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74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100" d="100"/>
          <a:sy n="100" d="100"/>
        </p:scale>
        <p:origin x="-1464" y="-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printerSettings" Target="printerSettings/printerSettings1.bin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00087349-F806-3241-9C69-F9CAC44F140C}" type="datetimeFigureOut">
              <a:rPr lang="en-US" smtClean="0"/>
              <a:t>7/20/15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4A822907-8A9D-4F6B-98F6-913902AD56B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87349-F806-3241-9C69-F9CAC44F140C}" type="datetimeFigureOut">
              <a:rPr lang="en-US" smtClean="0"/>
              <a:t>7/20/15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4E25D-EF24-1E48-8EE8-D599A02AB10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87349-F806-3241-9C69-F9CAC44F140C}" type="datetimeFigureOut">
              <a:rPr lang="en-US" smtClean="0"/>
              <a:t>7/20/15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22907-8A9D-4F6B-98F6-913902AD56B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87349-F806-3241-9C69-F9CAC44F140C}" type="datetimeFigureOut">
              <a:rPr lang="en-US" smtClean="0"/>
              <a:t>7/20/15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4E25D-EF24-1E48-8EE8-D599A02AB104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87349-F806-3241-9C69-F9CAC44F140C}" type="datetimeFigureOut">
              <a:rPr lang="en-US" smtClean="0"/>
              <a:t>7/20/15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4E25D-EF24-1E48-8EE8-D599A02AB104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87349-F806-3241-9C69-F9CAC44F140C}" type="datetimeFigureOut">
              <a:rPr lang="en-US" smtClean="0"/>
              <a:t>7/20/15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4E25D-EF24-1E48-8EE8-D599A02AB10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87349-F806-3241-9C69-F9CAC44F140C}" type="datetimeFigureOut">
              <a:rPr lang="en-US" smtClean="0"/>
              <a:t>7/20/15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4E25D-EF24-1E48-8EE8-D599A02AB10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00087349-F806-3241-9C69-F9CAC44F140C}" type="datetimeFigureOut">
              <a:rPr lang="en-US" smtClean="0"/>
              <a:t>7/20/15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5C94E25D-EF24-1E48-8EE8-D599A02AB10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00087349-F806-3241-9C69-F9CAC44F140C}" type="datetimeFigureOut">
              <a:rPr lang="en-US" smtClean="0"/>
              <a:t>7/20/15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5C94E25D-EF24-1E48-8EE8-D599A02AB10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87349-F806-3241-9C69-F9CAC44F140C}" type="datetimeFigureOut">
              <a:rPr lang="en-US" smtClean="0"/>
              <a:t>7/20/15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4E25D-EF24-1E48-8EE8-D599A02AB10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87349-F806-3241-9C69-F9CAC44F140C}" type="datetimeFigureOut">
              <a:rPr lang="en-US" smtClean="0"/>
              <a:t>7/20/15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4E25D-EF24-1E48-8EE8-D599A02AB10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3.jpeg"/><Relationship Id="rId14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00087349-F806-3241-9C69-F9CAC44F140C}" type="datetimeFigureOut">
              <a:rPr lang="en-US" smtClean="0"/>
              <a:t>7/20/15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5C94E25D-EF24-1E48-8EE8-D599A02AB10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  <p:sldLayoutId id="2147483778" r:id="rId4"/>
    <p:sldLayoutId id="2147483779" r:id="rId5"/>
    <p:sldLayoutId id="2147483780" r:id="rId6"/>
    <p:sldLayoutId id="2147483781" r:id="rId7"/>
    <p:sldLayoutId id="2147483782" r:id="rId8"/>
    <p:sldLayoutId id="2147483783" r:id="rId9"/>
    <p:sldLayoutId id="2147483784" r:id="rId10"/>
    <p:sldLayoutId id="214748378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tif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tif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Diversity, Equity, and Inclusion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An </a:t>
            </a:r>
            <a:r>
              <a:rPr lang="en-US" dirty="0" err="1" smtClean="0"/>
              <a:t>Informationist’s</a:t>
            </a:r>
            <a:r>
              <a:rPr lang="en-US" smtClean="0"/>
              <a:t> </a:t>
            </a:r>
            <a:r>
              <a:rPr lang="en-US" smtClean="0"/>
              <a:t>Lifetime Approach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11337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Tt</a:t>
            </a:r>
            <a:endParaRPr lang="en-US" dirty="0"/>
          </a:p>
        </p:txBody>
      </p:sp>
      <p:pic>
        <p:nvPicPr>
          <p:cNvPr id="4" name="Content Placeholder 3" descr="3 friends near sea.tiff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83" b="9624"/>
          <a:stretch/>
        </p:blipFill>
        <p:spPr>
          <a:xfrm>
            <a:off x="-1498600" y="0"/>
            <a:ext cx="12557125" cy="6489700"/>
          </a:xfrm>
        </p:spPr>
      </p:pic>
    </p:spTree>
    <p:extLst>
      <p:ext uri="{BB962C8B-B14F-4D97-AF65-F5344CB8AC3E}">
        <p14:creationId xmlns:p14="http://schemas.microsoft.com/office/powerpoint/2010/main" val="16633693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Wordle</a:t>
            </a:r>
            <a:r>
              <a:rPr lang="en-US" dirty="0" smtClean="0"/>
              <a:t> of UM Climate</a:t>
            </a:r>
            <a:endParaRPr lang="en-US" dirty="0"/>
          </a:p>
        </p:txBody>
      </p:sp>
      <p:pic>
        <p:nvPicPr>
          <p:cNvPr id="4" name="Content Placeholder 3" descr="wordle.tif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4" r="91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286351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Diversity image.tif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293" r="-16293"/>
          <a:stretch>
            <a:fillRect/>
          </a:stretch>
        </p:blipFill>
        <p:spPr>
          <a:xfrm>
            <a:off x="1463675" y="1917700"/>
            <a:ext cx="6196013" cy="3805238"/>
          </a:xfrm>
        </p:spPr>
      </p:pic>
    </p:spTree>
    <p:extLst>
      <p:ext uri="{BB962C8B-B14F-4D97-AF65-F5344CB8AC3E}">
        <p14:creationId xmlns:p14="http://schemas.microsoft.com/office/powerpoint/2010/main" val="211702987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Pushpin">
  <a:themeElements>
    <a:clrScheme name="Pushpin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Pushpin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ushpi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Pushpin.thmx</Template>
  <TotalTime>18</TotalTime>
  <Words>15</Words>
  <Application>Microsoft Macintosh PowerPoint</Application>
  <PresentationFormat>On-screen Show (4:3)</PresentationFormat>
  <Paragraphs>4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Pushpin</vt:lpstr>
      <vt:lpstr>Diversity, Equity, and Inclusion</vt:lpstr>
      <vt:lpstr>Tt</vt:lpstr>
      <vt:lpstr>Wordle of UM Climate</vt:lpstr>
      <vt:lpstr>PowerPoint Presentation</vt:lpstr>
    </vt:vector>
  </TitlesOfParts>
  <Company>um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Diversity, Equity, and Inclusion</dc:title>
  <dc:creator>anna schnitzer</dc:creator>
  <cp:lastModifiedBy>anna schnitzer</cp:lastModifiedBy>
  <cp:revision>5</cp:revision>
  <dcterms:created xsi:type="dcterms:W3CDTF">2015-07-14T11:50:46Z</dcterms:created>
  <dcterms:modified xsi:type="dcterms:W3CDTF">2015-07-20T11:03:55Z</dcterms:modified>
</cp:coreProperties>
</file>