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
  </p:notesMasterIdLst>
  <p:sldIdLst>
    <p:sldId id="256" r:id="rId2"/>
    <p:sldId id="257" r:id="rId3"/>
    <p:sldId id="258" r:id="rId4"/>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1C9C"/>
    <a:srgbClr val="FF0000"/>
    <a:srgbClr val="FFFF00"/>
    <a:srgbClr val="143A7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0521" autoAdjust="0"/>
  </p:normalViewPr>
  <p:slideViewPr>
    <p:cSldViewPr>
      <p:cViewPr varScale="1">
        <p:scale>
          <a:sx n="47" d="100"/>
          <a:sy n="47" d="100"/>
        </p:scale>
        <p:origin x="2510" y="38"/>
      </p:cViewPr>
      <p:guideLst>
        <p:guide orient="horz" pos="2160"/>
        <p:guide pos="2880"/>
      </p:guideLst>
    </p:cSldViewPr>
  </p:slideViewPr>
  <p:outlineViewPr>
    <p:cViewPr>
      <p:scale>
        <a:sx n="33" d="100"/>
        <a:sy n="33" d="100"/>
      </p:scale>
      <p:origin x="0" y="0"/>
    </p:cViewPr>
  </p:outlineViewPr>
  <p:notesTextViewPr>
    <p:cViewPr>
      <p:scale>
        <a:sx n="3" d="2"/>
        <a:sy n="3" d="2"/>
      </p:scale>
      <p:origin x="0" y="-1152"/>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1C3B7D-37BE-45F5-BB11-3F9CFBC4C684}"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0D52627F-D03D-4C5C-AEDE-A6267E5D9841}">
      <dgm:prSet phldrT="[Text]" custT="1"/>
      <dgm:spPr>
        <a:solidFill>
          <a:srgbClr val="371C9C"/>
        </a:solidFill>
      </dgm:spPr>
      <dgm:t>
        <a:bodyPr/>
        <a:lstStyle/>
        <a:p>
          <a:r>
            <a:rPr lang="en-US" sz="1200" baseline="0" dirty="0" smtClean="0">
              <a:latin typeface="Franklin Gothic Book" panose="020B0503020102020204" pitchFamily="34" charset="0"/>
            </a:rPr>
            <a:t>Medicine</a:t>
          </a:r>
          <a:endParaRPr lang="en-US" sz="1200" baseline="0" dirty="0">
            <a:latin typeface="Franklin Gothic Book" panose="020B0503020102020204" pitchFamily="34" charset="0"/>
          </a:endParaRPr>
        </a:p>
      </dgm:t>
    </dgm:pt>
    <dgm:pt modelId="{8A4986D7-2C9F-4259-AC64-BECEFF4DFF5C}" type="parTrans" cxnId="{A3975C07-C12C-419C-A563-2008951B9F94}">
      <dgm:prSet/>
      <dgm:spPr>
        <a:ln w="38100"/>
      </dgm:spPr>
      <dgm:t>
        <a:bodyPr/>
        <a:lstStyle/>
        <a:p>
          <a:endParaRPr lang="en-US">
            <a:latin typeface="Franklin Gothic Book" panose="020B0503020102020204" pitchFamily="34" charset="0"/>
          </a:endParaRPr>
        </a:p>
      </dgm:t>
    </dgm:pt>
    <dgm:pt modelId="{4D6C2271-7182-4F1B-870A-7ED395217A03}" type="sibTrans" cxnId="{A3975C07-C12C-419C-A563-2008951B9F94}">
      <dgm:prSet/>
      <dgm:spPr/>
      <dgm:t>
        <a:bodyPr/>
        <a:lstStyle/>
        <a:p>
          <a:endParaRPr lang="en-US">
            <a:latin typeface="Franklin Gothic Book" panose="020B0503020102020204" pitchFamily="34" charset="0"/>
          </a:endParaRPr>
        </a:p>
      </dgm:t>
    </dgm:pt>
    <dgm:pt modelId="{894434A3-CD9B-4EA4-BA9D-A6CA8967C71C}">
      <dgm:prSet phldrT="[Text]" custT="1"/>
      <dgm:spPr>
        <a:solidFill>
          <a:srgbClr val="371C9C"/>
        </a:solidFill>
      </dgm:spPr>
      <dgm:t>
        <a:bodyPr/>
        <a:lstStyle/>
        <a:p>
          <a:r>
            <a:rPr lang="en-US" sz="1200" dirty="0" smtClean="0">
              <a:latin typeface="Franklin Gothic Book" panose="020B0503020102020204" pitchFamily="34" charset="0"/>
            </a:rPr>
            <a:t>Dentistry</a:t>
          </a:r>
          <a:endParaRPr lang="en-US" sz="1200" dirty="0">
            <a:latin typeface="Franklin Gothic Book" panose="020B0503020102020204" pitchFamily="34" charset="0"/>
          </a:endParaRPr>
        </a:p>
      </dgm:t>
    </dgm:pt>
    <dgm:pt modelId="{A817D226-5C23-444C-B4EE-DF4D29D0EE83}" type="parTrans" cxnId="{23D040A2-EF12-4ABB-8CD5-F7C9F302CF32}">
      <dgm:prSet/>
      <dgm:spPr>
        <a:ln w="38100"/>
      </dgm:spPr>
      <dgm:t>
        <a:bodyPr/>
        <a:lstStyle/>
        <a:p>
          <a:endParaRPr lang="en-US">
            <a:latin typeface="Franklin Gothic Book" panose="020B0503020102020204" pitchFamily="34" charset="0"/>
          </a:endParaRPr>
        </a:p>
      </dgm:t>
    </dgm:pt>
    <dgm:pt modelId="{07CC7FF7-A9EC-4C67-A31C-0EF565F5E093}" type="sibTrans" cxnId="{23D040A2-EF12-4ABB-8CD5-F7C9F302CF32}">
      <dgm:prSet/>
      <dgm:spPr/>
      <dgm:t>
        <a:bodyPr/>
        <a:lstStyle/>
        <a:p>
          <a:endParaRPr lang="en-US">
            <a:latin typeface="Franklin Gothic Book" panose="020B0503020102020204" pitchFamily="34" charset="0"/>
          </a:endParaRPr>
        </a:p>
      </dgm:t>
    </dgm:pt>
    <dgm:pt modelId="{21A16E3B-D29C-47C0-B76A-F25EF0086CE4}">
      <dgm:prSet phldrT="[Text]" custT="1"/>
      <dgm:spPr>
        <a:solidFill>
          <a:srgbClr val="371C9C"/>
        </a:solidFill>
      </dgm:spPr>
      <dgm:t>
        <a:bodyPr/>
        <a:lstStyle/>
        <a:p>
          <a:r>
            <a:rPr lang="en-US" sz="1200" dirty="0" smtClean="0">
              <a:latin typeface="Franklin Gothic Book" panose="020B0503020102020204" pitchFamily="34" charset="0"/>
            </a:rPr>
            <a:t>Pharmacology</a:t>
          </a:r>
          <a:endParaRPr lang="en-US" sz="1200" dirty="0">
            <a:latin typeface="Franklin Gothic Book" panose="020B0503020102020204" pitchFamily="34" charset="0"/>
          </a:endParaRPr>
        </a:p>
      </dgm:t>
    </dgm:pt>
    <dgm:pt modelId="{E03DB742-FC89-44CB-929A-5F1274E5DA01}" type="parTrans" cxnId="{25F75A92-A16B-4348-BA85-2AA21907B1D0}">
      <dgm:prSet/>
      <dgm:spPr>
        <a:ln w="38100"/>
      </dgm:spPr>
      <dgm:t>
        <a:bodyPr/>
        <a:lstStyle/>
        <a:p>
          <a:endParaRPr lang="en-US">
            <a:latin typeface="Franklin Gothic Book" panose="020B0503020102020204" pitchFamily="34" charset="0"/>
          </a:endParaRPr>
        </a:p>
      </dgm:t>
    </dgm:pt>
    <dgm:pt modelId="{15E17C6E-2379-4A19-AA85-C01E81804847}" type="sibTrans" cxnId="{25F75A92-A16B-4348-BA85-2AA21907B1D0}">
      <dgm:prSet/>
      <dgm:spPr/>
      <dgm:t>
        <a:bodyPr/>
        <a:lstStyle/>
        <a:p>
          <a:endParaRPr lang="en-US">
            <a:latin typeface="Franklin Gothic Book" panose="020B0503020102020204" pitchFamily="34" charset="0"/>
          </a:endParaRPr>
        </a:p>
      </dgm:t>
    </dgm:pt>
    <dgm:pt modelId="{4B3E1F33-9BFA-4AE6-9E7A-2CFFE4194197}">
      <dgm:prSet custT="1"/>
      <dgm:spPr>
        <a:solidFill>
          <a:srgbClr val="371C9C"/>
        </a:solidFill>
      </dgm:spPr>
      <dgm:t>
        <a:bodyPr/>
        <a:lstStyle/>
        <a:p>
          <a:r>
            <a:rPr lang="en-US" sz="1200" dirty="0" smtClean="0">
              <a:latin typeface="Franklin Gothic Book" panose="020B0503020102020204" pitchFamily="34" charset="0"/>
            </a:rPr>
            <a:t>Nursing</a:t>
          </a:r>
          <a:endParaRPr lang="en-US" sz="1200" dirty="0">
            <a:latin typeface="Franklin Gothic Book" panose="020B0503020102020204" pitchFamily="34" charset="0"/>
          </a:endParaRPr>
        </a:p>
      </dgm:t>
    </dgm:pt>
    <dgm:pt modelId="{62CE9C56-1766-4695-8DEF-EFB99070E229}" type="parTrans" cxnId="{235F6BB3-761A-46C6-AA90-95EF45989789}">
      <dgm:prSet/>
      <dgm:spPr>
        <a:ln w="38100"/>
      </dgm:spPr>
      <dgm:t>
        <a:bodyPr/>
        <a:lstStyle/>
        <a:p>
          <a:endParaRPr lang="en-US">
            <a:latin typeface="Franklin Gothic Book" panose="020B0503020102020204" pitchFamily="34" charset="0"/>
          </a:endParaRPr>
        </a:p>
      </dgm:t>
    </dgm:pt>
    <dgm:pt modelId="{D762ADCA-89EF-41C6-B38E-04B9378A7EF4}" type="sibTrans" cxnId="{235F6BB3-761A-46C6-AA90-95EF45989789}">
      <dgm:prSet/>
      <dgm:spPr/>
      <dgm:t>
        <a:bodyPr/>
        <a:lstStyle/>
        <a:p>
          <a:endParaRPr lang="en-US">
            <a:latin typeface="Franklin Gothic Book" panose="020B0503020102020204" pitchFamily="34" charset="0"/>
          </a:endParaRPr>
        </a:p>
      </dgm:t>
    </dgm:pt>
    <dgm:pt modelId="{A37F912D-89E7-432A-9907-4E0387B23EF7}">
      <dgm:prSet custT="1"/>
      <dgm:spPr>
        <a:solidFill>
          <a:srgbClr val="371C9C"/>
        </a:solidFill>
      </dgm:spPr>
      <dgm:t>
        <a:bodyPr/>
        <a:lstStyle/>
        <a:p>
          <a:r>
            <a:rPr lang="en-US" sz="1200" dirty="0" smtClean="0">
              <a:latin typeface="Franklin Gothic Book" panose="020B0503020102020204" pitchFamily="34" charset="0"/>
            </a:rPr>
            <a:t>Public health</a:t>
          </a:r>
          <a:endParaRPr lang="en-US" sz="1200" dirty="0">
            <a:latin typeface="Franklin Gothic Book" panose="020B0503020102020204" pitchFamily="34" charset="0"/>
          </a:endParaRPr>
        </a:p>
      </dgm:t>
    </dgm:pt>
    <dgm:pt modelId="{C2CC535E-E1E0-4B9D-966A-0D078F3F7EDC}" type="parTrans" cxnId="{817C929A-3143-45DC-9CB8-660D753ACAE3}">
      <dgm:prSet/>
      <dgm:spPr>
        <a:ln w="38100"/>
      </dgm:spPr>
      <dgm:t>
        <a:bodyPr/>
        <a:lstStyle/>
        <a:p>
          <a:endParaRPr lang="en-US">
            <a:latin typeface="Franklin Gothic Book" panose="020B0503020102020204" pitchFamily="34" charset="0"/>
          </a:endParaRPr>
        </a:p>
      </dgm:t>
    </dgm:pt>
    <dgm:pt modelId="{DC0A394A-978C-4B2E-A15B-64B3D169AF11}" type="sibTrans" cxnId="{817C929A-3143-45DC-9CB8-660D753ACAE3}">
      <dgm:prSet/>
      <dgm:spPr/>
      <dgm:t>
        <a:bodyPr/>
        <a:lstStyle/>
        <a:p>
          <a:endParaRPr lang="en-US">
            <a:latin typeface="Franklin Gothic Book" panose="020B0503020102020204" pitchFamily="34" charset="0"/>
          </a:endParaRPr>
        </a:p>
      </dgm:t>
    </dgm:pt>
    <dgm:pt modelId="{4D138BD7-5BB6-4959-9BA8-7917B09F31D8}">
      <dgm:prSet custT="1"/>
      <dgm:spPr>
        <a:solidFill>
          <a:schemeClr val="accent1"/>
        </a:solidFill>
      </dgm:spPr>
      <dgm:t>
        <a:bodyPr/>
        <a:lstStyle/>
        <a:p>
          <a:r>
            <a:rPr lang="en-US" sz="1400" baseline="0" dirty="0" smtClean="0">
              <a:solidFill>
                <a:schemeClr val="tx1"/>
              </a:solidFill>
              <a:latin typeface="Franklin Gothic Book" panose="020B0503020102020204" pitchFamily="34" charset="0"/>
            </a:rPr>
            <a:t>Social work</a:t>
          </a:r>
          <a:endParaRPr lang="en-US" sz="1400" baseline="0" dirty="0">
            <a:solidFill>
              <a:schemeClr val="tx1"/>
            </a:solidFill>
            <a:latin typeface="Franklin Gothic Book" panose="020B0503020102020204" pitchFamily="34" charset="0"/>
          </a:endParaRPr>
        </a:p>
      </dgm:t>
    </dgm:pt>
    <dgm:pt modelId="{C4766097-84E0-40F2-A5B7-3975064DDFDF}" type="parTrans" cxnId="{E7E5D57A-2D0E-4802-A553-1D48690B05EC}">
      <dgm:prSet/>
      <dgm:spPr>
        <a:ln w="3175"/>
      </dgm:spPr>
      <dgm:t>
        <a:bodyPr/>
        <a:lstStyle/>
        <a:p>
          <a:endParaRPr lang="en-US">
            <a:latin typeface="Franklin Gothic Book" panose="020B0503020102020204" pitchFamily="34" charset="0"/>
          </a:endParaRPr>
        </a:p>
      </dgm:t>
    </dgm:pt>
    <dgm:pt modelId="{E276306A-370D-4345-9C2C-012199413AFF}" type="sibTrans" cxnId="{E7E5D57A-2D0E-4802-A553-1D48690B05EC}">
      <dgm:prSet/>
      <dgm:spPr/>
      <dgm:t>
        <a:bodyPr/>
        <a:lstStyle/>
        <a:p>
          <a:endParaRPr lang="en-US">
            <a:latin typeface="Franklin Gothic Book" panose="020B0503020102020204" pitchFamily="34" charset="0"/>
          </a:endParaRPr>
        </a:p>
      </dgm:t>
    </dgm:pt>
    <dgm:pt modelId="{8F755616-A2D7-41D9-9F07-75699EF9057F}">
      <dgm:prSet custT="1"/>
      <dgm:spPr/>
      <dgm:t>
        <a:bodyPr/>
        <a:lstStyle/>
        <a:p>
          <a:r>
            <a:rPr lang="en-US" sz="1400" dirty="0" smtClean="0">
              <a:solidFill>
                <a:schemeClr val="tx1"/>
              </a:solidFill>
              <a:latin typeface="Franklin Gothic Book" panose="020B0503020102020204" pitchFamily="34" charset="0"/>
            </a:rPr>
            <a:t>Athletics</a:t>
          </a:r>
          <a:endParaRPr lang="en-US" sz="1400" dirty="0">
            <a:solidFill>
              <a:schemeClr val="tx1"/>
            </a:solidFill>
            <a:latin typeface="Franklin Gothic Book" panose="020B0503020102020204" pitchFamily="34" charset="0"/>
          </a:endParaRPr>
        </a:p>
      </dgm:t>
    </dgm:pt>
    <dgm:pt modelId="{4ADDA262-2B1D-48CD-BFE3-4F512EF42927}" type="parTrans" cxnId="{6A6B4FFE-3ABB-4ECB-9631-E1C8A8E3B166}">
      <dgm:prSet/>
      <dgm:spPr>
        <a:ln w="3175"/>
      </dgm:spPr>
      <dgm:t>
        <a:bodyPr/>
        <a:lstStyle/>
        <a:p>
          <a:endParaRPr lang="en-US">
            <a:latin typeface="Franklin Gothic Book" panose="020B0503020102020204" pitchFamily="34" charset="0"/>
          </a:endParaRPr>
        </a:p>
      </dgm:t>
    </dgm:pt>
    <dgm:pt modelId="{A9C7E84B-FB95-4256-BA2F-D06D71A59D0C}" type="sibTrans" cxnId="{6A6B4FFE-3ABB-4ECB-9631-E1C8A8E3B166}">
      <dgm:prSet/>
      <dgm:spPr/>
      <dgm:t>
        <a:bodyPr/>
        <a:lstStyle/>
        <a:p>
          <a:endParaRPr lang="en-US">
            <a:latin typeface="Franklin Gothic Book" panose="020B0503020102020204" pitchFamily="34" charset="0"/>
          </a:endParaRPr>
        </a:p>
      </dgm:t>
    </dgm:pt>
    <dgm:pt modelId="{6AD8C44E-DAE8-4D50-9A44-4A50E2610805}">
      <dgm:prSet custT="1"/>
      <dgm:spPr/>
      <dgm:t>
        <a:bodyPr/>
        <a:lstStyle/>
        <a:p>
          <a:r>
            <a:rPr lang="en-US" sz="1400" dirty="0" smtClean="0">
              <a:solidFill>
                <a:schemeClr val="tx1"/>
              </a:solidFill>
              <a:latin typeface="Franklin Gothic Book" panose="020B0503020102020204" pitchFamily="34" charset="0"/>
            </a:rPr>
            <a:t>Education</a:t>
          </a:r>
          <a:endParaRPr lang="en-US" sz="1400" dirty="0">
            <a:solidFill>
              <a:schemeClr val="tx1"/>
            </a:solidFill>
            <a:latin typeface="Franklin Gothic Book" panose="020B0503020102020204" pitchFamily="34" charset="0"/>
          </a:endParaRPr>
        </a:p>
      </dgm:t>
    </dgm:pt>
    <dgm:pt modelId="{1622E21C-90BF-41B3-BDEE-E0754463A860}" type="parTrans" cxnId="{A084C691-7785-433E-A1EE-DE1C8B6877E6}">
      <dgm:prSet/>
      <dgm:spPr>
        <a:ln w="3175"/>
      </dgm:spPr>
      <dgm:t>
        <a:bodyPr/>
        <a:lstStyle/>
        <a:p>
          <a:endParaRPr lang="en-US">
            <a:latin typeface="Franklin Gothic Book" panose="020B0503020102020204" pitchFamily="34" charset="0"/>
          </a:endParaRPr>
        </a:p>
      </dgm:t>
    </dgm:pt>
    <dgm:pt modelId="{6329EEC0-F5D8-4D3E-97D3-5B74C6AC66BD}" type="sibTrans" cxnId="{A084C691-7785-433E-A1EE-DE1C8B6877E6}">
      <dgm:prSet/>
      <dgm:spPr/>
      <dgm:t>
        <a:bodyPr/>
        <a:lstStyle/>
        <a:p>
          <a:endParaRPr lang="en-US">
            <a:latin typeface="Franklin Gothic Book" panose="020B0503020102020204" pitchFamily="34" charset="0"/>
          </a:endParaRPr>
        </a:p>
      </dgm:t>
    </dgm:pt>
    <dgm:pt modelId="{D9D5E15C-2A14-44DB-B891-10DF9B2037EF}">
      <dgm:prSet custT="1"/>
      <dgm:spPr/>
      <dgm:t>
        <a:bodyPr/>
        <a:lstStyle/>
        <a:p>
          <a:r>
            <a:rPr lang="en-US" sz="1400" dirty="0" smtClean="0">
              <a:solidFill>
                <a:schemeClr val="tx1"/>
              </a:solidFill>
              <a:latin typeface="Franklin Gothic Book" panose="020B0503020102020204" pitchFamily="34" charset="0"/>
            </a:rPr>
            <a:t>Business</a:t>
          </a:r>
          <a:endParaRPr lang="en-US" sz="1400" dirty="0">
            <a:solidFill>
              <a:schemeClr val="tx1"/>
            </a:solidFill>
            <a:latin typeface="Franklin Gothic Book" panose="020B0503020102020204" pitchFamily="34" charset="0"/>
          </a:endParaRPr>
        </a:p>
      </dgm:t>
    </dgm:pt>
    <dgm:pt modelId="{798E8C89-409E-4BDA-879C-671D013D9D2E}" type="parTrans" cxnId="{70631DD1-BA60-4DD1-9AC6-4714AD837143}">
      <dgm:prSet/>
      <dgm:spPr>
        <a:ln w="3175"/>
      </dgm:spPr>
      <dgm:t>
        <a:bodyPr/>
        <a:lstStyle/>
        <a:p>
          <a:endParaRPr lang="en-US">
            <a:latin typeface="Franklin Gothic Book" panose="020B0503020102020204" pitchFamily="34" charset="0"/>
          </a:endParaRPr>
        </a:p>
      </dgm:t>
    </dgm:pt>
    <dgm:pt modelId="{2D26F1E1-74E1-4926-9A5D-E18527540D8C}" type="sibTrans" cxnId="{70631DD1-BA60-4DD1-9AC6-4714AD837143}">
      <dgm:prSet/>
      <dgm:spPr/>
      <dgm:t>
        <a:bodyPr/>
        <a:lstStyle/>
        <a:p>
          <a:endParaRPr lang="en-US">
            <a:latin typeface="Franklin Gothic Book" panose="020B0503020102020204" pitchFamily="34" charset="0"/>
          </a:endParaRPr>
        </a:p>
      </dgm:t>
    </dgm:pt>
    <dgm:pt modelId="{D480F057-76D2-4758-9A4B-8189DD1143C1}">
      <dgm:prSet custT="1"/>
      <dgm:spPr/>
      <dgm:t>
        <a:bodyPr/>
        <a:lstStyle/>
        <a:p>
          <a:r>
            <a:rPr lang="en-US" sz="1400" dirty="0" smtClean="0">
              <a:solidFill>
                <a:schemeClr val="tx1"/>
              </a:solidFill>
              <a:latin typeface="Franklin Gothic Book" panose="020B0503020102020204" pitchFamily="34" charset="0"/>
            </a:rPr>
            <a:t>Engineering</a:t>
          </a:r>
          <a:endParaRPr lang="en-US" sz="1400" dirty="0">
            <a:solidFill>
              <a:schemeClr val="tx1"/>
            </a:solidFill>
            <a:latin typeface="Franklin Gothic Book" panose="020B0503020102020204" pitchFamily="34" charset="0"/>
          </a:endParaRPr>
        </a:p>
      </dgm:t>
    </dgm:pt>
    <dgm:pt modelId="{11563FFA-D1A1-401D-A4A9-F9187D79D5BC}" type="parTrans" cxnId="{447495A3-34E8-4510-BB7C-6984209D0607}">
      <dgm:prSet/>
      <dgm:spPr>
        <a:ln w="3175"/>
      </dgm:spPr>
      <dgm:t>
        <a:bodyPr/>
        <a:lstStyle/>
        <a:p>
          <a:endParaRPr lang="en-US">
            <a:latin typeface="Franklin Gothic Book" panose="020B0503020102020204" pitchFamily="34" charset="0"/>
          </a:endParaRPr>
        </a:p>
      </dgm:t>
    </dgm:pt>
    <dgm:pt modelId="{E890E9AE-42DD-44D5-B22C-227BFF4A7636}" type="sibTrans" cxnId="{447495A3-34E8-4510-BB7C-6984209D0607}">
      <dgm:prSet/>
      <dgm:spPr/>
      <dgm:t>
        <a:bodyPr/>
        <a:lstStyle/>
        <a:p>
          <a:endParaRPr lang="en-US">
            <a:latin typeface="Franklin Gothic Book" panose="020B0503020102020204" pitchFamily="34" charset="0"/>
          </a:endParaRPr>
        </a:p>
      </dgm:t>
    </dgm:pt>
    <dgm:pt modelId="{B8823835-0A45-4555-ABD0-3F535CE59135}" type="pres">
      <dgm:prSet presAssocID="{E01C3B7D-37BE-45F5-BB11-3F9CFBC4C684}" presName="composite" presStyleCnt="0">
        <dgm:presLayoutVars>
          <dgm:chMax val="5"/>
          <dgm:dir/>
          <dgm:animLvl val="ctr"/>
          <dgm:resizeHandles val="exact"/>
        </dgm:presLayoutVars>
      </dgm:prSet>
      <dgm:spPr/>
      <dgm:t>
        <a:bodyPr/>
        <a:lstStyle/>
        <a:p>
          <a:endParaRPr lang="en-US"/>
        </a:p>
      </dgm:t>
    </dgm:pt>
    <dgm:pt modelId="{E9175E89-DC15-4304-933C-722E0D0C5E2F}" type="pres">
      <dgm:prSet presAssocID="{E01C3B7D-37BE-45F5-BB11-3F9CFBC4C684}" presName="cycle" presStyleCnt="0"/>
      <dgm:spPr/>
    </dgm:pt>
    <dgm:pt modelId="{CCF8EC09-B173-446D-BD73-7DAC70688CCC}" type="pres">
      <dgm:prSet presAssocID="{E01C3B7D-37BE-45F5-BB11-3F9CFBC4C684}" presName="centerShape" presStyleCnt="0"/>
      <dgm:spPr/>
    </dgm:pt>
    <dgm:pt modelId="{7DEACC8A-5D6E-4AC6-A862-AD239ADEA394}" type="pres">
      <dgm:prSet presAssocID="{E01C3B7D-37BE-45F5-BB11-3F9CFBC4C684}" presName="connSite" presStyleLbl="node1" presStyleIdx="0" presStyleCnt="11"/>
      <dgm:spPr/>
    </dgm:pt>
    <dgm:pt modelId="{FCDDB597-3E12-4460-A9A4-08DA73E672E0}" type="pres">
      <dgm:prSet presAssocID="{E01C3B7D-37BE-45F5-BB11-3F9CFBC4C684}" presName="visible" presStyleLbl="node1" presStyleIdx="0" presStyleCnt="11" custScaleX="487667" custScaleY="119577" custLinFactNeighborX="-36707" custLinFactNeighborY="-3009"/>
      <dgm:spPr>
        <a:noFill/>
        <a:ln>
          <a:noFill/>
        </a:ln>
      </dgm:spPr>
    </dgm:pt>
    <dgm:pt modelId="{C50AC6CE-8D94-40A8-9895-15B06731A94E}" type="pres">
      <dgm:prSet presAssocID="{8A4986D7-2C9F-4259-AC64-BECEFF4DFF5C}" presName="Name25" presStyleLbl="parChTrans1D1" presStyleIdx="0" presStyleCnt="10"/>
      <dgm:spPr/>
      <dgm:t>
        <a:bodyPr/>
        <a:lstStyle/>
        <a:p>
          <a:endParaRPr lang="en-US"/>
        </a:p>
      </dgm:t>
    </dgm:pt>
    <dgm:pt modelId="{6FAA4193-03C3-4B9B-91D7-2304B697A240}" type="pres">
      <dgm:prSet presAssocID="{0D52627F-D03D-4C5C-AEDE-A6267E5D9841}" presName="node" presStyleCnt="0"/>
      <dgm:spPr/>
    </dgm:pt>
    <dgm:pt modelId="{4BBC1EA8-560C-4C9E-A6CB-E46908E75B11}" type="pres">
      <dgm:prSet presAssocID="{0D52627F-D03D-4C5C-AEDE-A6267E5D9841}" presName="parentNode" presStyleLbl="node1" presStyleIdx="1" presStyleCnt="11" custScaleX="349131">
        <dgm:presLayoutVars>
          <dgm:chMax val="1"/>
          <dgm:bulletEnabled val="1"/>
        </dgm:presLayoutVars>
      </dgm:prSet>
      <dgm:spPr/>
      <dgm:t>
        <a:bodyPr/>
        <a:lstStyle/>
        <a:p>
          <a:endParaRPr lang="en-US"/>
        </a:p>
      </dgm:t>
    </dgm:pt>
    <dgm:pt modelId="{5C29BE76-A2C0-419D-8894-C0E0747F1B52}" type="pres">
      <dgm:prSet presAssocID="{0D52627F-D03D-4C5C-AEDE-A6267E5D9841}" presName="childNode" presStyleLbl="revTx" presStyleIdx="0" presStyleCnt="0">
        <dgm:presLayoutVars>
          <dgm:bulletEnabled val="1"/>
        </dgm:presLayoutVars>
      </dgm:prSet>
      <dgm:spPr/>
      <dgm:t>
        <a:bodyPr/>
        <a:lstStyle/>
        <a:p>
          <a:endParaRPr lang="en-US"/>
        </a:p>
      </dgm:t>
    </dgm:pt>
    <dgm:pt modelId="{D8C17614-AFAA-48CE-B30A-86C4E498047D}" type="pres">
      <dgm:prSet presAssocID="{A817D226-5C23-444C-B4EE-DF4D29D0EE83}" presName="Name25" presStyleLbl="parChTrans1D1" presStyleIdx="1" presStyleCnt="10"/>
      <dgm:spPr/>
      <dgm:t>
        <a:bodyPr/>
        <a:lstStyle/>
        <a:p>
          <a:endParaRPr lang="en-US"/>
        </a:p>
      </dgm:t>
    </dgm:pt>
    <dgm:pt modelId="{218F13A9-1435-4F1C-BA2A-DA68475F906F}" type="pres">
      <dgm:prSet presAssocID="{894434A3-CD9B-4EA4-BA9D-A6CA8967C71C}" presName="node" presStyleCnt="0"/>
      <dgm:spPr/>
    </dgm:pt>
    <dgm:pt modelId="{62A9E92C-3A08-4370-8E0F-E3832FCA2476}" type="pres">
      <dgm:prSet presAssocID="{894434A3-CD9B-4EA4-BA9D-A6CA8967C71C}" presName="parentNode" presStyleLbl="node1" presStyleIdx="2" presStyleCnt="11" custScaleX="346867" custLinFactX="38349" custLinFactNeighborX="100000" custLinFactNeighborY="-5918">
        <dgm:presLayoutVars>
          <dgm:chMax val="1"/>
          <dgm:bulletEnabled val="1"/>
        </dgm:presLayoutVars>
      </dgm:prSet>
      <dgm:spPr/>
      <dgm:t>
        <a:bodyPr/>
        <a:lstStyle/>
        <a:p>
          <a:endParaRPr lang="en-US"/>
        </a:p>
      </dgm:t>
    </dgm:pt>
    <dgm:pt modelId="{87DC89B6-785B-4C6E-B0D6-5A1C53536FC7}" type="pres">
      <dgm:prSet presAssocID="{894434A3-CD9B-4EA4-BA9D-A6CA8967C71C}" presName="childNode" presStyleLbl="revTx" presStyleIdx="0" presStyleCnt="0">
        <dgm:presLayoutVars>
          <dgm:bulletEnabled val="1"/>
        </dgm:presLayoutVars>
      </dgm:prSet>
      <dgm:spPr/>
      <dgm:t>
        <a:bodyPr/>
        <a:lstStyle/>
        <a:p>
          <a:endParaRPr lang="en-US"/>
        </a:p>
      </dgm:t>
    </dgm:pt>
    <dgm:pt modelId="{B4744667-09D9-4D02-A2AC-5C08BBCB07F3}" type="pres">
      <dgm:prSet presAssocID="{E03DB742-FC89-44CB-929A-5F1274E5DA01}" presName="Name25" presStyleLbl="parChTrans1D1" presStyleIdx="2" presStyleCnt="10"/>
      <dgm:spPr/>
      <dgm:t>
        <a:bodyPr/>
        <a:lstStyle/>
        <a:p>
          <a:endParaRPr lang="en-US"/>
        </a:p>
      </dgm:t>
    </dgm:pt>
    <dgm:pt modelId="{51E07D4E-8396-410E-840B-B709FA4EE21F}" type="pres">
      <dgm:prSet presAssocID="{21A16E3B-D29C-47C0-B76A-F25EF0086CE4}" presName="node" presStyleCnt="0"/>
      <dgm:spPr/>
    </dgm:pt>
    <dgm:pt modelId="{5A4C2F92-CA39-40BB-A0E7-62D6CD28D1F3}" type="pres">
      <dgm:prSet presAssocID="{21A16E3B-D29C-47C0-B76A-F25EF0086CE4}" presName="parentNode" presStyleLbl="node1" presStyleIdx="3" presStyleCnt="11" custScaleX="422014" custScaleY="83512" custLinFactX="86016" custLinFactY="36316" custLinFactNeighborX="100000" custLinFactNeighborY="100000">
        <dgm:presLayoutVars>
          <dgm:chMax val="1"/>
          <dgm:bulletEnabled val="1"/>
        </dgm:presLayoutVars>
      </dgm:prSet>
      <dgm:spPr/>
      <dgm:t>
        <a:bodyPr/>
        <a:lstStyle/>
        <a:p>
          <a:endParaRPr lang="en-US"/>
        </a:p>
      </dgm:t>
    </dgm:pt>
    <dgm:pt modelId="{0180A8B1-578B-43AE-8167-6670799D1EBE}" type="pres">
      <dgm:prSet presAssocID="{21A16E3B-D29C-47C0-B76A-F25EF0086CE4}" presName="childNode" presStyleLbl="revTx" presStyleIdx="0" presStyleCnt="0">
        <dgm:presLayoutVars>
          <dgm:bulletEnabled val="1"/>
        </dgm:presLayoutVars>
      </dgm:prSet>
      <dgm:spPr/>
      <dgm:t>
        <a:bodyPr/>
        <a:lstStyle/>
        <a:p>
          <a:endParaRPr lang="en-US"/>
        </a:p>
      </dgm:t>
    </dgm:pt>
    <dgm:pt modelId="{52E0B71C-BE87-40D7-A722-DD5F7B480BAD}" type="pres">
      <dgm:prSet presAssocID="{62CE9C56-1766-4695-8DEF-EFB99070E229}" presName="Name25" presStyleLbl="parChTrans1D1" presStyleIdx="3" presStyleCnt="10"/>
      <dgm:spPr/>
      <dgm:t>
        <a:bodyPr/>
        <a:lstStyle/>
        <a:p>
          <a:endParaRPr lang="en-US"/>
        </a:p>
      </dgm:t>
    </dgm:pt>
    <dgm:pt modelId="{6E12B20B-E4F7-42CA-B052-F0DD07D88A33}" type="pres">
      <dgm:prSet presAssocID="{4B3E1F33-9BFA-4AE6-9E7A-2CFFE4194197}" presName="node" presStyleCnt="0"/>
      <dgm:spPr/>
    </dgm:pt>
    <dgm:pt modelId="{73AE2238-5F43-4F2B-A10A-41AC9D2EFB9E}" type="pres">
      <dgm:prSet presAssocID="{4B3E1F33-9BFA-4AE6-9E7A-2CFFE4194197}" presName="parentNode" presStyleLbl="node1" presStyleIdx="4" presStyleCnt="11" custScaleX="289488" custLinFactX="45418" custLinFactY="-32647" custLinFactNeighborX="100000" custLinFactNeighborY="-100000">
        <dgm:presLayoutVars>
          <dgm:chMax val="1"/>
          <dgm:bulletEnabled val="1"/>
        </dgm:presLayoutVars>
      </dgm:prSet>
      <dgm:spPr/>
      <dgm:t>
        <a:bodyPr/>
        <a:lstStyle/>
        <a:p>
          <a:endParaRPr lang="en-US"/>
        </a:p>
      </dgm:t>
    </dgm:pt>
    <dgm:pt modelId="{B41DF931-B2FE-4EA0-BCA8-E83F70D46B47}" type="pres">
      <dgm:prSet presAssocID="{4B3E1F33-9BFA-4AE6-9E7A-2CFFE4194197}" presName="childNode" presStyleLbl="revTx" presStyleIdx="0" presStyleCnt="0">
        <dgm:presLayoutVars>
          <dgm:bulletEnabled val="1"/>
        </dgm:presLayoutVars>
      </dgm:prSet>
      <dgm:spPr/>
    </dgm:pt>
    <dgm:pt modelId="{B50C7DB5-4896-4521-80ED-DA6CD5B5A76C}" type="pres">
      <dgm:prSet presAssocID="{C2CC535E-E1E0-4B9D-966A-0D078F3F7EDC}" presName="Name25" presStyleLbl="parChTrans1D1" presStyleIdx="4" presStyleCnt="10"/>
      <dgm:spPr/>
      <dgm:t>
        <a:bodyPr/>
        <a:lstStyle/>
        <a:p>
          <a:endParaRPr lang="en-US"/>
        </a:p>
      </dgm:t>
    </dgm:pt>
    <dgm:pt modelId="{D48C511E-3056-4F16-9540-04C9F69550FC}" type="pres">
      <dgm:prSet presAssocID="{A37F912D-89E7-432A-9907-4E0387B23EF7}" presName="node" presStyleCnt="0"/>
      <dgm:spPr/>
    </dgm:pt>
    <dgm:pt modelId="{F12B77FA-5DC3-484B-BA7B-537125A409B1}" type="pres">
      <dgm:prSet presAssocID="{A37F912D-89E7-432A-9907-4E0387B23EF7}" presName="parentNode" presStyleLbl="node1" presStyleIdx="5" presStyleCnt="11" custScaleX="400212" custLinFactX="9060" custLinFactNeighborX="100000" custLinFactNeighborY="1751">
        <dgm:presLayoutVars>
          <dgm:chMax val="1"/>
          <dgm:bulletEnabled val="1"/>
        </dgm:presLayoutVars>
      </dgm:prSet>
      <dgm:spPr/>
      <dgm:t>
        <a:bodyPr/>
        <a:lstStyle/>
        <a:p>
          <a:endParaRPr lang="en-US"/>
        </a:p>
      </dgm:t>
    </dgm:pt>
    <dgm:pt modelId="{5A6BB869-B760-4E6A-8DA8-7553892594A0}" type="pres">
      <dgm:prSet presAssocID="{A37F912D-89E7-432A-9907-4E0387B23EF7}" presName="childNode" presStyleLbl="revTx" presStyleIdx="0" presStyleCnt="0">
        <dgm:presLayoutVars>
          <dgm:bulletEnabled val="1"/>
        </dgm:presLayoutVars>
      </dgm:prSet>
      <dgm:spPr/>
    </dgm:pt>
    <dgm:pt modelId="{BE8F8247-5338-4AFE-AEF6-933595FA3292}" type="pres">
      <dgm:prSet presAssocID="{C4766097-84E0-40F2-A5B7-3975064DDFDF}" presName="Name25" presStyleLbl="parChTrans1D1" presStyleIdx="5" presStyleCnt="10"/>
      <dgm:spPr/>
      <dgm:t>
        <a:bodyPr/>
        <a:lstStyle/>
        <a:p>
          <a:endParaRPr lang="en-US"/>
        </a:p>
      </dgm:t>
    </dgm:pt>
    <dgm:pt modelId="{BD55AEB7-EA9E-48D2-8B2D-0CAC71308DF9}" type="pres">
      <dgm:prSet presAssocID="{4D138BD7-5BB6-4959-9BA8-7917B09F31D8}" presName="node" presStyleCnt="0"/>
      <dgm:spPr/>
    </dgm:pt>
    <dgm:pt modelId="{349C53BA-164D-41A5-A432-65A8BD80C1AA}" type="pres">
      <dgm:prSet presAssocID="{4D138BD7-5BB6-4959-9BA8-7917B09F31D8}" presName="parentNode" presStyleLbl="node1" presStyleIdx="6" presStyleCnt="11" custScaleX="423235" custLinFactX="7286" custLinFactNeighborX="100000" custLinFactNeighborY="-7266">
        <dgm:presLayoutVars>
          <dgm:chMax val="1"/>
          <dgm:bulletEnabled val="1"/>
        </dgm:presLayoutVars>
      </dgm:prSet>
      <dgm:spPr/>
      <dgm:t>
        <a:bodyPr/>
        <a:lstStyle/>
        <a:p>
          <a:endParaRPr lang="en-US"/>
        </a:p>
      </dgm:t>
    </dgm:pt>
    <dgm:pt modelId="{9A3CF614-F6F6-4546-B33B-750CF0901A52}" type="pres">
      <dgm:prSet presAssocID="{4D138BD7-5BB6-4959-9BA8-7917B09F31D8}" presName="childNode" presStyleLbl="revTx" presStyleIdx="0" presStyleCnt="0">
        <dgm:presLayoutVars>
          <dgm:bulletEnabled val="1"/>
        </dgm:presLayoutVars>
      </dgm:prSet>
      <dgm:spPr/>
    </dgm:pt>
    <dgm:pt modelId="{851519AA-30CB-4BBA-B377-F4B4655B7FDD}" type="pres">
      <dgm:prSet presAssocID="{4ADDA262-2B1D-48CD-BFE3-4F512EF42927}" presName="Name25" presStyleLbl="parChTrans1D1" presStyleIdx="6" presStyleCnt="10"/>
      <dgm:spPr/>
      <dgm:t>
        <a:bodyPr/>
        <a:lstStyle/>
        <a:p>
          <a:endParaRPr lang="en-US"/>
        </a:p>
      </dgm:t>
    </dgm:pt>
    <dgm:pt modelId="{0BAD4703-AA32-4EE1-BCB5-7F32881B5931}" type="pres">
      <dgm:prSet presAssocID="{8F755616-A2D7-41D9-9F07-75699EF9057F}" presName="node" presStyleCnt="0"/>
      <dgm:spPr/>
    </dgm:pt>
    <dgm:pt modelId="{6B192B5F-E9D5-4383-B87D-37E571961CDD}" type="pres">
      <dgm:prSet presAssocID="{8F755616-A2D7-41D9-9F07-75699EF9057F}" presName="parentNode" presStyleLbl="node1" presStyleIdx="7" presStyleCnt="11" custScaleX="347147" custLinFactX="46524" custLinFactNeighborX="100000" custLinFactNeighborY="-10019">
        <dgm:presLayoutVars>
          <dgm:chMax val="1"/>
          <dgm:bulletEnabled val="1"/>
        </dgm:presLayoutVars>
      </dgm:prSet>
      <dgm:spPr/>
      <dgm:t>
        <a:bodyPr/>
        <a:lstStyle/>
        <a:p>
          <a:endParaRPr lang="en-US"/>
        </a:p>
      </dgm:t>
    </dgm:pt>
    <dgm:pt modelId="{46086294-A1CB-4AA9-B8F4-8E78BBC7EF7C}" type="pres">
      <dgm:prSet presAssocID="{8F755616-A2D7-41D9-9F07-75699EF9057F}" presName="childNode" presStyleLbl="revTx" presStyleIdx="0" presStyleCnt="0">
        <dgm:presLayoutVars>
          <dgm:bulletEnabled val="1"/>
        </dgm:presLayoutVars>
      </dgm:prSet>
      <dgm:spPr/>
    </dgm:pt>
    <dgm:pt modelId="{B795EEF7-C3F1-47D3-B95A-270158120263}" type="pres">
      <dgm:prSet presAssocID="{1622E21C-90BF-41B3-BDEE-E0754463A860}" presName="Name25" presStyleLbl="parChTrans1D1" presStyleIdx="7" presStyleCnt="10"/>
      <dgm:spPr/>
      <dgm:t>
        <a:bodyPr/>
        <a:lstStyle/>
        <a:p>
          <a:endParaRPr lang="en-US"/>
        </a:p>
      </dgm:t>
    </dgm:pt>
    <dgm:pt modelId="{FB11402A-B8A2-4535-89D0-85FB881EC765}" type="pres">
      <dgm:prSet presAssocID="{6AD8C44E-DAE8-4D50-9A44-4A50E2610805}" presName="node" presStyleCnt="0"/>
      <dgm:spPr/>
    </dgm:pt>
    <dgm:pt modelId="{53C8E91F-F67B-4380-8FEF-4FB6A77CB74D}" type="pres">
      <dgm:prSet presAssocID="{6AD8C44E-DAE8-4D50-9A44-4A50E2610805}" presName="parentNode" presStyleLbl="node1" presStyleIdx="8" presStyleCnt="11" custScaleX="408513" custLinFactX="40671" custLinFactNeighborX="100000" custLinFactNeighborY="-7790">
        <dgm:presLayoutVars>
          <dgm:chMax val="1"/>
          <dgm:bulletEnabled val="1"/>
        </dgm:presLayoutVars>
      </dgm:prSet>
      <dgm:spPr/>
      <dgm:t>
        <a:bodyPr/>
        <a:lstStyle/>
        <a:p>
          <a:endParaRPr lang="en-US"/>
        </a:p>
      </dgm:t>
    </dgm:pt>
    <dgm:pt modelId="{D379ED7B-84E8-4E2D-8B0A-75C276823130}" type="pres">
      <dgm:prSet presAssocID="{6AD8C44E-DAE8-4D50-9A44-4A50E2610805}" presName="childNode" presStyleLbl="revTx" presStyleIdx="0" presStyleCnt="0">
        <dgm:presLayoutVars>
          <dgm:bulletEnabled val="1"/>
        </dgm:presLayoutVars>
      </dgm:prSet>
      <dgm:spPr/>
    </dgm:pt>
    <dgm:pt modelId="{9EB07700-2D79-4B74-B101-E72ECE7C5295}" type="pres">
      <dgm:prSet presAssocID="{798E8C89-409E-4BDA-879C-671D013D9D2E}" presName="Name25" presStyleLbl="parChTrans1D1" presStyleIdx="8" presStyleCnt="10"/>
      <dgm:spPr/>
      <dgm:t>
        <a:bodyPr/>
        <a:lstStyle/>
        <a:p>
          <a:endParaRPr lang="en-US"/>
        </a:p>
      </dgm:t>
    </dgm:pt>
    <dgm:pt modelId="{74EA4842-CD5A-439D-B375-8D1839BF98D5}" type="pres">
      <dgm:prSet presAssocID="{D9D5E15C-2A14-44DB-B891-10DF9B2037EF}" presName="node" presStyleCnt="0"/>
      <dgm:spPr/>
    </dgm:pt>
    <dgm:pt modelId="{9549E458-4AFA-4CCC-8B06-A8D91706FE8D}" type="pres">
      <dgm:prSet presAssocID="{D9D5E15C-2A14-44DB-B891-10DF9B2037EF}" presName="parentNode" presStyleLbl="node1" presStyleIdx="9" presStyleCnt="11" custScaleX="358199" custLinFactNeighborX="80196" custLinFactNeighborY="-6431">
        <dgm:presLayoutVars>
          <dgm:chMax val="1"/>
          <dgm:bulletEnabled val="1"/>
        </dgm:presLayoutVars>
      </dgm:prSet>
      <dgm:spPr/>
      <dgm:t>
        <a:bodyPr/>
        <a:lstStyle/>
        <a:p>
          <a:endParaRPr lang="en-US"/>
        </a:p>
      </dgm:t>
    </dgm:pt>
    <dgm:pt modelId="{6A36EAE4-B028-4753-A234-A8EAA26428AE}" type="pres">
      <dgm:prSet presAssocID="{D9D5E15C-2A14-44DB-B891-10DF9B2037EF}" presName="childNode" presStyleLbl="revTx" presStyleIdx="0" presStyleCnt="0">
        <dgm:presLayoutVars>
          <dgm:bulletEnabled val="1"/>
        </dgm:presLayoutVars>
      </dgm:prSet>
      <dgm:spPr/>
    </dgm:pt>
    <dgm:pt modelId="{43D52C54-8E0C-49F2-A1CE-E03660E73C6D}" type="pres">
      <dgm:prSet presAssocID="{11563FFA-D1A1-401D-A4A9-F9187D79D5BC}" presName="Name25" presStyleLbl="parChTrans1D1" presStyleIdx="9" presStyleCnt="10"/>
      <dgm:spPr/>
      <dgm:t>
        <a:bodyPr/>
        <a:lstStyle/>
        <a:p>
          <a:endParaRPr lang="en-US"/>
        </a:p>
      </dgm:t>
    </dgm:pt>
    <dgm:pt modelId="{F0926CC2-255E-4194-A25D-4AF4C6FED738}" type="pres">
      <dgm:prSet presAssocID="{D480F057-76D2-4758-9A4B-8189DD1143C1}" presName="node" presStyleCnt="0"/>
      <dgm:spPr/>
    </dgm:pt>
    <dgm:pt modelId="{B60B6092-6EB1-407F-9AD7-51C45FDA927A}" type="pres">
      <dgm:prSet presAssocID="{D480F057-76D2-4758-9A4B-8189DD1143C1}" presName="parentNode" presStyleLbl="node1" presStyleIdx="10" presStyleCnt="11" custScaleX="458887">
        <dgm:presLayoutVars>
          <dgm:chMax val="1"/>
          <dgm:bulletEnabled val="1"/>
        </dgm:presLayoutVars>
      </dgm:prSet>
      <dgm:spPr/>
      <dgm:t>
        <a:bodyPr/>
        <a:lstStyle/>
        <a:p>
          <a:endParaRPr lang="en-US"/>
        </a:p>
      </dgm:t>
    </dgm:pt>
    <dgm:pt modelId="{3C2519C3-C540-41BD-B66A-5002651BBC64}" type="pres">
      <dgm:prSet presAssocID="{D480F057-76D2-4758-9A4B-8189DD1143C1}" presName="childNode" presStyleLbl="revTx" presStyleIdx="0" presStyleCnt="0">
        <dgm:presLayoutVars>
          <dgm:bulletEnabled val="1"/>
        </dgm:presLayoutVars>
      </dgm:prSet>
      <dgm:spPr/>
    </dgm:pt>
  </dgm:ptLst>
  <dgm:cxnLst>
    <dgm:cxn modelId="{408B67B8-2B89-42A6-B281-1E86C553E17A}" type="presOf" srcId="{4D138BD7-5BB6-4959-9BA8-7917B09F31D8}" destId="{349C53BA-164D-41A5-A432-65A8BD80C1AA}" srcOrd="0" destOrd="0" presId="urn:microsoft.com/office/officeart/2005/8/layout/radial2"/>
    <dgm:cxn modelId="{A084C691-7785-433E-A1EE-DE1C8B6877E6}" srcId="{E01C3B7D-37BE-45F5-BB11-3F9CFBC4C684}" destId="{6AD8C44E-DAE8-4D50-9A44-4A50E2610805}" srcOrd="7" destOrd="0" parTransId="{1622E21C-90BF-41B3-BDEE-E0754463A860}" sibTransId="{6329EEC0-F5D8-4D3E-97D3-5B74C6AC66BD}"/>
    <dgm:cxn modelId="{E7E5D57A-2D0E-4802-A553-1D48690B05EC}" srcId="{E01C3B7D-37BE-45F5-BB11-3F9CFBC4C684}" destId="{4D138BD7-5BB6-4959-9BA8-7917B09F31D8}" srcOrd="5" destOrd="0" parTransId="{C4766097-84E0-40F2-A5B7-3975064DDFDF}" sibTransId="{E276306A-370D-4345-9C2C-012199413AFF}"/>
    <dgm:cxn modelId="{817C929A-3143-45DC-9CB8-660D753ACAE3}" srcId="{E01C3B7D-37BE-45F5-BB11-3F9CFBC4C684}" destId="{A37F912D-89E7-432A-9907-4E0387B23EF7}" srcOrd="4" destOrd="0" parTransId="{C2CC535E-E1E0-4B9D-966A-0D078F3F7EDC}" sibTransId="{DC0A394A-978C-4B2E-A15B-64B3D169AF11}"/>
    <dgm:cxn modelId="{23D040A2-EF12-4ABB-8CD5-F7C9F302CF32}" srcId="{E01C3B7D-37BE-45F5-BB11-3F9CFBC4C684}" destId="{894434A3-CD9B-4EA4-BA9D-A6CA8967C71C}" srcOrd="1" destOrd="0" parTransId="{A817D226-5C23-444C-B4EE-DF4D29D0EE83}" sibTransId="{07CC7FF7-A9EC-4C67-A31C-0EF565F5E093}"/>
    <dgm:cxn modelId="{1D993BB8-CD24-4C43-B970-4F1A38ED0BF3}" type="presOf" srcId="{8A4986D7-2C9F-4259-AC64-BECEFF4DFF5C}" destId="{C50AC6CE-8D94-40A8-9895-15B06731A94E}" srcOrd="0" destOrd="0" presId="urn:microsoft.com/office/officeart/2005/8/layout/radial2"/>
    <dgm:cxn modelId="{B5D044D2-7520-4E16-8305-F6863293EE75}" type="presOf" srcId="{11563FFA-D1A1-401D-A4A9-F9187D79D5BC}" destId="{43D52C54-8E0C-49F2-A1CE-E03660E73C6D}" srcOrd="0" destOrd="0" presId="urn:microsoft.com/office/officeart/2005/8/layout/radial2"/>
    <dgm:cxn modelId="{235F6BB3-761A-46C6-AA90-95EF45989789}" srcId="{E01C3B7D-37BE-45F5-BB11-3F9CFBC4C684}" destId="{4B3E1F33-9BFA-4AE6-9E7A-2CFFE4194197}" srcOrd="3" destOrd="0" parTransId="{62CE9C56-1766-4695-8DEF-EFB99070E229}" sibTransId="{D762ADCA-89EF-41C6-B38E-04B9378A7EF4}"/>
    <dgm:cxn modelId="{FE82ABA2-B6FC-4B95-9A0F-BC933DEDE7A1}" type="presOf" srcId="{798E8C89-409E-4BDA-879C-671D013D9D2E}" destId="{9EB07700-2D79-4B74-B101-E72ECE7C5295}" srcOrd="0" destOrd="0" presId="urn:microsoft.com/office/officeart/2005/8/layout/radial2"/>
    <dgm:cxn modelId="{DE1A0DEF-B2CB-4C8D-8348-D2DB55CB60F8}" type="presOf" srcId="{C2CC535E-E1E0-4B9D-966A-0D078F3F7EDC}" destId="{B50C7DB5-4896-4521-80ED-DA6CD5B5A76C}" srcOrd="0" destOrd="0" presId="urn:microsoft.com/office/officeart/2005/8/layout/radial2"/>
    <dgm:cxn modelId="{DE77D4D1-649A-47A2-B969-D86A655F9441}" type="presOf" srcId="{62CE9C56-1766-4695-8DEF-EFB99070E229}" destId="{52E0B71C-BE87-40D7-A722-DD5F7B480BAD}" srcOrd="0" destOrd="0" presId="urn:microsoft.com/office/officeart/2005/8/layout/radial2"/>
    <dgm:cxn modelId="{CBE6F7E1-D573-442C-901B-94C5197C188A}" type="presOf" srcId="{21A16E3B-D29C-47C0-B76A-F25EF0086CE4}" destId="{5A4C2F92-CA39-40BB-A0E7-62D6CD28D1F3}" srcOrd="0" destOrd="0" presId="urn:microsoft.com/office/officeart/2005/8/layout/radial2"/>
    <dgm:cxn modelId="{447495A3-34E8-4510-BB7C-6984209D0607}" srcId="{E01C3B7D-37BE-45F5-BB11-3F9CFBC4C684}" destId="{D480F057-76D2-4758-9A4B-8189DD1143C1}" srcOrd="9" destOrd="0" parTransId="{11563FFA-D1A1-401D-A4A9-F9187D79D5BC}" sibTransId="{E890E9AE-42DD-44D5-B22C-227BFF4A7636}"/>
    <dgm:cxn modelId="{998AC933-BC43-407A-99D2-2C1D7D1A2614}" type="presOf" srcId="{6AD8C44E-DAE8-4D50-9A44-4A50E2610805}" destId="{53C8E91F-F67B-4380-8FEF-4FB6A77CB74D}" srcOrd="0" destOrd="0" presId="urn:microsoft.com/office/officeart/2005/8/layout/radial2"/>
    <dgm:cxn modelId="{2B855913-40E5-46A2-99CA-B293A16F2AC2}" type="presOf" srcId="{A37F912D-89E7-432A-9907-4E0387B23EF7}" destId="{F12B77FA-5DC3-484B-BA7B-537125A409B1}" srcOrd="0" destOrd="0" presId="urn:microsoft.com/office/officeart/2005/8/layout/radial2"/>
    <dgm:cxn modelId="{A847B771-5956-42E4-9D36-43A30F68089A}" type="presOf" srcId="{E01C3B7D-37BE-45F5-BB11-3F9CFBC4C684}" destId="{B8823835-0A45-4555-ABD0-3F535CE59135}" srcOrd="0" destOrd="0" presId="urn:microsoft.com/office/officeart/2005/8/layout/radial2"/>
    <dgm:cxn modelId="{D9C01B25-A544-4E8F-846C-3083B9D3EBC4}" type="presOf" srcId="{894434A3-CD9B-4EA4-BA9D-A6CA8967C71C}" destId="{62A9E92C-3A08-4370-8E0F-E3832FCA2476}" srcOrd="0" destOrd="0" presId="urn:microsoft.com/office/officeart/2005/8/layout/radial2"/>
    <dgm:cxn modelId="{0C14D155-F77C-4497-88E6-2A0BF54478B6}" type="presOf" srcId="{A817D226-5C23-444C-B4EE-DF4D29D0EE83}" destId="{D8C17614-AFAA-48CE-B30A-86C4E498047D}" srcOrd="0" destOrd="0" presId="urn:microsoft.com/office/officeart/2005/8/layout/radial2"/>
    <dgm:cxn modelId="{A027FB18-2F50-45B5-8F6D-54A80846C64E}" type="presOf" srcId="{C4766097-84E0-40F2-A5B7-3975064DDFDF}" destId="{BE8F8247-5338-4AFE-AEF6-933595FA3292}" srcOrd="0" destOrd="0" presId="urn:microsoft.com/office/officeart/2005/8/layout/radial2"/>
    <dgm:cxn modelId="{70631DD1-BA60-4DD1-9AC6-4714AD837143}" srcId="{E01C3B7D-37BE-45F5-BB11-3F9CFBC4C684}" destId="{D9D5E15C-2A14-44DB-B891-10DF9B2037EF}" srcOrd="8" destOrd="0" parTransId="{798E8C89-409E-4BDA-879C-671D013D9D2E}" sibTransId="{2D26F1E1-74E1-4926-9A5D-E18527540D8C}"/>
    <dgm:cxn modelId="{45BCB04A-669C-4030-8000-A3E208DF71A8}" type="presOf" srcId="{4ADDA262-2B1D-48CD-BFE3-4F512EF42927}" destId="{851519AA-30CB-4BBA-B377-F4B4655B7FDD}" srcOrd="0" destOrd="0" presId="urn:microsoft.com/office/officeart/2005/8/layout/radial2"/>
    <dgm:cxn modelId="{627C2676-57D9-4757-8E39-495ADE0BCA4F}" type="presOf" srcId="{1622E21C-90BF-41B3-BDEE-E0754463A860}" destId="{B795EEF7-C3F1-47D3-B95A-270158120263}" srcOrd="0" destOrd="0" presId="urn:microsoft.com/office/officeart/2005/8/layout/radial2"/>
    <dgm:cxn modelId="{A3975C07-C12C-419C-A563-2008951B9F94}" srcId="{E01C3B7D-37BE-45F5-BB11-3F9CFBC4C684}" destId="{0D52627F-D03D-4C5C-AEDE-A6267E5D9841}" srcOrd="0" destOrd="0" parTransId="{8A4986D7-2C9F-4259-AC64-BECEFF4DFF5C}" sibTransId="{4D6C2271-7182-4F1B-870A-7ED395217A03}"/>
    <dgm:cxn modelId="{EAC9B258-9FC0-4DC6-8C4D-636B327AA06E}" type="presOf" srcId="{4B3E1F33-9BFA-4AE6-9E7A-2CFFE4194197}" destId="{73AE2238-5F43-4F2B-A10A-41AC9D2EFB9E}" srcOrd="0" destOrd="0" presId="urn:microsoft.com/office/officeart/2005/8/layout/radial2"/>
    <dgm:cxn modelId="{F961C47D-A67B-42C6-89EB-2EBFDDAC5B07}" type="presOf" srcId="{D9D5E15C-2A14-44DB-B891-10DF9B2037EF}" destId="{9549E458-4AFA-4CCC-8B06-A8D91706FE8D}" srcOrd="0" destOrd="0" presId="urn:microsoft.com/office/officeart/2005/8/layout/radial2"/>
    <dgm:cxn modelId="{C0882936-EE03-4FE3-BA45-D628E51BD547}" type="presOf" srcId="{E03DB742-FC89-44CB-929A-5F1274E5DA01}" destId="{B4744667-09D9-4D02-A2AC-5C08BBCB07F3}" srcOrd="0" destOrd="0" presId="urn:microsoft.com/office/officeart/2005/8/layout/radial2"/>
    <dgm:cxn modelId="{D8424266-1B85-466E-9BE6-2B220D91BCF4}" type="presOf" srcId="{D480F057-76D2-4758-9A4B-8189DD1143C1}" destId="{B60B6092-6EB1-407F-9AD7-51C45FDA927A}" srcOrd="0" destOrd="0" presId="urn:microsoft.com/office/officeart/2005/8/layout/radial2"/>
    <dgm:cxn modelId="{C0E7B390-8DA5-45A1-AFFD-D3E8C8764E75}" type="presOf" srcId="{0D52627F-D03D-4C5C-AEDE-A6267E5D9841}" destId="{4BBC1EA8-560C-4C9E-A6CB-E46908E75B11}" srcOrd="0" destOrd="0" presId="urn:microsoft.com/office/officeart/2005/8/layout/radial2"/>
    <dgm:cxn modelId="{29BC77CE-1B01-4D68-8ED5-16C8557A4E10}" type="presOf" srcId="{8F755616-A2D7-41D9-9F07-75699EF9057F}" destId="{6B192B5F-E9D5-4383-B87D-37E571961CDD}" srcOrd="0" destOrd="0" presId="urn:microsoft.com/office/officeart/2005/8/layout/radial2"/>
    <dgm:cxn modelId="{25F75A92-A16B-4348-BA85-2AA21907B1D0}" srcId="{E01C3B7D-37BE-45F5-BB11-3F9CFBC4C684}" destId="{21A16E3B-D29C-47C0-B76A-F25EF0086CE4}" srcOrd="2" destOrd="0" parTransId="{E03DB742-FC89-44CB-929A-5F1274E5DA01}" sibTransId="{15E17C6E-2379-4A19-AA85-C01E81804847}"/>
    <dgm:cxn modelId="{6A6B4FFE-3ABB-4ECB-9631-E1C8A8E3B166}" srcId="{E01C3B7D-37BE-45F5-BB11-3F9CFBC4C684}" destId="{8F755616-A2D7-41D9-9F07-75699EF9057F}" srcOrd="6" destOrd="0" parTransId="{4ADDA262-2B1D-48CD-BFE3-4F512EF42927}" sibTransId="{A9C7E84B-FB95-4256-BA2F-D06D71A59D0C}"/>
    <dgm:cxn modelId="{58582F4F-CB19-4D64-88B3-3CD7B854EB61}" type="presParOf" srcId="{B8823835-0A45-4555-ABD0-3F535CE59135}" destId="{E9175E89-DC15-4304-933C-722E0D0C5E2F}" srcOrd="0" destOrd="0" presId="urn:microsoft.com/office/officeart/2005/8/layout/radial2"/>
    <dgm:cxn modelId="{7E3BF75D-A7E3-4D3C-A403-0597D1A4053D}" type="presParOf" srcId="{E9175E89-DC15-4304-933C-722E0D0C5E2F}" destId="{CCF8EC09-B173-446D-BD73-7DAC70688CCC}" srcOrd="0" destOrd="0" presId="urn:microsoft.com/office/officeart/2005/8/layout/radial2"/>
    <dgm:cxn modelId="{121F5ED5-4E0B-44EB-B3E2-D50AAE742D52}" type="presParOf" srcId="{CCF8EC09-B173-446D-BD73-7DAC70688CCC}" destId="{7DEACC8A-5D6E-4AC6-A862-AD239ADEA394}" srcOrd="0" destOrd="0" presId="urn:microsoft.com/office/officeart/2005/8/layout/radial2"/>
    <dgm:cxn modelId="{07AD356C-78B5-4B1D-A607-A183C69C72DF}" type="presParOf" srcId="{CCF8EC09-B173-446D-BD73-7DAC70688CCC}" destId="{FCDDB597-3E12-4460-A9A4-08DA73E672E0}" srcOrd="1" destOrd="0" presId="urn:microsoft.com/office/officeart/2005/8/layout/radial2"/>
    <dgm:cxn modelId="{58066FC5-3438-44FA-9D57-C40B4EE6365D}" type="presParOf" srcId="{E9175E89-DC15-4304-933C-722E0D0C5E2F}" destId="{C50AC6CE-8D94-40A8-9895-15B06731A94E}" srcOrd="1" destOrd="0" presId="urn:microsoft.com/office/officeart/2005/8/layout/radial2"/>
    <dgm:cxn modelId="{A7A3FDD0-EBD7-487E-9D66-7FFD1A5A0319}" type="presParOf" srcId="{E9175E89-DC15-4304-933C-722E0D0C5E2F}" destId="{6FAA4193-03C3-4B9B-91D7-2304B697A240}" srcOrd="2" destOrd="0" presId="urn:microsoft.com/office/officeart/2005/8/layout/radial2"/>
    <dgm:cxn modelId="{0892CD5C-BD36-4EB9-AF1A-4E667665B3D7}" type="presParOf" srcId="{6FAA4193-03C3-4B9B-91D7-2304B697A240}" destId="{4BBC1EA8-560C-4C9E-A6CB-E46908E75B11}" srcOrd="0" destOrd="0" presId="urn:microsoft.com/office/officeart/2005/8/layout/radial2"/>
    <dgm:cxn modelId="{AD40F247-5035-4C73-A86C-C04A43ACC598}" type="presParOf" srcId="{6FAA4193-03C3-4B9B-91D7-2304B697A240}" destId="{5C29BE76-A2C0-419D-8894-C0E0747F1B52}" srcOrd="1" destOrd="0" presId="urn:microsoft.com/office/officeart/2005/8/layout/radial2"/>
    <dgm:cxn modelId="{4B228BA0-380E-491D-9EE7-6713A94D294C}" type="presParOf" srcId="{E9175E89-DC15-4304-933C-722E0D0C5E2F}" destId="{D8C17614-AFAA-48CE-B30A-86C4E498047D}" srcOrd="3" destOrd="0" presId="urn:microsoft.com/office/officeart/2005/8/layout/radial2"/>
    <dgm:cxn modelId="{ACD236FB-C5D2-44FE-90A6-D62C10B3ABF4}" type="presParOf" srcId="{E9175E89-DC15-4304-933C-722E0D0C5E2F}" destId="{218F13A9-1435-4F1C-BA2A-DA68475F906F}" srcOrd="4" destOrd="0" presId="urn:microsoft.com/office/officeart/2005/8/layout/radial2"/>
    <dgm:cxn modelId="{CE3F3EFF-E8C1-4D5C-924A-D3F520E9CA52}" type="presParOf" srcId="{218F13A9-1435-4F1C-BA2A-DA68475F906F}" destId="{62A9E92C-3A08-4370-8E0F-E3832FCA2476}" srcOrd="0" destOrd="0" presId="urn:microsoft.com/office/officeart/2005/8/layout/radial2"/>
    <dgm:cxn modelId="{407829A8-324E-4738-BE1A-FF8EEFEE8C10}" type="presParOf" srcId="{218F13A9-1435-4F1C-BA2A-DA68475F906F}" destId="{87DC89B6-785B-4C6E-B0D6-5A1C53536FC7}" srcOrd="1" destOrd="0" presId="urn:microsoft.com/office/officeart/2005/8/layout/radial2"/>
    <dgm:cxn modelId="{A73A861C-7830-4FC9-B7F7-9021D4037FE4}" type="presParOf" srcId="{E9175E89-DC15-4304-933C-722E0D0C5E2F}" destId="{B4744667-09D9-4D02-A2AC-5C08BBCB07F3}" srcOrd="5" destOrd="0" presId="urn:microsoft.com/office/officeart/2005/8/layout/radial2"/>
    <dgm:cxn modelId="{692383B9-5DE2-46DB-A8D2-5D103860D465}" type="presParOf" srcId="{E9175E89-DC15-4304-933C-722E0D0C5E2F}" destId="{51E07D4E-8396-410E-840B-B709FA4EE21F}" srcOrd="6" destOrd="0" presId="urn:microsoft.com/office/officeart/2005/8/layout/radial2"/>
    <dgm:cxn modelId="{EA4AC18D-6FFE-49F9-A9D8-3EFA5CF7005E}" type="presParOf" srcId="{51E07D4E-8396-410E-840B-B709FA4EE21F}" destId="{5A4C2F92-CA39-40BB-A0E7-62D6CD28D1F3}" srcOrd="0" destOrd="0" presId="urn:microsoft.com/office/officeart/2005/8/layout/radial2"/>
    <dgm:cxn modelId="{DBD668D8-B323-470A-911C-53C35A681E99}" type="presParOf" srcId="{51E07D4E-8396-410E-840B-B709FA4EE21F}" destId="{0180A8B1-578B-43AE-8167-6670799D1EBE}" srcOrd="1" destOrd="0" presId="urn:microsoft.com/office/officeart/2005/8/layout/radial2"/>
    <dgm:cxn modelId="{F31A5731-E84A-443C-A6FE-11BF10246BB1}" type="presParOf" srcId="{E9175E89-DC15-4304-933C-722E0D0C5E2F}" destId="{52E0B71C-BE87-40D7-A722-DD5F7B480BAD}" srcOrd="7" destOrd="0" presId="urn:microsoft.com/office/officeart/2005/8/layout/radial2"/>
    <dgm:cxn modelId="{5113791B-BEAF-4EC6-A4E1-FA3D483A0158}" type="presParOf" srcId="{E9175E89-DC15-4304-933C-722E0D0C5E2F}" destId="{6E12B20B-E4F7-42CA-B052-F0DD07D88A33}" srcOrd="8" destOrd="0" presId="urn:microsoft.com/office/officeart/2005/8/layout/radial2"/>
    <dgm:cxn modelId="{4E3437DF-5A22-49D3-B2F9-0B48F915C9AC}" type="presParOf" srcId="{6E12B20B-E4F7-42CA-B052-F0DD07D88A33}" destId="{73AE2238-5F43-4F2B-A10A-41AC9D2EFB9E}" srcOrd="0" destOrd="0" presId="urn:microsoft.com/office/officeart/2005/8/layout/radial2"/>
    <dgm:cxn modelId="{0EB899F3-24C8-4267-9B39-684F78264D7A}" type="presParOf" srcId="{6E12B20B-E4F7-42CA-B052-F0DD07D88A33}" destId="{B41DF931-B2FE-4EA0-BCA8-E83F70D46B47}" srcOrd="1" destOrd="0" presId="urn:microsoft.com/office/officeart/2005/8/layout/radial2"/>
    <dgm:cxn modelId="{BA522B4F-A8AC-4649-9160-E3260C53D25E}" type="presParOf" srcId="{E9175E89-DC15-4304-933C-722E0D0C5E2F}" destId="{B50C7DB5-4896-4521-80ED-DA6CD5B5A76C}" srcOrd="9" destOrd="0" presId="urn:microsoft.com/office/officeart/2005/8/layout/radial2"/>
    <dgm:cxn modelId="{D26E52B2-824D-415B-9317-C3FF7C1C4E18}" type="presParOf" srcId="{E9175E89-DC15-4304-933C-722E0D0C5E2F}" destId="{D48C511E-3056-4F16-9540-04C9F69550FC}" srcOrd="10" destOrd="0" presId="urn:microsoft.com/office/officeart/2005/8/layout/radial2"/>
    <dgm:cxn modelId="{C8CDA316-E40D-4001-8B35-022551DFF359}" type="presParOf" srcId="{D48C511E-3056-4F16-9540-04C9F69550FC}" destId="{F12B77FA-5DC3-484B-BA7B-537125A409B1}" srcOrd="0" destOrd="0" presId="urn:microsoft.com/office/officeart/2005/8/layout/radial2"/>
    <dgm:cxn modelId="{FD84DA40-88F2-4A8B-B06C-58D935D2D580}" type="presParOf" srcId="{D48C511E-3056-4F16-9540-04C9F69550FC}" destId="{5A6BB869-B760-4E6A-8DA8-7553892594A0}" srcOrd="1" destOrd="0" presId="urn:microsoft.com/office/officeart/2005/8/layout/radial2"/>
    <dgm:cxn modelId="{1C28227F-FD94-4F70-AB5A-E18D76BEA6E0}" type="presParOf" srcId="{E9175E89-DC15-4304-933C-722E0D0C5E2F}" destId="{BE8F8247-5338-4AFE-AEF6-933595FA3292}" srcOrd="11" destOrd="0" presId="urn:microsoft.com/office/officeart/2005/8/layout/radial2"/>
    <dgm:cxn modelId="{919A102D-C770-40B5-8761-91B52C757794}" type="presParOf" srcId="{E9175E89-DC15-4304-933C-722E0D0C5E2F}" destId="{BD55AEB7-EA9E-48D2-8B2D-0CAC71308DF9}" srcOrd="12" destOrd="0" presId="urn:microsoft.com/office/officeart/2005/8/layout/radial2"/>
    <dgm:cxn modelId="{A495AEF5-8387-4FB2-A382-D1B4C7DC11FA}" type="presParOf" srcId="{BD55AEB7-EA9E-48D2-8B2D-0CAC71308DF9}" destId="{349C53BA-164D-41A5-A432-65A8BD80C1AA}" srcOrd="0" destOrd="0" presId="urn:microsoft.com/office/officeart/2005/8/layout/radial2"/>
    <dgm:cxn modelId="{F10EDF2C-17AD-4072-AA56-D48782F7821D}" type="presParOf" srcId="{BD55AEB7-EA9E-48D2-8B2D-0CAC71308DF9}" destId="{9A3CF614-F6F6-4546-B33B-750CF0901A52}" srcOrd="1" destOrd="0" presId="urn:microsoft.com/office/officeart/2005/8/layout/radial2"/>
    <dgm:cxn modelId="{794891AD-21EE-4496-9D45-5D51FB01D2C1}" type="presParOf" srcId="{E9175E89-DC15-4304-933C-722E0D0C5E2F}" destId="{851519AA-30CB-4BBA-B377-F4B4655B7FDD}" srcOrd="13" destOrd="0" presId="urn:microsoft.com/office/officeart/2005/8/layout/radial2"/>
    <dgm:cxn modelId="{BB8BE0C9-C1CE-4057-B5AD-E464C5ECB525}" type="presParOf" srcId="{E9175E89-DC15-4304-933C-722E0D0C5E2F}" destId="{0BAD4703-AA32-4EE1-BCB5-7F32881B5931}" srcOrd="14" destOrd="0" presId="urn:microsoft.com/office/officeart/2005/8/layout/radial2"/>
    <dgm:cxn modelId="{A93F72EA-E700-4BDE-B7D2-38AB9EE1B741}" type="presParOf" srcId="{0BAD4703-AA32-4EE1-BCB5-7F32881B5931}" destId="{6B192B5F-E9D5-4383-B87D-37E571961CDD}" srcOrd="0" destOrd="0" presId="urn:microsoft.com/office/officeart/2005/8/layout/radial2"/>
    <dgm:cxn modelId="{70D6EC72-6831-4652-B918-E9CDBDA66824}" type="presParOf" srcId="{0BAD4703-AA32-4EE1-BCB5-7F32881B5931}" destId="{46086294-A1CB-4AA9-B8F4-8E78BBC7EF7C}" srcOrd="1" destOrd="0" presId="urn:microsoft.com/office/officeart/2005/8/layout/radial2"/>
    <dgm:cxn modelId="{A0E46A78-F8B4-4529-8DDB-4D151632F8A0}" type="presParOf" srcId="{E9175E89-DC15-4304-933C-722E0D0C5E2F}" destId="{B795EEF7-C3F1-47D3-B95A-270158120263}" srcOrd="15" destOrd="0" presId="urn:microsoft.com/office/officeart/2005/8/layout/radial2"/>
    <dgm:cxn modelId="{9CA03DD6-C799-4F05-B205-59EE0FF953AC}" type="presParOf" srcId="{E9175E89-DC15-4304-933C-722E0D0C5E2F}" destId="{FB11402A-B8A2-4535-89D0-85FB881EC765}" srcOrd="16" destOrd="0" presId="urn:microsoft.com/office/officeart/2005/8/layout/radial2"/>
    <dgm:cxn modelId="{F8DF4FD2-BCB7-4918-93BE-93801BEDAF8C}" type="presParOf" srcId="{FB11402A-B8A2-4535-89D0-85FB881EC765}" destId="{53C8E91F-F67B-4380-8FEF-4FB6A77CB74D}" srcOrd="0" destOrd="0" presId="urn:microsoft.com/office/officeart/2005/8/layout/radial2"/>
    <dgm:cxn modelId="{9036CB1C-0DED-4A5A-A1BD-986029DBDDF2}" type="presParOf" srcId="{FB11402A-B8A2-4535-89D0-85FB881EC765}" destId="{D379ED7B-84E8-4E2D-8B0A-75C276823130}" srcOrd="1" destOrd="0" presId="urn:microsoft.com/office/officeart/2005/8/layout/radial2"/>
    <dgm:cxn modelId="{843B76DC-1FD7-4608-97FF-E68327BC155D}" type="presParOf" srcId="{E9175E89-DC15-4304-933C-722E0D0C5E2F}" destId="{9EB07700-2D79-4B74-B101-E72ECE7C5295}" srcOrd="17" destOrd="0" presId="urn:microsoft.com/office/officeart/2005/8/layout/radial2"/>
    <dgm:cxn modelId="{E1AAB746-630B-482E-8960-C31B62752C75}" type="presParOf" srcId="{E9175E89-DC15-4304-933C-722E0D0C5E2F}" destId="{74EA4842-CD5A-439D-B375-8D1839BF98D5}" srcOrd="18" destOrd="0" presId="urn:microsoft.com/office/officeart/2005/8/layout/radial2"/>
    <dgm:cxn modelId="{22A50507-5769-40B2-ADF1-8D35225E76F8}" type="presParOf" srcId="{74EA4842-CD5A-439D-B375-8D1839BF98D5}" destId="{9549E458-4AFA-4CCC-8B06-A8D91706FE8D}" srcOrd="0" destOrd="0" presId="urn:microsoft.com/office/officeart/2005/8/layout/radial2"/>
    <dgm:cxn modelId="{E6DF12ED-3FD3-449E-AD4D-6EF521ABEF9E}" type="presParOf" srcId="{74EA4842-CD5A-439D-B375-8D1839BF98D5}" destId="{6A36EAE4-B028-4753-A234-A8EAA26428AE}" srcOrd="1" destOrd="0" presId="urn:microsoft.com/office/officeart/2005/8/layout/radial2"/>
    <dgm:cxn modelId="{707505C7-B2D8-4D65-A0AF-ADFDF60FE210}" type="presParOf" srcId="{E9175E89-DC15-4304-933C-722E0D0C5E2F}" destId="{43D52C54-8E0C-49F2-A1CE-E03660E73C6D}" srcOrd="19" destOrd="0" presId="urn:microsoft.com/office/officeart/2005/8/layout/radial2"/>
    <dgm:cxn modelId="{AC9CCAD8-4E2C-4C38-9883-67D1A70C5EDB}" type="presParOf" srcId="{E9175E89-DC15-4304-933C-722E0D0C5E2F}" destId="{F0926CC2-255E-4194-A25D-4AF4C6FED738}" srcOrd="20" destOrd="0" presId="urn:microsoft.com/office/officeart/2005/8/layout/radial2"/>
    <dgm:cxn modelId="{4DB1278C-EBA9-4771-981F-D13E897F0773}" type="presParOf" srcId="{F0926CC2-255E-4194-A25D-4AF4C6FED738}" destId="{B60B6092-6EB1-407F-9AD7-51C45FDA927A}" srcOrd="0" destOrd="0" presId="urn:microsoft.com/office/officeart/2005/8/layout/radial2"/>
    <dgm:cxn modelId="{8EE9E591-27E9-42E9-B481-D1408D315A2E}" type="presParOf" srcId="{F0926CC2-255E-4194-A25D-4AF4C6FED738}" destId="{3C2519C3-C540-41BD-B66A-5002651BBC64}"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1C3B7D-37BE-45F5-BB11-3F9CFBC4C684}"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0D52627F-D03D-4C5C-AEDE-A6267E5D9841}">
      <dgm:prSet phldrT="[Text]" custT="1"/>
      <dgm:spPr>
        <a:solidFill>
          <a:srgbClr val="371C9C"/>
        </a:solidFill>
      </dgm:spPr>
      <dgm:t>
        <a:bodyPr/>
        <a:lstStyle/>
        <a:p>
          <a:r>
            <a:rPr lang="en-US" sz="1200" baseline="0" dirty="0" smtClean="0">
              <a:latin typeface="Franklin Gothic Book" panose="020B0503020102020204" pitchFamily="34" charset="0"/>
            </a:rPr>
            <a:t>Medicine</a:t>
          </a:r>
          <a:endParaRPr lang="en-US" sz="1200" baseline="0" dirty="0">
            <a:latin typeface="Franklin Gothic Book" panose="020B0503020102020204" pitchFamily="34" charset="0"/>
          </a:endParaRPr>
        </a:p>
      </dgm:t>
    </dgm:pt>
    <dgm:pt modelId="{8A4986D7-2C9F-4259-AC64-BECEFF4DFF5C}" type="parTrans" cxnId="{A3975C07-C12C-419C-A563-2008951B9F94}">
      <dgm:prSet/>
      <dgm:spPr>
        <a:ln w="38100"/>
      </dgm:spPr>
      <dgm:t>
        <a:bodyPr/>
        <a:lstStyle/>
        <a:p>
          <a:endParaRPr lang="en-US">
            <a:latin typeface="Franklin Gothic Book" panose="020B0503020102020204" pitchFamily="34" charset="0"/>
          </a:endParaRPr>
        </a:p>
      </dgm:t>
    </dgm:pt>
    <dgm:pt modelId="{4D6C2271-7182-4F1B-870A-7ED395217A03}" type="sibTrans" cxnId="{A3975C07-C12C-419C-A563-2008951B9F94}">
      <dgm:prSet/>
      <dgm:spPr/>
      <dgm:t>
        <a:bodyPr/>
        <a:lstStyle/>
        <a:p>
          <a:endParaRPr lang="en-US">
            <a:latin typeface="Franklin Gothic Book" panose="020B0503020102020204" pitchFamily="34" charset="0"/>
          </a:endParaRPr>
        </a:p>
      </dgm:t>
    </dgm:pt>
    <dgm:pt modelId="{894434A3-CD9B-4EA4-BA9D-A6CA8967C71C}">
      <dgm:prSet phldrT="[Text]" custT="1"/>
      <dgm:spPr>
        <a:solidFill>
          <a:srgbClr val="371C9C"/>
        </a:solidFill>
      </dgm:spPr>
      <dgm:t>
        <a:bodyPr/>
        <a:lstStyle/>
        <a:p>
          <a:r>
            <a:rPr lang="en-US" sz="1200" dirty="0" smtClean="0">
              <a:latin typeface="Franklin Gothic Book" panose="020B0503020102020204" pitchFamily="34" charset="0"/>
            </a:rPr>
            <a:t>Dentistry</a:t>
          </a:r>
          <a:endParaRPr lang="en-US" sz="1200" dirty="0">
            <a:latin typeface="Franklin Gothic Book" panose="020B0503020102020204" pitchFamily="34" charset="0"/>
          </a:endParaRPr>
        </a:p>
      </dgm:t>
    </dgm:pt>
    <dgm:pt modelId="{A817D226-5C23-444C-B4EE-DF4D29D0EE83}" type="parTrans" cxnId="{23D040A2-EF12-4ABB-8CD5-F7C9F302CF32}">
      <dgm:prSet/>
      <dgm:spPr>
        <a:ln w="38100"/>
      </dgm:spPr>
      <dgm:t>
        <a:bodyPr/>
        <a:lstStyle/>
        <a:p>
          <a:endParaRPr lang="en-US">
            <a:latin typeface="Franklin Gothic Book" panose="020B0503020102020204" pitchFamily="34" charset="0"/>
          </a:endParaRPr>
        </a:p>
      </dgm:t>
    </dgm:pt>
    <dgm:pt modelId="{07CC7FF7-A9EC-4C67-A31C-0EF565F5E093}" type="sibTrans" cxnId="{23D040A2-EF12-4ABB-8CD5-F7C9F302CF32}">
      <dgm:prSet/>
      <dgm:spPr/>
      <dgm:t>
        <a:bodyPr/>
        <a:lstStyle/>
        <a:p>
          <a:endParaRPr lang="en-US">
            <a:latin typeface="Franklin Gothic Book" panose="020B0503020102020204" pitchFamily="34" charset="0"/>
          </a:endParaRPr>
        </a:p>
      </dgm:t>
    </dgm:pt>
    <dgm:pt modelId="{21A16E3B-D29C-47C0-B76A-F25EF0086CE4}">
      <dgm:prSet phldrT="[Text]" custT="1"/>
      <dgm:spPr>
        <a:solidFill>
          <a:srgbClr val="371C9C"/>
        </a:solidFill>
      </dgm:spPr>
      <dgm:t>
        <a:bodyPr/>
        <a:lstStyle/>
        <a:p>
          <a:r>
            <a:rPr lang="en-US" sz="1200" dirty="0" smtClean="0">
              <a:latin typeface="Franklin Gothic Book" panose="020B0503020102020204" pitchFamily="34" charset="0"/>
            </a:rPr>
            <a:t>Pharmacology</a:t>
          </a:r>
          <a:endParaRPr lang="en-US" sz="1200" dirty="0">
            <a:latin typeface="Franklin Gothic Book" panose="020B0503020102020204" pitchFamily="34" charset="0"/>
          </a:endParaRPr>
        </a:p>
      </dgm:t>
    </dgm:pt>
    <dgm:pt modelId="{E03DB742-FC89-44CB-929A-5F1274E5DA01}" type="parTrans" cxnId="{25F75A92-A16B-4348-BA85-2AA21907B1D0}">
      <dgm:prSet/>
      <dgm:spPr>
        <a:ln w="38100"/>
      </dgm:spPr>
      <dgm:t>
        <a:bodyPr/>
        <a:lstStyle/>
        <a:p>
          <a:endParaRPr lang="en-US">
            <a:latin typeface="Franklin Gothic Book" panose="020B0503020102020204" pitchFamily="34" charset="0"/>
          </a:endParaRPr>
        </a:p>
      </dgm:t>
    </dgm:pt>
    <dgm:pt modelId="{15E17C6E-2379-4A19-AA85-C01E81804847}" type="sibTrans" cxnId="{25F75A92-A16B-4348-BA85-2AA21907B1D0}">
      <dgm:prSet/>
      <dgm:spPr/>
      <dgm:t>
        <a:bodyPr/>
        <a:lstStyle/>
        <a:p>
          <a:endParaRPr lang="en-US">
            <a:latin typeface="Franklin Gothic Book" panose="020B0503020102020204" pitchFamily="34" charset="0"/>
          </a:endParaRPr>
        </a:p>
      </dgm:t>
    </dgm:pt>
    <dgm:pt modelId="{4B3E1F33-9BFA-4AE6-9E7A-2CFFE4194197}">
      <dgm:prSet custT="1"/>
      <dgm:spPr>
        <a:solidFill>
          <a:srgbClr val="371C9C"/>
        </a:solidFill>
      </dgm:spPr>
      <dgm:t>
        <a:bodyPr/>
        <a:lstStyle/>
        <a:p>
          <a:r>
            <a:rPr lang="en-US" sz="1200" dirty="0" smtClean="0">
              <a:latin typeface="Franklin Gothic Book" panose="020B0503020102020204" pitchFamily="34" charset="0"/>
            </a:rPr>
            <a:t>Nursing</a:t>
          </a:r>
          <a:endParaRPr lang="en-US" sz="1200" dirty="0">
            <a:latin typeface="Franklin Gothic Book" panose="020B0503020102020204" pitchFamily="34" charset="0"/>
          </a:endParaRPr>
        </a:p>
      </dgm:t>
    </dgm:pt>
    <dgm:pt modelId="{62CE9C56-1766-4695-8DEF-EFB99070E229}" type="parTrans" cxnId="{235F6BB3-761A-46C6-AA90-95EF45989789}">
      <dgm:prSet/>
      <dgm:spPr>
        <a:ln w="38100"/>
      </dgm:spPr>
      <dgm:t>
        <a:bodyPr/>
        <a:lstStyle/>
        <a:p>
          <a:endParaRPr lang="en-US">
            <a:latin typeface="Franklin Gothic Book" panose="020B0503020102020204" pitchFamily="34" charset="0"/>
          </a:endParaRPr>
        </a:p>
      </dgm:t>
    </dgm:pt>
    <dgm:pt modelId="{D762ADCA-89EF-41C6-B38E-04B9378A7EF4}" type="sibTrans" cxnId="{235F6BB3-761A-46C6-AA90-95EF45989789}">
      <dgm:prSet/>
      <dgm:spPr/>
      <dgm:t>
        <a:bodyPr/>
        <a:lstStyle/>
        <a:p>
          <a:endParaRPr lang="en-US">
            <a:latin typeface="Franklin Gothic Book" panose="020B0503020102020204" pitchFamily="34" charset="0"/>
          </a:endParaRPr>
        </a:p>
      </dgm:t>
    </dgm:pt>
    <dgm:pt modelId="{A37F912D-89E7-432A-9907-4E0387B23EF7}">
      <dgm:prSet custT="1"/>
      <dgm:spPr>
        <a:solidFill>
          <a:srgbClr val="371C9C"/>
        </a:solidFill>
      </dgm:spPr>
      <dgm:t>
        <a:bodyPr/>
        <a:lstStyle/>
        <a:p>
          <a:r>
            <a:rPr lang="en-US" sz="1200" dirty="0" smtClean="0">
              <a:latin typeface="Franklin Gothic Book" panose="020B0503020102020204" pitchFamily="34" charset="0"/>
            </a:rPr>
            <a:t>Public health</a:t>
          </a:r>
          <a:endParaRPr lang="en-US" sz="1200" dirty="0">
            <a:latin typeface="Franklin Gothic Book" panose="020B0503020102020204" pitchFamily="34" charset="0"/>
          </a:endParaRPr>
        </a:p>
      </dgm:t>
    </dgm:pt>
    <dgm:pt modelId="{C2CC535E-E1E0-4B9D-966A-0D078F3F7EDC}" type="parTrans" cxnId="{817C929A-3143-45DC-9CB8-660D753ACAE3}">
      <dgm:prSet/>
      <dgm:spPr>
        <a:ln w="38100"/>
      </dgm:spPr>
      <dgm:t>
        <a:bodyPr/>
        <a:lstStyle/>
        <a:p>
          <a:endParaRPr lang="en-US">
            <a:latin typeface="Franklin Gothic Book" panose="020B0503020102020204" pitchFamily="34" charset="0"/>
          </a:endParaRPr>
        </a:p>
      </dgm:t>
    </dgm:pt>
    <dgm:pt modelId="{DC0A394A-978C-4B2E-A15B-64B3D169AF11}" type="sibTrans" cxnId="{817C929A-3143-45DC-9CB8-660D753ACAE3}">
      <dgm:prSet/>
      <dgm:spPr/>
      <dgm:t>
        <a:bodyPr/>
        <a:lstStyle/>
        <a:p>
          <a:endParaRPr lang="en-US">
            <a:latin typeface="Franklin Gothic Book" panose="020B0503020102020204" pitchFamily="34" charset="0"/>
          </a:endParaRPr>
        </a:p>
      </dgm:t>
    </dgm:pt>
    <dgm:pt modelId="{4D138BD7-5BB6-4959-9BA8-7917B09F31D8}">
      <dgm:prSet custT="1"/>
      <dgm:spPr>
        <a:solidFill>
          <a:schemeClr val="accent1"/>
        </a:solidFill>
      </dgm:spPr>
      <dgm:t>
        <a:bodyPr/>
        <a:lstStyle/>
        <a:p>
          <a:r>
            <a:rPr lang="en-US" sz="1400" baseline="0" dirty="0" smtClean="0">
              <a:solidFill>
                <a:schemeClr val="tx1"/>
              </a:solidFill>
              <a:latin typeface="Franklin Gothic Book" panose="020B0503020102020204" pitchFamily="34" charset="0"/>
            </a:rPr>
            <a:t>Social work</a:t>
          </a:r>
          <a:endParaRPr lang="en-US" sz="1400" baseline="0" dirty="0">
            <a:solidFill>
              <a:schemeClr val="tx1"/>
            </a:solidFill>
            <a:latin typeface="Franklin Gothic Book" panose="020B0503020102020204" pitchFamily="34" charset="0"/>
          </a:endParaRPr>
        </a:p>
      </dgm:t>
    </dgm:pt>
    <dgm:pt modelId="{C4766097-84E0-40F2-A5B7-3975064DDFDF}" type="parTrans" cxnId="{E7E5D57A-2D0E-4802-A553-1D48690B05EC}">
      <dgm:prSet/>
      <dgm:spPr>
        <a:ln w="38100"/>
      </dgm:spPr>
      <dgm:t>
        <a:bodyPr/>
        <a:lstStyle/>
        <a:p>
          <a:endParaRPr lang="en-US">
            <a:latin typeface="Franklin Gothic Book" panose="020B0503020102020204" pitchFamily="34" charset="0"/>
          </a:endParaRPr>
        </a:p>
      </dgm:t>
    </dgm:pt>
    <dgm:pt modelId="{E276306A-370D-4345-9C2C-012199413AFF}" type="sibTrans" cxnId="{E7E5D57A-2D0E-4802-A553-1D48690B05EC}">
      <dgm:prSet/>
      <dgm:spPr/>
      <dgm:t>
        <a:bodyPr/>
        <a:lstStyle/>
        <a:p>
          <a:endParaRPr lang="en-US">
            <a:latin typeface="Franklin Gothic Book" panose="020B0503020102020204" pitchFamily="34" charset="0"/>
          </a:endParaRPr>
        </a:p>
      </dgm:t>
    </dgm:pt>
    <dgm:pt modelId="{8F755616-A2D7-41D9-9F07-75699EF9057F}">
      <dgm:prSet custT="1"/>
      <dgm:spPr/>
      <dgm:t>
        <a:bodyPr/>
        <a:lstStyle/>
        <a:p>
          <a:r>
            <a:rPr lang="en-US" sz="1400" dirty="0" smtClean="0">
              <a:solidFill>
                <a:schemeClr val="tx1"/>
              </a:solidFill>
              <a:latin typeface="Franklin Gothic Book" panose="020B0503020102020204" pitchFamily="34" charset="0"/>
            </a:rPr>
            <a:t>Athletics</a:t>
          </a:r>
          <a:endParaRPr lang="en-US" sz="1400" dirty="0">
            <a:solidFill>
              <a:schemeClr val="tx1"/>
            </a:solidFill>
            <a:latin typeface="Franklin Gothic Book" panose="020B0503020102020204" pitchFamily="34" charset="0"/>
          </a:endParaRPr>
        </a:p>
      </dgm:t>
    </dgm:pt>
    <dgm:pt modelId="{4ADDA262-2B1D-48CD-BFE3-4F512EF42927}" type="parTrans" cxnId="{6A6B4FFE-3ABB-4ECB-9631-E1C8A8E3B166}">
      <dgm:prSet/>
      <dgm:spPr>
        <a:ln w="38100"/>
      </dgm:spPr>
      <dgm:t>
        <a:bodyPr/>
        <a:lstStyle/>
        <a:p>
          <a:endParaRPr lang="en-US">
            <a:latin typeface="Franklin Gothic Book" panose="020B0503020102020204" pitchFamily="34" charset="0"/>
          </a:endParaRPr>
        </a:p>
      </dgm:t>
    </dgm:pt>
    <dgm:pt modelId="{A9C7E84B-FB95-4256-BA2F-D06D71A59D0C}" type="sibTrans" cxnId="{6A6B4FFE-3ABB-4ECB-9631-E1C8A8E3B166}">
      <dgm:prSet/>
      <dgm:spPr/>
      <dgm:t>
        <a:bodyPr/>
        <a:lstStyle/>
        <a:p>
          <a:endParaRPr lang="en-US">
            <a:latin typeface="Franklin Gothic Book" panose="020B0503020102020204" pitchFamily="34" charset="0"/>
          </a:endParaRPr>
        </a:p>
      </dgm:t>
    </dgm:pt>
    <dgm:pt modelId="{6AD8C44E-DAE8-4D50-9A44-4A50E2610805}">
      <dgm:prSet custT="1"/>
      <dgm:spPr/>
      <dgm:t>
        <a:bodyPr/>
        <a:lstStyle/>
        <a:p>
          <a:r>
            <a:rPr lang="en-US" sz="1400" dirty="0" smtClean="0">
              <a:solidFill>
                <a:schemeClr val="tx1"/>
              </a:solidFill>
              <a:latin typeface="Franklin Gothic Book" panose="020B0503020102020204" pitchFamily="34" charset="0"/>
            </a:rPr>
            <a:t>Education</a:t>
          </a:r>
          <a:endParaRPr lang="en-US" sz="1400" dirty="0">
            <a:solidFill>
              <a:schemeClr val="tx1"/>
            </a:solidFill>
            <a:latin typeface="Franklin Gothic Book" panose="020B0503020102020204" pitchFamily="34" charset="0"/>
          </a:endParaRPr>
        </a:p>
      </dgm:t>
    </dgm:pt>
    <dgm:pt modelId="{1622E21C-90BF-41B3-BDEE-E0754463A860}" type="parTrans" cxnId="{A084C691-7785-433E-A1EE-DE1C8B6877E6}">
      <dgm:prSet/>
      <dgm:spPr>
        <a:ln w="38100"/>
      </dgm:spPr>
      <dgm:t>
        <a:bodyPr/>
        <a:lstStyle/>
        <a:p>
          <a:endParaRPr lang="en-US">
            <a:latin typeface="Franklin Gothic Book" panose="020B0503020102020204" pitchFamily="34" charset="0"/>
          </a:endParaRPr>
        </a:p>
      </dgm:t>
    </dgm:pt>
    <dgm:pt modelId="{6329EEC0-F5D8-4D3E-97D3-5B74C6AC66BD}" type="sibTrans" cxnId="{A084C691-7785-433E-A1EE-DE1C8B6877E6}">
      <dgm:prSet/>
      <dgm:spPr/>
      <dgm:t>
        <a:bodyPr/>
        <a:lstStyle/>
        <a:p>
          <a:endParaRPr lang="en-US">
            <a:latin typeface="Franklin Gothic Book" panose="020B0503020102020204" pitchFamily="34" charset="0"/>
          </a:endParaRPr>
        </a:p>
      </dgm:t>
    </dgm:pt>
    <dgm:pt modelId="{D9D5E15C-2A14-44DB-B891-10DF9B2037EF}">
      <dgm:prSet custT="1"/>
      <dgm:spPr/>
      <dgm:t>
        <a:bodyPr/>
        <a:lstStyle/>
        <a:p>
          <a:r>
            <a:rPr lang="en-US" sz="1400" dirty="0" smtClean="0">
              <a:solidFill>
                <a:schemeClr val="tx1"/>
              </a:solidFill>
              <a:latin typeface="Franklin Gothic Book" panose="020B0503020102020204" pitchFamily="34" charset="0"/>
            </a:rPr>
            <a:t>Business</a:t>
          </a:r>
          <a:endParaRPr lang="en-US" sz="1400" dirty="0">
            <a:solidFill>
              <a:schemeClr val="tx1"/>
            </a:solidFill>
            <a:latin typeface="Franklin Gothic Book" panose="020B0503020102020204" pitchFamily="34" charset="0"/>
          </a:endParaRPr>
        </a:p>
      </dgm:t>
    </dgm:pt>
    <dgm:pt modelId="{798E8C89-409E-4BDA-879C-671D013D9D2E}" type="parTrans" cxnId="{70631DD1-BA60-4DD1-9AC6-4714AD837143}">
      <dgm:prSet/>
      <dgm:spPr>
        <a:ln w="38100"/>
      </dgm:spPr>
      <dgm:t>
        <a:bodyPr/>
        <a:lstStyle/>
        <a:p>
          <a:endParaRPr lang="en-US">
            <a:latin typeface="Franklin Gothic Book" panose="020B0503020102020204" pitchFamily="34" charset="0"/>
          </a:endParaRPr>
        </a:p>
      </dgm:t>
    </dgm:pt>
    <dgm:pt modelId="{2D26F1E1-74E1-4926-9A5D-E18527540D8C}" type="sibTrans" cxnId="{70631DD1-BA60-4DD1-9AC6-4714AD837143}">
      <dgm:prSet/>
      <dgm:spPr/>
      <dgm:t>
        <a:bodyPr/>
        <a:lstStyle/>
        <a:p>
          <a:endParaRPr lang="en-US">
            <a:latin typeface="Franklin Gothic Book" panose="020B0503020102020204" pitchFamily="34" charset="0"/>
          </a:endParaRPr>
        </a:p>
      </dgm:t>
    </dgm:pt>
    <dgm:pt modelId="{D480F057-76D2-4758-9A4B-8189DD1143C1}">
      <dgm:prSet custT="1"/>
      <dgm:spPr/>
      <dgm:t>
        <a:bodyPr/>
        <a:lstStyle/>
        <a:p>
          <a:r>
            <a:rPr lang="en-US" sz="1400" dirty="0" smtClean="0">
              <a:solidFill>
                <a:schemeClr val="tx1"/>
              </a:solidFill>
              <a:latin typeface="Franklin Gothic Book" panose="020B0503020102020204" pitchFamily="34" charset="0"/>
            </a:rPr>
            <a:t>Engineering</a:t>
          </a:r>
          <a:endParaRPr lang="en-US" sz="1400" dirty="0">
            <a:solidFill>
              <a:schemeClr val="tx1"/>
            </a:solidFill>
            <a:latin typeface="Franklin Gothic Book" panose="020B0503020102020204" pitchFamily="34" charset="0"/>
          </a:endParaRPr>
        </a:p>
      </dgm:t>
    </dgm:pt>
    <dgm:pt modelId="{11563FFA-D1A1-401D-A4A9-F9187D79D5BC}" type="parTrans" cxnId="{447495A3-34E8-4510-BB7C-6984209D0607}">
      <dgm:prSet/>
      <dgm:spPr>
        <a:ln w="38100"/>
      </dgm:spPr>
      <dgm:t>
        <a:bodyPr/>
        <a:lstStyle/>
        <a:p>
          <a:endParaRPr lang="en-US">
            <a:latin typeface="Franklin Gothic Book" panose="020B0503020102020204" pitchFamily="34" charset="0"/>
          </a:endParaRPr>
        </a:p>
      </dgm:t>
    </dgm:pt>
    <dgm:pt modelId="{E890E9AE-42DD-44D5-B22C-227BFF4A7636}" type="sibTrans" cxnId="{447495A3-34E8-4510-BB7C-6984209D0607}">
      <dgm:prSet/>
      <dgm:spPr/>
      <dgm:t>
        <a:bodyPr/>
        <a:lstStyle/>
        <a:p>
          <a:endParaRPr lang="en-US">
            <a:latin typeface="Franklin Gothic Book" panose="020B0503020102020204" pitchFamily="34" charset="0"/>
          </a:endParaRPr>
        </a:p>
      </dgm:t>
    </dgm:pt>
    <dgm:pt modelId="{B8823835-0A45-4555-ABD0-3F535CE59135}" type="pres">
      <dgm:prSet presAssocID="{E01C3B7D-37BE-45F5-BB11-3F9CFBC4C684}" presName="composite" presStyleCnt="0">
        <dgm:presLayoutVars>
          <dgm:chMax val="5"/>
          <dgm:dir/>
          <dgm:animLvl val="ctr"/>
          <dgm:resizeHandles val="exact"/>
        </dgm:presLayoutVars>
      </dgm:prSet>
      <dgm:spPr/>
      <dgm:t>
        <a:bodyPr/>
        <a:lstStyle/>
        <a:p>
          <a:endParaRPr lang="en-US"/>
        </a:p>
      </dgm:t>
    </dgm:pt>
    <dgm:pt modelId="{E9175E89-DC15-4304-933C-722E0D0C5E2F}" type="pres">
      <dgm:prSet presAssocID="{E01C3B7D-37BE-45F5-BB11-3F9CFBC4C684}" presName="cycle" presStyleCnt="0"/>
      <dgm:spPr/>
    </dgm:pt>
    <dgm:pt modelId="{CCF8EC09-B173-446D-BD73-7DAC70688CCC}" type="pres">
      <dgm:prSet presAssocID="{E01C3B7D-37BE-45F5-BB11-3F9CFBC4C684}" presName="centerShape" presStyleCnt="0"/>
      <dgm:spPr/>
    </dgm:pt>
    <dgm:pt modelId="{7DEACC8A-5D6E-4AC6-A862-AD239ADEA394}" type="pres">
      <dgm:prSet presAssocID="{E01C3B7D-37BE-45F5-BB11-3F9CFBC4C684}" presName="connSite" presStyleLbl="node1" presStyleIdx="0" presStyleCnt="11"/>
      <dgm:spPr/>
    </dgm:pt>
    <dgm:pt modelId="{FCDDB597-3E12-4460-A9A4-08DA73E672E0}" type="pres">
      <dgm:prSet presAssocID="{E01C3B7D-37BE-45F5-BB11-3F9CFBC4C684}" presName="visible" presStyleLbl="node1" presStyleIdx="0" presStyleCnt="11" custScaleX="487667" custScaleY="119577" custLinFactNeighborX="-36707" custLinFactNeighborY="-3009"/>
      <dgm:spPr>
        <a:noFill/>
        <a:ln>
          <a:noFill/>
        </a:ln>
      </dgm:spPr>
    </dgm:pt>
    <dgm:pt modelId="{C50AC6CE-8D94-40A8-9895-15B06731A94E}" type="pres">
      <dgm:prSet presAssocID="{8A4986D7-2C9F-4259-AC64-BECEFF4DFF5C}" presName="Name25" presStyleLbl="parChTrans1D1" presStyleIdx="0" presStyleCnt="10"/>
      <dgm:spPr/>
      <dgm:t>
        <a:bodyPr/>
        <a:lstStyle/>
        <a:p>
          <a:endParaRPr lang="en-US"/>
        </a:p>
      </dgm:t>
    </dgm:pt>
    <dgm:pt modelId="{6FAA4193-03C3-4B9B-91D7-2304B697A240}" type="pres">
      <dgm:prSet presAssocID="{0D52627F-D03D-4C5C-AEDE-A6267E5D9841}" presName="node" presStyleCnt="0"/>
      <dgm:spPr/>
    </dgm:pt>
    <dgm:pt modelId="{4BBC1EA8-560C-4C9E-A6CB-E46908E75B11}" type="pres">
      <dgm:prSet presAssocID="{0D52627F-D03D-4C5C-AEDE-A6267E5D9841}" presName="parentNode" presStyleLbl="node1" presStyleIdx="1" presStyleCnt="11" custScaleX="349131">
        <dgm:presLayoutVars>
          <dgm:chMax val="1"/>
          <dgm:bulletEnabled val="1"/>
        </dgm:presLayoutVars>
      </dgm:prSet>
      <dgm:spPr/>
      <dgm:t>
        <a:bodyPr/>
        <a:lstStyle/>
        <a:p>
          <a:endParaRPr lang="en-US"/>
        </a:p>
      </dgm:t>
    </dgm:pt>
    <dgm:pt modelId="{5C29BE76-A2C0-419D-8894-C0E0747F1B52}" type="pres">
      <dgm:prSet presAssocID="{0D52627F-D03D-4C5C-AEDE-A6267E5D9841}" presName="childNode" presStyleLbl="revTx" presStyleIdx="0" presStyleCnt="0">
        <dgm:presLayoutVars>
          <dgm:bulletEnabled val="1"/>
        </dgm:presLayoutVars>
      </dgm:prSet>
      <dgm:spPr/>
      <dgm:t>
        <a:bodyPr/>
        <a:lstStyle/>
        <a:p>
          <a:endParaRPr lang="en-US"/>
        </a:p>
      </dgm:t>
    </dgm:pt>
    <dgm:pt modelId="{D8C17614-AFAA-48CE-B30A-86C4E498047D}" type="pres">
      <dgm:prSet presAssocID="{A817D226-5C23-444C-B4EE-DF4D29D0EE83}" presName="Name25" presStyleLbl="parChTrans1D1" presStyleIdx="1" presStyleCnt="10"/>
      <dgm:spPr/>
      <dgm:t>
        <a:bodyPr/>
        <a:lstStyle/>
        <a:p>
          <a:endParaRPr lang="en-US"/>
        </a:p>
      </dgm:t>
    </dgm:pt>
    <dgm:pt modelId="{218F13A9-1435-4F1C-BA2A-DA68475F906F}" type="pres">
      <dgm:prSet presAssocID="{894434A3-CD9B-4EA4-BA9D-A6CA8967C71C}" presName="node" presStyleCnt="0"/>
      <dgm:spPr/>
    </dgm:pt>
    <dgm:pt modelId="{62A9E92C-3A08-4370-8E0F-E3832FCA2476}" type="pres">
      <dgm:prSet presAssocID="{894434A3-CD9B-4EA4-BA9D-A6CA8967C71C}" presName="parentNode" presStyleLbl="node1" presStyleIdx="2" presStyleCnt="11" custScaleX="346867" custLinFactX="61299" custLinFactNeighborX="100000" custLinFactNeighborY="-6573">
        <dgm:presLayoutVars>
          <dgm:chMax val="1"/>
          <dgm:bulletEnabled val="1"/>
        </dgm:presLayoutVars>
      </dgm:prSet>
      <dgm:spPr/>
      <dgm:t>
        <a:bodyPr/>
        <a:lstStyle/>
        <a:p>
          <a:endParaRPr lang="en-US"/>
        </a:p>
      </dgm:t>
    </dgm:pt>
    <dgm:pt modelId="{87DC89B6-785B-4C6E-B0D6-5A1C53536FC7}" type="pres">
      <dgm:prSet presAssocID="{894434A3-CD9B-4EA4-BA9D-A6CA8967C71C}" presName="childNode" presStyleLbl="revTx" presStyleIdx="0" presStyleCnt="0">
        <dgm:presLayoutVars>
          <dgm:bulletEnabled val="1"/>
        </dgm:presLayoutVars>
      </dgm:prSet>
      <dgm:spPr/>
      <dgm:t>
        <a:bodyPr/>
        <a:lstStyle/>
        <a:p>
          <a:endParaRPr lang="en-US"/>
        </a:p>
      </dgm:t>
    </dgm:pt>
    <dgm:pt modelId="{B4744667-09D9-4D02-A2AC-5C08BBCB07F3}" type="pres">
      <dgm:prSet presAssocID="{E03DB742-FC89-44CB-929A-5F1274E5DA01}" presName="Name25" presStyleLbl="parChTrans1D1" presStyleIdx="2" presStyleCnt="10"/>
      <dgm:spPr/>
      <dgm:t>
        <a:bodyPr/>
        <a:lstStyle/>
        <a:p>
          <a:endParaRPr lang="en-US"/>
        </a:p>
      </dgm:t>
    </dgm:pt>
    <dgm:pt modelId="{51E07D4E-8396-410E-840B-B709FA4EE21F}" type="pres">
      <dgm:prSet presAssocID="{21A16E3B-D29C-47C0-B76A-F25EF0086CE4}" presName="node" presStyleCnt="0"/>
      <dgm:spPr/>
    </dgm:pt>
    <dgm:pt modelId="{5A4C2F92-CA39-40BB-A0E7-62D6CD28D1F3}" type="pres">
      <dgm:prSet presAssocID="{21A16E3B-D29C-47C0-B76A-F25EF0086CE4}" presName="parentNode" presStyleLbl="node1" presStyleIdx="3" presStyleCnt="11" custScaleX="492210" custLinFactX="100000" custLinFactY="29486" custLinFactNeighborX="106164" custLinFactNeighborY="100000">
        <dgm:presLayoutVars>
          <dgm:chMax val="1"/>
          <dgm:bulletEnabled val="1"/>
        </dgm:presLayoutVars>
      </dgm:prSet>
      <dgm:spPr/>
      <dgm:t>
        <a:bodyPr/>
        <a:lstStyle/>
        <a:p>
          <a:endParaRPr lang="en-US"/>
        </a:p>
      </dgm:t>
    </dgm:pt>
    <dgm:pt modelId="{0180A8B1-578B-43AE-8167-6670799D1EBE}" type="pres">
      <dgm:prSet presAssocID="{21A16E3B-D29C-47C0-B76A-F25EF0086CE4}" presName="childNode" presStyleLbl="revTx" presStyleIdx="0" presStyleCnt="0">
        <dgm:presLayoutVars>
          <dgm:bulletEnabled val="1"/>
        </dgm:presLayoutVars>
      </dgm:prSet>
      <dgm:spPr/>
      <dgm:t>
        <a:bodyPr/>
        <a:lstStyle/>
        <a:p>
          <a:endParaRPr lang="en-US"/>
        </a:p>
      </dgm:t>
    </dgm:pt>
    <dgm:pt modelId="{52E0B71C-BE87-40D7-A722-DD5F7B480BAD}" type="pres">
      <dgm:prSet presAssocID="{62CE9C56-1766-4695-8DEF-EFB99070E229}" presName="Name25" presStyleLbl="parChTrans1D1" presStyleIdx="3" presStyleCnt="10"/>
      <dgm:spPr/>
      <dgm:t>
        <a:bodyPr/>
        <a:lstStyle/>
        <a:p>
          <a:endParaRPr lang="en-US"/>
        </a:p>
      </dgm:t>
    </dgm:pt>
    <dgm:pt modelId="{6E12B20B-E4F7-42CA-B052-F0DD07D88A33}" type="pres">
      <dgm:prSet presAssocID="{4B3E1F33-9BFA-4AE6-9E7A-2CFFE4194197}" presName="node" presStyleCnt="0"/>
      <dgm:spPr/>
    </dgm:pt>
    <dgm:pt modelId="{73AE2238-5F43-4F2B-A10A-41AC9D2EFB9E}" type="pres">
      <dgm:prSet presAssocID="{4B3E1F33-9BFA-4AE6-9E7A-2CFFE4194197}" presName="parentNode" presStyleLbl="node1" presStyleIdx="4" presStyleCnt="11" custScaleX="289488" custLinFactX="34519" custLinFactY="-36380" custLinFactNeighborX="100000" custLinFactNeighborY="-100000">
        <dgm:presLayoutVars>
          <dgm:chMax val="1"/>
          <dgm:bulletEnabled val="1"/>
        </dgm:presLayoutVars>
      </dgm:prSet>
      <dgm:spPr/>
      <dgm:t>
        <a:bodyPr/>
        <a:lstStyle/>
        <a:p>
          <a:endParaRPr lang="en-US"/>
        </a:p>
      </dgm:t>
    </dgm:pt>
    <dgm:pt modelId="{B41DF931-B2FE-4EA0-BCA8-E83F70D46B47}" type="pres">
      <dgm:prSet presAssocID="{4B3E1F33-9BFA-4AE6-9E7A-2CFFE4194197}" presName="childNode" presStyleLbl="revTx" presStyleIdx="0" presStyleCnt="0">
        <dgm:presLayoutVars>
          <dgm:bulletEnabled val="1"/>
        </dgm:presLayoutVars>
      </dgm:prSet>
      <dgm:spPr/>
    </dgm:pt>
    <dgm:pt modelId="{B50C7DB5-4896-4521-80ED-DA6CD5B5A76C}" type="pres">
      <dgm:prSet presAssocID="{C2CC535E-E1E0-4B9D-966A-0D078F3F7EDC}" presName="Name25" presStyleLbl="parChTrans1D1" presStyleIdx="4" presStyleCnt="10"/>
      <dgm:spPr/>
      <dgm:t>
        <a:bodyPr/>
        <a:lstStyle/>
        <a:p>
          <a:endParaRPr lang="en-US"/>
        </a:p>
      </dgm:t>
    </dgm:pt>
    <dgm:pt modelId="{D48C511E-3056-4F16-9540-04C9F69550FC}" type="pres">
      <dgm:prSet presAssocID="{A37F912D-89E7-432A-9907-4E0387B23EF7}" presName="node" presStyleCnt="0"/>
      <dgm:spPr/>
    </dgm:pt>
    <dgm:pt modelId="{F12B77FA-5DC3-484B-BA7B-537125A409B1}" type="pres">
      <dgm:prSet presAssocID="{A37F912D-89E7-432A-9907-4E0387B23EF7}" presName="parentNode" presStyleLbl="node1" presStyleIdx="5" presStyleCnt="11" custScaleX="454945" custScaleY="121311" custLinFactX="79779" custLinFactNeighborX="100000" custLinFactNeighborY="9601">
        <dgm:presLayoutVars>
          <dgm:chMax val="1"/>
          <dgm:bulletEnabled val="1"/>
        </dgm:presLayoutVars>
      </dgm:prSet>
      <dgm:spPr/>
      <dgm:t>
        <a:bodyPr/>
        <a:lstStyle/>
        <a:p>
          <a:endParaRPr lang="en-US"/>
        </a:p>
      </dgm:t>
    </dgm:pt>
    <dgm:pt modelId="{5A6BB869-B760-4E6A-8DA8-7553892594A0}" type="pres">
      <dgm:prSet presAssocID="{A37F912D-89E7-432A-9907-4E0387B23EF7}" presName="childNode" presStyleLbl="revTx" presStyleIdx="0" presStyleCnt="0">
        <dgm:presLayoutVars>
          <dgm:bulletEnabled val="1"/>
        </dgm:presLayoutVars>
      </dgm:prSet>
      <dgm:spPr/>
    </dgm:pt>
    <dgm:pt modelId="{BE8F8247-5338-4AFE-AEF6-933595FA3292}" type="pres">
      <dgm:prSet presAssocID="{C4766097-84E0-40F2-A5B7-3975064DDFDF}" presName="Name25" presStyleLbl="parChTrans1D1" presStyleIdx="5" presStyleCnt="10"/>
      <dgm:spPr/>
      <dgm:t>
        <a:bodyPr/>
        <a:lstStyle/>
        <a:p>
          <a:endParaRPr lang="en-US"/>
        </a:p>
      </dgm:t>
    </dgm:pt>
    <dgm:pt modelId="{BD55AEB7-EA9E-48D2-8B2D-0CAC71308DF9}" type="pres">
      <dgm:prSet presAssocID="{4D138BD7-5BB6-4959-9BA8-7917B09F31D8}" presName="node" presStyleCnt="0"/>
      <dgm:spPr/>
    </dgm:pt>
    <dgm:pt modelId="{349C53BA-164D-41A5-A432-65A8BD80C1AA}" type="pres">
      <dgm:prSet presAssocID="{4D138BD7-5BB6-4959-9BA8-7917B09F31D8}" presName="parentNode" presStyleLbl="node1" presStyleIdx="6" presStyleCnt="11" custScaleX="515905" custScaleY="91931" custLinFactX="40910" custLinFactNeighborX="100000" custLinFactNeighborY="3345">
        <dgm:presLayoutVars>
          <dgm:chMax val="1"/>
          <dgm:bulletEnabled val="1"/>
        </dgm:presLayoutVars>
      </dgm:prSet>
      <dgm:spPr/>
      <dgm:t>
        <a:bodyPr/>
        <a:lstStyle/>
        <a:p>
          <a:endParaRPr lang="en-US"/>
        </a:p>
      </dgm:t>
    </dgm:pt>
    <dgm:pt modelId="{9A3CF614-F6F6-4546-B33B-750CF0901A52}" type="pres">
      <dgm:prSet presAssocID="{4D138BD7-5BB6-4959-9BA8-7917B09F31D8}" presName="childNode" presStyleLbl="revTx" presStyleIdx="0" presStyleCnt="0">
        <dgm:presLayoutVars>
          <dgm:bulletEnabled val="1"/>
        </dgm:presLayoutVars>
      </dgm:prSet>
      <dgm:spPr/>
    </dgm:pt>
    <dgm:pt modelId="{851519AA-30CB-4BBA-B377-F4B4655B7FDD}" type="pres">
      <dgm:prSet presAssocID="{4ADDA262-2B1D-48CD-BFE3-4F512EF42927}" presName="Name25" presStyleLbl="parChTrans1D1" presStyleIdx="6" presStyleCnt="10"/>
      <dgm:spPr/>
      <dgm:t>
        <a:bodyPr/>
        <a:lstStyle/>
        <a:p>
          <a:endParaRPr lang="en-US"/>
        </a:p>
      </dgm:t>
    </dgm:pt>
    <dgm:pt modelId="{0BAD4703-AA32-4EE1-BCB5-7F32881B5931}" type="pres">
      <dgm:prSet presAssocID="{8F755616-A2D7-41D9-9F07-75699EF9057F}" presName="node" presStyleCnt="0"/>
      <dgm:spPr/>
    </dgm:pt>
    <dgm:pt modelId="{6B192B5F-E9D5-4383-B87D-37E571961CDD}" type="pres">
      <dgm:prSet presAssocID="{8F755616-A2D7-41D9-9F07-75699EF9057F}" presName="parentNode" presStyleLbl="node1" presStyleIdx="7" presStyleCnt="11" custScaleX="347147" custLinFactX="8735" custLinFactNeighborX="100000" custLinFactNeighborY="4729">
        <dgm:presLayoutVars>
          <dgm:chMax val="1"/>
          <dgm:bulletEnabled val="1"/>
        </dgm:presLayoutVars>
      </dgm:prSet>
      <dgm:spPr/>
      <dgm:t>
        <a:bodyPr/>
        <a:lstStyle/>
        <a:p>
          <a:endParaRPr lang="en-US"/>
        </a:p>
      </dgm:t>
    </dgm:pt>
    <dgm:pt modelId="{46086294-A1CB-4AA9-B8F4-8E78BBC7EF7C}" type="pres">
      <dgm:prSet presAssocID="{8F755616-A2D7-41D9-9F07-75699EF9057F}" presName="childNode" presStyleLbl="revTx" presStyleIdx="0" presStyleCnt="0">
        <dgm:presLayoutVars>
          <dgm:bulletEnabled val="1"/>
        </dgm:presLayoutVars>
      </dgm:prSet>
      <dgm:spPr/>
    </dgm:pt>
    <dgm:pt modelId="{B795EEF7-C3F1-47D3-B95A-270158120263}" type="pres">
      <dgm:prSet presAssocID="{1622E21C-90BF-41B3-BDEE-E0754463A860}" presName="Name25" presStyleLbl="parChTrans1D1" presStyleIdx="7" presStyleCnt="10"/>
      <dgm:spPr/>
      <dgm:t>
        <a:bodyPr/>
        <a:lstStyle/>
        <a:p>
          <a:endParaRPr lang="en-US"/>
        </a:p>
      </dgm:t>
    </dgm:pt>
    <dgm:pt modelId="{FB11402A-B8A2-4535-89D0-85FB881EC765}" type="pres">
      <dgm:prSet presAssocID="{6AD8C44E-DAE8-4D50-9A44-4A50E2610805}" presName="node" presStyleCnt="0"/>
      <dgm:spPr/>
    </dgm:pt>
    <dgm:pt modelId="{53C8E91F-F67B-4380-8FEF-4FB6A77CB74D}" type="pres">
      <dgm:prSet presAssocID="{6AD8C44E-DAE8-4D50-9A44-4A50E2610805}" presName="parentNode" presStyleLbl="node1" presStyleIdx="8" presStyleCnt="11" custScaleX="448026" custScaleY="98425" custLinFactNeighborX="76667" custLinFactNeighborY="3771">
        <dgm:presLayoutVars>
          <dgm:chMax val="1"/>
          <dgm:bulletEnabled val="1"/>
        </dgm:presLayoutVars>
      </dgm:prSet>
      <dgm:spPr/>
      <dgm:t>
        <a:bodyPr/>
        <a:lstStyle/>
        <a:p>
          <a:endParaRPr lang="en-US"/>
        </a:p>
      </dgm:t>
    </dgm:pt>
    <dgm:pt modelId="{D379ED7B-84E8-4E2D-8B0A-75C276823130}" type="pres">
      <dgm:prSet presAssocID="{6AD8C44E-DAE8-4D50-9A44-4A50E2610805}" presName="childNode" presStyleLbl="revTx" presStyleIdx="0" presStyleCnt="0">
        <dgm:presLayoutVars>
          <dgm:bulletEnabled val="1"/>
        </dgm:presLayoutVars>
      </dgm:prSet>
      <dgm:spPr/>
    </dgm:pt>
    <dgm:pt modelId="{9EB07700-2D79-4B74-B101-E72ECE7C5295}" type="pres">
      <dgm:prSet presAssocID="{798E8C89-409E-4BDA-879C-671D013D9D2E}" presName="Name25" presStyleLbl="parChTrans1D1" presStyleIdx="8" presStyleCnt="10"/>
      <dgm:spPr/>
      <dgm:t>
        <a:bodyPr/>
        <a:lstStyle/>
        <a:p>
          <a:endParaRPr lang="en-US"/>
        </a:p>
      </dgm:t>
    </dgm:pt>
    <dgm:pt modelId="{74EA4842-CD5A-439D-B375-8D1839BF98D5}" type="pres">
      <dgm:prSet presAssocID="{D9D5E15C-2A14-44DB-B891-10DF9B2037EF}" presName="node" presStyleCnt="0"/>
      <dgm:spPr/>
    </dgm:pt>
    <dgm:pt modelId="{9549E458-4AFA-4CCC-8B06-A8D91706FE8D}" type="pres">
      <dgm:prSet presAssocID="{D9D5E15C-2A14-44DB-B891-10DF9B2037EF}" presName="parentNode" presStyleLbl="node1" presStyleIdx="9" presStyleCnt="11" custScaleX="358199" custLinFactNeighborX="52371" custLinFactNeighborY="10181">
        <dgm:presLayoutVars>
          <dgm:chMax val="1"/>
          <dgm:bulletEnabled val="1"/>
        </dgm:presLayoutVars>
      </dgm:prSet>
      <dgm:spPr/>
      <dgm:t>
        <a:bodyPr/>
        <a:lstStyle/>
        <a:p>
          <a:endParaRPr lang="en-US"/>
        </a:p>
      </dgm:t>
    </dgm:pt>
    <dgm:pt modelId="{6A36EAE4-B028-4753-A234-A8EAA26428AE}" type="pres">
      <dgm:prSet presAssocID="{D9D5E15C-2A14-44DB-B891-10DF9B2037EF}" presName="childNode" presStyleLbl="revTx" presStyleIdx="0" presStyleCnt="0">
        <dgm:presLayoutVars>
          <dgm:bulletEnabled val="1"/>
        </dgm:presLayoutVars>
      </dgm:prSet>
      <dgm:spPr/>
    </dgm:pt>
    <dgm:pt modelId="{43D52C54-8E0C-49F2-A1CE-E03660E73C6D}" type="pres">
      <dgm:prSet presAssocID="{11563FFA-D1A1-401D-A4A9-F9187D79D5BC}" presName="Name25" presStyleLbl="parChTrans1D1" presStyleIdx="9" presStyleCnt="10"/>
      <dgm:spPr/>
      <dgm:t>
        <a:bodyPr/>
        <a:lstStyle/>
        <a:p>
          <a:endParaRPr lang="en-US"/>
        </a:p>
      </dgm:t>
    </dgm:pt>
    <dgm:pt modelId="{F0926CC2-255E-4194-A25D-4AF4C6FED738}" type="pres">
      <dgm:prSet presAssocID="{D480F057-76D2-4758-9A4B-8189DD1143C1}" presName="node" presStyleCnt="0"/>
      <dgm:spPr/>
    </dgm:pt>
    <dgm:pt modelId="{B60B6092-6EB1-407F-9AD7-51C45FDA927A}" type="pres">
      <dgm:prSet presAssocID="{D480F057-76D2-4758-9A4B-8189DD1143C1}" presName="parentNode" presStyleLbl="node1" presStyleIdx="10" presStyleCnt="11" custScaleX="543453" custScaleY="92783" custLinFactNeighborX="17839" custLinFactNeighborY="30214">
        <dgm:presLayoutVars>
          <dgm:chMax val="1"/>
          <dgm:bulletEnabled val="1"/>
        </dgm:presLayoutVars>
      </dgm:prSet>
      <dgm:spPr/>
      <dgm:t>
        <a:bodyPr/>
        <a:lstStyle/>
        <a:p>
          <a:endParaRPr lang="en-US"/>
        </a:p>
      </dgm:t>
    </dgm:pt>
    <dgm:pt modelId="{3C2519C3-C540-41BD-B66A-5002651BBC64}" type="pres">
      <dgm:prSet presAssocID="{D480F057-76D2-4758-9A4B-8189DD1143C1}" presName="childNode" presStyleLbl="revTx" presStyleIdx="0" presStyleCnt="0">
        <dgm:presLayoutVars>
          <dgm:bulletEnabled val="1"/>
        </dgm:presLayoutVars>
      </dgm:prSet>
      <dgm:spPr/>
    </dgm:pt>
  </dgm:ptLst>
  <dgm:cxnLst>
    <dgm:cxn modelId="{408B67B8-2B89-42A6-B281-1E86C553E17A}" type="presOf" srcId="{4D138BD7-5BB6-4959-9BA8-7917B09F31D8}" destId="{349C53BA-164D-41A5-A432-65A8BD80C1AA}" srcOrd="0" destOrd="0" presId="urn:microsoft.com/office/officeart/2005/8/layout/radial2"/>
    <dgm:cxn modelId="{A084C691-7785-433E-A1EE-DE1C8B6877E6}" srcId="{E01C3B7D-37BE-45F5-BB11-3F9CFBC4C684}" destId="{6AD8C44E-DAE8-4D50-9A44-4A50E2610805}" srcOrd="7" destOrd="0" parTransId="{1622E21C-90BF-41B3-BDEE-E0754463A860}" sibTransId="{6329EEC0-F5D8-4D3E-97D3-5B74C6AC66BD}"/>
    <dgm:cxn modelId="{E7E5D57A-2D0E-4802-A553-1D48690B05EC}" srcId="{E01C3B7D-37BE-45F5-BB11-3F9CFBC4C684}" destId="{4D138BD7-5BB6-4959-9BA8-7917B09F31D8}" srcOrd="5" destOrd="0" parTransId="{C4766097-84E0-40F2-A5B7-3975064DDFDF}" sibTransId="{E276306A-370D-4345-9C2C-012199413AFF}"/>
    <dgm:cxn modelId="{817C929A-3143-45DC-9CB8-660D753ACAE3}" srcId="{E01C3B7D-37BE-45F5-BB11-3F9CFBC4C684}" destId="{A37F912D-89E7-432A-9907-4E0387B23EF7}" srcOrd="4" destOrd="0" parTransId="{C2CC535E-E1E0-4B9D-966A-0D078F3F7EDC}" sibTransId="{DC0A394A-978C-4B2E-A15B-64B3D169AF11}"/>
    <dgm:cxn modelId="{23D040A2-EF12-4ABB-8CD5-F7C9F302CF32}" srcId="{E01C3B7D-37BE-45F5-BB11-3F9CFBC4C684}" destId="{894434A3-CD9B-4EA4-BA9D-A6CA8967C71C}" srcOrd="1" destOrd="0" parTransId="{A817D226-5C23-444C-B4EE-DF4D29D0EE83}" sibTransId="{07CC7FF7-A9EC-4C67-A31C-0EF565F5E093}"/>
    <dgm:cxn modelId="{1D993BB8-CD24-4C43-B970-4F1A38ED0BF3}" type="presOf" srcId="{8A4986D7-2C9F-4259-AC64-BECEFF4DFF5C}" destId="{C50AC6CE-8D94-40A8-9895-15B06731A94E}" srcOrd="0" destOrd="0" presId="urn:microsoft.com/office/officeart/2005/8/layout/radial2"/>
    <dgm:cxn modelId="{B5D044D2-7520-4E16-8305-F6863293EE75}" type="presOf" srcId="{11563FFA-D1A1-401D-A4A9-F9187D79D5BC}" destId="{43D52C54-8E0C-49F2-A1CE-E03660E73C6D}" srcOrd="0" destOrd="0" presId="urn:microsoft.com/office/officeart/2005/8/layout/radial2"/>
    <dgm:cxn modelId="{235F6BB3-761A-46C6-AA90-95EF45989789}" srcId="{E01C3B7D-37BE-45F5-BB11-3F9CFBC4C684}" destId="{4B3E1F33-9BFA-4AE6-9E7A-2CFFE4194197}" srcOrd="3" destOrd="0" parTransId="{62CE9C56-1766-4695-8DEF-EFB99070E229}" sibTransId="{D762ADCA-89EF-41C6-B38E-04B9378A7EF4}"/>
    <dgm:cxn modelId="{FE82ABA2-B6FC-4B95-9A0F-BC933DEDE7A1}" type="presOf" srcId="{798E8C89-409E-4BDA-879C-671D013D9D2E}" destId="{9EB07700-2D79-4B74-B101-E72ECE7C5295}" srcOrd="0" destOrd="0" presId="urn:microsoft.com/office/officeart/2005/8/layout/radial2"/>
    <dgm:cxn modelId="{DE1A0DEF-B2CB-4C8D-8348-D2DB55CB60F8}" type="presOf" srcId="{C2CC535E-E1E0-4B9D-966A-0D078F3F7EDC}" destId="{B50C7DB5-4896-4521-80ED-DA6CD5B5A76C}" srcOrd="0" destOrd="0" presId="urn:microsoft.com/office/officeart/2005/8/layout/radial2"/>
    <dgm:cxn modelId="{DE77D4D1-649A-47A2-B969-D86A655F9441}" type="presOf" srcId="{62CE9C56-1766-4695-8DEF-EFB99070E229}" destId="{52E0B71C-BE87-40D7-A722-DD5F7B480BAD}" srcOrd="0" destOrd="0" presId="urn:microsoft.com/office/officeart/2005/8/layout/radial2"/>
    <dgm:cxn modelId="{CBE6F7E1-D573-442C-901B-94C5197C188A}" type="presOf" srcId="{21A16E3B-D29C-47C0-B76A-F25EF0086CE4}" destId="{5A4C2F92-CA39-40BB-A0E7-62D6CD28D1F3}" srcOrd="0" destOrd="0" presId="urn:microsoft.com/office/officeart/2005/8/layout/radial2"/>
    <dgm:cxn modelId="{447495A3-34E8-4510-BB7C-6984209D0607}" srcId="{E01C3B7D-37BE-45F5-BB11-3F9CFBC4C684}" destId="{D480F057-76D2-4758-9A4B-8189DD1143C1}" srcOrd="9" destOrd="0" parTransId="{11563FFA-D1A1-401D-A4A9-F9187D79D5BC}" sibTransId="{E890E9AE-42DD-44D5-B22C-227BFF4A7636}"/>
    <dgm:cxn modelId="{998AC933-BC43-407A-99D2-2C1D7D1A2614}" type="presOf" srcId="{6AD8C44E-DAE8-4D50-9A44-4A50E2610805}" destId="{53C8E91F-F67B-4380-8FEF-4FB6A77CB74D}" srcOrd="0" destOrd="0" presId="urn:microsoft.com/office/officeart/2005/8/layout/radial2"/>
    <dgm:cxn modelId="{2B855913-40E5-46A2-99CA-B293A16F2AC2}" type="presOf" srcId="{A37F912D-89E7-432A-9907-4E0387B23EF7}" destId="{F12B77FA-5DC3-484B-BA7B-537125A409B1}" srcOrd="0" destOrd="0" presId="urn:microsoft.com/office/officeart/2005/8/layout/radial2"/>
    <dgm:cxn modelId="{A847B771-5956-42E4-9D36-43A30F68089A}" type="presOf" srcId="{E01C3B7D-37BE-45F5-BB11-3F9CFBC4C684}" destId="{B8823835-0A45-4555-ABD0-3F535CE59135}" srcOrd="0" destOrd="0" presId="urn:microsoft.com/office/officeart/2005/8/layout/radial2"/>
    <dgm:cxn modelId="{D9C01B25-A544-4E8F-846C-3083B9D3EBC4}" type="presOf" srcId="{894434A3-CD9B-4EA4-BA9D-A6CA8967C71C}" destId="{62A9E92C-3A08-4370-8E0F-E3832FCA2476}" srcOrd="0" destOrd="0" presId="urn:microsoft.com/office/officeart/2005/8/layout/radial2"/>
    <dgm:cxn modelId="{0C14D155-F77C-4497-88E6-2A0BF54478B6}" type="presOf" srcId="{A817D226-5C23-444C-B4EE-DF4D29D0EE83}" destId="{D8C17614-AFAA-48CE-B30A-86C4E498047D}" srcOrd="0" destOrd="0" presId="urn:microsoft.com/office/officeart/2005/8/layout/radial2"/>
    <dgm:cxn modelId="{A027FB18-2F50-45B5-8F6D-54A80846C64E}" type="presOf" srcId="{C4766097-84E0-40F2-A5B7-3975064DDFDF}" destId="{BE8F8247-5338-4AFE-AEF6-933595FA3292}" srcOrd="0" destOrd="0" presId="urn:microsoft.com/office/officeart/2005/8/layout/radial2"/>
    <dgm:cxn modelId="{70631DD1-BA60-4DD1-9AC6-4714AD837143}" srcId="{E01C3B7D-37BE-45F5-BB11-3F9CFBC4C684}" destId="{D9D5E15C-2A14-44DB-B891-10DF9B2037EF}" srcOrd="8" destOrd="0" parTransId="{798E8C89-409E-4BDA-879C-671D013D9D2E}" sibTransId="{2D26F1E1-74E1-4926-9A5D-E18527540D8C}"/>
    <dgm:cxn modelId="{45BCB04A-669C-4030-8000-A3E208DF71A8}" type="presOf" srcId="{4ADDA262-2B1D-48CD-BFE3-4F512EF42927}" destId="{851519AA-30CB-4BBA-B377-F4B4655B7FDD}" srcOrd="0" destOrd="0" presId="urn:microsoft.com/office/officeart/2005/8/layout/radial2"/>
    <dgm:cxn modelId="{627C2676-57D9-4757-8E39-495ADE0BCA4F}" type="presOf" srcId="{1622E21C-90BF-41B3-BDEE-E0754463A860}" destId="{B795EEF7-C3F1-47D3-B95A-270158120263}" srcOrd="0" destOrd="0" presId="urn:microsoft.com/office/officeart/2005/8/layout/radial2"/>
    <dgm:cxn modelId="{A3975C07-C12C-419C-A563-2008951B9F94}" srcId="{E01C3B7D-37BE-45F5-BB11-3F9CFBC4C684}" destId="{0D52627F-D03D-4C5C-AEDE-A6267E5D9841}" srcOrd="0" destOrd="0" parTransId="{8A4986D7-2C9F-4259-AC64-BECEFF4DFF5C}" sibTransId="{4D6C2271-7182-4F1B-870A-7ED395217A03}"/>
    <dgm:cxn modelId="{EAC9B258-9FC0-4DC6-8C4D-636B327AA06E}" type="presOf" srcId="{4B3E1F33-9BFA-4AE6-9E7A-2CFFE4194197}" destId="{73AE2238-5F43-4F2B-A10A-41AC9D2EFB9E}" srcOrd="0" destOrd="0" presId="urn:microsoft.com/office/officeart/2005/8/layout/radial2"/>
    <dgm:cxn modelId="{F961C47D-A67B-42C6-89EB-2EBFDDAC5B07}" type="presOf" srcId="{D9D5E15C-2A14-44DB-B891-10DF9B2037EF}" destId="{9549E458-4AFA-4CCC-8B06-A8D91706FE8D}" srcOrd="0" destOrd="0" presId="urn:microsoft.com/office/officeart/2005/8/layout/radial2"/>
    <dgm:cxn modelId="{C0882936-EE03-4FE3-BA45-D628E51BD547}" type="presOf" srcId="{E03DB742-FC89-44CB-929A-5F1274E5DA01}" destId="{B4744667-09D9-4D02-A2AC-5C08BBCB07F3}" srcOrd="0" destOrd="0" presId="urn:microsoft.com/office/officeart/2005/8/layout/radial2"/>
    <dgm:cxn modelId="{D8424266-1B85-466E-9BE6-2B220D91BCF4}" type="presOf" srcId="{D480F057-76D2-4758-9A4B-8189DD1143C1}" destId="{B60B6092-6EB1-407F-9AD7-51C45FDA927A}" srcOrd="0" destOrd="0" presId="urn:microsoft.com/office/officeart/2005/8/layout/radial2"/>
    <dgm:cxn modelId="{C0E7B390-8DA5-45A1-AFFD-D3E8C8764E75}" type="presOf" srcId="{0D52627F-D03D-4C5C-AEDE-A6267E5D9841}" destId="{4BBC1EA8-560C-4C9E-A6CB-E46908E75B11}" srcOrd="0" destOrd="0" presId="urn:microsoft.com/office/officeart/2005/8/layout/radial2"/>
    <dgm:cxn modelId="{29BC77CE-1B01-4D68-8ED5-16C8557A4E10}" type="presOf" srcId="{8F755616-A2D7-41D9-9F07-75699EF9057F}" destId="{6B192B5F-E9D5-4383-B87D-37E571961CDD}" srcOrd="0" destOrd="0" presId="urn:microsoft.com/office/officeart/2005/8/layout/radial2"/>
    <dgm:cxn modelId="{25F75A92-A16B-4348-BA85-2AA21907B1D0}" srcId="{E01C3B7D-37BE-45F5-BB11-3F9CFBC4C684}" destId="{21A16E3B-D29C-47C0-B76A-F25EF0086CE4}" srcOrd="2" destOrd="0" parTransId="{E03DB742-FC89-44CB-929A-5F1274E5DA01}" sibTransId="{15E17C6E-2379-4A19-AA85-C01E81804847}"/>
    <dgm:cxn modelId="{6A6B4FFE-3ABB-4ECB-9631-E1C8A8E3B166}" srcId="{E01C3B7D-37BE-45F5-BB11-3F9CFBC4C684}" destId="{8F755616-A2D7-41D9-9F07-75699EF9057F}" srcOrd="6" destOrd="0" parTransId="{4ADDA262-2B1D-48CD-BFE3-4F512EF42927}" sibTransId="{A9C7E84B-FB95-4256-BA2F-D06D71A59D0C}"/>
    <dgm:cxn modelId="{58582F4F-CB19-4D64-88B3-3CD7B854EB61}" type="presParOf" srcId="{B8823835-0A45-4555-ABD0-3F535CE59135}" destId="{E9175E89-DC15-4304-933C-722E0D0C5E2F}" srcOrd="0" destOrd="0" presId="urn:microsoft.com/office/officeart/2005/8/layout/radial2"/>
    <dgm:cxn modelId="{7E3BF75D-A7E3-4D3C-A403-0597D1A4053D}" type="presParOf" srcId="{E9175E89-DC15-4304-933C-722E0D0C5E2F}" destId="{CCF8EC09-B173-446D-BD73-7DAC70688CCC}" srcOrd="0" destOrd="0" presId="urn:microsoft.com/office/officeart/2005/8/layout/radial2"/>
    <dgm:cxn modelId="{121F5ED5-4E0B-44EB-B3E2-D50AAE742D52}" type="presParOf" srcId="{CCF8EC09-B173-446D-BD73-7DAC70688CCC}" destId="{7DEACC8A-5D6E-4AC6-A862-AD239ADEA394}" srcOrd="0" destOrd="0" presId="urn:microsoft.com/office/officeart/2005/8/layout/radial2"/>
    <dgm:cxn modelId="{07AD356C-78B5-4B1D-A607-A183C69C72DF}" type="presParOf" srcId="{CCF8EC09-B173-446D-BD73-7DAC70688CCC}" destId="{FCDDB597-3E12-4460-A9A4-08DA73E672E0}" srcOrd="1" destOrd="0" presId="urn:microsoft.com/office/officeart/2005/8/layout/radial2"/>
    <dgm:cxn modelId="{58066FC5-3438-44FA-9D57-C40B4EE6365D}" type="presParOf" srcId="{E9175E89-DC15-4304-933C-722E0D0C5E2F}" destId="{C50AC6CE-8D94-40A8-9895-15B06731A94E}" srcOrd="1" destOrd="0" presId="urn:microsoft.com/office/officeart/2005/8/layout/radial2"/>
    <dgm:cxn modelId="{A7A3FDD0-EBD7-487E-9D66-7FFD1A5A0319}" type="presParOf" srcId="{E9175E89-DC15-4304-933C-722E0D0C5E2F}" destId="{6FAA4193-03C3-4B9B-91D7-2304B697A240}" srcOrd="2" destOrd="0" presId="urn:microsoft.com/office/officeart/2005/8/layout/radial2"/>
    <dgm:cxn modelId="{0892CD5C-BD36-4EB9-AF1A-4E667665B3D7}" type="presParOf" srcId="{6FAA4193-03C3-4B9B-91D7-2304B697A240}" destId="{4BBC1EA8-560C-4C9E-A6CB-E46908E75B11}" srcOrd="0" destOrd="0" presId="urn:microsoft.com/office/officeart/2005/8/layout/radial2"/>
    <dgm:cxn modelId="{AD40F247-5035-4C73-A86C-C04A43ACC598}" type="presParOf" srcId="{6FAA4193-03C3-4B9B-91D7-2304B697A240}" destId="{5C29BE76-A2C0-419D-8894-C0E0747F1B52}" srcOrd="1" destOrd="0" presId="urn:microsoft.com/office/officeart/2005/8/layout/radial2"/>
    <dgm:cxn modelId="{4B228BA0-380E-491D-9EE7-6713A94D294C}" type="presParOf" srcId="{E9175E89-DC15-4304-933C-722E0D0C5E2F}" destId="{D8C17614-AFAA-48CE-B30A-86C4E498047D}" srcOrd="3" destOrd="0" presId="urn:microsoft.com/office/officeart/2005/8/layout/radial2"/>
    <dgm:cxn modelId="{ACD236FB-C5D2-44FE-90A6-D62C10B3ABF4}" type="presParOf" srcId="{E9175E89-DC15-4304-933C-722E0D0C5E2F}" destId="{218F13A9-1435-4F1C-BA2A-DA68475F906F}" srcOrd="4" destOrd="0" presId="urn:microsoft.com/office/officeart/2005/8/layout/radial2"/>
    <dgm:cxn modelId="{CE3F3EFF-E8C1-4D5C-924A-D3F520E9CA52}" type="presParOf" srcId="{218F13A9-1435-4F1C-BA2A-DA68475F906F}" destId="{62A9E92C-3A08-4370-8E0F-E3832FCA2476}" srcOrd="0" destOrd="0" presId="urn:microsoft.com/office/officeart/2005/8/layout/radial2"/>
    <dgm:cxn modelId="{407829A8-324E-4738-BE1A-FF8EEFEE8C10}" type="presParOf" srcId="{218F13A9-1435-4F1C-BA2A-DA68475F906F}" destId="{87DC89B6-785B-4C6E-B0D6-5A1C53536FC7}" srcOrd="1" destOrd="0" presId="urn:microsoft.com/office/officeart/2005/8/layout/radial2"/>
    <dgm:cxn modelId="{A73A861C-7830-4FC9-B7F7-9021D4037FE4}" type="presParOf" srcId="{E9175E89-DC15-4304-933C-722E0D0C5E2F}" destId="{B4744667-09D9-4D02-A2AC-5C08BBCB07F3}" srcOrd="5" destOrd="0" presId="urn:microsoft.com/office/officeart/2005/8/layout/radial2"/>
    <dgm:cxn modelId="{692383B9-5DE2-46DB-A8D2-5D103860D465}" type="presParOf" srcId="{E9175E89-DC15-4304-933C-722E0D0C5E2F}" destId="{51E07D4E-8396-410E-840B-B709FA4EE21F}" srcOrd="6" destOrd="0" presId="urn:microsoft.com/office/officeart/2005/8/layout/radial2"/>
    <dgm:cxn modelId="{EA4AC18D-6FFE-49F9-A9D8-3EFA5CF7005E}" type="presParOf" srcId="{51E07D4E-8396-410E-840B-B709FA4EE21F}" destId="{5A4C2F92-CA39-40BB-A0E7-62D6CD28D1F3}" srcOrd="0" destOrd="0" presId="urn:microsoft.com/office/officeart/2005/8/layout/radial2"/>
    <dgm:cxn modelId="{DBD668D8-B323-470A-911C-53C35A681E99}" type="presParOf" srcId="{51E07D4E-8396-410E-840B-B709FA4EE21F}" destId="{0180A8B1-578B-43AE-8167-6670799D1EBE}" srcOrd="1" destOrd="0" presId="urn:microsoft.com/office/officeart/2005/8/layout/radial2"/>
    <dgm:cxn modelId="{F31A5731-E84A-443C-A6FE-11BF10246BB1}" type="presParOf" srcId="{E9175E89-DC15-4304-933C-722E0D0C5E2F}" destId="{52E0B71C-BE87-40D7-A722-DD5F7B480BAD}" srcOrd="7" destOrd="0" presId="urn:microsoft.com/office/officeart/2005/8/layout/radial2"/>
    <dgm:cxn modelId="{5113791B-BEAF-4EC6-A4E1-FA3D483A0158}" type="presParOf" srcId="{E9175E89-DC15-4304-933C-722E0D0C5E2F}" destId="{6E12B20B-E4F7-42CA-B052-F0DD07D88A33}" srcOrd="8" destOrd="0" presId="urn:microsoft.com/office/officeart/2005/8/layout/radial2"/>
    <dgm:cxn modelId="{4E3437DF-5A22-49D3-B2F9-0B48F915C9AC}" type="presParOf" srcId="{6E12B20B-E4F7-42CA-B052-F0DD07D88A33}" destId="{73AE2238-5F43-4F2B-A10A-41AC9D2EFB9E}" srcOrd="0" destOrd="0" presId="urn:microsoft.com/office/officeart/2005/8/layout/radial2"/>
    <dgm:cxn modelId="{0EB899F3-24C8-4267-9B39-684F78264D7A}" type="presParOf" srcId="{6E12B20B-E4F7-42CA-B052-F0DD07D88A33}" destId="{B41DF931-B2FE-4EA0-BCA8-E83F70D46B47}" srcOrd="1" destOrd="0" presId="urn:microsoft.com/office/officeart/2005/8/layout/radial2"/>
    <dgm:cxn modelId="{BA522B4F-A8AC-4649-9160-E3260C53D25E}" type="presParOf" srcId="{E9175E89-DC15-4304-933C-722E0D0C5E2F}" destId="{B50C7DB5-4896-4521-80ED-DA6CD5B5A76C}" srcOrd="9" destOrd="0" presId="urn:microsoft.com/office/officeart/2005/8/layout/radial2"/>
    <dgm:cxn modelId="{D26E52B2-824D-415B-9317-C3FF7C1C4E18}" type="presParOf" srcId="{E9175E89-DC15-4304-933C-722E0D0C5E2F}" destId="{D48C511E-3056-4F16-9540-04C9F69550FC}" srcOrd="10" destOrd="0" presId="urn:microsoft.com/office/officeart/2005/8/layout/radial2"/>
    <dgm:cxn modelId="{C8CDA316-E40D-4001-8B35-022551DFF359}" type="presParOf" srcId="{D48C511E-3056-4F16-9540-04C9F69550FC}" destId="{F12B77FA-5DC3-484B-BA7B-537125A409B1}" srcOrd="0" destOrd="0" presId="urn:microsoft.com/office/officeart/2005/8/layout/radial2"/>
    <dgm:cxn modelId="{FD84DA40-88F2-4A8B-B06C-58D935D2D580}" type="presParOf" srcId="{D48C511E-3056-4F16-9540-04C9F69550FC}" destId="{5A6BB869-B760-4E6A-8DA8-7553892594A0}" srcOrd="1" destOrd="0" presId="urn:microsoft.com/office/officeart/2005/8/layout/radial2"/>
    <dgm:cxn modelId="{1C28227F-FD94-4F70-AB5A-E18D76BEA6E0}" type="presParOf" srcId="{E9175E89-DC15-4304-933C-722E0D0C5E2F}" destId="{BE8F8247-5338-4AFE-AEF6-933595FA3292}" srcOrd="11" destOrd="0" presId="urn:microsoft.com/office/officeart/2005/8/layout/radial2"/>
    <dgm:cxn modelId="{919A102D-C770-40B5-8761-91B52C757794}" type="presParOf" srcId="{E9175E89-DC15-4304-933C-722E0D0C5E2F}" destId="{BD55AEB7-EA9E-48D2-8B2D-0CAC71308DF9}" srcOrd="12" destOrd="0" presId="urn:microsoft.com/office/officeart/2005/8/layout/radial2"/>
    <dgm:cxn modelId="{A495AEF5-8387-4FB2-A382-D1B4C7DC11FA}" type="presParOf" srcId="{BD55AEB7-EA9E-48D2-8B2D-0CAC71308DF9}" destId="{349C53BA-164D-41A5-A432-65A8BD80C1AA}" srcOrd="0" destOrd="0" presId="urn:microsoft.com/office/officeart/2005/8/layout/radial2"/>
    <dgm:cxn modelId="{F10EDF2C-17AD-4072-AA56-D48782F7821D}" type="presParOf" srcId="{BD55AEB7-EA9E-48D2-8B2D-0CAC71308DF9}" destId="{9A3CF614-F6F6-4546-B33B-750CF0901A52}" srcOrd="1" destOrd="0" presId="urn:microsoft.com/office/officeart/2005/8/layout/radial2"/>
    <dgm:cxn modelId="{794891AD-21EE-4496-9D45-5D51FB01D2C1}" type="presParOf" srcId="{E9175E89-DC15-4304-933C-722E0D0C5E2F}" destId="{851519AA-30CB-4BBA-B377-F4B4655B7FDD}" srcOrd="13" destOrd="0" presId="urn:microsoft.com/office/officeart/2005/8/layout/radial2"/>
    <dgm:cxn modelId="{BB8BE0C9-C1CE-4057-B5AD-E464C5ECB525}" type="presParOf" srcId="{E9175E89-DC15-4304-933C-722E0D0C5E2F}" destId="{0BAD4703-AA32-4EE1-BCB5-7F32881B5931}" srcOrd="14" destOrd="0" presId="urn:microsoft.com/office/officeart/2005/8/layout/radial2"/>
    <dgm:cxn modelId="{A93F72EA-E700-4BDE-B7D2-38AB9EE1B741}" type="presParOf" srcId="{0BAD4703-AA32-4EE1-BCB5-7F32881B5931}" destId="{6B192B5F-E9D5-4383-B87D-37E571961CDD}" srcOrd="0" destOrd="0" presId="urn:microsoft.com/office/officeart/2005/8/layout/radial2"/>
    <dgm:cxn modelId="{70D6EC72-6831-4652-B918-E9CDBDA66824}" type="presParOf" srcId="{0BAD4703-AA32-4EE1-BCB5-7F32881B5931}" destId="{46086294-A1CB-4AA9-B8F4-8E78BBC7EF7C}" srcOrd="1" destOrd="0" presId="urn:microsoft.com/office/officeart/2005/8/layout/radial2"/>
    <dgm:cxn modelId="{A0E46A78-F8B4-4529-8DDB-4D151632F8A0}" type="presParOf" srcId="{E9175E89-DC15-4304-933C-722E0D0C5E2F}" destId="{B795EEF7-C3F1-47D3-B95A-270158120263}" srcOrd="15" destOrd="0" presId="urn:microsoft.com/office/officeart/2005/8/layout/radial2"/>
    <dgm:cxn modelId="{9CA03DD6-C799-4F05-B205-59EE0FF953AC}" type="presParOf" srcId="{E9175E89-DC15-4304-933C-722E0D0C5E2F}" destId="{FB11402A-B8A2-4535-89D0-85FB881EC765}" srcOrd="16" destOrd="0" presId="urn:microsoft.com/office/officeart/2005/8/layout/radial2"/>
    <dgm:cxn modelId="{F8DF4FD2-BCB7-4918-93BE-93801BEDAF8C}" type="presParOf" srcId="{FB11402A-B8A2-4535-89D0-85FB881EC765}" destId="{53C8E91F-F67B-4380-8FEF-4FB6A77CB74D}" srcOrd="0" destOrd="0" presId="urn:microsoft.com/office/officeart/2005/8/layout/radial2"/>
    <dgm:cxn modelId="{9036CB1C-0DED-4A5A-A1BD-986029DBDDF2}" type="presParOf" srcId="{FB11402A-B8A2-4535-89D0-85FB881EC765}" destId="{D379ED7B-84E8-4E2D-8B0A-75C276823130}" srcOrd="1" destOrd="0" presId="urn:microsoft.com/office/officeart/2005/8/layout/radial2"/>
    <dgm:cxn modelId="{843B76DC-1FD7-4608-97FF-E68327BC155D}" type="presParOf" srcId="{E9175E89-DC15-4304-933C-722E0D0C5E2F}" destId="{9EB07700-2D79-4B74-B101-E72ECE7C5295}" srcOrd="17" destOrd="0" presId="urn:microsoft.com/office/officeart/2005/8/layout/radial2"/>
    <dgm:cxn modelId="{E1AAB746-630B-482E-8960-C31B62752C75}" type="presParOf" srcId="{E9175E89-DC15-4304-933C-722E0D0C5E2F}" destId="{74EA4842-CD5A-439D-B375-8D1839BF98D5}" srcOrd="18" destOrd="0" presId="urn:microsoft.com/office/officeart/2005/8/layout/radial2"/>
    <dgm:cxn modelId="{22A50507-5769-40B2-ADF1-8D35225E76F8}" type="presParOf" srcId="{74EA4842-CD5A-439D-B375-8D1839BF98D5}" destId="{9549E458-4AFA-4CCC-8B06-A8D91706FE8D}" srcOrd="0" destOrd="0" presId="urn:microsoft.com/office/officeart/2005/8/layout/radial2"/>
    <dgm:cxn modelId="{E6DF12ED-3FD3-449E-AD4D-6EF521ABEF9E}" type="presParOf" srcId="{74EA4842-CD5A-439D-B375-8D1839BF98D5}" destId="{6A36EAE4-B028-4753-A234-A8EAA26428AE}" srcOrd="1" destOrd="0" presId="urn:microsoft.com/office/officeart/2005/8/layout/radial2"/>
    <dgm:cxn modelId="{707505C7-B2D8-4D65-A0AF-ADFDF60FE210}" type="presParOf" srcId="{E9175E89-DC15-4304-933C-722E0D0C5E2F}" destId="{43D52C54-8E0C-49F2-A1CE-E03660E73C6D}" srcOrd="19" destOrd="0" presId="urn:microsoft.com/office/officeart/2005/8/layout/radial2"/>
    <dgm:cxn modelId="{AC9CCAD8-4E2C-4C38-9883-67D1A70C5EDB}" type="presParOf" srcId="{E9175E89-DC15-4304-933C-722E0D0C5E2F}" destId="{F0926CC2-255E-4194-A25D-4AF4C6FED738}" srcOrd="20" destOrd="0" presId="urn:microsoft.com/office/officeart/2005/8/layout/radial2"/>
    <dgm:cxn modelId="{4DB1278C-EBA9-4771-981F-D13E897F0773}" type="presParOf" srcId="{F0926CC2-255E-4194-A25D-4AF4C6FED738}" destId="{B60B6092-6EB1-407F-9AD7-51C45FDA927A}" srcOrd="0" destOrd="0" presId="urn:microsoft.com/office/officeart/2005/8/layout/radial2"/>
    <dgm:cxn modelId="{8EE9E591-27E9-42E9-B481-D1408D315A2E}" type="presParOf" srcId="{F0926CC2-255E-4194-A25D-4AF4C6FED738}" destId="{3C2519C3-C540-41BD-B66A-5002651BBC64}"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52C54-8E0C-49F2-A1CE-E03660E73C6D}">
      <dsp:nvSpPr>
        <dsp:cNvPr id="0" name=""/>
        <dsp:cNvSpPr/>
      </dsp:nvSpPr>
      <dsp:spPr>
        <a:xfrm rot="3109125">
          <a:off x="1571317" y="3086966"/>
          <a:ext cx="2015436" cy="16347"/>
        </a:xfrm>
        <a:custGeom>
          <a:avLst/>
          <a:gdLst/>
          <a:ahLst/>
          <a:cxnLst/>
          <a:rect l="0" t="0" r="0" b="0"/>
          <a:pathLst>
            <a:path>
              <a:moveTo>
                <a:pt x="0" y="8173"/>
              </a:moveTo>
              <a:lnTo>
                <a:pt x="2015436" y="8173"/>
              </a:lnTo>
            </a:path>
          </a:pathLst>
        </a:custGeom>
        <a:noFill/>
        <a:ln w="3175"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9EB07700-2D79-4B74-B101-E72ECE7C5295}">
      <dsp:nvSpPr>
        <dsp:cNvPr id="0" name=""/>
        <dsp:cNvSpPr/>
      </dsp:nvSpPr>
      <dsp:spPr>
        <a:xfrm rot="2156659">
          <a:off x="1793436" y="2870660"/>
          <a:ext cx="2143437" cy="16347"/>
        </a:xfrm>
        <a:custGeom>
          <a:avLst/>
          <a:gdLst/>
          <a:ahLst/>
          <a:cxnLst/>
          <a:rect l="0" t="0" r="0" b="0"/>
          <a:pathLst>
            <a:path>
              <a:moveTo>
                <a:pt x="0" y="8173"/>
              </a:moveTo>
              <a:lnTo>
                <a:pt x="2143437" y="8173"/>
              </a:lnTo>
            </a:path>
          </a:pathLst>
        </a:custGeom>
        <a:noFill/>
        <a:ln w="3175"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795EEF7-C3F1-47D3-B95A-270158120263}">
      <dsp:nvSpPr>
        <dsp:cNvPr id="0" name=""/>
        <dsp:cNvSpPr/>
      </dsp:nvSpPr>
      <dsp:spPr>
        <a:xfrm rot="1433149">
          <a:off x="1901956" y="2638611"/>
          <a:ext cx="2231254" cy="16347"/>
        </a:xfrm>
        <a:custGeom>
          <a:avLst/>
          <a:gdLst/>
          <a:ahLst/>
          <a:cxnLst/>
          <a:rect l="0" t="0" r="0" b="0"/>
          <a:pathLst>
            <a:path>
              <a:moveTo>
                <a:pt x="0" y="8173"/>
              </a:moveTo>
              <a:lnTo>
                <a:pt x="2231254" y="8173"/>
              </a:lnTo>
            </a:path>
          </a:pathLst>
        </a:custGeom>
        <a:noFill/>
        <a:ln w="3175"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851519AA-30CB-4BBA-B377-F4B4655B7FDD}">
      <dsp:nvSpPr>
        <dsp:cNvPr id="0" name=""/>
        <dsp:cNvSpPr/>
      </dsp:nvSpPr>
      <dsp:spPr>
        <a:xfrm rot="824330">
          <a:off x="1966026" y="2409736"/>
          <a:ext cx="2200404" cy="16347"/>
        </a:xfrm>
        <a:custGeom>
          <a:avLst/>
          <a:gdLst/>
          <a:ahLst/>
          <a:cxnLst/>
          <a:rect l="0" t="0" r="0" b="0"/>
          <a:pathLst>
            <a:path>
              <a:moveTo>
                <a:pt x="0" y="8173"/>
              </a:moveTo>
              <a:lnTo>
                <a:pt x="2200404" y="8173"/>
              </a:lnTo>
            </a:path>
          </a:pathLst>
        </a:custGeom>
        <a:noFill/>
        <a:ln w="3175"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E8F8247-5338-4AFE-AEF6-933595FA3292}">
      <dsp:nvSpPr>
        <dsp:cNvPr id="0" name=""/>
        <dsp:cNvSpPr/>
      </dsp:nvSpPr>
      <dsp:spPr>
        <a:xfrm rot="274226">
          <a:off x="1994582" y="2189793"/>
          <a:ext cx="1838186" cy="16347"/>
        </a:xfrm>
        <a:custGeom>
          <a:avLst/>
          <a:gdLst/>
          <a:ahLst/>
          <a:cxnLst/>
          <a:rect l="0" t="0" r="0" b="0"/>
          <a:pathLst>
            <a:path>
              <a:moveTo>
                <a:pt x="0" y="8173"/>
              </a:moveTo>
              <a:lnTo>
                <a:pt x="1838186" y="8173"/>
              </a:lnTo>
            </a:path>
          </a:pathLst>
        </a:custGeom>
        <a:noFill/>
        <a:ln w="3175"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50C7DB5-4896-4521-80ED-DA6CD5B5A76C}">
      <dsp:nvSpPr>
        <dsp:cNvPr id="0" name=""/>
        <dsp:cNvSpPr/>
      </dsp:nvSpPr>
      <dsp:spPr>
        <a:xfrm rot="21304229">
          <a:off x="1994005" y="2003048"/>
          <a:ext cx="1892334" cy="16347"/>
        </a:xfrm>
        <a:custGeom>
          <a:avLst/>
          <a:gdLst/>
          <a:ahLst/>
          <a:cxnLst/>
          <a:rect l="0" t="0" r="0" b="0"/>
          <a:pathLst>
            <a:path>
              <a:moveTo>
                <a:pt x="0" y="8173"/>
              </a:moveTo>
              <a:lnTo>
                <a:pt x="1892334" y="8173"/>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52E0B71C-BE87-40D7-A722-DD5F7B480BAD}">
      <dsp:nvSpPr>
        <dsp:cNvPr id="0" name=""/>
        <dsp:cNvSpPr/>
      </dsp:nvSpPr>
      <dsp:spPr>
        <a:xfrm rot="20254995">
          <a:off x="1903966" y="1549090"/>
          <a:ext cx="2475690" cy="16347"/>
        </a:xfrm>
        <a:custGeom>
          <a:avLst/>
          <a:gdLst/>
          <a:ahLst/>
          <a:cxnLst/>
          <a:rect l="0" t="0" r="0" b="0"/>
          <a:pathLst>
            <a:path>
              <a:moveTo>
                <a:pt x="0" y="8173"/>
              </a:moveTo>
              <a:lnTo>
                <a:pt x="2475690" y="8173"/>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4744667-09D9-4D02-A2AC-5C08BBCB07F3}">
      <dsp:nvSpPr>
        <dsp:cNvPr id="0" name=""/>
        <dsp:cNvSpPr/>
      </dsp:nvSpPr>
      <dsp:spPr>
        <a:xfrm rot="20720996">
          <a:off x="1962382" y="1777184"/>
          <a:ext cx="2160614" cy="16347"/>
        </a:xfrm>
        <a:custGeom>
          <a:avLst/>
          <a:gdLst/>
          <a:ahLst/>
          <a:cxnLst/>
          <a:rect l="0" t="0" r="0" b="0"/>
          <a:pathLst>
            <a:path>
              <a:moveTo>
                <a:pt x="0" y="8173"/>
              </a:moveTo>
              <a:lnTo>
                <a:pt x="2160614" y="8173"/>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D8C17614-AFAA-48CE-B30A-86C4E498047D}">
      <dsp:nvSpPr>
        <dsp:cNvPr id="0" name=""/>
        <dsp:cNvSpPr/>
      </dsp:nvSpPr>
      <dsp:spPr>
        <a:xfrm rot="19544030">
          <a:off x="1795627" y="1314181"/>
          <a:ext cx="2326195" cy="16347"/>
        </a:xfrm>
        <a:custGeom>
          <a:avLst/>
          <a:gdLst/>
          <a:ahLst/>
          <a:cxnLst/>
          <a:rect l="0" t="0" r="0" b="0"/>
          <a:pathLst>
            <a:path>
              <a:moveTo>
                <a:pt x="0" y="8173"/>
              </a:moveTo>
              <a:lnTo>
                <a:pt x="2326195" y="8173"/>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C50AC6CE-8D94-40A8-9895-15B06731A94E}">
      <dsp:nvSpPr>
        <dsp:cNvPr id="0" name=""/>
        <dsp:cNvSpPr/>
      </dsp:nvSpPr>
      <dsp:spPr>
        <a:xfrm rot="18540165">
          <a:off x="1582404" y="1114210"/>
          <a:ext cx="2041088" cy="16347"/>
        </a:xfrm>
        <a:custGeom>
          <a:avLst/>
          <a:gdLst/>
          <a:ahLst/>
          <a:cxnLst/>
          <a:rect l="0" t="0" r="0" b="0"/>
          <a:pathLst>
            <a:path>
              <a:moveTo>
                <a:pt x="0" y="8173"/>
              </a:moveTo>
              <a:lnTo>
                <a:pt x="2041088" y="8173"/>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FCDDB597-3E12-4460-A9A4-08DA73E672E0}">
      <dsp:nvSpPr>
        <dsp:cNvPr id="0" name=""/>
        <dsp:cNvSpPr/>
      </dsp:nvSpPr>
      <dsp:spPr>
        <a:xfrm>
          <a:off x="250544" y="1761567"/>
          <a:ext cx="2699922" cy="662026"/>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BC1EA8-560C-4C9E-A6CB-E46908E75B11}">
      <dsp:nvSpPr>
        <dsp:cNvPr id="0" name=""/>
        <dsp:cNvSpPr/>
      </dsp:nvSpPr>
      <dsp:spPr>
        <a:xfrm>
          <a:off x="2796389" y="1414"/>
          <a:ext cx="1159758" cy="332184"/>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baseline="0" dirty="0" smtClean="0">
              <a:latin typeface="Franklin Gothic Book" panose="020B0503020102020204" pitchFamily="34" charset="0"/>
            </a:rPr>
            <a:t>Medicine</a:t>
          </a:r>
          <a:endParaRPr lang="en-US" sz="1200" kern="1200" baseline="0" dirty="0">
            <a:latin typeface="Franklin Gothic Book" panose="020B0503020102020204" pitchFamily="34" charset="0"/>
          </a:endParaRPr>
        </a:p>
      </dsp:txBody>
      <dsp:txXfrm>
        <a:off x="2966232" y="50061"/>
        <a:ext cx="820072" cy="234890"/>
      </dsp:txXfrm>
    </dsp:sp>
    <dsp:sp modelId="{62A9E92C-3A08-4370-8E0F-E3832FCA2476}">
      <dsp:nvSpPr>
        <dsp:cNvPr id="0" name=""/>
        <dsp:cNvSpPr/>
      </dsp:nvSpPr>
      <dsp:spPr>
        <a:xfrm>
          <a:off x="3568342" y="348433"/>
          <a:ext cx="1152237" cy="332184"/>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Dentistry</a:t>
          </a:r>
          <a:endParaRPr lang="en-US" sz="1200" kern="1200" dirty="0">
            <a:latin typeface="Franklin Gothic Book" panose="020B0503020102020204" pitchFamily="34" charset="0"/>
          </a:endParaRPr>
        </a:p>
      </dsp:txBody>
      <dsp:txXfrm>
        <a:off x="3737083" y="397080"/>
        <a:ext cx="814755" cy="234890"/>
      </dsp:txXfrm>
    </dsp:sp>
    <dsp:sp modelId="{5A4C2F92-CA39-40BB-A0E7-62D6CD28D1F3}">
      <dsp:nvSpPr>
        <dsp:cNvPr id="0" name=""/>
        <dsp:cNvSpPr/>
      </dsp:nvSpPr>
      <dsp:spPr>
        <a:xfrm>
          <a:off x="3810000" y="1262832"/>
          <a:ext cx="1401864" cy="277413"/>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Pharmacology</a:t>
          </a:r>
          <a:endParaRPr lang="en-US" sz="1200" kern="1200" dirty="0">
            <a:latin typeface="Franklin Gothic Book" panose="020B0503020102020204" pitchFamily="34" charset="0"/>
          </a:endParaRPr>
        </a:p>
      </dsp:txBody>
      <dsp:txXfrm>
        <a:off x="4015298" y="1303458"/>
        <a:ext cx="991268" cy="196161"/>
      </dsp:txXfrm>
    </dsp:sp>
    <dsp:sp modelId="{73AE2238-5F43-4F2B-A10A-41AC9D2EFB9E}">
      <dsp:nvSpPr>
        <dsp:cNvPr id="0" name=""/>
        <dsp:cNvSpPr/>
      </dsp:nvSpPr>
      <dsp:spPr>
        <a:xfrm>
          <a:off x="4113996" y="791791"/>
          <a:ext cx="961633" cy="332184"/>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Nursing</a:t>
          </a:r>
          <a:endParaRPr lang="en-US" sz="1200" kern="1200" dirty="0">
            <a:latin typeface="Franklin Gothic Book" panose="020B0503020102020204" pitchFamily="34" charset="0"/>
          </a:endParaRPr>
        </a:p>
      </dsp:txBody>
      <dsp:txXfrm>
        <a:off x="4254824" y="840438"/>
        <a:ext cx="679977" cy="234890"/>
      </dsp:txXfrm>
    </dsp:sp>
    <dsp:sp modelId="{F12B77FA-5DC3-484B-BA7B-537125A409B1}">
      <dsp:nvSpPr>
        <dsp:cNvPr id="0" name=""/>
        <dsp:cNvSpPr/>
      </dsp:nvSpPr>
      <dsp:spPr>
        <a:xfrm>
          <a:off x="3846460" y="1709632"/>
          <a:ext cx="1329441" cy="332184"/>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Public health</a:t>
          </a:r>
          <a:endParaRPr lang="en-US" sz="1200" kern="1200" dirty="0">
            <a:latin typeface="Franklin Gothic Book" panose="020B0503020102020204" pitchFamily="34" charset="0"/>
          </a:endParaRPr>
        </a:p>
      </dsp:txBody>
      <dsp:txXfrm>
        <a:off x="4041152" y="1758279"/>
        <a:ext cx="940057" cy="234890"/>
      </dsp:txXfrm>
    </dsp:sp>
    <dsp:sp modelId="{349C53BA-164D-41A5-A432-65A8BD80C1AA}">
      <dsp:nvSpPr>
        <dsp:cNvPr id="0" name=""/>
        <dsp:cNvSpPr/>
      </dsp:nvSpPr>
      <dsp:spPr>
        <a:xfrm>
          <a:off x="3792768" y="2158342"/>
          <a:ext cx="1405920" cy="33218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baseline="0" dirty="0" smtClean="0">
              <a:solidFill>
                <a:schemeClr val="tx1"/>
              </a:solidFill>
              <a:latin typeface="Franklin Gothic Book" panose="020B0503020102020204" pitchFamily="34" charset="0"/>
            </a:rPr>
            <a:t>Social work</a:t>
          </a:r>
          <a:endParaRPr lang="en-US" sz="1400" kern="1200" baseline="0" dirty="0">
            <a:solidFill>
              <a:schemeClr val="tx1"/>
            </a:solidFill>
            <a:latin typeface="Franklin Gothic Book" panose="020B0503020102020204" pitchFamily="34" charset="0"/>
          </a:endParaRPr>
        </a:p>
      </dsp:txBody>
      <dsp:txXfrm>
        <a:off x="3998660" y="2206989"/>
        <a:ext cx="994136" cy="234890"/>
      </dsp:txXfrm>
    </dsp:sp>
    <dsp:sp modelId="{6B192B5F-E9D5-4383-B87D-37E571961CDD}">
      <dsp:nvSpPr>
        <dsp:cNvPr id="0" name=""/>
        <dsp:cNvSpPr/>
      </dsp:nvSpPr>
      <dsp:spPr>
        <a:xfrm>
          <a:off x="3997961" y="2620589"/>
          <a:ext cx="1153168" cy="3321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Athletics</a:t>
          </a:r>
          <a:endParaRPr lang="en-US" sz="1400" kern="1200" dirty="0">
            <a:solidFill>
              <a:schemeClr val="tx1"/>
            </a:solidFill>
            <a:latin typeface="Franklin Gothic Book" panose="020B0503020102020204" pitchFamily="34" charset="0"/>
          </a:endParaRPr>
        </a:p>
      </dsp:txBody>
      <dsp:txXfrm>
        <a:off x="4166839" y="2669236"/>
        <a:ext cx="815412" cy="234890"/>
      </dsp:txXfrm>
    </dsp:sp>
    <dsp:sp modelId="{53C8E91F-F67B-4380-8FEF-4FB6A77CB74D}">
      <dsp:nvSpPr>
        <dsp:cNvPr id="0" name=""/>
        <dsp:cNvSpPr/>
      </dsp:nvSpPr>
      <dsp:spPr>
        <a:xfrm>
          <a:off x="3687401" y="3077790"/>
          <a:ext cx="1357016" cy="3321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Education</a:t>
          </a:r>
          <a:endParaRPr lang="en-US" sz="1400" kern="1200" dirty="0">
            <a:solidFill>
              <a:schemeClr val="tx1"/>
            </a:solidFill>
            <a:latin typeface="Franklin Gothic Book" panose="020B0503020102020204" pitchFamily="34" charset="0"/>
          </a:endParaRPr>
        </a:p>
      </dsp:txBody>
      <dsp:txXfrm>
        <a:off x="3886131" y="3126437"/>
        <a:ext cx="959556" cy="234890"/>
      </dsp:txXfrm>
    </dsp:sp>
    <dsp:sp modelId="{9549E458-4AFA-4CCC-8B06-A8D91706FE8D}">
      <dsp:nvSpPr>
        <dsp:cNvPr id="0" name=""/>
        <dsp:cNvSpPr/>
      </dsp:nvSpPr>
      <dsp:spPr>
        <a:xfrm>
          <a:off x="3351640" y="3496839"/>
          <a:ext cx="1189881" cy="3321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Business</a:t>
          </a:r>
          <a:endParaRPr lang="en-US" sz="1400" kern="1200" dirty="0">
            <a:solidFill>
              <a:schemeClr val="tx1"/>
            </a:solidFill>
            <a:latin typeface="Franklin Gothic Book" panose="020B0503020102020204" pitchFamily="34" charset="0"/>
          </a:endParaRPr>
        </a:p>
      </dsp:txBody>
      <dsp:txXfrm>
        <a:off x="3525894" y="3545486"/>
        <a:ext cx="841373" cy="234890"/>
      </dsp:txXfrm>
    </dsp:sp>
    <dsp:sp modelId="{B60B6092-6EB1-407F-9AD7-51C45FDA927A}">
      <dsp:nvSpPr>
        <dsp:cNvPr id="0" name=""/>
        <dsp:cNvSpPr/>
      </dsp:nvSpPr>
      <dsp:spPr>
        <a:xfrm>
          <a:off x="2568519" y="3884879"/>
          <a:ext cx="1524350" cy="3321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Engineering</a:t>
          </a:r>
          <a:endParaRPr lang="en-US" sz="1400" kern="1200" dirty="0">
            <a:solidFill>
              <a:schemeClr val="tx1"/>
            </a:solidFill>
            <a:latin typeface="Franklin Gothic Book" panose="020B0503020102020204" pitchFamily="34" charset="0"/>
          </a:endParaRPr>
        </a:p>
      </dsp:txBody>
      <dsp:txXfrm>
        <a:off x="2791755" y="3933526"/>
        <a:ext cx="1077878" cy="234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52C54-8E0C-49F2-A1CE-E03660E73C6D}">
      <dsp:nvSpPr>
        <dsp:cNvPr id="0" name=""/>
        <dsp:cNvSpPr/>
      </dsp:nvSpPr>
      <dsp:spPr>
        <a:xfrm rot="3087891">
          <a:off x="1186692" y="2727332"/>
          <a:ext cx="1802340" cy="17050"/>
        </a:xfrm>
        <a:custGeom>
          <a:avLst/>
          <a:gdLst/>
          <a:ahLst/>
          <a:cxnLst/>
          <a:rect l="0" t="0" r="0" b="0"/>
          <a:pathLst>
            <a:path>
              <a:moveTo>
                <a:pt x="0" y="8525"/>
              </a:moveTo>
              <a:lnTo>
                <a:pt x="1802340"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9EB07700-2D79-4B74-B101-E72ECE7C5295}">
      <dsp:nvSpPr>
        <dsp:cNvPr id="0" name=""/>
        <dsp:cNvSpPr/>
      </dsp:nvSpPr>
      <dsp:spPr>
        <a:xfrm rot="2287148">
          <a:off x="1363558" y="2557556"/>
          <a:ext cx="1852712" cy="17050"/>
        </a:xfrm>
        <a:custGeom>
          <a:avLst/>
          <a:gdLst/>
          <a:ahLst/>
          <a:cxnLst/>
          <a:rect l="0" t="0" r="0" b="0"/>
          <a:pathLst>
            <a:path>
              <a:moveTo>
                <a:pt x="0" y="8525"/>
              </a:moveTo>
              <a:lnTo>
                <a:pt x="1852712"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795EEF7-C3F1-47D3-B95A-270158120263}">
      <dsp:nvSpPr>
        <dsp:cNvPr id="0" name=""/>
        <dsp:cNvSpPr/>
      </dsp:nvSpPr>
      <dsp:spPr>
        <a:xfrm rot="1601498">
          <a:off x="1464535" y="2344831"/>
          <a:ext cx="1812785" cy="17050"/>
        </a:xfrm>
        <a:custGeom>
          <a:avLst/>
          <a:gdLst/>
          <a:ahLst/>
          <a:cxnLst/>
          <a:rect l="0" t="0" r="0" b="0"/>
          <a:pathLst>
            <a:path>
              <a:moveTo>
                <a:pt x="0" y="8525"/>
              </a:moveTo>
              <a:lnTo>
                <a:pt x="1812785"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851519AA-30CB-4BBA-B377-F4B4655B7FDD}">
      <dsp:nvSpPr>
        <dsp:cNvPr id="0" name=""/>
        <dsp:cNvSpPr/>
      </dsp:nvSpPr>
      <dsp:spPr>
        <a:xfrm rot="921337">
          <a:off x="1528006" y="2144472"/>
          <a:ext cx="1855355" cy="17050"/>
        </a:xfrm>
        <a:custGeom>
          <a:avLst/>
          <a:gdLst/>
          <a:ahLst/>
          <a:cxnLst/>
          <a:rect l="0" t="0" r="0" b="0"/>
          <a:pathLst>
            <a:path>
              <a:moveTo>
                <a:pt x="0" y="8525"/>
              </a:moveTo>
              <a:lnTo>
                <a:pt x="1855355"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E8F8247-5338-4AFE-AEF6-933595FA3292}">
      <dsp:nvSpPr>
        <dsp:cNvPr id="0" name=""/>
        <dsp:cNvSpPr/>
      </dsp:nvSpPr>
      <dsp:spPr>
        <a:xfrm rot="310505">
          <a:off x="1557870" y="1939451"/>
          <a:ext cx="1596372" cy="17050"/>
        </a:xfrm>
        <a:custGeom>
          <a:avLst/>
          <a:gdLst/>
          <a:ahLst/>
          <a:cxnLst/>
          <a:rect l="0" t="0" r="0" b="0"/>
          <a:pathLst>
            <a:path>
              <a:moveTo>
                <a:pt x="0" y="8525"/>
              </a:moveTo>
              <a:lnTo>
                <a:pt x="1596372"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50C7DB5-4896-4521-80ED-DA6CD5B5A76C}">
      <dsp:nvSpPr>
        <dsp:cNvPr id="0" name=""/>
        <dsp:cNvSpPr/>
      </dsp:nvSpPr>
      <dsp:spPr>
        <a:xfrm rot="21356150">
          <a:off x="1558911" y="1777557"/>
          <a:ext cx="1759737" cy="17050"/>
        </a:xfrm>
        <a:custGeom>
          <a:avLst/>
          <a:gdLst/>
          <a:ahLst/>
          <a:cxnLst/>
          <a:rect l="0" t="0" r="0" b="0"/>
          <a:pathLst>
            <a:path>
              <a:moveTo>
                <a:pt x="0" y="8525"/>
              </a:moveTo>
              <a:lnTo>
                <a:pt x="1759737"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52E0B71C-BE87-40D7-A722-DD5F7B480BAD}">
      <dsp:nvSpPr>
        <dsp:cNvPr id="0" name=""/>
        <dsp:cNvSpPr/>
      </dsp:nvSpPr>
      <dsp:spPr>
        <a:xfrm rot="20226025">
          <a:off x="1476219" y="1360850"/>
          <a:ext cx="2154616" cy="17050"/>
        </a:xfrm>
        <a:custGeom>
          <a:avLst/>
          <a:gdLst/>
          <a:ahLst/>
          <a:cxnLst/>
          <a:rect l="0" t="0" r="0" b="0"/>
          <a:pathLst>
            <a:path>
              <a:moveTo>
                <a:pt x="0" y="8525"/>
              </a:moveTo>
              <a:lnTo>
                <a:pt x="2154616"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B4744667-09D9-4D02-A2AC-5C08BBCB07F3}">
      <dsp:nvSpPr>
        <dsp:cNvPr id="0" name=""/>
        <dsp:cNvSpPr/>
      </dsp:nvSpPr>
      <dsp:spPr>
        <a:xfrm rot="20705890">
          <a:off x="1529670" y="1566179"/>
          <a:ext cx="1870413" cy="17050"/>
        </a:xfrm>
        <a:custGeom>
          <a:avLst/>
          <a:gdLst/>
          <a:ahLst/>
          <a:cxnLst/>
          <a:rect l="0" t="0" r="0" b="0"/>
          <a:pathLst>
            <a:path>
              <a:moveTo>
                <a:pt x="0" y="8525"/>
              </a:moveTo>
              <a:lnTo>
                <a:pt x="1870413"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D8C17614-AFAA-48CE-B30A-86C4E498047D}">
      <dsp:nvSpPr>
        <dsp:cNvPr id="0" name=""/>
        <dsp:cNvSpPr/>
      </dsp:nvSpPr>
      <dsp:spPr>
        <a:xfrm rot="19592821">
          <a:off x="1387124" y="1160449"/>
          <a:ext cx="2100657" cy="17050"/>
        </a:xfrm>
        <a:custGeom>
          <a:avLst/>
          <a:gdLst/>
          <a:ahLst/>
          <a:cxnLst/>
          <a:rect l="0" t="0" r="0" b="0"/>
          <a:pathLst>
            <a:path>
              <a:moveTo>
                <a:pt x="0" y="8525"/>
              </a:moveTo>
              <a:lnTo>
                <a:pt x="2100657"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C50AC6CE-8D94-40A8-9895-15B06731A94E}">
      <dsp:nvSpPr>
        <dsp:cNvPr id="0" name=""/>
        <dsp:cNvSpPr/>
      </dsp:nvSpPr>
      <dsp:spPr>
        <a:xfrm rot="18540236">
          <a:off x="1196057" y="984105"/>
          <a:ext cx="1795202" cy="17050"/>
        </a:xfrm>
        <a:custGeom>
          <a:avLst/>
          <a:gdLst/>
          <a:ahLst/>
          <a:cxnLst/>
          <a:rect l="0" t="0" r="0" b="0"/>
          <a:pathLst>
            <a:path>
              <a:moveTo>
                <a:pt x="0" y="8525"/>
              </a:moveTo>
              <a:lnTo>
                <a:pt x="1795202" y="8525"/>
              </a:lnTo>
            </a:path>
          </a:pathLst>
        </a:custGeom>
        <a:noFill/>
        <a:ln w="38100" cap="flat" cmpd="sng" algn="ctr">
          <a:solidFill>
            <a:scrgbClr r="0" g="0" b="0"/>
          </a:solidFill>
          <a:prstDash val="solid"/>
        </a:ln>
        <a:effectLst/>
      </dsp:spPr>
      <dsp:style>
        <a:lnRef idx="2">
          <a:scrgbClr r="0" g="0" b="0"/>
        </a:lnRef>
        <a:fillRef idx="0">
          <a:scrgbClr r="0" g="0" b="0"/>
        </a:fillRef>
        <a:effectRef idx="0">
          <a:scrgbClr r="0" g="0" b="0"/>
        </a:effectRef>
        <a:fontRef idx="minor"/>
      </dsp:style>
    </dsp:sp>
    <dsp:sp modelId="{FCDDB597-3E12-4460-A9A4-08DA73E672E0}">
      <dsp:nvSpPr>
        <dsp:cNvPr id="0" name=""/>
        <dsp:cNvSpPr/>
      </dsp:nvSpPr>
      <dsp:spPr>
        <a:xfrm>
          <a:off x="24980" y="1554832"/>
          <a:ext cx="2374104" cy="582135"/>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BC1EA8-560C-4C9E-A6CB-E46908E75B11}">
      <dsp:nvSpPr>
        <dsp:cNvPr id="0" name=""/>
        <dsp:cNvSpPr/>
      </dsp:nvSpPr>
      <dsp:spPr>
        <a:xfrm>
          <a:off x="2263908" y="6782"/>
          <a:ext cx="1019802" cy="292097"/>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baseline="0" dirty="0" smtClean="0">
              <a:latin typeface="Franklin Gothic Book" panose="020B0503020102020204" pitchFamily="34" charset="0"/>
            </a:rPr>
            <a:t>Medicine</a:t>
          </a:r>
          <a:endParaRPr lang="en-US" sz="1200" kern="1200" baseline="0" dirty="0">
            <a:latin typeface="Franklin Gothic Book" panose="020B0503020102020204" pitchFamily="34" charset="0"/>
          </a:endParaRPr>
        </a:p>
      </dsp:txBody>
      <dsp:txXfrm>
        <a:off x="2413255" y="49559"/>
        <a:ext cx="721108" cy="206543"/>
      </dsp:txXfrm>
    </dsp:sp>
    <dsp:sp modelId="{62A9E92C-3A08-4370-8E0F-E3832FCA2476}">
      <dsp:nvSpPr>
        <dsp:cNvPr id="0" name=""/>
        <dsp:cNvSpPr/>
      </dsp:nvSpPr>
      <dsp:spPr>
        <a:xfrm>
          <a:off x="3009790" y="310069"/>
          <a:ext cx="1013189" cy="292097"/>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Dentistry</a:t>
          </a:r>
          <a:endParaRPr lang="en-US" sz="1200" kern="1200" dirty="0">
            <a:latin typeface="Franklin Gothic Book" panose="020B0503020102020204" pitchFamily="34" charset="0"/>
          </a:endParaRPr>
        </a:p>
      </dsp:txBody>
      <dsp:txXfrm>
        <a:off x="3158168" y="352846"/>
        <a:ext cx="716433" cy="206543"/>
      </dsp:txXfrm>
    </dsp:sp>
    <dsp:sp modelId="{5A4C2F92-CA39-40BB-A0E7-62D6CD28D1F3}">
      <dsp:nvSpPr>
        <dsp:cNvPr id="0" name=""/>
        <dsp:cNvSpPr/>
      </dsp:nvSpPr>
      <dsp:spPr>
        <a:xfrm>
          <a:off x="3085988" y="1072069"/>
          <a:ext cx="1437732" cy="292097"/>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Pharmacology</a:t>
          </a:r>
          <a:endParaRPr lang="en-US" sz="1200" kern="1200" dirty="0">
            <a:latin typeface="Franklin Gothic Book" panose="020B0503020102020204" pitchFamily="34" charset="0"/>
          </a:endParaRPr>
        </a:p>
      </dsp:txBody>
      <dsp:txXfrm>
        <a:off x="3296539" y="1114846"/>
        <a:ext cx="1016630" cy="206543"/>
      </dsp:txXfrm>
    </dsp:sp>
    <dsp:sp modelId="{73AE2238-5F43-4F2B-A10A-41AC9D2EFB9E}">
      <dsp:nvSpPr>
        <dsp:cNvPr id="0" name=""/>
        <dsp:cNvSpPr/>
      </dsp:nvSpPr>
      <dsp:spPr>
        <a:xfrm>
          <a:off x="3390788" y="691069"/>
          <a:ext cx="845587" cy="292097"/>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Nursing</a:t>
          </a:r>
          <a:endParaRPr lang="en-US" sz="1200" kern="1200" dirty="0">
            <a:latin typeface="Franklin Gothic Book" panose="020B0503020102020204" pitchFamily="34" charset="0"/>
          </a:endParaRPr>
        </a:p>
      </dsp:txBody>
      <dsp:txXfrm>
        <a:off x="3514621" y="733846"/>
        <a:ext cx="597921" cy="206543"/>
      </dsp:txXfrm>
    </dsp:sp>
    <dsp:sp modelId="{F12B77FA-5DC3-484B-BA7B-537125A409B1}">
      <dsp:nvSpPr>
        <dsp:cNvPr id="0" name=""/>
        <dsp:cNvSpPr/>
      </dsp:nvSpPr>
      <dsp:spPr>
        <a:xfrm>
          <a:off x="3294033" y="1500932"/>
          <a:ext cx="1328882" cy="354346"/>
        </a:xfrm>
        <a:prstGeom prst="ellipse">
          <a:avLst/>
        </a:prstGeom>
        <a:solidFill>
          <a:srgbClr val="371C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Franklin Gothic Book" panose="020B0503020102020204" pitchFamily="34" charset="0"/>
            </a:rPr>
            <a:t>Public health</a:t>
          </a:r>
          <a:endParaRPr lang="en-US" sz="1200" kern="1200" dirty="0">
            <a:latin typeface="Franklin Gothic Book" panose="020B0503020102020204" pitchFamily="34" charset="0"/>
          </a:endParaRPr>
        </a:p>
      </dsp:txBody>
      <dsp:txXfrm>
        <a:off x="3488643" y="1552825"/>
        <a:ext cx="939662" cy="250560"/>
      </dsp:txXfrm>
    </dsp:sp>
    <dsp:sp modelId="{349C53BA-164D-41A5-A432-65A8BD80C1AA}">
      <dsp:nvSpPr>
        <dsp:cNvPr id="0" name=""/>
        <dsp:cNvSpPr/>
      </dsp:nvSpPr>
      <dsp:spPr>
        <a:xfrm>
          <a:off x="3069208" y="1946543"/>
          <a:ext cx="1506945" cy="268528"/>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baseline="0" dirty="0" smtClean="0">
              <a:solidFill>
                <a:schemeClr val="tx1"/>
              </a:solidFill>
              <a:latin typeface="Franklin Gothic Book" panose="020B0503020102020204" pitchFamily="34" charset="0"/>
            </a:rPr>
            <a:t>Social work</a:t>
          </a:r>
          <a:endParaRPr lang="en-US" sz="1400" kern="1200" baseline="0" dirty="0">
            <a:solidFill>
              <a:schemeClr val="tx1"/>
            </a:solidFill>
            <a:latin typeface="Franklin Gothic Book" panose="020B0503020102020204" pitchFamily="34" charset="0"/>
          </a:endParaRPr>
        </a:p>
      </dsp:txBody>
      <dsp:txXfrm>
        <a:off x="3289895" y="1985868"/>
        <a:ext cx="1065571" cy="189878"/>
      </dsp:txXfrm>
    </dsp:sp>
    <dsp:sp modelId="{6B192B5F-E9D5-4383-B87D-37E571961CDD}">
      <dsp:nvSpPr>
        <dsp:cNvPr id="0" name=""/>
        <dsp:cNvSpPr/>
      </dsp:nvSpPr>
      <dsp:spPr>
        <a:xfrm>
          <a:off x="3210211" y="2353381"/>
          <a:ext cx="1014007" cy="2920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Athletics</a:t>
          </a:r>
          <a:endParaRPr lang="en-US" sz="1400" kern="1200" dirty="0">
            <a:solidFill>
              <a:schemeClr val="tx1"/>
            </a:solidFill>
            <a:latin typeface="Franklin Gothic Book" panose="020B0503020102020204" pitchFamily="34" charset="0"/>
          </a:endParaRPr>
        </a:p>
      </dsp:txBody>
      <dsp:txXfrm>
        <a:off x="3358709" y="2396158"/>
        <a:ext cx="717011" cy="206543"/>
      </dsp:txXfrm>
    </dsp:sp>
    <dsp:sp modelId="{53C8E91F-F67B-4380-8FEF-4FB6A77CB74D}">
      <dsp:nvSpPr>
        <dsp:cNvPr id="0" name=""/>
        <dsp:cNvSpPr/>
      </dsp:nvSpPr>
      <dsp:spPr>
        <a:xfrm>
          <a:off x="2788393" y="2748471"/>
          <a:ext cx="1308672" cy="2874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Education</a:t>
          </a:r>
          <a:endParaRPr lang="en-US" sz="1400" kern="1200" dirty="0">
            <a:solidFill>
              <a:schemeClr val="tx1"/>
            </a:solidFill>
            <a:latin typeface="Franklin Gothic Book" panose="020B0503020102020204" pitchFamily="34" charset="0"/>
          </a:endParaRPr>
        </a:p>
      </dsp:txBody>
      <dsp:txXfrm>
        <a:off x="2980044" y="2790574"/>
        <a:ext cx="925370" cy="203290"/>
      </dsp:txXfrm>
    </dsp:sp>
    <dsp:sp modelId="{9549E458-4AFA-4CCC-8B06-A8D91706FE8D}">
      <dsp:nvSpPr>
        <dsp:cNvPr id="0" name=""/>
        <dsp:cNvSpPr/>
      </dsp:nvSpPr>
      <dsp:spPr>
        <a:xfrm>
          <a:off x="2670926" y="3129470"/>
          <a:ext cx="1046290" cy="2920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Business</a:t>
          </a:r>
          <a:endParaRPr lang="en-US" sz="1400" kern="1200" dirty="0">
            <a:solidFill>
              <a:schemeClr val="tx1"/>
            </a:solidFill>
            <a:latin typeface="Franklin Gothic Book" panose="020B0503020102020204" pitchFamily="34" charset="0"/>
          </a:endParaRPr>
        </a:p>
      </dsp:txBody>
      <dsp:txXfrm>
        <a:off x="2824152" y="3172247"/>
        <a:ext cx="739838" cy="206543"/>
      </dsp:txXfrm>
    </dsp:sp>
    <dsp:sp modelId="{B60B6092-6EB1-407F-9AD7-51C45FDA927A}">
      <dsp:nvSpPr>
        <dsp:cNvPr id="0" name=""/>
        <dsp:cNvSpPr/>
      </dsp:nvSpPr>
      <dsp:spPr>
        <a:xfrm>
          <a:off x="1962520" y="3439541"/>
          <a:ext cx="1587412" cy="2710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Franklin Gothic Book" panose="020B0503020102020204" pitchFamily="34" charset="0"/>
            </a:rPr>
            <a:t>Engineering</a:t>
          </a:r>
          <a:endParaRPr lang="en-US" sz="1400" kern="1200" dirty="0">
            <a:solidFill>
              <a:schemeClr val="tx1"/>
            </a:solidFill>
            <a:latin typeface="Franklin Gothic Book" panose="020B0503020102020204" pitchFamily="34" charset="0"/>
          </a:endParaRPr>
        </a:p>
      </dsp:txBody>
      <dsp:txXfrm>
        <a:off x="2194991" y="3479230"/>
        <a:ext cx="1122470" cy="19163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a:latin typeface="Arial" charset="0"/>
                <a:ea typeface="ＭＳ Ｐゴシック" pitchFamily="96" charset="-128"/>
                <a:cs typeface="+mn-cs"/>
              </a:defRPr>
            </a:lvl1pPr>
          </a:lstStyle>
          <a:p>
            <a:pPr>
              <a:defRPr/>
            </a:pPr>
            <a:endParaRPr lang="en-US" dirty="0"/>
          </a:p>
        </p:txBody>
      </p:sp>
      <p:sp>
        <p:nvSpPr>
          <p:cNvPr id="7171" name="Rectangle 3"/>
          <p:cNvSpPr>
            <a:spLocks noGrp="1" noChangeArrowheads="1"/>
          </p:cNvSpPr>
          <p:nvPr>
            <p:ph type="dt"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a:latin typeface="Arial" charset="0"/>
                <a:ea typeface="ＭＳ Ｐゴシック" pitchFamily="96" charset="-128"/>
                <a:cs typeface="+mn-cs"/>
              </a:defRPr>
            </a:lvl1pPr>
          </a:lstStyle>
          <a:p>
            <a:pPr>
              <a:defRPr/>
            </a:pPr>
            <a:endParaRPr lang="en-US" dirty="0"/>
          </a:p>
        </p:txBody>
      </p:sp>
      <p:sp>
        <p:nvSpPr>
          <p:cNvPr id="1126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173"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a:latin typeface="Arial" charset="0"/>
                <a:ea typeface="ＭＳ Ｐゴシック" pitchFamily="96" charset="-128"/>
                <a:cs typeface="+mn-cs"/>
              </a:defRPr>
            </a:lvl1pPr>
          </a:lstStyle>
          <a:p>
            <a:pPr>
              <a:defRPr/>
            </a:pPr>
            <a:endParaRPr lang="en-US" dirty="0"/>
          </a:p>
        </p:txBody>
      </p:sp>
      <p:sp>
        <p:nvSpPr>
          <p:cNvPr id="7175"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a:lvl1pPr>
          </a:lstStyle>
          <a:p>
            <a:pPr>
              <a:defRPr/>
            </a:pPr>
            <a:fld id="{BD359973-2CC7-7D43-A54C-C1905A9EA782}" type="slidenum">
              <a:rPr lang="en-US"/>
              <a:pPr>
                <a:defRPr/>
              </a:pPr>
              <a:t>‹#›</a:t>
            </a:fld>
            <a:endParaRPr lang="en-US" dirty="0"/>
          </a:p>
        </p:txBody>
      </p:sp>
    </p:spTree>
    <p:extLst>
      <p:ext uri="{BB962C8B-B14F-4D97-AF65-F5344CB8AC3E}">
        <p14:creationId xmlns:p14="http://schemas.microsoft.com/office/powerpoint/2010/main" val="37298266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96"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57066" indent="-291179">
              <a:defRPr sz="2400">
                <a:solidFill>
                  <a:schemeClr val="tx1"/>
                </a:solidFill>
                <a:latin typeface="Arial" charset="0"/>
                <a:ea typeface="ＭＳ Ｐゴシック" charset="0"/>
              </a:defRPr>
            </a:lvl2pPr>
            <a:lvl3pPr marL="1164717" indent="-232943">
              <a:defRPr sz="2400">
                <a:solidFill>
                  <a:schemeClr val="tx1"/>
                </a:solidFill>
                <a:latin typeface="Arial" charset="0"/>
                <a:ea typeface="ＭＳ Ｐゴシック" charset="0"/>
              </a:defRPr>
            </a:lvl3pPr>
            <a:lvl4pPr marL="1630604" indent="-232943">
              <a:defRPr sz="2400">
                <a:solidFill>
                  <a:schemeClr val="tx1"/>
                </a:solidFill>
                <a:latin typeface="Arial" charset="0"/>
                <a:ea typeface="ＭＳ Ｐゴシック" charset="0"/>
              </a:defRPr>
            </a:lvl4pPr>
            <a:lvl5pPr marL="2096491" indent="-232943">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D34FC743-3393-E94E-ACB2-8F37F6CD94EE}" type="slidenum">
              <a:rPr lang="en-US" sz="1200"/>
              <a:pPr/>
              <a:t>1</a:t>
            </a:fld>
            <a:endParaRPr lang="en-US" sz="1200" dirty="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rtl="0"/>
            <a:r>
              <a:rPr lang="en-US" dirty="0"/>
              <a:t>Good Morning.  I’m Jackie Freeman. My colleague, Whitney Townsend &amp; I have been thinking about the steps involved in building a new relationship with a library partner.</a:t>
            </a:r>
          </a:p>
          <a:p>
            <a:pPr rtl="0"/>
            <a:endParaRPr lang="en-US" dirty="0"/>
          </a:p>
          <a:p>
            <a:pPr rtl="0"/>
            <a:r>
              <a:rPr lang="en-US" b="0" dirty="0" smtClean="0">
                <a:effectLst/>
              </a:rPr>
              <a:t>Between January and July 2016  we </a:t>
            </a:r>
            <a:r>
              <a:rPr lang="en-US" b="0" baseline="0" dirty="0" smtClean="0">
                <a:effectLst/>
              </a:rPr>
              <a:t>found ourselves in a time of sudden change, which I’m certain you can all relate to: </a:t>
            </a:r>
            <a:endParaRPr lang="en-US" b="0" baseline="0" dirty="0" smtClean="0">
              <a:effectLst/>
            </a:endParaRPr>
          </a:p>
          <a:p>
            <a:pPr rtl="0"/>
            <a:r>
              <a:rPr lang="en-US" b="1" baseline="0" dirty="0" smtClean="0">
                <a:effectLst/>
              </a:rPr>
              <a:t>We absorbed </a:t>
            </a:r>
            <a:r>
              <a:rPr lang="en-US" b="0" baseline="0" dirty="0" smtClean="0">
                <a:effectLst/>
              </a:rPr>
              <a:t>an entire School as a new partner. </a:t>
            </a:r>
            <a:endParaRPr lang="en-US" b="0" baseline="0" dirty="0" smtClean="0">
              <a:effectLst/>
            </a:endParaRPr>
          </a:p>
          <a:p>
            <a:pPr rtl="0"/>
            <a:r>
              <a:rPr lang="en-US" b="0" baseline="0" dirty="0" smtClean="0">
                <a:effectLst/>
              </a:rPr>
              <a:t>The librarian </a:t>
            </a:r>
            <a:r>
              <a:rPr lang="en-US" b="1" baseline="0" dirty="0" smtClean="0">
                <a:solidFill>
                  <a:schemeClr val="tx1"/>
                </a:solidFill>
                <a:effectLst/>
              </a:rPr>
              <a:t>who had acted as the liaison </a:t>
            </a:r>
            <a:r>
              <a:rPr lang="en-US" b="0" baseline="0" dirty="0" smtClean="0">
                <a:effectLst/>
              </a:rPr>
              <a:t>to the school </a:t>
            </a:r>
            <a:r>
              <a:rPr lang="en-US" b="1" baseline="0" dirty="0" smtClean="0">
                <a:solidFill>
                  <a:schemeClr val="tx1"/>
                </a:solidFill>
                <a:effectLst/>
              </a:rPr>
              <a:t>departed for another career opportunity</a:t>
            </a:r>
            <a:r>
              <a:rPr lang="en-US" b="0" baseline="0" dirty="0" smtClean="0">
                <a:effectLst/>
              </a:rPr>
              <a:t>. </a:t>
            </a:r>
          </a:p>
          <a:p>
            <a:pPr rtl="0"/>
            <a:r>
              <a:rPr lang="en-US" b="1" baseline="0" dirty="0" smtClean="0">
                <a:solidFill>
                  <a:schemeClr val="tx1"/>
                </a:solidFill>
                <a:effectLst/>
              </a:rPr>
              <a:t>And</a:t>
            </a:r>
            <a:r>
              <a:rPr lang="en-US" b="0" baseline="0" dirty="0" smtClean="0">
                <a:effectLst/>
              </a:rPr>
              <a:t> we had the onboarding of a </a:t>
            </a:r>
            <a:r>
              <a:rPr lang="en-US" b="1" baseline="0" dirty="0" smtClean="0">
                <a:solidFill>
                  <a:schemeClr val="tx1"/>
                </a:solidFill>
                <a:effectLst/>
              </a:rPr>
              <a:t>fresh off the presses librarian</a:t>
            </a:r>
            <a:r>
              <a:rPr lang="en-US" b="0" baseline="0" dirty="0" smtClean="0">
                <a:effectLst/>
              </a:rPr>
              <a:t>– </a:t>
            </a:r>
            <a:r>
              <a:rPr lang="en-US" b="0" baseline="0" dirty="0" smtClean="0">
                <a:effectLst/>
              </a:rPr>
              <a:t>ME.</a:t>
            </a:r>
          </a:p>
          <a:p>
            <a:pPr rtl="0"/>
            <a:endParaRPr lang="en-US" b="0" dirty="0" smtClean="0">
              <a:effectLst/>
            </a:endParaRPr>
          </a:p>
          <a:p>
            <a:pPr rtl="0"/>
            <a:r>
              <a:rPr lang="en-US" dirty="0" smtClean="0"/>
              <a:t>The</a:t>
            </a:r>
            <a:r>
              <a:rPr lang="en-US" baseline="0" dirty="0" smtClean="0"/>
              <a:t> environment of the SOK is </a:t>
            </a:r>
            <a:r>
              <a:rPr lang="en-US" b="1" baseline="0" dirty="0" smtClean="0"/>
              <a:t>large and complex</a:t>
            </a:r>
            <a:r>
              <a:rPr lang="en-US" baseline="0" dirty="0" smtClean="0"/>
              <a:t>.</a:t>
            </a:r>
            <a:endParaRPr lang="en-US" b="0" dirty="0" smtClean="0">
              <a:effectLst/>
            </a:endParaRPr>
          </a:p>
          <a:p>
            <a:pPr rtl="0"/>
            <a:r>
              <a:rPr lang="en-US" dirty="0" smtClean="0"/>
              <a:t>It</a:t>
            </a:r>
            <a:r>
              <a:rPr lang="en-US" baseline="0" dirty="0" smtClean="0"/>
              <a:t> </a:t>
            </a:r>
            <a:r>
              <a:rPr lang="en-US" dirty="0" smtClean="0"/>
              <a:t>is </a:t>
            </a:r>
            <a:r>
              <a:rPr lang="en-US" b="1" u="none" dirty="0" smtClean="0"/>
              <a:t>one of the </a:t>
            </a:r>
            <a:r>
              <a:rPr lang="en-US" b="1" u="none" dirty="0"/>
              <a:t>largest </a:t>
            </a:r>
            <a:r>
              <a:rPr lang="en-US" b="1" dirty="0" smtClean="0"/>
              <a:t>schools </a:t>
            </a:r>
            <a:r>
              <a:rPr lang="en-US" dirty="0"/>
              <a:t>on the Ann Arbor campus of the University of Michigan: there are </a:t>
            </a:r>
            <a:r>
              <a:rPr lang="en-US" b="1" dirty="0"/>
              <a:t>970 students </a:t>
            </a:r>
            <a:r>
              <a:rPr lang="en-US" dirty="0"/>
              <a:t>in 4 undergraduate degree programs; </a:t>
            </a:r>
            <a:r>
              <a:rPr lang="en-US" b="1" dirty="0"/>
              <a:t>90 students </a:t>
            </a:r>
            <a:r>
              <a:rPr lang="en-US" dirty="0"/>
              <a:t>in 4 graduate degree programs, </a:t>
            </a:r>
            <a:r>
              <a:rPr lang="en-US" b="1" dirty="0">
                <a:solidFill>
                  <a:schemeClr val="tx1"/>
                </a:solidFill>
              </a:rPr>
              <a:t>35 </a:t>
            </a:r>
            <a:r>
              <a:rPr lang="en-US" b="1" dirty="0" smtClean="0">
                <a:solidFill>
                  <a:schemeClr val="tx1"/>
                </a:solidFill>
              </a:rPr>
              <a:t>academic</a:t>
            </a:r>
            <a:r>
              <a:rPr lang="en-US" b="1" baseline="0" dirty="0" smtClean="0">
                <a:solidFill>
                  <a:schemeClr val="tx1"/>
                </a:solidFill>
              </a:rPr>
              <a:t> </a:t>
            </a:r>
            <a:r>
              <a:rPr lang="en-US" b="1" dirty="0" smtClean="0"/>
              <a:t>and </a:t>
            </a:r>
            <a:r>
              <a:rPr lang="en-US" b="1" dirty="0"/>
              <a:t>clinical faculty</a:t>
            </a:r>
            <a:r>
              <a:rPr lang="en-US" dirty="0"/>
              <a:t>. </a:t>
            </a:r>
            <a:endParaRPr lang="en-US" b="0" dirty="0" smtClean="0">
              <a:effectLst/>
            </a:endParaRPr>
          </a:p>
          <a:p>
            <a:pPr rtl="0"/>
            <a:r>
              <a:rPr lang="en-US" b="0" dirty="0" smtClean="0">
                <a:effectLst/>
              </a:rPr>
              <a:t/>
            </a:r>
            <a:br>
              <a:rPr lang="en-US" b="0" dirty="0" smtClean="0">
                <a:effectLst/>
              </a:rPr>
            </a:br>
            <a:r>
              <a:rPr lang="en-US" b="0" dirty="0" smtClean="0">
                <a:effectLst/>
              </a:rPr>
              <a:t>The</a:t>
            </a:r>
            <a:r>
              <a:rPr lang="en-US" b="0" baseline="0" dirty="0" smtClean="0">
                <a:effectLst/>
              </a:rPr>
              <a:t> SOK has research and relationships that overlap with our traditional areas of focus in the health sciences, represented here in dark. </a:t>
            </a:r>
            <a:r>
              <a:rPr lang="en-US" b="1" dirty="0" smtClean="0"/>
              <a:t>In </a:t>
            </a:r>
            <a:r>
              <a:rPr lang="en-US" b="1" dirty="0" smtClean="0"/>
              <a:t>light</a:t>
            </a:r>
            <a:r>
              <a:rPr lang="en-US" b="1" baseline="0" dirty="0" smtClean="0"/>
              <a:t> blue</a:t>
            </a:r>
            <a:r>
              <a:rPr lang="en-US" b="1" dirty="0" smtClean="0"/>
              <a:t> are the new areas that our relationship with the SOK has brought us into</a:t>
            </a:r>
            <a:r>
              <a:rPr lang="en-US" baseline="0" dirty="0" smtClean="0"/>
              <a:t>. The number of relationships </a:t>
            </a:r>
            <a:r>
              <a:rPr lang="en-US" b="1" baseline="0" dirty="0" smtClean="0"/>
              <a:t>reflects </a:t>
            </a:r>
            <a:r>
              <a:rPr lang="en-US" baseline="0" dirty="0" smtClean="0"/>
              <a:t>what’s happening </a:t>
            </a:r>
            <a:r>
              <a:rPr lang="en-US" b="1" baseline="0" dirty="0" smtClean="0"/>
              <a:t>locally and internationally </a:t>
            </a:r>
            <a:r>
              <a:rPr lang="en-US" baseline="0" dirty="0" smtClean="0"/>
              <a:t>in research and education – the health sciences  -- and health sciences librarianship </a:t>
            </a:r>
            <a:r>
              <a:rPr lang="en-US" b="1" baseline="0" dirty="0" smtClean="0"/>
              <a:t>as a consequence </a:t>
            </a:r>
            <a:r>
              <a:rPr lang="en-US" baseline="0" dirty="0" smtClean="0"/>
              <a:t>-- are </a:t>
            </a:r>
            <a:r>
              <a:rPr lang="en-US" b="1" baseline="0" dirty="0" smtClean="0"/>
              <a:t>increasingly multidisciplinary in scope </a:t>
            </a:r>
          </a:p>
          <a:p>
            <a:pPr rtl="0"/>
            <a:endParaRPr lang="en-US" dirty="0" smtClean="0"/>
          </a:p>
          <a:p>
            <a:r>
              <a:rPr lang="en-US" b="0" dirty="0" smtClean="0">
                <a:effectLst/>
              </a:rPr>
              <a:t/>
            </a:r>
            <a:br>
              <a:rPr lang="en-US" b="0" dirty="0" smtClean="0">
                <a:effectLst/>
              </a:rPr>
            </a:br>
            <a:r>
              <a:rPr lang="en-US" b="0" dirty="0" smtClean="0">
                <a:effectLst/>
              </a:rPr>
              <a:t/>
            </a:r>
            <a:br>
              <a:rPr lang="en-US" b="0" dirty="0" smtClean="0">
                <a:effectLst/>
              </a:rPr>
            </a:br>
            <a:r>
              <a:rPr lang="en-US" b="0" dirty="0" smtClean="0">
                <a:effectLst/>
              </a:rPr>
              <a:t/>
            </a:r>
            <a:br>
              <a:rPr lang="en-US" b="0" dirty="0" smtClean="0">
                <a:effectLst/>
              </a:rPr>
            </a:br>
            <a:endParaRPr lang="en-US" dirty="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smtClean="0"/>
              <a:t>We started</a:t>
            </a:r>
            <a:r>
              <a:rPr lang="en-US" b="1" baseline="0" dirty="0" smtClean="0"/>
              <a:t> by working to know our partner better </a:t>
            </a:r>
          </a:p>
          <a:p>
            <a:pPr rtl="0"/>
            <a:endParaRPr lang="en-US" b="1" baseline="0" dirty="0" smtClean="0"/>
          </a:p>
          <a:p>
            <a:pPr marL="0" indent="0" rtl="0">
              <a:buNone/>
            </a:pPr>
            <a:r>
              <a:rPr lang="en-US" b="0" baseline="0" dirty="0" smtClean="0"/>
              <a:t>1) We identified key stakeholders (everyone from deans to administrative assistants). This led to discoveries about their priorities and needs, particularly their </a:t>
            </a:r>
            <a:r>
              <a:rPr lang="en-US" b="1" baseline="0" dirty="0" smtClean="0"/>
              <a:t>interest in thinking strategically about their curricula and their plans for revision</a:t>
            </a:r>
            <a:r>
              <a:rPr lang="en-US" baseline="0" dirty="0" smtClean="0"/>
              <a:t>. We </a:t>
            </a:r>
            <a:r>
              <a:rPr lang="en-US" b="1" baseline="0" dirty="0" smtClean="0"/>
              <a:t>leveraged our expertise </a:t>
            </a:r>
            <a:r>
              <a:rPr lang="en-US" baseline="0" dirty="0" smtClean="0"/>
              <a:t>in an on-going project to </a:t>
            </a:r>
            <a:r>
              <a:rPr lang="en-US" b="1" baseline="0" dirty="0" smtClean="0"/>
              <a:t>map our integrated instruction across all of our health sciences disciplines</a:t>
            </a:r>
            <a:r>
              <a:rPr lang="en-US" b="0" baseline="0" dirty="0" smtClean="0"/>
              <a:t> in which  we </a:t>
            </a:r>
            <a:r>
              <a:rPr lang="en-US" b="1" baseline="0" dirty="0" smtClean="0"/>
              <a:t>plot critical integration points against competencies defined within all health sciences schools and those defined by the ACRL Information Literacy Framework.</a:t>
            </a:r>
          </a:p>
          <a:p>
            <a:pPr marL="0" indent="0" rtl="0">
              <a:buNone/>
            </a:pPr>
            <a:endParaRPr lang="en-US" b="0" baseline="0" dirty="0" smtClean="0"/>
          </a:p>
          <a:p>
            <a:pPr marL="0" indent="0" rtl="0">
              <a:buNone/>
            </a:pPr>
            <a:r>
              <a:rPr lang="en-US" b="0" baseline="0" dirty="0" smtClean="0"/>
              <a:t>2) </a:t>
            </a:r>
            <a:r>
              <a:rPr lang="en-US" b="1" baseline="0" dirty="0" smtClean="0"/>
              <a:t>Find out what already exists</a:t>
            </a:r>
            <a:r>
              <a:rPr lang="en-US" b="0" baseline="0" dirty="0" smtClean="0"/>
              <a:t>: Where’s our starting point with this school? Where have we integrated in the past? With which faculty did the library already have a relationship? </a:t>
            </a:r>
            <a:r>
              <a:rPr lang="en-US" b="1" baseline="0" dirty="0" smtClean="0"/>
              <a:t>Reassured them </a:t>
            </a:r>
            <a:r>
              <a:rPr lang="en-US" b="0" baseline="0" dirty="0" smtClean="0"/>
              <a:t>that the </a:t>
            </a:r>
            <a:r>
              <a:rPr lang="en-US" b="0" baseline="0" dirty="0" smtClean="0"/>
              <a:t>were hearing </a:t>
            </a:r>
            <a:r>
              <a:rPr lang="en-US" b="0" baseline="0" dirty="0" smtClean="0"/>
              <a:t>their needs; we know some of their partners and bring our own partners to the relationship. </a:t>
            </a:r>
            <a:r>
              <a:rPr lang="en-US" b="1" baseline="0" dirty="0" smtClean="0"/>
              <a:t>We also got on their mailing lists </a:t>
            </a:r>
            <a:r>
              <a:rPr lang="en-US" baseline="0" dirty="0" smtClean="0"/>
              <a:t>and watched for </a:t>
            </a:r>
            <a:r>
              <a:rPr lang="en-US" b="1" baseline="0" dirty="0" smtClean="0"/>
              <a:t>news</a:t>
            </a:r>
            <a:r>
              <a:rPr lang="en-US" baseline="0" dirty="0" smtClean="0"/>
              <a:t> about the school and their faculty. We learned about their </a:t>
            </a:r>
            <a:r>
              <a:rPr lang="en-US" b="1" baseline="0" dirty="0" smtClean="0"/>
              <a:t>involvement in multidisciplinary campus-wide research initiatives</a:t>
            </a:r>
            <a:r>
              <a:rPr lang="en-US" baseline="0" dirty="0" smtClean="0"/>
              <a:t>.</a:t>
            </a:r>
          </a:p>
          <a:p>
            <a:pPr marL="0" indent="0" rtl="0">
              <a:buNone/>
            </a:pPr>
            <a:endParaRPr lang="en-US" baseline="0" dirty="0" smtClean="0"/>
          </a:p>
          <a:p>
            <a:pPr marL="0" indent="0" rtl="0">
              <a:buNone/>
            </a:pPr>
            <a:r>
              <a:rPr lang="en-US" baseline="0" dirty="0" smtClean="0"/>
              <a:t>3) </a:t>
            </a:r>
            <a:r>
              <a:rPr lang="en-US" b="1" baseline="0" dirty="0" smtClean="0"/>
              <a:t>Communicate out</a:t>
            </a:r>
            <a:r>
              <a:rPr lang="en-US" baseline="0" dirty="0" smtClean="0"/>
              <a:t>: They needed to hear from us too. We asked for time in their faculty meetings to describe how we’ve worked with other departments and how we might work with them. We learned about </a:t>
            </a:r>
            <a:r>
              <a:rPr lang="en-US" b="1" baseline="0" dirty="0" smtClean="0"/>
              <a:t>their interest in systematic reviews</a:t>
            </a:r>
            <a:r>
              <a:rPr lang="en-US" b="0" baseline="0" dirty="0" smtClean="0"/>
              <a:t> and </a:t>
            </a:r>
            <a:r>
              <a:rPr lang="en-US" b="1" baseline="0" dirty="0" smtClean="0"/>
              <a:t>collecting data in the field. These are </a:t>
            </a:r>
            <a:r>
              <a:rPr lang="en-US" b="1" baseline="0" dirty="0" smtClean="0"/>
              <a:t>areas where </a:t>
            </a:r>
            <a:r>
              <a:rPr lang="en-US" b="1" baseline="0" dirty="0" smtClean="0"/>
              <a:t>we can </a:t>
            </a:r>
            <a:r>
              <a:rPr lang="en-US" b="1" baseline="0" dirty="0" smtClean="0"/>
              <a:t>partner.</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a:defRPr/>
            </a:pPr>
            <a:fld id="{BD359973-2CC7-7D43-A54C-C1905A9EA782}" type="slidenum">
              <a:rPr lang="en-US" smtClean="0"/>
              <a:pPr>
                <a:defRPr/>
              </a:pPr>
              <a:t>2</a:t>
            </a:fld>
            <a:endParaRPr lang="en-US" dirty="0"/>
          </a:p>
        </p:txBody>
      </p:sp>
    </p:spTree>
    <p:extLst>
      <p:ext uri="{BB962C8B-B14F-4D97-AF65-F5344CB8AC3E}">
        <p14:creationId xmlns:p14="http://schemas.microsoft.com/office/powerpoint/2010/main" val="3979718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smtClean="0"/>
              <a:t>These  are our </a:t>
            </a:r>
            <a:r>
              <a:rPr lang="en-US" dirty="0"/>
              <a:t>next steps and </a:t>
            </a:r>
            <a:r>
              <a:rPr lang="en-US" dirty="0" smtClean="0"/>
              <a:t>they</a:t>
            </a:r>
            <a:r>
              <a:rPr lang="en-US" baseline="0" dirty="0" smtClean="0"/>
              <a:t> </a:t>
            </a:r>
            <a:r>
              <a:rPr lang="en-US" dirty="0" smtClean="0"/>
              <a:t>apply </a:t>
            </a:r>
            <a:r>
              <a:rPr lang="en-US" dirty="0"/>
              <a:t>to any area where </a:t>
            </a:r>
            <a:r>
              <a:rPr lang="en-US" dirty="0" smtClean="0"/>
              <a:t>you and your library </a:t>
            </a:r>
            <a:r>
              <a:rPr lang="en-US" dirty="0"/>
              <a:t>are interested in building </a:t>
            </a:r>
            <a:r>
              <a:rPr lang="en-US" dirty="0" smtClean="0"/>
              <a:t>relationships:</a:t>
            </a:r>
            <a:endParaRPr lang="en-US" dirty="0"/>
          </a:p>
          <a:p>
            <a:pPr rtl="0"/>
            <a:r>
              <a:rPr lang="en-US" b="1" dirty="0" smtClean="0"/>
              <a:t>We will Build </a:t>
            </a:r>
            <a:r>
              <a:rPr lang="en-US" b="1" dirty="0"/>
              <a:t>even stronger bridges between </a:t>
            </a:r>
            <a:r>
              <a:rPr lang="en-US" b="1" dirty="0" smtClean="0"/>
              <a:t>our teams:</a:t>
            </a:r>
            <a:endParaRPr lang="en-US"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our case, Sport Management has broadened our scope and the resources needed by</a:t>
            </a:r>
            <a:r>
              <a:rPr lang="en-US" baseline="0" dirty="0" smtClean="0"/>
              <a:t> </a:t>
            </a:r>
            <a:r>
              <a:rPr lang="en-US" dirty="0" smtClean="0"/>
              <a:t>our patrons. </a:t>
            </a:r>
            <a:endParaRPr lang="en-US" b="0" dirty="0" smtClean="0">
              <a:effectLst/>
            </a:endParaRPr>
          </a:p>
          <a:p>
            <a:pPr rtl="0"/>
            <a:r>
              <a:rPr lang="en-US" dirty="0" smtClean="0"/>
              <a:t>In </a:t>
            </a:r>
            <a:r>
              <a:rPr lang="en-US" dirty="0"/>
              <a:t>order to support our Sports Management faculty and students, we identified the need to strengthen ties to </a:t>
            </a:r>
            <a:r>
              <a:rPr lang="en-US" dirty="0" smtClean="0"/>
              <a:t>our School </a:t>
            </a:r>
            <a:r>
              <a:rPr lang="en-US" dirty="0"/>
              <a:t>of Business. </a:t>
            </a:r>
            <a:r>
              <a:rPr lang="en-US" dirty="0" smtClean="0"/>
              <a:t>This is again a </a:t>
            </a:r>
            <a:r>
              <a:rPr lang="en-US" b="1" dirty="0" smtClean="0"/>
              <a:t>reflection</a:t>
            </a:r>
            <a:r>
              <a:rPr lang="en-US" b="1" baseline="0" dirty="0" smtClean="0"/>
              <a:t> of </a:t>
            </a:r>
            <a:r>
              <a:rPr lang="en-US" baseline="0" dirty="0" smtClean="0"/>
              <a:t>the </a:t>
            </a:r>
            <a:r>
              <a:rPr lang="en-US" b="1" baseline="0" dirty="0" smtClean="0"/>
              <a:t>multidisciplinary scope of our profession</a:t>
            </a:r>
            <a:r>
              <a:rPr lang="en-US" baseline="0" dirty="0" smtClean="0"/>
              <a:t>.</a:t>
            </a:r>
            <a:endParaRPr lang="en-US" dirty="0" smtClean="0"/>
          </a:p>
          <a:p>
            <a:pPr rtl="0"/>
            <a:r>
              <a:rPr lang="en-US" b="1" dirty="0" smtClean="0">
                <a:effectLst/>
              </a:rPr>
              <a:t>Another</a:t>
            </a:r>
            <a:r>
              <a:rPr lang="en-US" b="1" baseline="0" dirty="0" smtClean="0">
                <a:effectLst/>
              </a:rPr>
              <a:t> step will be </a:t>
            </a:r>
            <a:r>
              <a:rPr lang="en-US" b="1" baseline="0" dirty="0" smtClean="0">
                <a:effectLst/>
              </a:rPr>
              <a:t>to continue </a:t>
            </a:r>
            <a:r>
              <a:rPr lang="en-US" b="1" baseline="0" dirty="0" smtClean="0">
                <a:effectLst/>
              </a:rPr>
              <a:t>to m</a:t>
            </a:r>
            <a:r>
              <a:rPr lang="en-US" b="1" dirty="0" smtClean="0">
                <a:effectLst/>
              </a:rPr>
              <a:t>eet</a:t>
            </a:r>
            <a:r>
              <a:rPr lang="en-US" b="1" baseline="0" dirty="0" smtClean="0">
                <a:effectLst/>
              </a:rPr>
              <a:t> </a:t>
            </a:r>
            <a:r>
              <a:rPr lang="en-US" b="1" dirty="0" smtClean="0">
                <a:effectLst/>
              </a:rPr>
              <a:t>with their key people</a:t>
            </a:r>
            <a:r>
              <a:rPr lang="en-US" b="1" dirty="0" smtClean="0">
                <a:effectLst/>
              </a:rPr>
              <a:t>:</a:t>
            </a:r>
            <a:r>
              <a:rPr lang="en-US" b="1" dirty="0" smtClean="0">
                <a:effectLst/>
              </a:rPr>
              <a:t/>
            </a:r>
            <a:br>
              <a:rPr lang="en-US" b="1" dirty="0" smtClean="0">
                <a:effectLst/>
              </a:rPr>
            </a:br>
            <a:r>
              <a:rPr lang="en-US" b="0" dirty="0" smtClean="0">
                <a:effectLst/>
              </a:rPr>
              <a:t>Most</a:t>
            </a:r>
            <a:r>
              <a:rPr lang="en-US" b="0" baseline="0" dirty="0" smtClean="0">
                <a:effectLst/>
              </a:rPr>
              <a:t> of us recognize the deans as being important programmatically, but we can’t forget about the </a:t>
            </a:r>
            <a:r>
              <a:rPr lang="en-US" b="1" baseline="0" dirty="0" smtClean="0">
                <a:effectLst/>
              </a:rPr>
              <a:t>people </a:t>
            </a:r>
            <a:r>
              <a:rPr lang="en-US" b="1" baseline="0" dirty="0" smtClean="0">
                <a:effectLst/>
              </a:rPr>
              <a:t>who carry out the work </a:t>
            </a:r>
            <a:r>
              <a:rPr lang="en-US" b="0" baseline="0" dirty="0" smtClean="0">
                <a:effectLst/>
              </a:rPr>
              <a:t>– from and getting our library links on the school’s website to acting as </a:t>
            </a:r>
            <a:r>
              <a:rPr lang="en-US" b="1" baseline="0" dirty="0" smtClean="0">
                <a:effectLst/>
              </a:rPr>
              <a:t>important gatekeepers </a:t>
            </a:r>
            <a:r>
              <a:rPr lang="en-US" b="0" baseline="0" dirty="0" smtClean="0">
                <a:effectLst/>
              </a:rPr>
              <a:t>in channeling memos to faculty.</a:t>
            </a:r>
            <a:endParaRPr lang="en-US" b="1" dirty="0" smtClean="0">
              <a:effectLst/>
            </a:endParaRPr>
          </a:p>
          <a:p>
            <a:pPr rtl="0"/>
            <a:r>
              <a:rPr lang="en-US" b="1" dirty="0" smtClean="0">
                <a:effectLst/>
              </a:rPr>
              <a:t>Incorporate </a:t>
            </a:r>
            <a:r>
              <a:rPr lang="en-US" b="1" dirty="0" smtClean="0">
                <a:effectLst/>
              </a:rPr>
              <a:t>and </a:t>
            </a:r>
            <a:r>
              <a:rPr lang="en-US" b="1" dirty="0" err="1" smtClean="0">
                <a:effectLst/>
              </a:rPr>
              <a:t>adapte</a:t>
            </a:r>
            <a:r>
              <a:rPr lang="en-US" b="1" smtClean="0">
                <a:effectLst/>
              </a:rPr>
              <a:t> </a:t>
            </a:r>
            <a:r>
              <a:rPr lang="en-US" b="1" dirty="0" smtClean="0">
                <a:effectLst/>
              </a:rPr>
              <a:t>existing</a:t>
            </a:r>
            <a:r>
              <a:rPr lang="en-US" b="1" baseline="0" dirty="0" smtClean="0">
                <a:effectLst/>
              </a:rPr>
              <a:t> </a:t>
            </a:r>
            <a:r>
              <a:rPr lang="en-US" b="1" dirty="0" smtClean="0">
                <a:effectLst/>
              </a:rPr>
              <a:t>resources for new contexts: </a:t>
            </a:r>
            <a:r>
              <a:rPr lang="en-US" b="0" dirty="0" smtClean="0">
                <a:effectLst/>
              </a:rPr>
              <a:t/>
            </a:r>
            <a:br>
              <a:rPr lang="en-US" b="0" dirty="0" smtClean="0">
                <a:effectLst/>
              </a:rPr>
            </a:br>
            <a:r>
              <a:rPr lang="en-US" b="0" dirty="0" smtClean="0">
                <a:effectLst/>
              </a:rPr>
              <a:t>We are thinking about how to use our </a:t>
            </a:r>
            <a:r>
              <a:rPr lang="en-US" dirty="0" smtClean="0"/>
              <a:t>global </a:t>
            </a:r>
            <a:r>
              <a:rPr lang="en-US" dirty="0"/>
              <a:t>health disparities expertise </a:t>
            </a:r>
            <a:r>
              <a:rPr lang="en-US" dirty="0" smtClean="0"/>
              <a:t>for the projects</a:t>
            </a:r>
            <a:r>
              <a:rPr lang="en-US" baseline="0" dirty="0" smtClean="0"/>
              <a:t> and research that SOK faculty and students carry out in contexts outside the US. </a:t>
            </a:r>
          </a:p>
          <a:p>
            <a:pPr rtl="0"/>
            <a:r>
              <a:rPr lang="en-US" b="1" dirty="0" smtClean="0"/>
              <a:t>And immersion</a:t>
            </a:r>
          </a:p>
          <a:p>
            <a:pPr rtl="0"/>
            <a:r>
              <a:rPr lang="en-US" b="0" dirty="0" smtClean="0">
                <a:effectLst/>
              </a:rPr>
              <a:t>We</a:t>
            </a:r>
            <a:r>
              <a:rPr lang="en-US" b="0" baseline="0" dirty="0" smtClean="0">
                <a:effectLst/>
              </a:rPr>
              <a:t> are watching for their news &amp; announcements about research initiatives, paying attention to topics in the news and trade journals, and customizing our teaching to apply topics that will engage student learners whenever we can. We </a:t>
            </a:r>
            <a:r>
              <a:rPr lang="en-US" b="1" baseline="0" dirty="0" smtClean="0">
                <a:effectLst/>
              </a:rPr>
              <a:t>can’t expect </a:t>
            </a:r>
            <a:r>
              <a:rPr lang="en-US" b="0" baseline="0" dirty="0" smtClean="0">
                <a:effectLst/>
              </a:rPr>
              <a:t>all the news to find us – we are </a:t>
            </a:r>
            <a:r>
              <a:rPr lang="en-US" b="1" baseline="0" dirty="0" smtClean="0">
                <a:effectLst/>
              </a:rPr>
              <a:t>seeking it out in multiple ways</a:t>
            </a:r>
            <a:r>
              <a:rPr lang="en-US" b="0" baseline="0" dirty="0" smtClean="0">
                <a:effectLst/>
              </a:rPr>
              <a:t>. </a:t>
            </a:r>
          </a:p>
          <a:p>
            <a:pPr rtl="0"/>
            <a:endParaRPr lang="en-US" b="0" baseline="0" dirty="0" smtClean="0">
              <a:effectLst/>
            </a:endParaRPr>
          </a:p>
          <a:p>
            <a:pPr rtl="0"/>
            <a:r>
              <a:rPr lang="en-US" b="1" baseline="0" dirty="0" smtClean="0">
                <a:effectLst/>
              </a:rPr>
              <a:t>THANK YOU.</a:t>
            </a:r>
          </a:p>
          <a:p>
            <a:pPr rtl="0"/>
            <a:endParaRPr lang="en-US" b="1" dirty="0" smtClean="0">
              <a:effectLst/>
            </a:endParaRPr>
          </a:p>
          <a:p>
            <a:r>
              <a:rPr lang="en-US" b="0" dirty="0" smtClean="0">
                <a:effectLst/>
              </a:rPr>
              <a:t/>
            </a:r>
            <a:br>
              <a:rPr lang="en-US" b="0" dirty="0" smtClean="0">
                <a:effectLst/>
              </a:rPr>
            </a:br>
            <a:endParaRPr lang="en-US" dirty="0"/>
          </a:p>
        </p:txBody>
      </p:sp>
      <p:sp>
        <p:nvSpPr>
          <p:cNvPr id="4" name="Slide Number Placeholder 3"/>
          <p:cNvSpPr>
            <a:spLocks noGrp="1"/>
          </p:cNvSpPr>
          <p:nvPr>
            <p:ph type="sldNum" sz="quarter" idx="10"/>
          </p:nvPr>
        </p:nvSpPr>
        <p:spPr/>
        <p:txBody>
          <a:bodyPr/>
          <a:lstStyle/>
          <a:p>
            <a:pPr>
              <a:defRPr/>
            </a:pPr>
            <a:fld id="{BD359973-2CC7-7D43-A54C-C1905A9EA782}" type="slidenum">
              <a:rPr lang="en-US" smtClean="0"/>
              <a:pPr>
                <a:defRPr/>
              </a:pPr>
              <a:t>3</a:t>
            </a:fld>
            <a:endParaRPr lang="en-US" dirty="0"/>
          </a:p>
        </p:txBody>
      </p:sp>
    </p:spTree>
    <p:extLst>
      <p:ext uri="{BB962C8B-B14F-4D97-AF65-F5344CB8AC3E}">
        <p14:creationId xmlns:p14="http://schemas.microsoft.com/office/powerpoint/2010/main" val="4072787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4"/>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2343147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824533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2550836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5"/>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268551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7"/>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3097529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3"/>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2872552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2673326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Footer Placeholder 5"/>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3525089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Footer Placeholder 5"/>
          <p:cNvSpPr>
            <a:spLocks noGrp="1"/>
          </p:cNvSpPr>
          <p:nvPr>
            <p:ph type="ftr" sz="quarter" idx="10"/>
          </p:nvPr>
        </p:nvSpPr>
        <p:spPr/>
        <p:txBody>
          <a:bodyPr/>
          <a:lstStyle>
            <a:lvl1pPr>
              <a:defRPr/>
            </a:lvl1pPr>
          </a:lstStyle>
          <a:p>
            <a:pPr>
              <a:defRPr/>
            </a:pPr>
            <a:r>
              <a:rPr lang="en-US" dirty="0"/>
              <a:t>Title of talk here</a:t>
            </a:r>
            <a:endParaRPr lang="en-US" dirty="0">
              <a:solidFill>
                <a:schemeClr val="tx1"/>
              </a:solidFill>
            </a:endParaRPr>
          </a:p>
        </p:txBody>
      </p:sp>
    </p:spTree>
    <p:extLst>
      <p:ext uri="{BB962C8B-B14F-4D97-AF65-F5344CB8AC3E}">
        <p14:creationId xmlns:p14="http://schemas.microsoft.com/office/powerpoint/2010/main" val="2604840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029" name="Rectangle 5"/>
          <p:cNvSpPr>
            <a:spLocks noGrp="1" noChangeArrowheads="1"/>
          </p:cNvSpPr>
          <p:nvPr>
            <p:ph type="ftr" sz="quarter" idx="3"/>
          </p:nvPr>
        </p:nvSpPr>
        <p:spPr bwMode="auto">
          <a:xfrm>
            <a:off x="3124200" y="64008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chemeClr val="bg1"/>
                </a:solidFill>
                <a:latin typeface="Arial" charset="0"/>
                <a:ea typeface="ＭＳ Ｐゴシック" pitchFamily="96" charset="-128"/>
                <a:cs typeface="+mn-cs"/>
              </a:defRPr>
            </a:lvl1pPr>
          </a:lstStyle>
          <a:p>
            <a:pPr>
              <a:defRPr/>
            </a:pPr>
            <a:r>
              <a:rPr lang="en-US" dirty="0"/>
              <a:t>Title of talk here</a:t>
            </a:r>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Lst>
  <p:hf hdr="0" dt="0"/>
  <p:txStyles>
    <p:titleStyle>
      <a:lvl1pPr algn="l" rtl="0" eaLnBrk="1" fontAlgn="base" hangingPunct="1">
        <a:spcBef>
          <a:spcPct val="0"/>
        </a:spcBef>
        <a:spcAft>
          <a:spcPct val="0"/>
        </a:spcAft>
        <a:defRPr sz="4400">
          <a:solidFill>
            <a:schemeClr val="bg1"/>
          </a:solidFill>
          <a:latin typeface="+mj-lt"/>
          <a:ea typeface="+mj-ea"/>
          <a:cs typeface="ＭＳ Ｐゴシック" charset="0"/>
        </a:defRPr>
      </a:lvl1pPr>
      <a:lvl2pPr algn="l" rtl="0" eaLnBrk="1" fontAlgn="base" hangingPunct="1">
        <a:spcBef>
          <a:spcPct val="0"/>
        </a:spcBef>
        <a:spcAft>
          <a:spcPct val="0"/>
        </a:spcAft>
        <a:defRPr sz="4400">
          <a:solidFill>
            <a:schemeClr val="bg1"/>
          </a:solidFill>
          <a:latin typeface="Arial" charset="0"/>
          <a:ea typeface="ＭＳ Ｐゴシック" pitchFamily="96" charset="-128"/>
          <a:cs typeface="ＭＳ Ｐゴシック" charset="0"/>
        </a:defRPr>
      </a:lvl2pPr>
      <a:lvl3pPr algn="l" rtl="0" eaLnBrk="1" fontAlgn="base" hangingPunct="1">
        <a:spcBef>
          <a:spcPct val="0"/>
        </a:spcBef>
        <a:spcAft>
          <a:spcPct val="0"/>
        </a:spcAft>
        <a:defRPr sz="4400">
          <a:solidFill>
            <a:schemeClr val="bg1"/>
          </a:solidFill>
          <a:latin typeface="Arial" charset="0"/>
          <a:ea typeface="ＭＳ Ｐゴシック" pitchFamily="96" charset="-128"/>
          <a:cs typeface="ＭＳ Ｐゴシック" charset="0"/>
        </a:defRPr>
      </a:lvl3pPr>
      <a:lvl4pPr algn="l" rtl="0" eaLnBrk="1" fontAlgn="base" hangingPunct="1">
        <a:spcBef>
          <a:spcPct val="0"/>
        </a:spcBef>
        <a:spcAft>
          <a:spcPct val="0"/>
        </a:spcAft>
        <a:defRPr sz="4400">
          <a:solidFill>
            <a:schemeClr val="bg1"/>
          </a:solidFill>
          <a:latin typeface="Arial" charset="0"/>
          <a:ea typeface="ＭＳ Ｐゴシック" pitchFamily="96" charset="-128"/>
          <a:cs typeface="ＭＳ Ｐゴシック" charset="0"/>
        </a:defRPr>
      </a:lvl4pPr>
      <a:lvl5pPr algn="l" rtl="0" eaLnBrk="1" fontAlgn="base" hangingPunct="1">
        <a:spcBef>
          <a:spcPct val="0"/>
        </a:spcBef>
        <a:spcAft>
          <a:spcPct val="0"/>
        </a:spcAft>
        <a:defRPr sz="4400">
          <a:solidFill>
            <a:schemeClr val="bg1"/>
          </a:solidFill>
          <a:latin typeface="Arial" charset="0"/>
          <a:ea typeface="ＭＳ Ｐゴシック" pitchFamily="96" charset="-128"/>
          <a:cs typeface="ＭＳ Ｐゴシック" charset="0"/>
        </a:defRPr>
      </a:lvl5pPr>
      <a:lvl6pPr marL="457200" algn="l" rtl="0" eaLnBrk="1" fontAlgn="base" hangingPunct="1">
        <a:spcBef>
          <a:spcPct val="0"/>
        </a:spcBef>
        <a:spcAft>
          <a:spcPct val="0"/>
        </a:spcAft>
        <a:defRPr sz="4400">
          <a:solidFill>
            <a:schemeClr val="tx2"/>
          </a:solidFill>
          <a:latin typeface="Arial" charset="0"/>
          <a:ea typeface="ＭＳ Ｐゴシック" pitchFamily="96" charset="-128"/>
        </a:defRPr>
      </a:lvl6pPr>
      <a:lvl7pPr marL="914400" algn="l" rtl="0" eaLnBrk="1" fontAlgn="base" hangingPunct="1">
        <a:spcBef>
          <a:spcPct val="0"/>
        </a:spcBef>
        <a:spcAft>
          <a:spcPct val="0"/>
        </a:spcAft>
        <a:defRPr sz="4400">
          <a:solidFill>
            <a:schemeClr val="tx2"/>
          </a:solidFill>
          <a:latin typeface="Arial" charset="0"/>
          <a:ea typeface="ＭＳ Ｐゴシック" pitchFamily="96" charset="-128"/>
        </a:defRPr>
      </a:lvl7pPr>
      <a:lvl8pPr marL="1371600" algn="l" rtl="0" eaLnBrk="1" fontAlgn="base" hangingPunct="1">
        <a:spcBef>
          <a:spcPct val="0"/>
        </a:spcBef>
        <a:spcAft>
          <a:spcPct val="0"/>
        </a:spcAft>
        <a:defRPr sz="4400">
          <a:solidFill>
            <a:schemeClr val="tx2"/>
          </a:solidFill>
          <a:latin typeface="Arial" charset="0"/>
          <a:ea typeface="ＭＳ Ｐゴシック" pitchFamily="96" charset="-128"/>
        </a:defRPr>
      </a:lvl8pPr>
      <a:lvl9pPr marL="1828800" algn="l" rtl="0" eaLnBrk="1" fontAlgn="base" hangingPunct="1">
        <a:spcBef>
          <a:spcPct val="0"/>
        </a:spcBef>
        <a:spcAft>
          <a:spcPct val="0"/>
        </a:spcAft>
        <a:defRPr sz="4400">
          <a:solidFill>
            <a:schemeClr val="tx2"/>
          </a:solidFill>
          <a:latin typeface="Arial" charset="0"/>
          <a:ea typeface="ＭＳ Ｐゴシック" pitchFamily="96" charset="-128"/>
        </a:defRPr>
      </a:lvl9pPr>
    </p:titleStyle>
    <p:bodyStyle>
      <a:lvl1pPr marL="342900" indent="-342900" algn="l" rtl="0" eaLnBrk="1" fontAlgn="base" hangingPunct="1">
        <a:spcBef>
          <a:spcPct val="20000"/>
        </a:spcBef>
        <a:spcAft>
          <a:spcPct val="0"/>
        </a:spcAft>
        <a:defRPr sz="3200">
          <a:solidFill>
            <a:schemeClr val="bg1"/>
          </a:solidFill>
          <a:latin typeface="+mn-lt"/>
          <a:ea typeface="+mn-ea"/>
          <a:cs typeface="ＭＳ Ｐゴシック" charset="0"/>
        </a:defRPr>
      </a:lvl1pPr>
      <a:lvl2pPr marL="742950" indent="-285750" algn="l" rtl="0" eaLnBrk="1" fontAlgn="base" hangingPunct="1">
        <a:spcBef>
          <a:spcPct val="20000"/>
        </a:spcBef>
        <a:spcAft>
          <a:spcPct val="0"/>
        </a:spcAft>
        <a:buFont typeface="Times" charset="0"/>
        <a:buChar char="•"/>
        <a:defRPr sz="2800">
          <a:solidFill>
            <a:srgbClr val="D9D9D9"/>
          </a:solidFill>
          <a:latin typeface="+mn-lt"/>
          <a:ea typeface="+mn-ea"/>
        </a:defRPr>
      </a:lvl2pPr>
      <a:lvl3pPr marL="1143000" indent="-228600" algn="l" rtl="0" eaLnBrk="1" fontAlgn="base" hangingPunct="1">
        <a:spcBef>
          <a:spcPct val="20000"/>
        </a:spcBef>
        <a:spcAft>
          <a:spcPct val="0"/>
        </a:spcAft>
        <a:buChar char="•"/>
        <a:defRPr sz="2400">
          <a:solidFill>
            <a:srgbClr val="A6A6A6"/>
          </a:solidFill>
          <a:latin typeface="+mn-lt"/>
          <a:ea typeface="+mn-ea"/>
        </a:defRPr>
      </a:lvl3pPr>
      <a:lvl4pPr marL="1600200" indent="-228600" algn="l" rtl="0" eaLnBrk="1" fontAlgn="base" hangingPunct="1">
        <a:spcBef>
          <a:spcPct val="20000"/>
        </a:spcBef>
        <a:spcAft>
          <a:spcPct val="0"/>
        </a:spcAft>
        <a:buChar char="–"/>
        <a:defRPr sz="2000">
          <a:solidFill>
            <a:srgbClr val="143A7D"/>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838200" y="312239"/>
            <a:ext cx="6858000" cy="1752600"/>
          </a:xfrm>
        </p:spPr>
        <p:txBody>
          <a:bodyPr/>
          <a:lstStyle/>
          <a:p>
            <a:pPr algn="ctr" eaLnBrk="1" hangingPunct="1"/>
            <a:r>
              <a:rPr lang="en-US" sz="2800" dirty="0" smtClean="0">
                <a:solidFill>
                  <a:schemeClr val="tx1"/>
                </a:solidFill>
                <a:latin typeface="Franklin Gothic Book" panose="020B0503020102020204" pitchFamily="34" charset="0"/>
                <a:ea typeface="ＭＳ Ｐゴシック" charset="0"/>
              </a:rPr>
              <a:t>Kinesiology &amp; the Health Sciences Library: </a:t>
            </a:r>
            <a:br>
              <a:rPr lang="en-US" sz="2800" dirty="0" smtClean="0">
                <a:solidFill>
                  <a:schemeClr val="tx1"/>
                </a:solidFill>
                <a:latin typeface="Franklin Gothic Book" panose="020B0503020102020204" pitchFamily="34" charset="0"/>
                <a:ea typeface="ＭＳ Ｐゴシック" charset="0"/>
              </a:rPr>
            </a:br>
            <a:r>
              <a:rPr lang="en-US" sz="2800" dirty="0" smtClean="0">
                <a:solidFill>
                  <a:schemeClr val="tx1"/>
                </a:solidFill>
                <a:latin typeface="Franklin Gothic Book" panose="020B0503020102020204" pitchFamily="34" charset="0"/>
                <a:ea typeface="ＭＳ Ｐゴシック" charset="0"/>
              </a:rPr>
              <a:t>Building a New Relationship</a:t>
            </a:r>
            <a:r>
              <a:rPr lang="en-US" sz="2400" dirty="0" smtClean="0">
                <a:solidFill>
                  <a:schemeClr val="tx1"/>
                </a:solidFill>
                <a:latin typeface="Franklin Gothic Book" panose="020B0503020102020204" pitchFamily="34" charset="0"/>
                <a:ea typeface="ＭＳ Ｐゴシック" charset="0"/>
              </a:rPr>
              <a:t/>
            </a:r>
            <a:br>
              <a:rPr lang="en-US" sz="2400" dirty="0" smtClean="0">
                <a:solidFill>
                  <a:schemeClr val="tx1"/>
                </a:solidFill>
                <a:latin typeface="Franklin Gothic Book" panose="020B0503020102020204" pitchFamily="34" charset="0"/>
                <a:ea typeface="ＭＳ Ｐゴシック" charset="0"/>
              </a:rPr>
            </a:br>
            <a:r>
              <a:rPr lang="en-US" sz="2400" dirty="0" smtClean="0">
                <a:solidFill>
                  <a:schemeClr val="tx1"/>
                </a:solidFill>
                <a:latin typeface="Arial" charset="0"/>
                <a:ea typeface="ＭＳ Ｐゴシック" charset="0"/>
              </a:rPr>
              <a:t/>
            </a:r>
            <a:br>
              <a:rPr lang="en-US" sz="2400" dirty="0" smtClean="0">
                <a:solidFill>
                  <a:schemeClr val="tx1"/>
                </a:solidFill>
                <a:latin typeface="Arial" charset="0"/>
                <a:ea typeface="ＭＳ Ｐゴシック" charset="0"/>
              </a:rPr>
            </a:br>
            <a:r>
              <a:rPr lang="en-US" sz="1800" dirty="0" smtClean="0">
                <a:solidFill>
                  <a:schemeClr val="tx1">
                    <a:lumMod val="75000"/>
                    <a:lumOff val="25000"/>
                  </a:schemeClr>
                </a:solidFill>
                <a:latin typeface="Arial" charset="0"/>
                <a:ea typeface="ＭＳ Ｐゴシック" charset="0"/>
              </a:rPr>
              <a:t>Jacqueline Freeman, MLIS &amp; Whitney Townsend, MLIS</a:t>
            </a:r>
            <a:br>
              <a:rPr lang="en-US" sz="1800" dirty="0" smtClean="0">
                <a:solidFill>
                  <a:schemeClr val="tx1">
                    <a:lumMod val="75000"/>
                    <a:lumOff val="25000"/>
                  </a:schemeClr>
                </a:solidFill>
                <a:latin typeface="Arial" charset="0"/>
                <a:ea typeface="ＭＳ Ｐゴシック" charset="0"/>
              </a:rPr>
            </a:br>
            <a:r>
              <a:rPr lang="en-US" sz="1400" dirty="0" smtClean="0">
                <a:solidFill>
                  <a:schemeClr val="tx1">
                    <a:lumMod val="75000"/>
                    <a:lumOff val="25000"/>
                  </a:schemeClr>
                </a:solidFill>
                <a:latin typeface="Arial" charset="0"/>
                <a:ea typeface="ＭＳ Ｐゴシック" charset="0"/>
              </a:rPr>
              <a:t>Taubman Health Sciences Library, University of Michigan</a:t>
            </a:r>
            <a:endParaRPr lang="en-US" sz="1400" dirty="0">
              <a:solidFill>
                <a:schemeClr val="tx1">
                  <a:lumMod val="75000"/>
                  <a:lumOff val="25000"/>
                </a:schemeClr>
              </a:solidFill>
              <a:latin typeface="Arial" charset="0"/>
              <a:ea typeface="ＭＳ Ｐゴシック" charset="0"/>
            </a:endParaRPr>
          </a:p>
        </p:txBody>
      </p:sp>
      <p:sp>
        <p:nvSpPr>
          <p:cNvPr id="12291" name="Rectangle 3"/>
          <p:cNvSpPr>
            <a:spLocks noGrp="1" noChangeArrowheads="1"/>
          </p:cNvSpPr>
          <p:nvPr>
            <p:ph type="subTitle" idx="1"/>
          </p:nvPr>
        </p:nvSpPr>
        <p:spPr>
          <a:xfrm>
            <a:off x="228600" y="2238583"/>
            <a:ext cx="8077200" cy="4114800"/>
          </a:xfrm>
        </p:spPr>
        <p:txBody>
          <a:bodyPr/>
          <a:lstStyle/>
          <a:p>
            <a:pPr algn="l"/>
            <a:r>
              <a:rPr lang="en-US" sz="1800" b="1" dirty="0">
                <a:solidFill>
                  <a:schemeClr val="tx1"/>
                </a:solidFill>
                <a:latin typeface="Franklin Gothic Book" panose="020B0503020102020204" pitchFamily="34" charset="0"/>
              </a:rPr>
              <a:t>- Sudden </a:t>
            </a:r>
            <a:r>
              <a:rPr lang="en-US" sz="1800" b="1" dirty="0" smtClean="0">
                <a:solidFill>
                  <a:schemeClr val="tx1"/>
                </a:solidFill>
                <a:latin typeface="Franklin Gothic Book" panose="020B0503020102020204" pitchFamily="34" charset="0"/>
              </a:rPr>
              <a:t>Change </a:t>
            </a:r>
            <a:r>
              <a:rPr lang="en-US" sz="1800" b="1" dirty="0">
                <a:solidFill>
                  <a:schemeClr val="tx1"/>
                </a:solidFill>
                <a:latin typeface="Franklin Gothic Book" panose="020B0503020102020204" pitchFamily="34" charset="0"/>
              </a:rPr>
              <a:t>(Jan –July 2016) -</a:t>
            </a:r>
          </a:p>
          <a:p>
            <a:pPr algn="l"/>
            <a:r>
              <a:rPr lang="en-US" sz="1800" dirty="0" smtClean="0">
                <a:solidFill>
                  <a:schemeClr val="tx1">
                    <a:lumMod val="75000"/>
                    <a:lumOff val="25000"/>
                  </a:schemeClr>
                </a:solidFill>
                <a:latin typeface="Franklin Gothic Book" panose="020B0503020102020204" pitchFamily="34" charset="0"/>
              </a:rPr>
              <a:t>Absorbing School of Kinesiology</a:t>
            </a:r>
            <a:endParaRPr lang="en-US" sz="1800" dirty="0">
              <a:solidFill>
                <a:schemeClr val="tx1">
                  <a:lumMod val="75000"/>
                  <a:lumOff val="25000"/>
                </a:schemeClr>
              </a:solidFill>
              <a:latin typeface="Franklin Gothic Book" panose="020B0503020102020204" pitchFamily="34" charset="0"/>
            </a:endParaRPr>
          </a:p>
          <a:p>
            <a:pPr algn="l"/>
            <a:r>
              <a:rPr lang="en-US" sz="1800" dirty="0">
                <a:solidFill>
                  <a:schemeClr val="tx1">
                    <a:lumMod val="75000"/>
                    <a:lumOff val="25000"/>
                  </a:schemeClr>
                </a:solidFill>
                <a:latin typeface="Franklin Gothic Book" panose="020B0503020102020204" pitchFamily="34" charset="0"/>
              </a:rPr>
              <a:t>Librarian departure</a:t>
            </a:r>
          </a:p>
          <a:p>
            <a:pPr algn="l"/>
            <a:r>
              <a:rPr lang="en-US" sz="1800" dirty="0">
                <a:solidFill>
                  <a:schemeClr val="tx1">
                    <a:lumMod val="75000"/>
                    <a:lumOff val="25000"/>
                  </a:schemeClr>
                </a:solidFill>
                <a:latin typeface="Franklin Gothic Book" panose="020B0503020102020204" pitchFamily="34" charset="0"/>
              </a:rPr>
              <a:t>New librarian onboarding</a:t>
            </a:r>
          </a:p>
          <a:p>
            <a:pPr algn="l"/>
            <a:endParaRPr lang="en-US" sz="1800" b="1" dirty="0" smtClean="0">
              <a:solidFill>
                <a:schemeClr val="tx1"/>
              </a:solidFill>
              <a:latin typeface="Franklin Gothic Book" panose="020B0503020102020204" pitchFamily="34" charset="0"/>
            </a:endParaRPr>
          </a:p>
          <a:p>
            <a:pPr algn="l"/>
            <a:endParaRPr lang="en-US" sz="1800" b="1" dirty="0" smtClean="0">
              <a:solidFill>
                <a:schemeClr val="tx1"/>
              </a:solidFill>
              <a:latin typeface="Franklin Gothic Book" panose="020B0503020102020204" pitchFamily="34" charset="0"/>
            </a:endParaRPr>
          </a:p>
          <a:p>
            <a:pPr algn="l"/>
            <a:r>
              <a:rPr lang="en-US" sz="1800" b="1" dirty="0" smtClean="0">
                <a:solidFill>
                  <a:schemeClr val="tx1"/>
                </a:solidFill>
                <a:latin typeface="Franklin Gothic Book" panose="020B0503020102020204" pitchFamily="34" charset="0"/>
              </a:rPr>
              <a:t>The Environment</a:t>
            </a:r>
          </a:p>
          <a:p>
            <a:pPr algn="l"/>
            <a:r>
              <a:rPr lang="en-US" sz="1800" dirty="0" smtClean="0">
                <a:solidFill>
                  <a:schemeClr val="tx1">
                    <a:lumMod val="75000"/>
                    <a:lumOff val="25000"/>
                  </a:schemeClr>
                </a:solidFill>
                <a:latin typeface="Franklin Gothic Book" panose="020B0503020102020204" pitchFamily="34" charset="0"/>
              </a:rPr>
              <a:t>970 </a:t>
            </a:r>
            <a:r>
              <a:rPr lang="en-US" sz="1800" dirty="0">
                <a:solidFill>
                  <a:schemeClr val="tx1">
                    <a:lumMod val="75000"/>
                    <a:lumOff val="25000"/>
                  </a:schemeClr>
                </a:solidFill>
                <a:latin typeface="Franklin Gothic Book" panose="020B0503020102020204" pitchFamily="34" charset="0"/>
              </a:rPr>
              <a:t>students - 4 undergrad degree </a:t>
            </a:r>
            <a:r>
              <a:rPr lang="en-US" sz="1800" dirty="0" smtClean="0">
                <a:solidFill>
                  <a:schemeClr val="tx1">
                    <a:lumMod val="75000"/>
                    <a:lumOff val="25000"/>
                  </a:schemeClr>
                </a:solidFill>
                <a:latin typeface="Franklin Gothic Book" panose="020B0503020102020204" pitchFamily="34" charset="0"/>
              </a:rPr>
              <a:t>programs</a:t>
            </a:r>
          </a:p>
          <a:p>
            <a:pPr algn="l"/>
            <a:r>
              <a:rPr lang="en-US" sz="1800" dirty="0" smtClean="0">
                <a:solidFill>
                  <a:schemeClr val="tx1">
                    <a:lumMod val="75000"/>
                    <a:lumOff val="25000"/>
                  </a:schemeClr>
                </a:solidFill>
                <a:latin typeface="Franklin Gothic Book" panose="020B0503020102020204" pitchFamily="34" charset="0"/>
              </a:rPr>
              <a:t>90 </a:t>
            </a:r>
            <a:r>
              <a:rPr lang="en-US" sz="1800" dirty="0">
                <a:solidFill>
                  <a:schemeClr val="tx1">
                    <a:lumMod val="75000"/>
                    <a:lumOff val="25000"/>
                  </a:schemeClr>
                </a:solidFill>
                <a:latin typeface="Franklin Gothic Book" panose="020B0503020102020204" pitchFamily="34" charset="0"/>
              </a:rPr>
              <a:t>students </a:t>
            </a:r>
            <a:r>
              <a:rPr lang="en-US" sz="1800" dirty="0" smtClean="0">
                <a:solidFill>
                  <a:schemeClr val="tx1">
                    <a:lumMod val="75000"/>
                    <a:lumOff val="25000"/>
                  </a:schemeClr>
                </a:solidFill>
                <a:latin typeface="Franklin Gothic Book" panose="020B0503020102020204" pitchFamily="34" charset="0"/>
              </a:rPr>
              <a:t> - </a:t>
            </a:r>
            <a:r>
              <a:rPr lang="en-US" sz="1800" dirty="0">
                <a:solidFill>
                  <a:schemeClr val="tx1">
                    <a:lumMod val="75000"/>
                    <a:lumOff val="25000"/>
                  </a:schemeClr>
                </a:solidFill>
                <a:latin typeface="Franklin Gothic Book" panose="020B0503020102020204" pitchFamily="34" charset="0"/>
              </a:rPr>
              <a:t>4 graduate degree </a:t>
            </a:r>
            <a:r>
              <a:rPr lang="en-US" sz="1800" dirty="0" smtClean="0">
                <a:solidFill>
                  <a:schemeClr val="tx1">
                    <a:lumMod val="75000"/>
                    <a:lumOff val="25000"/>
                  </a:schemeClr>
                </a:solidFill>
                <a:latin typeface="Franklin Gothic Book" panose="020B0503020102020204" pitchFamily="34" charset="0"/>
              </a:rPr>
              <a:t>programs</a:t>
            </a:r>
          </a:p>
          <a:p>
            <a:pPr algn="l"/>
            <a:r>
              <a:rPr lang="en-US" sz="1800" dirty="0" smtClean="0">
                <a:solidFill>
                  <a:schemeClr val="tx1">
                    <a:lumMod val="75000"/>
                    <a:lumOff val="25000"/>
                  </a:schemeClr>
                </a:solidFill>
                <a:latin typeface="Franklin Gothic Book" panose="020B0503020102020204" pitchFamily="34" charset="0"/>
              </a:rPr>
              <a:t>35 faculty</a:t>
            </a:r>
            <a:endParaRPr lang="en-US" sz="1800" dirty="0">
              <a:solidFill>
                <a:schemeClr val="tx1">
                  <a:lumMod val="75000"/>
                  <a:lumOff val="25000"/>
                </a:schemeClr>
              </a:solidFill>
              <a:latin typeface="Franklin Gothic Book" panose="020B0503020102020204" pitchFamily="34" charset="0"/>
            </a:endParaRPr>
          </a:p>
          <a:p>
            <a:pPr algn="l"/>
            <a:r>
              <a:rPr lang="en-US" sz="1800" dirty="0">
                <a:solidFill>
                  <a:schemeClr val="tx1"/>
                </a:solidFill>
                <a:latin typeface="Franklin Gothic Book" panose="020B0503020102020204" pitchFamily="34" charset="0"/>
              </a:rPr>
              <a:t/>
            </a:r>
            <a:br>
              <a:rPr lang="en-US" sz="1800" dirty="0">
                <a:solidFill>
                  <a:schemeClr val="tx1"/>
                </a:solidFill>
                <a:latin typeface="Franklin Gothic Book" panose="020B0503020102020204" pitchFamily="34" charset="0"/>
              </a:rPr>
            </a:br>
            <a:r>
              <a:rPr lang="en-US" sz="2000" dirty="0">
                <a:latin typeface="Franklin Gothic Book" panose="020B0503020102020204" pitchFamily="34" charset="0"/>
              </a:rPr>
              <a:t/>
            </a:r>
            <a:br>
              <a:rPr lang="en-US" sz="2000" dirty="0">
                <a:latin typeface="Franklin Gothic Book" panose="020B0503020102020204" pitchFamily="34" charset="0"/>
              </a:rPr>
            </a:br>
            <a:endParaRPr lang="en-US" sz="2000" dirty="0">
              <a:latin typeface="Franklin Gothic Book" panose="020B0503020102020204" pitchFamily="34" charset="0"/>
              <a:ea typeface="ＭＳ Ｐゴシック" charset="0"/>
            </a:endParaRPr>
          </a:p>
          <a:p>
            <a:pPr algn="l" eaLnBrk="1" hangingPunct="1"/>
            <a:endParaRPr lang="en-US" dirty="0">
              <a:latin typeface="Franklin Gothic Book" panose="020B0503020102020204" pitchFamily="34" charset="0"/>
              <a:ea typeface="ＭＳ Ｐゴシック" charset="0"/>
            </a:endParaRPr>
          </a:p>
          <a:p>
            <a:pPr algn="l" eaLnBrk="1" hangingPunct="1"/>
            <a:endParaRPr lang="en-US" dirty="0">
              <a:latin typeface="Franklin Gothic Book" panose="020B0503020102020204" pitchFamily="34" charset="0"/>
              <a:ea typeface="ＭＳ Ｐゴシック" charset="0"/>
            </a:endParaRPr>
          </a:p>
        </p:txBody>
      </p:sp>
      <p:grpSp>
        <p:nvGrpSpPr>
          <p:cNvPr id="21" name="Group 20"/>
          <p:cNvGrpSpPr/>
          <p:nvPr/>
        </p:nvGrpSpPr>
        <p:grpSpPr>
          <a:xfrm>
            <a:off x="3733800" y="2027610"/>
            <a:ext cx="6096000" cy="4218479"/>
            <a:chOff x="4711463" y="1893275"/>
            <a:chExt cx="6096000" cy="4218479"/>
          </a:xfrm>
        </p:grpSpPr>
        <p:graphicFrame>
          <p:nvGraphicFramePr>
            <p:cNvPr id="3" name="Diagram 2"/>
            <p:cNvGraphicFramePr/>
            <p:nvPr>
              <p:extLst>
                <p:ext uri="{D42A27DB-BD31-4B8C-83A1-F6EECF244321}">
                  <p14:modId xmlns:p14="http://schemas.microsoft.com/office/powerpoint/2010/main" val="3889574784"/>
                </p:ext>
              </p:extLst>
            </p:nvPr>
          </p:nvGraphicFramePr>
          <p:xfrm>
            <a:off x="4711463" y="1893275"/>
            <a:ext cx="6096000" cy="4218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Picture 17"/>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4863863" y="3808609"/>
              <a:ext cx="1943268" cy="387809"/>
            </a:xfrm>
            <a:prstGeom prst="rect">
              <a:avLst/>
            </a:prstGeom>
          </p:spPr>
        </p:pic>
      </p:grpSp>
      <p:pic>
        <p:nvPicPr>
          <p:cNvPr id="6" name="Picture 5"/>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229528" y="6052367"/>
            <a:ext cx="548688" cy="6020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29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91">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91">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291">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solidFill>
                  <a:schemeClr val="tx1"/>
                </a:solidFill>
                <a:latin typeface="Franklin Gothic Book" panose="020B0503020102020204" pitchFamily="34" charset="0"/>
              </a:rPr>
              <a:t>Leveraging our Expertise</a:t>
            </a:r>
            <a:endParaRPr lang="en-US" dirty="0">
              <a:solidFill>
                <a:schemeClr val="tx1"/>
              </a:solidFill>
              <a:latin typeface="Franklin Gothic Book" panose="020B05030201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374222976"/>
              </p:ext>
            </p:extLst>
          </p:nvPr>
        </p:nvGraphicFramePr>
        <p:xfrm>
          <a:off x="685800" y="1905000"/>
          <a:ext cx="7696200" cy="4096093"/>
        </p:xfrm>
        <a:graphic>
          <a:graphicData uri="http://schemas.openxmlformats.org/drawingml/2006/table">
            <a:tbl>
              <a:tblPr firstRow="1" bandRow="1">
                <a:tableStyleId>{21E4AEA4-8DFA-4A89-87EB-49C32662AFE0}</a:tableStyleId>
              </a:tblPr>
              <a:tblGrid>
                <a:gridCol w="3848100">
                  <a:extLst>
                    <a:ext uri="{9D8B030D-6E8A-4147-A177-3AD203B41FA5}">
                      <a16:colId xmlns:a16="http://schemas.microsoft.com/office/drawing/2014/main" val="2103812966"/>
                    </a:ext>
                  </a:extLst>
                </a:gridCol>
                <a:gridCol w="3848100">
                  <a:extLst>
                    <a:ext uri="{9D8B030D-6E8A-4147-A177-3AD203B41FA5}">
                      <a16:colId xmlns:a16="http://schemas.microsoft.com/office/drawing/2014/main" val="1975332833"/>
                    </a:ext>
                  </a:extLst>
                </a:gridCol>
              </a:tblGrid>
              <a:tr h="523486">
                <a:tc>
                  <a:txBody>
                    <a:bodyPr/>
                    <a:lstStyle/>
                    <a:p>
                      <a:r>
                        <a:rPr lang="en-US" dirty="0" smtClean="0">
                          <a:latin typeface="Franklin Gothic Book" panose="020B0503020102020204" pitchFamily="34" charset="0"/>
                        </a:rPr>
                        <a:t>Knowing our Partner</a:t>
                      </a:r>
                      <a:endParaRPr lang="en-US" dirty="0">
                        <a:latin typeface="Franklin Gothic Book" panose="020B0503020102020204" pitchFamily="34" charset="0"/>
                      </a:endParaRPr>
                    </a:p>
                  </a:txBody>
                  <a:tcPr/>
                </a:tc>
                <a:tc>
                  <a:txBody>
                    <a:bodyPr/>
                    <a:lstStyle/>
                    <a:p>
                      <a:r>
                        <a:rPr lang="en-US" dirty="0" smtClean="0">
                          <a:latin typeface="Franklin Gothic Book" panose="020B0503020102020204" pitchFamily="34" charset="0"/>
                        </a:rPr>
                        <a:t>Acting on What We</a:t>
                      </a:r>
                      <a:r>
                        <a:rPr lang="en-US" baseline="0" dirty="0" smtClean="0">
                          <a:latin typeface="Franklin Gothic Book" panose="020B0503020102020204" pitchFamily="34" charset="0"/>
                        </a:rPr>
                        <a:t> Learned</a:t>
                      </a:r>
                      <a:endParaRPr lang="en-US" dirty="0">
                        <a:latin typeface="Franklin Gothic Book" panose="020B0503020102020204" pitchFamily="34" charset="0"/>
                      </a:endParaRPr>
                    </a:p>
                  </a:txBody>
                  <a:tcPr/>
                </a:tc>
                <a:extLst>
                  <a:ext uri="{0D108BD9-81ED-4DB2-BD59-A6C34878D82A}">
                    <a16:rowId xmlns:a16="http://schemas.microsoft.com/office/drawing/2014/main" val="2167619611"/>
                  </a:ext>
                </a:extLst>
              </a:tr>
              <a:tr h="586505">
                <a:tc>
                  <a:txBody>
                    <a:bodyPr/>
                    <a:lstStyle/>
                    <a:p>
                      <a:r>
                        <a:rPr lang="en-US" dirty="0" smtClean="0">
                          <a:solidFill>
                            <a:schemeClr val="tx1">
                              <a:lumMod val="75000"/>
                              <a:lumOff val="25000"/>
                            </a:schemeClr>
                          </a:solidFill>
                          <a:latin typeface="Franklin Gothic Book" panose="020B0503020102020204" pitchFamily="34" charset="0"/>
                        </a:rPr>
                        <a:t>Identify key stakeholders &amp; priorities</a:t>
                      </a:r>
                      <a:endParaRPr lang="en-US" dirty="0">
                        <a:solidFill>
                          <a:schemeClr val="tx1">
                            <a:lumMod val="75000"/>
                            <a:lumOff val="25000"/>
                          </a:schemeClr>
                        </a:solidFill>
                        <a:latin typeface="Franklin Gothic Book" panose="020B0503020102020204" pitchFamily="34" charset="0"/>
                      </a:endParaRPr>
                    </a:p>
                  </a:txBody>
                  <a:tcPr/>
                </a:tc>
                <a:tc>
                  <a:txBody>
                    <a:bodyPr/>
                    <a:lstStyle/>
                    <a:p>
                      <a:r>
                        <a:rPr lang="en-US" dirty="0" smtClean="0">
                          <a:solidFill>
                            <a:schemeClr val="tx1">
                              <a:lumMod val="75000"/>
                              <a:lumOff val="25000"/>
                            </a:schemeClr>
                          </a:solidFill>
                          <a:latin typeface="Franklin Gothic Book" panose="020B0503020102020204" pitchFamily="34" charset="0"/>
                        </a:rPr>
                        <a:t>Met</a:t>
                      </a:r>
                      <a:r>
                        <a:rPr lang="en-US" baseline="0" dirty="0" smtClean="0">
                          <a:solidFill>
                            <a:schemeClr val="tx1">
                              <a:lumMod val="75000"/>
                              <a:lumOff val="25000"/>
                            </a:schemeClr>
                          </a:solidFill>
                          <a:latin typeface="Franklin Gothic Book" panose="020B0503020102020204" pitchFamily="34" charset="0"/>
                        </a:rPr>
                        <a:t> w/ deans, administrators; address curricular needs</a:t>
                      </a:r>
                      <a:endParaRPr lang="en-US"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val="3418882655"/>
                  </a:ext>
                </a:extLst>
              </a:tr>
              <a:tr h="1089224">
                <a:tc>
                  <a:txBody>
                    <a:bodyPr/>
                    <a:lstStyle/>
                    <a:p>
                      <a:r>
                        <a:rPr lang="en-US" dirty="0" smtClean="0">
                          <a:solidFill>
                            <a:schemeClr val="tx1">
                              <a:lumMod val="75000"/>
                              <a:lumOff val="25000"/>
                            </a:schemeClr>
                          </a:solidFill>
                          <a:latin typeface="Franklin Gothic Book" panose="020B0503020102020204" pitchFamily="34" charset="0"/>
                        </a:rPr>
                        <a:t>Find</a:t>
                      </a:r>
                      <a:r>
                        <a:rPr lang="en-US" baseline="0" dirty="0" smtClean="0">
                          <a:solidFill>
                            <a:schemeClr val="tx1">
                              <a:lumMod val="75000"/>
                              <a:lumOff val="25000"/>
                            </a:schemeClr>
                          </a:solidFill>
                          <a:latin typeface="Franklin Gothic Book" panose="020B0503020102020204" pitchFamily="34" charset="0"/>
                        </a:rPr>
                        <a:t> out what already exists</a:t>
                      </a:r>
                      <a:endParaRPr lang="en-US" dirty="0">
                        <a:solidFill>
                          <a:schemeClr val="tx1">
                            <a:lumMod val="75000"/>
                            <a:lumOff val="25000"/>
                          </a:schemeClr>
                        </a:solidFill>
                        <a:latin typeface="Franklin Gothic Book" panose="020B0503020102020204" pitchFamily="34" charset="0"/>
                      </a:endParaRPr>
                    </a:p>
                  </a:txBody>
                  <a:tcPr/>
                </a:tc>
                <a:tc>
                  <a:txBody>
                    <a:bodyPr/>
                    <a:lstStyle/>
                    <a:p>
                      <a:r>
                        <a:rPr lang="en-US" dirty="0" smtClean="0">
                          <a:solidFill>
                            <a:schemeClr val="tx1">
                              <a:lumMod val="75000"/>
                              <a:lumOff val="25000"/>
                            </a:schemeClr>
                          </a:solidFill>
                          <a:latin typeface="Franklin Gothic Book" panose="020B0503020102020204" pitchFamily="34" charset="0"/>
                        </a:rPr>
                        <a:t>Opportunities</a:t>
                      </a:r>
                      <a:r>
                        <a:rPr lang="en-US" baseline="0" dirty="0" smtClean="0">
                          <a:solidFill>
                            <a:schemeClr val="tx1">
                              <a:lumMod val="75000"/>
                              <a:lumOff val="25000"/>
                            </a:schemeClr>
                          </a:solidFill>
                          <a:latin typeface="Franklin Gothic Book" panose="020B0503020102020204" pitchFamily="34" charset="0"/>
                        </a:rPr>
                        <a:t> for curricular integration; </a:t>
                      </a:r>
                      <a:r>
                        <a:rPr lang="en-US" dirty="0" smtClean="0">
                          <a:solidFill>
                            <a:schemeClr val="tx1">
                              <a:lumMod val="75000"/>
                              <a:lumOff val="25000"/>
                            </a:schemeClr>
                          </a:solidFill>
                          <a:latin typeface="Franklin Gothic Book" panose="020B0503020102020204" pitchFamily="34" charset="0"/>
                        </a:rPr>
                        <a:t>mailing lists;</a:t>
                      </a:r>
                      <a:r>
                        <a:rPr lang="en-US" baseline="0" dirty="0" smtClean="0">
                          <a:solidFill>
                            <a:schemeClr val="tx1">
                              <a:lumMod val="75000"/>
                              <a:lumOff val="25000"/>
                            </a:schemeClr>
                          </a:solidFill>
                          <a:latin typeface="Franklin Gothic Book" panose="020B0503020102020204" pitchFamily="34" charset="0"/>
                        </a:rPr>
                        <a:t> campus news</a:t>
                      </a:r>
                      <a:endParaRPr lang="en-US"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val="3463498855"/>
                  </a:ext>
                </a:extLst>
              </a:tr>
              <a:tr h="1843303">
                <a:tc>
                  <a:txBody>
                    <a:bodyPr/>
                    <a:lstStyle/>
                    <a:p>
                      <a:r>
                        <a:rPr lang="en-US" dirty="0" smtClean="0">
                          <a:solidFill>
                            <a:schemeClr val="tx1">
                              <a:lumMod val="75000"/>
                              <a:lumOff val="25000"/>
                            </a:schemeClr>
                          </a:solidFill>
                          <a:latin typeface="Franklin Gothic Book" panose="020B0503020102020204" pitchFamily="34" charset="0"/>
                        </a:rPr>
                        <a:t>Communicate out</a:t>
                      </a:r>
                      <a:endParaRPr lang="en-US" dirty="0">
                        <a:solidFill>
                          <a:schemeClr val="tx1">
                            <a:lumMod val="75000"/>
                            <a:lumOff val="25000"/>
                          </a:schemeClr>
                        </a:solidFill>
                        <a:latin typeface="Franklin Gothic Book" panose="020B0503020102020204" pitchFamily="34" charset="0"/>
                      </a:endParaRPr>
                    </a:p>
                  </a:txBody>
                  <a:tcPr/>
                </a:tc>
                <a:tc>
                  <a:txBody>
                    <a:bodyPr/>
                    <a:lstStyle/>
                    <a:p>
                      <a:r>
                        <a:rPr lang="en-US" baseline="0" dirty="0" smtClean="0">
                          <a:solidFill>
                            <a:schemeClr val="tx1">
                              <a:lumMod val="75000"/>
                              <a:lumOff val="25000"/>
                            </a:schemeClr>
                          </a:solidFill>
                          <a:latin typeface="Franklin Gothic Book" panose="020B0503020102020204" pitchFamily="34" charset="0"/>
                        </a:rPr>
                        <a:t>Faculty meetings; </a:t>
                      </a:r>
                    </a:p>
                    <a:p>
                      <a:r>
                        <a:rPr lang="en-US" baseline="0" dirty="0" smtClean="0">
                          <a:solidFill>
                            <a:schemeClr val="tx1">
                              <a:lumMod val="75000"/>
                              <a:lumOff val="25000"/>
                            </a:schemeClr>
                          </a:solidFill>
                          <a:latin typeface="Franklin Gothic Book" panose="020B0503020102020204" pitchFamily="34" charset="0"/>
                        </a:rPr>
                        <a:t>Describe how we can partner; Reassure about relationships &amp; resources; </a:t>
                      </a:r>
                    </a:p>
                    <a:p>
                      <a:r>
                        <a:rPr lang="en-US" baseline="0" dirty="0" smtClean="0">
                          <a:solidFill>
                            <a:schemeClr val="tx1">
                              <a:lumMod val="75000"/>
                              <a:lumOff val="25000"/>
                            </a:schemeClr>
                          </a:solidFill>
                          <a:latin typeface="Franklin Gothic Book" panose="020B0503020102020204" pitchFamily="34" charset="0"/>
                        </a:rPr>
                        <a:t>Share pool of common/unique collaborators</a:t>
                      </a:r>
                      <a:endParaRPr lang="en-US"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val="2626221112"/>
                  </a:ext>
                </a:extLst>
              </a:tr>
            </a:tbl>
          </a:graphicData>
        </a:graphic>
      </p:graphicFrame>
    </p:spTree>
    <p:extLst>
      <p:ext uri="{BB962C8B-B14F-4D97-AF65-F5344CB8AC3E}">
        <p14:creationId xmlns:p14="http://schemas.microsoft.com/office/powerpoint/2010/main" val="1202543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533400" y="1295400"/>
            <a:ext cx="5181600" cy="769441"/>
          </a:xfrm>
          <a:prstGeom prst="rect">
            <a:avLst/>
          </a:prstGeom>
          <a:noFill/>
        </p:spPr>
        <p:txBody>
          <a:bodyPr wrap="square" rtlCol="0">
            <a:spAutoFit/>
          </a:bodyPr>
          <a:lstStyle/>
          <a:p>
            <a:r>
              <a:rPr lang="en-US" sz="4400" dirty="0" smtClean="0">
                <a:latin typeface="Franklin Gothic Book" panose="020B0503020102020204" pitchFamily="34" charset="0"/>
              </a:rPr>
              <a:t>Our Next Steps…</a:t>
            </a:r>
            <a:endParaRPr lang="en-US" sz="4400" dirty="0">
              <a:latin typeface="Franklin Gothic Book" panose="020B0503020102020204" pitchFamily="34" charset="0"/>
            </a:endParaRPr>
          </a:p>
        </p:txBody>
      </p:sp>
      <p:sp>
        <p:nvSpPr>
          <p:cNvPr id="4" name="TextBox 3"/>
          <p:cNvSpPr txBox="1"/>
          <p:nvPr/>
        </p:nvSpPr>
        <p:spPr>
          <a:xfrm>
            <a:off x="609600" y="3737224"/>
            <a:ext cx="7848600" cy="2400657"/>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solidFill>
                  <a:schemeClr val="tx1">
                    <a:lumMod val="75000"/>
                    <a:lumOff val="25000"/>
                  </a:schemeClr>
                </a:solidFill>
                <a:latin typeface="Franklin Gothic Book" panose="020B0503020102020204" pitchFamily="34" charset="0"/>
              </a:rPr>
              <a:t>Build </a:t>
            </a:r>
            <a:r>
              <a:rPr lang="en-US" sz="1800" dirty="0">
                <a:solidFill>
                  <a:schemeClr val="tx1">
                    <a:lumMod val="75000"/>
                    <a:lumOff val="25000"/>
                  </a:schemeClr>
                </a:solidFill>
                <a:latin typeface="Franklin Gothic Book" panose="020B0503020102020204" pitchFamily="34" charset="0"/>
              </a:rPr>
              <a:t>even stronger bridges between </a:t>
            </a:r>
            <a:r>
              <a:rPr lang="en-US" sz="1800" dirty="0" smtClean="0">
                <a:solidFill>
                  <a:schemeClr val="tx1">
                    <a:lumMod val="75000"/>
                    <a:lumOff val="25000"/>
                  </a:schemeClr>
                </a:solidFill>
                <a:latin typeface="Franklin Gothic Book" panose="020B0503020102020204" pitchFamily="34" charset="0"/>
              </a:rPr>
              <a:t>our teams</a:t>
            </a:r>
          </a:p>
          <a:p>
            <a:endParaRPr lang="en-US" sz="1800" dirty="0">
              <a:solidFill>
                <a:schemeClr val="tx1">
                  <a:lumMod val="75000"/>
                  <a:lumOff val="25000"/>
                </a:schemeClr>
              </a:solidFill>
              <a:latin typeface="Franklin Gothic Book" panose="020B0503020102020204" pitchFamily="34" charset="0"/>
            </a:endParaRPr>
          </a:p>
          <a:p>
            <a:pPr marL="342900" indent="-342900">
              <a:buFont typeface="Arial" panose="020B0604020202020204" pitchFamily="34" charset="0"/>
              <a:buChar char="•"/>
            </a:pPr>
            <a:r>
              <a:rPr lang="en-US" sz="1800" dirty="0" smtClean="0">
                <a:solidFill>
                  <a:schemeClr val="tx1">
                    <a:lumMod val="75000"/>
                    <a:lumOff val="25000"/>
                  </a:schemeClr>
                </a:solidFill>
                <a:latin typeface="Franklin Gothic Book" panose="020B0503020102020204" pitchFamily="34" charset="0"/>
              </a:rPr>
              <a:t>Meet with their key people  - Deans to Admin Assts</a:t>
            </a:r>
          </a:p>
          <a:p>
            <a:endParaRPr lang="en-US" sz="1800" dirty="0" smtClean="0">
              <a:solidFill>
                <a:schemeClr val="tx1">
                  <a:lumMod val="75000"/>
                  <a:lumOff val="25000"/>
                </a:schemeClr>
              </a:solidFill>
              <a:latin typeface="Franklin Gothic Book" panose="020B0503020102020204" pitchFamily="34" charset="0"/>
            </a:endParaRPr>
          </a:p>
          <a:p>
            <a:pPr marL="342900" indent="-342900">
              <a:buFont typeface="Arial" panose="020B0604020202020204" pitchFamily="34" charset="0"/>
              <a:buChar char="•"/>
            </a:pPr>
            <a:r>
              <a:rPr lang="en-US" sz="1800" dirty="0" smtClean="0">
                <a:solidFill>
                  <a:schemeClr val="tx1">
                    <a:lumMod val="75000"/>
                    <a:lumOff val="25000"/>
                  </a:schemeClr>
                </a:solidFill>
                <a:latin typeface="Franklin Gothic Book" panose="020B0503020102020204" pitchFamily="34" charset="0"/>
              </a:rPr>
              <a:t>Incorporate </a:t>
            </a:r>
            <a:r>
              <a:rPr lang="en-US" sz="1800" dirty="0">
                <a:solidFill>
                  <a:schemeClr val="tx1">
                    <a:lumMod val="75000"/>
                    <a:lumOff val="25000"/>
                  </a:schemeClr>
                </a:solidFill>
                <a:latin typeface="Franklin Gothic Book" panose="020B0503020102020204" pitchFamily="34" charset="0"/>
              </a:rPr>
              <a:t>and adapt resources for new </a:t>
            </a:r>
            <a:r>
              <a:rPr lang="en-US" sz="1800" dirty="0" smtClean="0">
                <a:solidFill>
                  <a:schemeClr val="tx1">
                    <a:lumMod val="75000"/>
                    <a:lumOff val="25000"/>
                  </a:schemeClr>
                </a:solidFill>
                <a:latin typeface="Franklin Gothic Book" panose="020B0503020102020204" pitchFamily="34" charset="0"/>
              </a:rPr>
              <a:t>contexts</a:t>
            </a:r>
          </a:p>
          <a:p>
            <a:endParaRPr lang="en-US" sz="1800" dirty="0">
              <a:solidFill>
                <a:schemeClr val="tx1">
                  <a:lumMod val="75000"/>
                  <a:lumOff val="25000"/>
                </a:schemeClr>
              </a:solidFill>
              <a:latin typeface="Franklin Gothic Book" panose="020B0503020102020204" pitchFamily="34" charset="0"/>
            </a:endParaRPr>
          </a:p>
          <a:p>
            <a:pPr marL="342900" indent="-342900">
              <a:buFont typeface="Arial" panose="020B0604020202020204" pitchFamily="34" charset="0"/>
              <a:buChar char="•"/>
            </a:pPr>
            <a:r>
              <a:rPr lang="en-US" sz="1800" dirty="0">
                <a:solidFill>
                  <a:schemeClr val="tx1">
                    <a:lumMod val="75000"/>
                    <a:lumOff val="25000"/>
                  </a:schemeClr>
                </a:solidFill>
                <a:latin typeface="Franklin Gothic Book" panose="020B0503020102020204" pitchFamily="34" charset="0"/>
              </a:rPr>
              <a:t>Immerse </a:t>
            </a:r>
            <a:r>
              <a:rPr lang="en-US" sz="1800" dirty="0" smtClean="0">
                <a:solidFill>
                  <a:schemeClr val="tx1">
                    <a:lumMod val="75000"/>
                    <a:lumOff val="25000"/>
                  </a:schemeClr>
                </a:solidFill>
                <a:latin typeface="Franklin Gothic Book" panose="020B0503020102020204" pitchFamily="34" charset="0"/>
              </a:rPr>
              <a:t>ourselves </a:t>
            </a:r>
            <a:r>
              <a:rPr lang="en-US" sz="1800" dirty="0">
                <a:solidFill>
                  <a:schemeClr val="tx1">
                    <a:lumMod val="75000"/>
                    <a:lumOff val="25000"/>
                  </a:schemeClr>
                </a:solidFill>
                <a:latin typeface="Franklin Gothic Book" panose="020B0503020102020204" pitchFamily="34" charset="0"/>
              </a:rPr>
              <a:t>– read, read, read!</a:t>
            </a:r>
          </a:p>
          <a:p>
            <a:endParaRPr lang="en-US" dirty="0">
              <a:latin typeface="Franklin Gothic Book" panose="020B0503020102020204" pitchFamily="34" charset="0"/>
            </a:endParaRPr>
          </a:p>
        </p:txBody>
      </p:sp>
      <p:grpSp>
        <p:nvGrpSpPr>
          <p:cNvPr id="5" name="Group 4"/>
          <p:cNvGrpSpPr/>
          <p:nvPr/>
        </p:nvGrpSpPr>
        <p:grpSpPr>
          <a:xfrm>
            <a:off x="4021167" y="533400"/>
            <a:ext cx="5139309" cy="3710558"/>
            <a:chOff x="4501978" y="159237"/>
            <a:chExt cx="5139309" cy="3710558"/>
          </a:xfrm>
          <a:solidFill>
            <a:srgbClr val="371C9C"/>
          </a:solidFill>
        </p:grpSpPr>
        <p:graphicFrame>
          <p:nvGraphicFramePr>
            <p:cNvPr id="37" name="Diagram 36"/>
            <p:cNvGraphicFramePr/>
            <p:nvPr>
              <p:extLst>
                <p:ext uri="{D42A27DB-BD31-4B8C-83A1-F6EECF244321}">
                  <p14:modId xmlns:p14="http://schemas.microsoft.com/office/powerpoint/2010/main" val="3938897426"/>
                </p:ext>
              </p:extLst>
            </p:nvPr>
          </p:nvGraphicFramePr>
          <p:xfrm>
            <a:off x="4501978" y="159237"/>
            <a:ext cx="5139309" cy="3710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4703517" y="1831620"/>
              <a:ext cx="1943268" cy="365792"/>
            </a:xfrm>
            <a:prstGeom prst="rect">
              <a:avLst/>
            </a:prstGeom>
            <a:grpFill/>
          </p:spPr>
        </p:pic>
      </p:grpSp>
    </p:spTree>
    <p:extLst>
      <p:ext uri="{BB962C8B-B14F-4D97-AF65-F5344CB8AC3E}">
        <p14:creationId xmlns:p14="http://schemas.microsoft.com/office/powerpoint/2010/main" val="2685631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9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TM03457491[[fn=Metropolitan]]</Template>
  <TotalTime>6121</TotalTime>
  <Words>661</Words>
  <Application>Microsoft Office PowerPoint</Application>
  <PresentationFormat>On-screen Show (4:3)</PresentationFormat>
  <Paragraphs>85</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ＭＳ Ｐゴシック</vt:lpstr>
      <vt:lpstr>Arial</vt:lpstr>
      <vt:lpstr>Franklin Gothic Book</vt:lpstr>
      <vt:lpstr>Times</vt:lpstr>
      <vt:lpstr>Blank Presentation</vt:lpstr>
      <vt:lpstr>Kinesiology &amp; the Health Sciences Library:  Building a New Relationship  Jacqueline Freeman, MLIS &amp; Whitney Townsend, MLIS Taubman Health Sciences Library, University of Michigan</vt:lpstr>
      <vt:lpstr>Leveraging our Expertise</vt:lpstr>
      <vt:lpstr>PowerPoint Presentation</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Kinesiology &amp; the Health Sciences Library:  a New Relationship Jacqueline Freeman &amp; Whitney Townsend University of Michigan</dc:title>
  <dc:creator>Freeman, Jacqueline</dc:creator>
  <cp:lastModifiedBy>Freeman, Jacqueline</cp:lastModifiedBy>
  <cp:revision>97</cp:revision>
  <cp:lastPrinted>2017-05-16T17:41:35Z</cp:lastPrinted>
  <dcterms:created xsi:type="dcterms:W3CDTF">2017-05-08T17:13:05Z</dcterms:created>
  <dcterms:modified xsi:type="dcterms:W3CDTF">2017-05-25T18:59:47Z</dcterms:modified>
</cp:coreProperties>
</file>