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sldIdLst>
    <p:sldId id="259" r:id="rId2"/>
    <p:sldId id="257" r:id="rId3"/>
    <p:sldId id="265" r:id="rId4"/>
    <p:sldId id="263" r:id="rId5"/>
    <p:sldId id="261" r:id="rId6"/>
    <p:sldId id="264" r:id="rId7"/>
    <p:sldId id="267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5181600" cy="2209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6188" y="4419600"/>
            <a:ext cx="5413612" cy="16764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1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72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no background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85800" y="2286000"/>
            <a:ext cx="77724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3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gradient only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66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no black bars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85800" y="2362200"/>
            <a:ext cx="77724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2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86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027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907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30512"/>
            <a:ext cx="4040188" cy="3494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907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30512"/>
            <a:ext cx="4041775" cy="3494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0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83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488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04887"/>
            <a:ext cx="5111750" cy="53197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66938"/>
            <a:ext cx="3008313" cy="4157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314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2578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699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245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891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3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906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906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13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86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61" r:id="rId3"/>
    <p:sldLayoutId id="2147483662" r:id="rId4"/>
    <p:sldLayoutId id="2147483663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RDMI – Examples in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Tom Murphy</a:t>
            </a:r>
          </a:p>
          <a:p>
            <a:r>
              <a:rPr lang="en-US" dirty="0" smtClean="0"/>
              <a:t>CTO and Director of Computing</a:t>
            </a:r>
          </a:p>
          <a:p>
            <a:r>
              <a:rPr lang="en-US" dirty="0" smtClean="0"/>
              <a:t>ICPSR – 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6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533400"/>
          </a:xfrm>
        </p:spPr>
        <p:txBody>
          <a:bodyPr/>
          <a:lstStyle/>
          <a:p>
            <a:pPr algn="ctr"/>
            <a:r>
              <a:rPr lang="en-US" sz="2800" dirty="0" smtClean="0"/>
              <a:t>Research Data Management Implementation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r>
              <a:rPr lang="en-US" sz="3600" dirty="0" smtClean="0"/>
              <a:t>What are ICPSR’s greatest Data Management Challenges?</a:t>
            </a:r>
          </a:p>
          <a:p>
            <a:r>
              <a:rPr lang="en-US" sz="3600" dirty="0" smtClean="0"/>
              <a:t>ICPSR’s support for scientific data management and the research data lifecycle</a:t>
            </a:r>
          </a:p>
          <a:p>
            <a:r>
              <a:rPr lang="en-US" sz="3600" dirty="0" smtClean="0"/>
              <a:t>Primary drivers for RDM – Meeting the Needs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are ICPSR’s greatest Data Management Challenges?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966" y="2362200"/>
            <a:ext cx="3810000" cy="4114800"/>
          </a:xfrm>
        </p:spPr>
        <p:txBody>
          <a:bodyPr/>
          <a:lstStyle/>
          <a:p>
            <a:r>
              <a:rPr lang="en-US" sz="2400" dirty="0" smtClean="0"/>
              <a:t>Size of Data</a:t>
            </a:r>
          </a:p>
          <a:p>
            <a:r>
              <a:rPr lang="en-US" sz="2400" dirty="0" smtClean="0"/>
              <a:t>Volume of Data</a:t>
            </a:r>
          </a:p>
          <a:p>
            <a:r>
              <a:rPr lang="en-US" sz="2400" dirty="0" smtClean="0"/>
              <a:t>Type of Data</a:t>
            </a:r>
          </a:p>
          <a:p>
            <a:r>
              <a:rPr lang="en-US" sz="2400" dirty="0" smtClean="0"/>
              <a:t>Metadata</a:t>
            </a:r>
          </a:p>
          <a:p>
            <a:r>
              <a:rPr lang="en-US" sz="2400" dirty="0" smtClean="0"/>
              <a:t>Curation</a:t>
            </a:r>
          </a:p>
          <a:p>
            <a:r>
              <a:rPr lang="en-US" sz="2400" dirty="0" smtClean="0"/>
              <a:t>Discoverability</a:t>
            </a:r>
          </a:p>
          <a:p>
            <a:r>
              <a:rPr lang="en-US" sz="2400" dirty="0" smtClean="0"/>
              <a:t>Online Analysis</a:t>
            </a:r>
          </a:p>
          <a:p>
            <a:r>
              <a:rPr lang="en-US" sz="2400" dirty="0" smtClean="0"/>
              <a:t>Sustainability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3810000" cy="4114800"/>
          </a:xfrm>
        </p:spPr>
        <p:txBody>
          <a:bodyPr/>
          <a:lstStyle/>
          <a:p>
            <a:r>
              <a:rPr lang="en-US" sz="2400" dirty="0" smtClean="0"/>
              <a:t>Common Data Elements</a:t>
            </a:r>
          </a:p>
          <a:p>
            <a:r>
              <a:rPr lang="en-US" sz="2400" dirty="0" smtClean="0"/>
              <a:t>Cross Discipline Use</a:t>
            </a:r>
          </a:p>
          <a:p>
            <a:r>
              <a:rPr lang="en-US" sz="2400" dirty="0" smtClean="0"/>
              <a:t>Dissemination</a:t>
            </a:r>
          </a:p>
          <a:p>
            <a:r>
              <a:rPr lang="en-US" sz="2400" dirty="0" smtClean="0"/>
              <a:t>Reuse</a:t>
            </a:r>
          </a:p>
          <a:p>
            <a:r>
              <a:rPr lang="en-US" sz="2400" dirty="0" smtClean="0"/>
              <a:t>Cross Archive Integration</a:t>
            </a:r>
          </a:p>
          <a:p>
            <a:r>
              <a:rPr lang="en-US" sz="2400" dirty="0" smtClean="0"/>
              <a:t>Researcher Tools</a:t>
            </a:r>
          </a:p>
          <a:p>
            <a:r>
              <a:rPr lang="en-US" sz="2400" dirty="0" smtClean="0"/>
              <a:t>Expanding Public Input</a:t>
            </a:r>
          </a:p>
          <a:p>
            <a:r>
              <a:rPr lang="en-US" sz="2400" dirty="0" smtClean="0"/>
              <a:t>Data Visualization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965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838200"/>
          </a:xfrm>
        </p:spPr>
        <p:txBody>
          <a:bodyPr/>
          <a:lstStyle/>
          <a:p>
            <a:r>
              <a:rPr lang="en-US" sz="2800" dirty="0"/>
              <a:t>ICPSR’s support for scientific data management and the research data lifecycle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419600"/>
          </a:xfrm>
        </p:spPr>
        <p:txBody>
          <a:bodyPr/>
          <a:lstStyle/>
          <a:p>
            <a:r>
              <a:rPr lang="en-US" dirty="0" smtClean="0"/>
              <a:t>Data Ingestion</a:t>
            </a:r>
          </a:p>
          <a:p>
            <a:r>
              <a:rPr lang="en-US" dirty="0" smtClean="0"/>
              <a:t>Dynamic Metadata Harvesting</a:t>
            </a:r>
          </a:p>
          <a:p>
            <a:r>
              <a:rPr lang="en-US" dirty="0" smtClean="0"/>
              <a:t>Data Curation</a:t>
            </a:r>
          </a:p>
          <a:p>
            <a:r>
              <a:rPr lang="en-US" dirty="0" smtClean="0"/>
              <a:t>Metadata Editors / Archive </a:t>
            </a:r>
          </a:p>
          <a:p>
            <a:r>
              <a:rPr lang="en-US" dirty="0" smtClean="0"/>
              <a:t>Long Term Sustainability and Dark Archives</a:t>
            </a:r>
          </a:p>
          <a:p>
            <a:r>
              <a:rPr lang="en-US" dirty="0" smtClean="0"/>
              <a:t>Data Discovery Tools</a:t>
            </a:r>
          </a:p>
          <a:p>
            <a:r>
              <a:rPr lang="en-US" dirty="0" smtClean="0"/>
              <a:t>Data Set Workspace Management</a:t>
            </a:r>
          </a:p>
          <a:p>
            <a:r>
              <a:rPr lang="en-US" dirty="0" smtClean="0"/>
              <a:t>Collaborative &amp; Iterative Data/Study Publishing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53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838200"/>
            <a:ext cx="7239000" cy="549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533400"/>
          </a:xfrm>
        </p:spPr>
        <p:txBody>
          <a:bodyPr/>
          <a:lstStyle/>
          <a:p>
            <a:r>
              <a:rPr lang="en-US" sz="2800" dirty="0"/>
              <a:t>Primary drivers for RDM – </a:t>
            </a:r>
            <a:r>
              <a:rPr lang="en-US" sz="2800" dirty="0" smtClean="0"/>
              <a:t>Meeting the needs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r>
              <a:rPr lang="en-US" sz="2000" dirty="0" smtClean="0"/>
              <a:t>Researchers</a:t>
            </a:r>
          </a:p>
          <a:p>
            <a:pPr lvl="1"/>
            <a:r>
              <a:rPr lang="en-US" sz="1800" dirty="0" smtClean="0"/>
              <a:t>Allow the researchers a place to gather their artifacts and prepare for publication submittal. PIs, depositors, data stewards, </a:t>
            </a:r>
            <a:r>
              <a:rPr lang="en-US" sz="1800" dirty="0" err="1" smtClean="0"/>
              <a:t>etc</a:t>
            </a:r>
            <a:endParaRPr lang="en-US" sz="1800" dirty="0" smtClean="0"/>
          </a:p>
          <a:p>
            <a:r>
              <a:rPr lang="en-US" sz="2000" dirty="0" smtClean="0"/>
              <a:t>Publishers</a:t>
            </a:r>
          </a:p>
          <a:p>
            <a:pPr lvl="1"/>
            <a:r>
              <a:rPr lang="en-US" sz="1800" dirty="0" smtClean="0"/>
              <a:t>A consistent paradigm for managing data submissions</a:t>
            </a:r>
          </a:p>
          <a:p>
            <a:r>
              <a:rPr lang="en-US" sz="2000" dirty="0" smtClean="0"/>
              <a:t>Archives / Repositories</a:t>
            </a:r>
          </a:p>
          <a:p>
            <a:pPr lvl="1"/>
            <a:r>
              <a:rPr lang="en-US" sz="1800" dirty="0" smtClean="0"/>
              <a:t>Ingesting all types of data and disciplines</a:t>
            </a:r>
          </a:p>
          <a:p>
            <a:pPr lvl="1"/>
            <a:r>
              <a:rPr lang="en-US" sz="1800" dirty="0" smtClean="0"/>
              <a:t>Allow integration of cross research data sets as appropriate</a:t>
            </a:r>
          </a:p>
          <a:p>
            <a:r>
              <a:rPr lang="en-US" sz="2000" dirty="0"/>
              <a:t>Data Enhancement for </a:t>
            </a:r>
            <a:r>
              <a:rPr lang="en-US" sz="2000" dirty="0" smtClean="0"/>
              <a:t>Reuse</a:t>
            </a:r>
          </a:p>
          <a:p>
            <a:pPr lvl="1"/>
            <a:r>
              <a:rPr lang="en-US" sz="1800" dirty="0" smtClean="0"/>
              <a:t>Curation of data at all levels via tools</a:t>
            </a:r>
            <a:endParaRPr lang="en-US" sz="1800" dirty="0"/>
          </a:p>
          <a:p>
            <a:r>
              <a:rPr lang="en-US" sz="2000" dirty="0" smtClean="0"/>
              <a:t>Technology</a:t>
            </a:r>
          </a:p>
          <a:p>
            <a:pPr lvl="1"/>
            <a:r>
              <a:rPr lang="en-US" sz="1800" dirty="0" smtClean="0"/>
              <a:t>Open Source based product and open architecture for easier adaptation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39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533400"/>
          </a:xfrm>
        </p:spPr>
        <p:txBody>
          <a:bodyPr/>
          <a:lstStyle/>
          <a:p>
            <a:r>
              <a:rPr lang="en-US" sz="2800" dirty="0"/>
              <a:t>Primary drivers for RDM – </a:t>
            </a:r>
            <a:r>
              <a:rPr lang="en-US" sz="2800" dirty="0" smtClean="0"/>
              <a:t>Guiding Principles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r>
              <a:rPr lang="en-US" sz="2000" dirty="0"/>
              <a:t>Comprehensive Digital Asset Management Platform.</a:t>
            </a:r>
          </a:p>
          <a:p>
            <a:r>
              <a:rPr lang="en-US" sz="2000" dirty="0"/>
              <a:t>Open Archival Information Systems (OAIS model) compliant.</a:t>
            </a:r>
          </a:p>
          <a:p>
            <a:r>
              <a:rPr lang="en-US" sz="2000" dirty="0"/>
              <a:t>Multi-tenancy. ICPSR needs to support multiple archives and agencies.</a:t>
            </a:r>
          </a:p>
          <a:p>
            <a:r>
              <a:rPr lang="en-US" sz="2000" dirty="0"/>
              <a:t>Secure. Privacy and Security are primary concerns for social research data.</a:t>
            </a:r>
          </a:p>
          <a:p>
            <a:r>
              <a:rPr lang="en-US" sz="2000" dirty="0"/>
              <a:t>Service Oriented and Modular.</a:t>
            </a:r>
          </a:p>
          <a:p>
            <a:r>
              <a:rPr lang="en-US" sz="2000" dirty="0"/>
              <a:t>Scalable; Ability to handle large datasets and peak activity spikes.</a:t>
            </a:r>
          </a:p>
          <a:p>
            <a:r>
              <a:rPr lang="en-US" sz="2000" dirty="0"/>
              <a:t>Open Source technologies with good community engagement;</a:t>
            </a:r>
          </a:p>
          <a:p>
            <a:r>
              <a:rPr lang="en-US" sz="2000" dirty="0"/>
              <a:t>Enable standards based metadata harvesting and data exports.</a:t>
            </a:r>
          </a:p>
          <a:p>
            <a:r>
              <a:rPr lang="en-US" sz="2000" dirty="0"/>
              <a:t>Cohesive technology choices.</a:t>
            </a:r>
          </a:p>
          <a:p>
            <a:r>
              <a:rPr lang="en-US" sz="2000" dirty="0"/>
              <a:t>Flexible UI components that can be re-used and enables faster development.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007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85800" y="2362200"/>
            <a:ext cx="7772400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19755102"/>
      </p:ext>
    </p:extLst>
  </p:cSld>
  <p:clrMapOvr>
    <a:masterClrMapping/>
  </p:clrMapOvr>
</p:sld>
</file>

<file path=ppt/theme/theme1.xml><?xml version="1.0" encoding="utf-8"?>
<a:theme xmlns:a="http://schemas.openxmlformats.org/drawingml/2006/main" name="ICPSR-blackbar-presentation (1)">
  <a:themeElements>
    <a:clrScheme name="icpsr-bright">
      <a:dk1>
        <a:srgbClr val="0C266C"/>
      </a:dk1>
      <a:lt1>
        <a:srgbClr val="E7EFFF"/>
      </a:lt1>
      <a:dk2>
        <a:srgbClr val="0C266C"/>
      </a:dk2>
      <a:lt2>
        <a:srgbClr val="A5B3CA"/>
      </a:lt2>
      <a:accent1>
        <a:srgbClr val="405379"/>
      </a:accent1>
      <a:accent2>
        <a:srgbClr val="F76108"/>
      </a:accent2>
      <a:accent3>
        <a:srgbClr val="A50859"/>
      </a:accent3>
      <a:accent4>
        <a:srgbClr val="60246D"/>
      </a:accent4>
      <a:accent5>
        <a:srgbClr val="23636E"/>
      </a:accent5>
      <a:accent6>
        <a:srgbClr val="F99509"/>
      </a:accent6>
      <a:hlink>
        <a:srgbClr val="1654FE"/>
      </a:hlink>
      <a:folHlink>
        <a:srgbClr val="7ABC3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ICPSR_blue_tex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_blue_tex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_blue_tex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_blue_tex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_blue_tex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_blue_tex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_blue_tex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ICPSR-blackbar-presentation (1)</Template>
  <TotalTime>1336</TotalTime>
  <Words>310</Words>
  <Application>Microsoft Office PowerPoint</Application>
  <PresentationFormat>On-screen Show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ＭＳ Ｐゴシック</vt:lpstr>
      <vt:lpstr>Calibri</vt:lpstr>
      <vt:lpstr>Times</vt:lpstr>
      <vt:lpstr>Verdana</vt:lpstr>
      <vt:lpstr>ICPSR-blackbar-presentation (1)</vt:lpstr>
      <vt:lpstr>RDMI – Examples in Practice</vt:lpstr>
      <vt:lpstr>Research Data Management Implementation</vt:lpstr>
      <vt:lpstr>What are ICPSR’s greatest Data Management Challenges?</vt:lpstr>
      <vt:lpstr>ICPSR’s support for scientific data management and the research data lifecycle</vt:lpstr>
      <vt:lpstr>PowerPoint Presentation</vt:lpstr>
      <vt:lpstr>Primary drivers for RDM – Meeting the needs</vt:lpstr>
      <vt:lpstr>Primary drivers for RDM – Guiding Principles</vt:lpstr>
      <vt:lpstr>PowerPoint Presentation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tmurphy610@gmail.com</cp:lastModifiedBy>
  <cp:revision>12</cp:revision>
  <dcterms:created xsi:type="dcterms:W3CDTF">2012-09-10T13:21:12Z</dcterms:created>
  <dcterms:modified xsi:type="dcterms:W3CDTF">2017-09-07T14:18:49Z</dcterms:modified>
</cp:coreProperties>
</file>