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 id="2147483661" r:id="rId2"/>
  </p:sldMasterIdLst>
  <p:notesMasterIdLst>
    <p:notesMasterId r:id="rId14"/>
  </p:notes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72"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Shape 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0" name="Shape 50"/>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 sz="1100">
                <a:solidFill>
                  <a:schemeClr val="dk1"/>
                </a:solidFill>
              </a:rPr>
              <a:t>Abstract: </a:t>
            </a:r>
            <a:r>
              <a:rPr lang="en" sz="1200">
                <a:solidFill>
                  <a:schemeClr val="dk1"/>
                </a:solidFill>
              </a:rPr>
              <a:t>To achieve the goal of improving the health of women and children, low-smoke stove technology needs to be widely adopted. Specifically, BLUElab aims to expand low-smoke stove usage from one partner community to over 20. The adoption of our stove technology will be deemed successful in a given community when 50% of its population has a low-smoke stove and there is one trained stove builder per 50 households.</a:t>
            </a:r>
          </a:p>
          <a:p>
            <a:pPr marL="0" marR="0" lvl="0" indent="0" algn="l" rtl="0">
              <a:spcBef>
                <a:spcPts val="0"/>
              </a:spcBef>
              <a:buClr>
                <a:schemeClr val="dk1"/>
              </a:buClr>
              <a:buFont typeface="Arial"/>
              <a:buNone/>
            </a:pPr>
            <a:endParaRPr sz="1100">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7" name="Shape 57"/>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457200" lvl="0" indent="-292100" rtl="0">
              <a:spcBef>
                <a:spcPts val="0"/>
              </a:spcBef>
              <a:buClr>
                <a:srgbClr val="000000"/>
              </a:buClr>
              <a:buSzPct val="100000"/>
              <a:buChar char="●"/>
            </a:pPr>
            <a:r>
              <a:rPr lang="en" sz="1000"/>
              <a:t>Objectives- </a:t>
            </a:r>
          </a:p>
          <a:p>
            <a:pPr marL="457200" lvl="0" indent="-292100" rtl="0">
              <a:lnSpc>
                <a:spcPct val="115000"/>
              </a:lnSpc>
              <a:spcBef>
                <a:spcPts val="0"/>
              </a:spcBef>
              <a:buClr>
                <a:schemeClr val="dk1"/>
              </a:buClr>
              <a:buSzPct val="100000"/>
              <a:buChar char="●"/>
            </a:pPr>
            <a:r>
              <a:rPr lang="en" sz="1000">
                <a:solidFill>
                  <a:schemeClr val="dk1"/>
                </a:solidFill>
              </a:rPr>
              <a:t>expand low smoke-stove from the 2 communities into 20 new communities </a:t>
            </a:r>
          </a:p>
          <a:p>
            <a:pPr marL="457200" lvl="0" indent="-298450" rtl="0">
              <a:spcBef>
                <a:spcPts val="0"/>
              </a:spcBef>
              <a:buClr>
                <a:schemeClr val="dk1"/>
              </a:buClr>
              <a:buSzPct val="100000"/>
              <a:buChar char="●"/>
            </a:pPr>
            <a:r>
              <a:rPr lang="en" sz="1100">
                <a:solidFill>
                  <a:schemeClr val="dk1"/>
                </a:solidFill>
              </a:rPr>
              <a:t>Expansion Plan Description: The main focus behind this plan is for Sumitraben, our partner stove builder, to develop independence in building the stove and then eventually teaching others how to build it.</a:t>
            </a:r>
          </a:p>
          <a:p>
            <a:pPr marL="1371600" lvl="2" indent="-298450" rtl="0">
              <a:spcBef>
                <a:spcPts val="0"/>
              </a:spcBef>
              <a:buClr>
                <a:schemeClr val="dk1"/>
              </a:buClr>
              <a:buSzPct val="100000"/>
              <a:buChar char="■"/>
            </a:pPr>
            <a:r>
              <a:rPr lang="en" sz="1100">
                <a:solidFill>
                  <a:schemeClr val="dk1"/>
                </a:solidFill>
              </a:rPr>
              <a:t>The foundation is going to be the main drive behind the expansion while we provide mostly technical support</a:t>
            </a:r>
          </a:p>
          <a:p>
            <a:pPr marL="1371600" lvl="2" indent="-298450" rtl="0">
              <a:spcBef>
                <a:spcPts val="0"/>
              </a:spcBef>
              <a:buClr>
                <a:schemeClr val="dk1"/>
              </a:buClr>
              <a:buSzPct val="100000"/>
              <a:buChar char="■"/>
            </a:pPr>
            <a:r>
              <a:rPr lang="en" sz="1100">
                <a:solidFill>
                  <a:schemeClr val="dk1"/>
                </a:solidFill>
              </a:rPr>
              <a:t>There are two main documents to help with expansion:</a:t>
            </a:r>
          </a:p>
          <a:p>
            <a:pPr marL="1828800" lvl="3" indent="-298450" rtl="0">
              <a:spcBef>
                <a:spcPts val="0"/>
              </a:spcBef>
              <a:buClr>
                <a:schemeClr val="dk1"/>
              </a:buClr>
              <a:buSzPct val="100000"/>
              <a:buChar char="●"/>
            </a:pPr>
            <a:r>
              <a:rPr lang="en" sz="1100">
                <a:solidFill>
                  <a:schemeClr val="dk1"/>
                </a:solidFill>
              </a:rPr>
              <a:t>Build Kit- to make sure consistent building</a:t>
            </a:r>
          </a:p>
          <a:p>
            <a:pPr marL="1828800" lvl="3" indent="-298450" rtl="0">
              <a:spcBef>
                <a:spcPts val="0"/>
              </a:spcBef>
              <a:buClr>
                <a:schemeClr val="dk1"/>
              </a:buClr>
              <a:buSzPct val="100000"/>
              <a:buChar char="●"/>
            </a:pPr>
            <a:r>
              <a:rPr lang="en" sz="1100">
                <a:solidFill>
                  <a:schemeClr val="dk1"/>
                </a:solidFill>
              </a:rPr>
              <a:t>ToT Trainer Module- to teach others in communities to be stove builders</a:t>
            </a:r>
          </a:p>
          <a:p>
            <a:pPr marR="0" lvl="0" algn="l" rtl="0">
              <a:lnSpc>
                <a:spcPct val="100000"/>
              </a:lnSpc>
              <a:spcBef>
                <a:spcPts val="0"/>
              </a:spcBef>
              <a:spcAft>
                <a:spcPts val="0"/>
              </a:spcAft>
              <a:buNone/>
            </a:pPr>
            <a:endParaRPr sz="10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6" name="Shape 6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1371600" lvl="2" indent="-298450" rtl="0">
              <a:spcBef>
                <a:spcPts val="0"/>
              </a:spcBef>
              <a:buClr>
                <a:schemeClr val="dk1"/>
              </a:buClr>
              <a:buChar char="■"/>
            </a:pPr>
            <a:endParaRPr sz="1100">
              <a:solidFill>
                <a:schemeClr val="dk1"/>
              </a:solidFill>
            </a:endParaRPr>
          </a:p>
          <a:p>
            <a:pPr marL="1371600" lvl="2" indent="-298450" rtl="0">
              <a:spcBef>
                <a:spcPts val="0"/>
              </a:spcBef>
              <a:buClr>
                <a:schemeClr val="dk1"/>
              </a:buClr>
              <a:buSzPct val="100000"/>
              <a:buChar char="■"/>
            </a:pPr>
            <a:r>
              <a:rPr lang="en" sz="1100">
                <a:solidFill>
                  <a:schemeClr val="dk1"/>
                </a:solidFill>
              </a:rPr>
              <a:t>There are two main documents to help with expansion:</a:t>
            </a:r>
          </a:p>
          <a:p>
            <a:pPr marL="1828800" lvl="3" indent="-298450" rtl="0">
              <a:spcBef>
                <a:spcPts val="0"/>
              </a:spcBef>
              <a:buClr>
                <a:schemeClr val="dk1"/>
              </a:buClr>
              <a:buSzPct val="100000"/>
              <a:buChar char="●"/>
            </a:pPr>
            <a:r>
              <a:rPr lang="en" sz="1100">
                <a:solidFill>
                  <a:schemeClr val="dk1"/>
                </a:solidFill>
              </a:rPr>
              <a:t>Build Kit- to make sure consistent building</a:t>
            </a:r>
          </a:p>
          <a:p>
            <a:pPr marL="1828800" lvl="3" indent="-298450" rtl="0">
              <a:spcBef>
                <a:spcPts val="0"/>
              </a:spcBef>
              <a:buClr>
                <a:schemeClr val="dk1"/>
              </a:buClr>
              <a:buSzPct val="100000"/>
              <a:buChar char="●"/>
            </a:pPr>
            <a:r>
              <a:rPr lang="en" sz="1100">
                <a:solidFill>
                  <a:schemeClr val="dk1"/>
                </a:solidFill>
              </a:rPr>
              <a:t>ToT Trainer Module- include additional information necessary to the long-term success of a stove-builder in building and maintaining stoves, help our master builder learn how to communicate the design and her methods effectively</a:t>
            </a:r>
          </a:p>
          <a:p>
            <a:pPr marR="0" lvl="0" algn="l" rtl="0">
              <a:lnSpc>
                <a:spcPct val="100000"/>
              </a:lnSpc>
              <a:spcBef>
                <a:spcPts val="0"/>
              </a:spcBef>
              <a:spcAft>
                <a:spcPts val="0"/>
              </a:spcAft>
              <a:buNone/>
            </a:pPr>
            <a:endParaRPr sz="10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5" name="Shape 75"/>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lnSpc>
                <a:spcPct val="115000"/>
              </a:lnSpc>
              <a:spcBef>
                <a:spcPts val="0"/>
              </a:spcBef>
              <a:buClr>
                <a:schemeClr val="dk1"/>
              </a:buClr>
              <a:buSzPct val="110000"/>
              <a:buFont typeface="Arial"/>
              <a:buNone/>
            </a:pPr>
            <a:r>
              <a:rPr lang="en" sz="1000" b="1" i="1">
                <a:solidFill>
                  <a:schemeClr val="dk1"/>
                </a:solidFill>
              </a:rPr>
              <a:t>Challenges- During stove design development and future challenges </a:t>
            </a:r>
          </a:p>
          <a:p>
            <a:pPr marL="457200" lvl="0" indent="-292100" rtl="0">
              <a:lnSpc>
                <a:spcPct val="115000"/>
              </a:lnSpc>
              <a:spcBef>
                <a:spcPts val="0"/>
              </a:spcBef>
              <a:buClr>
                <a:schemeClr val="dk1"/>
              </a:buClr>
              <a:buSzPct val="100000"/>
              <a:buChar char="-"/>
            </a:pPr>
            <a:r>
              <a:rPr lang="en" sz="1000">
                <a:solidFill>
                  <a:schemeClr val="dk1"/>
                </a:solidFill>
              </a:rPr>
              <a:t>During stove design</a:t>
            </a:r>
          </a:p>
          <a:p>
            <a:pPr marL="914400" lvl="1" indent="-292100" rtl="0">
              <a:lnSpc>
                <a:spcPct val="115000"/>
              </a:lnSpc>
              <a:spcBef>
                <a:spcPts val="0"/>
              </a:spcBef>
              <a:buClr>
                <a:schemeClr val="dk1"/>
              </a:buClr>
              <a:buSzPct val="100000"/>
              <a:buChar char="-"/>
            </a:pPr>
            <a:r>
              <a:rPr lang="en" sz="1000">
                <a:solidFill>
                  <a:schemeClr val="dk1"/>
                </a:solidFill>
              </a:rPr>
              <a:t>Finding an appropriate metal that would not breakdown under extreme temperatures</a:t>
            </a:r>
          </a:p>
          <a:p>
            <a:pPr marL="914400" lvl="1" indent="-292100" rtl="0">
              <a:lnSpc>
                <a:spcPct val="115000"/>
              </a:lnSpc>
              <a:spcBef>
                <a:spcPts val="0"/>
              </a:spcBef>
              <a:buClr>
                <a:schemeClr val="dk1"/>
              </a:buClr>
              <a:buSzPct val="100000"/>
              <a:buChar char="-"/>
            </a:pPr>
            <a:r>
              <a:rPr lang="en" sz="1000">
                <a:solidFill>
                  <a:schemeClr val="dk1"/>
                </a:solidFill>
              </a:rPr>
              <a:t>Determining the most applicable chimney that can vent smoke away from the users faces efficiently and is durable</a:t>
            </a:r>
          </a:p>
          <a:p>
            <a:pPr marL="914400" lvl="1" indent="-292100" rtl="0">
              <a:lnSpc>
                <a:spcPct val="115000"/>
              </a:lnSpc>
              <a:spcBef>
                <a:spcPts val="0"/>
              </a:spcBef>
              <a:buClr>
                <a:schemeClr val="dk1"/>
              </a:buClr>
              <a:buSzPct val="100000"/>
              <a:buChar char="-"/>
            </a:pPr>
            <a:r>
              <a:rPr lang="en" sz="1000">
                <a:solidFill>
                  <a:schemeClr val="dk1"/>
                </a:solidFill>
              </a:rPr>
              <a:t>Figure out the material composition of the soil used to build the stove </a:t>
            </a:r>
          </a:p>
          <a:p>
            <a:pPr marL="457200" lvl="0" indent="-292100" rtl="0">
              <a:lnSpc>
                <a:spcPct val="115000"/>
              </a:lnSpc>
              <a:spcBef>
                <a:spcPts val="0"/>
              </a:spcBef>
              <a:buClr>
                <a:schemeClr val="dk1"/>
              </a:buClr>
              <a:buSzPct val="100000"/>
              <a:buChar char="-"/>
            </a:pPr>
            <a:r>
              <a:rPr lang="en" sz="1000">
                <a:solidFill>
                  <a:schemeClr val="dk1"/>
                </a:solidFill>
              </a:rPr>
              <a:t>In the future removing the metal bridge from the stove </a:t>
            </a:r>
          </a:p>
          <a:p>
            <a:pPr marL="457200" lvl="0" indent="-292100" rtl="0">
              <a:lnSpc>
                <a:spcPct val="115000"/>
              </a:lnSpc>
              <a:spcBef>
                <a:spcPts val="0"/>
              </a:spcBef>
              <a:buClr>
                <a:schemeClr val="dk1"/>
              </a:buClr>
              <a:buSzPct val="100000"/>
              <a:buChar char="-"/>
            </a:pPr>
            <a:r>
              <a:rPr lang="en" sz="1000">
                <a:solidFill>
                  <a:schemeClr val="dk1"/>
                </a:solidFill>
              </a:rPr>
              <a:t>The adaptation of the technology into 20 new communities </a:t>
            </a:r>
          </a:p>
          <a:p>
            <a:pPr marL="914400" lvl="1" indent="-292100" rtl="0">
              <a:lnSpc>
                <a:spcPct val="115000"/>
              </a:lnSpc>
              <a:spcBef>
                <a:spcPts val="0"/>
              </a:spcBef>
              <a:buClr>
                <a:schemeClr val="dk1"/>
              </a:buClr>
              <a:buSzPct val="100000"/>
              <a:buChar char="-"/>
            </a:pPr>
            <a:r>
              <a:rPr lang="en" sz="1000">
                <a:solidFill>
                  <a:schemeClr val="dk1"/>
                </a:solidFill>
              </a:rPr>
              <a:t>Consistency of design</a:t>
            </a:r>
          </a:p>
          <a:p>
            <a:pPr marL="914400" lvl="1" indent="-292100" rtl="0">
              <a:lnSpc>
                <a:spcPct val="115000"/>
              </a:lnSpc>
              <a:spcBef>
                <a:spcPts val="0"/>
              </a:spcBef>
              <a:buClr>
                <a:schemeClr val="dk1"/>
              </a:buClr>
              <a:buSzPct val="100000"/>
              <a:buChar char="-"/>
            </a:pPr>
            <a:r>
              <a:rPr lang="en" sz="1000">
                <a:solidFill>
                  <a:schemeClr val="dk1"/>
                </a:solidFill>
              </a:rPr>
              <a:t>New women becoming stove builders</a:t>
            </a:r>
          </a:p>
          <a:p>
            <a:pPr marL="457200" lvl="0" indent="-292100" rtl="0">
              <a:lnSpc>
                <a:spcPct val="115000"/>
              </a:lnSpc>
              <a:spcBef>
                <a:spcPts val="0"/>
              </a:spcBef>
              <a:buClr>
                <a:schemeClr val="dk1"/>
              </a:buClr>
              <a:buSzPct val="100000"/>
              <a:buChar char="-"/>
            </a:pPr>
            <a:r>
              <a:rPr lang="en" sz="1000">
                <a:solidFill>
                  <a:schemeClr val="dk1"/>
                </a:solidFill>
              </a:rPr>
              <a:t>Entering new communities and creating demand for these smokeless stoves</a:t>
            </a:r>
          </a:p>
          <a:p>
            <a:pPr marL="914400" lvl="1" indent="-292100" rtl="0">
              <a:lnSpc>
                <a:spcPct val="115000"/>
              </a:lnSpc>
              <a:spcBef>
                <a:spcPts val="0"/>
              </a:spcBef>
              <a:buClr>
                <a:schemeClr val="dk1"/>
              </a:buClr>
              <a:buSzPct val="100000"/>
              <a:buChar char="-"/>
            </a:pPr>
            <a:r>
              <a:rPr lang="en" sz="1000">
                <a:solidFill>
                  <a:schemeClr val="dk1"/>
                </a:solidFill>
              </a:rPr>
              <a:t>Finding out the dynamics of the community in terms of social networks and how resources are shared </a:t>
            </a:r>
          </a:p>
          <a:p>
            <a:pPr marL="914400" lvl="1" indent="-292100" rtl="0">
              <a:lnSpc>
                <a:spcPct val="115000"/>
              </a:lnSpc>
              <a:spcBef>
                <a:spcPts val="0"/>
              </a:spcBef>
              <a:buClr>
                <a:schemeClr val="dk1"/>
              </a:buClr>
              <a:buSzPct val="100000"/>
              <a:buChar char="-"/>
            </a:pPr>
            <a:r>
              <a:rPr lang="en" sz="1000">
                <a:solidFill>
                  <a:schemeClr val="dk1"/>
                </a:solidFill>
              </a:rPr>
              <a:t>Building and establishing trust among the community members </a:t>
            </a:r>
          </a:p>
          <a:p>
            <a:pPr marL="914400" lvl="1" indent="-292100" rtl="0">
              <a:lnSpc>
                <a:spcPct val="115000"/>
              </a:lnSpc>
              <a:spcBef>
                <a:spcPts val="0"/>
              </a:spcBef>
              <a:buClr>
                <a:schemeClr val="dk1"/>
              </a:buClr>
              <a:buSzPct val="100000"/>
              <a:buChar char="-"/>
            </a:pPr>
            <a:r>
              <a:rPr lang="en" sz="1000">
                <a:solidFill>
                  <a:schemeClr val="dk1"/>
                </a:solidFill>
              </a:rPr>
              <a:t>Properly identifying which communities to work with based on their needs </a:t>
            </a:r>
          </a:p>
          <a:p>
            <a:pPr marL="0" marR="0" lvl="0" indent="0" algn="l" rtl="0">
              <a:spcBef>
                <a:spcPts val="0"/>
              </a:spcBef>
              <a:buClr>
                <a:schemeClr val="dk1"/>
              </a:buClr>
              <a:buFont typeface="Arial"/>
              <a:buNone/>
            </a:pPr>
            <a:endParaRPr sz="1100">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Enhances Global Scholarship: </a:t>
            </a:r>
          </a:p>
          <a:p>
            <a:pPr marL="457200" lvl="0" indent="-228600" rtl="0">
              <a:spcBef>
                <a:spcPts val="0"/>
              </a:spcBef>
              <a:buChar char="-"/>
            </a:pPr>
            <a:r>
              <a:rPr lang="en"/>
              <a:t>Our team learns how to most effectively implement our co-designed technology for a community that has much different needs than us. We enhance our global perspective by learning about the Indian people and their culture, which allows us to make our design and implementation process cohesive and accommodating to the community. </a:t>
            </a:r>
          </a:p>
          <a:p>
            <a:pPr marL="457200" lvl="0" indent="-228600" rtl="0">
              <a:spcBef>
                <a:spcPts val="0"/>
              </a:spcBef>
              <a:buChar char="-"/>
            </a:pPr>
            <a:r>
              <a:rPr lang="en"/>
              <a:t>We accommodate the community member’s needs by directly immersing our members in the rural communities through our service trips. This allows us to gain valuable insight first hand regarding the day-to-day difficulties the members face. </a:t>
            </a:r>
          </a:p>
          <a:p>
            <a:pPr lvl="0">
              <a:spcBef>
                <a:spcPts val="0"/>
              </a:spcBef>
              <a:buNone/>
            </a:pPr>
            <a:r>
              <a:rPr lang="en"/>
              <a:t>We advocate for diversity and inclusion: </a:t>
            </a:r>
          </a:p>
          <a:p>
            <a:pPr marL="457200" lvl="0" indent="-228600" rtl="0">
              <a:spcBef>
                <a:spcPts val="0"/>
              </a:spcBef>
              <a:buChar char="-"/>
            </a:pPr>
            <a:r>
              <a:rPr lang="en"/>
              <a:t>We let the women in the communities speak up and have their voices heard by seeking their opinions and concerns regarding our designs. These women are empowered by having their voices heard, which is quite uncommon in these rural, patriarchal communities. </a:t>
            </a:r>
          </a:p>
          <a:p>
            <a:pPr marL="457200" lvl="0" indent="-228600" rtl="0">
              <a:spcBef>
                <a:spcPts val="0"/>
              </a:spcBef>
              <a:buChar char="-"/>
            </a:pPr>
            <a:r>
              <a:rPr lang="en"/>
              <a:t>We advocate diversity as our goal is to gather the voices of all types of community members such as children, women, the elderly, and males to engage the community fully throughout our design process. This ensures various opinions are gathered and the entire community is incorporated into our needs assessment and design process.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3" name="Shape 93"/>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457200" lvl="0" indent="-298450" rtl="0">
              <a:lnSpc>
                <a:spcPct val="115000"/>
              </a:lnSpc>
              <a:spcBef>
                <a:spcPts val="0"/>
              </a:spcBef>
              <a:buClr>
                <a:schemeClr val="dk1"/>
              </a:buClr>
              <a:buSzPct val="91666"/>
              <a:buChar char="-"/>
            </a:pPr>
            <a:r>
              <a:rPr lang="en" sz="1200">
                <a:solidFill>
                  <a:schemeClr val="dk1"/>
                </a:solidFill>
              </a:rPr>
              <a:t>Our project has high significance as numerous people in India are negatively impacted my household air pollution (HAP): 800,000,000 people are affected and 1,000,000 people die annually according to the World Health Organization. 58% of Indian households rely on biomass as their primary cooking fuel which contributes greatly to HAP.</a:t>
            </a:r>
          </a:p>
          <a:p>
            <a:pPr marL="457200" lvl="0" indent="-304800" rtl="0">
              <a:lnSpc>
                <a:spcPct val="115000"/>
              </a:lnSpc>
              <a:spcBef>
                <a:spcPts val="0"/>
              </a:spcBef>
              <a:buClr>
                <a:schemeClr val="dk1"/>
              </a:buClr>
              <a:buSzPct val="100000"/>
              <a:buChar char="-"/>
            </a:pPr>
            <a:r>
              <a:rPr lang="en" sz="1200">
                <a:solidFill>
                  <a:schemeClr val="dk1"/>
                </a:solidFill>
              </a:rPr>
              <a:t>Our stoves reduce carbon dioxide and monoxide inhalation by 50% </a:t>
            </a:r>
          </a:p>
          <a:p>
            <a:pPr marL="457200" lvl="0" indent="-304800" rtl="0">
              <a:lnSpc>
                <a:spcPct val="115000"/>
              </a:lnSpc>
              <a:spcBef>
                <a:spcPts val="0"/>
              </a:spcBef>
              <a:buClr>
                <a:schemeClr val="dk1"/>
              </a:buClr>
              <a:buChar char="-"/>
            </a:pPr>
            <a:endParaRPr sz="120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3" name="Shape 103"/>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lnSpc>
                <a:spcPct val="115000"/>
              </a:lnSpc>
              <a:spcBef>
                <a:spcPts val="0"/>
              </a:spcBef>
              <a:buNone/>
            </a:pPr>
            <a:endParaRPr sz="1200" b="1" i="1"/>
          </a:p>
          <a:p>
            <a:pPr marL="457200" lvl="0" indent="-304800" rtl="0">
              <a:lnSpc>
                <a:spcPct val="115000"/>
              </a:lnSpc>
              <a:spcBef>
                <a:spcPts val="0"/>
              </a:spcBef>
              <a:buClr>
                <a:srgbClr val="000000"/>
              </a:buClr>
              <a:buSzPct val="100000"/>
              <a:buChar char="●"/>
            </a:pPr>
            <a:r>
              <a:rPr lang="en" sz="1200"/>
              <a:t>How to develop trusting relationships with different communities </a:t>
            </a:r>
          </a:p>
          <a:p>
            <a:pPr marL="457200" lvl="0" indent="-304800" rtl="0">
              <a:lnSpc>
                <a:spcPct val="115000"/>
              </a:lnSpc>
              <a:spcBef>
                <a:spcPts val="0"/>
              </a:spcBef>
              <a:buClr>
                <a:srgbClr val="000000"/>
              </a:buClr>
              <a:buSzPct val="100000"/>
              <a:buChar char="●"/>
            </a:pPr>
            <a:r>
              <a:rPr lang="en" sz="1200"/>
              <a:t>How to expand the technology efficiently</a:t>
            </a:r>
          </a:p>
          <a:p>
            <a:pPr marL="457200" lvl="0" indent="-304800" rtl="0">
              <a:lnSpc>
                <a:spcPct val="115000"/>
              </a:lnSpc>
              <a:spcBef>
                <a:spcPts val="0"/>
              </a:spcBef>
              <a:buClr>
                <a:srgbClr val="000000"/>
              </a:buClr>
              <a:buSzPct val="100000"/>
              <a:buChar char="●"/>
            </a:pPr>
            <a:r>
              <a:rPr lang="en" sz="1200"/>
              <a:t>Overcoming language barriers </a:t>
            </a:r>
          </a:p>
          <a:p>
            <a:pPr marL="457200" lvl="0" indent="-304800" rtl="0">
              <a:lnSpc>
                <a:spcPct val="115000"/>
              </a:lnSpc>
              <a:spcBef>
                <a:spcPts val="0"/>
              </a:spcBef>
              <a:buClr>
                <a:srgbClr val="000000"/>
              </a:buClr>
              <a:buSzPct val="100000"/>
              <a:buChar char="●"/>
            </a:pPr>
            <a:r>
              <a:rPr lang="en" sz="1200"/>
              <a:t>Potential ideas on how to further reduce the cost of the stove for the families</a:t>
            </a:r>
          </a:p>
          <a:p>
            <a:pPr marL="457200" lvl="0" indent="-304800" rtl="0">
              <a:lnSpc>
                <a:spcPct val="115000"/>
              </a:lnSpc>
              <a:spcBef>
                <a:spcPts val="0"/>
              </a:spcBef>
              <a:buClr>
                <a:srgbClr val="000000"/>
              </a:buClr>
              <a:buSzPct val="100000"/>
              <a:buChar char="●"/>
            </a:pPr>
            <a:r>
              <a:rPr lang="en" sz="1200"/>
              <a:t>Census data for the surrounding communities</a:t>
            </a:r>
          </a:p>
          <a:p>
            <a:pPr marL="457200" lvl="0" indent="-304800" rtl="0">
              <a:lnSpc>
                <a:spcPct val="200000"/>
              </a:lnSpc>
              <a:spcBef>
                <a:spcPts val="0"/>
              </a:spcBef>
              <a:buClr>
                <a:srgbClr val="000000"/>
              </a:buClr>
              <a:buSzPct val="100000"/>
              <a:buChar char="●"/>
            </a:pPr>
            <a:r>
              <a:rPr lang="en" sz="1200"/>
              <a:t>Constraints on the overall system</a:t>
            </a:r>
          </a:p>
          <a:p>
            <a:pPr marL="0" marR="0" lvl="0" indent="0" algn="l" rtl="0">
              <a:spcBef>
                <a:spcPts val="0"/>
              </a:spcBef>
              <a:buClr>
                <a:schemeClr val="dk1"/>
              </a:buClr>
              <a:buFont typeface="Arial"/>
              <a:buNone/>
            </a:pPr>
            <a:endParaRPr sz="1200" b="1" i="1"/>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4" name="Shape 11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457200" lvl="0" indent="-304800" rtl="0">
              <a:lnSpc>
                <a:spcPct val="115000"/>
              </a:lnSpc>
              <a:spcBef>
                <a:spcPts val="1100"/>
              </a:spcBef>
              <a:spcAft>
                <a:spcPts val="1100"/>
              </a:spcAft>
              <a:buClr>
                <a:srgbClr val="333333"/>
              </a:buClr>
              <a:buSzPct val="100000"/>
              <a:buChar char="●"/>
            </a:pPr>
            <a:r>
              <a:rPr lang="en" sz="1200">
                <a:solidFill>
                  <a:srgbClr val="333333"/>
                </a:solidFill>
              </a:rPr>
              <a:t>Partnering with the U-M Library has given us access to experts who will guide us as we research information relevant to proper stove implementation, including community engagement </a:t>
            </a:r>
          </a:p>
          <a:p>
            <a:pPr marL="457200" lvl="0" indent="-304800" rtl="0">
              <a:lnSpc>
                <a:spcPct val="115000"/>
              </a:lnSpc>
              <a:spcBef>
                <a:spcPts val="1100"/>
              </a:spcBef>
              <a:spcAft>
                <a:spcPts val="1100"/>
              </a:spcAft>
              <a:buClr>
                <a:srgbClr val="333333"/>
              </a:buClr>
              <a:buSzPct val="100000"/>
              <a:buChar char="●"/>
            </a:pPr>
            <a:r>
              <a:rPr lang="en" sz="1200">
                <a:solidFill>
                  <a:srgbClr val="333333"/>
                </a:solidFill>
              </a:rPr>
              <a:t>Specifically, our education-based sub-team would be able to utilize the plethora of knowledge that the library offers to create educational modules that are accurate but also relevant and relatable to our audiences</a:t>
            </a:r>
          </a:p>
          <a:p>
            <a:pPr marL="457200" lvl="0" indent="-304800" rtl="0">
              <a:lnSpc>
                <a:spcPct val="115000"/>
              </a:lnSpc>
              <a:spcBef>
                <a:spcPts val="1100"/>
              </a:spcBef>
              <a:spcAft>
                <a:spcPts val="1100"/>
              </a:spcAft>
              <a:buClr>
                <a:srgbClr val="333333"/>
              </a:buClr>
              <a:buSzPct val="100000"/>
              <a:buChar char="●"/>
            </a:pPr>
            <a:r>
              <a:rPr lang="en" sz="1200">
                <a:solidFill>
                  <a:srgbClr val="333333"/>
                </a:solidFill>
              </a:rPr>
              <a:t>This wealth of knowledge will allow us to produce a positive impact on the community we work with.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4" name="Shape 12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R="0" lvl="0" algn="l" rtl="0">
              <a:spcBef>
                <a:spcPts val="0"/>
              </a:spcBef>
              <a:buNone/>
            </a:pPr>
            <a:endParaRPr sz="1100">
              <a:solidFill>
                <a:schemeClr val="dk1"/>
              </a:solidFill>
            </a:endParaRPr>
          </a:p>
          <a:p>
            <a:pPr marL="914400" marR="0" lvl="1" indent="-298450" algn="l" rtl="0">
              <a:spcBef>
                <a:spcPts val="0"/>
              </a:spcBef>
              <a:buClr>
                <a:schemeClr val="dk1"/>
              </a:buClr>
              <a:buSzPct val="100000"/>
              <a:buChar char="○"/>
            </a:pPr>
            <a:r>
              <a:rPr lang="en" sz="1100">
                <a:solidFill>
                  <a:schemeClr val="dk1"/>
                </a:solidFill>
              </a:rPr>
              <a:t>Collecting user feedback</a:t>
            </a:r>
          </a:p>
          <a:p>
            <a:pPr marL="914400" marR="0" lvl="1" indent="-298450" algn="l" rtl="0">
              <a:spcBef>
                <a:spcPts val="0"/>
              </a:spcBef>
              <a:buClr>
                <a:schemeClr val="dk1"/>
              </a:buClr>
              <a:buSzPct val="100000"/>
              <a:buChar char="○"/>
            </a:pPr>
            <a:r>
              <a:rPr lang="en" sz="1100">
                <a:solidFill>
                  <a:schemeClr val="dk1"/>
                </a:solidFill>
              </a:rPr>
              <a:t>Monitoring stove functionality and implementation plan progress</a:t>
            </a:r>
          </a:p>
          <a:p>
            <a:pPr marL="914400" marR="0" lvl="1" indent="-298450" algn="l" rtl="0">
              <a:spcBef>
                <a:spcPts val="0"/>
              </a:spcBef>
              <a:buClr>
                <a:schemeClr val="dk1"/>
              </a:buClr>
              <a:buSzPct val="100000"/>
              <a:buChar char="○"/>
            </a:pPr>
            <a:r>
              <a:rPr lang="en" sz="1100">
                <a:solidFill>
                  <a:schemeClr val="dk1"/>
                </a:solidFill>
              </a:rPr>
              <a:t>Trouble-shooting on need basis </a:t>
            </a:r>
          </a:p>
          <a:p>
            <a:pPr marL="914400" marR="0" lvl="1" indent="-298450" algn="l" rtl="0">
              <a:spcBef>
                <a:spcPts val="0"/>
              </a:spcBef>
              <a:buClr>
                <a:schemeClr val="dk1"/>
              </a:buClr>
              <a:buSzPct val="100000"/>
              <a:buChar char="○"/>
            </a:pPr>
            <a:r>
              <a:rPr lang="en" sz="1100">
                <a:solidFill>
                  <a:schemeClr val="dk1"/>
                </a:solidFill>
              </a:rPr>
              <a:t>Communicate with community leaders </a:t>
            </a:r>
          </a:p>
          <a:p>
            <a:pPr marR="0" lvl="0" algn="l" rtl="0">
              <a:spcBef>
                <a:spcPts val="0"/>
              </a:spcBef>
              <a:buNone/>
            </a:pPr>
            <a:endParaRPr sz="1100">
              <a:solidFill>
                <a:schemeClr val="dk1"/>
              </a:solidFill>
            </a:endParaRPr>
          </a:p>
          <a:p>
            <a:pPr marR="0" lvl="0" algn="l" rtl="0">
              <a:spcBef>
                <a:spcPts val="0"/>
              </a:spcBef>
              <a:buNone/>
            </a:pPr>
            <a:endParaRPr sz="1100">
              <a:solidFill>
                <a:schemeClr val="dk1"/>
              </a:solidFill>
            </a:endParaRPr>
          </a:p>
          <a:p>
            <a:pPr marR="0" lvl="0" algn="l" rtl="0">
              <a:spcBef>
                <a:spcPts val="0"/>
              </a:spcBef>
              <a:buNone/>
            </a:pPr>
            <a:endParaRPr sz="110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5" name="Shape 135"/>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2" name="Shape 15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685800" y="1583342"/>
            <a:ext cx="7772400" cy="1159800"/>
          </a:xfrm>
          <a:prstGeom prst="rect">
            <a:avLst/>
          </a:prstGeom>
        </p:spPr>
        <p:txBody>
          <a:bodyPr lIns="91425" tIns="91425" rIns="91425" bIns="91425" anchor="b"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1" name="Shape 11"/>
          <p:cNvSpPr txBox="1">
            <a:spLocks noGrp="1"/>
          </p:cNvSpPr>
          <p:nvPr>
            <p:ph type="subTitle" idx="1"/>
          </p:nvPr>
        </p:nvSpPr>
        <p:spPr>
          <a:xfrm>
            <a:off x="685800" y="2840053"/>
            <a:ext cx="7772400" cy="784799"/>
          </a:xfrm>
          <a:prstGeom prst="rect">
            <a:avLst/>
          </a:prstGeom>
        </p:spPr>
        <p:txBody>
          <a:bodyPr lIns="91425" tIns="91425" rIns="91425" bIns="91425" anchor="t" anchorCtr="0"/>
          <a:lstStyle>
            <a:lvl1pPr lvl="0" algn="ctr">
              <a:spcBef>
                <a:spcPts val="0"/>
              </a:spcBef>
              <a:buClr>
                <a:schemeClr val="dk2"/>
              </a:buClr>
              <a:buNone/>
              <a:defRPr>
                <a:solidFill>
                  <a:schemeClr val="dk2"/>
                </a:solidFill>
              </a:defRPr>
            </a:lvl1pPr>
            <a:lvl2pPr lvl="1" algn="ctr">
              <a:spcBef>
                <a:spcPts val="0"/>
              </a:spcBef>
              <a:buClr>
                <a:schemeClr val="dk2"/>
              </a:buClr>
              <a:buSzPct val="100000"/>
              <a:buNone/>
              <a:defRPr sz="3000">
                <a:solidFill>
                  <a:schemeClr val="dk2"/>
                </a:solidFill>
              </a:defRPr>
            </a:lvl2pPr>
            <a:lvl3pPr lvl="2" algn="ctr">
              <a:spcBef>
                <a:spcPts val="0"/>
              </a:spcBef>
              <a:buClr>
                <a:schemeClr val="dk2"/>
              </a:buClr>
              <a:buSzPct val="100000"/>
              <a:buNone/>
              <a:defRPr sz="3000">
                <a:solidFill>
                  <a:schemeClr val="dk2"/>
                </a:solidFill>
              </a:defRPr>
            </a:lvl3pPr>
            <a:lvl4pPr lvl="3" algn="ctr">
              <a:spcBef>
                <a:spcPts val="0"/>
              </a:spcBef>
              <a:buClr>
                <a:schemeClr val="dk2"/>
              </a:buClr>
              <a:buSzPct val="100000"/>
              <a:buNone/>
              <a:defRPr sz="3000">
                <a:solidFill>
                  <a:schemeClr val="dk2"/>
                </a:solidFill>
              </a:defRPr>
            </a:lvl4pPr>
            <a:lvl5pPr lvl="4" algn="ctr">
              <a:spcBef>
                <a:spcPts val="0"/>
              </a:spcBef>
              <a:buClr>
                <a:schemeClr val="dk2"/>
              </a:buClr>
              <a:buSzPct val="100000"/>
              <a:buNone/>
              <a:defRPr sz="3000">
                <a:solidFill>
                  <a:schemeClr val="dk2"/>
                </a:solidFill>
              </a:defRPr>
            </a:lvl5pPr>
            <a:lvl6pPr lvl="5" algn="ctr">
              <a:spcBef>
                <a:spcPts val="0"/>
              </a:spcBef>
              <a:buClr>
                <a:schemeClr val="dk2"/>
              </a:buClr>
              <a:buSzPct val="100000"/>
              <a:buNone/>
              <a:defRPr sz="3000">
                <a:solidFill>
                  <a:schemeClr val="dk2"/>
                </a:solidFill>
              </a:defRPr>
            </a:lvl6pPr>
            <a:lvl7pPr lvl="6" algn="ctr">
              <a:spcBef>
                <a:spcPts val="0"/>
              </a:spcBef>
              <a:buClr>
                <a:schemeClr val="dk2"/>
              </a:buClr>
              <a:buSzPct val="100000"/>
              <a:buNone/>
              <a:defRPr sz="3000">
                <a:solidFill>
                  <a:schemeClr val="dk2"/>
                </a:solidFill>
              </a:defRPr>
            </a:lvl7pPr>
            <a:lvl8pPr lvl="7" algn="ctr">
              <a:spcBef>
                <a:spcPts val="0"/>
              </a:spcBef>
              <a:buClr>
                <a:schemeClr val="dk2"/>
              </a:buClr>
              <a:buSzPct val="100000"/>
              <a:buNone/>
              <a:defRPr sz="3000">
                <a:solidFill>
                  <a:schemeClr val="dk2"/>
                </a:solidFill>
              </a:defRPr>
            </a:lvl8pPr>
            <a:lvl9pPr lvl="8" algn="ctr">
              <a:spcBef>
                <a:spcPts val="0"/>
              </a:spcBef>
              <a:buClr>
                <a:schemeClr val="dk2"/>
              </a:buClr>
              <a:buSzPct val="100000"/>
              <a:buNone/>
              <a:defRPr sz="3000">
                <a:solidFill>
                  <a:schemeClr val="dk2"/>
                </a:solidFill>
              </a:defRPr>
            </a:lvl9pPr>
          </a:lstStyle>
          <a:p>
            <a:endParaRPr/>
          </a:p>
        </p:txBody>
      </p:sp>
      <p:sp>
        <p:nvSpPr>
          <p:cNvPr id="12" name="Shape 12"/>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5" name="Shape 15"/>
          <p:cNvSpPr txBox="1">
            <a:spLocks noGrp="1"/>
          </p:cNvSpPr>
          <p:nvPr>
            <p:ph type="body" idx="1"/>
          </p:nvPr>
        </p:nvSpPr>
        <p:spPr>
          <a:xfrm>
            <a:off x="457200" y="1200150"/>
            <a:ext cx="8229600" cy="3725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6" name="Shape 16"/>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457200" y="1200150"/>
            <a:ext cx="3994500" cy="3725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body" idx="2"/>
          </p:nvPr>
        </p:nvSpPr>
        <p:spPr>
          <a:xfrm>
            <a:off x="4692273" y="1200150"/>
            <a:ext cx="3994500" cy="3725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4" name="Shape 24"/>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5"/>
        <p:cNvGrpSpPr/>
        <p:nvPr/>
      </p:nvGrpSpPr>
      <p:grpSpPr>
        <a:xfrm>
          <a:off x="0" y="0"/>
          <a:ext cx="0" cy="0"/>
          <a:chOff x="0" y="0"/>
          <a:chExt cx="0" cy="0"/>
        </a:xfrm>
      </p:grpSpPr>
      <p:sp>
        <p:nvSpPr>
          <p:cNvPr id="26" name="Shape 26"/>
          <p:cNvSpPr txBox="1">
            <a:spLocks noGrp="1"/>
          </p:cNvSpPr>
          <p:nvPr>
            <p:ph type="body" idx="1"/>
          </p:nvPr>
        </p:nvSpPr>
        <p:spPr>
          <a:xfrm>
            <a:off x="457200" y="4406309"/>
            <a:ext cx="8229600" cy="519600"/>
          </a:xfrm>
          <a:prstGeom prst="rect">
            <a:avLst/>
          </a:prstGeom>
        </p:spPr>
        <p:txBody>
          <a:bodyPr lIns="91425" tIns="91425" rIns="91425" bIns="91425" anchor="t" anchorCtr="0"/>
          <a:lstStyle>
            <a:lvl1pPr lvl="0" algn="ctr">
              <a:spcBef>
                <a:spcPts val="360"/>
              </a:spcBef>
              <a:buSzPct val="100000"/>
              <a:buNone/>
              <a:defRPr sz="1800"/>
            </a:lvl1pPr>
          </a:lstStyle>
          <a:p>
            <a:endParaRPr/>
          </a:p>
        </p:txBody>
      </p:sp>
      <p:sp>
        <p:nvSpPr>
          <p:cNvPr id="27" name="Shape 27"/>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8"/>
        <p:cNvGrpSpPr/>
        <p:nvPr/>
      </p:nvGrpSpPr>
      <p:grpSpPr>
        <a:xfrm>
          <a:off x="0" y="0"/>
          <a:ext cx="0" cy="0"/>
          <a:chOff x="0" y="0"/>
          <a:chExt cx="0" cy="0"/>
        </a:xfrm>
      </p:grpSpPr>
      <p:sp>
        <p:nvSpPr>
          <p:cNvPr id="29" name="Shape 29"/>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33"/>
        <p:cNvGrpSpPr/>
        <p:nvPr/>
      </p:nvGrpSpPr>
      <p:grpSpPr>
        <a:xfrm>
          <a:off x="0" y="0"/>
          <a:ext cx="0" cy="0"/>
          <a:chOff x="0" y="0"/>
          <a:chExt cx="0" cy="0"/>
        </a:xfrm>
      </p:grpSpPr>
      <p:sp>
        <p:nvSpPr>
          <p:cNvPr id="34" name="Shape 34"/>
          <p:cNvSpPr txBox="1">
            <a:spLocks noGrp="1"/>
          </p:cNvSpPr>
          <p:nvPr>
            <p:ph type="ctrTitle"/>
          </p:nvPr>
        </p:nvSpPr>
        <p:spPr>
          <a:xfrm>
            <a:off x="685800" y="1583341"/>
            <a:ext cx="7772400" cy="11598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Arial"/>
              <a:buNone/>
              <a:defRPr/>
            </a:lvl1pPr>
            <a:lvl2pPr marL="0" marR="0" lvl="1" indent="0" algn="ctr" rtl="0">
              <a:lnSpc>
                <a:spcPct val="100000"/>
              </a:lnSpc>
              <a:spcBef>
                <a:spcPts val="0"/>
              </a:spcBef>
              <a:spcAft>
                <a:spcPts val="0"/>
              </a:spcAft>
              <a:buClr>
                <a:schemeClr val="dk1"/>
              </a:buClr>
              <a:buFont typeface="Arial"/>
              <a:buNone/>
              <a:defRPr/>
            </a:lvl2pPr>
            <a:lvl3pPr marL="0" marR="0" lvl="2" indent="0" algn="ctr" rtl="0">
              <a:spcBef>
                <a:spcPts val="0"/>
              </a:spcBef>
              <a:buClr>
                <a:schemeClr val="dk1"/>
              </a:buClr>
              <a:buFont typeface="Arial"/>
              <a:buNone/>
              <a:defRPr/>
            </a:lvl3pPr>
            <a:lvl4pPr marL="0" marR="0" lvl="3" indent="0" algn="ctr" rtl="0">
              <a:spcBef>
                <a:spcPts val="0"/>
              </a:spcBef>
              <a:buClr>
                <a:schemeClr val="dk1"/>
              </a:buClr>
              <a:buFont typeface="Arial"/>
              <a:buNone/>
              <a:defRPr/>
            </a:lvl4pPr>
            <a:lvl5pPr marL="0" marR="0" lvl="4" indent="0" algn="ctr" rtl="0">
              <a:spcBef>
                <a:spcPts val="0"/>
              </a:spcBef>
              <a:buClr>
                <a:schemeClr val="dk1"/>
              </a:buClr>
              <a:buFont typeface="Arial"/>
              <a:buNone/>
              <a:defRPr/>
            </a:lvl5pPr>
            <a:lvl6pPr marL="0" marR="0" lvl="5" indent="0" algn="ctr" rtl="0">
              <a:spcBef>
                <a:spcPts val="0"/>
              </a:spcBef>
              <a:buClr>
                <a:schemeClr val="dk1"/>
              </a:buClr>
              <a:buFont typeface="Arial"/>
              <a:buNone/>
              <a:defRPr/>
            </a:lvl6pPr>
            <a:lvl7pPr marL="0" marR="0" lvl="6" indent="0" algn="ctr" rtl="0">
              <a:spcBef>
                <a:spcPts val="0"/>
              </a:spcBef>
              <a:buClr>
                <a:schemeClr val="dk1"/>
              </a:buClr>
              <a:buFont typeface="Arial"/>
              <a:buNone/>
              <a:defRPr/>
            </a:lvl7pPr>
            <a:lvl8pPr marL="0" marR="0" lvl="7" indent="0" algn="ctr" rtl="0">
              <a:spcBef>
                <a:spcPts val="0"/>
              </a:spcBef>
              <a:buClr>
                <a:schemeClr val="dk1"/>
              </a:buClr>
              <a:buFont typeface="Arial"/>
              <a:buNone/>
              <a:defRPr/>
            </a:lvl8pPr>
            <a:lvl9pPr marL="0" marR="0" lvl="8" indent="0" algn="ctr" rtl="0">
              <a:spcBef>
                <a:spcPts val="0"/>
              </a:spcBef>
              <a:buClr>
                <a:schemeClr val="dk1"/>
              </a:buClr>
              <a:buFont typeface="Arial"/>
              <a:buNone/>
              <a:defRPr/>
            </a:lvl9pPr>
          </a:lstStyle>
          <a:p>
            <a:endParaRPr/>
          </a:p>
        </p:txBody>
      </p:sp>
      <p:sp>
        <p:nvSpPr>
          <p:cNvPr id="35" name="Shape 35"/>
          <p:cNvSpPr txBox="1">
            <a:spLocks noGrp="1"/>
          </p:cNvSpPr>
          <p:nvPr>
            <p:ph type="subTitle" idx="1"/>
          </p:nvPr>
        </p:nvSpPr>
        <p:spPr>
          <a:xfrm>
            <a:off x="685800" y="2840052"/>
            <a:ext cx="7772400" cy="784799"/>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dk2"/>
              </a:buClr>
              <a:buFont typeface="Arial"/>
              <a:buNone/>
              <a:defRPr/>
            </a:lvl1pPr>
            <a:lvl2pPr marL="0" marR="0" lvl="1" indent="0" algn="ctr" rtl="0">
              <a:lnSpc>
                <a:spcPct val="100000"/>
              </a:lnSpc>
              <a:spcBef>
                <a:spcPts val="0"/>
              </a:spcBef>
              <a:spcAft>
                <a:spcPts val="0"/>
              </a:spcAft>
              <a:buClr>
                <a:schemeClr val="dk2"/>
              </a:buClr>
              <a:buFont typeface="Arial"/>
              <a:buNone/>
              <a:defRPr/>
            </a:lvl2pPr>
            <a:lvl3pPr marL="0" marR="0" lvl="2" indent="0" algn="ctr" rtl="0">
              <a:lnSpc>
                <a:spcPct val="100000"/>
              </a:lnSpc>
              <a:spcBef>
                <a:spcPts val="0"/>
              </a:spcBef>
              <a:spcAft>
                <a:spcPts val="0"/>
              </a:spcAft>
              <a:buClr>
                <a:schemeClr val="dk2"/>
              </a:buClr>
              <a:buFont typeface="Arial"/>
              <a:buNone/>
              <a:defRPr/>
            </a:lvl3pPr>
            <a:lvl4pPr marL="0" marR="0" lvl="3" indent="0" algn="ctr" rtl="0">
              <a:lnSpc>
                <a:spcPct val="100000"/>
              </a:lnSpc>
              <a:spcBef>
                <a:spcPts val="0"/>
              </a:spcBef>
              <a:spcAft>
                <a:spcPts val="0"/>
              </a:spcAft>
              <a:buClr>
                <a:schemeClr val="dk2"/>
              </a:buClr>
              <a:buFont typeface="Arial"/>
              <a:buNone/>
              <a:defRPr/>
            </a:lvl4pPr>
            <a:lvl5pPr marL="0" marR="0" lvl="4" indent="0" algn="ctr" rtl="0">
              <a:lnSpc>
                <a:spcPct val="100000"/>
              </a:lnSpc>
              <a:spcBef>
                <a:spcPts val="0"/>
              </a:spcBef>
              <a:spcAft>
                <a:spcPts val="0"/>
              </a:spcAft>
              <a:buClr>
                <a:schemeClr val="dk2"/>
              </a:buClr>
              <a:buFont typeface="Arial"/>
              <a:buNone/>
              <a:defRPr/>
            </a:lvl5pPr>
            <a:lvl6pPr marL="0" marR="0" lvl="5" indent="0" algn="ctr" rtl="0">
              <a:lnSpc>
                <a:spcPct val="100000"/>
              </a:lnSpc>
              <a:spcBef>
                <a:spcPts val="0"/>
              </a:spcBef>
              <a:spcAft>
                <a:spcPts val="0"/>
              </a:spcAft>
              <a:buClr>
                <a:schemeClr val="dk2"/>
              </a:buClr>
              <a:buFont typeface="Arial"/>
              <a:buNone/>
              <a:defRPr/>
            </a:lvl6pPr>
            <a:lvl7pPr marL="0" marR="0" lvl="6" indent="0" algn="ctr" rtl="0">
              <a:lnSpc>
                <a:spcPct val="100000"/>
              </a:lnSpc>
              <a:spcBef>
                <a:spcPts val="0"/>
              </a:spcBef>
              <a:spcAft>
                <a:spcPts val="0"/>
              </a:spcAft>
              <a:buClr>
                <a:schemeClr val="dk2"/>
              </a:buClr>
              <a:buFont typeface="Arial"/>
              <a:buNone/>
              <a:defRPr/>
            </a:lvl7pPr>
            <a:lvl8pPr marL="0" marR="0" lvl="7" indent="0" algn="ctr" rtl="0">
              <a:lnSpc>
                <a:spcPct val="100000"/>
              </a:lnSpc>
              <a:spcBef>
                <a:spcPts val="0"/>
              </a:spcBef>
              <a:spcAft>
                <a:spcPts val="0"/>
              </a:spcAft>
              <a:buClr>
                <a:schemeClr val="dk2"/>
              </a:buClr>
              <a:buFont typeface="Arial"/>
              <a:buNone/>
              <a:defRPr/>
            </a:lvl8pPr>
            <a:lvl9pPr marL="0" marR="0" lvl="8" indent="0" algn="ctr" rtl="0">
              <a:lnSpc>
                <a:spcPct val="100000"/>
              </a:lnSpc>
              <a:spcBef>
                <a:spcPts val="0"/>
              </a:spcBef>
              <a:spcAft>
                <a:spcPts val="0"/>
              </a:spcAft>
              <a:buClr>
                <a:schemeClr val="dk2"/>
              </a:buClr>
              <a:buFont typeface="Arial"/>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38" name="Shape 38"/>
          <p:cNvSpPr txBox="1">
            <a:spLocks noGrp="1"/>
          </p:cNvSpPr>
          <p:nvPr>
            <p:ph type="body" idx="1"/>
          </p:nvPr>
        </p:nvSpPr>
        <p:spPr>
          <a:xfrm>
            <a:off x="457200" y="1200150"/>
            <a:ext cx="8229600" cy="37257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1" name="Shape 41"/>
          <p:cNvSpPr txBox="1">
            <a:spLocks noGrp="1"/>
          </p:cNvSpPr>
          <p:nvPr>
            <p:ph type="body" idx="1"/>
          </p:nvPr>
        </p:nvSpPr>
        <p:spPr>
          <a:xfrm>
            <a:off x="457200" y="1200150"/>
            <a:ext cx="3994500" cy="37257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2" name="Shape 42"/>
          <p:cNvSpPr txBox="1">
            <a:spLocks noGrp="1"/>
          </p:cNvSpPr>
          <p:nvPr>
            <p:ph type="body" idx="2"/>
          </p:nvPr>
        </p:nvSpPr>
        <p:spPr>
          <a:xfrm>
            <a:off x="4692273" y="1200150"/>
            <a:ext cx="3994499" cy="37257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Caption">
    <p:spTree>
      <p:nvGrpSpPr>
        <p:cNvPr id="1" name="Shape 45"/>
        <p:cNvGrpSpPr/>
        <p:nvPr/>
      </p:nvGrpSpPr>
      <p:grpSpPr>
        <a:xfrm>
          <a:off x="0" y="0"/>
          <a:ext cx="0" cy="0"/>
          <a:chOff x="0" y="0"/>
          <a:chExt cx="0" cy="0"/>
        </a:xfrm>
      </p:grpSpPr>
      <p:sp>
        <p:nvSpPr>
          <p:cNvPr id="46" name="Shape 46"/>
          <p:cNvSpPr txBox="1">
            <a:spLocks noGrp="1"/>
          </p:cNvSpPr>
          <p:nvPr>
            <p:ph type="body" idx="1"/>
          </p:nvPr>
        </p:nvSpPr>
        <p:spPr>
          <a:xfrm>
            <a:off x="457200" y="4406308"/>
            <a:ext cx="8229600" cy="519600"/>
          </a:xfrm>
          <a:prstGeom prst="rect">
            <a:avLst/>
          </a:prstGeom>
          <a:noFill/>
          <a:ln>
            <a:noFill/>
          </a:ln>
        </p:spPr>
        <p:txBody>
          <a:bodyPr lIns="91425" tIns="91425" rIns="91425" bIns="91425" anchor="t" anchorCtr="0"/>
          <a:lstStyle>
            <a:lvl1pPr lvl="0" algn="ctr" rtl="0">
              <a:spcBef>
                <a:spcPts val="360"/>
              </a:spcBef>
              <a:buFont typeface="Arial"/>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8">
            <a:alphaModFix/>
          </a:blip>
          <a:stretch>
            <a:fillRect/>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a:spcBef>
                <a:spcPts val="0"/>
              </a:spcBef>
              <a:buClr>
                <a:schemeClr val="dk1"/>
              </a:buClr>
              <a:buSzPct val="100000"/>
              <a:buNone/>
              <a:defRPr sz="3600" b="1">
                <a:solidFill>
                  <a:schemeClr val="dk1"/>
                </a:solidFill>
              </a:defRPr>
            </a:lvl1pPr>
            <a:lvl2pPr lvl="1">
              <a:spcBef>
                <a:spcPts val="0"/>
              </a:spcBef>
              <a:buClr>
                <a:schemeClr val="dk1"/>
              </a:buClr>
              <a:buSzPct val="100000"/>
              <a:buNone/>
              <a:defRPr sz="3600" b="1">
                <a:solidFill>
                  <a:schemeClr val="dk1"/>
                </a:solidFill>
              </a:defRPr>
            </a:lvl2pPr>
            <a:lvl3pPr lvl="2">
              <a:spcBef>
                <a:spcPts val="0"/>
              </a:spcBef>
              <a:buClr>
                <a:schemeClr val="dk1"/>
              </a:buClr>
              <a:buSzPct val="100000"/>
              <a:buNone/>
              <a:defRPr sz="3600" b="1">
                <a:solidFill>
                  <a:schemeClr val="dk1"/>
                </a:solidFill>
              </a:defRPr>
            </a:lvl3pPr>
            <a:lvl4pPr lvl="3">
              <a:spcBef>
                <a:spcPts val="0"/>
              </a:spcBef>
              <a:buClr>
                <a:schemeClr val="dk1"/>
              </a:buClr>
              <a:buSzPct val="100000"/>
              <a:buNone/>
              <a:defRPr sz="3600" b="1">
                <a:solidFill>
                  <a:schemeClr val="dk1"/>
                </a:solidFill>
              </a:defRPr>
            </a:lvl4pPr>
            <a:lvl5pPr lvl="4">
              <a:spcBef>
                <a:spcPts val="0"/>
              </a:spcBef>
              <a:buClr>
                <a:schemeClr val="dk1"/>
              </a:buClr>
              <a:buSzPct val="100000"/>
              <a:buNone/>
              <a:defRPr sz="3600" b="1">
                <a:solidFill>
                  <a:schemeClr val="dk1"/>
                </a:solidFill>
              </a:defRPr>
            </a:lvl5pPr>
            <a:lvl6pPr lvl="5">
              <a:spcBef>
                <a:spcPts val="0"/>
              </a:spcBef>
              <a:buClr>
                <a:schemeClr val="dk1"/>
              </a:buClr>
              <a:buSzPct val="100000"/>
              <a:buNone/>
              <a:defRPr sz="3600" b="1">
                <a:solidFill>
                  <a:schemeClr val="dk1"/>
                </a:solidFill>
              </a:defRPr>
            </a:lvl6pPr>
            <a:lvl7pPr lvl="6">
              <a:spcBef>
                <a:spcPts val="0"/>
              </a:spcBef>
              <a:buClr>
                <a:schemeClr val="dk1"/>
              </a:buClr>
              <a:buSzPct val="100000"/>
              <a:buNone/>
              <a:defRPr sz="3600" b="1">
                <a:solidFill>
                  <a:schemeClr val="dk1"/>
                </a:solidFill>
              </a:defRPr>
            </a:lvl7pPr>
            <a:lvl8pPr lvl="7">
              <a:spcBef>
                <a:spcPts val="0"/>
              </a:spcBef>
              <a:buClr>
                <a:schemeClr val="dk1"/>
              </a:buClr>
              <a:buSzPct val="100000"/>
              <a:buNone/>
              <a:defRPr sz="3600" b="1">
                <a:solidFill>
                  <a:schemeClr val="dk1"/>
                </a:solidFill>
              </a:defRPr>
            </a:lvl8pPr>
            <a:lvl9pPr lvl="8">
              <a:spcBef>
                <a:spcPts val="0"/>
              </a:spcBef>
              <a:buClr>
                <a:schemeClr val="dk1"/>
              </a:buClr>
              <a:buSzPct val="100000"/>
              <a:buNone/>
              <a:defRPr sz="3600" b="1">
                <a:solidFill>
                  <a:schemeClr val="dk1"/>
                </a:solidFill>
              </a:defRPr>
            </a:lvl9pPr>
          </a:lstStyle>
          <a:p>
            <a:endParaRPr/>
          </a:p>
        </p:txBody>
      </p:sp>
      <p:sp>
        <p:nvSpPr>
          <p:cNvPr id="7" name="Shape 7"/>
          <p:cNvSpPr txBox="1">
            <a:spLocks noGrp="1"/>
          </p:cNvSpPr>
          <p:nvPr>
            <p:ph type="body" idx="1"/>
          </p:nvPr>
        </p:nvSpPr>
        <p:spPr>
          <a:xfrm>
            <a:off x="457200" y="1200150"/>
            <a:ext cx="8229600" cy="3725700"/>
          </a:xfrm>
          <a:prstGeom prst="rect">
            <a:avLst/>
          </a:prstGeom>
          <a:noFill/>
          <a:ln>
            <a:noFill/>
          </a:ln>
        </p:spPr>
        <p:txBody>
          <a:bodyPr lIns="91425" tIns="91425" rIns="91425" bIns="91425" anchor="t" anchorCtr="0"/>
          <a:lstStyle>
            <a:lvl1pPr lvl="0">
              <a:spcBef>
                <a:spcPts val="600"/>
              </a:spcBef>
              <a:buClr>
                <a:schemeClr val="dk1"/>
              </a:buClr>
              <a:buSzPct val="100000"/>
              <a:defRPr sz="3000">
                <a:solidFill>
                  <a:schemeClr val="dk1"/>
                </a:solidFill>
              </a:defRPr>
            </a:lvl1pPr>
            <a:lvl2pPr lvl="1">
              <a:spcBef>
                <a:spcPts val="480"/>
              </a:spcBef>
              <a:buClr>
                <a:schemeClr val="dk1"/>
              </a:buClr>
              <a:buSzPct val="100000"/>
              <a:defRPr sz="2400">
                <a:solidFill>
                  <a:schemeClr val="dk1"/>
                </a:solidFill>
              </a:defRPr>
            </a:lvl2pPr>
            <a:lvl3pPr lvl="2">
              <a:spcBef>
                <a:spcPts val="480"/>
              </a:spcBef>
              <a:buClr>
                <a:schemeClr val="dk1"/>
              </a:buClr>
              <a:buSzPct val="100000"/>
              <a:defRPr sz="2400">
                <a:solidFill>
                  <a:schemeClr val="dk1"/>
                </a:solidFill>
              </a:defRPr>
            </a:lvl3pPr>
            <a:lvl4pPr lvl="3">
              <a:spcBef>
                <a:spcPts val="360"/>
              </a:spcBef>
              <a:buClr>
                <a:schemeClr val="dk1"/>
              </a:buClr>
              <a:buSzPct val="100000"/>
              <a:defRPr sz="1800">
                <a:solidFill>
                  <a:schemeClr val="dk1"/>
                </a:solidFill>
              </a:defRPr>
            </a:lvl4pPr>
            <a:lvl5pPr lvl="4">
              <a:spcBef>
                <a:spcPts val="360"/>
              </a:spcBef>
              <a:buClr>
                <a:schemeClr val="dk1"/>
              </a:buClr>
              <a:buSzPct val="100000"/>
              <a:defRPr sz="1800">
                <a:solidFill>
                  <a:schemeClr val="dk1"/>
                </a:solidFill>
              </a:defRPr>
            </a:lvl5pPr>
            <a:lvl6pPr lvl="5">
              <a:spcBef>
                <a:spcPts val="360"/>
              </a:spcBef>
              <a:buClr>
                <a:schemeClr val="dk1"/>
              </a:buClr>
              <a:buSzPct val="100000"/>
              <a:defRPr sz="1800">
                <a:solidFill>
                  <a:schemeClr val="dk1"/>
                </a:solidFill>
              </a:defRPr>
            </a:lvl6pPr>
            <a:lvl7pPr lvl="6">
              <a:spcBef>
                <a:spcPts val="360"/>
              </a:spcBef>
              <a:buClr>
                <a:schemeClr val="dk1"/>
              </a:buClr>
              <a:buSzPct val="100000"/>
              <a:defRPr sz="1800">
                <a:solidFill>
                  <a:schemeClr val="dk1"/>
                </a:solidFill>
              </a:defRPr>
            </a:lvl7pPr>
            <a:lvl8pPr lvl="7">
              <a:spcBef>
                <a:spcPts val="360"/>
              </a:spcBef>
              <a:buClr>
                <a:schemeClr val="dk1"/>
              </a:buClr>
              <a:buSzPct val="100000"/>
              <a:defRPr sz="1800">
                <a:solidFill>
                  <a:schemeClr val="dk1"/>
                </a:solidFill>
              </a:defRPr>
            </a:lvl8pPr>
            <a:lvl9pPr lvl="8">
              <a:spcBef>
                <a:spcPts val="360"/>
              </a:spcBef>
              <a:buClr>
                <a:schemeClr val="dk1"/>
              </a:buClr>
              <a:buSzPct val="100000"/>
              <a:defRPr sz="1800">
                <a:solidFill>
                  <a:schemeClr val="dk1"/>
                </a:solidFill>
              </a:defRPr>
            </a:lvl9pPr>
          </a:lstStyle>
          <a:p>
            <a:endParaRPr/>
          </a:p>
        </p:txBody>
      </p:sp>
      <p:sp>
        <p:nvSpPr>
          <p:cNvPr id="8" name="Shape 8"/>
          <p:cNvSpPr txBox="1">
            <a:spLocks noGrp="1"/>
          </p:cNvSpPr>
          <p:nvPr>
            <p:ph type="sldNum" idx="12"/>
          </p:nvPr>
        </p:nvSpPr>
        <p:spPr>
          <a:xfrm>
            <a:off x="8556791" y="4749850"/>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300">
                <a:solidFill>
                  <a:schemeClr val="dk1"/>
                </a:solidFill>
              </a:rPr>
              <a:t>‹#›</a:t>
            </a:fld>
            <a:endParaRPr lang="en" sz="1300">
              <a:solidFill>
                <a:schemeClr val="dk1"/>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8">
            <a:alphaModFix/>
          </a:blip>
          <a:stretch>
            <a:fillRect/>
          </a:stretch>
        </a:blipFill>
        <a:effectLst/>
      </p:bgPr>
    </p:bg>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Arial"/>
              <a:buNone/>
              <a:defRPr/>
            </a:lvl1pPr>
            <a:lvl2pPr marL="0" marR="0" lvl="1" indent="0" algn="l" rtl="0">
              <a:lnSpc>
                <a:spcPct val="100000"/>
              </a:lnSpc>
              <a:spcBef>
                <a:spcPts val="0"/>
              </a:spcBef>
              <a:spcAft>
                <a:spcPts val="0"/>
              </a:spcAft>
              <a:buClr>
                <a:schemeClr val="dk1"/>
              </a:buClr>
              <a:buFont typeface="Arial"/>
              <a:buNone/>
              <a:defRPr/>
            </a:lvl2pPr>
            <a:lvl3pPr marL="0" marR="0" lvl="2" indent="0" algn="l" rtl="0">
              <a:spcBef>
                <a:spcPts val="0"/>
              </a:spcBef>
              <a:buClr>
                <a:schemeClr val="dk1"/>
              </a:buClr>
              <a:buFont typeface="Arial"/>
              <a:buNone/>
              <a:defRPr/>
            </a:lvl3pPr>
            <a:lvl4pPr marL="0" marR="0" lvl="3" indent="0" algn="l" rtl="0">
              <a:spcBef>
                <a:spcPts val="0"/>
              </a:spcBef>
              <a:buClr>
                <a:schemeClr val="dk1"/>
              </a:buClr>
              <a:buFont typeface="Arial"/>
              <a:buNone/>
              <a:defRPr/>
            </a:lvl4pPr>
            <a:lvl5pPr marL="0" marR="0" lvl="4" indent="0" algn="l" rtl="0">
              <a:spcBef>
                <a:spcPts val="0"/>
              </a:spcBef>
              <a:buClr>
                <a:schemeClr val="dk1"/>
              </a:buClr>
              <a:buFont typeface="Arial"/>
              <a:buNone/>
              <a:defRPr/>
            </a:lvl5pPr>
            <a:lvl6pPr marL="0" marR="0" lvl="5" indent="0" algn="l" rtl="0">
              <a:spcBef>
                <a:spcPts val="0"/>
              </a:spcBef>
              <a:buClr>
                <a:schemeClr val="dk1"/>
              </a:buClr>
              <a:buFont typeface="Arial"/>
              <a:buNone/>
              <a:defRPr/>
            </a:lvl6pPr>
            <a:lvl7pPr marL="0" marR="0" lvl="6" indent="0" algn="l" rtl="0">
              <a:spcBef>
                <a:spcPts val="0"/>
              </a:spcBef>
              <a:buClr>
                <a:schemeClr val="dk1"/>
              </a:buClr>
              <a:buFont typeface="Arial"/>
              <a:buNone/>
              <a:defRPr/>
            </a:lvl7pPr>
            <a:lvl8pPr marL="0" marR="0" lvl="7" indent="0" algn="l" rtl="0">
              <a:spcBef>
                <a:spcPts val="0"/>
              </a:spcBef>
              <a:buClr>
                <a:schemeClr val="dk1"/>
              </a:buClr>
              <a:buFont typeface="Arial"/>
              <a:buNone/>
              <a:defRPr/>
            </a:lvl8pPr>
            <a:lvl9pPr marL="0" marR="0" lvl="8" indent="0" algn="l" rtl="0">
              <a:spcBef>
                <a:spcPts val="0"/>
              </a:spcBef>
              <a:buClr>
                <a:schemeClr val="dk1"/>
              </a:buClr>
              <a:buFont typeface="Arial"/>
              <a:buNone/>
              <a:defRPr/>
            </a:lvl9pPr>
          </a:lstStyle>
          <a:p>
            <a:endParaRPr/>
          </a:p>
        </p:txBody>
      </p:sp>
      <p:sp>
        <p:nvSpPr>
          <p:cNvPr id="32" name="Shape 32"/>
          <p:cNvSpPr txBox="1">
            <a:spLocks noGrp="1"/>
          </p:cNvSpPr>
          <p:nvPr>
            <p:ph type="body" idx="1"/>
          </p:nvPr>
        </p:nvSpPr>
        <p:spPr>
          <a:xfrm>
            <a:off x="457200" y="1200150"/>
            <a:ext cx="8229600" cy="3725700"/>
          </a:xfrm>
          <a:prstGeom prst="rect">
            <a:avLst/>
          </a:prstGeom>
          <a:noFill/>
          <a:ln>
            <a:noFill/>
          </a:ln>
        </p:spPr>
        <p:txBody>
          <a:bodyPr lIns="91425" tIns="91425" rIns="91425" bIns="91425" anchor="t" anchorCtr="0"/>
          <a:lstStyle>
            <a:lvl1pPr marL="0" marR="0" lvl="0" indent="0" algn="l" rtl="0">
              <a:lnSpc>
                <a:spcPct val="100000"/>
              </a:lnSpc>
              <a:spcBef>
                <a:spcPts val="600"/>
              </a:spcBef>
              <a:spcAft>
                <a:spcPts val="0"/>
              </a:spcAft>
              <a:buClr>
                <a:schemeClr val="dk1"/>
              </a:buClr>
              <a:buFont typeface="Arial"/>
              <a:buNone/>
              <a:defRPr/>
            </a:lvl1pPr>
            <a:lvl2pPr marL="0" marR="0" lvl="1" indent="0" algn="l" rtl="0">
              <a:lnSpc>
                <a:spcPct val="100000"/>
              </a:lnSpc>
              <a:spcBef>
                <a:spcPts val="480"/>
              </a:spcBef>
              <a:spcAft>
                <a:spcPts val="0"/>
              </a:spcAft>
              <a:buClr>
                <a:schemeClr val="dk1"/>
              </a:buClr>
              <a:buFont typeface="Arial"/>
              <a:buNone/>
              <a:defRPr/>
            </a:lvl2pPr>
            <a:lvl3pPr marL="0" marR="0" lvl="2" indent="0" algn="l" rtl="0">
              <a:lnSpc>
                <a:spcPct val="100000"/>
              </a:lnSpc>
              <a:spcBef>
                <a:spcPts val="480"/>
              </a:spcBef>
              <a:spcAft>
                <a:spcPts val="0"/>
              </a:spcAft>
              <a:buClr>
                <a:schemeClr val="dk1"/>
              </a:buClr>
              <a:buFont typeface="Arial"/>
              <a:buNone/>
              <a:defRPr/>
            </a:lvl3pPr>
            <a:lvl4pPr marL="0" marR="0" lvl="3" indent="0" algn="l" rtl="0">
              <a:lnSpc>
                <a:spcPct val="100000"/>
              </a:lnSpc>
              <a:spcBef>
                <a:spcPts val="360"/>
              </a:spcBef>
              <a:spcAft>
                <a:spcPts val="0"/>
              </a:spcAft>
              <a:buClr>
                <a:schemeClr val="dk1"/>
              </a:buClr>
              <a:buFont typeface="Arial"/>
              <a:buNone/>
              <a:defRPr/>
            </a:lvl4pPr>
            <a:lvl5pPr marL="0" marR="0" lvl="4" indent="0" algn="l" rtl="0">
              <a:lnSpc>
                <a:spcPct val="100000"/>
              </a:lnSpc>
              <a:spcBef>
                <a:spcPts val="360"/>
              </a:spcBef>
              <a:spcAft>
                <a:spcPts val="0"/>
              </a:spcAft>
              <a:buClr>
                <a:schemeClr val="dk1"/>
              </a:buClr>
              <a:buFont typeface="Arial"/>
              <a:buNone/>
              <a:defRPr/>
            </a:lvl5pPr>
            <a:lvl6pPr marL="0" marR="0" lvl="5" indent="0" algn="l" rtl="0">
              <a:lnSpc>
                <a:spcPct val="100000"/>
              </a:lnSpc>
              <a:spcBef>
                <a:spcPts val="360"/>
              </a:spcBef>
              <a:spcAft>
                <a:spcPts val="0"/>
              </a:spcAft>
              <a:buClr>
                <a:schemeClr val="dk1"/>
              </a:buClr>
              <a:buFont typeface="Arial"/>
              <a:buNone/>
              <a:defRPr/>
            </a:lvl6pPr>
            <a:lvl7pPr marL="0" marR="0" lvl="6" indent="0" algn="l" rtl="0">
              <a:lnSpc>
                <a:spcPct val="100000"/>
              </a:lnSpc>
              <a:spcBef>
                <a:spcPts val="360"/>
              </a:spcBef>
              <a:spcAft>
                <a:spcPts val="0"/>
              </a:spcAft>
              <a:buClr>
                <a:schemeClr val="dk1"/>
              </a:buClr>
              <a:buFont typeface="Arial"/>
              <a:buNone/>
              <a:defRPr/>
            </a:lvl7pPr>
            <a:lvl8pPr marL="0" marR="0" lvl="7" indent="0" algn="l" rtl="0">
              <a:lnSpc>
                <a:spcPct val="100000"/>
              </a:lnSpc>
              <a:spcBef>
                <a:spcPts val="360"/>
              </a:spcBef>
              <a:spcAft>
                <a:spcPts val="0"/>
              </a:spcAft>
              <a:buClr>
                <a:schemeClr val="dk1"/>
              </a:buClr>
              <a:buFont typeface="Arial"/>
              <a:buNone/>
              <a:defRPr/>
            </a:lvl8pPr>
            <a:lvl9pPr marL="0" marR="0" lvl="8" indent="0" algn="l" rtl="0">
              <a:lnSpc>
                <a:spcPct val="100000"/>
              </a:lnSpc>
              <a:spcBef>
                <a:spcPts val="360"/>
              </a:spcBef>
              <a:spcAft>
                <a:spcPts val="0"/>
              </a:spcAft>
              <a:buClr>
                <a:schemeClr val="dk1"/>
              </a:buClr>
              <a:buFont typeface="Arial"/>
              <a:buNone/>
              <a:defRPr/>
            </a:lvl9pPr>
          </a:lstStyle>
          <a:p>
            <a:endParaRPr/>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5.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3.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pic>
        <p:nvPicPr>
          <p:cNvPr id="52" name="Shape 52" descr="BLIP Logo Fixed.jpg.png"/>
          <p:cNvPicPr preferRelativeResize="0"/>
          <p:nvPr/>
        </p:nvPicPr>
        <p:blipFill>
          <a:blip r:embed="rId3">
            <a:alphaModFix/>
          </a:blip>
          <a:stretch>
            <a:fillRect/>
          </a:stretch>
        </p:blipFill>
        <p:spPr>
          <a:xfrm>
            <a:off x="487222" y="-66499"/>
            <a:ext cx="8393175" cy="5276499"/>
          </a:xfrm>
          <a:prstGeom prst="rect">
            <a:avLst/>
          </a:prstGeom>
          <a:noFill/>
          <a:ln>
            <a:noFill/>
          </a:ln>
        </p:spPr>
      </p:pic>
      <p:pic>
        <p:nvPicPr>
          <p:cNvPr id="53" name="Shape 53" descr="BlockM-rball.png"/>
          <p:cNvPicPr preferRelativeResize="0"/>
          <p:nvPr/>
        </p:nvPicPr>
        <p:blipFill>
          <a:blip r:embed="rId4">
            <a:alphaModFix/>
          </a:blip>
          <a:stretch>
            <a:fillRect/>
          </a:stretch>
        </p:blipFill>
        <p:spPr>
          <a:xfrm>
            <a:off x="161725" y="4617149"/>
            <a:ext cx="524125" cy="353799"/>
          </a:xfrm>
          <a:prstGeom prst="rect">
            <a:avLst/>
          </a:prstGeom>
          <a:noFill/>
          <a:ln>
            <a:noFill/>
          </a:ln>
        </p:spPr>
      </p:pic>
      <p:pic>
        <p:nvPicPr>
          <p:cNvPr id="54" name="Shape 54" descr="BLIP Logo without text.png"/>
          <p:cNvPicPr preferRelativeResize="0"/>
          <p:nvPr/>
        </p:nvPicPr>
        <p:blipFill rotWithShape="1">
          <a:blip r:embed="rId5">
            <a:alphaModFix/>
          </a:blip>
          <a:srcRect t="28050" r="57131" b="25337"/>
          <a:stretch/>
        </p:blipFill>
        <p:spPr>
          <a:xfrm>
            <a:off x="7889626" y="4286099"/>
            <a:ext cx="1254375" cy="8573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 sz="3600" b="1">
                <a:solidFill>
                  <a:srgbClr val="FFFFFF"/>
                </a:solidFill>
              </a:rPr>
              <a:t>Objective </a:t>
            </a:r>
          </a:p>
        </p:txBody>
      </p:sp>
      <p:pic>
        <p:nvPicPr>
          <p:cNvPr id="60" name="Shape 60" descr="BLIP Logo without text.png"/>
          <p:cNvPicPr preferRelativeResize="0"/>
          <p:nvPr/>
        </p:nvPicPr>
        <p:blipFill rotWithShape="1">
          <a:blip r:embed="rId3">
            <a:alphaModFix/>
          </a:blip>
          <a:srcRect t="28050" r="57131" b="25337"/>
          <a:stretch/>
        </p:blipFill>
        <p:spPr>
          <a:xfrm>
            <a:off x="7889626" y="4286099"/>
            <a:ext cx="1254375" cy="857399"/>
          </a:xfrm>
          <a:prstGeom prst="rect">
            <a:avLst/>
          </a:prstGeom>
          <a:noFill/>
          <a:ln>
            <a:noFill/>
          </a:ln>
        </p:spPr>
      </p:pic>
      <p:pic>
        <p:nvPicPr>
          <p:cNvPr id="61" name="Shape 61" descr="BlockM-rball.png"/>
          <p:cNvPicPr preferRelativeResize="0"/>
          <p:nvPr/>
        </p:nvPicPr>
        <p:blipFill>
          <a:blip r:embed="rId4">
            <a:alphaModFix/>
          </a:blip>
          <a:stretch>
            <a:fillRect/>
          </a:stretch>
        </p:blipFill>
        <p:spPr>
          <a:xfrm>
            <a:off x="161725" y="4617149"/>
            <a:ext cx="524125" cy="353799"/>
          </a:xfrm>
          <a:prstGeom prst="rect">
            <a:avLst/>
          </a:prstGeom>
          <a:noFill/>
          <a:ln>
            <a:noFill/>
          </a:ln>
        </p:spPr>
      </p:pic>
      <p:sp>
        <p:nvSpPr>
          <p:cNvPr id="62" name="Shape 62"/>
          <p:cNvSpPr txBox="1"/>
          <p:nvPr/>
        </p:nvSpPr>
        <p:spPr>
          <a:xfrm>
            <a:off x="2391050" y="4111200"/>
            <a:ext cx="4362000" cy="405900"/>
          </a:xfrm>
          <a:prstGeom prst="rect">
            <a:avLst/>
          </a:prstGeom>
          <a:noFill/>
          <a:ln>
            <a:noFill/>
          </a:ln>
        </p:spPr>
        <p:txBody>
          <a:bodyPr lIns="91425" tIns="91425" rIns="91425" bIns="91425" anchor="t" anchorCtr="0">
            <a:noAutofit/>
          </a:bodyPr>
          <a:lstStyle/>
          <a:p>
            <a:pPr lvl="0" algn="ctr" rtl="0">
              <a:spcBef>
                <a:spcPts val="0"/>
              </a:spcBef>
              <a:buNone/>
            </a:pPr>
            <a:r>
              <a:rPr lang="en" sz="1600" dirty="0">
                <a:solidFill>
                  <a:srgbClr val="FFFFFF"/>
                </a:solidFill>
              </a:rPr>
              <a:t>Low-smoke stove technology expansion</a:t>
            </a:r>
          </a:p>
        </p:txBody>
      </p:sp>
      <p:pic>
        <p:nvPicPr>
          <p:cNvPr id="63" name="Shape 63"/>
          <p:cNvPicPr preferRelativeResize="0"/>
          <p:nvPr/>
        </p:nvPicPr>
        <p:blipFill>
          <a:blip r:embed="rId5">
            <a:alphaModFix/>
          </a:blip>
          <a:stretch>
            <a:fillRect/>
          </a:stretch>
        </p:blipFill>
        <p:spPr>
          <a:xfrm>
            <a:off x="2391050" y="1117786"/>
            <a:ext cx="4361895" cy="290792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 sz="3600" b="1">
                <a:solidFill>
                  <a:srgbClr val="FFFFFF"/>
                </a:solidFill>
              </a:rPr>
              <a:t>Methods</a:t>
            </a:r>
          </a:p>
        </p:txBody>
      </p:sp>
      <p:pic>
        <p:nvPicPr>
          <p:cNvPr id="69" name="Shape 69" descr="BLIP Logo without text.png"/>
          <p:cNvPicPr preferRelativeResize="0"/>
          <p:nvPr/>
        </p:nvPicPr>
        <p:blipFill rotWithShape="1">
          <a:blip r:embed="rId3">
            <a:alphaModFix/>
          </a:blip>
          <a:srcRect t="28050" r="57131" b="25337"/>
          <a:stretch/>
        </p:blipFill>
        <p:spPr>
          <a:xfrm>
            <a:off x="7889626" y="4286099"/>
            <a:ext cx="1254375" cy="857399"/>
          </a:xfrm>
          <a:prstGeom prst="rect">
            <a:avLst/>
          </a:prstGeom>
          <a:noFill/>
          <a:ln>
            <a:noFill/>
          </a:ln>
        </p:spPr>
      </p:pic>
      <p:pic>
        <p:nvPicPr>
          <p:cNvPr id="70" name="Shape 70" descr="BlockM-rball.png"/>
          <p:cNvPicPr preferRelativeResize="0"/>
          <p:nvPr/>
        </p:nvPicPr>
        <p:blipFill>
          <a:blip r:embed="rId4">
            <a:alphaModFix/>
          </a:blip>
          <a:stretch>
            <a:fillRect/>
          </a:stretch>
        </p:blipFill>
        <p:spPr>
          <a:xfrm>
            <a:off x="161725" y="4617149"/>
            <a:ext cx="524125" cy="353799"/>
          </a:xfrm>
          <a:prstGeom prst="rect">
            <a:avLst/>
          </a:prstGeom>
          <a:noFill/>
          <a:ln>
            <a:noFill/>
          </a:ln>
        </p:spPr>
      </p:pic>
      <p:pic>
        <p:nvPicPr>
          <p:cNvPr id="71" name="Shape 71"/>
          <p:cNvPicPr preferRelativeResize="0"/>
          <p:nvPr/>
        </p:nvPicPr>
        <p:blipFill rotWithShape="1">
          <a:blip r:embed="rId5">
            <a:alphaModFix/>
          </a:blip>
          <a:srcRect l="17690" r="22137" b="7570"/>
          <a:stretch/>
        </p:blipFill>
        <p:spPr>
          <a:xfrm>
            <a:off x="6731725" y="205974"/>
            <a:ext cx="2051995" cy="2228224"/>
          </a:xfrm>
          <a:prstGeom prst="rect">
            <a:avLst/>
          </a:prstGeom>
          <a:noFill/>
          <a:ln>
            <a:noFill/>
          </a:ln>
        </p:spPr>
      </p:pic>
      <p:pic>
        <p:nvPicPr>
          <p:cNvPr id="72" name="Shape 72"/>
          <p:cNvPicPr preferRelativeResize="0"/>
          <p:nvPr/>
        </p:nvPicPr>
        <p:blipFill>
          <a:blip r:embed="rId6">
            <a:alphaModFix/>
          </a:blip>
          <a:stretch>
            <a:fillRect/>
          </a:stretch>
        </p:blipFill>
        <p:spPr>
          <a:xfrm>
            <a:off x="205198" y="2025398"/>
            <a:ext cx="7110004" cy="24966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457200" y="247428"/>
            <a:ext cx="8229600" cy="8574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 sz="3600" b="1">
                <a:solidFill>
                  <a:srgbClr val="FFFFFF"/>
                </a:solidFill>
              </a:rPr>
              <a:t>Challenges</a:t>
            </a:r>
          </a:p>
        </p:txBody>
      </p:sp>
      <p:pic>
        <p:nvPicPr>
          <p:cNvPr id="78" name="Shape 78" descr="BLIP Logo without text.png"/>
          <p:cNvPicPr preferRelativeResize="0"/>
          <p:nvPr/>
        </p:nvPicPr>
        <p:blipFill rotWithShape="1">
          <a:blip r:embed="rId3">
            <a:alphaModFix/>
          </a:blip>
          <a:srcRect t="28050" r="57131" b="25337"/>
          <a:stretch/>
        </p:blipFill>
        <p:spPr>
          <a:xfrm>
            <a:off x="7889626" y="4286099"/>
            <a:ext cx="1254375" cy="857399"/>
          </a:xfrm>
          <a:prstGeom prst="rect">
            <a:avLst/>
          </a:prstGeom>
          <a:noFill/>
          <a:ln>
            <a:noFill/>
          </a:ln>
        </p:spPr>
      </p:pic>
      <p:pic>
        <p:nvPicPr>
          <p:cNvPr id="79" name="Shape 79" descr="BlockM-rball.png"/>
          <p:cNvPicPr preferRelativeResize="0"/>
          <p:nvPr/>
        </p:nvPicPr>
        <p:blipFill>
          <a:blip r:embed="rId4">
            <a:alphaModFix/>
          </a:blip>
          <a:stretch>
            <a:fillRect/>
          </a:stretch>
        </p:blipFill>
        <p:spPr>
          <a:xfrm>
            <a:off x="161725" y="4617149"/>
            <a:ext cx="524125" cy="353799"/>
          </a:xfrm>
          <a:prstGeom prst="rect">
            <a:avLst/>
          </a:prstGeom>
          <a:noFill/>
          <a:ln>
            <a:noFill/>
          </a:ln>
        </p:spPr>
      </p:pic>
      <p:pic>
        <p:nvPicPr>
          <p:cNvPr id="80" name="Shape 80" descr="StoveDoubleDrawing-Blanks27_01_17-page-001.jpg"/>
          <p:cNvPicPr preferRelativeResize="0"/>
          <p:nvPr/>
        </p:nvPicPr>
        <p:blipFill>
          <a:blip r:embed="rId5">
            <a:alphaModFix/>
          </a:blip>
          <a:stretch>
            <a:fillRect/>
          </a:stretch>
        </p:blipFill>
        <p:spPr>
          <a:xfrm>
            <a:off x="5361924" y="882398"/>
            <a:ext cx="2527699" cy="3264374"/>
          </a:xfrm>
          <a:prstGeom prst="rect">
            <a:avLst/>
          </a:prstGeom>
          <a:noFill/>
          <a:ln>
            <a:noFill/>
          </a:ln>
        </p:spPr>
      </p:pic>
      <p:pic>
        <p:nvPicPr>
          <p:cNvPr id="81" name="Shape 81"/>
          <p:cNvPicPr preferRelativeResize="0"/>
          <p:nvPr/>
        </p:nvPicPr>
        <p:blipFill>
          <a:blip r:embed="rId6">
            <a:alphaModFix/>
          </a:blip>
          <a:stretch>
            <a:fillRect/>
          </a:stretch>
        </p:blipFill>
        <p:spPr>
          <a:xfrm>
            <a:off x="685850" y="1212074"/>
            <a:ext cx="3912945" cy="29347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a:spcBef>
                <a:spcPts val="0"/>
              </a:spcBef>
              <a:buNone/>
            </a:pPr>
            <a:endParaRPr sz="3600" b="1">
              <a:solidFill>
                <a:srgbClr val="FFFFFF"/>
              </a:solidFill>
            </a:endParaRPr>
          </a:p>
          <a:p>
            <a:pPr lvl="0">
              <a:spcBef>
                <a:spcPts val="0"/>
              </a:spcBef>
              <a:buNone/>
            </a:pPr>
            <a:r>
              <a:rPr lang="en" sz="3600" b="1">
                <a:solidFill>
                  <a:srgbClr val="FFFFFF"/>
                </a:solidFill>
              </a:rPr>
              <a:t>Impact </a:t>
            </a:r>
          </a:p>
        </p:txBody>
      </p:sp>
      <p:pic>
        <p:nvPicPr>
          <p:cNvPr id="88" name="Shape 88"/>
          <p:cNvPicPr preferRelativeResize="0"/>
          <p:nvPr/>
        </p:nvPicPr>
        <p:blipFill rotWithShape="1">
          <a:blip r:embed="rId3">
            <a:alphaModFix/>
          </a:blip>
          <a:srcRect l="3651"/>
          <a:stretch/>
        </p:blipFill>
        <p:spPr>
          <a:xfrm>
            <a:off x="350501" y="1580727"/>
            <a:ext cx="3810198" cy="2636301"/>
          </a:xfrm>
          <a:prstGeom prst="rect">
            <a:avLst/>
          </a:prstGeom>
          <a:noFill/>
          <a:ln>
            <a:noFill/>
          </a:ln>
        </p:spPr>
      </p:pic>
      <p:pic>
        <p:nvPicPr>
          <p:cNvPr id="90" name="Shape 90" descr="DSC_0196.JPG"/>
          <p:cNvPicPr preferRelativeResize="0"/>
          <p:nvPr/>
        </p:nvPicPr>
        <p:blipFill>
          <a:blip r:embed="rId4">
            <a:alphaModFix/>
          </a:blip>
          <a:stretch>
            <a:fillRect/>
          </a:stretch>
        </p:blipFill>
        <p:spPr>
          <a:xfrm>
            <a:off x="4713052" y="1574909"/>
            <a:ext cx="3973748" cy="264211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457200" y="195828"/>
            <a:ext cx="8229600" cy="8574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 sz="3600" b="1" dirty="0">
                <a:solidFill>
                  <a:srgbClr val="FFFFFF"/>
                </a:solidFill>
              </a:rPr>
              <a:t>Health</a:t>
            </a:r>
          </a:p>
        </p:txBody>
      </p:sp>
      <p:pic>
        <p:nvPicPr>
          <p:cNvPr id="96" name="Shape 96" descr="Screen Shot 2016-11-21 at 9.22.10 PM.png"/>
          <p:cNvPicPr preferRelativeResize="0"/>
          <p:nvPr/>
        </p:nvPicPr>
        <p:blipFill>
          <a:blip r:embed="rId3">
            <a:alphaModFix/>
          </a:blip>
          <a:stretch>
            <a:fillRect/>
          </a:stretch>
        </p:blipFill>
        <p:spPr>
          <a:xfrm>
            <a:off x="326125" y="1416412"/>
            <a:ext cx="4138975" cy="2316600"/>
          </a:xfrm>
          <a:prstGeom prst="rect">
            <a:avLst/>
          </a:prstGeom>
          <a:noFill/>
          <a:ln>
            <a:noFill/>
          </a:ln>
        </p:spPr>
      </p:pic>
      <p:pic>
        <p:nvPicPr>
          <p:cNvPr id="97" name="Shape 97" descr="Screen Shot 2016-11-27 at 7.28.31 PM.png"/>
          <p:cNvPicPr preferRelativeResize="0"/>
          <p:nvPr/>
        </p:nvPicPr>
        <p:blipFill>
          <a:blip r:embed="rId4">
            <a:alphaModFix/>
          </a:blip>
          <a:stretch>
            <a:fillRect/>
          </a:stretch>
        </p:blipFill>
        <p:spPr>
          <a:xfrm>
            <a:off x="4710474" y="1403637"/>
            <a:ext cx="4138976" cy="2342164"/>
          </a:xfrm>
          <a:prstGeom prst="rect">
            <a:avLst/>
          </a:prstGeom>
          <a:noFill/>
          <a:ln>
            <a:noFill/>
          </a:ln>
        </p:spPr>
      </p:pic>
      <p:pic>
        <p:nvPicPr>
          <p:cNvPr id="98" name="Shape 98" descr="BLIP Logo without text.png"/>
          <p:cNvPicPr preferRelativeResize="0"/>
          <p:nvPr/>
        </p:nvPicPr>
        <p:blipFill rotWithShape="1">
          <a:blip r:embed="rId5">
            <a:alphaModFix/>
          </a:blip>
          <a:srcRect t="28050" r="57131" b="25337"/>
          <a:stretch/>
        </p:blipFill>
        <p:spPr>
          <a:xfrm>
            <a:off x="7889626" y="4286099"/>
            <a:ext cx="1254375" cy="857399"/>
          </a:xfrm>
          <a:prstGeom prst="rect">
            <a:avLst/>
          </a:prstGeom>
          <a:noFill/>
          <a:ln>
            <a:noFill/>
          </a:ln>
        </p:spPr>
      </p:pic>
      <p:pic>
        <p:nvPicPr>
          <p:cNvPr id="99" name="Shape 99" descr="BlockM-rball.png"/>
          <p:cNvPicPr preferRelativeResize="0"/>
          <p:nvPr/>
        </p:nvPicPr>
        <p:blipFill>
          <a:blip r:embed="rId6">
            <a:alphaModFix/>
          </a:blip>
          <a:stretch>
            <a:fillRect/>
          </a:stretch>
        </p:blipFill>
        <p:spPr>
          <a:xfrm>
            <a:off x="161725" y="4617149"/>
            <a:ext cx="524125" cy="353799"/>
          </a:xfrm>
          <a:prstGeom prst="rect">
            <a:avLst/>
          </a:prstGeom>
          <a:noFill/>
          <a:ln>
            <a:noFill/>
          </a:ln>
        </p:spPr>
      </p:pic>
      <p:sp>
        <p:nvSpPr>
          <p:cNvPr id="100" name="Shape 100"/>
          <p:cNvSpPr txBox="1"/>
          <p:nvPr/>
        </p:nvSpPr>
        <p:spPr>
          <a:xfrm>
            <a:off x="2878500" y="3872075"/>
            <a:ext cx="3387000" cy="249000"/>
          </a:xfrm>
          <a:prstGeom prst="rect">
            <a:avLst/>
          </a:prstGeom>
          <a:noFill/>
          <a:ln>
            <a:noFill/>
          </a:ln>
        </p:spPr>
        <p:txBody>
          <a:bodyPr lIns="91425" tIns="91425" rIns="91425" bIns="91425" anchor="t" anchorCtr="0">
            <a:noAutofit/>
          </a:bodyPr>
          <a:lstStyle/>
          <a:p>
            <a:pPr lvl="0" algn="ctr" rtl="0">
              <a:spcBef>
                <a:spcPts val="0"/>
              </a:spcBef>
              <a:buNone/>
            </a:pPr>
            <a:r>
              <a:rPr lang="en" sz="1600" dirty="0">
                <a:solidFill>
                  <a:srgbClr val="FFFFFF"/>
                </a:solidFill>
              </a:rPr>
              <a:t>Smoke Inhalation Presentation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457200" y="272028"/>
            <a:ext cx="8229600" cy="8574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 sz="3600" b="1">
                <a:solidFill>
                  <a:srgbClr val="FFFFFF"/>
                </a:solidFill>
              </a:rPr>
              <a:t>What We have Learned</a:t>
            </a:r>
          </a:p>
        </p:txBody>
      </p:sp>
      <p:pic>
        <p:nvPicPr>
          <p:cNvPr id="106" name="Shape 106" descr="BLIP Logo without text.png"/>
          <p:cNvPicPr preferRelativeResize="0"/>
          <p:nvPr/>
        </p:nvPicPr>
        <p:blipFill rotWithShape="1">
          <a:blip r:embed="rId3">
            <a:alphaModFix/>
          </a:blip>
          <a:srcRect t="28050" r="57131" b="25337"/>
          <a:stretch/>
        </p:blipFill>
        <p:spPr>
          <a:xfrm>
            <a:off x="7889626" y="4286099"/>
            <a:ext cx="1254375" cy="857399"/>
          </a:xfrm>
          <a:prstGeom prst="rect">
            <a:avLst/>
          </a:prstGeom>
          <a:noFill/>
          <a:ln>
            <a:noFill/>
          </a:ln>
        </p:spPr>
      </p:pic>
      <p:pic>
        <p:nvPicPr>
          <p:cNvPr id="107" name="Shape 107" descr="BlockM-rball.png"/>
          <p:cNvPicPr preferRelativeResize="0"/>
          <p:nvPr/>
        </p:nvPicPr>
        <p:blipFill>
          <a:blip r:embed="rId4">
            <a:alphaModFix/>
          </a:blip>
          <a:stretch>
            <a:fillRect/>
          </a:stretch>
        </p:blipFill>
        <p:spPr>
          <a:xfrm>
            <a:off x="161725" y="4617149"/>
            <a:ext cx="524125" cy="353799"/>
          </a:xfrm>
          <a:prstGeom prst="rect">
            <a:avLst/>
          </a:prstGeom>
          <a:noFill/>
          <a:ln>
            <a:noFill/>
          </a:ln>
        </p:spPr>
      </p:pic>
      <p:sp>
        <p:nvSpPr>
          <p:cNvPr id="108" name="Shape 108"/>
          <p:cNvSpPr txBox="1"/>
          <p:nvPr/>
        </p:nvSpPr>
        <p:spPr>
          <a:xfrm>
            <a:off x="4332850" y="2479125"/>
            <a:ext cx="1254300" cy="620100"/>
          </a:xfrm>
          <a:prstGeom prst="rect">
            <a:avLst/>
          </a:prstGeom>
          <a:noFill/>
          <a:ln>
            <a:noFill/>
          </a:ln>
        </p:spPr>
        <p:txBody>
          <a:bodyPr lIns="91425" tIns="91425" rIns="91425" bIns="91425" anchor="t" anchorCtr="0">
            <a:noAutofit/>
          </a:bodyPr>
          <a:lstStyle/>
          <a:p>
            <a:pPr lvl="0" rtl="0">
              <a:lnSpc>
                <a:spcPct val="200000"/>
              </a:lnSpc>
              <a:spcBef>
                <a:spcPts val="0"/>
              </a:spcBef>
              <a:buNone/>
            </a:pPr>
            <a:r>
              <a:rPr lang="en" sz="2400" b="1" dirty="0">
                <a:solidFill>
                  <a:srgbClr val="FFFFFF"/>
                </a:solidFill>
              </a:rPr>
              <a:t>Trust</a:t>
            </a:r>
          </a:p>
        </p:txBody>
      </p:sp>
      <p:sp>
        <p:nvSpPr>
          <p:cNvPr id="109" name="Shape 109"/>
          <p:cNvSpPr txBox="1"/>
          <p:nvPr/>
        </p:nvSpPr>
        <p:spPr>
          <a:xfrm>
            <a:off x="5362500" y="3540725"/>
            <a:ext cx="3210000" cy="620100"/>
          </a:xfrm>
          <a:prstGeom prst="rect">
            <a:avLst/>
          </a:prstGeom>
          <a:noFill/>
          <a:ln>
            <a:noFill/>
          </a:ln>
        </p:spPr>
        <p:txBody>
          <a:bodyPr lIns="91425" tIns="91425" rIns="91425" bIns="91425" anchor="t" anchorCtr="0">
            <a:noAutofit/>
          </a:bodyPr>
          <a:lstStyle/>
          <a:p>
            <a:pPr lvl="0" rtl="0">
              <a:lnSpc>
                <a:spcPct val="200000"/>
              </a:lnSpc>
              <a:spcBef>
                <a:spcPts val="0"/>
              </a:spcBef>
              <a:buClr>
                <a:schemeClr val="dk1"/>
              </a:buClr>
              <a:buSzPct val="45833"/>
              <a:buFont typeface="Arial"/>
              <a:buNone/>
            </a:pPr>
            <a:r>
              <a:rPr lang="en" sz="2400" b="1">
                <a:solidFill>
                  <a:schemeClr val="lt1"/>
                </a:solidFill>
              </a:rPr>
              <a:t>Communication </a:t>
            </a:r>
          </a:p>
        </p:txBody>
      </p:sp>
      <p:sp>
        <p:nvSpPr>
          <p:cNvPr id="110" name="Shape 110"/>
          <p:cNvSpPr txBox="1"/>
          <p:nvPr/>
        </p:nvSpPr>
        <p:spPr>
          <a:xfrm>
            <a:off x="4885025" y="2977650"/>
            <a:ext cx="1921200" cy="559200"/>
          </a:xfrm>
          <a:prstGeom prst="rect">
            <a:avLst/>
          </a:prstGeom>
          <a:noFill/>
          <a:ln>
            <a:noFill/>
          </a:ln>
        </p:spPr>
        <p:txBody>
          <a:bodyPr lIns="91425" tIns="91425" rIns="91425" bIns="91425" anchor="t" anchorCtr="0">
            <a:noAutofit/>
          </a:bodyPr>
          <a:lstStyle/>
          <a:p>
            <a:pPr lvl="0" rtl="0">
              <a:lnSpc>
                <a:spcPct val="200000"/>
              </a:lnSpc>
              <a:spcBef>
                <a:spcPts val="0"/>
              </a:spcBef>
              <a:buClr>
                <a:schemeClr val="dk1"/>
              </a:buClr>
              <a:buSzPct val="45833"/>
              <a:buFont typeface="Arial"/>
              <a:buNone/>
            </a:pPr>
            <a:r>
              <a:rPr lang="en" sz="2400" b="1">
                <a:solidFill>
                  <a:schemeClr val="lt1"/>
                </a:solidFill>
              </a:rPr>
              <a:t>Technology</a:t>
            </a:r>
          </a:p>
        </p:txBody>
      </p:sp>
      <p:pic>
        <p:nvPicPr>
          <p:cNvPr id="111" name="Shape 111"/>
          <p:cNvPicPr preferRelativeResize="0"/>
          <p:nvPr/>
        </p:nvPicPr>
        <p:blipFill>
          <a:blip r:embed="rId5">
            <a:alphaModFix/>
          </a:blip>
          <a:stretch>
            <a:fillRect/>
          </a:stretch>
        </p:blipFill>
        <p:spPr>
          <a:xfrm>
            <a:off x="2209599" y="1509637"/>
            <a:ext cx="1685875" cy="2559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457200" y="195828"/>
            <a:ext cx="8229600" cy="8574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 sz="3600" b="1">
                <a:solidFill>
                  <a:srgbClr val="FFFFFF"/>
                </a:solidFill>
              </a:rPr>
              <a:t>Library Partnership</a:t>
            </a:r>
          </a:p>
        </p:txBody>
      </p:sp>
      <p:pic>
        <p:nvPicPr>
          <p:cNvPr id="117" name="Shape 117" descr="BLIP Logo without text.png"/>
          <p:cNvPicPr preferRelativeResize="0"/>
          <p:nvPr/>
        </p:nvPicPr>
        <p:blipFill rotWithShape="1">
          <a:blip r:embed="rId3">
            <a:alphaModFix/>
          </a:blip>
          <a:srcRect t="28050" r="57131" b="25337"/>
          <a:stretch/>
        </p:blipFill>
        <p:spPr>
          <a:xfrm>
            <a:off x="7889626" y="4286099"/>
            <a:ext cx="1254375" cy="857399"/>
          </a:xfrm>
          <a:prstGeom prst="rect">
            <a:avLst/>
          </a:prstGeom>
          <a:noFill/>
          <a:ln>
            <a:noFill/>
          </a:ln>
        </p:spPr>
      </p:pic>
      <p:pic>
        <p:nvPicPr>
          <p:cNvPr id="118" name="Shape 118" descr="BlockM-rball.png"/>
          <p:cNvPicPr preferRelativeResize="0"/>
          <p:nvPr/>
        </p:nvPicPr>
        <p:blipFill>
          <a:blip r:embed="rId4">
            <a:alphaModFix/>
          </a:blip>
          <a:stretch>
            <a:fillRect/>
          </a:stretch>
        </p:blipFill>
        <p:spPr>
          <a:xfrm>
            <a:off x="161725" y="4617149"/>
            <a:ext cx="524125" cy="353799"/>
          </a:xfrm>
          <a:prstGeom prst="rect">
            <a:avLst/>
          </a:prstGeom>
          <a:noFill/>
          <a:ln>
            <a:noFill/>
          </a:ln>
        </p:spPr>
      </p:pic>
      <p:pic>
        <p:nvPicPr>
          <p:cNvPr id="119" name="Shape 119"/>
          <p:cNvPicPr preferRelativeResize="0"/>
          <p:nvPr/>
        </p:nvPicPr>
        <p:blipFill>
          <a:blip r:embed="rId5">
            <a:alphaModFix/>
          </a:blip>
          <a:stretch>
            <a:fillRect/>
          </a:stretch>
        </p:blipFill>
        <p:spPr>
          <a:xfrm>
            <a:off x="5584825" y="1081012"/>
            <a:ext cx="2357428" cy="3536129"/>
          </a:xfrm>
          <a:prstGeom prst="rect">
            <a:avLst/>
          </a:prstGeom>
          <a:noFill/>
          <a:ln>
            <a:noFill/>
          </a:ln>
        </p:spPr>
      </p:pic>
      <p:pic>
        <p:nvPicPr>
          <p:cNvPr id="120" name="Shape 120"/>
          <p:cNvPicPr preferRelativeResize="0"/>
          <p:nvPr/>
        </p:nvPicPr>
        <p:blipFill>
          <a:blip r:embed="rId6">
            <a:alphaModFix/>
          </a:blip>
          <a:stretch>
            <a:fillRect/>
          </a:stretch>
        </p:blipFill>
        <p:spPr>
          <a:xfrm>
            <a:off x="895174" y="1081012"/>
            <a:ext cx="2357428" cy="3536143"/>
          </a:xfrm>
          <a:prstGeom prst="rect">
            <a:avLst/>
          </a:prstGeom>
          <a:noFill/>
          <a:ln>
            <a:noFill/>
          </a:ln>
        </p:spPr>
      </p:pic>
      <p:pic>
        <p:nvPicPr>
          <p:cNvPr id="121" name="Shape 121"/>
          <p:cNvPicPr preferRelativeResize="0"/>
          <p:nvPr/>
        </p:nvPicPr>
        <p:blipFill>
          <a:blip r:embed="rId7">
            <a:alphaModFix/>
          </a:blip>
          <a:stretch>
            <a:fillRect/>
          </a:stretch>
        </p:blipFill>
        <p:spPr>
          <a:xfrm>
            <a:off x="3227399" y="1081025"/>
            <a:ext cx="2357428" cy="353615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457200" y="195828"/>
            <a:ext cx="8229600" cy="8574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 sz="3600" b="1">
                <a:solidFill>
                  <a:srgbClr val="FFFFFF"/>
                </a:solidFill>
              </a:rPr>
              <a:t>Further Work</a:t>
            </a:r>
          </a:p>
        </p:txBody>
      </p:sp>
      <p:pic>
        <p:nvPicPr>
          <p:cNvPr id="127" name="Shape 127" descr="BLIP Logo without text.png"/>
          <p:cNvPicPr preferRelativeResize="0"/>
          <p:nvPr/>
        </p:nvPicPr>
        <p:blipFill rotWithShape="1">
          <a:blip r:embed="rId3">
            <a:alphaModFix/>
          </a:blip>
          <a:srcRect t="28050" r="57131" b="25337"/>
          <a:stretch/>
        </p:blipFill>
        <p:spPr>
          <a:xfrm>
            <a:off x="7889626" y="4286099"/>
            <a:ext cx="1254375" cy="857399"/>
          </a:xfrm>
          <a:prstGeom prst="rect">
            <a:avLst/>
          </a:prstGeom>
          <a:noFill/>
          <a:ln>
            <a:noFill/>
          </a:ln>
        </p:spPr>
      </p:pic>
      <p:pic>
        <p:nvPicPr>
          <p:cNvPr id="128" name="Shape 128" descr="BlockM-rball.png"/>
          <p:cNvPicPr preferRelativeResize="0"/>
          <p:nvPr/>
        </p:nvPicPr>
        <p:blipFill>
          <a:blip r:embed="rId4">
            <a:alphaModFix/>
          </a:blip>
          <a:stretch>
            <a:fillRect/>
          </a:stretch>
        </p:blipFill>
        <p:spPr>
          <a:xfrm>
            <a:off x="161725" y="4617149"/>
            <a:ext cx="524125" cy="353799"/>
          </a:xfrm>
          <a:prstGeom prst="rect">
            <a:avLst/>
          </a:prstGeom>
          <a:noFill/>
          <a:ln>
            <a:noFill/>
          </a:ln>
        </p:spPr>
      </p:pic>
      <p:pic>
        <p:nvPicPr>
          <p:cNvPr id="129" name="Shape 129" descr="DSC_0501.JPG"/>
          <p:cNvPicPr preferRelativeResize="0"/>
          <p:nvPr/>
        </p:nvPicPr>
        <p:blipFill>
          <a:blip r:embed="rId5">
            <a:alphaModFix/>
          </a:blip>
          <a:stretch>
            <a:fillRect/>
          </a:stretch>
        </p:blipFill>
        <p:spPr>
          <a:xfrm>
            <a:off x="457200" y="1315843"/>
            <a:ext cx="4341972" cy="2886950"/>
          </a:xfrm>
          <a:prstGeom prst="rect">
            <a:avLst/>
          </a:prstGeom>
          <a:noFill/>
          <a:ln>
            <a:noFill/>
          </a:ln>
        </p:spPr>
      </p:pic>
      <p:pic>
        <p:nvPicPr>
          <p:cNvPr id="130" name="Shape 130" descr="DSC_0235.JPG"/>
          <p:cNvPicPr preferRelativeResize="0"/>
          <p:nvPr/>
        </p:nvPicPr>
        <p:blipFill>
          <a:blip r:embed="rId6">
            <a:alphaModFix/>
          </a:blip>
          <a:stretch>
            <a:fillRect/>
          </a:stretch>
        </p:blipFill>
        <p:spPr>
          <a:xfrm>
            <a:off x="4975018" y="1416223"/>
            <a:ext cx="4040029" cy="268618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457200" y="195828"/>
            <a:ext cx="8229600" cy="8574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 sz="3600" b="1">
                <a:solidFill>
                  <a:srgbClr val="FFFFFF"/>
                </a:solidFill>
              </a:rPr>
              <a:t>Acknowledgments</a:t>
            </a:r>
          </a:p>
        </p:txBody>
      </p:sp>
      <p:pic>
        <p:nvPicPr>
          <p:cNvPr id="138" name="Shape 138" descr="BLIP Logo without text.png"/>
          <p:cNvPicPr preferRelativeResize="0"/>
          <p:nvPr/>
        </p:nvPicPr>
        <p:blipFill rotWithShape="1">
          <a:blip r:embed="rId3">
            <a:alphaModFix/>
          </a:blip>
          <a:srcRect t="28050" r="57131" b="25337"/>
          <a:stretch/>
        </p:blipFill>
        <p:spPr>
          <a:xfrm>
            <a:off x="7889626" y="4286099"/>
            <a:ext cx="1254375" cy="857399"/>
          </a:xfrm>
          <a:prstGeom prst="rect">
            <a:avLst/>
          </a:prstGeom>
          <a:noFill/>
          <a:ln>
            <a:noFill/>
          </a:ln>
        </p:spPr>
      </p:pic>
      <p:pic>
        <p:nvPicPr>
          <p:cNvPr id="139" name="Shape 139" descr="BlockM-rball.png"/>
          <p:cNvPicPr preferRelativeResize="0"/>
          <p:nvPr/>
        </p:nvPicPr>
        <p:blipFill>
          <a:blip r:embed="rId4">
            <a:alphaModFix/>
          </a:blip>
          <a:stretch>
            <a:fillRect/>
          </a:stretch>
        </p:blipFill>
        <p:spPr>
          <a:xfrm>
            <a:off x="161725" y="4617149"/>
            <a:ext cx="524125" cy="353799"/>
          </a:xfrm>
          <a:prstGeom prst="rect">
            <a:avLst/>
          </a:prstGeom>
          <a:noFill/>
          <a:ln>
            <a:noFill/>
          </a:ln>
        </p:spPr>
      </p:pic>
      <p:pic>
        <p:nvPicPr>
          <p:cNvPr id="140" name="Shape 140"/>
          <p:cNvPicPr preferRelativeResize="0"/>
          <p:nvPr/>
        </p:nvPicPr>
        <p:blipFill>
          <a:blip r:embed="rId5">
            <a:alphaModFix/>
          </a:blip>
          <a:stretch>
            <a:fillRect/>
          </a:stretch>
        </p:blipFill>
        <p:spPr>
          <a:xfrm>
            <a:off x="3090912" y="2360424"/>
            <a:ext cx="2962175" cy="1171849"/>
          </a:xfrm>
          <a:prstGeom prst="rect">
            <a:avLst/>
          </a:prstGeom>
          <a:noFill/>
          <a:ln>
            <a:noFill/>
          </a:ln>
        </p:spPr>
      </p:pic>
      <p:grpSp>
        <p:nvGrpSpPr>
          <p:cNvPr id="141" name="Shape 141"/>
          <p:cNvGrpSpPr/>
          <p:nvPr/>
        </p:nvGrpSpPr>
        <p:grpSpPr>
          <a:xfrm>
            <a:off x="2812264" y="4064205"/>
            <a:ext cx="3519488" cy="552937"/>
            <a:chOff x="397349" y="2998725"/>
            <a:chExt cx="5755500" cy="857400"/>
          </a:xfrm>
        </p:grpSpPr>
        <p:sp>
          <p:nvSpPr>
            <p:cNvPr id="142" name="Shape 142"/>
            <p:cNvSpPr/>
            <p:nvPr/>
          </p:nvSpPr>
          <p:spPr>
            <a:xfrm>
              <a:off x="397349" y="2998725"/>
              <a:ext cx="5755500" cy="857400"/>
            </a:xfrm>
            <a:prstGeom prst="rect">
              <a:avLst/>
            </a:prstGeom>
            <a:solidFill>
              <a:schemeClr val="lt1"/>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143" name="Shape 143"/>
            <p:cNvPicPr preferRelativeResize="0"/>
            <p:nvPr/>
          </p:nvPicPr>
          <p:blipFill>
            <a:blip r:embed="rId6">
              <a:alphaModFix/>
            </a:blip>
            <a:stretch>
              <a:fillRect/>
            </a:stretch>
          </p:blipFill>
          <p:spPr>
            <a:xfrm>
              <a:off x="509937" y="3155950"/>
              <a:ext cx="5543550" cy="542925"/>
            </a:xfrm>
            <a:prstGeom prst="rect">
              <a:avLst/>
            </a:prstGeom>
            <a:noFill/>
            <a:ln>
              <a:noFill/>
            </a:ln>
          </p:spPr>
        </p:pic>
      </p:grpSp>
      <p:grpSp>
        <p:nvGrpSpPr>
          <p:cNvPr id="144" name="Shape 144"/>
          <p:cNvGrpSpPr/>
          <p:nvPr/>
        </p:nvGrpSpPr>
        <p:grpSpPr>
          <a:xfrm>
            <a:off x="6826103" y="2361639"/>
            <a:ext cx="1653689" cy="1251939"/>
            <a:chOff x="5120150" y="924600"/>
            <a:chExt cx="2182800" cy="1651200"/>
          </a:xfrm>
        </p:grpSpPr>
        <p:sp>
          <p:nvSpPr>
            <p:cNvPr id="145" name="Shape 145"/>
            <p:cNvSpPr/>
            <p:nvPr/>
          </p:nvSpPr>
          <p:spPr>
            <a:xfrm>
              <a:off x="5120150" y="924600"/>
              <a:ext cx="2182800" cy="1651200"/>
            </a:xfrm>
            <a:prstGeom prst="rect">
              <a:avLst/>
            </a:prstGeom>
            <a:solidFill>
              <a:schemeClr val="lt1"/>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146" name="Shape 146"/>
            <p:cNvPicPr preferRelativeResize="0"/>
            <p:nvPr/>
          </p:nvPicPr>
          <p:blipFill>
            <a:blip r:embed="rId7">
              <a:alphaModFix/>
            </a:blip>
            <a:stretch>
              <a:fillRect/>
            </a:stretch>
          </p:blipFill>
          <p:spPr>
            <a:xfrm>
              <a:off x="5217062" y="1056950"/>
              <a:ext cx="1988966" cy="1386499"/>
            </a:xfrm>
            <a:prstGeom prst="rect">
              <a:avLst/>
            </a:prstGeom>
            <a:noFill/>
            <a:ln>
              <a:noFill/>
            </a:ln>
          </p:spPr>
        </p:pic>
      </p:grpSp>
      <p:pic>
        <p:nvPicPr>
          <p:cNvPr id="147" name="Shape 147"/>
          <p:cNvPicPr preferRelativeResize="0"/>
          <p:nvPr/>
        </p:nvPicPr>
        <p:blipFill>
          <a:blip r:embed="rId8">
            <a:alphaModFix/>
          </a:blip>
          <a:stretch>
            <a:fillRect/>
          </a:stretch>
        </p:blipFill>
        <p:spPr>
          <a:xfrm>
            <a:off x="1497623" y="1147975"/>
            <a:ext cx="2773426" cy="857400"/>
          </a:xfrm>
          <a:prstGeom prst="rect">
            <a:avLst/>
          </a:prstGeom>
          <a:noFill/>
          <a:ln>
            <a:noFill/>
          </a:ln>
        </p:spPr>
      </p:pic>
      <p:pic>
        <p:nvPicPr>
          <p:cNvPr id="148" name="Shape 148"/>
          <p:cNvPicPr preferRelativeResize="0"/>
          <p:nvPr/>
        </p:nvPicPr>
        <p:blipFill>
          <a:blip r:embed="rId9">
            <a:alphaModFix/>
          </a:blip>
          <a:stretch>
            <a:fillRect/>
          </a:stretch>
        </p:blipFill>
        <p:spPr>
          <a:xfrm>
            <a:off x="685845" y="2360432"/>
            <a:ext cx="1254375" cy="1254375"/>
          </a:xfrm>
          <a:prstGeom prst="rect">
            <a:avLst/>
          </a:prstGeom>
          <a:noFill/>
          <a:ln>
            <a:noFill/>
          </a:ln>
        </p:spPr>
      </p:pic>
      <p:pic>
        <p:nvPicPr>
          <p:cNvPr id="149" name="Shape 149"/>
          <p:cNvPicPr preferRelativeResize="0"/>
          <p:nvPr/>
        </p:nvPicPr>
        <p:blipFill>
          <a:blip r:embed="rId10">
            <a:alphaModFix/>
          </a:blip>
          <a:stretch>
            <a:fillRect/>
          </a:stretch>
        </p:blipFill>
        <p:spPr>
          <a:xfrm>
            <a:off x="4800474" y="1180800"/>
            <a:ext cx="3018875" cy="7917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4073650" y="4392000"/>
            <a:ext cx="8213100" cy="6456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 sz="3600" b="1">
                <a:solidFill>
                  <a:srgbClr val="FFFFFF"/>
                </a:solidFill>
              </a:rPr>
              <a:t>Questions?</a:t>
            </a:r>
          </a:p>
        </p:txBody>
      </p:sp>
      <p:pic>
        <p:nvPicPr>
          <p:cNvPr id="155" name="Shape 155" descr="BLIP Logo without text.png"/>
          <p:cNvPicPr preferRelativeResize="0"/>
          <p:nvPr/>
        </p:nvPicPr>
        <p:blipFill rotWithShape="1">
          <a:blip r:embed="rId3">
            <a:alphaModFix/>
          </a:blip>
          <a:srcRect t="28050" r="57131" b="25337"/>
          <a:stretch/>
        </p:blipFill>
        <p:spPr>
          <a:xfrm>
            <a:off x="7889626" y="4286099"/>
            <a:ext cx="1254375" cy="857399"/>
          </a:xfrm>
          <a:prstGeom prst="rect">
            <a:avLst/>
          </a:prstGeom>
          <a:noFill/>
          <a:ln>
            <a:noFill/>
          </a:ln>
        </p:spPr>
      </p:pic>
      <p:pic>
        <p:nvPicPr>
          <p:cNvPr id="156" name="Shape 156" descr="BlockM-rball.png"/>
          <p:cNvPicPr preferRelativeResize="0"/>
          <p:nvPr/>
        </p:nvPicPr>
        <p:blipFill>
          <a:blip r:embed="rId4">
            <a:alphaModFix/>
          </a:blip>
          <a:stretch>
            <a:fillRect/>
          </a:stretch>
        </p:blipFill>
        <p:spPr>
          <a:xfrm>
            <a:off x="161725" y="4617149"/>
            <a:ext cx="524125" cy="353799"/>
          </a:xfrm>
          <a:prstGeom prst="rect">
            <a:avLst/>
          </a:prstGeom>
          <a:noFill/>
          <a:ln>
            <a:noFill/>
          </a:ln>
        </p:spPr>
      </p:pic>
      <p:pic>
        <p:nvPicPr>
          <p:cNvPr id="157" name="Shape 157"/>
          <p:cNvPicPr preferRelativeResize="0"/>
          <p:nvPr/>
        </p:nvPicPr>
        <p:blipFill>
          <a:blip r:embed="rId5">
            <a:alphaModFix/>
          </a:blip>
          <a:stretch>
            <a:fillRect/>
          </a:stretch>
        </p:blipFill>
        <p:spPr>
          <a:xfrm>
            <a:off x="161731" y="1195628"/>
            <a:ext cx="2831492" cy="3775322"/>
          </a:xfrm>
          <a:prstGeom prst="rect">
            <a:avLst/>
          </a:prstGeom>
          <a:noFill/>
          <a:ln>
            <a:noFill/>
          </a:ln>
        </p:spPr>
      </p:pic>
      <p:pic>
        <p:nvPicPr>
          <p:cNvPr id="158" name="Shape 158"/>
          <p:cNvPicPr preferRelativeResize="0"/>
          <p:nvPr/>
        </p:nvPicPr>
        <p:blipFill>
          <a:blip r:embed="rId6">
            <a:alphaModFix/>
          </a:blip>
          <a:stretch>
            <a:fillRect/>
          </a:stretch>
        </p:blipFill>
        <p:spPr>
          <a:xfrm>
            <a:off x="3102774" y="212400"/>
            <a:ext cx="5953874" cy="3955949"/>
          </a:xfrm>
          <a:prstGeom prst="rect">
            <a:avLst/>
          </a:prstGeom>
          <a:noFill/>
          <a:ln>
            <a:noFill/>
          </a:ln>
        </p:spPr>
      </p:pic>
      <p:sp>
        <p:nvSpPr>
          <p:cNvPr id="159" name="Shape 159"/>
          <p:cNvSpPr txBox="1"/>
          <p:nvPr/>
        </p:nvSpPr>
        <p:spPr>
          <a:xfrm>
            <a:off x="123450" y="260600"/>
            <a:ext cx="2831400" cy="795600"/>
          </a:xfrm>
          <a:prstGeom prst="rect">
            <a:avLst/>
          </a:prstGeom>
          <a:noFill/>
          <a:ln>
            <a:noFill/>
          </a:ln>
        </p:spPr>
        <p:txBody>
          <a:bodyPr lIns="91425" tIns="91425" rIns="91425" bIns="91425" anchor="t" anchorCtr="0">
            <a:noAutofit/>
          </a:bodyPr>
          <a:lstStyle/>
          <a:p>
            <a:pPr lvl="0">
              <a:spcBef>
                <a:spcPts val="0"/>
              </a:spcBef>
              <a:buNone/>
            </a:pPr>
            <a:r>
              <a:rPr lang="en" sz="3600" b="1">
                <a:solidFill>
                  <a:srgbClr val="FFFFFF"/>
                </a:solidFill>
              </a:rPr>
              <a:t>Thank you!</a:t>
            </a:r>
          </a:p>
        </p:txBody>
      </p:sp>
    </p:spTree>
  </p:cSld>
  <p:clrMapOvr>
    <a:masterClrMapping/>
  </p:clrMapOvr>
</p:sld>
</file>

<file path=ppt/theme/theme1.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789</Words>
  <Application>Microsoft Office PowerPoint</Application>
  <PresentationFormat>On-screen Show (16:9)</PresentationFormat>
  <Paragraphs>66</Paragraphs>
  <Slides>11</Slides>
  <Notes>11</Notes>
  <HiddenSlides>0</HiddenSlides>
  <MMClips>0</MMClips>
  <ScaleCrop>false</ScaleCrop>
  <HeadingPairs>
    <vt:vector size="6" baseType="variant">
      <vt:variant>
        <vt:lpstr>Fonts Used</vt:lpstr>
      </vt:variant>
      <vt:variant>
        <vt:i4>1</vt:i4>
      </vt:variant>
      <vt:variant>
        <vt:lpstr>Theme</vt:lpstr>
      </vt:variant>
      <vt:variant>
        <vt:i4>2</vt:i4>
      </vt:variant>
      <vt:variant>
        <vt:lpstr>Slide Titles</vt:lpstr>
      </vt:variant>
      <vt:variant>
        <vt:i4>11</vt:i4>
      </vt:variant>
    </vt:vector>
  </HeadingPairs>
  <TitlesOfParts>
    <vt:vector size="14" baseType="lpstr">
      <vt:lpstr>Arial</vt:lpstr>
      <vt:lpstr>simple-light</vt:lpstr>
      <vt:lpstr>simple-light</vt:lpstr>
      <vt:lpstr>PowerPoint Presentation</vt:lpstr>
      <vt:lpstr>Objective </vt:lpstr>
      <vt:lpstr>Methods</vt:lpstr>
      <vt:lpstr>Challenges</vt:lpstr>
      <vt:lpstr> Impact </vt:lpstr>
      <vt:lpstr>Health</vt:lpstr>
      <vt:lpstr>What We have Learned</vt:lpstr>
      <vt:lpstr>Library Partnership</vt:lpstr>
      <vt:lpstr>Further Work</vt:lpstr>
      <vt:lpstr>Acknowledgments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Ross, Rachel</dc:creator>
  <cp:lastModifiedBy>Ross, Rachel</cp:lastModifiedBy>
  <cp:revision>1</cp:revision>
  <dcterms:modified xsi:type="dcterms:W3CDTF">2017-04-07T17:58:18Z</dcterms:modified>
</cp:coreProperties>
</file>