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Oswald"/>
      <p:regular r:id="rId11"/>
      <p:bold r:id="rId12"/>
    </p:embeddedFont>
    <p:embeddedFont>
      <p:font typeface="Average" panose="020B060402020202020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Shape 11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671250" y="360600"/>
            <a:ext cx="7801500" cy="236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Drinking Water at the Epicenter of Cholera in Haiti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verage"/>
                <a:ea typeface="Average"/>
                <a:cs typeface="Average"/>
                <a:sym typeface="Average"/>
              </a:rPr>
              <a:t>“Healing Water” : a documentary film project as mutual aid</a:t>
            </a: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671250" y="3174874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Vicky Koski-Karell</a:t>
            </a:r>
            <a:endParaRPr sz="18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she/her, they/them</a:t>
            </a:r>
            <a:endParaRPr sz="12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MD/PhD Anthropology, G2</a:t>
            </a:r>
            <a:endParaRPr sz="12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Recognizing that we are gathering on the indigenous lands of the </a:t>
            </a:r>
            <a:endParaRPr sz="1400">
              <a:solidFill>
                <a:srgbClr val="CCCCCC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Wyandot, Potawatomi, Odawa, Ojibwe, and others.</a:t>
            </a:r>
            <a:endParaRPr sz="1400">
              <a:solidFill>
                <a:srgbClr val="CCCCCC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139" y="0"/>
            <a:ext cx="684571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 rotWithShape="1">
          <a:blip r:embed="rId3">
            <a:alphaModFix/>
          </a:blip>
          <a:srcRect t="11213"/>
          <a:stretch/>
        </p:blipFill>
        <p:spPr>
          <a:xfrm>
            <a:off x="1024617" y="0"/>
            <a:ext cx="7094761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 l="4500" t="6086" r="7424" b="2388"/>
          <a:stretch/>
        </p:blipFill>
        <p:spPr>
          <a:xfrm rot="5400000">
            <a:off x="2001399" y="-990089"/>
            <a:ext cx="5141223" cy="712367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/>
          <p:nvPr/>
        </p:nvSpPr>
        <p:spPr>
          <a:xfrm>
            <a:off x="3459250" y="2892450"/>
            <a:ext cx="1791300" cy="14460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45050"/>
            <a:ext cx="6857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Water Justice for Health Equity</a:t>
            </a:r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11700" y="1766800"/>
            <a:ext cx="3999900" cy="28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</a:rPr>
              <a:t>Guiding principles:</a:t>
            </a:r>
            <a:endParaRPr sz="1800">
              <a:solidFill>
                <a:schemeClr val="accent6"/>
              </a:solidFill>
            </a:endParaRPr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 sz="1800">
                <a:solidFill>
                  <a:schemeClr val="accent6"/>
                </a:solidFill>
              </a:rPr>
              <a:t>Solidarity</a:t>
            </a:r>
            <a:endParaRPr sz="1800">
              <a:solidFill>
                <a:schemeClr val="accent6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 sz="1800">
                <a:solidFill>
                  <a:schemeClr val="accent6"/>
                </a:solidFill>
              </a:rPr>
              <a:t>Mutual Aid</a:t>
            </a:r>
            <a:endParaRPr sz="1800">
              <a:solidFill>
                <a:schemeClr val="accent6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 sz="1800">
                <a:solidFill>
                  <a:schemeClr val="accent6"/>
                </a:solidFill>
              </a:rPr>
              <a:t>Direct Action</a:t>
            </a:r>
            <a:endParaRPr sz="1800">
              <a:solidFill>
                <a:schemeClr val="accent6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4832400" y="1766875"/>
            <a:ext cx="3999900" cy="28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</a:rPr>
              <a:t>Goals:</a:t>
            </a:r>
            <a:endParaRPr sz="1800">
              <a:solidFill>
                <a:schemeClr val="accent6"/>
              </a:solidFill>
            </a:endParaRPr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800"/>
              <a:buAutoNum type="arabicPeriod"/>
            </a:pPr>
            <a:r>
              <a:rPr lang="en" sz="1800">
                <a:solidFill>
                  <a:schemeClr val="accent6"/>
                </a:solidFill>
              </a:rPr>
              <a:t>Understand why water is particularly precarious in Haiti;</a:t>
            </a:r>
            <a:endParaRPr sz="1800">
              <a:solidFill>
                <a:schemeClr val="accent6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AutoNum type="arabicPeriod"/>
            </a:pPr>
            <a:r>
              <a:rPr lang="en" sz="1800">
                <a:solidFill>
                  <a:schemeClr val="accent6"/>
                </a:solidFill>
              </a:rPr>
              <a:t>Advocate for the human right to clean water;</a:t>
            </a:r>
            <a:endParaRPr sz="1800">
              <a:solidFill>
                <a:schemeClr val="accent6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AutoNum type="arabicPeriod"/>
            </a:pPr>
            <a:r>
              <a:rPr lang="en" sz="1800">
                <a:solidFill>
                  <a:schemeClr val="accent6"/>
                </a:solidFill>
              </a:rPr>
              <a:t>Support community-directed and -implemented intervention.</a:t>
            </a:r>
            <a:endParaRPr sz="1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Plan</a:t>
            </a: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Travel: February 26 - March 3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Lodging: the Mirebalais Cultural Center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Crew: Founa Louis, William Koski-Karell, myself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Filming: interviews (consent), follow 1-2 families, daily activities, scenery, joy &amp; struggle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Editing: March-April, captions, score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Development: website, screenings, fundraising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Project: Crête Brûlée, Mirebalais, Haiti</a:t>
            </a:r>
            <a:endParaRPr>
              <a:solidFill>
                <a:schemeClr val="accent6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6"/>
                </a:solidFill>
              </a:rPr>
              <a:t>Contractor: tbd (summer 2018)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95" name="Shape 9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Interview questions:</a:t>
            </a:r>
            <a:endParaRPr>
              <a:solidFill>
                <a:schemeClr val="accent6"/>
              </a:solidFill>
            </a:endParaRPr>
          </a:p>
          <a:p>
            <a:pPr marL="457200" lvl="0" indent="-3175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-"/>
            </a:pPr>
            <a:r>
              <a:rPr lang="en">
                <a:solidFill>
                  <a:schemeClr val="accent6"/>
                </a:solidFill>
              </a:rPr>
              <a:t>Where do you get your water from? How?</a:t>
            </a:r>
            <a:endParaRPr>
              <a:solidFill>
                <a:schemeClr val="accent6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-"/>
            </a:pPr>
            <a:r>
              <a:rPr lang="en">
                <a:solidFill>
                  <a:schemeClr val="accent6"/>
                </a:solidFill>
              </a:rPr>
              <a:t>What do you think about the water in Mirebalais?</a:t>
            </a:r>
            <a:endParaRPr>
              <a:solidFill>
                <a:schemeClr val="accent6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-"/>
            </a:pPr>
            <a:r>
              <a:rPr lang="en">
                <a:solidFill>
                  <a:schemeClr val="accent6"/>
                </a:solidFill>
              </a:rPr>
              <a:t>What needs to happen to improve water in Mirebalais? Haiti?</a:t>
            </a:r>
            <a:endParaRPr>
              <a:solidFill>
                <a:schemeClr val="accent6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-"/>
            </a:pPr>
            <a:r>
              <a:rPr lang="en">
                <a:solidFill>
                  <a:schemeClr val="accent6"/>
                </a:solidFill>
              </a:rPr>
              <a:t>How has cholera changed the way you think about the water you drink?</a:t>
            </a:r>
            <a:endParaRPr>
              <a:solidFill>
                <a:schemeClr val="accent6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-"/>
            </a:pPr>
            <a:r>
              <a:rPr lang="en">
                <a:solidFill>
                  <a:schemeClr val="accent6"/>
                </a:solidFill>
              </a:rPr>
              <a:t>Is water a human right, or a privilege for those who can afford it?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 r="3975"/>
          <a:stretch/>
        </p:blipFill>
        <p:spPr>
          <a:xfrm>
            <a:off x="2558925" y="0"/>
            <a:ext cx="658507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1650" y="746500"/>
            <a:ext cx="2418900" cy="38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questions?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On-screen Show (16:9)</PresentationFormat>
  <Paragraphs>41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Oswald</vt:lpstr>
      <vt:lpstr>Average</vt:lpstr>
      <vt:lpstr>Slate</vt:lpstr>
      <vt:lpstr>Drinking Water at the Epicenter of Cholera in Haiti  “Healing Water” : a documentary film project as mutual aid</vt:lpstr>
      <vt:lpstr>PowerPoint Presentation</vt:lpstr>
      <vt:lpstr>PowerPoint Presentation</vt:lpstr>
      <vt:lpstr>PowerPoint Presentation</vt:lpstr>
      <vt:lpstr>PowerPoint Presentation</vt:lpstr>
      <vt:lpstr>Water Justice for Health Equity</vt:lpstr>
      <vt:lpstr>The Plan</vt:lpstr>
      <vt:lpstr>thank you!  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Drinking Water at the Epicenter of Cholera in Haiti  “Healing Water” : a documentary film project as mutual aid</dc:title>
  <dc:creator>Browne, Tiffany</dc:creator>
  <cp:lastModifiedBy>Browne, Tiffany</cp:lastModifiedBy>
  <cp:revision>1</cp:revision>
  <dcterms:modified xsi:type="dcterms:W3CDTF">2018-03-28T13:24:57Z</dcterms:modified>
</cp:coreProperties>
</file>