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64" d="100"/>
          <a:sy n="64" d="100"/>
        </p:scale>
        <p:origin x="135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8C9A-3C54-7D47-A6D5-930F1E71CF94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2E83-0D90-2341-A955-BB0F0A498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88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8C9A-3C54-7D47-A6D5-930F1E71CF94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2E83-0D90-2341-A955-BB0F0A498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348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8C9A-3C54-7D47-A6D5-930F1E71CF94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2E83-0D90-2341-A955-BB0F0A498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927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8C9A-3C54-7D47-A6D5-930F1E71CF94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2E83-0D90-2341-A955-BB0F0A498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666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8C9A-3C54-7D47-A6D5-930F1E71CF94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2E83-0D90-2341-A955-BB0F0A498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441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8C9A-3C54-7D47-A6D5-930F1E71CF94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2E83-0D90-2341-A955-BB0F0A498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291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8C9A-3C54-7D47-A6D5-930F1E71CF94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2E83-0D90-2341-A955-BB0F0A498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254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8C9A-3C54-7D47-A6D5-930F1E71CF94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2E83-0D90-2341-A955-BB0F0A498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959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8C9A-3C54-7D47-A6D5-930F1E71CF94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2E83-0D90-2341-A955-BB0F0A498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638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8C9A-3C54-7D47-A6D5-930F1E71CF94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2E83-0D90-2341-A955-BB0F0A498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329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8C9A-3C54-7D47-A6D5-930F1E71CF94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2E83-0D90-2341-A955-BB0F0A498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273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C8C9A-3C54-7D47-A6D5-930F1E71CF94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42E83-0D90-2341-A955-BB0F0A498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823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90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57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3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046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51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9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1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6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36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13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On-screen Show (4:3)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Carnegie Mellon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 Lenhart</dc:creator>
  <cp:lastModifiedBy>Browne, Tiffany</cp:lastModifiedBy>
  <cp:revision>1</cp:revision>
  <dcterms:created xsi:type="dcterms:W3CDTF">2018-01-23T04:40:20Z</dcterms:created>
  <dcterms:modified xsi:type="dcterms:W3CDTF">2018-03-28T13:43:56Z</dcterms:modified>
</cp:coreProperties>
</file>