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7" y="-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F857E-53E9-4C8A-9280-53082D12BAB7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554FD-9C8E-443C-9420-B1F4800B8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079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F857E-53E9-4C8A-9280-53082D12BAB7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554FD-9C8E-443C-9420-B1F4800B8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61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F857E-53E9-4C8A-9280-53082D12BAB7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554FD-9C8E-443C-9420-B1F4800B8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10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F857E-53E9-4C8A-9280-53082D12BAB7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554FD-9C8E-443C-9420-B1F4800B8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3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F857E-53E9-4C8A-9280-53082D12BAB7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554FD-9C8E-443C-9420-B1F4800B8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0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F857E-53E9-4C8A-9280-53082D12BAB7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554FD-9C8E-443C-9420-B1F4800B8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53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F857E-53E9-4C8A-9280-53082D12BAB7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554FD-9C8E-443C-9420-B1F4800B8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25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F857E-53E9-4C8A-9280-53082D12BAB7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554FD-9C8E-443C-9420-B1F4800B8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72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F857E-53E9-4C8A-9280-53082D12BAB7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554FD-9C8E-443C-9420-B1F4800B8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79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F857E-53E9-4C8A-9280-53082D12BAB7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554FD-9C8E-443C-9420-B1F4800B8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434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F857E-53E9-4C8A-9280-53082D12BAB7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554FD-9C8E-443C-9420-B1F4800B8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73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857E-53E9-4C8A-9280-53082D12BAB7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554FD-9C8E-443C-9420-B1F4800B8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99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291" y="1781763"/>
            <a:ext cx="3781558" cy="3781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63644" y="745066"/>
            <a:ext cx="5328356" cy="1218319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Research Trip to Brazil in Support of MFA Thesis and </a:t>
            </a:r>
            <a:br>
              <a:rPr lang="en-US" sz="3600" dirty="0" smtClean="0"/>
            </a:br>
            <a:r>
              <a:rPr lang="en-US" sz="3600" dirty="0" smtClean="0"/>
              <a:t>Community Engagement Activities- Brazilian </a:t>
            </a:r>
            <a:r>
              <a:rPr lang="en-US" sz="3600" dirty="0" err="1" smtClean="0"/>
              <a:t>Zouk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6869" y="5492796"/>
            <a:ext cx="4317500" cy="161035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Sydney Schiff</a:t>
            </a:r>
            <a:endParaRPr lang="en-US" sz="2800" dirty="0" smtClean="0"/>
          </a:p>
          <a:p>
            <a:r>
              <a:rPr lang="en-US" sz="2000" dirty="0" smtClean="0"/>
              <a:t>University of Michigan Library </a:t>
            </a:r>
          </a:p>
          <a:p>
            <a:r>
              <a:rPr lang="en-US" sz="2000" dirty="0" smtClean="0"/>
              <a:t>Mini Grant Project 2018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200" y="6074040"/>
            <a:ext cx="730338" cy="702516"/>
          </a:xfrm>
          <a:prstGeom prst="rect">
            <a:avLst/>
          </a:prstGeom>
        </p:spPr>
      </p:pic>
      <p:pic>
        <p:nvPicPr>
          <p:cNvPr id="5" name="Sydney Schiff Mini-Grant Presentat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6365" y="337014"/>
            <a:ext cx="6028526" cy="608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62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20</Words>
  <Application>Microsoft Office PowerPoint</Application>
  <PresentationFormat>Widescreen</PresentationFormat>
  <Paragraphs>4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Research Trip to Brazil in Support of MFA Thesis and  Community Engagement Activities- Brazilian Zouk</vt:lpstr>
    </vt:vector>
  </TitlesOfParts>
  <Company>University of Michigan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Trip to Brazil in Support of MFA Thesis and  Community Engagement Activities- Brazilian Zouk</dc:title>
  <dc:creator>Browne, Tiffany</dc:creator>
  <cp:lastModifiedBy>Browne, Tiffany</cp:lastModifiedBy>
  <cp:revision>2</cp:revision>
  <dcterms:created xsi:type="dcterms:W3CDTF">2018-03-28T14:17:42Z</dcterms:created>
  <dcterms:modified xsi:type="dcterms:W3CDTF">2018-03-28T16:20:56Z</dcterms:modified>
</cp:coreProperties>
</file>