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0" r:id="rId4"/>
  </p:sldMasterIdLst>
  <p:notesMasterIdLst>
    <p:notesMasterId r:id="rId5"/>
  </p:notesMasterIdLst>
  <p:sldIdLst>
    <p:sldId id="256" r:id="rId6"/>
  </p:sldIdLst>
  <p:sldSz cy="43891200" cx="32918400"/>
  <p:notesSz cx="7004050" cy="929005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3824">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3824" orient="horz"/>
        <p:guide pos="1036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67575" y="696750"/>
            <a:ext cx="4669600" cy="3483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0400" y="4412750"/>
            <a:ext cx="5603225" cy="41805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p1:notes"/>
          <p:cNvSpPr txBox="1"/>
          <p:nvPr>
            <p:ph idx="1" type="body"/>
          </p:nvPr>
        </p:nvSpPr>
        <p:spPr>
          <a:xfrm>
            <a:off x="700400" y="4412750"/>
            <a:ext cx="5603225" cy="41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notes"/>
          <p:cNvSpPr/>
          <p:nvPr>
            <p:ph idx="2" type="sldImg"/>
          </p:nvPr>
        </p:nvSpPr>
        <p:spPr>
          <a:xfrm>
            <a:off x="1167575" y="696750"/>
            <a:ext cx="4669600" cy="3483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122150" y="6353707"/>
            <a:ext cx="30674100" cy="17515500"/>
          </a:xfrm>
          <a:prstGeom prst="rect">
            <a:avLst/>
          </a:prstGeom>
        </p:spPr>
        <p:txBody>
          <a:bodyPr anchorCtr="0" anchor="b" bIns="479475" lIns="479475" spcFirstLastPara="1" rIns="479475" wrap="square" tIns="479475"/>
          <a:lstStyle>
            <a:lvl1pPr lvl="0" algn="ctr">
              <a:spcBef>
                <a:spcPts val="0"/>
              </a:spcBef>
              <a:spcAft>
                <a:spcPts val="0"/>
              </a:spcAft>
              <a:buSzPts val="27300"/>
              <a:buNone/>
              <a:defRPr sz="27300"/>
            </a:lvl1pPr>
            <a:lvl2pPr lvl="1" algn="ctr">
              <a:spcBef>
                <a:spcPts val="0"/>
              </a:spcBef>
              <a:spcAft>
                <a:spcPts val="0"/>
              </a:spcAft>
              <a:buSzPts val="27300"/>
              <a:buNone/>
              <a:defRPr sz="27300"/>
            </a:lvl2pPr>
            <a:lvl3pPr lvl="2" algn="ctr">
              <a:spcBef>
                <a:spcPts val="0"/>
              </a:spcBef>
              <a:spcAft>
                <a:spcPts val="0"/>
              </a:spcAft>
              <a:buSzPts val="27300"/>
              <a:buNone/>
              <a:defRPr sz="27300"/>
            </a:lvl3pPr>
            <a:lvl4pPr lvl="3" algn="ctr">
              <a:spcBef>
                <a:spcPts val="0"/>
              </a:spcBef>
              <a:spcAft>
                <a:spcPts val="0"/>
              </a:spcAft>
              <a:buSzPts val="27300"/>
              <a:buNone/>
              <a:defRPr sz="27300"/>
            </a:lvl4pPr>
            <a:lvl5pPr lvl="4" algn="ctr">
              <a:spcBef>
                <a:spcPts val="0"/>
              </a:spcBef>
              <a:spcAft>
                <a:spcPts val="0"/>
              </a:spcAft>
              <a:buSzPts val="27300"/>
              <a:buNone/>
              <a:defRPr sz="27300"/>
            </a:lvl5pPr>
            <a:lvl6pPr lvl="5" algn="ctr">
              <a:spcBef>
                <a:spcPts val="0"/>
              </a:spcBef>
              <a:spcAft>
                <a:spcPts val="0"/>
              </a:spcAft>
              <a:buSzPts val="27300"/>
              <a:buNone/>
              <a:defRPr sz="27300"/>
            </a:lvl6pPr>
            <a:lvl7pPr lvl="6" algn="ctr">
              <a:spcBef>
                <a:spcPts val="0"/>
              </a:spcBef>
              <a:spcAft>
                <a:spcPts val="0"/>
              </a:spcAft>
              <a:buSzPts val="27300"/>
              <a:buNone/>
              <a:defRPr sz="27300"/>
            </a:lvl7pPr>
            <a:lvl8pPr lvl="7" algn="ctr">
              <a:spcBef>
                <a:spcPts val="0"/>
              </a:spcBef>
              <a:spcAft>
                <a:spcPts val="0"/>
              </a:spcAft>
              <a:buSzPts val="27300"/>
              <a:buNone/>
              <a:defRPr sz="27300"/>
            </a:lvl8pPr>
            <a:lvl9pPr lvl="8" algn="ctr">
              <a:spcBef>
                <a:spcPts val="0"/>
              </a:spcBef>
              <a:spcAft>
                <a:spcPts val="0"/>
              </a:spcAft>
              <a:buSzPts val="27300"/>
              <a:buNone/>
              <a:defRPr sz="27300"/>
            </a:lvl9pPr>
          </a:lstStyle>
          <a:p/>
        </p:txBody>
      </p:sp>
      <p:sp>
        <p:nvSpPr>
          <p:cNvPr id="11" name="Google Shape;11;p2"/>
          <p:cNvSpPr txBox="1"/>
          <p:nvPr>
            <p:ph idx="1" type="subTitle"/>
          </p:nvPr>
        </p:nvSpPr>
        <p:spPr>
          <a:xfrm>
            <a:off x="1122120" y="24184533"/>
            <a:ext cx="30674100" cy="6763500"/>
          </a:xfrm>
          <a:prstGeom prst="rect">
            <a:avLst/>
          </a:prstGeom>
        </p:spPr>
        <p:txBody>
          <a:bodyPr anchorCtr="0" anchor="t" bIns="479475" lIns="479475" spcFirstLastPara="1" rIns="479475" wrap="square" tIns="479475"/>
          <a:lstStyle>
            <a:lvl1pPr lvl="0" algn="ctr">
              <a:lnSpc>
                <a:spcPct val="100000"/>
              </a:lnSpc>
              <a:spcBef>
                <a:spcPts val="0"/>
              </a:spcBef>
              <a:spcAft>
                <a:spcPts val="0"/>
              </a:spcAft>
              <a:buSzPts val="14700"/>
              <a:buNone/>
              <a:defRPr sz="14700"/>
            </a:lvl1pPr>
            <a:lvl2pPr lvl="1" algn="ctr">
              <a:lnSpc>
                <a:spcPct val="100000"/>
              </a:lnSpc>
              <a:spcBef>
                <a:spcPts val="0"/>
              </a:spcBef>
              <a:spcAft>
                <a:spcPts val="0"/>
              </a:spcAft>
              <a:buSzPts val="14700"/>
              <a:buNone/>
              <a:defRPr sz="14700"/>
            </a:lvl2pPr>
            <a:lvl3pPr lvl="2" algn="ctr">
              <a:lnSpc>
                <a:spcPct val="100000"/>
              </a:lnSpc>
              <a:spcBef>
                <a:spcPts val="0"/>
              </a:spcBef>
              <a:spcAft>
                <a:spcPts val="0"/>
              </a:spcAft>
              <a:buSzPts val="14700"/>
              <a:buNone/>
              <a:defRPr sz="14700"/>
            </a:lvl3pPr>
            <a:lvl4pPr lvl="3" algn="ctr">
              <a:lnSpc>
                <a:spcPct val="100000"/>
              </a:lnSpc>
              <a:spcBef>
                <a:spcPts val="0"/>
              </a:spcBef>
              <a:spcAft>
                <a:spcPts val="0"/>
              </a:spcAft>
              <a:buSzPts val="14700"/>
              <a:buNone/>
              <a:defRPr sz="14700"/>
            </a:lvl4pPr>
            <a:lvl5pPr lvl="4" algn="ctr">
              <a:lnSpc>
                <a:spcPct val="100000"/>
              </a:lnSpc>
              <a:spcBef>
                <a:spcPts val="0"/>
              </a:spcBef>
              <a:spcAft>
                <a:spcPts val="0"/>
              </a:spcAft>
              <a:buSzPts val="14700"/>
              <a:buNone/>
              <a:defRPr sz="14700"/>
            </a:lvl5pPr>
            <a:lvl6pPr lvl="5" algn="ctr">
              <a:lnSpc>
                <a:spcPct val="100000"/>
              </a:lnSpc>
              <a:spcBef>
                <a:spcPts val="0"/>
              </a:spcBef>
              <a:spcAft>
                <a:spcPts val="0"/>
              </a:spcAft>
              <a:buSzPts val="14700"/>
              <a:buNone/>
              <a:defRPr sz="14700"/>
            </a:lvl6pPr>
            <a:lvl7pPr lvl="6" algn="ctr">
              <a:lnSpc>
                <a:spcPct val="100000"/>
              </a:lnSpc>
              <a:spcBef>
                <a:spcPts val="0"/>
              </a:spcBef>
              <a:spcAft>
                <a:spcPts val="0"/>
              </a:spcAft>
              <a:buSzPts val="14700"/>
              <a:buNone/>
              <a:defRPr sz="14700"/>
            </a:lvl7pPr>
            <a:lvl8pPr lvl="7" algn="ctr">
              <a:lnSpc>
                <a:spcPct val="100000"/>
              </a:lnSpc>
              <a:spcBef>
                <a:spcPts val="0"/>
              </a:spcBef>
              <a:spcAft>
                <a:spcPts val="0"/>
              </a:spcAft>
              <a:buSzPts val="14700"/>
              <a:buNone/>
              <a:defRPr sz="14700"/>
            </a:lvl8pPr>
            <a:lvl9pPr lvl="8" algn="ctr">
              <a:lnSpc>
                <a:spcPct val="100000"/>
              </a:lnSpc>
              <a:spcBef>
                <a:spcPts val="0"/>
              </a:spcBef>
              <a:spcAft>
                <a:spcPts val="0"/>
              </a:spcAft>
              <a:buSzPts val="14700"/>
              <a:buNone/>
              <a:defRPr sz="14700"/>
            </a:lvl9pPr>
          </a:lstStyle>
          <a:p/>
        </p:txBody>
      </p:sp>
      <p:sp>
        <p:nvSpPr>
          <p:cNvPr id="12" name="Google Shape;12;p2"/>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122120" y="18353920"/>
            <a:ext cx="30674100" cy="7183500"/>
          </a:xfrm>
          <a:prstGeom prst="rect">
            <a:avLst/>
          </a:prstGeom>
        </p:spPr>
        <p:txBody>
          <a:bodyPr anchorCtr="0" anchor="ctr" bIns="479475" lIns="479475" spcFirstLastPara="1" rIns="479475" wrap="square" tIns="479475"/>
          <a:lstStyle>
            <a:lvl1pPr lvl="0" algn="ctr">
              <a:spcBef>
                <a:spcPts val="0"/>
              </a:spcBef>
              <a:spcAft>
                <a:spcPts val="0"/>
              </a:spcAft>
              <a:buSzPts val="18900"/>
              <a:buNone/>
              <a:defRPr sz="18900"/>
            </a:lvl1pPr>
            <a:lvl2pPr lvl="1" algn="ctr">
              <a:spcBef>
                <a:spcPts val="0"/>
              </a:spcBef>
              <a:spcAft>
                <a:spcPts val="0"/>
              </a:spcAft>
              <a:buSzPts val="18900"/>
              <a:buNone/>
              <a:defRPr sz="18900"/>
            </a:lvl2pPr>
            <a:lvl3pPr lvl="2" algn="ctr">
              <a:spcBef>
                <a:spcPts val="0"/>
              </a:spcBef>
              <a:spcAft>
                <a:spcPts val="0"/>
              </a:spcAft>
              <a:buSzPts val="18900"/>
              <a:buNone/>
              <a:defRPr sz="18900"/>
            </a:lvl3pPr>
            <a:lvl4pPr lvl="3" algn="ctr">
              <a:spcBef>
                <a:spcPts val="0"/>
              </a:spcBef>
              <a:spcAft>
                <a:spcPts val="0"/>
              </a:spcAft>
              <a:buSzPts val="18900"/>
              <a:buNone/>
              <a:defRPr sz="18900"/>
            </a:lvl4pPr>
            <a:lvl5pPr lvl="4" algn="ctr">
              <a:spcBef>
                <a:spcPts val="0"/>
              </a:spcBef>
              <a:spcAft>
                <a:spcPts val="0"/>
              </a:spcAft>
              <a:buSzPts val="18900"/>
              <a:buNone/>
              <a:defRPr sz="18900"/>
            </a:lvl5pPr>
            <a:lvl6pPr lvl="5" algn="ctr">
              <a:spcBef>
                <a:spcPts val="0"/>
              </a:spcBef>
              <a:spcAft>
                <a:spcPts val="0"/>
              </a:spcAft>
              <a:buSzPts val="18900"/>
              <a:buNone/>
              <a:defRPr sz="18900"/>
            </a:lvl6pPr>
            <a:lvl7pPr lvl="6" algn="ctr">
              <a:spcBef>
                <a:spcPts val="0"/>
              </a:spcBef>
              <a:spcAft>
                <a:spcPts val="0"/>
              </a:spcAft>
              <a:buSzPts val="18900"/>
              <a:buNone/>
              <a:defRPr sz="18900"/>
            </a:lvl7pPr>
            <a:lvl8pPr lvl="7" algn="ctr">
              <a:spcBef>
                <a:spcPts val="0"/>
              </a:spcBef>
              <a:spcAft>
                <a:spcPts val="0"/>
              </a:spcAft>
              <a:buSzPts val="18900"/>
              <a:buNone/>
              <a:defRPr sz="18900"/>
            </a:lvl8pPr>
            <a:lvl9pPr lvl="8" algn="ctr">
              <a:spcBef>
                <a:spcPts val="0"/>
              </a:spcBef>
              <a:spcAft>
                <a:spcPts val="0"/>
              </a:spcAft>
              <a:buSzPts val="18900"/>
              <a:buNone/>
              <a:defRPr sz="18900"/>
            </a:lvl9pPr>
          </a:lstStyle>
          <a:p/>
        </p:txBody>
      </p:sp>
      <p:sp>
        <p:nvSpPr>
          <p:cNvPr id="15" name="Google Shape;15;p3"/>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122120" y="3797547"/>
            <a:ext cx="30674100" cy="4887000"/>
          </a:xfrm>
          <a:prstGeom prst="rect">
            <a:avLst/>
          </a:prstGeom>
        </p:spPr>
        <p:txBody>
          <a:bodyPr anchorCtr="0" anchor="t" bIns="479475" lIns="479475" spcFirstLastPara="1" rIns="479475" wrap="square" tIns="479475"/>
          <a:lstStyle>
            <a:lvl1pPr lvl="0">
              <a:spcBef>
                <a:spcPts val="0"/>
              </a:spcBef>
              <a:spcAft>
                <a:spcPts val="0"/>
              </a:spcAft>
              <a:buSzPts val="14700"/>
              <a:buNone/>
              <a:defRPr/>
            </a:lvl1pPr>
            <a:lvl2pPr lvl="1">
              <a:spcBef>
                <a:spcPts val="0"/>
              </a:spcBef>
              <a:spcAft>
                <a:spcPts val="0"/>
              </a:spcAft>
              <a:buSzPts val="14700"/>
              <a:buNone/>
              <a:defRPr/>
            </a:lvl2pPr>
            <a:lvl3pPr lvl="2">
              <a:spcBef>
                <a:spcPts val="0"/>
              </a:spcBef>
              <a:spcAft>
                <a:spcPts val="0"/>
              </a:spcAft>
              <a:buSzPts val="14700"/>
              <a:buNone/>
              <a:defRPr/>
            </a:lvl3pPr>
            <a:lvl4pPr lvl="3">
              <a:spcBef>
                <a:spcPts val="0"/>
              </a:spcBef>
              <a:spcAft>
                <a:spcPts val="0"/>
              </a:spcAft>
              <a:buSzPts val="14700"/>
              <a:buNone/>
              <a:defRPr/>
            </a:lvl4pPr>
            <a:lvl5pPr lvl="4">
              <a:spcBef>
                <a:spcPts val="0"/>
              </a:spcBef>
              <a:spcAft>
                <a:spcPts val="0"/>
              </a:spcAft>
              <a:buSzPts val="14700"/>
              <a:buNone/>
              <a:defRPr/>
            </a:lvl5pPr>
            <a:lvl6pPr lvl="5">
              <a:spcBef>
                <a:spcPts val="0"/>
              </a:spcBef>
              <a:spcAft>
                <a:spcPts val="0"/>
              </a:spcAft>
              <a:buSzPts val="14700"/>
              <a:buNone/>
              <a:defRPr/>
            </a:lvl6pPr>
            <a:lvl7pPr lvl="6">
              <a:spcBef>
                <a:spcPts val="0"/>
              </a:spcBef>
              <a:spcAft>
                <a:spcPts val="0"/>
              </a:spcAft>
              <a:buSzPts val="14700"/>
              <a:buNone/>
              <a:defRPr/>
            </a:lvl7pPr>
            <a:lvl8pPr lvl="7">
              <a:spcBef>
                <a:spcPts val="0"/>
              </a:spcBef>
              <a:spcAft>
                <a:spcPts val="0"/>
              </a:spcAft>
              <a:buSzPts val="14700"/>
              <a:buNone/>
              <a:defRPr/>
            </a:lvl8pPr>
            <a:lvl9pPr lvl="8">
              <a:spcBef>
                <a:spcPts val="0"/>
              </a:spcBef>
              <a:spcAft>
                <a:spcPts val="0"/>
              </a:spcAft>
              <a:buSzPts val="14700"/>
              <a:buNone/>
              <a:defRPr/>
            </a:lvl9pPr>
          </a:lstStyle>
          <a:p/>
        </p:txBody>
      </p:sp>
      <p:sp>
        <p:nvSpPr>
          <p:cNvPr id="18" name="Google Shape;18;p4"/>
          <p:cNvSpPr txBox="1"/>
          <p:nvPr>
            <p:ph idx="1" type="body"/>
          </p:nvPr>
        </p:nvSpPr>
        <p:spPr>
          <a:xfrm>
            <a:off x="1122120" y="9834453"/>
            <a:ext cx="30674100" cy="29153400"/>
          </a:xfrm>
          <a:prstGeom prst="rect">
            <a:avLst/>
          </a:prstGeom>
        </p:spPr>
        <p:txBody>
          <a:bodyPr anchorCtr="0" anchor="t" bIns="479475" lIns="479475" spcFirstLastPara="1" rIns="479475" wrap="square" tIns="479475"/>
          <a:lstStyle>
            <a:lvl1pPr indent="-825500" lvl="0" marL="457200">
              <a:spcBef>
                <a:spcPts val="0"/>
              </a:spcBef>
              <a:spcAft>
                <a:spcPts val="0"/>
              </a:spcAft>
              <a:buSzPts val="9400"/>
              <a:buChar char="●"/>
              <a:defRPr/>
            </a:lvl1pPr>
            <a:lvl2pPr indent="-692150" lvl="1" marL="914400">
              <a:spcBef>
                <a:spcPts val="8400"/>
              </a:spcBef>
              <a:spcAft>
                <a:spcPts val="0"/>
              </a:spcAft>
              <a:buSzPts val="7300"/>
              <a:buChar char="○"/>
              <a:defRPr/>
            </a:lvl2pPr>
            <a:lvl3pPr indent="-692150" lvl="2" marL="1371600">
              <a:spcBef>
                <a:spcPts val="8400"/>
              </a:spcBef>
              <a:spcAft>
                <a:spcPts val="0"/>
              </a:spcAft>
              <a:buSzPts val="7300"/>
              <a:buChar char="■"/>
              <a:defRPr/>
            </a:lvl3pPr>
            <a:lvl4pPr indent="-692150" lvl="3" marL="1828800">
              <a:spcBef>
                <a:spcPts val="8400"/>
              </a:spcBef>
              <a:spcAft>
                <a:spcPts val="0"/>
              </a:spcAft>
              <a:buSzPts val="7300"/>
              <a:buChar char="●"/>
              <a:defRPr/>
            </a:lvl4pPr>
            <a:lvl5pPr indent="-692150" lvl="4" marL="2286000">
              <a:spcBef>
                <a:spcPts val="8400"/>
              </a:spcBef>
              <a:spcAft>
                <a:spcPts val="0"/>
              </a:spcAft>
              <a:buSzPts val="7300"/>
              <a:buChar char="○"/>
              <a:defRPr/>
            </a:lvl5pPr>
            <a:lvl6pPr indent="-692150" lvl="5" marL="2743200">
              <a:spcBef>
                <a:spcPts val="8400"/>
              </a:spcBef>
              <a:spcAft>
                <a:spcPts val="0"/>
              </a:spcAft>
              <a:buSzPts val="7300"/>
              <a:buChar char="■"/>
              <a:defRPr/>
            </a:lvl6pPr>
            <a:lvl7pPr indent="-692150" lvl="6" marL="3200400">
              <a:spcBef>
                <a:spcPts val="8400"/>
              </a:spcBef>
              <a:spcAft>
                <a:spcPts val="0"/>
              </a:spcAft>
              <a:buSzPts val="7300"/>
              <a:buChar char="●"/>
              <a:defRPr/>
            </a:lvl7pPr>
            <a:lvl8pPr indent="-692150" lvl="7" marL="3657600">
              <a:spcBef>
                <a:spcPts val="8400"/>
              </a:spcBef>
              <a:spcAft>
                <a:spcPts val="0"/>
              </a:spcAft>
              <a:buSzPts val="7300"/>
              <a:buChar char="○"/>
              <a:defRPr/>
            </a:lvl8pPr>
            <a:lvl9pPr indent="-692150" lvl="8" marL="4114800">
              <a:spcBef>
                <a:spcPts val="8400"/>
              </a:spcBef>
              <a:spcAft>
                <a:spcPts val="8400"/>
              </a:spcAft>
              <a:buSzPts val="7300"/>
              <a:buChar char="■"/>
              <a:defRPr/>
            </a:lvl9pPr>
          </a:lstStyle>
          <a:p/>
        </p:txBody>
      </p:sp>
      <p:sp>
        <p:nvSpPr>
          <p:cNvPr id="19" name="Google Shape;19;p4"/>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122120" y="3797547"/>
            <a:ext cx="30674100" cy="4887000"/>
          </a:xfrm>
          <a:prstGeom prst="rect">
            <a:avLst/>
          </a:prstGeom>
        </p:spPr>
        <p:txBody>
          <a:bodyPr anchorCtr="0" anchor="t" bIns="479475" lIns="479475" spcFirstLastPara="1" rIns="479475" wrap="square" tIns="479475"/>
          <a:lstStyle>
            <a:lvl1pPr lvl="0">
              <a:spcBef>
                <a:spcPts val="0"/>
              </a:spcBef>
              <a:spcAft>
                <a:spcPts val="0"/>
              </a:spcAft>
              <a:buSzPts val="14700"/>
              <a:buNone/>
              <a:defRPr/>
            </a:lvl1pPr>
            <a:lvl2pPr lvl="1">
              <a:spcBef>
                <a:spcPts val="0"/>
              </a:spcBef>
              <a:spcAft>
                <a:spcPts val="0"/>
              </a:spcAft>
              <a:buSzPts val="14700"/>
              <a:buNone/>
              <a:defRPr/>
            </a:lvl2pPr>
            <a:lvl3pPr lvl="2">
              <a:spcBef>
                <a:spcPts val="0"/>
              </a:spcBef>
              <a:spcAft>
                <a:spcPts val="0"/>
              </a:spcAft>
              <a:buSzPts val="14700"/>
              <a:buNone/>
              <a:defRPr/>
            </a:lvl3pPr>
            <a:lvl4pPr lvl="3">
              <a:spcBef>
                <a:spcPts val="0"/>
              </a:spcBef>
              <a:spcAft>
                <a:spcPts val="0"/>
              </a:spcAft>
              <a:buSzPts val="14700"/>
              <a:buNone/>
              <a:defRPr/>
            </a:lvl4pPr>
            <a:lvl5pPr lvl="4">
              <a:spcBef>
                <a:spcPts val="0"/>
              </a:spcBef>
              <a:spcAft>
                <a:spcPts val="0"/>
              </a:spcAft>
              <a:buSzPts val="14700"/>
              <a:buNone/>
              <a:defRPr/>
            </a:lvl5pPr>
            <a:lvl6pPr lvl="5">
              <a:spcBef>
                <a:spcPts val="0"/>
              </a:spcBef>
              <a:spcAft>
                <a:spcPts val="0"/>
              </a:spcAft>
              <a:buSzPts val="14700"/>
              <a:buNone/>
              <a:defRPr/>
            </a:lvl6pPr>
            <a:lvl7pPr lvl="6">
              <a:spcBef>
                <a:spcPts val="0"/>
              </a:spcBef>
              <a:spcAft>
                <a:spcPts val="0"/>
              </a:spcAft>
              <a:buSzPts val="14700"/>
              <a:buNone/>
              <a:defRPr/>
            </a:lvl7pPr>
            <a:lvl8pPr lvl="7">
              <a:spcBef>
                <a:spcPts val="0"/>
              </a:spcBef>
              <a:spcAft>
                <a:spcPts val="0"/>
              </a:spcAft>
              <a:buSzPts val="14700"/>
              <a:buNone/>
              <a:defRPr/>
            </a:lvl8pPr>
            <a:lvl9pPr lvl="8">
              <a:spcBef>
                <a:spcPts val="0"/>
              </a:spcBef>
              <a:spcAft>
                <a:spcPts val="0"/>
              </a:spcAft>
              <a:buSzPts val="14700"/>
              <a:buNone/>
              <a:defRPr/>
            </a:lvl9pPr>
          </a:lstStyle>
          <a:p/>
        </p:txBody>
      </p:sp>
      <p:sp>
        <p:nvSpPr>
          <p:cNvPr id="22" name="Google Shape;22;p5"/>
          <p:cNvSpPr txBox="1"/>
          <p:nvPr>
            <p:ph idx="1" type="body"/>
          </p:nvPr>
        </p:nvSpPr>
        <p:spPr>
          <a:xfrm>
            <a:off x="1122120" y="9834453"/>
            <a:ext cx="14399700" cy="29153400"/>
          </a:xfrm>
          <a:prstGeom prst="rect">
            <a:avLst/>
          </a:prstGeom>
        </p:spPr>
        <p:txBody>
          <a:bodyPr anchorCtr="0" anchor="t" bIns="479475" lIns="479475" spcFirstLastPara="1" rIns="479475" wrap="square" tIns="479475"/>
          <a:lstStyle>
            <a:lvl1pPr indent="-692150" lvl="0" marL="457200">
              <a:spcBef>
                <a:spcPts val="0"/>
              </a:spcBef>
              <a:spcAft>
                <a:spcPts val="0"/>
              </a:spcAft>
              <a:buSzPts val="7300"/>
              <a:buChar char="●"/>
              <a:defRPr sz="7300"/>
            </a:lvl1pPr>
            <a:lvl2pPr indent="-628650" lvl="1" marL="914400">
              <a:spcBef>
                <a:spcPts val="8400"/>
              </a:spcBef>
              <a:spcAft>
                <a:spcPts val="0"/>
              </a:spcAft>
              <a:buSzPts val="6300"/>
              <a:buChar char="○"/>
              <a:defRPr sz="6300"/>
            </a:lvl2pPr>
            <a:lvl3pPr indent="-628650" lvl="2" marL="1371600">
              <a:spcBef>
                <a:spcPts val="8400"/>
              </a:spcBef>
              <a:spcAft>
                <a:spcPts val="0"/>
              </a:spcAft>
              <a:buSzPts val="6300"/>
              <a:buChar char="■"/>
              <a:defRPr sz="6300"/>
            </a:lvl3pPr>
            <a:lvl4pPr indent="-628650" lvl="3" marL="1828800">
              <a:spcBef>
                <a:spcPts val="8400"/>
              </a:spcBef>
              <a:spcAft>
                <a:spcPts val="0"/>
              </a:spcAft>
              <a:buSzPts val="6300"/>
              <a:buChar char="●"/>
              <a:defRPr sz="6300"/>
            </a:lvl4pPr>
            <a:lvl5pPr indent="-628650" lvl="4" marL="2286000">
              <a:spcBef>
                <a:spcPts val="8400"/>
              </a:spcBef>
              <a:spcAft>
                <a:spcPts val="0"/>
              </a:spcAft>
              <a:buSzPts val="6300"/>
              <a:buChar char="○"/>
              <a:defRPr sz="6300"/>
            </a:lvl5pPr>
            <a:lvl6pPr indent="-628650" lvl="5" marL="2743200">
              <a:spcBef>
                <a:spcPts val="8400"/>
              </a:spcBef>
              <a:spcAft>
                <a:spcPts val="0"/>
              </a:spcAft>
              <a:buSzPts val="6300"/>
              <a:buChar char="■"/>
              <a:defRPr sz="6300"/>
            </a:lvl6pPr>
            <a:lvl7pPr indent="-628650" lvl="6" marL="3200400">
              <a:spcBef>
                <a:spcPts val="8400"/>
              </a:spcBef>
              <a:spcAft>
                <a:spcPts val="0"/>
              </a:spcAft>
              <a:buSzPts val="6300"/>
              <a:buChar char="●"/>
              <a:defRPr sz="6300"/>
            </a:lvl7pPr>
            <a:lvl8pPr indent="-628650" lvl="7" marL="3657600">
              <a:spcBef>
                <a:spcPts val="8400"/>
              </a:spcBef>
              <a:spcAft>
                <a:spcPts val="0"/>
              </a:spcAft>
              <a:buSzPts val="6300"/>
              <a:buChar char="○"/>
              <a:defRPr sz="6300"/>
            </a:lvl8pPr>
            <a:lvl9pPr indent="-628650" lvl="8" marL="4114800">
              <a:spcBef>
                <a:spcPts val="8400"/>
              </a:spcBef>
              <a:spcAft>
                <a:spcPts val="8400"/>
              </a:spcAft>
              <a:buSzPts val="6300"/>
              <a:buChar char="■"/>
              <a:defRPr sz="6300"/>
            </a:lvl9pPr>
          </a:lstStyle>
          <a:p/>
        </p:txBody>
      </p:sp>
      <p:sp>
        <p:nvSpPr>
          <p:cNvPr id="23" name="Google Shape;23;p5"/>
          <p:cNvSpPr txBox="1"/>
          <p:nvPr>
            <p:ph idx="2" type="body"/>
          </p:nvPr>
        </p:nvSpPr>
        <p:spPr>
          <a:xfrm>
            <a:off x="17396640" y="9834453"/>
            <a:ext cx="14399700" cy="29153400"/>
          </a:xfrm>
          <a:prstGeom prst="rect">
            <a:avLst/>
          </a:prstGeom>
        </p:spPr>
        <p:txBody>
          <a:bodyPr anchorCtr="0" anchor="t" bIns="479475" lIns="479475" spcFirstLastPara="1" rIns="479475" wrap="square" tIns="479475"/>
          <a:lstStyle>
            <a:lvl1pPr indent="-692150" lvl="0" marL="457200">
              <a:spcBef>
                <a:spcPts val="0"/>
              </a:spcBef>
              <a:spcAft>
                <a:spcPts val="0"/>
              </a:spcAft>
              <a:buSzPts val="7300"/>
              <a:buChar char="●"/>
              <a:defRPr sz="7300"/>
            </a:lvl1pPr>
            <a:lvl2pPr indent="-628650" lvl="1" marL="914400">
              <a:spcBef>
                <a:spcPts val="8400"/>
              </a:spcBef>
              <a:spcAft>
                <a:spcPts val="0"/>
              </a:spcAft>
              <a:buSzPts val="6300"/>
              <a:buChar char="○"/>
              <a:defRPr sz="6300"/>
            </a:lvl2pPr>
            <a:lvl3pPr indent="-628650" lvl="2" marL="1371600">
              <a:spcBef>
                <a:spcPts val="8400"/>
              </a:spcBef>
              <a:spcAft>
                <a:spcPts val="0"/>
              </a:spcAft>
              <a:buSzPts val="6300"/>
              <a:buChar char="■"/>
              <a:defRPr sz="6300"/>
            </a:lvl3pPr>
            <a:lvl4pPr indent="-628650" lvl="3" marL="1828800">
              <a:spcBef>
                <a:spcPts val="8400"/>
              </a:spcBef>
              <a:spcAft>
                <a:spcPts val="0"/>
              </a:spcAft>
              <a:buSzPts val="6300"/>
              <a:buChar char="●"/>
              <a:defRPr sz="6300"/>
            </a:lvl4pPr>
            <a:lvl5pPr indent="-628650" lvl="4" marL="2286000">
              <a:spcBef>
                <a:spcPts val="8400"/>
              </a:spcBef>
              <a:spcAft>
                <a:spcPts val="0"/>
              </a:spcAft>
              <a:buSzPts val="6300"/>
              <a:buChar char="○"/>
              <a:defRPr sz="6300"/>
            </a:lvl5pPr>
            <a:lvl6pPr indent="-628650" lvl="5" marL="2743200">
              <a:spcBef>
                <a:spcPts val="8400"/>
              </a:spcBef>
              <a:spcAft>
                <a:spcPts val="0"/>
              </a:spcAft>
              <a:buSzPts val="6300"/>
              <a:buChar char="■"/>
              <a:defRPr sz="6300"/>
            </a:lvl6pPr>
            <a:lvl7pPr indent="-628650" lvl="6" marL="3200400">
              <a:spcBef>
                <a:spcPts val="8400"/>
              </a:spcBef>
              <a:spcAft>
                <a:spcPts val="0"/>
              </a:spcAft>
              <a:buSzPts val="6300"/>
              <a:buChar char="●"/>
              <a:defRPr sz="6300"/>
            </a:lvl7pPr>
            <a:lvl8pPr indent="-628650" lvl="7" marL="3657600">
              <a:spcBef>
                <a:spcPts val="8400"/>
              </a:spcBef>
              <a:spcAft>
                <a:spcPts val="0"/>
              </a:spcAft>
              <a:buSzPts val="6300"/>
              <a:buChar char="○"/>
              <a:defRPr sz="6300"/>
            </a:lvl8pPr>
            <a:lvl9pPr indent="-628650" lvl="8" marL="4114800">
              <a:spcBef>
                <a:spcPts val="8400"/>
              </a:spcBef>
              <a:spcAft>
                <a:spcPts val="8400"/>
              </a:spcAft>
              <a:buSzPts val="6300"/>
              <a:buChar char="■"/>
              <a:defRPr sz="6300"/>
            </a:lvl9pPr>
          </a:lstStyle>
          <a:p/>
        </p:txBody>
      </p:sp>
      <p:sp>
        <p:nvSpPr>
          <p:cNvPr id="24" name="Google Shape;24;p5"/>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122120" y="3797547"/>
            <a:ext cx="30674100" cy="4887000"/>
          </a:xfrm>
          <a:prstGeom prst="rect">
            <a:avLst/>
          </a:prstGeom>
        </p:spPr>
        <p:txBody>
          <a:bodyPr anchorCtr="0" anchor="t" bIns="479475" lIns="479475" spcFirstLastPara="1" rIns="479475" wrap="square" tIns="479475"/>
          <a:lstStyle>
            <a:lvl1pPr lvl="0">
              <a:spcBef>
                <a:spcPts val="0"/>
              </a:spcBef>
              <a:spcAft>
                <a:spcPts val="0"/>
              </a:spcAft>
              <a:buSzPts val="14700"/>
              <a:buNone/>
              <a:defRPr/>
            </a:lvl1pPr>
            <a:lvl2pPr lvl="1">
              <a:spcBef>
                <a:spcPts val="0"/>
              </a:spcBef>
              <a:spcAft>
                <a:spcPts val="0"/>
              </a:spcAft>
              <a:buSzPts val="14700"/>
              <a:buNone/>
              <a:defRPr/>
            </a:lvl2pPr>
            <a:lvl3pPr lvl="2">
              <a:spcBef>
                <a:spcPts val="0"/>
              </a:spcBef>
              <a:spcAft>
                <a:spcPts val="0"/>
              </a:spcAft>
              <a:buSzPts val="14700"/>
              <a:buNone/>
              <a:defRPr/>
            </a:lvl3pPr>
            <a:lvl4pPr lvl="3">
              <a:spcBef>
                <a:spcPts val="0"/>
              </a:spcBef>
              <a:spcAft>
                <a:spcPts val="0"/>
              </a:spcAft>
              <a:buSzPts val="14700"/>
              <a:buNone/>
              <a:defRPr/>
            </a:lvl4pPr>
            <a:lvl5pPr lvl="4">
              <a:spcBef>
                <a:spcPts val="0"/>
              </a:spcBef>
              <a:spcAft>
                <a:spcPts val="0"/>
              </a:spcAft>
              <a:buSzPts val="14700"/>
              <a:buNone/>
              <a:defRPr/>
            </a:lvl5pPr>
            <a:lvl6pPr lvl="5">
              <a:spcBef>
                <a:spcPts val="0"/>
              </a:spcBef>
              <a:spcAft>
                <a:spcPts val="0"/>
              </a:spcAft>
              <a:buSzPts val="14700"/>
              <a:buNone/>
              <a:defRPr/>
            </a:lvl6pPr>
            <a:lvl7pPr lvl="6">
              <a:spcBef>
                <a:spcPts val="0"/>
              </a:spcBef>
              <a:spcAft>
                <a:spcPts val="0"/>
              </a:spcAft>
              <a:buSzPts val="14700"/>
              <a:buNone/>
              <a:defRPr/>
            </a:lvl7pPr>
            <a:lvl8pPr lvl="7">
              <a:spcBef>
                <a:spcPts val="0"/>
              </a:spcBef>
              <a:spcAft>
                <a:spcPts val="0"/>
              </a:spcAft>
              <a:buSzPts val="14700"/>
              <a:buNone/>
              <a:defRPr/>
            </a:lvl8pPr>
            <a:lvl9pPr lvl="8">
              <a:spcBef>
                <a:spcPts val="0"/>
              </a:spcBef>
              <a:spcAft>
                <a:spcPts val="0"/>
              </a:spcAft>
              <a:buSzPts val="14700"/>
              <a:buNone/>
              <a:defRPr/>
            </a:lvl9pPr>
          </a:lstStyle>
          <a:p/>
        </p:txBody>
      </p:sp>
      <p:sp>
        <p:nvSpPr>
          <p:cNvPr id="27" name="Google Shape;27;p6"/>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122120" y="4741120"/>
            <a:ext cx="10108800" cy="6448500"/>
          </a:xfrm>
          <a:prstGeom prst="rect">
            <a:avLst/>
          </a:prstGeom>
        </p:spPr>
        <p:txBody>
          <a:bodyPr anchorCtr="0" anchor="b" bIns="479475" lIns="479475" spcFirstLastPara="1" rIns="479475" wrap="square" tIns="479475"/>
          <a:lstStyle>
            <a:lvl1pPr lvl="0">
              <a:spcBef>
                <a:spcPts val="0"/>
              </a:spcBef>
              <a:spcAft>
                <a:spcPts val="0"/>
              </a:spcAft>
              <a:buSzPts val="12600"/>
              <a:buNone/>
              <a:defRPr sz="12600"/>
            </a:lvl1pPr>
            <a:lvl2pPr lvl="1">
              <a:spcBef>
                <a:spcPts val="0"/>
              </a:spcBef>
              <a:spcAft>
                <a:spcPts val="0"/>
              </a:spcAft>
              <a:buSzPts val="12600"/>
              <a:buNone/>
              <a:defRPr sz="12600"/>
            </a:lvl2pPr>
            <a:lvl3pPr lvl="2">
              <a:spcBef>
                <a:spcPts val="0"/>
              </a:spcBef>
              <a:spcAft>
                <a:spcPts val="0"/>
              </a:spcAft>
              <a:buSzPts val="12600"/>
              <a:buNone/>
              <a:defRPr sz="12600"/>
            </a:lvl3pPr>
            <a:lvl4pPr lvl="3">
              <a:spcBef>
                <a:spcPts val="0"/>
              </a:spcBef>
              <a:spcAft>
                <a:spcPts val="0"/>
              </a:spcAft>
              <a:buSzPts val="12600"/>
              <a:buNone/>
              <a:defRPr sz="12600"/>
            </a:lvl4pPr>
            <a:lvl5pPr lvl="4">
              <a:spcBef>
                <a:spcPts val="0"/>
              </a:spcBef>
              <a:spcAft>
                <a:spcPts val="0"/>
              </a:spcAft>
              <a:buSzPts val="12600"/>
              <a:buNone/>
              <a:defRPr sz="12600"/>
            </a:lvl5pPr>
            <a:lvl6pPr lvl="5">
              <a:spcBef>
                <a:spcPts val="0"/>
              </a:spcBef>
              <a:spcAft>
                <a:spcPts val="0"/>
              </a:spcAft>
              <a:buSzPts val="12600"/>
              <a:buNone/>
              <a:defRPr sz="12600"/>
            </a:lvl6pPr>
            <a:lvl7pPr lvl="6">
              <a:spcBef>
                <a:spcPts val="0"/>
              </a:spcBef>
              <a:spcAft>
                <a:spcPts val="0"/>
              </a:spcAft>
              <a:buSzPts val="12600"/>
              <a:buNone/>
              <a:defRPr sz="12600"/>
            </a:lvl7pPr>
            <a:lvl8pPr lvl="7">
              <a:spcBef>
                <a:spcPts val="0"/>
              </a:spcBef>
              <a:spcAft>
                <a:spcPts val="0"/>
              </a:spcAft>
              <a:buSzPts val="12600"/>
              <a:buNone/>
              <a:defRPr sz="12600"/>
            </a:lvl8pPr>
            <a:lvl9pPr lvl="8">
              <a:spcBef>
                <a:spcPts val="0"/>
              </a:spcBef>
              <a:spcAft>
                <a:spcPts val="0"/>
              </a:spcAft>
              <a:buSzPts val="12600"/>
              <a:buNone/>
              <a:defRPr sz="12600"/>
            </a:lvl9pPr>
          </a:lstStyle>
          <a:p/>
        </p:txBody>
      </p:sp>
      <p:sp>
        <p:nvSpPr>
          <p:cNvPr id="30" name="Google Shape;30;p7"/>
          <p:cNvSpPr txBox="1"/>
          <p:nvPr>
            <p:ph idx="1" type="body"/>
          </p:nvPr>
        </p:nvSpPr>
        <p:spPr>
          <a:xfrm>
            <a:off x="1122120" y="11857920"/>
            <a:ext cx="10108800" cy="27130800"/>
          </a:xfrm>
          <a:prstGeom prst="rect">
            <a:avLst/>
          </a:prstGeom>
        </p:spPr>
        <p:txBody>
          <a:bodyPr anchorCtr="0" anchor="t" bIns="479475" lIns="479475" spcFirstLastPara="1" rIns="479475" wrap="square" tIns="479475"/>
          <a:lstStyle>
            <a:lvl1pPr indent="-628650" lvl="0" marL="457200">
              <a:spcBef>
                <a:spcPts val="0"/>
              </a:spcBef>
              <a:spcAft>
                <a:spcPts val="0"/>
              </a:spcAft>
              <a:buSzPts val="6300"/>
              <a:buChar char="●"/>
              <a:defRPr sz="6300"/>
            </a:lvl1pPr>
            <a:lvl2pPr indent="-628650" lvl="1" marL="914400">
              <a:spcBef>
                <a:spcPts val="8400"/>
              </a:spcBef>
              <a:spcAft>
                <a:spcPts val="0"/>
              </a:spcAft>
              <a:buSzPts val="6300"/>
              <a:buChar char="○"/>
              <a:defRPr sz="6300"/>
            </a:lvl2pPr>
            <a:lvl3pPr indent="-628650" lvl="2" marL="1371600">
              <a:spcBef>
                <a:spcPts val="8400"/>
              </a:spcBef>
              <a:spcAft>
                <a:spcPts val="0"/>
              </a:spcAft>
              <a:buSzPts val="6300"/>
              <a:buChar char="■"/>
              <a:defRPr sz="6300"/>
            </a:lvl3pPr>
            <a:lvl4pPr indent="-628650" lvl="3" marL="1828800">
              <a:spcBef>
                <a:spcPts val="8400"/>
              </a:spcBef>
              <a:spcAft>
                <a:spcPts val="0"/>
              </a:spcAft>
              <a:buSzPts val="6300"/>
              <a:buChar char="●"/>
              <a:defRPr sz="6300"/>
            </a:lvl4pPr>
            <a:lvl5pPr indent="-628650" lvl="4" marL="2286000">
              <a:spcBef>
                <a:spcPts val="8400"/>
              </a:spcBef>
              <a:spcAft>
                <a:spcPts val="0"/>
              </a:spcAft>
              <a:buSzPts val="6300"/>
              <a:buChar char="○"/>
              <a:defRPr sz="6300"/>
            </a:lvl5pPr>
            <a:lvl6pPr indent="-628650" lvl="5" marL="2743200">
              <a:spcBef>
                <a:spcPts val="8400"/>
              </a:spcBef>
              <a:spcAft>
                <a:spcPts val="0"/>
              </a:spcAft>
              <a:buSzPts val="6300"/>
              <a:buChar char="■"/>
              <a:defRPr sz="6300"/>
            </a:lvl6pPr>
            <a:lvl7pPr indent="-628650" lvl="6" marL="3200400">
              <a:spcBef>
                <a:spcPts val="8400"/>
              </a:spcBef>
              <a:spcAft>
                <a:spcPts val="0"/>
              </a:spcAft>
              <a:buSzPts val="6300"/>
              <a:buChar char="●"/>
              <a:defRPr sz="6300"/>
            </a:lvl7pPr>
            <a:lvl8pPr indent="-628650" lvl="7" marL="3657600">
              <a:spcBef>
                <a:spcPts val="8400"/>
              </a:spcBef>
              <a:spcAft>
                <a:spcPts val="0"/>
              </a:spcAft>
              <a:buSzPts val="6300"/>
              <a:buChar char="○"/>
              <a:defRPr sz="6300"/>
            </a:lvl8pPr>
            <a:lvl9pPr indent="-628650" lvl="8" marL="4114800">
              <a:spcBef>
                <a:spcPts val="8400"/>
              </a:spcBef>
              <a:spcAft>
                <a:spcPts val="8400"/>
              </a:spcAft>
              <a:buSzPts val="6300"/>
              <a:buChar char="■"/>
              <a:defRPr sz="6300"/>
            </a:lvl9pPr>
          </a:lstStyle>
          <a:p/>
        </p:txBody>
      </p:sp>
      <p:sp>
        <p:nvSpPr>
          <p:cNvPr id="31" name="Google Shape;31;p7"/>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1764900" y="3841280"/>
            <a:ext cx="22924200" cy="34908300"/>
          </a:xfrm>
          <a:prstGeom prst="rect">
            <a:avLst/>
          </a:prstGeom>
        </p:spPr>
        <p:txBody>
          <a:bodyPr anchorCtr="0" anchor="ctr" bIns="479475" lIns="479475" spcFirstLastPara="1" rIns="479475" wrap="square" tIns="479475"/>
          <a:lstStyle>
            <a:lvl1pPr lvl="0">
              <a:spcBef>
                <a:spcPts val="0"/>
              </a:spcBef>
              <a:spcAft>
                <a:spcPts val="0"/>
              </a:spcAft>
              <a:buSzPts val="25200"/>
              <a:buNone/>
              <a:defRPr sz="25200"/>
            </a:lvl1pPr>
            <a:lvl2pPr lvl="1">
              <a:spcBef>
                <a:spcPts val="0"/>
              </a:spcBef>
              <a:spcAft>
                <a:spcPts val="0"/>
              </a:spcAft>
              <a:buSzPts val="25200"/>
              <a:buNone/>
              <a:defRPr sz="25200"/>
            </a:lvl2pPr>
            <a:lvl3pPr lvl="2">
              <a:spcBef>
                <a:spcPts val="0"/>
              </a:spcBef>
              <a:spcAft>
                <a:spcPts val="0"/>
              </a:spcAft>
              <a:buSzPts val="25200"/>
              <a:buNone/>
              <a:defRPr sz="25200"/>
            </a:lvl3pPr>
            <a:lvl4pPr lvl="3">
              <a:spcBef>
                <a:spcPts val="0"/>
              </a:spcBef>
              <a:spcAft>
                <a:spcPts val="0"/>
              </a:spcAft>
              <a:buSzPts val="25200"/>
              <a:buNone/>
              <a:defRPr sz="25200"/>
            </a:lvl4pPr>
            <a:lvl5pPr lvl="4">
              <a:spcBef>
                <a:spcPts val="0"/>
              </a:spcBef>
              <a:spcAft>
                <a:spcPts val="0"/>
              </a:spcAft>
              <a:buSzPts val="25200"/>
              <a:buNone/>
              <a:defRPr sz="25200"/>
            </a:lvl5pPr>
            <a:lvl6pPr lvl="5">
              <a:spcBef>
                <a:spcPts val="0"/>
              </a:spcBef>
              <a:spcAft>
                <a:spcPts val="0"/>
              </a:spcAft>
              <a:buSzPts val="25200"/>
              <a:buNone/>
              <a:defRPr sz="25200"/>
            </a:lvl6pPr>
            <a:lvl7pPr lvl="6">
              <a:spcBef>
                <a:spcPts val="0"/>
              </a:spcBef>
              <a:spcAft>
                <a:spcPts val="0"/>
              </a:spcAft>
              <a:buSzPts val="25200"/>
              <a:buNone/>
              <a:defRPr sz="25200"/>
            </a:lvl7pPr>
            <a:lvl8pPr lvl="7">
              <a:spcBef>
                <a:spcPts val="0"/>
              </a:spcBef>
              <a:spcAft>
                <a:spcPts val="0"/>
              </a:spcAft>
              <a:buSzPts val="25200"/>
              <a:buNone/>
              <a:defRPr sz="25200"/>
            </a:lvl8pPr>
            <a:lvl9pPr lvl="8">
              <a:spcBef>
                <a:spcPts val="0"/>
              </a:spcBef>
              <a:spcAft>
                <a:spcPts val="0"/>
              </a:spcAft>
              <a:buSzPts val="25200"/>
              <a:buNone/>
              <a:defRPr sz="25200"/>
            </a:lvl9pPr>
          </a:lstStyle>
          <a:p/>
        </p:txBody>
      </p:sp>
      <p:sp>
        <p:nvSpPr>
          <p:cNvPr id="34" name="Google Shape;34;p8"/>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16459200" y="-1067"/>
            <a:ext cx="16459200" cy="43891200"/>
          </a:xfrm>
          <a:prstGeom prst="rect">
            <a:avLst/>
          </a:prstGeom>
          <a:solidFill>
            <a:schemeClr val="lt2"/>
          </a:solidFill>
          <a:ln>
            <a:noFill/>
          </a:ln>
        </p:spPr>
        <p:txBody>
          <a:bodyPr anchorCtr="0" anchor="ctr" bIns="479475" lIns="479475" spcFirstLastPara="1" rIns="479475" wrap="square" tIns="4794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955800" y="10523093"/>
            <a:ext cx="14562600" cy="12648900"/>
          </a:xfrm>
          <a:prstGeom prst="rect">
            <a:avLst/>
          </a:prstGeom>
        </p:spPr>
        <p:txBody>
          <a:bodyPr anchorCtr="0" anchor="b" bIns="479475" lIns="479475" spcFirstLastPara="1" rIns="479475" wrap="square" tIns="479475"/>
          <a:lstStyle>
            <a:lvl1pPr lvl="0" algn="ctr">
              <a:spcBef>
                <a:spcPts val="0"/>
              </a:spcBef>
              <a:spcAft>
                <a:spcPts val="0"/>
              </a:spcAft>
              <a:buSzPts val="22000"/>
              <a:buNone/>
              <a:defRPr sz="22000"/>
            </a:lvl1pPr>
            <a:lvl2pPr lvl="1" algn="ctr">
              <a:spcBef>
                <a:spcPts val="0"/>
              </a:spcBef>
              <a:spcAft>
                <a:spcPts val="0"/>
              </a:spcAft>
              <a:buSzPts val="22000"/>
              <a:buNone/>
              <a:defRPr sz="22000"/>
            </a:lvl2pPr>
            <a:lvl3pPr lvl="2" algn="ctr">
              <a:spcBef>
                <a:spcPts val="0"/>
              </a:spcBef>
              <a:spcAft>
                <a:spcPts val="0"/>
              </a:spcAft>
              <a:buSzPts val="22000"/>
              <a:buNone/>
              <a:defRPr sz="22000"/>
            </a:lvl3pPr>
            <a:lvl4pPr lvl="3" algn="ctr">
              <a:spcBef>
                <a:spcPts val="0"/>
              </a:spcBef>
              <a:spcAft>
                <a:spcPts val="0"/>
              </a:spcAft>
              <a:buSzPts val="22000"/>
              <a:buNone/>
              <a:defRPr sz="22000"/>
            </a:lvl4pPr>
            <a:lvl5pPr lvl="4" algn="ctr">
              <a:spcBef>
                <a:spcPts val="0"/>
              </a:spcBef>
              <a:spcAft>
                <a:spcPts val="0"/>
              </a:spcAft>
              <a:buSzPts val="22000"/>
              <a:buNone/>
              <a:defRPr sz="22000"/>
            </a:lvl5pPr>
            <a:lvl6pPr lvl="5" algn="ctr">
              <a:spcBef>
                <a:spcPts val="0"/>
              </a:spcBef>
              <a:spcAft>
                <a:spcPts val="0"/>
              </a:spcAft>
              <a:buSzPts val="22000"/>
              <a:buNone/>
              <a:defRPr sz="22000"/>
            </a:lvl6pPr>
            <a:lvl7pPr lvl="6" algn="ctr">
              <a:spcBef>
                <a:spcPts val="0"/>
              </a:spcBef>
              <a:spcAft>
                <a:spcPts val="0"/>
              </a:spcAft>
              <a:buSzPts val="22000"/>
              <a:buNone/>
              <a:defRPr sz="22000"/>
            </a:lvl7pPr>
            <a:lvl8pPr lvl="7" algn="ctr">
              <a:spcBef>
                <a:spcPts val="0"/>
              </a:spcBef>
              <a:spcAft>
                <a:spcPts val="0"/>
              </a:spcAft>
              <a:buSzPts val="22000"/>
              <a:buNone/>
              <a:defRPr sz="22000"/>
            </a:lvl8pPr>
            <a:lvl9pPr lvl="8" algn="ctr">
              <a:spcBef>
                <a:spcPts val="0"/>
              </a:spcBef>
              <a:spcAft>
                <a:spcPts val="0"/>
              </a:spcAft>
              <a:buSzPts val="22000"/>
              <a:buNone/>
              <a:defRPr sz="22000"/>
            </a:lvl9pPr>
          </a:lstStyle>
          <a:p/>
        </p:txBody>
      </p:sp>
      <p:sp>
        <p:nvSpPr>
          <p:cNvPr id="38" name="Google Shape;38;p9"/>
          <p:cNvSpPr txBox="1"/>
          <p:nvPr>
            <p:ph idx="1" type="subTitle"/>
          </p:nvPr>
        </p:nvSpPr>
        <p:spPr>
          <a:xfrm>
            <a:off x="955800" y="23919573"/>
            <a:ext cx="14562600" cy="10539600"/>
          </a:xfrm>
          <a:prstGeom prst="rect">
            <a:avLst/>
          </a:prstGeom>
        </p:spPr>
        <p:txBody>
          <a:bodyPr anchorCtr="0" anchor="t" bIns="479475" lIns="479475" spcFirstLastPara="1" rIns="479475" wrap="square" tIns="479475"/>
          <a:lstStyle>
            <a:lvl1pPr lvl="0" algn="ctr">
              <a:lnSpc>
                <a:spcPct val="100000"/>
              </a:lnSpc>
              <a:spcBef>
                <a:spcPts val="0"/>
              </a:spcBef>
              <a:spcAft>
                <a:spcPts val="0"/>
              </a:spcAft>
              <a:buSzPts val="11000"/>
              <a:buNone/>
              <a:defRPr sz="11000"/>
            </a:lvl1pPr>
            <a:lvl2pPr lvl="1" algn="ctr">
              <a:lnSpc>
                <a:spcPct val="100000"/>
              </a:lnSpc>
              <a:spcBef>
                <a:spcPts val="0"/>
              </a:spcBef>
              <a:spcAft>
                <a:spcPts val="0"/>
              </a:spcAft>
              <a:buSzPts val="11000"/>
              <a:buNone/>
              <a:defRPr sz="11000"/>
            </a:lvl2pPr>
            <a:lvl3pPr lvl="2" algn="ctr">
              <a:lnSpc>
                <a:spcPct val="100000"/>
              </a:lnSpc>
              <a:spcBef>
                <a:spcPts val="0"/>
              </a:spcBef>
              <a:spcAft>
                <a:spcPts val="0"/>
              </a:spcAft>
              <a:buSzPts val="11000"/>
              <a:buNone/>
              <a:defRPr sz="11000"/>
            </a:lvl3pPr>
            <a:lvl4pPr lvl="3" algn="ctr">
              <a:lnSpc>
                <a:spcPct val="100000"/>
              </a:lnSpc>
              <a:spcBef>
                <a:spcPts val="0"/>
              </a:spcBef>
              <a:spcAft>
                <a:spcPts val="0"/>
              </a:spcAft>
              <a:buSzPts val="11000"/>
              <a:buNone/>
              <a:defRPr sz="11000"/>
            </a:lvl4pPr>
            <a:lvl5pPr lvl="4" algn="ctr">
              <a:lnSpc>
                <a:spcPct val="100000"/>
              </a:lnSpc>
              <a:spcBef>
                <a:spcPts val="0"/>
              </a:spcBef>
              <a:spcAft>
                <a:spcPts val="0"/>
              </a:spcAft>
              <a:buSzPts val="11000"/>
              <a:buNone/>
              <a:defRPr sz="11000"/>
            </a:lvl5pPr>
            <a:lvl6pPr lvl="5" algn="ctr">
              <a:lnSpc>
                <a:spcPct val="100000"/>
              </a:lnSpc>
              <a:spcBef>
                <a:spcPts val="0"/>
              </a:spcBef>
              <a:spcAft>
                <a:spcPts val="0"/>
              </a:spcAft>
              <a:buSzPts val="11000"/>
              <a:buNone/>
              <a:defRPr sz="11000"/>
            </a:lvl6pPr>
            <a:lvl7pPr lvl="6" algn="ctr">
              <a:lnSpc>
                <a:spcPct val="100000"/>
              </a:lnSpc>
              <a:spcBef>
                <a:spcPts val="0"/>
              </a:spcBef>
              <a:spcAft>
                <a:spcPts val="0"/>
              </a:spcAft>
              <a:buSzPts val="11000"/>
              <a:buNone/>
              <a:defRPr sz="11000"/>
            </a:lvl7pPr>
            <a:lvl8pPr lvl="7" algn="ctr">
              <a:lnSpc>
                <a:spcPct val="100000"/>
              </a:lnSpc>
              <a:spcBef>
                <a:spcPts val="0"/>
              </a:spcBef>
              <a:spcAft>
                <a:spcPts val="0"/>
              </a:spcAft>
              <a:buSzPts val="11000"/>
              <a:buNone/>
              <a:defRPr sz="11000"/>
            </a:lvl8pPr>
            <a:lvl9pPr lvl="8" algn="ctr">
              <a:lnSpc>
                <a:spcPct val="100000"/>
              </a:lnSpc>
              <a:spcBef>
                <a:spcPts val="0"/>
              </a:spcBef>
              <a:spcAft>
                <a:spcPts val="0"/>
              </a:spcAft>
              <a:buSzPts val="11000"/>
              <a:buNone/>
              <a:defRPr sz="11000"/>
            </a:lvl9pPr>
          </a:lstStyle>
          <a:p/>
        </p:txBody>
      </p:sp>
      <p:sp>
        <p:nvSpPr>
          <p:cNvPr id="39" name="Google Shape;39;p9"/>
          <p:cNvSpPr txBox="1"/>
          <p:nvPr>
            <p:ph idx="2" type="body"/>
          </p:nvPr>
        </p:nvSpPr>
        <p:spPr>
          <a:xfrm>
            <a:off x="17782200" y="6178773"/>
            <a:ext cx="13813200" cy="31531500"/>
          </a:xfrm>
          <a:prstGeom prst="rect">
            <a:avLst/>
          </a:prstGeom>
        </p:spPr>
        <p:txBody>
          <a:bodyPr anchorCtr="0" anchor="ctr" bIns="479475" lIns="479475" spcFirstLastPara="1" rIns="479475" wrap="square" tIns="479475"/>
          <a:lstStyle>
            <a:lvl1pPr indent="-825500" lvl="0" marL="457200">
              <a:spcBef>
                <a:spcPts val="0"/>
              </a:spcBef>
              <a:spcAft>
                <a:spcPts val="0"/>
              </a:spcAft>
              <a:buSzPts val="9400"/>
              <a:buChar char="●"/>
              <a:defRPr/>
            </a:lvl1pPr>
            <a:lvl2pPr indent="-692150" lvl="1" marL="914400">
              <a:spcBef>
                <a:spcPts val="8400"/>
              </a:spcBef>
              <a:spcAft>
                <a:spcPts val="0"/>
              </a:spcAft>
              <a:buSzPts val="7300"/>
              <a:buChar char="○"/>
              <a:defRPr/>
            </a:lvl2pPr>
            <a:lvl3pPr indent="-692150" lvl="2" marL="1371600">
              <a:spcBef>
                <a:spcPts val="8400"/>
              </a:spcBef>
              <a:spcAft>
                <a:spcPts val="0"/>
              </a:spcAft>
              <a:buSzPts val="7300"/>
              <a:buChar char="■"/>
              <a:defRPr/>
            </a:lvl3pPr>
            <a:lvl4pPr indent="-692150" lvl="3" marL="1828800">
              <a:spcBef>
                <a:spcPts val="8400"/>
              </a:spcBef>
              <a:spcAft>
                <a:spcPts val="0"/>
              </a:spcAft>
              <a:buSzPts val="7300"/>
              <a:buChar char="●"/>
              <a:defRPr/>
            </a:lvl4pPr>
            <a:lvl5pPr indent="-692150" lvl="4" marL="2286000">
              <a:spcBef>
                <a:spcPts val="8400"/>
              </a:spcBef>
              <a:spcAft>
                <a:spcPts val="0"/>
              </a:spcAft>
              <a:buSzPts val="7300"/>
              <a:buChar char="○"/>
              <a:defRPr/>
            </a:lvl5pPr>
            <a:lvl6pPr indent="-692150" lvl="5" marL="2743200">
              <a:spcBef>
                <a:spcPts val="8400"/>
              </a:spcBef>
              <a:spcAft>
                <a:spcPts val="0"/>
              </a:spcAft>
              <a:buSzPts val="7300"/>
              <a:buChar char="■"/>
              <a:defRPr/>
            </a:lvl6pPr>
            <a:lvl7pPr indent="-692150" lvl="6" marL="3200400">
              <a:spcBef>
                <a:spcPts val="8400"/>
              </a:spcBef>
              <a:spcAft>
                <a:spcPts val="0"/>
              </a:spcAft>
              <a:buSzPts val="7300"/>
              <a:buChar char="●"/>
              <a:defRPr/>
            </a:lvl7pPr>
            <a:lvl8pPr indent="-692150" lvl="7" marL="3657600">
              <a:spcBef>
                <a:spcPts val="8400"/>
              </a:spcBef>
              <a:spcAft>
                <a:spcPts val="0"/>
              </a:spcAft>
              <a:buSzPts val="7300"/>
              <a:buChar char="○"/>
              <a:defRPr/>
            </a:lvl8pPr>
            <a:lvl9pPr indent="-692150" lvl="8" marL="4114800">
              <a:spcBef>
                <a:spcPts val="8400"/>
              </a:spcBef>
              <a:spcAft>
                <a:spcPts val="8400"/>
              </a:spcAft>
              <a:buSzPts val="7300"/>
              <a:buChar char="■"/>
              <a:defRPr/>
            </a:lvl9pPr>
          </a:lstStyle>
          <a:p/>
        </p:txBody>
      </p:sp>
      <p:sp>
        <p:nvSpPr>
          <p:cNvPr id="40" name="Google Shape;40;p9"/>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122120" y="36100907"/>
            <a:ext cx="21595800" cy="5163600"/>
          </a:xfrm>
          <a:prstGeom prst="rect">
            <a:avLst/>
          </a:prstGeom>
        </p:spPr>
        <p:txBody>
          <a:bodyPr anchorCtr="0" anchor="ctr" bIns="479475" lIns="479475" spcFirstLastPara="1" rIns="479475" wrap="square" tIns="479475"/>
          <a:lstStyle>
            <a:lvl1pPr indent="-228600" lvl="0" marL="457200">
              <a:lnSpc>
                <a:spcPct val="100000"/>
              </a:lnSpc>
              <a:spcBef>
                <a:spcPts val="0"/>
              </a:spcBef>
              <a:spcAft>
                <a:spcPts val="0"/>
              </a:spcAft>
              <a:buSzPts val="9400"/>
              <a:buNone/>
              <a:defRPr/>
            </a:lvl1pPr>
          </a:lstStyle>
          <a:p/>
        </p:txBody>
      </p:sp>
      <p:sp>
        <p:nvSpPr>
          <p:cNvPr id="43" name="Google Shape;43;p10"/>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122120" y="9438933"/>
            <a:ext cx="30674100" cy="16755300"/>
          </a:xfrm>
          <a:prstGeom prst="rect">
            <a:avLst/>
          </a:prstGeom>
        </p:spPr>
        <p:txBody>
          <a:bodyPr anchorCtr="0" anchor="b" bIns="479475" lIns="479475" spcFirstLastPara="1" rIns="479475" wrap="square" tIns="479475"/>
          <a:lstStyle>
            <a:lvl1pPr lvl="0" algn="ctr">
              <a:spcBef>
                <a:spcPts val="0"/>
              </a:spcBef>
              <a:spcAft>
                <a:spcPts val="0"/>
              </a:spcAft>
              <a:buSzPts val="62900"/>
              <a:buNone/>
              <a:defRPr sz="62900"/>
            </a:lvl1pPr>
            <a:lvl2pPr lvl="1" algn="ctr">
              <a:spcBef>
                <a:spcPts val="0"/>
              </a:spcBef>
              <a:spcAft>
                <a:spcPts val="0"/>
              </a:spcAft>
              <a:buSzPts val="62900"/>
              <a:buNone/>
              <a:defRPr sz="62900"/>
            </a:lvl2pPr>
            <a:lvl3pPr lvl="2" algn="ctr">
              <a:spcBef>
                <a:spcPts val="0"/>
              </a:spcBef>
              <a:spcAft>
                <a:spcPts val="0"/>
              </a:spcAft>
              <a:buSzPts val="62900"/>
              <a:buNone/>
              <a:defRPr sz="62900"/>
            </a:lvl3pPr>
            <a:lvl4pPr lvl="3" algn="ctr">
              <a:spcBef>
                <a:spcPts val="0"/>
              </a:spcBef>
              <a:spcAft>
                <a:spcPts val="0"/>
              </a:spcAft>
              <a:buSzPts val="62900"/>
              <a:buNone/>
              <a:defRPr sz="62900"/>
            </a:lvl4pPr>
            <a:lvl5pPr lvl="4" algn="ctr">
              <a:spcBef>
                <a:spcPts val="0"/>
              </a:spcBef>
              <a:spcAft>
                <a:spcPts val="0"/>
              </a:spcAft>
              <a:buSzPts val="62900"/>
              <a:buNone/>
              <a:defRPr sz="62900"/>
            </a:lvl5pPr>
            <a:lvl6pPr lvl="5" algn="ctr">
              <a:spcBef>
                <a:spcPts val="0"/>
              </a:spcBef>
              <a:spcAft>
                <a:spcPts val="0"/>
              </a:spcAft>
              <a:buSzPts val="62900"/>
              <a:buNone/>
              <a:defRPr sz="62900"/>
            </a:lvl6pPr>
            <a:lvl7pPr lvl="6" algn="ctr">
              <a:spcBef>
                <a:spcPts val="0"/>
              </a:spcBef>
              <a:spcAft>
                <a:spcPts val="0"/>
              </a:spcAft>
              <a:buSzPts val="62900"/>
              <a:buNone/>
              <a:defRPr sz="62900"/>
            </a:lvl7pPr>
            <a:lvl8pPr lvl="7" algn="ctr">
              <a:spcBef>
                <a:spcPts val="0"/>
              </a:spcBef>
              <a:spcAft>
                <a:spcPts val="0"/>
              </a:spcAft>
              <a:buSzPts val="62900"/>
              <a:buNone/>
              <a:defRPr sz="62900"/>
            </a:lvl8pPr>
            <a:lvl9pPr lvl="8" algn="ctr">
              <a:spcBef>
                <a:spcPts val="0"/>
              </a:spcBef>
              <a:spcAft>
                <a:spcPts val="0"/>
              </a:spcAft>
              <a:buSzPts val="62900"/>
              <a:buNone/>
              <a:defRPr sz="62900"/>
            </a:lvl9pPr>
          </a:lstStyle>
          <a:p>
            <a:r>
              <a:t>xx%</a:t>
            </a:r>
          </a:p>
        </p:txBody>
      </p:sp>
      <p:sp>
        <p:nvSpPr>
          <p:cNvPr id="46" name="Google Shape;46;p11"/>
          <p:cNvSpPr txBox="1"/>
          <p:nvPr>
            <p:ph idx="1" type="body"/>
          </p:nvPr>
        </p:nvSpPr>
        <p:spPr>
          <a:xfrm>
            <a:off x="1122120" y="26898987"/>
            <a:ext cx="30674100" cy="11100300"/>
          </a:xfrm>
          <a:prstGeom prst="rect">
            <a:avLst/>
          </a:prstGeom>
        </p:spPr>
        <p:txBody>
          <a:bodyPr anchorCtr="0" anchor="t" bIns="479475" lIns="479475" spcFirstLastPara="1" rIns="479475" wrap="square" tIns="479475"/>
          <a:lstStyle>
            <a:lvl1pPr indent="-825500" lvl="0" marL="457200" algn="ctr">
              <a:spcBef>
                <a:spcPts val="0"/>
              </a:spcBef>
              <a:spcAft>
                <a:spcPts val="0"/>
              </a:spcAft>
              <a:buSzPts val="9400"/>
              <a:buChar char="●"/>
              <a:defRPr/>
            </a:lvl1pPr>
            <a:lvl2pPr indent="-692150" lvl="1" marL="914400" algn="ctr">
              <a:spcBef>
                <a:spcPts val="8400"/>
              </a:spcBef>
              <a:spcAft>
                <a:spcPts val="0"/>
              </a:spcAft>
              <a:buSzPts val="7300"/>
              <a:buChar char="○"/>
              <a:defRPr/>
            </a:lvl2pPr>
            <a:lvl3pPr indent="-692150" lvl="2" marL="1371600" algn="ctr">
              <a:spcBef>
                <a:spcPts val="8400"/>
              </a:spcBef>
              <a:spcAft>
                <a:spcPts val="0"/>
              </a:spcAft>
              <a:buSzPts val="7300"/>
              <a:buChar char="■"/>
              <a:defRPr/>
            </a:lvl3pPr>
            <a:lvl4pPr indent="-692150" lvl="3" marL="1828800" algn="ctr">
              <a:spcBef>
                <a:spcPts val="8400"/>
              </a:spcBef>
              <a:spcAft>
                <a:spcPts val="0"/>
              </a:spcAft>
              <a:buSzPts val="7300"/>
              <a:buChar char="●"/>
              <a:defRPr/>
            </a:lvl4pPr>
            <a:lvl5pPr indent="-692150" lvl="4" marL="2286000" algn="ctr">
              <a:spcBef>
                <a:spcPts val="8400"/>
              </a:spcBef>
              <a:spcAft>
                <a:spcPts val="0"/>
              </a:spcAft>
              <a:buSzPts val="7300"/>
              <a:buChar char="○"/>
              <a:defRPr/>
            </a:lvl5pPr>
            <a:lvl6pPr indent="-692150" lvl="5" marL="2743200" algn="ctr">
              <a:spcBef>
                <a:spcPts val="8400"/>
              </a:spcBef>
              <a:spcAft>
                <a:spcPts val="0"/>
              </a:spcAft>
              <a:buSzPts val="7300"/>
              <a:buChar char="■"/>
              <a:defRPr/>
            </a:lvl6pPr>
            <a:lvl7pPr indent="-692150" lvl="6" marL="3200400" algn="ctr">
              <a:spcBef>
                <a:spcPts val="8400"/>
              </a:spcBef>
              <a:spcAft>
                <a:spcPts val="0"/>
              </a:spcAft>
              <a:buSzPts val="7300"/>
              <a:buChar char="●"/>
              <a:defRPr/>
            </a:lvl7pPr>
            <a:lvl8pPr indent="-692150" lvl="7" marL="3657600" algn="ctr">
              <a:spcBef>
                <a:spcPts val="8400"/>
              </a:spcBef>
              <a:spcAft>
                <a:spcPts val="0"/>
              </a:spcAft>
              <a:buSzPts val="7300"/>
              <a:buChar char="○"/>
              <a:defRPr/>
            </a:lvl8pPr>
            <a:lvl9pPr indent="-692150" lvl="8" marL="4114800" algn="ctr">
              <a:spcBef>
                <a:spcPts val="8400"/>
              </a:spcBef>
              <a:spcAft>
                <a:spcPts val="8400"/>
              </a:spcAft>
              <a:buSzPts val="7300"/>
              <a:buChar char="■"/>
              <a:defRPr/>
            </a:lvl9pPr>
          </a:lstStyle>
          <a:p/>
        </p:txBody>
      </p:sp>
      <p:sp>
        <p:nvSpPr>
          <p:cNvPr id="47" name="Google Shape;47;p11"/>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30500848" y="39792783"/>
            <a:ext cx="1975200" cy="3358800"/>
          </a:xfrm>
          <a:prstGeom prst="rect">
            <a:avLst/>
          </a:prstGeom>
        </p:spPr>
        <p:txBody>
          <a:bodyPr anchorCtr="0" anchor="ctr" bIns="479475" lIns="479475" spcFirstLastPara="1" rIns="479475" wrap="square" tIns="4794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50" name="Shape 50"/>
        <p:cNvGrpSpPr/>
        <p:nvPr/>
      </p:nvGrpSpPr>
      <p:grpSpPr>
        <a:xfrm>
          <a:off x="0" y="0"/>
          <a:ext cx="0" cy="0"/>
          <a:chOff x="0" y="0"/>
          <a:chExt cx="0" cy="0"/>
        </a:xfrm>
      </p:grpSpPr>
      <p:sp>
        <p:nvSpPr>
          <p:cNvPr id="51" name="Google Shape;51;p13"/>
          <p:cNvSpPr/>
          <p:nvPr/>
        </p:nvSpPr>
        <p:spPr>
          <a:xfrm>
            <a:off x="32004000" y="0"/>
            <a:ext cx="914400" cy="43891200"/>
          </a:xfrm>
          <a:prstGeom prst="rect">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8600" u="none" cap="none" strike="noStrike">
              <a:solidFill>
                <a:schemeClr val="lt1"/>
              </a:solidFill>
              <a:latin typeface="Calibri"/>
              <a:ea typeface="Calibri"/>
              <a:cs typeface="Calibri"/>
              <a:sym typeface="Calibri"/>
            </a:endParaRPr>
          </a:p>
        </p:txBody>
      </p:sp>
      <p:sp>
        <p:nvSpPr>
          <p:cNvPr id="52" name="Google Shape;52;p13"/>
          <p:cNvSpPr/>
          <p:nvPr/>
        </p:nvSpPr>
        <p:spPr>
          <a:xfrm>
            <a:off x="0" y="0"/>
            <a:ext cx="914400" cy="43891200"/>
          </a:xfrm>
          <a:prstGeom prst="rect">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8600" u="none" cap="none" strike="noStrike">
              <a:solidFill>
                <a:schemeClr val="lt1"/>
              </a:solidFill>
              <a:latin typeface="Calibri"/>
              <a:ea typeface="Calibri"/>
              <a:cs typeface="Calibri"/>
              <a:sym typeface="Calibri"/>
            </a:endParaRPr>
          </a:p>
        </p:txBody>
      </p:sp>
      <p:sp>
        <p:nvSpPr>
          <p:cNvPr id="53" name="Google Shape;53;p13"/>
          <p:cNvSpPr/>
          <p:nvPr/>
        </p:nvSpPr>
        <p:spPr>
          <a:xfrm>
            <a:off x="0" y="0"/>
            <a:ext cx="32918400" cy="5486400"/>
          </a:xfrm>
          <a:prstGeom prst="rect">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8600" u="none" cap="none" strike="noStrike">
              <a:solidFill>
                <a:schemeClr val="lt1"/>
              </a:solidFill>
              <a:latin typeface="Calibri"/>
              <a:ea typeface="Calibri"/>
              <a:cs typeface="Calibri"/>
              <a:sym typeface="Calibri"/>
            </a:endParaRPr>
          </a:p>
        </p:txBody>
      </p:sp>
      <p:sp>
        <p:nvSpPr>
          <p:cNvPr id="54" name="Google Shape;54;p13"/>
          <p:cNvSpPr/>
          <p:nvPr/>
        </p:nvSpPr>
        <p:spPr>
          <a:xfrm>
            <a:off x="0" y="38404800"/>
            <a:ext cx="32918400" cy="5486400"/>
          </a:xfrm>
          <a:prstGeom prst="rect">
            <a:avLst/>
          </a:prstGeom>
          <a:solidFill>
            <a:srgbClr val="B7CCE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8600" u="none" cap="none" strike="noStrike">
              <a:solidFill>
                <a:schemeClr val="lt1"/>
              </a:solidFill>
              <a:latin typeface="Calibri"/>
              <a:ea typeface="Calibri"/>
              <a:cs typeface="Calibri"/>
              <a:sym typeface="Calibri"/>
            </a:endParaRPr>
          </a:p>
        </p:txBody>
      </p:sp>
      <p:sp>
        <p:nvSpPr>
          <p:cNvPr id="55" name="Google Shape;55;p13"/>
          <p:cNvSpPr/>
          <p:nvPr/>
        </p:nvSpPr>
        <p:spPr>
          <a:xfrm>
            <a:off x="-13716000" y="0"/>
            <a:ext cx="12801600" cy="43891200"/>
          </a:xfrm>
          <a:prstGeom prst="rect">
            <a:avLst/>
          </a:prstGeom>
          <a:solidFill>
            <a:srgbClr val="D8D8D8"/>
          </a:solidFill>
          <a:ln>
            <a:noFill/>
          </a:ln>
        </p:spPr>
        <p:txBody>
          <a:bodyPr anchorCtr="0" anchor="t" bIns="228600" lIns="228600" spcFirstLastPara="1" rIns="228600" wrap="square" tIns="228600">
            <a:noAutofit/>
          </a:bodyPr>
          <a:lstStyle/>
          <a:p>
            <a:pPr indent="0" lvl="0" marL="0" marR="0" rtl="0" algn="l">
              <a:spcBef>
                <a:spcPts val="0"/>
              </a:spcBef>
              <a:spcAft>
                <a:spcPts val="0"/>
              </a:spcAft>
              <a:buNone/>
            </a:pPr>
            <a:r>
              <a:rPr b="0" i="0" lang="en-US" sz="9600" u="none" cap="none" strike="noStrike">
                <a:solidFill>
                  <a:srgbClr val="7F7F7F"/>
                </a:solidFill>
                <a:latin typeface="Calibri"/>
                <a:ea typeface="Calibri"/>
                <a:cs typeface="Calibri"/>
                <a:sym typeface="Calibri"/>
              </a:rPr>
              <a:t>Poster Print Size:</a:t>
            </a:r>
            <a:endParaRPr b="0" i="0" sz="9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This poster template is 48” high by 36” wide. It can be used to print any poster with a 4:3 aspect ratio.</a:t>
            </a:r>
            <a:endParaRPr/>
          </a:p>
          <a:p>
            <a:pPr indent="0" lvl="0" marL="0" marR="0" rtl="0" algn="l">
              <a:spcBef>
                <a:spcPts val="2400"/>
              </a:spcBef>
              <a:spcAft>
                <a:spcPts val="0"/>
              </a:spcAft>
              <a:buNone/>
            </a:pPr>
            <a:r>
              <a:rPr b="0" i="0" lang="en-US" sz="9600" u="none" cap="none" strike="noStrike">
                <a:solidFill>
                  <a:srgbClr val="7F7F7F"/>
                </a:solidFill>
                <a:latin typeface="Calibri"/>
                <a:ea typeface="Calibri"/>
                <a:cs typeface="Calibri"/>
                <a:sym typeface="Calibri"/>
              </a:rPr>
              <a:t>Placeholders:</a:t>
            </a:r>
            <a:endParaRPr b="0" i="0" sz="9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The various elements included in this poster are ones we often see in medical, research, and scientific posters. Feel free to edit, move,  add, and delete items, or change the layout to suit your needs. Always check with your conference organizer for specific requirements.</a:t>
            </a:r>
            <a:endParaRPr/>
          </a:p>
          <a:p>
            <a:pPr indent="0" lvl="0" marL="0" marR="0" rtl="0" algn="l">
              <a:spcBef>
                <a:spcPts val="2400"/>
              </a:spcBef>
              <a:spcAft>
                <a:spcPts val="0"/>
              </a:spcAft>
              <a:buNone/>
            </a:pPr>
            <a:r>
              <a:rPr b="0" i="0" lang="en-US" sz="9600" u="none" cap="none" strike="noStrike">
                <a:solidFill>
                  <a:srgbClr val="7F7F7F"/>
                </a:solidFill>
                <a:latin typeface="Calibri"/>
                <a:ea typeface="Calibri"/>
                <a:cs typeface="Calibri"/>
                <a:sym typeface="Calibri"/>
              </a:rPr>
              <a:t>Image Quality:</a:t>
            </a:r>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You can place digital photos or logo art in your poster file by selecting the </a:t>
            </a:r>
            <a:r>
              <a:rPr b="1" i="0" lang="en-US" sz="6600" u="none" cap="none" strike="noStrike">
                <a:solidFill>
                  <a:srgbClr val="7F7F7F"/>
                </a:solidFill>
                <a:latin typeface="Calibri"/>
                <a:ea typeface="Calibri"/>
                <a:cs typeface="Calibri"/>
                <a:sym typeface="Calibri"/>
              </a:rPr>
              <a:t>Insert, Picture</a:t>
            </a:r>
            <a:r>
              <a:rPr b="0" i="0" lang="en-US" sz="6600" u="none" cap="none" strike="noStrike">
                <a:solidFill>
                  <a:srgbClr val="7F7F7F"/>
                </a:solidFill>
                <a:latin typeface="Calibri"/>
                <a:ea typeface="Calibri"/>
                <a:cs typeface="Calibri"/>
                <a:sym typeface="Calibri"/>
              </a:rPr>
              <a:t> command, or by using standard copy &amp; paste. For best results, all graphic elements should be at least </a:t>
            </a:r>
            <a:r>
              <a:rPr b="1" i="0" lang="en-US" sz="6600" u="none" cap="none" strike="noStrike">
                <a:solidFill>
                  <a:srgbClr val="7F7F7F"/>
                </a:solidFill>
                <a:latin typeface="Calibri"/>
                <a:ea typeface="Calibri"/>
                <a:cs typeface="Calibri"/>
                <a:sym typeface="Calibri"/>
              </a:rPr>
              <a:t>150-200 pixels per inch in their final printed size</a:t>
            </a:r>
            <a:r>
              <a:rPr b="0" i="0" lang="en-US" sz="6600" u="none" cap="none" strike="noStrike">
                <a:solidFill>
                  <a:srgbClr val="7F7F7F"/>
                </a:solidFill>
                <a:latin typeface="Calibri"/>
                <a:ea typeface="Calibri"/>
                <a:cs typeface="Calibri"/>
                <a:sym typeface="Calibri"/>
              </a:rPr>
              <a:t>. For instance, a 1600 x 1200 pixel photo will usually look fine up to 8“-10” wide on your printed poster.</a:t>
            </a:r>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Please note that graphics from websites (such as the logo on your hospital's or university's home page) will only be 72dpi and not suitable for printing.</a:t>
            </a:r>
            <a:endParaRPr/>
          </a:p>
          <a:p>
            <a:pPr indent="0" lvl="0" marL="0" marR="0" rtl="0" algn="ctr">
              <a:spcBef>
                <a:spcPts val="2400"/>
              </a:spcBef>
              <a:spcAft>
                <a:spcPts val="0"/>
              </a:spcAft>
              <a:buNone/>
            </a:pPr>
            <a:br>
              <a:rPr b="0" i="0" lang="en-US" sz="4800" u="none" cap="none" strike="noStrike">
                <a:solidFill>
                  <a:srgbClr val="7F7F7F"/>
                </a:solidFill>
                <a:latin typeface="Calibri"/>
                <a:ea typeface="Calibri"/>
                <a:cs typeface="Calibri"/>
                <a:sym typeface="Calibri"/>
              </a:rPr>
            </a:br>
            <a:r>
              <a:rPr b="0" i="0" lang="en-US" sz="4800" u="none" cap="none" strike="noStrike">
                <a:solidFill>
                  <a:srgbClr val="7F7F7F"/>
                </a:solidFill>
                <a:latin typeface="Calibri"/>
                <a:ea typeface="Calibri"/>
                <a:cs typeface="Calibri"/>
                <a:sym typeface="Calibri"/>
              </a:rPr>
              <a:t>[This sidebar area does not print.]</a:t>
            </a:r>
            <a:endParaRPr/>
          </a:p>
        </p:txBody>
      </p:sp>
      <p:grpSp>
        <p:nvGrpSpPr>
          <p:cNvPr id="56" name="Google Shape;56;p13"/>
          <p:cNvGrpSpPr/>
          <p:nvPr/>
        </p:nvGrpSpPr>
        <p:grpSpPr>
          <a:xfrm>
            <a:off x="33832800" y="0"/>
            <a:ext cx="12801600" cy="43891200"/>
            <a:chOff x="33832800" y="0"/>
            <a:chExt cx="12801600" cy="43891200"/>
          </a:xfrm>
        </p:grpSpPr>
        <p:sp>
          <p:nvSpPr>
            <p:cNvPr id="57" name="Google Shape;57;p13"/>
            <p:cNvSpPr/>
            <p:nvPr/>
          </p:nvSpPr>
          <p:spPr>
            <a:xfrm>
              <a:off x="33832800" y="0"/>
              <a:ext cx="12801600" cy="43891200"/>
            </a:xfrm>
            <a:prstGeom prst="rect">
              <a:avLst/>
            </a:prstGeom>
            <a:solidFill>
              <a:srgbClr val="D8D8D8"/>
            </a:solidFill>
            <a:ln>
              <a:noFill/>
            </a:ln>
          </p:spPr>
          <p:txBody>
            <a:bodyPr anchorCtr="0" anchor="t" bIns="228600" lIns="228600" spcFirstLastPara="1" rIns="228600" wrap="square" tIns="228600">
              <a:noAutofit/>
            </a:bodyPr>
            <a:lstStyle/>
            <a:p>
              <a:pPr indent="0" lvl="0" marL="0" marR="0" rtl="0" algn="l">
                <a:spcBef>
                  <a:spcPts val="0"/>
                </a:spcBef>
                <a:spcAft>
                  <a:spcPts val="0"/>
                </a:spcAft>
                <a:buNone/>
              </a:pPr>
              <a:r>
                <a:rPr b="0" i="0" lang="en-US" sz="9600" u="none" cap="none" strike="noStrike">
                  <a:solidFill>
                    <a:srgbClr val="7F7F7F"/>
                  </a:solidFill>
                  <a:latin typeface="Calibri"/>
                  <a:ea typeface="Calibri"/>
                  <a:cs typeface="Calibri"/>
                  <a:sym typeface="Calibri"/>
                </a:rPr>
                <a:t>Change Color Theme:</a:t>
              </a:r>
              <a:endParaRPr b="0" i="0" sz="9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This template is designed to use the built-in color themes in the newer versions of PowerPoint.</a:t>
              </a:r>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To change the color theme, select the </a:t>
              </a:r>
              <a:r>
                <a:rPr b="1" i="0" lang="en-US" sz="6600" u="none" cap="none" strike="noStrike">
                  <a:solidFill>
                    <a:srgbClr val="7F7F7F"/>
                  </a:solidFill>
                  <a:latin typeface="Calibri"/>
                  <a:ea typeface="Calibri"/>
                  <a:cs typeface="Calibri"/>
                  <a:sym typeface="Calibri"/>
                </a:rPr>
                <a:t>Design</a:t>
              </a:r>
              <a:r>
                <a:rPr b="0" i="0" lang="en-US" sz="6600" u="none" cap="none" strike="noStrike">
                  <a:solidFill>
                    <a:srgbClr val="7F7F7F"/>
                  </a:solidFill>
                  <a:latin typeface="Calibri"/>
                  <a:ea typeface="Calibri"/>
                  <a:cs typeface="Calibri"/>
                  <a:sym typeface="Calibri"/>
                </a:rPr>
                <a:t> tab, then select the </a:t>
              </a:r>
              <a:r>
                <a:rPr b="1" i="0" lang="en-US" sz="6600" u="none" cap="none" strike="noStrike">
                  <a:solidFill>
                    <a:srgbClr val="7F7F7F"/>
                  </a:solidFill>
                  <a:latin typeface="Calibri"/>
                  <a:ea typeface="Calibri"/>
                  <a:cs typeface="Calibri"/>
                  <a:sym typeface="Calibri"/>
                </a:rPr>
                <a:t>Colors</a:t>
              </a:r>
              <a:r>
                <a:rPr b="0" i="0" lang="en-US" sz="6600" u="none" cap="none" strike="noStrike">
                  <a:solidFill>
                    <a:srgbClr val="7F7F7F"/>
                  </a:solidFill>
                  <a:latin typeface="Calibri"/>
                  <a:ea typeface="Calibri"/>
                  <a:cs typeface="Calibri"/>
                  <a:sym typeface="Calibri"/>
                </a:rPr>
                <a:t> drop-down list.</a:t>
              </a:r>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The default color theme for this template is “Office”, so you can always return to that after trying some of the alternatives.</a:t>
              </a:r>
              <a:endParaRPr/>
            </a:p>
            <a:p>
              <a:pPr indent="0" lvl="0" marL="0" marR="0" rtl="0" algn="l">
                <a:spcBef>
                  <a:spcPts val="2400"/>
                </a:spcBef>
                <a:spcAft>
                  <a:spcPts val="0"/>
                </a:spcAft>
                <a:buNone/>
              </a:pPr>
              <a:r>
                <a:rPr b="0" i="0" lang="en-US" sz="9600" u="none" cap="none" strike="noStrike">
                  <a:solidFill>
                    <a:srgbClr val="7F7F7F"/>
                  </a:solidFill>
                  <a:latin typeface="Calibri"/>
                  <a:ea typeface="Calibri"/>
                  <a:cs typeface="Calibri"/>
                  <a:sym typeface="Calibri"/>
                </a:rPr>
                <a:t>Printing Your Poster:</a:t>
              </a:r>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Once your poster file is ready, visit </a:t>
              </a:r>
              <a:r>
                <a:rPr b="1" i="0" lang="en-US" sz="6600" u="none" cap="none" strike="noStrike">
                  <a:solidFill>
                    <a:srgbClr val="7F7F7F"/>
                  </a:solidFill>
                  <a:latin typeface="Calibri"/>
                  <a:ea typeface="Calibri"/>
                  <a:cs typeface="Calibri"/>
                  <a:sym typeface="Calibri"/>
                </a:rPr>
                <a:t>www.genigraphics.com</a:t>
              </a:r>
              <a:r>
                <a:rPr b="0" i="0" lang="en-US" sz="6600" u="none" cap="none" strike="noStrike">
                  <a:solidFill>
                    <a:srgbClr val="7F7F7F"/>
                  </a:solidFill>
                  <a:latin typeface="Calibri"/>
                  <a:ea typeface="Calibri"/>
                  <a:cs typeface="Calibri"/>
                  <a:sym typeface="Calibri"/>
                </a:rPr>
                <a:t> to order a high-quality, affordable poster print. Every order receives a free design review and we can deliver as fast as next business day within the US and Canada. </a:t>
              </a:r>
              <a:endParaRPr/>
            </a:p>
            <a:p>
              <a:pPr indent="0" lvl="0" marL="0" marR="0" rtl="0" algn="l">
                <a:spcBef>
                  <a:spcPts val="2400"/>
                </a:spcBef>
                <a:spcAft>
                  <a:spcPts val="0"/>
                </a:spcAft>
                <a:buNone/>
              </a:pPr>
              <a:r>
                <a:rPr b="0" i="0" lang="en-US" sz="6600" u="none" cap="none" strike="noStrike">
                  <a:solidFill>
                    <a:srgbClr val="7F7F7F"/>
                  </a:solidFill>
                  <a:latin typeface="Calibri"/>
                  <a:ea typeface="Calibri"/>
                  <a:cs typeface="Calibri"/>
                  <a:sym typeface="Calibri"/>
                </a:rPr>
                <a:t>Genigraphics® has been producing output from PowerPoint® longer than anyone in the industry; dating back to when we helped Microsoft® design the PowerPoint software. </a:t>
              </a:r>
              <a:endParaRPr/>
            </a:p>
            <a:p>
              <a:pPr indent="0" lvl="0" marL="0" marR="0" rtl="0" algn="l">
                <a:spcBef>
                  <a:spcPts val="2400"/>
                </a:spcBef>
                <a:spcAft>
                  <a:spcPts val="0"/>
                </a:spcAft>
                <a:buNone/>
              </a:pPr>
              <a:r>
                <a:t/>
              </a:r>
              <a:endParaRPr b="0" i="0" sz="6600" u="none" cap="none" strike="noStrike">
                <a:solidFill>
                  <a:srgbClr val="7F7F7F"/>
                </a:solidFill>
                <a:latin typeface="Calibri"/>
                <a:ea typeface="Calibri"/>
                <a:cs typeface="Calibri"/>
                <a:sym typeface="Calibri"/>
              </a:endParaRPr>
            </a:p>
            <a:p>
              <a:pPr indent="0" lvl="0" marL="0" marR="0" rtl="0" algn="ctr">
                <a:spcBef>
                  <a:spcPts val="0"/>
                </a:spcBef>
                <a:spcAft>
                  <a:spcPts val="0"/>
                </a:spcAft>
                <a:buNone/>
              </a:pPr>
              <a:r>
                <a:rPr b="0" i="0" lang="en-US" sz="6600" u="none" cap="none" strike="noStrike">
                  <a:solidFill>
                    <a:srgbClr val="7F7F7F"/>
                  </a:solidFill>
                  <a:latin typeface="Calibri"/>
                  <a:ea typeface="Calibri"/>
                  <a:cs typeface="Calibri"/>
                  <a:sym typeface="Calibri"/>
                </a:rPr>
                <a:t>US and Canada:  1-800-790-4001</a:t>
              </a:r>
              <a:br>
                <a:rPr b="0" i="0" lang="en-US" sz="6600" u="none" cap="none" strike="noStrike">
                  <a:solidFill>
                    <a:srgbClr val="7F7F7F"/>
                  </a:solidFill>
                  <a:latin typeface="Calibri"/>
                  <a:ea typeface="Calibri"/>
                  <a:cs typeface="Calibri"/>
                  <a:sym typeface="Calibri"/>
                </a:rPr>
              </a:br>
              <a:r>
                <a:rPr b="0" i="0" lang="en-US" sz="6600" u="none" cap="none" strike="noStrike">
                  <a:solidFill>
                    <a:srgbClr val="7F7F7F"/>
                  </a:solidFill>
                  <a:latin typeface="Calibri"/>
                  <a:ea typeface="Calibri"/>
                  <a:cs typeface="Calibri"/>
                  <a:sym typeface="Calibri"/>
                </a:rPr>
                <a:t>Email: info@genigraphics.com</a:t>
              </a:r>
              <a:endParaRPr/>
            </a:p>
            <a:p>
              <a:pPr indent="0" lvl="0" marL="0" marR="0" rtl="0" algn="ctr">
                <a:spcBef>
                  <a:spcPts val="0"/>
                </a:spcBef>
                <a:spcAft>
                  <a:spcPts val="0"/>
                </a:spcAft>
                <a:buNone/>
              </a:pPr>
              <a:br>
                <a:rPr b="0" i="0" lang="en-US" sz="4800" u="none" cap="none" strike="noStrike">
                  <a:solidFill>
                    <a:srgbClr val="7F7F7F"/>
                  </a:solidFill>
                  <a:latin typeface="Calibri"/>
                  <a:ea typeface="Calibri"/>
                  <a:cs typeface="Calibri"/>
                  <a:sym typeface="Calibri"/>
                </a:rPr>
              </a:br>
              <a:r>
                <a:rPr b="0" i="0" lang="en-US" sz="4800" u="none" cap="none" strike="noStrike">
                  <a:solidFill>
                    <a:srgbClr val="7F7F7F"/>
                  </a:solidFill>
                  <a:latin typeface="Calibri"/>
                  <a:ea typeface="Calibri"/>
                  <a:cs typeface="Calibri"/>
                  <a:sym typeface="Calibri"/>
                </a:rPr>
                <a:t>[This sidebar area does not print.]</a:t>
              </a:r>
              <a:endParaRPr/>
            </a:p>
          </p:txBody>
        </p:sp>
        <p:pic>
          <p:nvPicPr>
            <p:cNvPr id="58" name="Google Shape;58;p13"/>
            <p:cNvPicPr preferRelativeResize="0"/>
            <p:nvPr/>
          </p:nvPicPr>
          <p:blipFill rotWithShape="1">
            <a:blip r:embed="rId2">
              <a:alphaModFix/>
            </a:blip>
            <a:srcRect b="0" l="0" r="0" t="0"/>
            <a:stretch/>
          </p:blipFill>
          <p:spPr>
            <a:xfrm>
              <a:off x="34281341" y="9260274"/>
              <a:ext cx="11904515" cy="10246926"/>
            </a:xfrm>
            <a:prstGeom prst="rect">
              <a:avLst/>
            </a:prstGeom>
            <a:noFill/>
            <a:ln>
              <a:noFill/>
            </a:ln>
          </p:spPr>
        </p:pic>
      </p:grpSp>
      <p:pic>
        <p:nvPicPr>
          <p:cNvPr id="59" name="Google Shape;59;p13"/>
          <p:cNvPicPr preferRelativeResize="0"/>
          <p:nvPr/>
        </p:nvPicPr>
        <p:blipFill rotWithShape="1">
          <a:blip r:embed="rId3">
            <a:alphaModFix/>
          </a:blip>
          <a:srcRect b="0" l="0" r="0" t="0"/>
          <a:stretch/>
        </p:blipFill>
        <p:spPr>
          <a:xfrm>
            <a:off x="26782766" y="43476672"/>
            <a:ext cx="5297433" cy="18592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22120" y="3797547"/>
            <a:ext cx="30674100" cy="4887000"/>
          </a:xfrm>
          <a:prstGeom prst="rect">
            <a:avLst/>
          </a:prstGeom>
          <a:noFill/>
          <a:ln>
            <a:noFill/>
          </a:ln>
        </p:spPr>
        <p:txBody>
          <a:bodyPr anchorCtr="0" anchor="t" bIns="479475" lIns="479475" spcFirstLastPara="1" rIns="479475" wrap="square" tIns="479475"/>
          <a:lstStyle>
            <a:lvl1pPr lvl="0">
              <a:spcBef>
                <a:spcPts val="0"/>
              </a:spcBef>
              <a:spcAft>
                <a:spcPts val="0"/>
              </a:spcAft>
              <a:buClr>
                <a:schemeClr val="dk1"/>
              </a:buClr>
              <a:buSzPts val="14700"/>
              <a:buNone/>
              <a:defRPr sz="14700">
                <a:solidFill>
                  <a:schemeClr val="dk1"/>
                </a:solidFill>
              </a:defRPr>
            </a:lvl1pPr>
            <a:lvl2pPr lvl="1">
              <a:spcBef>
                <a:spcPts val="0"/>
              </a:spcBef>
              <a:spcAft>
                <a:spcPts val="0"/>
              </a:spcAft>
              <a:buClr>
                <a:schemeClr val="dk1"/>
              </a:buClr>
              <a:buSzPts val="14700"/>
              <a:buNone/>
              <a:defRPr sz="14700">
                <a:solidFill>
                  <a:schemeClr val="dk1"/>
                </a:solidFill>
              </a:defRPr>
            </a:lvl2pPr>
            <a:lvl3pPr lvl="2">
              <a:spcBef>
                <a:spcPts val="0"/>
              </a:spcBef>
              <a:spcAft>
                <a:spcPts val="0"/>
              </a:spcAft>
              <a:buClr>
                <a:schemeClr val="dk1"/>
              </a:buClr>
              <a:buSzPts val="14700"/>
              <a:buNone/>
              <a:defRPr sz="14700">
                <a:solidFill>
                  <a:schemeClr val="dk1"/>
                </a:solidFill>
              </a:defRPr>
            </a:lvl3pPr>
            <a:lvl4pPr lvl="3">
              <a:spcBef>
                <a:spcPts val="0"/>
              </a:spcBef>
              <a:spcAft>
                <a:spcPts val="0"/>
              </a:spcAft>
              <a:buClr>
                <a:schemeClr val="dk1"/>
              </a:buClr>
              <a:buSzPts val="14700"/>
              <a:buNone/>
              <a:defRPr sz="14700">
                <a:solidFill>
                  <a:schemeClr val="dk1"/>
                </a:solidFill>
              </a:defRPr>
            </a:lvl4pPr>
            <a:lvl5pPr lvl="4">
              <a:spcBef>
                <a:spcPts val="0"/>
              </a:spcBef>
              <a:spcAft>
                <a:spcPts val="0"/>
              </a:spcAft>
              <a:buClr>
                <a:schemeClr val="dk1"/>
              </a:buClr>
              <a:buSzPts val="14700"/>
              <a:buNone/>
              <a:defRPr sz="14700">
                <a:solidFill>
                  <a:schemeClr val="dk1"/>
                </a:solidFill>
              </a:defRPr>
            </a:lvl5pPr>
            <a:lvl6pPr lvl="5">
              <a:spcBef>
                <a:spcPts val="0"/>
              </a:spcBef>
              <a:spcAft>
                <a:spcPts val="0"/>
              </a:spcAft>
              <a:buClr>
                <a:schemeClr val="dk1"/>
              </a:buClr>
              <a:buSzPts val="14700"/>
              <a:buNone/>
              <a:defRPr sz="14700">
                <a:solidFill>
                  <a:schemeClr val="dk1"/>
                </a:solidFill>
              </a:defRPr>
            </a:lvl6pPr>
            <a:lvl7pPr lvl="6">
              <a:spcBef>
                <a:spcPts val="0"/>
              </a:spcBef>
              <a:spcAft>
                <a:spcPts val="0"/>
              </a:spcAft>
              <a:buClr>
                <a:schemeClr val="dk1"/>
              </a:buClr>
              <a:buSzPts val="14700"/>
              <a:buNone/>
              <a:defRPr sz="14700">
                <a:solidFill>
                  <a:schemeClr val="dk1"/>
                </a:solidFill>
              </a:defRPr>
            </a:lvl7pPr>
            <a:lvl8pPr lvl="7">
              <a:spcBef>
                <a:spcPts val="0"/>
              </a:spcBef>
              <a:spcAft>
                <a:spcPts val="0"/>
              </a:spcAft>
              <a:buClr>
                <a:schemeClr val="dk1"/>
              </a:buClr>
              <a:buSzPts val="14700"/>
              <a:buNone/>
              <a:defRPr sz="14700">
                <a:solidFill>
                  <a:schemeClr val="dk1"/>
                </a:solidFill>
              </a:defRPr>
            </a:lvl8pPr>
            <a:lvl9pPr lvl="8">
              <a:spcBef>
                <a:spcPts val="0"/>
              </a:spcBef>
              <a:spcAft>
                <a:spcPts val="0"/>
              </a:spcAft>
              <a:buClr>
                <a:schemeClr val="dk1"/>
              </a:buClr>
              <a:buSzPts val="14700"/>
              <a:buNone/>
              <a:defRPr sz="14700">
                <a:solidFill>
                  <a:schemeClr val="dk1"/>
                </a:solidFill>
              </a:defRPr>
            </a:lvl9pPr>
          </a:lstStyle>
          <a:p/>
        </p:txBody>
      </p:sp>
      <p:sp>
        <p:nvSpPr>
          <p:cNvPr id="7" name="Google Shape;7;p1"/>
          <p:cNvSpPr txBox="1"/>
          <p:nvPr>
            <p:ph idx="1" type="body"/>
          </p:nvPr>
        </p:nvSpPr>
        <p:spPr>
          <a:xfrm>
            <a:off x="1122120" y="9834453"/>
            <a:ext cx="30674100" cy="29153400"/>
          </a:xfrm>
          <a:prstGeom prst="rect">
            <a:avLst/>
          </a:prstGeom>
          <a:noFill/>
          <a:ln>
            <a:noFill/>
          </a:ln>
        </p:spPr>
        <p:txBody>
          <a:bodyPr anchorCtr="0" anchor="t" bIns="479475" lIns="479475" spcFirstLastPara="1" rIns="479475" wrap="square" tIns="479475"/>
          <a:lstStyle>
            <a:lvl1pPr indent="-825500" lvl="0" marL="457200">
              <a:lnSpc>
                <a:spcPct val="115000"/>
              </a:lnSpc>
              <a:spcBef>
                <a:spcPts val="0"/>
              </a:spcBef>
              <a:spcAft>
                <a:spcPts val="0"/>
              </a:spcAft>
              <a:buClr>
                <a:schemeClr val="dk2"/>
              </a:buClr>
              <a:buSzPts val="9400"/>
              <a:buChar char="●"/>
              <a:defRPr sz="9400">
                <a:solidFill>
                  <a:schemeClr val="dk2"/>
                </a:solidFill>
              </a:defRPr>
            </a:lvl1pPr>
            <a:lvl2pPr indent="-692150" lvl="1" marL="914400">
              <a:lnSpc>
                <a:spcPct val="115000"/>
              </a:lnSpc>
              <a:spcBef>
                <a:spcPts val="8400"/>
              </a:spcBef>
              <a:spcAft>
                <a:spcPts val="0"/>
              </a:spcAft>
              <a:buClr>
                <a:schemeClr val="dk2"/>
              </a:buClr>
              <a:buSzPts val="7300"/>
              <a:buChar char="○"/>
              <a:defRPr sz="7300">
                <a:solidFill>
                  <a:schemeClr val="dk2"/>
                </a:solidFill>
              </a:defRPr>
            </a:lvl2pPr>
            <a:lvl3pPr indent="-692150" lvl="2" marL="1371600">
              <a:lnSpc>
                <a:spcPct val="115000"/>
              </a:lnSpc>
              <a:spcBef>
                <a:spcPts val="8400"/>
              </a:spcBef>
              <a:spcAft>
                <a:spcPts val="0"/>
              </a:spcAft>
              <a:buClr>
                <a:schemeClr val="dk2"/>
              </a:buClr>
              <a:buSzPts val="7300"/>
              <a:buChar char="■"/>
              <a:defRPr sz="7300">
                <a:solidFill>
                  <a:schemeClr val="dk2"/>
                </a:solidFill>
              </a:defRPr>
            </a:lvl3pPr>
            <a:lvl4pPr indent="-692150" lvl="3" marL="1828800">
              <a:lnSpc>
                <a:spcPct val="115000"/>
              </a:lnSpc>
              <a:spcBef>
                <a:spcPts val="8400"/>
              </a:spcBef>
              <a:spcAft>
                <a:spcPts val="0"/>
              </a:spcAft>
              <a:buClr>
                <a:schemeClr val="dk2"/>
              </a:buClr>
              <a:buSzPts val="7300"/>
              <a:buChar char="●"/>
              <a:defRPr sz="7300">
                <a:solidFill>
                  <a:schemeClr val="dk2"/>
                </a:solidFill>
              </a:defRPr>
            </a:lvl4pPr>
            <a:lvl5pPr indent="-692150" lvl="4" marL="2286000">
              <a:lnSpc>
                <a:spcPct val="115000"/>
              </a:lnSpc>
              <a:spcBef>
                <a:spcPts val="8400"/>
              </a:spcBef>
              <a:spcAft>
                <a:spcPts val="0"/>
              </a:spcAft>
              <a:buClr>
                <a:schemeClr val="dk2"/>
              </a:buClr>
              <a:buSzPts val="7300"/>
              <a:buChar char="○"/>
              <a:defRPr sz="7300">
                <a:solidFill>
                  <a:schemeClr val="dk2"/>
                </a:solidFill>
              </a:defRPr>
            </a:lvl5pPr>
            <a:lvl6pPr indent="-692150" lvl="5" marL="2743200">
              <a:lnSpc>
                <a:spcPct val="115000"/>
              </a:lnSpc>
              <a:spcBef>
                <a:spcPts val="8400"/>
              </a:spcBef>
              <a:spcAft>
                <a:spcPts val="0"/>
              </a:spcAft>
              <a:buClr>
                <a:schemeClr val="dk2"/>
              </a:buClr>
              <a:buSzPts val="7300"/>
              <a:buChar char="■"/>
              <a:defRPr sz="7300">
                <a:solidFill>
                  <a:schemeClr val="dk2"/>
                </a:solidFill>
              </a:defRPr>
            </a:lvl6pPr>
            <a:lvl7pPr indent="-692150" lvl="6" marL="3200400">
              <a:lnSpc>
                <a:spcPct val="115000"/>
              </a:lnSpc>
              <a:spcBef>
                <a:spcPts val="8400"/>
              </a:spcBef>
              <a:spcAft>
                <a:spcPts val="0"/>
              </a:spcAft>
              <a:buClr>
                <a:schemeClr val="dk2"/>
              </a:buClr>
              <a:buSzPts val="7300"/>
              <a:buChar char="●"/>
              <a:defRPr sz="7300">
                <a:solidFill>
                  <a:schemeClr val="dk2"/>
                </a:solidFill>
              </a:defRPr>
            </a:lvl7pPr>
            <a:lvl8pPr indent="-692150" lvl="7" marL="3657600">
              <a:lnSpc>
                <a:spcPct val="115000"/>
              </a:lnSpc>
              <a:spcBef>
                <a:spcPts val="8400"/>
              </a:spcBef>
              <a:spcAft>
                <a:spcPts val="0"/>
              </a:spcAft>
              <a:buClr>
                <a:schemeClr val="dk2"/>
              </a:buClr>
              <a:buSzPts val="7300"/>
              <a:buChar char="○"/>
              <a:defRPr sz="7300">
                <a:solidFill>
                  <a:schemeClr val="dk2"/>
                </a:solidFill>
              </a:defRPr>
            </a:lvl8pPr>
            <a:lvl9pPr indent="-692150" lvl="8" marL="4114800">
              <a:lnSpc>
                <a:spcPct val="115000"/>
              </a:lnSpc>
              <a:spcBef>
                <a:spcPts val="8400"/>
              </a:spcBef>
              <a:spcAft>
                <a:spcPts val="8400"/>
              </a:spcAft>
              <a:buClr>
                <a:schemeClr val="dk2"/>
              </a:buClr>
              <a:buSzPts val="7300"/>
              <a:buChar char="■"/>
              <a:defRPr sz="7300">
                <a:solidFill>
                  <a:schemeClr val="dk2"/>
                </a:solidFill>
              </a:defRPr>
            </a:lvl9pPr>
          </a:lstStyle>
          <a:p/>
        </p:txBody>
      </p:sp>
      <p:sp>
        <p:nvSpPr>
          <p:cNvPr id="8" name="Google Shape;8;p1"/>
          <p:cNvSpPr txBox="1"/>
          <p:nvPr>
            <p:ph idx="12" type="sldNum"/>
          </p:nvPr>
        </p:nvSpPr>
        <p:spPr>
          <a:xfrm>
            <a:off x="30500848" y="39792783"/>
            <a:ext cx="1975200" cy="3358800"/>
          </a:xfrm>
          <a:prstGeom prst="rect">
            <a:avLst/>
          </a:prstGeom>
          <a:noFill/>
          <a:ln>
            <a:noFill/>
          </a:ln>
        </p:spPr>
        <p:txBody>
          <a:bodyPr anchorCtr="0" anchor="ctr" bIns="479475" lIns="479475" spcFirstLastPara="1" rIns="479475" wrap="square" tIns="479475">
            <a:noAutofit/>
          </a:bodyPr>
          <a:lstStyle>
            <a:lvl1pPr lvl="0" algn="r">
              <a:buNone/>
              <a:defRPr sz="5200">
                <a:solidFill>
                  <a:schemeClr val="dk2"/>
                </a:solidFill>
              </a:defRPr>
            </a:lvl1pPr>
            <a:lvl2pPr lvl="1" algn="r">
              <a:buNone/>
              <a:defRPr sz="5200">
                <a:solidFill>
                  <a:schemeClr val="dk2"/>
                </a:solidFill>
              </a:defRPr>
            </a:lvl2pPr>
            <a:lvl3pPr lvl="2" algn="r">
              <a:buNone/>
              <a:defRPr sz="5200">
                <a:solidFill>
                  <a:schemeClr val="dk2"/>
                </a:solidFill>
              </a:defRPr>
            </a:lvl3pPr>
            <a:lvl4pPr lvl="3" algn="r">
              <a:buNone/>
              <a:defRPr sz="5200">
                <a:solidFill>
                  <a:schemeClr val="dk2"/>
                </a:solidFill>
              </a:defRPr>
            </a:lvl4pPr>
            <a:lvl5pPr lvl="4" algn="r">
              <a:buNone/>
              <a:defRPr sz="5200">
                <a:solidFill>
                  <a:schemeClr val="dk2"/>
                </a:solidFill>
              </a:defRPr>
            </a:lvl5pPr>
            <a:lvl6pPr lvl="5" algn="r">
              <a:buNone/>
              <a:defRPr sz="5200">
                <a:solidFill>
                  <a:schemeClr val="dk2"/>
                </a:solidFill>
              </a:defRPr>
            </a:lvl6pPr>
            <a:lvl7pPr lvl="6" algn="r">
              <a:buNone/>
              <a:defRPr sz="5200">
                <a:solidFill>
                  <a:schemeClr val="dk2"/>
                </a:solidFill>
              </a:defRPr>
            </a:lvl7pPr>
            <a:lvl8pPr lvl="7" algn="r">
              <a:buNone/>
              <a:defRPr sz="5200">
                <a:solidFill>
                  <a:schemeClr val="dk2"/>
                </a:solidFill>
              </a:defRPr>
            </a:lvl8pPr>
            <a:lvl9pPr lvl="8" algn="r">
              <a:buNone/>
              <a:defRPr sz="52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4"/>
          <p:cNvSpPr txBox="1"/>
          <p:nvPr/>
        </p:nvSpPr>
        <p:spPr>
          <a:xfrm>
            <a:off x="4000500" y="43450"/>
            <a:ext cx="24498300" cy="3324000"/>
          </a:xfrm>
          <a:prstGeom prst="rect">
            <a:avLst/>
          </a:prstGeom>
          <a:noFill/>
          <a:ln>
            <a:noFill/>
          </a:ln>
        </p:spPr>
        <p:txBody>
          <a:bodyPr anchorCtr="0" anchor="ctr" bIns="457200" lIns="182875" spcFirstLastPara="1" rIns="182875" wrap="square" tIns="457200">
            <a:noAutofit/>
          </a:bodyPr>
          <a:lstStyle/>
          <a:p>
            <a:pPr indent="0" lvl="0" marL="0" marR="0" rtl="0" algn="ctr">
              <a:spcBef>
                <a:spcPts val="0"/>
              </a:spcBef>
              <a:spcAft>
                <a:spcPts val="0"/>
              </a:spcAft>
              <a:buNone/>
            </a:pPr>
            <a:r>
              <a:rPr b="1" lang="en-US" sz="7600">
                <a:solidFill>
                  <a:srgbClr val="EAF1DD"/>
                </a:solidFill>
                <a:latin typeface="Calibri"/>
                <a:ea typeface="Calibri"/>
                <a:cs typeface="Calibri"/>
                <a:sym typeface="Calibri"/>
              </a:rPr>
              <a:t>Peer-to-Peer Feedback for Clerkship Medical Students</a:t>
            </a:r>
            <a:endParaRPr sz="7600"/>
          </a:p>
        </p:txBody>
      </p:sp>
      <p:sp>
        <p:nvSpPr>
          <p:cNvPr id="65" name="Google Shape;65;p14"/>
          <p:cNvSpPr txBox="1"/>
          <p:nvPr/>
        </p:nvSpPr>
        <p:spPr>
          <a:xfrm>
            <a:off x="5276850" y="2437000"/>
            <a:ext cx="21945600" cy="2286000"/>
          </a:xfrm>
          <a:prstGeom prst="rect">
            <a:avLst/>
          </a:prstGeom>
          <a:noFill/>
          <a:ln>
            <a:noFill/>
          </a:ln>
        </p:spPr>
        <p:txBody>
          <a:bodyPr anchorCtr="0" anchor="ctr" bIns="182875" lIns="182875" spcFirstLastPara="1" rIns="182875" wrap="square" tIns="182875">
            <a:noAutofit/>
          </a:bodyPr>
          <a:lstStyle/>
          <a:p>
            <a:pPr indent="0" lvl="0" marL="0" marR="0" rtl="0" algn="ctr">
              <a:spcBef>
                <a:spcPts val="0"/>
              </a:spcBef>
              <a:spcAft>
                <a:spcPts val="0"/>
              </a:spcAft>
              <a:buNone/>
            </a:pPr>
            <a:r>
              <a:rPr lang="en-US" sz="4800">
                <a:solidFill>
                  <a:srgbClr val="EAF1DD"/>
                </a:solidFill>
                <a:latin typeface="Calibri"/>
                <a:ea typeface="Calibri"/>
                <a:cs typeface="Calibri"/>
                <a:sym typeface="Calibri"/>
              </a:rPr>
              <a:t>Emily Hogikyan, BS</a:t>
            </a:r>
            <a:r>
              <a:rPr baseline="30000" lang="en-US" sz="4800">
                <a:solidFill>
                  <a:srgbClr val="EAF1DD"/>
                </a:solidFill>
                <a:latin typeface="Calibri"/>
                <a:ea typeface="Calibri"/>
                <a:cs typeface="Calibri"/>
                <a:sym typeface="Calibri"/>
              </a:rPr>
              <a:t>1</a:t>
            </a:r>
            <a:r>
              <a:rPr lang="en-US" sz="4800">
                <a:solidFill>
                  <a:srgbClr val="EAF1DD"/>
                </a:solidFill>
                <a:latin typeface="Calibri"/>
                <a:ea typeface="Calibri"/>
                <a:cs typeface="Calibri"/>
                <a:sym typeface="Calibri"/>
              </a:rPr>
              <a:t>, Colleen Macke, MS</a:t>
            </a:r>
            <a:r>
              <a:rPr baseline="30000" lang="en-US" sz="4800">
                <a:solidFill>
                  <a:srgbClr val="EAF1DD"/>
                </a:solidFill>
                <a:latin typeface="Calibri"/>
                <a:ea typeface="Calibri"/>
                <a:cs typeface="Calibri"/>
                <a:sym typeface="Calibri"/>
              </a:rPr>
              <a:t>1</a:t>
            </a:r>
            <a:r>
              <a:rPr lang="en-US" sz="4800">
                <a:solidFill>
                  <a:srgbClr val="EAF1DD"/>
                </a:solidFill>
                <a:latin typeface="Calibri"/>
                <a:ea typeface="Calibri"/>
                <a:cs typeface="Calibri"/>
                <a:sym typeface="Calibri"/>
              </a:rPr>
              <a:t>, Jocelyn Schiller, MD</a:t>
            </a:r>
            <a:r>
              <a:rPr baseline="30000" lang="en-US" sz="4800">
                <a:solidFill>
                  <a:srgbClr val="EAF1DD"/>
                </a:solidFill>
                <a:latin typeface="Calibri"/>
                <a:ea typeface="Calibri"/>
                <a:cs typeface="Calibri"/>
                <a:sym typeface="Calibri"/>
              </a:rPr>
              <a:t>2</a:t>
            </a:r>
            <a:r>
              <a:rPr lang="en-US" sz="4800">
                <a:solidFill>
                  <a:srgbClr val="EAF1DD"/>
                </a:solidFill>
                <a:latin typeface="Calibri"/>
                <a:ea typeface="Calibri"/>
                <a:cs typeface="Calibri"/>
                <a:sym typeface="Calibri"/>
              </a:rPr>
              <a:t>, Rana Kabeer, MPH</a:t>
            </a:r>
            <a:r>
              <a:rPr baseline="30000" lang="en-US" sz="4800">
                <a:solidFill>
                  <a:srgbClr val="EAF1DD"/>
                </a:solidFill>
                <a:latin typeface="Calibri"/>
                <a:ea typeface="Calibri"/>
                <a:cs typeface="Calibri"/>
                <a:sym typeface="Calibri"/>
              </a:rPr>
              <a:t>1</a:t>
            </a:r>
            <a:endParaRPr/>
          </a:p>
          <a:p>
            <a:pPr indent="0" lvl="0" marL="0" marR="0" rtl="0" algn="ctr">
              <a:spcBef>
                <a:spcPts val="0"/>
              </a:spcBef>
              <a:spcAft>
                <a:spcPts val="0"/>
              </a:spcAft>
              <a:buNone/>
            </a:pPr>
            <a:r>
              <a:rPr b="0" baseline="30000" i="0" lang="en-US" sz="4800" u="none" cap="none" strike="noStrike">
                <a:solidFill>
                  <a:srgbClr val="EAF1DD"/>
                </a:solidFill>
                <a:latin typeface="Calibri"/>
                <a:ea typeface="Calibri"/>
                <a:cs typeface="Calibri"/>
                <a:sym typeface="Calibri"/>
              </a:rPr>
              <a:t>1</a:t>
            </a:r>
            <a:r>
              <a:rPr b="0" i="0" lang="en-US" sz="4800" u="none" cap="none" strike="noStrike">
                <a:solidFill>
                  <a:srgbClr val="EAF1DD"/>
                </a:solidFill>
                <a:latin typeface="Calibri"/>
                <a:ea typeface="Calibri"/>
                <a:cs typeface="Calibri"/>
                <a:sym typeface="Calibri"/>
              </a:rPr>
              <a:t>University of </a:t>
            </a:r>
            <a:r>
              <a:rPr lang="en-US" sz="4800">
                <a:solidFill>
                  <a:srgbClr val="EAF1DD"/>
                </a:solidFill>
                <a:latin typeface="Calibri"/>
                <a:ea typeface="Calibri"/>
                <a:cs typeface="Calibri"/>
                <a:sym typeface="Calibri"/>
              </a:rPr>
              <a:t>Michigan Medical School</a:t>
            </a:r>
            <a:r>
              <a:rPr b="0" i="0" lang="en-US" sz="4800" u="none" cap="none" strike="noStrike">
                <a:solidFill>
                  <a:srgbClr val="EAF1DD"/>
                </a:solidFill>
                <a:latin typeface="Calibri"/>
                <a:ea typeface="Calibri"/>
                <a:cs typeface="Calibri"/>
                <a:sym typeface="Calibri"/>
              </a:rPr>
              <a:t>, </a:t>
            </a:r>
            <a:r>
              <a:rPr b="0" baseline="30000" i="0" lang="en-US" sz="4800" u="none" cap="none" strike="noStrike">
                <a:solidFill>
                  <a:srgbClr val="EAF1DD"/>
                </a:solidFill>
                <a:latin typeface="Calibri"/>
                <a:ea typeface="Calibri"/>
                <a:cs typeface="Calibri"/>
                <a:sym typeface="Calibri"/>
              </a:rPr>
              <a:t>2 </a:t>
            </a:r>
            <a:r>
              <a:rPr lang="en-US" sz="4800">
                <a:solidFill>
                  <a:srgbClr val="EAF1DD"/>
                </a:solidFill>
                <a:latin typeface="Calibri"/>
                <a:ea typeface="Calibri"/>
                <a:cs typeface="Calibri"/>
                <a:sym typeface="Calibri"/>
              </a:rPr>
              <a:t>C.S Mott Children’s Hospital</a:t>
            </a:r>
            <a:endParaRPr/>
          </a:p>
        </p:txBody>
      </p:sp>
      <p:sp>
        <p:nvSpPr>
          <p:cNvPr id="66" name="Google Shape;66;p14"/>
          <p:cNvSpPr txBox="1"/>
          <p:nvPr/>
        </p:nvSpPr>
        <p:spPr>
          <a:xfrm>
            <a:off x="1046050" y="38965500"/>
            <a:ext cx="3689700" cy="1015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References</a:t>
            </a:r>
            <a:endParaRPr b="1" sz="6000">
              <a:solidFill>
                <a:schemeClr val="dk1"/>
              </a:solidFill>
              <a:latin typeface="Calibri"/>
              <a:ea typeface="Calibri"/>
              <a:cs typeface="Calibri"/>
              <a:sym typeface="Calibri"/>
            </a:endParaRPr>
          </a:p>
        </p:txBody>
      </p:sp>
      <p:sp>
        <p:nvSpPr>
          <p:cNvPr id="67" name="Google Shape;67;p14"/>
          <p:cNvSpPr txBox="1"/>
          <p:nvPr/>
        </p:nvSpPr>
        <p:spPr>
          <a:xfrm>
            <a:off x="1828800" y="7086600"/>
            <a:ext cx="14173200" cy="6278642"/>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no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Who</a:t>
            </a:r>
            <a:r>
              <a:rPr lang="en-US" sz="3200">
                <a:solidFill>
                  <a:schemeClr val="dk1"/>
                </a:solidFill>
                <a:latin typeface="Calibri"/>
                <a:ea typeface="Calibri"/>
                <a:cs typeface="Calibri"/>
                <a:sym typeface="Calibri"/>
              </a:rPr>
              <a:t>: Second-year medical students in clinical rotations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br>
              <a:rPr lang="en-US" sz="3200">
                <a:solidFill>
                  <a:schemeClr val="dk1"/>
                </a:solidFill>
                <a:latin typeface="Calibri"/>
                <a:ea typeface="Calibri"/>
                <a:cs typeface="Calibri"/>
                <a:sym typeface="Calibri"/>
              </a:rPr>
            </a:br>
            <a:r>
              <a:rPr b="1" lang="en-US" sz="3200">
                <a:solidFill>
                  <a:schemeClr val="dk1"/>
                </a:solidFill>
                <a:latin typeface="Calibri"/>
                <a:ea typeface="Calibri"/>
                <a:cs typeface="Calibri"/>
                <a:sym typeface="Calibri"/>
              </a:rPr>
              <a:t>What</a:t>
            </a:r>
            <a:r>
              <a:rPr lang="en-US" sz="3200">
                <a:solidFill>
                  <a:schemeClr val="dk1"/>
                </a:solidFill>
                <a:latin typeface="Calibri"/>
                <a:ea typeface="Calibri"/>
                <a:cs typeface="Calibri"/>
                <a:sym typeface="Calibri"/>
              </a:rPr>
              <a:t>: Providing written feedback to peers</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br>
              <a:rPr lang="en-US" sz="3200">
                <a:solidFill>
                  <a:schemeClr val="dk1"/>
                </a:solidFill>
                <a:latin typeface="Calibri"/>
                <a:ea typeface="Calibri"/>
                <a:cs typeface="Calibri"/>
                <a:sym typeface="Calibri"/>
              </a:rPr>
            </a:br>
            <a:r>
              <a:rPr b="1" lang="en-US" sz="3200">
                <a:solidFill>
                  <a:schemeClr val="dk1"/>
                </a:solidFill>
                <a:latin typeface="Calibri"/>
                <a:ea typeface="Calibri"/>
                <a:cs typeface="Calibri"/>
                <a:sym typeface="Calibri"/>
              </a:rPr>
              <a:t>Where</a:t>
            </a:r>
            <a:r>
              <a:rPr lang="en-US" sz="3200">
                <a:solidFill>
                  <a:schemeClr val="dk1"/>
                </a:solidFill>
                <a:latin typeface="Calibri"/>
                <a:ea typeface="Calibri"/>
                <a:cs typeface="Calibri"/>
                <a:sym typeface="Calibri"/>
              </a:rPr>
              <a:t>: Inpatient portion of the required Pediatrics Clerkship</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Why</a:t>
            </a:r>
            <a:r>
              <a:rPr lang="en-US" sz="3200">
                <a:solidFill>
                  <a:schemeClr val="dk1"/>
                </a:solidFill>
                <a:latin typeface="Calibri"/>
                <a:ea typeface="Calibri"/>
                <a:cs typeface="Calibri"/>
                <a:sym typeface="Calibri"/>
              </a:rPr>
              <a:t>: Students report dissatisafaction with the quantity and quality of feedback they receive on clinical rotations, and research suggests that peer feedback can provide unique insights.</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Results</a:t>
            </a:r>
            <a:r>
              <a:rPr lang="en-US" sz="3200">
                <a:solidFill>
                  <a:schemeClr val="dk1"/>
                </a:solidFill>
                <a:latin typeface="Calibri"/>
                <a:ea typeface="Calibri"/>
                <a:cs typeface="Calibri"/>
                <a:sym typeface="Calibri"/>
              </a:rPr>
              <a:t>: Students can provide positive and constructive feedback, and overall they found the experience to be positive.</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68" name="Google Shape;68;p14"/>
          <p:cNvSpPr/>
          <p:nvPr/>
        </p:nvSpPr>
        <p:spPr>
          <a:xfrm>
            <a:off x="1828800" y="6172200"/>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Abstract</a:t>
            </a:r>
            <a:endParaRPr b="1" sz="6000">
              <a:solidFill>
                <a:srgbClr val="EAF1DD"/>
              </a:solidFill>
              <a:latin typeface="Calibri"/>
              <a:ea typeface="Calibri"/>
              <a:cs typeface="Calibri"/>
              <a:sym typeface="Calibri"/>
            </a:endParaRPr>
          </a:p>
        </p:txBody>
      </p:sp>
      <p:sp>
        <p:nvSpPr>
          <p:cNvPr id="69" name="Google Shape;69;p14"/>
          <p:cNvSpPr txBox="1"/>
          <p:nvPr/>
        </p:nvSpPr>
        <p:spPr>
          <a:xfrm>
            <a:off x="16916400" y="7086600"/>
            <a:ext cx="14173200" cy="112245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noAutofit/>
          </a:bodyPr>
          <a:lstStyle/>
          <a:p>
            <a:pPr indent="-431800" lvl="0" marL="457200" rtl="0" algn="l">
              <a:lnSpc>
                <a:spcPct val="135000"/>
              </a:lnSpc>
              <a:spcBef>
                <a:spcPts val="20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48 clerkship students have generated 136 pieces of feedback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General themes of Peer Feedback: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“Keep doing” feedback included: patient interactions, team-oriented nature, and patient presentations.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“Start doing” feedback included: improve confidence, efficiency, and professionalism.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Follow-up survey has received 16 responses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Usefulness of feedback they received at a 3.22 </a:t>
            </a:r>
            <a:r>
              <a:rPr lang="en-US" sz="3200" u="sng">
                <a:solidFill>
                  <a:schemeClr val="dk1"/>
                </a:solidFill>
                <a:latin typeface="Calibri"/>
                <a:ea typeface="Calibri"/>
                <a:cs typeface="Calibri"/>
                <a:sym typeface="Calibri"/>
              </a:rPr>
              <a:t>+</a:t>
            </a:r>
            <a:r>
              <a:rPr lang="en-US" sz="3200">
                <a:solidFill>
                  <a:schemeClr val="dk1"/>
                </a:solidFill>
                <a:latin typeface="Calibri"/>
                <a:ea typeface="Calibri"/>
                <a:cs typeface="Calibri"/>
                <a:sym typeface="Calibri"/>
              </a:rPr>
              <a:t> 0.92 on a Likert scale of not at all useful (1) to extremely useful (5).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66% of students felt that the feedback they received from peers was unique compared to faculty and house officer feedback.</a:t>
            </a:r>
            <a:endParaRPr sz="3200">
              <a:solidFill>
                <a:schemeClr val="dk1"/>
              </a:solidFill>
              <a:latin typeface="Calibri"/>
              <a:ea typeface="Calibri"/>
              <a:cs typeface="Calibri"/>
              <a:sym typeface="Calibri"/>
            </a:endParaRPr>
          </a:p>
          <a:p>
            <a:pPr indent="-431800" lvl="2" marL="13716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Specifically, students’ ability to comment on teamwork and specific details of patient care.</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 Students reported feeling most comfortable providing feedback on interpersonal skills.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Students reported feeling  least comfortable providing feedback on medical knowledge.</a:t>
            </a:r>
            <a:endParaRPr sz="3200">
              <a:solidFill>
                <a:schemeClr val="dk1"/>
              </a:solidFill>
              <a:latin typeface="Calibri"/>
              <a:ea typeface="Calibri"/>
              <a:cs typeface="Calibri"/>
              <a:sym typeface="Calibri"/>
            </a:endParaRPr>
          </a:p>
        </p:txBody>
      </p:sp>
      <p:sp>
        <p:nvSpPr>
          <p:cNvPr id="70" name="Google Shape;70;p14"/>
          <p:cNvSpPr/>
          <p:nvPr/>
        </p:nvSpPr>
        <p:spPr>
          <a:xfrm>
            <a:off x="1828800" y="13365250"/>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Introduction</a:t>
            </a:r>
            <a:endParaRPr b="1" sz="6000">
              <a:solidFill>
                <a:srgbClr val="EAF1DD"/>
              </a:solidFill>
              <a:latin typeface="Calibri"/>
              <a:ea typeface="Calibri"/>
              <a:cs typeface="Calibri"/>
              <a:sym typeface="Calibri"/>
            </a:endParaRPr>
          </a:p>
        </p:txBody>
      </p:sp>
      <p:sp>
        <p:nvSpPr>
          <p:cNvPr id="71" name="Google Shape;71;p14"/>
          <p:cNvSpPr/>
          <p:nvPr/>
        </p:nvSpPr>
        <p:spPr>
          <a:xfrm>
            <a:off x="1828800" y="23645000"/>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Methods and Intervention</a:t>
            </a:r>
            <a:endParaRPr b="1" sz="6000">
              <a:solidFill>
                <a:srgbClr val="EAF1DD"/>
              </a:solidFill>
              <a:latin typeface="Calibri"/>
              <a:ea typeface="Calibri"/>
              <a:cs typeface="Calibri"/>
              <a:sym typeface="Calibri"/>
            </a:endParaRPr>
          </a:p>
        </p:txBody>
      </p:sp>
      <p:sp>
        <p:nvSpPr>
          <p:cNvPr id="72" name="Google Shape;72;p14"/>
          <p:cNvSpPr txBox="1"/>
          <p:nvPr/>
        </p:nvSpPr>
        <p:spPr>
          <a:xfrm>
            <a:off x="16916400" y="24229476"/>
            <a:ext cx="14173200" cy="52017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noAutofit/>
          </a:bodyPr>
          <a:lstStyle/>
          <a:p>
            <a:pPr indent="-444500" lvl="0" marL="457200" rtl="0" algn="l">
              <a:lnSpc>
                <a:spcPct val="135000"/>
              </a:lnSpc>
              <a:spcBef>
                <a:spcPts val="200"/>
              </a:spcBef>
              <a:spcAft>
                <a:spcPts val="0"/>
              </a:spcAft>
              <a:buClr>
                <a:schemeClr val="dk1"/>
              </a:buClr>
              <a:buSzPts val="3400"/>
              <a:buFont typeface="Calibri"/>
              <a:buChar char="●"/>
            </a:pPr>
            <a:r>
              <a:rPr lang="en-US" sz="3400">
                <a:solidFill>
                  <a:schemeClr val="dk1"/>
                </a:solidFill>
                <a:latin typeface="Calibri"/>
                <a:ea typeface="Calibri"/>
                <a:cs typeface="Calibri"/>
                <a:sym typeface="Calibri"/>
              </a:rPr>
              <a:t>This pilot project shows that peer feedback can be a low stakes, low time commitment meaningful endeavor for students </a:t>
            </a:r>
            <a:endParaRPr sz="3400">
              <a:solidFill>
                <a:schemeClr val="dk1"/>
              </a:solidFill>
              <a:latin typeface="Calibri"/>
              <a:ea typeface="Calibri"/>
              <a:cs typeface="Calibri"/>
              <a:sym typeface="Calibri"/>
            </a:endParaRPr>
          </a:p>
          <a:p>
            <a:pPr indent="-444500" lvl="0" marL="457200" rtl="0" algn="l">
              <a:lnSpc>
                <a:spcPct val="135000"/>
              </a:lnSpc>
              <a:spcBef>
                <a:spcPts val="0"/>
              </a:spcBef>
              <a:spcAft>
                <a:spcPts val="0"/>
              </a:spcAft>
              <a:buClr>
                <a:schemeClr val="dk1"/>
              </a:buClr>
              <a:buSzPts val="3400"/>
              <a:buFont typeface="Calibri"/>
              <a:buChar char="●"/>
            </a:pPr>
            <a:r>
              <a:rPr lang="en-US" sz="3400">
                <a:solidFill>
                  <a:schemeClr val="dk1"/>
                </a:solidFill>
                <a:latin typeface="Calibri"/>
                <a:ea typeface="Calibri"/>
                <a:cs typeface="Calibri"/>
                <a:sym typeface="Calibri"/>
              </a:rPr>
              <a:t>Social barriers to peer feedback were less prominent than expected. </a:t>
            </a:r>
            <a:endParaRPr sz="3400">
              <a:solidFill>
                <a:schemeClr val="dk1"/>
              </a:solidFill>
              <a:latin typeface="Calibri"/>
              <a:ea typeface="Calibri"/>
              <a:cs typeface="Calibri"/>
              <a:sym typeface="Calibri"/>
            </a:endParaRPr>
          </a:p>
          <a:p>
            <a:pPr indent="-444500" lvl="0" marL="457200" rtl="0" algn="l">
              <a:lnSpc>
                <a:spcPct val="135000"/>
              </a:lnSpc>
              <a:spcBef>
                <a:spcPts val="0"/>
              </a:spcBef>
              <a:spcAft>
                <a:spcPts val="0"/>
              </a:spcAft>
              <a:buClr>
                <a:schemeClr val="dk1"/>
              </a:buClr>
              <a:buSzPts val="3400"/>
              <a:buFont typeface="Calibri"/>
              <a:buChar char="●"/>
            </a:pPr>
            <a:r>
              <a:rPr lang="en-US" sz="3400">
                <a:solidFill>
                  <a:schemeClr val="dk1"/>
                </a:solidFill>
                <a:latin typeface="Calibri"/>
                <a:ea typeface="Calibri"/>
                <a:cs typeface="Calibri"/>
                <a:sym typeface="Calibri"/>
              </a:rPr>
              <a:t>Students generally provided encouraging and constructive feedback for peers and felt favorably about the program.</a:t>
            </a:r>
            <a:endParaRPr sz="3400">
              <a:solidFill>
                <a:schemeClr val="dk1"/>
              </a:solidFill>
              <a:latin typeface="Calibri"/>
              <a:ea typeface="Calibri"/>
              <a:cs typeface="Calibri"/>
              <a:sym typeface="Calibri"/>
            </a:endParaRPr>
          </a:p>
          <a:p>
            <a:pPr indent="-444500" lvl="0" marL="457200" rtl="0" algn="l">
              <a:lnSpc>
                <a:spcPct val="135000"/>
              </a:lnSpc>
              <a:spcBef>
                <a:spcPts val="0"/>
              </a:spcBef>
              <a:spcAft>
                <a:spcPts val="0"/>
              </a:spcAft>
              <a:buClr>
                <a:schemeClr val="dk1"/>
              </a:buClr>
              <a:buSzPts val="3400"/>
              <a:buFont typeface="Calibri"/>
              <a:buChar char="●"/>
            </a:pPr>
            <a:r>
              <a:rPr lang="en-US" sz="3400">
                <a:solidFill>
                  <a:schemeClr val="dk1"/>
                </a:solidFill>
                <a:latin typeface="Calibri"/>
                <a:ea typeface="Calibri"/>
                <a:cs typeface="Calibri"/>
                <a:sym typeface="Calibri"/>
              </a:rPr>
              <a:t> Many students appreciated the opportunity to develop their own feedback-giving skills.</a:t>
            </a:r>
            <a:endParaRPr sz="3400">
              <a:latin typeface="Calibri"/>
              <a:ea typeface="Calibri"/>
              <a:cs typeface="Calibri"/>
              <a:sym typeface="Calibri"/>
            </a:endParaRPr>
          </a:p>
        </p:txBody>
      </p:sp>
      <p:sp>
        <p:nvSpPr>
          <p:cNvPr id="73" name="Google Shape;73;p14"/>
          <p:cNvSpPr/>
          <p:nvPr/>
        </p:nvSpPr>
        <p:spPr>
          <a:xfrm>
            <a:off x="16916400" y="23468633"/>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Lessons Learned</a:t>
            </a:r>
            <a:endParaRPr b="1" sz="6000">
              <a:solidFill>
                <a:srgbClr val="EAF1DD"/>
              </a:solidFill>
              <a:latin typeface="Calibri"/>
              <a:ea typeface="Calibri"/>
              <a:cs typeface="Calibri"/>
              <a:sym typeface="Calibri"/>
            </a:endParaRPr>
          </a:p>
        </p:txBody>
      </p:sp>
      <p:sp>
        <p:nvSpPr>
          <p:cNvPr id="74" name="Google Shape;74;p14"/>
          <p:cNvSpPr txBox="1"/>
          <p:nvPr/>
        </p:nvSpPr>
        <p:spPr>
          <a:xfrm>
            <a:off x="16916400" y="30860968"/>
            <a:ext cx="14173200" cy="71457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noAutofit/>
          </a:bodyPr>
          <a:lstStyle/>
          <a:p>
            <a:pPr indent="-431800" lvl="0" marL="457200" rtl="0" algn="l">
              <a:lnSpc>
                <a:spcPct val="135000"/>
              </a:lnSpc>
              <a:spcBef>
                <a:spcPts val="20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Expand pilot to other clinical rotations</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Explore possibilities in outpatient rotations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Create unique feedback forms for clerkship students, sub-interns, and other upper level students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Explore the possibilities of named feedback and in-person feedback sessions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Analysis of student preferences and differences in feedback given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Further analysis of the differences between faculty, resident, and peer feedback </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Qualitative analysis: themes, language used</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Quantiative analysis: amount, length, interrater reliability</a:t>
            </a:r>
            <a:endParaRPr sz="3200" u="none">
              <a:solidFill>
                <a:schemeClr val="dk1"/>
              </a:solidFill>
              <a:latin typeface="Calibri"/>
              <a:ea typeface="Calibri"/>
              <a:cs typeface="Calibri"/>
              <a:sym typeface="Calibri"/>
            </a:endParaRPr>
          </a:p>
        </p:txBody>
      </p:sp>
      <p:sp>
        <p:nvSpPr>
          <p:cNvPr id="75" name="Google Shape;75;p14"/>
          <p:cNvSpPr/>
          <p:nvPr/>
        </p:nvSpPr>
        <p:spPr>
          <a:xfrm>
            <a:off x="16916400" y="29946563"/>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Next Steps</a:t>
            </a:r>
            <a:endParaRPr b="1" sz="6000">
              <a:solidFill>
                <a:srgbClr val="EAF1DD"/>
              </a:solidFill>
              <a:latin typeface="Calibri"/>
              <a:ea typeface="Calibri"/>
              <a:cs typeface="Calibri"/>
              <a:sym typeface="Calibri"/>
            </a:endParaRPr>
          </a:p>
        </p:txBody>
      </p:sp>
      <p:sp>
        <p:nvSpPr>
          <p:cNvPr id="76" name="Google Shape;76;p14"/>
          <p:cNvSpPr/>
          <p:nvPr/>
        </p:nvSpPr>
        <p:spPr>
          <a:xfrm>
            <a:off x="16916400" y="6172200"/>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Results</a:t>
            </a:r>
            <a:endParaRPr b="1" sz="6000">
              <a:solidFill>
                <a:srgbClr val="EAF1DD"/>
              </a:solidFill>
              <a:latin typeface="Calibri"/>
              <a:ea typeface="Calibri"/>
              <a:cs typeface="Calibri"/>
              <a:sym typeface="Calibri"/>
            </a:endParaRPr>
          </a:p>
        </p:txBody>
      </p:sp>
      <p:sp>
        <p:nvSpPr>
          <p:cNvPr id="77" name="Google Shape;77;p14"/>
          <p:cNvSpPr txBox="1"/>
          <p:nvPr/>
        </p:nvSpPr>
        <p:spPr>
          <a:xfrm>
            <a:off x="1828800" y="14306775"/>
            <a:ext cx="14173200" cy="8687700"/>
          </a:xfrm>
          <a:prstGeom prst="rect">
            <a:avLst/>
          </a:prstGeom>
          <a:noFill/>
          <a:ln cap="flat" cmpd="sng" w="9525">
            <a:solidFill>
              <a:srgbClr val="366092"/>
            </a:solidFill>
            <a:prstDash val="solid"/>
            <a:round/>
            <a:headEnd len="sm" w="sm" type="none"/>
            <a:tailEnd len="sm" w="sm" type="none"/>
          </a:ln>
        </p:spPr>
        <p:txBody>
          <a:bodyPr anchorCtr="0" anchor="t" bIns="91425" lIns="91425" spcFirstLastPara="1" rIns="91425" wrap="square" tIns="91425">
            <a:noAutofit/>
          </a:bodyPr>
          <a:lstStyle/>
          <a:p>
            <a:pPr indent="-431800" lvl="0" marL="457200" rtl="0" algn="l">
              <a:lnSpc>
                <a:spcPct val="135000"/>
              </a:lnSpc>
              <a:spcBef>
                <a:spcPts val="20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Medical students often report dissatisfaction with the quality and quantity of feedback they receive during clinical rotations.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Previous work indicates that students found peer feedback on brief clinical exams with standardized patients  and video encounters to be helpful in their learning (Burgess et. al. 2013). Further research indicated that peer feedback was valued for certain domains (professionalism, communication) but was viewed as less valid for domains like medical knowledge (de la Cruz et. al. 2015).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Studies have shown that students have concerns about providing negative or corrective feedback to their peers for fear of social implications (Cushing et. al. 2011).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Given the student desire for additional feedback and the importance of learning to give quality feedback, a pilot study was designed to determine the feasibility and utility of a peer feedback mechanism for clinical students.</a:t>
            </a:r>
            <a:endParaRPr sz="3200">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78" name="Google Shape;78;p14"/>
          <p:cNvSpPr txBox="1"/>
          <p:nvPr/>
        </p:nvSpPr>
        <p:spPr>
          <a:xfrm>
            <a:off x="1828800" y="24559400"/>
            <a:ext cx="14173200" cy="7767900"/>
          </a:xfrm>
          <a:prstGeom prst="rect">
            <a:avLst/>
          </a:prstGeom>
          <a:noFill/>
          <a:ln cap="flat" cmpd="sng" w="9525">
            <a:solidFill>
              <a:srgbClr val="366092"/>
            </a:solidFill>
            <a:prstDash val="solid"/>
            <a:round/>
            <a:headEnd len="sm" w="sm" type="none"/>
            <a:tailEnd len="sm" w="sm" type="none"/>
          </a:ln>
        </p:spPr>
        <p:txBody>
          <a:bodyPr anchorCtr="0" anchor="t" bIns="91425" lIns="91425" spcFirstLastPara="1" rIns="91425" wrap="square" tIns="91425">
            <a:noAutofit/>
          </a:bodyPr>
          <a:lstStyle/>
          <a:p>
            <a:pPr indent="-431800" lvl="0" marL="457200" rtl="0" algn="l">
              <a:lnSpc>
                <a:spcPct val="135000"/>
              </a:lnSpc>
              <a:spcBef>
                <a:spcPts val="20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 Second year medical students at the University of Michigan Medical School were provided with an introduction to the project at their required pediatric clerkship orientation including brief instruction on providing quality feedback.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Following the rotation, they were invited to provide feedback to peers who they had recently rotated through a Qualtrics survey (see below). </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Students then received an e-mail with the feedback they were given.</a:t>
            </a:r>
            <a:endParaRPr sz="3200">
              <a:solidFill>
                <a:schemeClr val="dk1"/>
              </a:solidFill>
              <a:latin typeface="Calibri"/>
              <a:ea typeface="Calibri"/>
              <a:cs typeface="Calibri"/>
              <a:sym typeface="Calibri"/>
            </a:endParaRPr>
          </a:p>
          <a:p>
            <a:pPr indent="-431800" lvl="0" marL="4572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 A follow-up survey was distributed asking students about their experience giving, receiving, and utilizing feedback.</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Students were asked to rank which areas they felt most and least comfortable providing feedback on.</a:t>
            </a:r>
            <a:endParaRPr sz="3200">
              <a:solidFill>
                <a:schemeClr val="dk1"/>
              </a:solidFill>
              <a:latin typeface="Calibri"/>
              <a:ea typeface="Calibri"/>
              <a:cs typeface="Calibri"/>
              <a:sym typeface="Calibri"/>
            </a:endParaRPr>
          </a:p>
          <a:p>
            <a:pPr indent="-431800" lvl="1" marL="914400" rtl="0" algn="l">
              <a:lnSpc>
                <a:spcPct val="135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Free-text feedback section was included as well.</a:t>
            </a:r>
            <a:endParaRPr sz="3200">
              <a:solidFill>
                <a:schemeClr val="dk1"/>
              </a:solidFill>
              <a:latin typeface="Calibri"/>
              <a:ea typeface="Calibri"/>
              <a:cs typeface="Calibri"/>
              <a:sym typeface="Calibri"/>
            </a:endParaRPr>
          </a:p>
          <a:p>
            <a:pPr indent="0" lvl="0" marL="0" rtl="0" algn="l">
              <a:lnSpc>
                <a:spcPct val="135000"/>
              </a:lnSpc>
              <a:spcBef>
                <a:spcPts val="200"/>
              </a:spcBef>
              <a:spcAft>
                <a:spcPts val="0"/>
              </a:spcAft>
              <a:buClr>
                <a:schemeClr val="dk1"/>
              </a:buClr>
              <a:buSzPts val="1100"/>
              <a:buFont typeface="Arial"/>
              <a:buNone/>
            </a:pPr>
            <a:r>
              <a:t/>
            </a:r>
            <a:endParaRPr sz="3200">
              <a:latin typeface="Calibri"/>
              <a:ea typeface="Calibri"/>
              <a:cs typeface="Calibri"/>
              <a:sym typeface="Calibri"/>
            </a:endParaRPr>
          </a:p>
        </p:txBody>
      </p:sp>
      <p:pic>
        <p:nvPicPr>
          <p:cNvPr id="79" name="Google Shape;79;p14"/>
          <p:cNvPicPr preferRelativeResize="0"/>
          <p:nvPr/>
        </p:nvPicPr>
        <p:blipFill>
          <a:blip r:embed="rId3">
            <a:alphaModFix/>
          </a:blip>
          <a:stretch>
            <a:fillRect/>
          </a:stretch>
        </p:blipFill>
        <p:spPr>
          <a:xfrm>
            <a:off x="26914425" y="908149"/>
            <a:ext cx="5533475" cy="3814850"/>
          </a:xfrm>
          <a:prstGeom prst="rect">
            <a:avLst/>
          </a:prstGeom>
          <a:noFill/>
          <a:ln>
            <a:noFill/>
          </a:ln>
        </p:spPr>
      </p:pic>
      <p:pic>
        <p:nvPicPr>
          <p:cNvPr id="80" name="Google Shape;80;p14"/>
          <p:cNvPicPr preferRelativeResize="0"/>
          <p:nvPr/>
        </p:nvPicPr>
        <p:blipFill>
          <a:blip r:embed="rId4">
            <a:alphaModFix/>
          </a:blip>
          <a:stretch>
            <a:fillRect/>
          </a:stretch>
        </p:blipFill>
        <p:spPr>
          <a:xfrm>
            <a:off x="409700" y="796274"/>
            <a:ext cx="4962399" cy="3659230"/>
          </a:xfrm>
          <a:prstGeom prst="rect">
            <a:avLst/>
          </a:prstGeom>
          <a:noFill/>
          <a:ln>
            <a:noFill/>
          </a:ln>
        </p:spPr>
      </p:pic>
      <p:sp>
        <p:nvSpPr>
          <p:cNvPr id="81" name="Google Shape;81;p14"/>
          <p:cNvSpPr txBox="1"/>
          <p:nvPr/>
        </p:nvSpPr>
        <p:spPr>
          <a:xfrm>
            <a:off x="1046050" y="39981300"/>
            <a:ext cx="26417400" cy="30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800">
                <a:solidFill>
                  <a:srgbClr val="222222"/>
                </a:solidFill>
                <a:latin typeface="Calibri"/>
                <a:ea typeface="Calibri"/>
                <a:cs typeface="Calibri"/>
                <a:sym typeface="Calibri"/>
              </a:rPr>
              <a:t>Burgess, A., Clark, T., Chapman, R., &amp; Mellis, C. (2013). Senior medical students as peer examiners in an OSCE. </a:t>
            </a:r>
            <a:r>
              <a:rPr b="1" i="1" lang="en-US" sz="1800">
                <a:solidFill>
                  <a:srgbClr val="222222"/>
                </a:solidFill>
                <a:latin typeface="Calibri"/>
                <a:ea typeface="Calibri"/>
                <a:cs typeface="Calibri"/>
                <a:sym typeface="Calibri"/>
              </a:rPr>
              <a:t>Medical teacher</a:t>
            </a:r>
            <a:r>
              <a:rPr b="1" lang="en-US" sz="1800">
                <a:solidFill>
                  <a:srgbClr val="222222"/>
                </a:solidFill>
                <a:latin typeface="Calibri"/>
                <a:ea typeface="Calibri"/>
                <a:cs typeface="Calibri"/>
                <a:sym typeface="Calibri"/>
              </a:rPr>
              <a:t>, </a:t>
            </a:r>
            <a:r>
              <a:rPr b="1" i="1" lang="en-US" sz="1800">
                <a:solidFill>
                  <a:srgbClr val="222222"/>
                </a:solidFill>
                <a:latin typeface="Calibri"/>
                <a:ea typeface="Calibri"/>
                <a:cs typeface="Calibri"/>
                <a:sym typeface="Calibri"/>
              </a:rPr>
              <a:t>35</a:t>
            </a:r>
            <a:r>
              <a:rPr b="1" lang="en-US" sz="1800">
                <a:solidFill>
                  <a:srgbClr val="222222"/>
                </a:solidFill>
                <a:latin typeface="Calibri"/>
                <a:ea typeface="Calibri"/>
                <a:cs typeface="Calibri"/>
                <a:sym typeface="Calibri"/>
              </a:rPr>
              <a:t>(1), 58-62.</a:t>
            </a:r>
            <a:endParaRPr b="1" sz="1800">
              <a:solidFill>
                <a:srgbClr val="222222"/>
              </a:solidFill>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800">
                <a:solidFill>
                  <a:srgbClr val="222222"/>
                </a:solidFill>
                <a:latin typeface="Calibri"/>
                <a:ea typeface="Calibri"/>
                <a:cs typeface="Calibri"/>
                <a:sym typeface="Calibri"/>
              </a:rPr>
              <a:t>de la Cruz, M. S. D., Kopec, M. T., &amp; Wimsatt, L. A. (2015). Resident perceptions of giving and receiving peer-to-peer feedback. </a:t>
            </a:r>
            <a:r>
              <a:rPr b="1" i="1" lang="en-US" sz="1800">
                <a:solidFill>
                  <a:srgbClr val="222222"/>
                </a:solidFill>
                <a:latin typeface="Calibri"/>
                <a:ea typeface="Calibri"/>
                <a:cs typeface="Calibri"/>
                <a:sym typeface="Calibri"/>
              </a:rPr>
              <a:t>Journal of graduate medical education</a:t>
            </a:r>
            <a:r>
              <a:rPr b="1" lang="en-US" sz="1800">
                <a:solidFill>
                  <a:srgbClr val="222222"/>
                </a:solidFill>
                <a:latin typeface="Calibri"/>
                <a:ea typeface="Calibri"/>
                <a:cs typeface="Calibri"/>
                <a:sym typeface="Calibri"/>
              </a:rPr>
              <a:t>, </a:t>
            </a:r>
            <a:r>
              <a:rPr b="1" i="1" lang="en-US" sz="1800">
                <a:solidFill>
                  <a:srgbClr val="222222"/>
                </a:solidFill>
                <a:latin typeface="Calibri"/>
                <a:ea typeface="Calibri"/>
                <a:cs typeface="Calibri"/>
                <a:sym typeface="Calibri"/>
              </a:rPr>
              <a:t>7</a:t>
            </a:r>
            <a:r>
              <a:rPr b="1" lang="en-US" sz="1800">
                <a:solidFill>
                  <a:srgbClr val="222222"/>
                </a:solidFill>
                <a:latin typeface="Calibri"/>
                <a:ea typeface="Calibri"/>
                <a:cs typeface="Calibri"/>
                <a:sym typeface="Calibri"/>
              </a:rPr>
              <a:t>(2), 208-213.</a:t>
            </a:r>
            <a:endParaRPr b="1" sz="1800">
              <a:solidFill>
                <a:srgbClr val="222222"/>
              </a:solidFill>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800">
                <a:solidFill>
                  <a:srgbClr val="222222"/>
                </a:solidFill>
                <a:latin typeface="Calibri"/>
                <a:ea typeface="Calibri"/>
                <a:cs typeface="Calibri"/>
                <a:sym typeface="Calibri"/>
              </a:rPr>
              <a:t>Cushing, A., Abbott, S., Lothian, D., Hall, A., &amp; Westwood, O. M. (2011). Peer feedback as an aid to learning–What do we want? Feedback. When do we want it? Now!. </a:t>
            </a:r>
            <a:r>
              <a:rPr b="1" i="1" lang="en-US" sz="1800">
                <a:solidFill>
                  <a:srgbClr val="222222"/>
                </a:solidFill>
                <a:latin typeface="Calibri"/>
                <a:ea typeface="Calibri"/>
                <a:cs typeface="Calibri"/>
                <a:sym typeface="Calibri"/>
              </a:rPr>
              <a:t>Medical teacher</a:t>
            </a:r>
            <a:r>
              <a:rPr b="1" lang="en-US" sz="1800">
                <a:solidFill>
                  <a:srgbClr val="222222"/>
                </a:solidFill>
                <a:latin typeface="Calibri"/>
                <a:ea typeface="Calibri"/>
                <a:cs typeface="Calibri"/>
                <a:sym typeface="Calibri"/>
              </a:rPr>
              <a:t>, </a:t>
            </a:r>
            <a:r>
              <a:rPr b="1" i="1" lang="en-US" sz="1800">
                <a:solidFill>
                  <a:srgbClr val="222222"/>
                </a:solidFill>
                <a:latin typeface="Calibri"/>
                <a:ea typeface="Calibri"/>
                <a:cs typeface="Calibri"/>
                <a:sym typeface="Calibri"/>
              </a:rPr>
              <a:t>33</a:t>
            </a:r>
            <a:r>
              <a:rPr b="1" lang="en-US" sz="1800">
                <a:solidFill>
                  <a:srgbClr val="222222"/>
                </a:solidFill>
                <a:latin typeface="Calibri"/>
                <a:ea typeface="Calibri"/>
                <a:cs typeface="Calibri"/>
                <a:sym typeface="Calibri"/>
              </a:rPr>
              <a:t>(2), e105-e112.</a:t>
            </a:r>
            <a:endParaRPr b="1" sz="1800">
              <a:solidFill>
                <a:srgbClr val="222222"/>
              </a:solidFill>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800">
                <a:solidFill>
                  <a:srgbClr val="222222"/>
                </a:solidFill>
                <a:latin typeface="Calibri"/>
                <a:ea typeface="Calibri"/>
                <a:cs typeface="Calibri"/>
                <a:sym typeface="Calibri"/>
              </a:rPr>
              <a:t>Levine, R. E., Kelly, P. A., Karakoc, T., &amp; Haidet, P. (2007). Peer evaluation in a clinical clerkship: Students’ attitudes, experiences, and correlations with traditional assessments. </a:t>
            </a:r>
            <a:r>
              <a:rPr b="1" i="1" lang="en-US" sz="1800">
                <a:solidFill>
                  <a:srgbClr val="222222"/>
                </a:solidFill>
                <a:latin typeface="Calibri"/>
                <a:ea typeface="Calibri"/>
                <a:cs typeface="Calibri"/>
                <a:sym typeface="Calibri"/>
              </a:rPr>
              <a:t>Academic Psychiatry</a:t>
            </a:r>
            <a:r>
              <a:rPr b="1" lang="en-US" sz="1800">
                <a:solidFill>
                  <a:srgbClr val="222222"/>
                </a:solidFill>
                <a:latin typeface="Calibri"/>
                <a:ea typeface="Calibri"/>
                <a:cs typeface="Calibri"/>
                <a:sym typeface="Calibri"/>
              </a:rPr>
              <a:t>, </a:t>
            </a:r>
            <a:r>
              <a:rPr b="1" i="1" lang="en-US" sz="1800">
                <a:solidFill>
                  <a:srgbClr val="222222"/>
                </a:solidFill>
                <a:latin typeface="Calibri"/>
                <a:ea typeface="Calibri"/>
                <a:cs typeface="Calibri"/>
                <a:sym typeface="Calibri"/>
              </a:rPr>
              <a:t>31</a:t>
            </a:r>
            <a:r>
              <a:rPr b="1" lang="en-US" sz="1800">
                <a:solidFill>
                  <a:srgbClr val="222222"/>
                </a:solidFill>
                <a:latin typeface="Calibri"/>
                <a:ea typeface="Calibri"/>
                <a:cs typeface="Calibri"/>
                <a:sym typeface="Calibri"/>
              </a:rPr>
              <a:t>(1), 19-24.</a:t>
            </a:r>
            <a:endParaRPr b="1" sz="1800">
              <a:solidFill>
                <a:srgbClr val="222222"/>
              </a:solidFill>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800">
                <a:solidFill>
                  <a:srgbClr val="222222"/>
                </a:solidFill>
                <a:latin typeface="Calibri"/>
                <a:ea typeface="Calibri"/>
                <a:cs typeface="Calibri"/>
                <a:sym typeface="Calibri"/>
              </a:rPr>
              <a:t>Calhoun, J. G., Woolliscroft, J. O., Haken, J. D. T., Wolf, F. M., &amp; Davis, W. K. (1988). Evaluating medical student clinical skill performance: Relationships among self, peer, and expert ratings. </a:t>
            </a:r>
            <a:r>
              <a:rPr b="1" i="1" lang="en-US" sz="1800">
                <a:solidFill>
                  <a:srgbClr val="222222"/>
                </a:solidFill>
                <a:latin typeface="Calibri"/>
                <a:ea typeface="Calibri"/>
                <a:cs typeface="Calibri"/>
                <a:sym typeface="Calibri"/>
              </a:rPr>
              <a:t>Evaluation &amp; the Health Professions</a:t>
            </a:r>
            <a:r>
              <a:rPr b="1" lang="en-US" sz="1800">
                <a:solidFill>
                  <a:srgbClr val="222222"/>
                </a:solidFill>
                <a:latin typeface="Calibri"/>
                <a:ea typeface="Calibri"/>
                <a:cs typeface="Calibri"/>
                <a:sym typeface="Calibri"/>
              </a:rPr>
              <a:t>, </a:t>
            </a:r>
            <a:r>
              <a:rPr b="1" i="1" lang="en-US" sz="1800">
                <a:solidFill>
                  <a:srgbClr val="222222"/>
                </a:solidFill>
                <a:latin typeface="Calibri"/>
                <a:ea typeface="Calibri"/>
                <a:cs typeface="Calibri"/>
                <a:sym typeface="Calibri"/>
              </a:rPr>
              <a:t>11</a:t>
            </a:r>
            <a:r>
              <a:rPr b="1" lang="en-US" sz="1800">
                <a:solidFill>
                  <a:srgbClr val="222222"/>
                </a:solidFill>
                <a:latin typeface="Calibri"/>
                <a:ea typeface="Calibri"/>
                <a:cs typeface="Calibri"/>
                <a:sym typeface="Calibri"/>
              </a:rPr>
              <a:t>(2), 201-212.</a:t>
            </a:r>
            <a:endParaRPr b="1" sz="1800">
              <a:solidFill>
                <a:srgbClr val="222222"/>
              </a:solidFill>
              <a:latin typeface="Calibri"/>
              <a:ea typeface="Calibri"/>
              <a:cs typeface="Calibri"/>
              <a:sym typeface="Calibri"/>
            </a:endParaRPr>
          </a:p>
          <a:p>
            <a:pPr indent="0" lvl="0" marL="0" rtl="0" algn="l">
              <a:spcBef>
                <a:spcPts val="0"/>
              </a:spcBef>
              <a:spcAft>
                <a:spcPts val="0"/>
              </a:spcAft>
              <a:buNone/>
            </a:pPr>
            <a:r>
              <a:t/>
            </a:r>
            <a:endParaRPr/>
          </a:p>
        </p:txBody>
      </p:sp>
      <p:sp>
        <p:nvSpPr>
          <p:cNvPr id="82" name="Google Shape;82;p14"/>
          <p:cNvSpPr/>
          <p:nvPr/>
        </p:nvSpPr>
        <p:spPr>
          <a:xfrm>
            <a:off x="1828800" y="33157538"/>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Feedback Instrument</a:t>
            </a:r>
            <a:endParaRPr b="1" sz="6000">
              <a:solidFill>
                <a:srgbClr val="EAF1DD"/>
              </a:solidFill>
              <a:latin typeface="Calibri"/>
              <a:ea typeface="Calibri"/>
              <a:cs typeface="Calibri"/>
              <a:sym typeface="Calibri"/>
            </a:endParaRPr>
          </a:p>
        </p:txBody>
      </p:sp>
      <p:sp>
        <p:nvSpPr>
          <p:cNvPr id="83" name="Google Shape;83;p14"/>
          <p:cNvSpPr txBox="1"/>
          <p:nvPr/>
        </p:nvSpPr>
        <p:spPr>
          <a:xfrm>
            <a:off x="1828800" y="34071950"/>
            <a:ext cx="14104200" cy="4174200"/>
          </a:xfrm>
          <a:prstGeom prst="rect">
            <a:avLst/>
          </a:prstGeom>
          <a:noFill/>
          <a:ln cap="flat" cmpd="sng" w="9525">
            <a:solidFill>
              <a:srgbClr val="36609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i="1" sz="6000">
              <a:latin typeface="Calibri"/>
              <a:ea typeface="Calibri"/>
              <a:cs typeface="Calibri"/>
              <a:sym typeface="Calibri"/>
            </a:endParaRPr>
          </a:p>
          <a:p>
            <a:pPr indent="0" lvl="0" marL="0" rtl="0" algn="ctr">
              <a:spcBef>
                <a:spcPts val="0"/>
              </a:spcBef>
              <a:spcAft>
                <a:spcPts val="0"/>
              </a:spcAft>
              <a:buNone/>
            </a:pPr>
            <a:r>
              <a:rPr i="1" lang="en-US" sz="6000">
                <a:latin typeface="Calibri"/>
                <a:ea typeface="Calibri"/>
                <a:cs typeface="Calibri"/>
                <a:sym typeface="Calibri"/>
              </a:rPr>
              <a:t>What should this student continue doing? </a:t>
            </a:r>
            <a:endParaRPr i="1" sz="6000">
              <a:latin typeface="Calibri"/>
              <a:ea typeface="Calibri"/>
              <a:cs typeface="Calibri"/>
              <a:sym typeface="Calibri"/>
            </a:endParaRPr>
          </a:p>
          <a:p>
            <a:pPr indent="0" lvl="0" marL="0" rtl="0" algn="l">
              <a:spcBef>
                <a:spcPts val="0"/>
              </a:spcBef>
              <a:spcAft>
                <a:spcPts val="0"/>
              </a:spcAft>
              <a:buNone/>
            </a:pPr>
            <a:r>
              <a:t/>
            </a:r>
            <a:endParaRPr i="1" sz="6000">
              <a:latin typeface="Calibri"/>
              <a:ea typeface="Calibri"/>
              <a:cs typeface="Calibri"/>
              <a:sym typeface="Calibri"/>
            </a:endParaRPr>
          </a:p>
          <a:p>
            <a:pPr indent="0" lvl="0" marL="0" rtl="0" algn="ctr">
              <a:spcBef>
                <a:spcPts val="0"/>
              </a:spcBef>
              <a:spcAft>
                <a:spcPts val="0"/>
              </a:spcAft>
              <a:buNone/>
            </a:pPr>
            <a:r>
              <a:rPr i="1" lang="en-US" sz="6000">
                <a:latin typeface="Calibri"/>
                <a:ea typeface="Calibri"/>
                <a:cs typeface="Calibri"/>
                <a:sym typeface="Calibri"/>
              </a:rPr>
              <a:t>What should this student start doing?</a:t>
            </a:r>
            <a:endParaRPr i="1" sz="6000"/>
          </a:p>
        </p:txBody>
      </p:sp>
      <p:sp>
        <p:nvSpPr>
          <p:cNvPr id="84" name="Google Shape;84;p14"/>
          <p:cNvSpPr txBox="1"/>
          <p:nvPr/>
        </p:nvSpPr>
        <p:spPr>
          <a:xfrm>
            <a:off x="16916400" y="20075375"/>
            <a:ext cx="14173200" cy="2724300"/>
          </a:xfrm>
          <a:prstGeom prst="rect">
            <a:avLst/>
          </a:prstGeom>
          <a:noFill/>
          <a:ln cap="flat" cmpd="sng" w="9525">
            <a:solidFill>
              <a:srgbClr val="36609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3800">
                <a:solidFill>
                  <a:schemeClr val="dk1"/>
                </a:solidFill>
                <a:highlight>
                  <a:srgbClr val="FFFFFF"/>
                </a:highlight>
                <a:latin typeface="Calibri"/>
                <a:ea typeface="Calibri"/>
                <a:cs typeface="Calibri"/>
                <a:sym typeface="Calibri"/>
              </a:rPr>
              <a:t>Q:</a:t>
            </a:r>
            <a:r>
              <a:rPr i="1" lang="en-US" sz="3800">
                <a:solidFill>
                  <a:schemeClr val="dk1"/>
                </a:solidFill>
                <a:highlight>
                  <a:srgbClr val="FFFFFF"/>
                </a:highlight>
                <a:latin typeface="Calibri"/>
                <a:ea typeface="Calibri"/>
                <a:cs typeface="Calibri"/>
                <a:sym typeface="Calibri"/>
              </a:rPr>
              <a:t> What should this student start doing? </a:t>
            </a:r>
            <a:endParaRPr i="1" sz="38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None/>
            </a:pPr>
            <a:r>
              <a:rPr b="1" lang="en-US" sz="3800">
                <a:solidFill>
                  <a:schemeClr val="dk1"/>
                </a:solidFill>
                <a:highlight>
                  <a:srgbClr val="FFFFFF"/>
                </a:highlight>
                <a:latin typeface="Calibri"/>
                <a:ea typeface="Calibri"/>
                <a:cs typeface="Calibri"/>
                <a:sym typeface="Calibri"/>
              </a:rPr>
              <a:t>A: </a:t>
            </a:r>
            <a:r>
              <a:rPr i="1" lang="en-US" sz="3800">
                <a:solidFill>
                  <a:schemeClr val="dk1"/>
                </a:solidFill>
                <a:highlight>
                  <a:srgbClr val="FFFFFF"/>
                </a:highlight>
                <a:latin typeface="Calibri"/>
                <a:ea typeface="Calibri"/>
                <a:cs typeface="Calibri"/>
                <a:sym typeface="Calibri"/>
              </a:rPr>
              <a:t>I noticed that you had good relationships with your patients when you interacted with them during your presentations. I would encourage you to show this more.</a:t>
            </a:r>
            <a:endParaRPr i="1" sz="3800">
              <a:latin typeface="Calibri"/>
              <a:ea typeface="Calibri"/>
              <a:cs typeface="Calibri"/>
              <a:sym typeface="Calibri"/>
            </a:endParaRPr>
          </a:p>
        </p:txBody>
      </p:sp>
      <p:sp>
        <p:nvSpPr>
          <p:cNvPr id="85" name="Google Shape;85;p14"/>
          <p:cNvSpPr/>
          <p:nvPr/>
        </p:nvSpPr>
        <p:spPr>
          <a:xfrm>
            <a:off x="16916400" y="19221333"/>
            <a:ext cx="14173200" cy="9144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rgbClr val="EAF1DD"/>
                </a:solidFill>
                <a:latin typeface="Calibri"/>
                <a:ea typeface="Calibri"/>
                <a:cs typeface="Calibri"/>
                <a:sym typeface="Calibri"/>
              </a:rPr>
              <a:t>Example Response</a:t>
            </a:r>
            <a:endParaRPr b="1" sz="6000">
              <a:solidFill>
                <a:srgbClr val="EAF1DD"/>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