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923" autoAdjust="0"/>
    <p:restoredTop sz="94660"/>
  </p:normalViewPr>
  <p:slideViewPr>
    <p:cSldViewPr snapToGrid="0">
      <p:cViewPr>
        <p:scale>
          <a:sx n="100" d="100"/>
          <a:sy n="100" d="100"/>
        </p:scale>
        <p:origin x="-1239" y="10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03193E-72A0-4AC7-9758-E5B5C8C61529}" type="doc">
      <dgm:prSet loTypeId="urn:microsoft.com/office/officeart/2005/8/layout/hierarchy5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7B83ED4-C6A0-430C-9BA9-735CEDCBC9DA}">
      <dgm:prSet phldrT="[Text]"/>
      <dgm:spPr/>
      <dgm:t>
        <a:bodyPr/>
        <a:lstStyle/>
        <a:p>
          <a:r>
            <a:rPr lang="en-US" dirty="0"/>
            <a:t>Medicaid: 30</a:t>
          </a:r>
        </a:p>
      </dgm:t>
    </dgm:pt>
    <dgm:pt modelId="{621E2F63-D2FC-41E5-98C6-1115E9D1545E}" type="parTrans" cxnId="{A9E10FA7-D2CB-4014-8BEE-029B152CF87B}">
      <dgm:prSet/>
      <dgm:spPr/>
      <dgm:t>
        <a:bodyPr/>
        <a:lstStyle/>
        <a:p>
          <a:endParaRPr lang="en-US"/>
        </a:p>
      </dgm:t>
    </dgm:pt>
    <dgm:pt modelId="{C1199E5F-2EBC-4415-8BFF-040B60A27F6D}" type="sibTrans" cxnId="{A9E10FA7-D2CB-4014-8BEE-029B152CF87B}">
      <dgm:prSet/>
      <dgm:spPr/>
      <dgm:t>
        <a:bodyPr/>
        <a:lstStyle/>
        <a:p>
          <a:endParaRPr lang="en-US"/>
        </a:p>
      </dgm:t>
    </dgm:pt>
    <dgm:pt modelId="{C34249E2-5CE0-4A0F-A9B0-A5542243ADB8}">
      <dgm:prSet phldrT="[Text]"/>
      <dgm:spPr/>
      <dgm:t>
        <a:bodyPr/>
        <a:lstStyle/>
        <a:p>
          <a:r>
            <a:rPr lang="en-US" dirty="0"/>
            <a:t>Medicaid + </a:t>
          </a:r>
          <a:r>
            <a:rPr lang="en-US" dirty="0" err="1"/>
            <a:t>MSupport</a:t>
          </a:r>
          <a:r>
            <a:rPr lang="en-US" dirty="0"/>
            <a:t>: 1</a:t>
          </a:r>
        </a:p>
      </dgm:t>
    </dgm:pt>
    <dgm:pt modelId="{CD356325-C176-43C8-B2D9-16D0E8CD3D8A}" type="parTrans" cxnId="{2718C669-C3C5-4FFD-B6C6-7A1C84A2E488}">
      <dgm:prSet/>
      <dgm:spPr/>
      <dgm:t>
        <a:bodyPr/>
        <a:lstStyle/>
        <a:p>
          <a:endParaRPr lang="en-US"/>
        </a:p>
      </dgm:t>
    </dgm:pt>
    <dgm:pt modelId="{136C635A-F459-4A2D-A7A6-21051317477C}" type="sibTrans" cxnId="{2718C669-C3C5-4FFD-B6C6-7A1C84A2E488}">
      <dgm:prSet/>
      <dgm:spPr/>
      <dgm:t>
        <a:bodyPr/>
        <a:lstStyle/>
        <a:p>
          <a:endParaRPr lang="en-US"/>
        </a:p>
      </dgm:t>
    </dgm:pt>
    <dgm:pt modelId="{34FDBA6E-9845-4B38-ADB9-03430B777A3A}">
      <dgm:prSet phldrT="[Text]"/>
      <dgm:spPr/>
      <dgm:t>
        <a:bodyPr/>
        <a:lstStyle/>
        <a:p>
          <a:r>
            <a:rPr lang="en-US" dirty="0"/>
            <a:t>Marketplace: 15</a:t>
          </a:r>
        </a:p>
      </dgm:t>
    </dgm:pt>
    <dgm:pt modelId="{02490B60-1866-4CF4-A93A-F225F5835B86}" type="parTrans" cxnId="{16F10A9C-ABB5-42F8-968B-A88FFFD5AA4A}">
      <dgm:prSet/>
      <dgm:spPr/>
      <dgm:t>
        <a:bodyPr/>
        <a:lstStyle/>
        <a:p>
          <a:endParaRPr lang="en-US"/>
        </a:p>
      </dgm:t>
    </dgm:pt>
    <dgm:pt modelId="{BA4A84D0-5050-4DBE-84EB-9BF17BBAEBA2}" type="sibTrans" cxnId="{16F10A9C-ABB5-42F8-968B-A88FFFD5AA4A}">
      <dgm:prSet/>
      <dgm:spPr/>
      <dgm:t>
        <a:bodyPr/>
        <a:lstStyle/>
        <a:p>
          <a:endParaRPr lang="en-US"/>
        </a:p>
      </dgm:t>
    </dgm:pt>
    <dgm:pt modelId="{B232517C-794F-4311-B86A-1BFA2EE9FB67}">
      <dgm:prSet phldrT="[Text]"/>
      <dgm:spPr/>
      <dgm:t>
        <a:bodyPr/>
        <a:lstStyle/>
        <a:p>
          <a:r>
            <a:rPr lang="en-US" dirty="0"/>
            <a:t>Individuals seen at UMSRFC by Social Services team</a:t>
          </a:r>
        </a:p>
      </dgm:t>
    </dgm:pt>
    <dgm:pt modelId="{451EC4CC-D5E6-4EE3-AB7F-BBEB15EF8CA5}" type="parTrans" cxnId="{BACCA57B-8EAE-40A2-92F7-B411C9C41399}">
      <dgm:prSet/>
      <dgm:spPr/>
      <dgm:t>
        <a:bodyPr/>
        <a:lstStyle/>
        <a:p>
          <a:endParaRPr lang="en-US"/>
        </a:p>
      </dgm:t>
    </dgm:pt>
    <dgm:pt modelId="{3E1EAFAD-C125-4827-A35D-F547405C73F0}" type="sibTrans" cxnId="{BACCA57B-8EAE-40A2-92F7-B411C9C41399}">
      <dgm:prSet/>
      <dgm:spPr/>
      <dgm:t>
        <a:bodyPr/>
        <a:lstStyle/>
        <a:p>
          <a:endParaRPr lang="en-US"/>
        </a:p>
      </dgm:t>
    </dgm:pt>
    <dgm:pt modelId="{14DD115D-BFF1-461D-A71D-2E76AF72EEBB}">
      <dgm:prSet phldrT="[Text]"/>
      <dgm:spPr/>
      <dgm:t>
        <a:bodyPr/>
        <a:lstStyle/>
        <a:p>
          <a:r>
            <a:rPr lang="en-US" dirty="0"/>
            <a:t>Primary purpose of visit</a:t>
          </a:r>
        </a:p>
      </dgm:t>
    </dgm:pt>
    <dgm:pt modelId="{64989F43-9FD0-4B41-AA29-EB02F5506ADB}" type="parTrans" cxnId="{C3265493-7891-4E40-8EFD-C2F2486FC900}">
      <dgm:prSet/>
      <dgm:spPr/>
      <dgm:t>
        <a:bodyPr/>
        <a:lstStyle/>
        <a:p>
          <a:endParaRPr lang="en-US"/>
        </a:p>
      </dgm:t>
    </dgm:pt>
    <dgm:pt modelId="{573F123A-8C9B-4ED8-BEE3-F9F18EE29911}" type="sibTrans" cxnId="{C3265493-7891-4E40-8EFD-C2F2486FC900}">
      <dgm:prSet/>
      <dgm:spPr/>
      <dgm:t>
        <a:bodyPr/>
        <a:lstStyle/>
        <a:p>
          <a:endParaRPr lang="en-US"/>
        </a:p>
      </dgm:t>
    </dgm:pt>
    <dgm:pt modelId="{49F11B5B-7E87-407B-8743-E5992ECA331B}">
      <dgm:prSet phldrT="[Text]"/>
      <dgm:spPr/>
      <dgm:t>
        <a:bodyPr/>
        <a:lstStyle/>
        <a:p>
          <a:r>
            <a:rPr lang="en-US" dirty="0"/>
            <a:t>Applications completed in clinic </a:t>
          </a:r>
        </a:p>
      </dgm:t>
    </dgm:pt>
    <dgm:pt modelId="{5B462BF1-6569-45BD-9BC5-100ADF11265E}" type="parTrans" cxnId="{FCC7E510-586C-4CF3-8108-6897F3995C5E}">
      <dgm:prSet/>
      <dgm:spPr/>
      <dgm:t>
        <a:bodyPr/>
        <a:lstStyle/>
        <a:p>
          <a:endParaRPr lang="en-US"/>
        </a:p>
      </dgm:t>
    </dgm:pt>
    <dgm:pt modelId="{80094B32-F30F-44FD-BB92-909BD8D9E3DB}" type="sibTrans" cxnId="{FCC7E510-586C-4CF3-8108-6897F3995C5E}">
      <dgm:prSet/>
      <dgm:spPr/>
      <dgm:t>
        <a:bodyPr/>
        <a:lstStyle/>
        <a:p>
          <a:endParaRPr lang="en-US"/>
        </a:p>
      </dgm:t>
    </dgm:pt>
    <dgm:pt modelId="{D1374B49-0CC8-4B37-9328-242158049FEE}">
      <dgm:prSet phldrT="[Text]"/>
      <dgm:spPr/>
      <dgm:t>
        <a:bodyPr/>
        <a:lstStyle/>
        <a:p>
          <a:r>
            <a:rPr lang="en-US" dirty="0" err="1"/>
            <a:t>MSupport</a:t>
          </a:r>
          <a:r>
            <a:rPr lang="en-US" dirty="0"/>
            <a:t>: 7</a:t>
          </a:r>
        </a:p>
      </dgm:t>
    </dgm:pt>
    <dgm:pt modelId="{FAC08668-F1D4-4A28-9BB4-09CEBA657FEB}" type="parTrans" cxnId="{93FD9B51-B7DC-49E2-A7A1-B6A87B2AE9B2}">
      <dgm:prSet/>
      <dgm:spPr/>
      <dgm:t>
        <a:bodyPr/>
        <a:lstStyle/>
        <a:p>
          <a:endParaRPr lang="en-US"/>
        </a:p>
      </dgm:t>
    </dgm:pt>
    <dgm:pt modelId="{45888B6A-603B-4E94-93CB-73D955F3B115}" type="sibTrans" cxnId="{93FD9B51-B7DC-49E2-A7A1-B6A87B2AE9B2}">
      <dgm:prSet/>
      <dgm:spPr/>
      <dgm:t>
        <a:bodyPr/>
        <a:lstStyle/>
        <a:p>
          <a:endParaRPr lang="en-US"/>
        </a:p>
      </dgm:t>
    </dgm:pt>
    <dgm:pt modelId="{39EBCC18-A3C5-4465-98CF-D1E0929C4CE2}">
      <dgm:prSet phldrT="[Text]"/>
      <dgm:spPr/>
      <dgm:t>
        <a:bodyPr/>
        <a:lstStyle/>
        <a:p>
          <a:r>
            <a:rPr lang="en-US" dirty="0"/>
            <a:t>Other: 4</a:t>
          </a:r>
        </a:p>
      </dgm:t>
    </dgm:pt>
    <dgm:pt modelId="{AD422965-4AC2-49A9-A891-A8BFFE604CBE}" type="parTrans" cxnId="{63DDEA4C-6502-41F2-97B3-3912330E7D4E}">
      <dgm:prSet/>
      <dgm:spPr/>
      <dgm:t>
        <a:bodyPr/>
        <a:lstStyle/>
        <a:p>
          <a:endParaRPr lang="en-US"/>
        </a:p>
      </dgm:t>
    </dgm:pt>
    <dgm:pt modelId="{98D929CE-8F61-435A-91B8-68346CBC1270}" type="sibTrans" cxnId="{63DDEA4C-6502-41F2-97B3-3912330E7D4E}">
      <dgm:prSet/>
      <dgm:spPr/>
      <dgm:t>
        <a:bodyPr/>
        <a:lstStyle/>
        <a:p>
          <a:endParaRPr lang="en-US"/>
        </a:p>
      </dgm:t>
    </dgm:pt>
    <dgm:pt modelId="{D13A1C8F-3C76-4D99-B4A8-041839FAA99F}">
      <dgm:prSet phldrT="[Text]"/>
      <dgm:spPr/>
      <dgm:t>
        <a:bodyPr/>
        <a:lstStyle/>
        <a:p>
          <a:r>
            <a:rPr lang="en-US" dirty="0"/>
            <a:t>Included: 56</a:t>
          </a:r>
        </a:p>
      </dgm:t>
    </dgm:pt>
    <dgm:pt modelId="{A4D966A5-3D4F-4EFD-AF21-B8FB539D7D3A}" type="parTrans" cxnId="{A18F96DE-CE38-437B-B87A-3A30C0C3C82D}">
      <dgm:prSet/>
      <dgm:spPr/>
      <dgm:t>
        <a:bodyPr/>
        <a:lstStyle/>
        <a:p>
          <a:endParaRPr lang="en-US"/>
        </a:p>
      </dgm:t>
    </dgm:pt>
    <dgm:pt modelId="{6AE529E3-B45D-408A-B611-DE263ACB6B37}" type="sibTrans" cxnId="{A18F96DE-CE38-437B-B87A-3A30C0C3C82D}">
      <dgm:prSet/>
      <dgm:spPr/>
      <dgm:t>
        <a:bodyPr/>
        <a:lstStyle/>
        <a:p>
          <a:endParaRPr lang="en-US"/>
        </a:p>
      </dgm:t>
    </dgm:pt>
    <dgm:pt modelId="{F216742E-564F-425F-B35C-9C4351F8643B}">
      <dgm:prSet phldrT="[Text]"/>
      <dgm:spPr/>
      <dgm:t>
        <a:bodyPr/>
        <a:lstStyle/>
        <a:p>
          <a:r>
            <a:rPr lang="en-US" dirty="0"/>
            <a:t>Medicaid only: 13</a:t>
          </a:r>
        </a:p>
      </dgm:t>
    </dgm:pt>
    <dgm:pt modelId="{0BC7CD85-4A5C-49B2-A85F-5A39E127F41D}" type="sibTrans" cxnId="{9BE81765-D939-4546-8380-4FCCDE094D27}">
      <dgm:prSet/>
      <dgm:spPr/>
      <dgm:t>
        <a:bodyPr/>
        <a:lstStyle/>
        <a:p>
          <a:endParaRPr lang="en-US"/>
        </a:p>
      </dgm:t>
    </dgm:pt>
    <dgm:pt modelId="{B1CC2EA8-680E-4B33-932A-38DB52A74877}" type="parTrans" cxnId="{9BE81765-D939-4546-8380-4FCCDE094D27}">
      <dgm:prSet/>
      <dgm:spPr/>
      <dgm:t>
        <a:bodyPr/>
        <a:lstStyle/>
        <a:p>
          <a:endParaRPr lang="en-US"/>
        </a:p>
      </dgm:t>
    </dgm:pt>
    <dgm:pt modelId="{B46FB4D9-ED10-4E98-A87B-2B2D91EB215B}">
      <dgm:prSet phldrT="[Text]"/>
      <dgm:spPr/>
      <dgm:t>
        <a:bodyPr/>
        <a:lstStyle/>
        <a:p>
          <a:r>
            <a:rPr lang="en-US" dirty="0"/>
            <a:t>Patients who received non-employer coverage within 6 months of initial visit with MAC</a:t>
          </a:r>
        </a:p>
      </dgm:t>
    </dgm:pt>
    <dgm:pt modelId="{BCC97EC1-1935-4159-B45B-9D2A4E24899E}" type="parTrans" cxnId="{8EDBAA4C-9F61-42D5-BD5E-77E53556EC41}">
      <dgm:prSet/>
      <dgm:spPr/>
      <dgm:t>
        <a:bodyPr/>
        <a:lstStyle/>
        <a:p>
          <a:endParaRPr lang="en-US"/>
        </a:p>
      </dgm:t>
    </dgm:pt>
    <dgm:pt modelId="{DE95A8F5-765E-467C-B1BD-5334719407A5}" type="sibTrans" cxnId="{8EDBAA4C-9F61-42D5-BD5E-77E53556EC41}">
      <dgm:prSet/>
      <dgm:spPr/>
      <dgm:t>
        <a:bodyPr/>
        <a:lstStyle/>
        <a:p>
          <a:endParaRPr lang="en-US"/>
        </a:p>
      </dgm:t>
    </dgm:pt>
    <dgm:pt modelId="{A18CBBBF-465E-4F43-966D-111A25AA0BA1}">
      <dgm:prSet phldrT="[Text]"/>
      <dgm:spPr/>
      <dgm:t>
        <a:bodyPr/>
        <a:lstStyle/>
        <a:p>
          <a:r>
            <a:rPr lang="en-US" dirty="0"/>
            <a:t>Medicaid: 10</a:t>
          </a:r>
        </a:p>
      </dgm:t>
    </dgm:pt>
    <dgm:pt modelId="{510E2BBC-8DB7-48E7-ACB0-223B2BB84C14}" type="parTrans" cxnId="{FB6F9FA2-EBF8-45B8-93AB-7F12EAEE932A}">
      <dgm:prSet/>
      <dgm:spPr/>
      <dgm:t>
        <a:bodyPr/>
        <a:lstStyle/>
        <a:p>
          <a:endParaRPr lang="en-US"/>
        </a:p>
      </dgm:t>
    </dgm:pt>
    <dgm:pt modelId="{80297AE9-45F7-4F1A-AC2B-F8FF5CCA0604}" type="sibTrans" cxnId="{FB6F9FA2-EBF8-45B8-93AB-7F12EAEE932A}">
      <dgm:prSet/>
      <dgm:spPr/>
      <dgm:t>
        <a:bodyPr/>
        <a:lstStyle/>
        <a:p>
          <a:endParaRPr lang="en-US"/>
        </a:p>
      </dgm:t>
    </dgm:pt>
    <dgm:pt modelId="{25EF0EAD-A48B-4068-8759-C1CB82654865}">
      <dgm:prSet phldrT="[Text]"/>
      <dgm:spPr/>
      <dgm:t>
        <a:bodyPr/>
        <a:lstStyle/>
        <a:p>
          <a:r>
            <a:rPr lang="en-US" dirty="0" err="1"/>
            <a:t>MSupport</a:t>
          </a:r>
          <a:r>
            <a:rPr lang="en-US" dirty="0"/>
            <a:t>: 2</a:t>
          </a:r>
        </a:p>
      </dgm:t>
    </dgm:pt>
    <dgm:pt modelId="{CE2ED703-F1CD-4921-8E1C-BA245D634CEE}" type="parTrans" cxnId="{07DD22EC-DFE1-437D-8808-8D28937FB0AA}">
      <dgm:prSet/>
      <dgm:spPr/>
      <dgm:t>
        <a:bodyPr/>
        <a:lstStyle/>
        <a:p>
          <a:endParaRPr lang="en-US"/>
        </a:p>
      </dgm:t>
    </dgm:pt>
    <dgm:pt modelId="{93D167F5-A623-481D-AD2B-4C85E4C3D8FF}" type="sibTrans" cxnId="{07DD22EC-DFE1-437D-8808-8D28937FB0AA}">
      <dgm:prSet/>
      <dgm:spPr/>
      <dgm:t>
        <a:bodyPr/>
        <a:lstStyle/>
        <a:p>
          <a:endParaRPr lang="en-US"/>
        </a:p>
      </dgm:t>
    </dgm:pt>
    <dgm:pt modelId="{0C85E435-12DE-46AD-9FFE-87F08151762B}">
      <dgm:prSet phldrT="[Text]"/>
      <dgm:spPr/>
      <dgm:t>
        <a:bodyPr/>
        <a:lstStyle/>
        <a:p>
          <a:r>
            <a:rPr lang="en-US" dirty="0"/>
            <a:t>Marketplace: 1</a:t>
          </a:r>
        </a:p>
      </dgm:t>
    </dgm:pt>
    <dgm:pt modelId="{8726F9EA-039E-4F4D-80F5-C393EDAB1BC8}" type="parTrans" cxnId="{49AB40EB-B37B-4507-8C52-E0427E5EE139}">
      <dgm:prSet/>
      <dgm:spPr/>
      <dgm:t>
        <a:bodyPr/>
        <a:lstStyle/>
        <a:p>
          <a:endParaRPr lang="en-US"/>
        </a:p>
      </dgm:t>
    </dgm:pt>
    <dgm:pt modelId="{228CA68A-0EC9-4A7C-A1AD-92D1DC201668}" type="sibTrans" cxnId="{49AB40EB-B37B-4507-8C52-E0427E5EE139}">
      <dgm:prSet/>
      <dgm:spPr/>
      <dgm:t>
        <a:bodyPr/>
        <a:lstStyle/>
        <a:p>
          <a:endParaRPr lang="en-US"/>
        </a:p>
      </dgm:t>
    </dgm:pt>
    <dgm:pt modelId="{518FB974-70B1-436B-8117-B4EACDDFCB66}">
      <dgm:prSet phldrT="[Text]"/>
      <dgm:spPr/>
      <dgm:t>
        <a:bodyPr/>
        <a:lstStyle/>
        <a:p>
          <a:r>
            <a:rPr lang="en-US" dirty="0"/>
            <a:t>Marketplace alone: 2</a:t>
          </a:r>
        </a:p>
      </dgm:t>
    </dgm:pt>
    <dgm:pt modelId="{6A63F702-A039-416D-A9D6-B677D64B0E75}" type="parTrans" cxnId="{E8DB074A-1FE6-4062-B976-0EF53C977C7A}">
      <dgm:prSet/>
      <dgm:spPr/>
      <dgm:t>
        <a:bodyPr/>
        <a:lstStyle/>
        <a:p>
          <a:endParaRPr lang="en-US"/>
        </a:p>
      </dgm:t>
    </dgm:pt>
    <dgm:pt modelId="{456B2B1C-7A31-47B0-B58A-8BBBB071E869}" type="sibTrans" cxnId="{E8DB074A-1FE6-4062-B976-0EF53C977C7A}">
      <dgm:prSet/>
      <dgm:spPr/>
      <dgm:t>
        <a:bodyPr/>
        <a:lstStyle/>
        <a:p>
          <a:endParaRPr lang="en-US"/>
        </a:p>
      </dgm:t>
    </dgm:pt>
    <dgm:pt modelId="{4C6C060E-75CB-43C5-93EF-879CA463E39E}">
      <dgm:prSet phldrT="[Text]"/>
      <dgm:spPr/>
      <dgm:t>
        <a:bodyPr/>
        <a:lstStyle/>
        <a:p>
          <a:r>
            <a:rPr lang="en-US" dirty="0"/>
            <a:t>Marketplace w/ </a:t>
          </a:r>
          <a:r>
            <a:rPr lang="en-US" dirty="0" err="1"/>
            <a:t>Msupport</a:t>
          </a:r>
          <a:r>
            <a:rPr lang="en-US" dirty="0"/>
            <a:t>: 1</a:t>
          </a:r>
        </a:p>
      </dgm:t>
    </dgm:pt>
    <dgm:pt modelId="{A7ADDDB5-9644-4325-A733-2B63BEF40D07}" type="parTrans" cxnId="{F8E58C4C-A08F-4136-B635-5AC2EDED7DD9}">
      <dgm:prSet/>
      <dgm:spPr/>
      <dgm:t>
        <a:bodyPr/>
        <a:lstStyle/>
        <a:p>
          <a:endParaRPr lang="en-US"/>
        </a:p>
      </dgm:t>
    </dgm:pt>
    <dgm:pt modelId="{43AC58CB-2E48-4E4F-B613-BB31738C8108}" type="sibTrans" cxnId="{F8E58C4C-A08F-4136-B635-5AC2EDED7DD9}">
      <dgm:prSet/>
      <dgm:spPr/>
      <dgm:t>
        <a:bodyPr/>
        <a:lstStyle/>
        <a:p>
          <a:endParaRPr lang="en-US"/>
        </a:p>
      </dgm:t>
    </dgm:pt>
    <dgm:pt modelId="{569EFB21-0AA6-49F9-832F-0C09DE28E240}">
      <dgm:prSet phldrT="[Text]"/>
      <dgm:spPr/>
      <dgm:t>
        <a:bodyPr/>
        <a:lstStyle/>
        <a:p>
          <a:r>
            <a:rPr lang="en-US" dirty="0" err="1"/>
            <a:t>MSupport</a:t>
          </a:r>
          <a:r>
            <a:rPr lang="en-US" dirty="0"/>
            <a:t> (and/or req. components like Medicaid): 5</a:t>
          </a:r>
        </a:p>
      </dgm:t>
    </dgm:pt>
    <dgm:pt modelId="{33AB50FF-1BE7-43D6-90D3-1B0A5CF6D45A}" type="parTrans" cxnId="{DD125626-505F-4472-BCE6-1422958FE2EC}">
      <dgm:prSet/>
      <dgm:spPr/>
      <dgm:t>
        <a:bodyPr/>
        <a:lstStyle/>
        <a:p>
          <a:endParaRPr lang="en-US"/>
        </a:p>
      </dgm:t>
    </dgm:pt>
    <dgm:pt modelId="{FDBF597E-7A63-44CC-899D-F069F457A162}" type="sibTrans" cxnId="{DD125626-505F-4472-BCE6-1422958FE2EC}">
      <dgm:prSet/>
      <dgm:spPr/>
      <dgm:t>
        <a:bodyPr/>
        <a:lstStyle/>
        <a:p>
          <a:endParaRPr lang="en-US"/>
        </a:p>
      </dgm:t>
    </dgm:pt>
    <dgm:pt modelId="{EF9569B5-4309-4CBF-949A-FF734202044C}">
      <dgm:prSet phldrT="[Text]"/>
      <dgm:spPr/>
      <dgm:t>
        <a:bodyPr/>
        <a:lstStyle/>
        <a:p>
          <a:r>
            <a:rPr lang="en-US" dirty="0"/>
            <a:t>Medicaid: 3</a:t>
          </a:r>
        </a:p>
      </dgm:t>
    </dgm:pt>
    <dgm:pt modelId="{DC430F8A-29C6-430B-BE8B-3C26E0244A73}" type="parTrans" cxnId="{7292C615-D0FC-4BB6-8A11-5B22232EAA18}">
      <dgm:prSet/>
      <dgm:spPr/>
      <dgm:t>
        <a:bodyPr/>
        <a:lstStyle/>
        <a:p>
          <a:endParaRPr lang="en-US"/>
        </a:p>
      </dgm:t>
    </dgm:pt>
    <dgm:pt modelId="{F79D5249-4B64-4EA8-9ECA-93D8F668E290}" type="sibTrans" cxnId="{7292C615-D0FC-4BB6-8A11-5B22232EAA18}">
      <dgm:prSet/>
      <dgm:spPr/>
      <dgm:t>
        <a:bodyPr/>
        <a:lstStyle/>
        <a:p>
          <a:endParaRPr lang="en-US"/>
        </a:p>
      </dgm:t>
    </dgm:pt>
    <dgm:pt modelId="{5CB61C9B-D715-40C2-9B5D-45480BA91FAD}">
      <dgm:prSet phldrT="[Text]"/>
      <dgm:spPr/>
      <dgm:t>
        <a:bodyPr/>
        <a:lstStyle/>
        <a:p>
          <a:r>
            <a:rPr lang="en-US" dirty="0" err="1"/>
            <a:t>MSupport</a:t>
          </a:r>
          <a:r>
            <a:rPr lang="en-US" dirty="0"/>
            <a:t>: 2</a:t>
          </a:r>
        </a:p>
      </dgm:t>
    </dgm:pt>
    <dgm:pt modelId="{02D8ACC2-7A87-472E-AFAD-D016D57024E6}" type="parTrans" cxnId="{7DE89F87-E5BF-4BFF-B35A-BEBC7E9C1B7B}">
      <dgm:prSet/>
      <dgm:spPr/>
      <dgm:t>
        <a:bodyPr/>
        <a:lstStyle/>
        <a:p>
          <a:endParaRPr lang="en-US"/>
        </a:p>
      </dgm:t>
    </dgm:pt>
    <dgm:pt modelId="{A202C5D6-E850-4670-90A6-0840E94F5FCE}" type="sibTrans" cxnId="{7DE89F87-E5BF-4BFF-B35A-BEBC7E9C1B7B}">
      <dgm:prSet/>
      <dgm:spPr/>
      <dgm:t>
        <a:bodyPr/>
        <a:lstStyle/>
        <a:p>
          <a:endParaRPr lang="en-US"/>
        </a:p>
      </dgm:t>
    </dgm:pt>
    <dgm:pt modelId="{30C9D257-4870-4750-AF7D-320E628CB1D0}">
      <dgm:prSet phldrT="[Text]"/>
      <dgm:spPr/>
      <dgm:t>
        <a:bodyPr/>
        <a:lstStyle/>
        <a:p>
          <a:r>
            <a:rPr lang="en-US" dirty="0"/>
            <a:t>Complex Medicare/Medicaid social situation: 1</a:t>
          </a:r>
        </a:p>
      </dgm:t>
    </dgm:pt>
    <dgm:pt modelId="{356EB775-8FB0-4740-B7EF-9045B259F680}" type="parTrans" cxnId="{F5918B8D-EE09-4023-AD49-488C80C22662}">
      <dgm:prSet/>
      <dgm:spPr/>
      <dgm:t>
        <a:bodyPr/>
        <a:lstStyle/>
        <a:p>
          <a:endParaRPr lang="en-US"/>
        </a:p>
      </dgm:t>
    </dgm:pt>
    <dgm:pt modelId="{663A55EF-E0BE-4453-8F35-54B83A200DE2}" type="sibTrans" cxnId="{F5918B8D-EE09-4023-AD49-488C80C22662}">
      <dgm:prSet/>
      <dgm:spPr/>
      <dgm:t>
        <a:bodyPr/>
        <a:lstStyle/>
        <a:p>
          <a:endParaRPr lang="en-US"/>
        </a:p>
      </dgm:t>
    </dgm:pt>
    <dgm:pt modelId="{BFCA4909-BF5E-46F8-A640-2651F179D42D}">
      <dgm:prSet phldrT="[Text]"/>
      <dgm:spPr/>
      <dgm:t>
        <a:bodyPr/>
        <a:lstStyle/>
        <a:p>
          <a:r>
            <a:rPr lang="en-US" dirty="0" err="1"/>
            <a:t>MSupport</a:t>
          </a:r>
          <a:endParaRPr lang="en-US" dirty="0"/>
        </a:p>
      </dgm:t>
    </dgm:pt>
    <dgm:pt modelId="{C89448A4-DCE8-44DA-9609-BDED34724229}" type="parTrans" cxnId="{FAB04C57-7D60-4923-BA75-A9A92F4B1D40}">
      <dgm:prSet/>
      <dgm:spPr/>
      <dgm:t>
        <a:bodyPr/>
        <a:lstStyle/>
        <a:p>
          <a:endParaRPr lang="en-US"/>
        </a:p>
      </dgm:t>
    </dgm:pt>
    <dgm:pt modelId="{8275EA30-6757-4D17-B75D-4C5F96214D50}" type="sibTrans" cxnId="{FAB04C57-7D60-4923-BA75-A9A92F4B1D40}">
      <dgm:prSet/>
      <dgm:spPr/>
      <dgm:t>
        <a:bodyPr/>
        <a:lstStyle/>
        <a:p>
          <a:endParaRPr lang="en-US"/>
        </a:p>
      </dgm:t>
    </dgm:pt>
    <dgm:pt modelId="{70BA2D19-AEBF-40F3-83DF-EF391C30B350}">
      <dgm:prSet phldrT="[Text]"/>
      <dgm:spPr/>
      <dgm:t>
        <a:bodyPr/>
        <a:lstStyle/>
        <a:p>
          <a:r>
            <a:rPr lang="en-US" dirty="0"/>
            <a:t>Unclear from chart</a:t>
          </a:r>
        </a:p>
      </dgm:t>
    </dgm:pt>
    <dgm:pt modelId="{B9000205-DEE9-4DCF-ADF8-8F622C5A44F8}" type="parTrans" cxnId="{EFB46FFB-BE7F-459D-B9A1-93E164433317}">
      <dgm:prSet/>
      <dgm:spPr/>
      <dgm:t>
        <a:bodyPr/>
        <a:lstStyle/>
        <a:p>
          <a:endParaRPr lang="en-US"/>
        </a:p>
      </dgm:t>
    </dgm:pt>
    <dgm:pt modelId="{7594239B-51F5-459F-B0A3-D2BE2C2419B8}" type="sibTrans" cxnId="{EFB46FFB-BE7F-459D-B9A1-93E164433317}">
      <dgm:prSet/>
      <dgm:spPr/>
      <dgm:t>
        <a:bodyPr/>
        <a:lstStyle/>
        <a:p>
          <a:endParaRPr lang="en-US"/>
        </a:p>
      </dgm:t>
    </dgm:pt>
    <dgm:pt modelId="{0347CB47-465B-44C8-B4CE-9B59A419CDA2}" type="pres">
      <dgm:prSet presAssocID="{A503193E-72A0-4AC7-9758-E5B5C8C61529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F0170D7D-6463-4976-AA7C-710912BD40A0}" type="pres">
      <dgm:prSet presAssocID="{A503193E-72A0-4AC7-9758-E5B5C8C61529}" presName="hierFlow" presStyleCnt="0"/>
      <dgm:spPr/>
    </dgm:pt>
    <dgm:pt modelId="{5A8203BD-3554-4788-850D-D237F372A8F1}" type="pres">
      <dgm:prSet presAssocID="{A503193E-72A0-4AC7-9758-E5B5C8C61529}" presName="firstBuf" presStyleCnt="0"/>
      <dgm:spPr/>
    </dgm:pt>
    <dgm:pt modelId="{86EB3F46-03BB-42FD-9C02-694F6E41AB79}" type="pres">
      <dgm:prSet presAssocID="{A503193E-72A0-4AC7-9758-E5B5C8C61529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B567F203-2B70-4AB1-8796-84F03F73B1C7}" type="pres">
      <dgm:prSet presAssocID="{D13A1C8F-3C76-4D99-B4A8-041839FAA99F}" presName="Name17" presStyleCnt="0"/>
      <dgm:spPr/>
    </dgm:pt>
    <dgm:pt modelId="{479349F7-469D-4648-A3CA-E511050B23E1}" type="pres">
      <dgm:prSet presAssocID="{D13A1C8F-3C76-4D99-B4A8-041839FAA99F}" presName="level1Shape" presStyleLbl="node0" presStyleIdx="0" presStyleCnt="1">
        <dgm:presLayoutVars>
          <dgm:chPref val="3"/>
        </dgm:presLayoutVars>
      </dgm:prSet>
      <dgm:spPr/>
    </dgm:pt>
    <dgm:pt modelId="{847C8B95-AD94-42D7-ACAC-B518CC72449A}" type="pres">
      <dgm:prSet presAssocID="{D13A1C8F-3C76-4D99-B4A8-041839FAA99F}" presName="hierChild2" presStyleCnt="0"/>
      <dgm:spPr/>
    </dgm:pt>
    <dgm:pt modelId="{E8FFF451-28F2-4B10-BF93-A6F3892301CA}" type="pres">
      <dgm:prSet presAssocID="{621E2F63-D2FC-41E5-98C6-1115E9D1545E}" presName="Name25" presStyleLbl="parChTrans1D2" presStyleIdx="0" presStyleCnt="4"/>
      <dgm:spPr/>
    </dgm:pt>
    <dgm:pt modelId="{A9E6C105-633C-4163-8099-EE347DFD03E9}" type="pres">
      <dgm:prSet presAssocID="{621E2F63-D2FC-41E5-98C6-1115E9D1545E}" presName="connTx" presStyleLbl="parChTrans1D2" presStyleIdx="0" presStyleCnt="4"/>
      <dgm:spPr/>
    </dgm:pt>
    <dgm:pt modelId="{AE0E918C-21EA-4B31-9559-28682CE3FC42}" type="pres">
      <dgm:prSet presAssocID="{07B83ED4-C6A0-430C-9BA9-735CEDCBC9DA}" presName="Name30" presStyleCnt="0"/>
      <dgm:spPr/>
    </dgm:pt>
    <dgm:pt modelId="{76A586D9-4B37-408F-8ADA-8A7344B36E5D}" type="pres">
      <dgm:prSet presAssocID="{07B83ED4-C6A0-430C-9BA9-735CEDCBC9DA}" presName="level2Shape" presStyleLbl="node2" presStyleIdx="0" presStyleCnt="4"/>
      <dgm:spPr/>
    </dgm:pt>
    <dgm:pt modelId="{177971AE-E372-4EC3-85B3-3F938B84351F}" type="pres">
      <dgm:prSet presAssocID="{07B83ED4-C6A0-430C-9BA9-735CEDCBC9DA}" presName="hierChild3" presStyleCnt="0"/>
      <dgm:spPr/>
    </dgm:pt>
    <dgm:pt modelId="{9AD19F3C-AF65-419E-8712-C3372A640747}" type="pres">
      <dgm:prSet presAssocID="{B1CC2EA8-680E-4B33-932A-38DB52A74877}" presName="Name25" presStyleLbl="parChTrans1D3" presStyleIdx="0" presStyleCnt="6"/>
      <dgm:spPr/>
    </dgm:pt>
    <dgm:pt modelId="{9ED0B43F-36C6-470A-997C-06C9A0D9523B}" type="pres">
      <dgm:prSet presAssocID="{B1CC2EA8-680E-4B33-932A-38DB52A74877}" presName="connTx" presStyleLbl="parChTrans1D3" presStyleIdx="0" presStyleCnt="6"/>
      <dgm:spPr/>
    </dgm:pt>
    <dgm:pt modelId="{DDFCC454-221B-4D74-928F-B0E11BA730B4}" type="pres">
      <dgm:prSet presAssocID="{F216742E-564F-425F-B35C-9C4351F8643B}" presName="Name30" presStyleCnt="0"/>
      <dgm:spPr/>
    </dgm:pt>
    <dgm:pt modelId="{3683D9AE-B13F-4D3B-A807-F073F486BA9E}" type="pres">
      <dgm:prSet presAssocID="{F216742E-564F-425F-B35C-9C4351F8643B}" presName="level2Shape" presStyleLbl="node3" presStyleIdx="0" presStyleCnt="6"/>
      <dgm:spPr/>
    </dgm:pt>
    <dgm:pt modelId="{E4DAD699-7520-42B3-A5F6-92A1E8535E1F}" type="pres">
      <dgm:prSet presAssocID="{F216742E-564F-425F-B35C-9C4351F8643B}" presName="hierChild3" presStyleCnt="0"/>
      <dgm:spPr/>
    </dgm:pt>
    <dgm:pt modelId="{1FE79D77-01D1-4413-BD00-6C7FDB79E8EA}" type="pres">
      <dgm:prSet presAssocID="{510E2BBC-8DB7-48E7-ACB0-223B2BB84C14}" presName="Name25" presStyleLbl="parChTrans1D4" presStyleIdx="0" presStyleCnt="7"/>
      <dgm:spPr/>
    </dgm:pt>
    <dgm:pt modelId="{3260ECFF-E746-40CD-BE0C-D5243E8F27A9}" type="pres">
      <dgm:prSet presAssocID="{510E2BBC-8DB7-48E7-ACB0-223B2BB84C14}" presName="connTx" presStyleLbl="parChTrans1D4" presStyleIdx="0" presStyleCnt="7"/>
      <dgm:spPr/>
    </dgm:pt>
    <dgm:pt modelId="{DC2D2572-AC16-4E6D-A937-AE83D99D3D1C}" type="pres">
      <dgm:prSet presAssocID="{A18CBBBF-465E-4F43-966D-111A25AA0BA1}" presName="Name30" presStyleCnt="0"/>
      <dgm:spPr/>
    </dgm:pt>
    <dgm:pt modelId="{A2B01FEF-36A8-4244-93F9-E68CF6E8ECD1}" type="pres">
      <dgm:prSet presAssocID="{A18CBBBF-465E-4F43-966D-111A25AA0BA1}" presName="level2Shape" presStyleLbl="node4" presStyleIdx="0" presStyleCnt="7"/>
      <dgm:spPr/>
    </dgm:pt>
    <dgm:pt modelId="{6743761E-CFFC-4276-8F54-8E1A0A87F286}" type="pres">
      <dgm:prSet presAssocID="{A18CBBBF-465E-4F43-966D-111A25AA0BA1}" presName="hierChild3" presStyleCnt="0"/>
      <dgm:spPr/>
    </dgm:pt>
    <dgm:pt modelId="{AB01FC3F-BB20-4577-A6A2-D21B6B549DEE}" type="pres">
      <dgm:prSet presAssocID="{CE2ED703-F1CD-4921-8E1C-BA245D634CEE}" presName="Name25" presStyleLbl="parChTrans1D4" presStyleIdx="1" presStyleCnt="7"/>
      <dgm:spPr/>
    </dgm:pt>
    <dgm:pt modelId="{D01A6290-3BEF-4EE6-B740-9FFBB5641689}" type="pres">
      <dgm:prSet presAssocID="{CE2ED703-F1CD-4921-8E1C-BA245D634CEE}" presName="connTx" presStyleLbl="parChTrans1D4" presStyleIdx="1" presStyleCnt="7"/>
      <dgm:spPr/>
    </dgm:pt>
    <dgm:pt modelId="{89048D9F-E306-43BA-940C-5999FCAF41B2}" type="pres">
      <dgm:prSet presAssocID="{25EF0EAD-A48B-4068-8759-C1CB82654865}" presName="Name30" presStyleCnt="0"/>
      <dgm:spPr/>
    </dgm:pt>
    <dgm:pt modelId="{A4D3BBA9-0E73-46C2-848D-E723CD79E774}" type="pres">
      <dgm:prSet presAssocID="{25EF0EAD-A48B-4068-8759-C1CB82654865}" presName="level2Shape" presStyleLbl="node4" presStyleIdx="1" presStyleCnt="7"/>
      <dgm:spPr/>
    </dgm:pt>
    <dgm:pt modelId="{3551EBB1-6532-4311-BAFF-B93DB74D5605}" type="pres">
      <dgm:prSet presAssocID="{25EF0EAD-A48B-4068-8759-C1CB82654865}" presName="hierChild3" presStyleCnt="0"/>
      <dgm:spPr/>
    </dgm:pt>
    <dgm:pt modelId="{C052959F-E2CD-48C1-8E49-DDBF645E7414}" type="pres">
      <dgm:prSet presAssocID="{CD356325-C176-43C8-B2D9-16D0E8CD3D8A}" presName="Name25" presStyleLbl="parChTrans1D3" presStyleIdx="1" presStyleCnt="6"/>
      <dgm:spPr/>
    </dgm:pt>
    <dgm:pt modelId="{A9D20358-0B5D-4891-A327-DDF91EEB2AF7}" type="pres">
      <dgm:prSet presAssocID="{CD356325-C176-43C8-B2D9-16D0E8CD3D8A}" presName="connTx" presStyleLbl="parChTrans1D3" presStyleIdx="1" presStyleCnt="6"/>
      <dgm:spPr/>
    </dgm:pt>
    <dgm:pt modelId="{97DCD157-F5E2-4220-905A-79425831171B}" type="pres">
      <dgm:prSet presAssocID="{C34249E2-5CE0-4A0F-A9B0-A5542243ADB8}" presName="Name30" presStyleCnt="0"/>
      <dgm:spPr/>
    </dgm:pt>
    <dgm:pt modelId="{D0570810-16C4-4653-8B72-7A65F3813CFF}" type="pres">
      <dgm:prSet presAssocID="{C34249E2-5CE0-4A0F-A9B0-A5542243ADB8}" presName="level2Shape" presStyleLbl="node3" presStyleIdx="1" presStyleCnt="6"/>
      <dgm:spPr/>
    </dgm:pt>
    <dgm:pt modelId="{70A3A842-5F08-43D3-96F6-6CF17956EEBE}" type="pres">
      <dgm:prSet presAssocID="{C34249E2-5CE0-4A0F-A9B0-A5542243ADB8}" presName="hierChild3" presStyleCnt="0"/>
      <dgm:spPr/>
    </dgm:pt>
    <dgm:pt modelId="{890287A4-B625-4B01-A5BC-C54106A27EB0}" type="pres">
      <dgm:prSet presAssocID="{02490B60-1866-4CF4-A93A-F225F5835B86}" presName="Name25" presStyleLbl="parChTrans1D2" presStyleIdx="1" presStyleCnt="4"/>
      <dgm:spPr/>
    </dgm:pt>
    <dgm:pt modelId="{C9C5C7C1-4BF0-47C2-B941-A76854A6089B}" type="pres">
      <dgm:prSet presAssocID="{02490B60-1866-4CF4-A93A-F225F5835B86}" presName="connTx" presStyleLbl="parChTrans1D2" presStyleIdx="1" presStyleCnt="4"/>
      <dgm:spPr/>
    </dgm:pt>
    <dgm:pt modelId="{9BFF7673-7B47-49D0-A3BF-637AEED887E8}" type="pres">
      <dgm:prSet presAssocID="{34FDBA6E-9845-4B38-ADB9-03430B777A3A}" presName="Name30" presStyleCnt="0"/>
      <dgm:spPr/>
    </dgm:pt>
    <dgm:pt modelId="{730DBA4E-5766-4ADA-9037-160FED5DABEA}" type="pres">
      <dgm:prSet presAssocID="{34FDBA6E-9845-4B38-ADB9-03430B777A3A}" presName="level2Shape" presStyleLbl="node2" presStyleIdx="1" presStyleCnt="4"/>
      <dgm:spPr/>
    </dgm:pt>
    <dgm:pt modelId="{992AB93F-2B88-4A7E-A42B-EEA428F35E56}" type="pres">
      <dgm:prSet presAssocID="{34FDBA6E-9845-4B38-ADB9-03430B777A3A}" presName="hierChild3" presStyleCnt="0"/>
      <dgm:spPr/>
    </dgm:pt>
    <dgm:pt modelId="{F65EF9A6-688F-465B-A4CF-BB069E3CB9AE}" type="pres">
      <dgm:prSet presAssocID="{8726F9EA-039E-4F4D-80F5-C393EDAB1BC8}" presName="Name25" presStyleLbl="parChTrans1D3" presStyleIdx="2" presStyleCnt="6"/>
      <dgm:spPr/>
    </dgm:pt>
    <dgm:pt modelId="{89C502FE-04B6-456C-93FD-620C3676C57F}" type="pres">
      <dgm:prSet presAssocID="{8726F9EA-039E-4F4D-80F5-C393EDAB1BC8}" presName="connTx" presStyleLbl="parChTrans1D3" presStyleIdx="2" presStyleCnt="6"/>
      <dgm:spPr/>
    </dgm:pt>
    <dgm:pt modelId="{AAC4080B-513E-48F9-8A8A-4EC078FB038E}" type="pres">
      <dgm:prSet presAssocID="{0C85E435-12DE-46AD-9FFE-87F08151762B}" presName="Name30" presStyleCnt="0"/>
      <dgm:spPr/>
    </dgm:pt>
    <dgm:pt modelId="{E6579492-B24F-4A8B-ADA4-97AC70E2898B}" type="pres">
      <dgm:prSet presAssocID="{0C85E435-12DE-46AD-9FFE-87F08151762B}" presName="level2Shape" presStyleLbl="node3" presStyleIdx="2" presStyleCnt="6"/>
      <dgm:spPr/>
    </dgm:pt>
    <dgm:pt modelId="{2EEFDC06-7E7E-4C2D-92C5-3F9F5C06146E}" type="pres">
      <dgm:prSet presAssocID="{0C85E435-12DE-46AD-9FFE-87F08151762B}" presName="hierChild3" presStyleCnt="0"/>
      <dgm:spPr/>
    </dgm:pt>
    <dgm:pt modelId="{27ADED55-A1D0-451A-AE9D-2663E7975A14}" type="pres">
      <dgm:prSet presAssocID="{6A63F702-A039-416D-A9D6-B677D64B0E75}" presName="Name25" presStyleLbl="parChTrans1D4" presStyleIdx="2" presStyleCnt="7"/>
      <dgm:spPr/>
    </dgm:pt>
    <dgm:pt modelId="{394820DC-1D4D-42B9-9142-39AA616F8608}" type="pres">
      <dgm:prSet presAssocID="{6A63F702-A039-416D-A9D6-B677D64B0E75}" presName="connTx" presStyleLbl="parChTrans1D4" presStyleIdx="2" presStyleCnt="7"/>
      <dgm:spPr/>
    </dgm:pt>
    <dgm:pt modelId="{320E1D47-95F4-42C4-A3A4-736AE0C2E97E}" type="pres">
      <dgm:prSet presAssocID="{518FB974-70B1-436B-8117-B4EACDDFCB66}" presName="Name30" presStyleCnt="0"/>
      <dgm:spPr/>
    </dgm:pt>
    <dgm:pt modelId="{3927C4F2-843D-4BE7-B67A-1480AB24526D}" type="pres">
      <dgm:prSet presAssocID="{518FB974-70B1-436B-8117-B4EACDDFCB66}" presName="level2Shape" presStyleLbl="node4" presStyleIdx="2" presStyleCnt="7"/>
      <dgm:spPr/>
    </dgm:pt>
    <dgm:pt modelId="{03235A71-2C7A-4745-A108-C6FE8E5E15D8}" type="pres">
      <dgm:prSet presAssocID="{518FB974-70B1-436B-8117-B4EACDDFCB66}" presName="hierChild3" presStyleCnt="0"/>
      <dgm:spPr/>
    </dgm:pt>
    <dgm:pt modelId="{122DEAED-28C3-4876-BF49-C78355221A90}" type="pres">
      <dgm:prSet presAssocID="{A7ADDDB5-9644-4325-A733-2B63BEF40D07}" presName="Name25" presStyleLbl="parChTrans1D4" presStyleIdx="3" presStyleCnt="7"/>
      <dgm:spPr/>
    </dgm:pt>
    <dgm:pt modelId="{DDA7900B-7AD3-458A-856F-48A45A8AEB52}" type="pres">
      <dgm:prSet presAssocID="{A7ADDDB5-9644-4325-A733-2B63BEF40D07}" presName="connTx" presStyleLbl="parChTrans1D4" presStyleIdx="3" presStyleCnt="7"/>
      <dgm:spPr/>
    </dgm:pt>
    <dgm:pt modelId="{B6F9736E-EC13-4B3B-AD5B-0537A8399454}" type="pres">
      <dgm:prSet presAssocID="{4C6C060E-75CB-43C5-93EF-879CA463E39E}" presName="Name30" presStyleCnt="0"/>
      <dgm:spPr/>
    </dgm:pt>
    <dgm:pt modelId="{EA67CA41-012D-4549-9EFC-670EBD04EA27}" type="pres">
      <dgm:prSet presAssocID="{4C6C060E-75CB-43C5-93EF-879CA463E39E}" presName="level2Shape" presStyleLbl="node4" presStyleIdx="3" presStyleCnt="7"/>
      <dgm:spPr/>
    </dgm:pt>
    <dgm:pt modelId="{DC739751-5596-4F52-88F1-ECAC01C8728F}" type="pres">
      <dgm:prSet presAssocID="{4C6C060E-75CB-43C5-93EF-879CA463E39E}" presName="hierChild3" presStyleCnt="0"/>
      <dgm:spPr/>
    </dgm:pt>
    <dgm:pt modelId="{8616A73A-3F74-4D7A-9515-475D6C1C84DE}" type="pres">
      <dgm:prSet presAssocID="{FAC08668-F1D4-4A28-9BB4-09CEBA657FEB}" presName="Name25" presStyleLbl="parChTrans1D2" presStyleIdx="2" presStyleCnt="4"/>
      <dgm:spPr/>
    </dgm:pt>
    <dgm:pt modelId="{54723FBB-B43F-445A-8E25-AB5D4439C26D}" type="pres">
      <dgm:prSet presAssocID="{FAC08668-F1D4-4A28-9BB4-09CEBA657FEB}" presName="connTx" presStyleLbl="parChTrans1D2" presStyleIdx="2" presStyleCnt="4"/>
      <dgm:spPr/>
    </dgm:pt>
    <dgm:pt modelId="{95FC995F-76CF-4901-B6F6-EAE8DCC7DDE0}" type="pres">
      <dgm:prSet presAssocID="{D1374B49-0CC8-4B37-9328-242158049FEE}" presName="Name30" presStyleCnt="0"/>
      <dgm:spPr/>
    </dgm:pt>
    <dgm:pt modelId="{E33FD1FB-7E36-4264-B2A7-DE9444DA6339}" type="pres">
      <dgm:prSet presAssocID="{D1374B49-0CC8-4B37-9328-242158049FEE}" presName="level2Shape" presStyleLbl="node2" presStyleIdx="2" presStyleCnt="4"/>
      <dgm:spPr/>
    </dgm:pt>
    <dgm:pt modelId="{FB02312A-F448-443B-A143-F724124FEEA4}" type="pres">
      <dgm:prSet presAssocID="{D1374B49-0CC8-4B37-9328-242158049FEE}" presName="hierChild3" presStyleCnt="0"/>
      <dgm:spPr/>
    </dgm:pt>
    <dgm:pt modelId="{F686FF2C-6EF7-4926-97CA-F2EA10FE6474}" type="pres">
      <dgm:prSet presAssocID="{33AB50FF-1BE7-43D6-90D3-1B0A5CF6D45A}" presName="Name25" presStyleLbl="parChTrans1D3" presStyleIdx="3" presStyleCnt="6"/>
      <dgm:spPr/>
    </dgm:pt>
    <dgm:pt modelId="{8E22C618-4428-41B6-AB91-365C91290F18}" type="pres">
      <dgm:prSet presAssocID="{33AB50FF-1BE7-43D6-90D3-1B0A5CF6D45A}" presName="connTx" presStyleLbl="parChTrans1D3" presStyleIdx="3" presStyleCnt="6"/>
      <dgm:spPr/>
    </dgm:pt>
    <dgm:pt modelId="{6194CA4D-88CD-4701-A32F-BF4B91AA3442}" type="pres">
      <dgm:prSet presAssocID="{569EFB21-0AA6-49F9-832F-0C09DE28E240}" presName="Name30" presStyleCnt="0"/>
      <dgm:spPr/>
    </dgm:pt>
    <dgm:pt modelId="{A777A8EB-BAE8-4ACB-85AD-FCC098272888}" type="pres">
      <dgm:prSet presAssocID="{569EFB21-0AA6-49F9-832F-0C09DE28E240}" presName="level2Shape" presStyleLbl="node3" presStyleIdx="3" presStyleCnt="6"/>
      <dgm:spPr/>
    </dgm:pt>
    <dgm:pt modelId="{5FF1F7CE-3D99-4E2F-831D-B8292FE9204C}" type="pres">
      <dgm:prSet presAssocID="{569EFB21-0AA6-49F9-832F-0C09DE28E240}" presName="hierChild3" presStyleCnt="0"/>
      <dgm:spPr/>
    </dgm:pt>
    <dgm:pt modelId="{30B3AA4A-4075-46B2-9CD1-465D92776778}" type="pres">
      <dgm:prSet presAssocID="{DC430F8A-29C6-430B-BE8B-3C26E0244A73}" presName="Name25" presStyleLbl="parChTrans1D4" presStyleIdx="4" presStyleCnt="7"/>
      <dgm:spPr/>
    </dgm:pt>
    <dgm:pt modelId="{EFB0F051-68BA-4B2F-B678-F26C69A84219}" type="pres">
      <dgm:prSet presAssocID="{DC430F8A-29C6-430B-BE8B-3C26E0244A73}" presName="connTx" presStyleLbl="parChTrans1D4" presStyleIdx="4" presStyleCnt="7"/>
      <dgm:spPr/>
    </dgm:pt>
    <dgm:pt modelId="{DDA557E7-485B-4D5A-9026-BEDD82A6663C}" type="pres">
      <dgm:prSet presAssocID="{EF9569B5-4309-4CBF-949A-FF734202044C}" presName="Name30" presStyleCnt="0"/>
      <dgm:spPr/>
    </dgm:pt>
    <dgm:pt modelId="{306185FE-5617-442A-A137-0DFD25E6AD49}" type="pres">
      <dgm:prSet presAssocID="{EF9569B5-4309-4CBF-949A-FF734202044C}" presName="level2Shape" presStyleLbl="node4" presStyleIdx="4" presStyleCnt="7"/>
      <dgm:spPr/>
    </dgm:pt>
    <dgm:pt modelId="{A9385ECD-541A-48DC-B61F-1AA95768C771}" type="pres">
      <dgm:prSet presAssocID="{EF9569B5-4309-4CBF-949A-FF734202044C}" presName="hierChild3" presStyleCnt="0"/>
      <dgm:spPr/>
    </dgm:pt>
    <dgm:pt modelId="{9B4E3963-52E5-4AA7-ACCC-927E17D1BD41}" type="pres">
      <dgm:prSet presAssocID="{02D8ACC2-7A87-472E-AFAD-D016D57024E6}" presName="Name25" presStyleLbl="parChTrans1D4" presStyleIdx="5" presStyleCnt="7"/>
      <dgm:spPr/>
    </dgm:pt>
    <dgm:pt modelId="{A3382F86-EDF2-4509-BAD4-0F579C49A5F1}" type="pres">
      <dgm:prSet presAssocID="{02D8ACC2-7A87-472E-AFAD-D016D57024E6}" presName="connTx" presStyleLbl="parChTrans1D4" presStyleIdx="5" presStyleCnt="7"/>
      <dgm:spPr/>
    </dgm:pt>
    <dgm:pt modelId="{5E7B7251-A557-442B-8AA1-623341E807AE}" type="pres">
      <dgm:prSet presAssocID="{5CB61C9B-D715-40C2-9B5D-45480BA91FAD}" presName="Name30" presStyleCnt="0"/>
      <dgm:spPr/>
    </dgm:pt>
    <dgm:pt modelId="{3CC572FF-4785-4D98-8006-2CB3A1EDBF2C}" type="pres">
      <dgm:prSet presAssocID="{5CB61C9B-D715-40C2-9B5D-45480BA91FAD}" presName="level2Shape" presStyleLbl="node4" presStyleIdx="5" presStyleCnt="7"/>
      <dgm:spPr/>
    </dgm:pt>
    <dgm:pt modelId="{3D25CCA8-4C69-48F6-9FDE-44A77F99CC35}" type="pres">
      <dgm:prSet presAssocID="{5CB61C9B-D715-40C2-9B5D-45480BA91FAD}" presName="hierChild3" presStyleCnt="0"/>
      <dgm:spPr/>
    </dgm:pt>
    <dgm:pt modelId="{7B6EE9E4-D9EB-4273-9E90-C47E4184302F}" type="pres">
      <dgm:prSet presAssocID="{AD422965-4AC2-49A9-A891-A8BFFE604CBE}" presName="Name25" presStyleLbl="parChTrans1D2" presStyleIdx="3" presStyleCnt="4"/>
      <dgm:spPr/>
    </dgm:pt>
    <dgm:pt modelId="{5006FFD5-5A7B-4123-BD5A-934B544F0F88}" type="pres">
      <dgm:prSet presAssocID="{AD422965-4AC2-49A9-A891-A8BFFE604CBE}" presName="connTx" presStyleLbl="parChTrans1D2" presStyleIdx="3" presStyleCnt="4"/>
      <dgm:spPr/>
    </dgm:pt>
    <dgm:pt modelId="{6DB86634-62BB-48A4-8CD0-C2ECD2D41AAF}" type="pres">
      <dgm:prSet presAssocID="{39EBCC18-A3C5-4465-98CF-D1E0929C4CE2}" presName="Name30" presStyleCnt="0"/>
      <dgm:spPr/>
    </dgm:pt>
    <dgm:pt modelId="{2CE31C7A-1895-4D27-88B1-3A34382903B0}" type="pres">
      <dgm:prSet presAssocID="{39EBCC18-A3C5-4465-98CF-D1E0929C4CE2}" presName="level2Shape" presStyleLbl="node2" presStyleIdx="3" presStyleCnt="4"/>
      <dgm:spPr/>
    </dgm:pt>
    <dgm:pt modelId="{EFF06364-0A3A-4CDA-BBF0-DD142EC3D9CF}" type="pres">
      <dgm:prSet presAssocID="{39EBCC18-A3C5-4465-98CF-D1E0929C4CE2}" presName="hierChild3" presStyleCnt="0"/>
      <dgm:spPr/>
    </dgm:pt>
    <dgm:pt modelId="{12035A61-EDA6-4B63-8218-DBFF0E4220CF}" type="pres">
      <dgm:prSet presAssocID="{356EB775-8FB0-4740-B7EF-9045B259F680}" presName="Name25" presStyleLbl="parChTrans1D3" presStyleIdx="4" presStyleCnt="6"/>
      <dgm:spPr/>
    </dgm:pt>
    <dgm:pt modelId="{94F14D11-1743-4024-864E-055D1E1F729E}" type="pres">
      <dgm:prSet presAssocID="{356EB775-8FB0-4740-B7EF-9045B259F680}" presName="connTx" presStyleLbl="parChTrans1D3" presStyleIdx="4" presStyleCnt="6"/>
      <dgm:spPr/>
    </dgm:pt>
    <dgm:pt modelId="{6AD7EFA8-65D2-45FA-882B-0204A63618B1}" type="pres">
      <dgm:prSet presAssocID="{30C9D257-4870-4750-AF7D-320E628CB1D0}" presName="Name30" presStyleCnt="0"/>
      <dgm:spPr/>
    </dgm:pt>
    <dgm:pt modelId="{23644B5C-A7C1-463B-8BA1-BABD44F4505E}" type="pres">
      <dgm:prSet presAssocID="{30C9D257-4870-4750-AF7D-320E628CB1D0}" presName="level2Shape" presStyleLbl="node3" presStyleIdx="4" presStyleCnt="6"/>
      <dgm:spPr/>
    </dgm:pt>
    <dgm:pt modelId="{75D1AD56-F35E-4D0D-9383-6EB2FA20AECC}" type="pres">
      <dgm:prSet presAssocID="{30C9D257-4870-4750-AF7D-320E628CB1D0}" presName="hierChild3" presStyleCnt="0"/>
      <dgm:spPr/>
    </dgm:pt>
    <dgm:pt modelId="{EB071DC6-51EA-41C7-B6CF-1A896014DD50}" type="pres">
      <dgm:prSet presAssocID="{C89448A4-DCE8-44DA-9609-BDED34724229}" presName="Name25" presStyleLbl="parChTrans1D4" presStyleIdx="6" presStyleCnt="7"/>
      <dgm:spPr/>
    </dgm:pt>
    <dgm:pt modelId="{2D4267E0-87E1-4706-A957-D1784083DFC5}" type="pres">
      <dgm:prSet presAssocID="{C89448A4-DCE8-44DA-9609-BDED34724229}" presName="connTx" presStyleLbl="parChTrans1D4" presStyleIdx="6" presStyleCnt="7"/>
      <dgm:spPr/>
    </dgm:pt>
    <dgm:pt modelId="{5B2338FC-D7FA-400B-A9A5-ADCF77EC56B9}" type="pres">
      <dgm:prSet presAssocID="{BFCA4909-BF5E-46F8-A640-2651F179D42D}" presName="Name30" presStyleCnt="0"/>
      <dgm:spPr/>
    </dgm:pt>
    <dgm:pt modelId="{7ADBAB44-BA8E-4DB4-A336-8844D0948776}" type="pres">
      <dgm:prSet presAssocID="{BFCA4909-BF5E-46F8-A640-2651F179D42D}" presName="level2Shape" presStyleLbl="node4" presStyleIdx="6" presStyleCnt="7"/>
      <dgm:spPr/>
    </dgm:pt>
    <dgm:pt modelId="{826DC621-93B5-4F49-9AD3-581C902E40EE}" type="pres">
      <dgm:prSet presAssocID="{BFCA4909-BF5E-46F8-A640-2651F179D42D}" presName="hierChild3" presStyleCnt="0"/>
      <dgm:spPr/>
    </dgm:pt>
    <dgm:pt modelId="{5285F59D-BA54-492F-B74B-74400118F44C}" type="pres">
      <dgm:prSet presAssocID="{B9000205-DEE9-4DCF-ADF8-8F622C5A44F8}" presName="Name25" presStyleLbl="parChTrans1D3" presStyleIdx="5" presStyleCnt="6"/>
      <dgm:spPr/>
    </dgm:pt>
    <dgm:pt modelId="{B7BCB074-99B4-45B1-A7F3-E0F20971F9F8}" type="pres">
      <dgm:prSet presAssocID="{B9000205-DEE9-4DCF-ADF8-8F622C5A44F8}" presName="connTx" presStyleLbl="parChTrans1D3" presStyleIdx="5" presStyleCnt="6"/>
      <dgm:spPr/>
    </dgm:pt>
    <dgm:pt modelId="{DAD6F821-11D8-441D-846E-ECC0B6B48C0C}" type="pres">
      <dgm:prSet presAssocID="{70BA2D19-AEBF-40F3-83DF-EF391C30B350}" presName="Name30" presStyleCnt="0"/>
      <dgm:spPr/>
    </dgm:pt>
    <dgm:pt modelId="{B8DF4C34-D91F-4508-A389-F9C5CF4C97B5}" type="pres">
      <dgm:prSet presAssocID="{70BA2D19-AEBF-40F3-83DF-EF391C30B350}" presName="level2Shape" presStyleLbl="node3" presStyleIdx="5" presStyleCnt="6"/>
      <dgm:spPr/>
    </dgm:pt>
    <dgm:pt modelId="{9FD79A12-0CBD-48CB-91C2-5A8C2FA856B6}" type="pres">
      <dgm:prSet presAssocID="{70BA2D19-AEBF-40F3-83DF-EF391C30B350}" presName="hierChild3" presStyleCnt="0"/>
      <dgm:spPr/>
    </dgm:pt>
    <dgm:pt modelId="{CD207888-0473-4E11-A061-F26001773001}" type="pres">
      <dgm:prSet presAssocID="{A503193E-72A0-4AC7-9758-E5B5C8C61529}" presName="bgShapesFlow" presStyleCnt="0"/>
      <dgm:spPr/>
    </dgm:pt>
    <dgm:pt modelId="{3576FBCF-729D-4E22-B880-A81507EF428C}" type="pres">
      <dgm:prSet presAssocID="{B232517C-794F-4311-B86A-1BFA2EE9FB67}" presName="rectComp" presStyleCnt="0"/>
      <dgm:spPr/>
    </dgm:pt>
    <dgm:pt modelId="{ECE93322-7800-478F-92DA-28E4562875AB}" type="pres">
      <dgm:prSet presAssocID="{B232517C-794F-4311-B86A-1BFA2EE9FB67}" presName="bgRect" presStyleLbl="bgShp" presStyleIdx="0" presStyleCnt="4"/>
      <dgm:spPr/>
    </dgm:pt>
    <dgm:pt modelId="{A84B5D88-CD34-4F38-8F33-3054BFDB1F0C}" type="pres">
      <dgm:prSet presAssocID="{B232517C-794F-4311-B86A-1BFA2EE9FB67}" presName="bgRectTx" presStyleLbl="bgShp" presStyleIdx="0" presStyleCnt="4">
        <dgm:presLayoutVars>
          <dgm:bulletEnabled val="1"/>
        </dgm:presLayoutVars>
      </dgm:prSet>
      <dgm:spPr/>
    </dgm:pt>
    <dgm:pt modelId="{392D375B-83A7-4B46-B8D9-FCDE55BEEA0A}" type="pres">
      <dgm:prSet presAssocID="{B232517C-794F-4311-B86A-1BFA2EE9FB67}" presName="spComp" presStyleCnt="0"/>
      <dgm:spPr/>
    </dgm:pt>
    <dgm:pt modelId="{C47CDE19-7A22-4A56-B64A-61E7A08A13E4}" type="pres">
      <dgm:prSet presAssocID="{B232517C-794F-4311-B86A-1BFA2EE9FB67}" presName="hSp" presStyleCnt="0"/>
      <dgm:spPr/>
    </dgm:pt>
    <dgm:pt modelId="{5F08BC60-D178-4678-855B-B1AF18EA68C9}" type="pres">
      <dgm:prSet presAssocID="{14DD115D-BFF1-461D-A71D-2E76AF72EEBB}" presName="rectComp" presStyleCnt="0"/>
      <dgm:spPr/>
    </dgm:pt>
    <dgm:pt modelId="{4E744D82-2CF9-420D-BA81-21E37AE2D833}" type="pres">
      <dgm:prSet presAssocID="{14DD115D-BFF1-461D-A71D-2E76AF72EEBB}" presName="bgRect" presStyleLbl="bgShp" presStyleIdx="1" presStyleCnt="4"/>
      <dgm:spPr/>
    </dgm:pt>
    <dgm:pt modelId="{2D9CC8D7-4BC6-4EB3-B8DF-250F54390371}" type="pres">
      <dgm:prSet presAssocID="{14DD115D-BFF1-461D-A71D-2E76AF72EEBB}" presName="bgRectTx" presStyleLbl="bgShp" presStyleIdx="1" presStyleCnt="4">
        <dgm:presLayoutVars>
          <dgm:bulletEnabled val="1"/>
        </dgm:presLayoutVars>
      </dgm:prSet>
      <dgm:spPr/>
    </dgm:pt>
    <dgm:pt modelId="{33331124-5F27-43FD-A58D-84D1EBE4C2F9}" type="pres">
      <dgm:prSet presAssocID="{14DD115D-BFF1-461D-A71D-2E76AF72EEBB}" presName="spComp" presStyleCnt="0"/>
      <dgm:spPr/>
    </dgm:pt>
    <dgm:pt modelId="{099572E0-59A8-43CC-A064-981B4AFA5A95}" type="pres">
      <dgm:prSet presAssocID="{14DD115D-BFF1-461D-A71D-2E76AF72EEBB}" presName="hSp" presStyleCnt="0"/>
      <dgm:spPr/>
    </dgm:pt>
    <dgm:pt modelId="{9D0B1540-E1DF-4D5C-9F95-73754033BAC4}" type="pres">
      <dgm:prSet presAssocID="{49F11B5B-7E87-407B-8743-E5992ECA331B}" presName="rectComp" presStyleCnt="0"/>
      <dgm:spPr/>
    </dgm:pt>
    <dgm:pt modelId="{2341C2AC-6112-4669-89DB-412D64DC99B9}" type="pres">
      <dgm:prSet presAssocID="{49F11B5B-7E87-407B-8743-E5992ECA331B}" presName="bgRect" presStyleLbl="bgShp" presStyleIdx="2" presStyleCnt="4"/>
      <dgm:spPr/>
    </dgm:pt>
    <dgm:pt modelId="{A8EEAB4F-36CC-4CF6-A2B7-09C091050C5B}" type="pres">
      <dgm:prSet presAssocID="{49F11B5B-7E87-407B-8743-E5992ECA331B}" presName="bgRectTx" presStyleLbl="bgShp" presStyleIdx="2" presStyleCnt="4">
        <dgm:presLayoutVars>
          <dgm:bulletEnabled val="1"/>
        </dgm:presLayoutVars>
      </dgm:prSet>
      <dgm:spPr/>
    </dgm:pt>
    <dgm:pt modelId="{C35E4B49-D058-4DAF-BC7C-535555F41261}" type="pres">
      <dgm:prSet presAssocID="{49F11B5B-7E87-407B-8743-E5992ECA331B}" presName="spComp" presStyleCnt="0"/>
      <dgm:spPr/>
    </dgm:pt>
    <dgm:pt modelId="{F84B0873-B10C-47E3-B8F3-DDAA8CF212F2}" type="pres">
      <dgm:prSet presAssocID="{49F11B5B-7E87-407B-8743-E5992ECA331B}" presName="hSp" presStyleCnt="0"/>
      <dgm:spPr/>
    </dgm:pt>
    <dgm:pt modelId="{4F3835FD-7E63-4FF7-91F1-06EA3FDA27A6}" type="pres">
      <dgm:prSet presAssocID="{B46FB4D9-ED10-4E98-A87B-2B2D91EB215B}" presName="rectComp" presStyleCnt="0"/>
      <dgm:spPr/>
    </dgm:pt>
    <dgm:pt modelId="{5EBA28E9-60EA-4199-9FCF-49856EA51917}" type="pres">
      <dgm:prSet presAssocID="{B46FB4D9-ED10-4E98-A87B-2B2D91EB215B}" presName="bgRect" presStyleLbl="bgShp" presStyleIdx="3" presStyleCnt="4"/>
      <dgm:spPr/>
    </dgm:pt>
    <dgm:pt modelId="{2BEE5C66-CA54-4ED8-9D94-7F16630F0C82}" type="pres">
      <dgm:prSet presAssocID="{B46FB4D9-ED10-4E98-A87B-2B2D91EB215B}" presName="bgRectTx" presStyleLbl="bgShp" presStyleIdx="3" presStyleCnt="4">
        <dgm:presLayoutVars>
          <dgm:bulletEnabled val="1"/>
        </dgm:presLayoutVars>
      </dgm:prSet>
      <dgm:spPr/>
    </dgm:pt>
  </dgm:ptLst>
  <dgm:cxnLst>
    <dgm:cxn modelId="{03E64403-9C5B-4A3F-87AA-E75AD3028555}" type="presOf" srcId="{356EB775-8FB0-4740-B7EF-9045B259F680}" destId="{12035A61-EDA6-4B63-8218-DBFF0E4220CF}" srcOrd="0" destOrd="0" presId="urn:microsoft.com/office/officeart/2005/8/layout/hierarchy5"/>
    <dgm:cxn modelId="{5849CF06-97F8-4C94-B44E-EF1281BC0561}" type="presOf" srcId="{02D8ACC2-7A87-472E-AFAD-D016D57024E6}" destId="{A3382F86-EDF2-4509-BAD4-0F579C49A5F1}" srcOrd="1" destOrd="0" presId="urn:microsoft.com/office/officeart/2005/8/layout/hierarchy5"/>
    <dgm:cxn modelId="{560F9109-89A8-4899-BAFE-3D0391F9B176}" type="presOf" srcId="{0C85E435-12DE-46AD-9FFE-87F08151762B}" destId="{E6579492-B24F-4A8B-ADA4-97AC70E2898B}" srcOrd="0" destOrd="0" presId="urn:microsoft.com/office/officeart/2005/8/layout/hierarchy5"/>
    <dgm:cxn modelId="{FCC7E510-586C-4CF3-8108-6897F3995C5E}" srcId="{A503193E-72A0-4AC7-9758-E5B5C8C61529}" destId="{49F11B5B-7E87-407B-8743-E5992ECA331B}" srcOrd="3" destOrd="0" parTransId="{5B462BF1-6569-45BD-9BC5-100ADF11265E}" sibTransId="{80094B32-F30F-44FD-BB92-909BD8D9E3DB}"/>
    <dgm:cxn modelId="{45836011-D200-40B8-BF97-50B09AC5B10C}" type="presOf" srcId="{DC430F8A-29C6-430B-BE8B-3C26E0244A73}" destId="{EFB0F051-68BA-4B2F-B678-F26C69A84219}" srcOrd="1" destOrd="0" presId="urn:microsoft.com/office/officeart/2005/8/layout/hierarchy5"/>
    <dgm:cxn modelId="{7292C615-D0FC-4BB6-8A11-5B22232EAA18}" srcId="{569EFB21-0AA6-49F9-832F-0C09DE28E240}" destId="{EF9569B5-4309-4CBF-949A-FF734202044C}" srcOrd="0" destOrd="0" parTransId="{DC430F8A-29C6-430B-BE8B-3C26E0244A73}" sibTransId="{F79D5249-4B64-4EA8-9ECA-93D8F668E290}"/>
    <dgm:cxn modelId="{2E3F4916-539C-4135-ADFD-7AD2F4C6519E}" type="presOf" srcId="{B1CC2EA8-680E-4B33-932A-38DB52A74877}" destId="{9ED0B43F-36C6-470A-997C-06C9A0D9523B}" srcOrd="1" destOrd="0" presId="urn:microsoft.com/office/officeart/2005/8/layout/hierarchy5"/>
    <dgm:cxn modelId="{6E19D216-516B-4E29-8BC3-EE4D51E7F76E}" type="presOf" srcId="{EF9569B5-4309-4CBF-949A-FF734202044C}" destId="{306185FE-5617-442A-A137-0DFD25E6AD49}" srcOrd="0" destOrd="0" presId="urn:microsoft.com/office/officeart/2005/8/layout/hierarchy5"/>
    <dgm:cxn modelId="{DE670C18-5855-4078-AD14-419FE1E592D9}" type="presOf" srcId="{569EFB21-0AA6-49F9-832F-0C09DE28E240}" destId="{A777A8EB-BAE8-4ACB-85AD-FCC098272888}" srcOrd="0" destOrd="0" presId="urn:microsoft.com/office/officeart/2005/8/layout/hierarchy5"/>
    <dgm:cxn modelId="{5BE5B119-4851-4CEF-8605-A733291FEF02}" type="presOf" srcId="{C89448A4-DCE8-44DA-9609-BDED34724229}" destId="{EB071DC6-51EA-41C7-B6CF-1A896014DD50}" srcOrd="0" destOrd="0" presId="urn:microsoft.com/office/officeart/2005/8/layout/hierarchy5"/>
    <dgm:cxn modelId="{0F29DF1C-683E-4EBF-9E19-EC3311C2B655}" type="presOf" srcId="{8726F9EA-039E-4F4D-80F5-C393EDAB1BC8}" destId="{89C502FE-04B6-456C-93FD-620C3676C57F}" srcOrd="1" destOrd="0" presId="urn:microsoft.com/office/officeart/2005/8/layout/hierarchy5"/>
    <dgm:cxn modelId="{DD125626-505F-4472-BCE6-1422958FE2EC}" srcId="{D1374B49-0CC8-4B37-9328-242158049FEE}" destId="{569EFB21-0AA6-49F9-832F-0C09DE28E240}" srcOrd="0" destOrd="0" parTransId="{33AB50FF-1BE7-43D6-90D3-1B0A5CF6D45A}" sibTransId="{FDBF597E-7A63-44CC-899D-F069F457A162}"/>
    <dgm:cxn modelId="{EBEEC032-9C91-4C85-987E-EA5CDBD20B22}" type="presOf" srcId="{FAC08668-F1D4-4A28-9BB4-09CEBA657FEB}" destId="{54723FBB-B43F-445A-8E25-AB5D4439C26D}" srcOrd="1" destOrd="0" presId="urn:microsoft.com/office/officeart/2005/8/layout/hierarchy5"/>
    <dgm:cxn modelId="{B038ED32-C520-4FD9-9845-36F2FB26BDC3}" type="presOf" srcId="{CD356325-C176-43C8-B2D9-16D0E8CD3D8A}" destId="{A9D20358-0B5D-4891-A327-DDF91EEB2AF7}" srcOrd="1" destOrd="0" presId="urn:microsoft.com/office/officeart/2005/8/layout/hierarchy5"/>
    <dgm:cxn modelId="{513BD735-C425-4704-9105-9BB458746B95}" type="presOf" srcId="{FAC08668-F1D4-4A28-9BB4-09CEBA657FEB}" destId="{8616A73A-3F74-4D7A-9515-475D6C1C84DE}" srcOrd="0" destOrd="0" presId="urn:microsoft.com/office/officeart/2005/8/layout/hierarchy5"/>
    <dgm:cxn modelId="{B7100337-9A9B-4B43-8418-A67D8A5126EF}" type="presOf" srcId="{6A63F702-A039-416D-A9D6-B677D64B0E75}" destId="{394820DC-1D4D-42B9-9142-39AA616F8608}" srcOrd="1" destOrd="0" presId="urn:microsoft.com/office/officeart/2005/8/layout/hierarchy5"/>
    <dgm:cxn modelId="{A1D8703B-9AC8-4B09-B964-000AEFA7898C}" type="presOf" srcId="{39EBCC18-A3C5-4465-98CF-D1E0929C4CE2}" destId="{2CE31C7A-1895-4D27-88B1-3A34382903B0}" srcOrd="0" destOrd="0" presId="urn:microsoft.com/office/officeart/2005/8/layout/hierarchy5"/>
    <dgm:cxn modelId="{93F3673E-659E-4FCE-B6EF-03CDDA5AD584}" type="presOf" srcId="{5CB61C9B-D715-40C2-9B5D-45480BA91FAD}" destId="{3CC572FF-4785-4D98-8006-2CB3A1EDBF2C}" srcOrd="0" destOrd="0" presId="urn:microsoft.com/office/officeart/2005/8/layout/hierarchy5"/>
    <dgm:cxn modelId="{4142FF3F-D770-4EFA-8D58-DB5B94D97098}" type="presOf" srcId="{07B83ED4-C6A0-430C-9BA9-735CEDCBC9DA}" destId="{76A586D9-4B37-408F-8ADA-8A7344B36E5D}" srcOrd="0" destOrd="0" presId="urn:microsoft.com/office/officeart/2005/8/layout/hierarchy5"/>
    <dgm:cxn modelId="{8A74DA40-8060-4173-8701-9ECD81D5FD28}" type="presOf" srcId="{AD422965-4AC2-49A9-A891-A8BFFE604CBE}" destId="{5006FFD5-5A7B-4123-BD5A-934B544F0F88}" srcOrd="1" destOrd="0" presId="urn:microsoft.com/office/officeart/2005/8/layout/hierarchy5"/>
    <dgm:cxn modelId="{2E18695E-7149-4159-9F03-69C47E3DD390}" type="presOf" srcId="{CE2ED703-F1CD-4921-8E1C-BA245D634CEE}" destId="{AB01FC3F-BB20-4577-A6A2-D21B6B549DEE}" srcOrd="0" destOrd="0" presId="urn:microsoft.com/office/officeart/2005/8/layout/hierarchy5"/>
    <dgm:cxn modelId="{1B292261-C1F1-4270-996D-1A3C53691EF5}" type="presOf" srcId="{DC430F8A-29C6-430B-BE8B-3C26E0244A73}" destId="{30B3AA4A-4075-46B2-9CD1-465D92776778}" srcOrd="0" destOrd="0" presId="urn:microsoft.com/office/officeart/2005/8/layout/hierarchy5"/>
    <dgm:cxn modelId="{BD497264-BCD8-481C-8E31-14784FC56AF7}" type="presOf" srcId="{14DD115D-BFF1-461D-A71D-2E76AF72EEBB}" destId="{2D9CC8D7-4BC6-4EB3-B8DF-250F54390371}" srcOrd="1" destOrd="0" presId="urn:microsoft.com/office/officeart/2005/8/layout/hierarchy5"/>
    <dgm:cxn modelId="{9BE81765-D939-4546-8380-4FCCDE094D27}" srcId="{07B83ED4-C6A0-430C-9BA9-735CEDCBC9DA}" destId="{F216742E-564F-425F-B35C-9C4351F8643B}" srcOrd="0" destOrd="0" parTransId="{B1CC2EA8-680E-4B33-932A-38DB52A74877}" sibTransId="{0BC7CD85-4A5C-49B2-A85F-5A39E127F41D}"/>
    <dgm:cxn modelId="{90082765-BE03-4AD5-A2B0-7A13BF0346CF}" type="presOf" srcId="{D13A1C8F-3C76-4D99-B4A8-041839FAA99F}" destId="{479349F7-469D-4648-A3CA-E511050B23E1}" srcOrd="0" destOrd="0" presId="urn:microsoft.com/office/officeart/2005/8/layout/hierarchy5"/>
    <dgm:cxn modelId="{57933245-165A-4EAB-B197-343792DAC485}" type="presOf" srcId="{F216742E-564F-425F-B35C-9C4351F8643B}" destId="{3683D9AE-B13F-4D3B-A807-F073F486BA9E}" srcOrd="0" destOrd="0" presId="urn:microsoft.com/office/officeart/2005/8/layout/hierarchy5"/>
    <dgm:cxn modelId="{B05BBB66-465B-4B09-B59D-1517875FDA37}" type="presOf" srcId="{8726F9EA-039E-4F4D-80F5-C393EDAB1BC8}" destId="{F65EF9A6-688F-465B-A4CF-BB069E3CB9AE}" srcOrd="0" destOrd="0" presId="urn:microsoft.com/office/officeart/2005/8/layout/hierarchy5"/>
    <dgm:cxn modelId="{AA4CF968-173F-468E-A5F1-5ACE65508201}" type="presOf" srcId="{25EF0EAD-A48B-4068-8759-C1CB82654865}" destId="{A4D3BBA9-0E73-46C2-848D-E723CD79E774}" srcOrd="0" destOrd="0" presId="urn:microsoft.com/office/officeart/2005/8/layout/hierarchy5"/>
    <dgm:cxn modelId="{2718C669-C3C5-4FFD-B6C6-7A1C84A2E488}" srcId="{07B83ED4-C6A0-430C-9BA9-735CEDCBC9DA}" destId="{C34249E2-5CE0-4A0F-A9B0-A5542243ADB8}" srcOrd="1" destOrd="0" parTransId="{CD356325-C176-43C8-B2D9-16D0E8CD3D8A}" sibTransId="{136C635A-F459-4A2D-A7A6-21051317477C}"/>
    <dgm:cxn modelId="{E8DB074A-1FE6-4062-B976-0EF53C977C7A}" srcId="{0C85E435-12DE-46AD-9FFE-87F08151762B}" destId="{518FB974-70B1-436B-8117-B4EACDDFCB66}" srcOrd="0" destOrd="0" parTransId="{6A63F702-A039-416D-A9D6-B677D64B0E75}" sibTransId="{456B2B1C-7A31-47B0-B58A-8BBBB071E869}"/>
    <dgm:cxn modelId="{5E398E6A-FFBE-4CDF-8BBA-0BD7ECC6D6C9}" type="presOf" srcId="{4C6C060E-75CB-43C5-93EF-879CA463E39E}" destId="{EA67CA41-012D-4549-9EFC-670EBD04EA27}" srcOrd="0" destOrd="0" presId="urn:microsoft.com/office/officeart/2005/8/layout/hierarchy5"/>
    <dgm:cxn modelId="{F8E58C4C-A08F-4136-B635-5AC2EDED7DD9}" srcId="{0C85E435-12DE-46AD-9FFE-87F08151762B}" destId="{4C6C060E-75CB-43C5-93EF-879CA463E39E}" srcOrd="1" destOrd="0" parTransId="{A7ADDDB5-9644-4325-A733-2B63BEF40D07}" sibTransId="{43AC58CB-2E48-4E4F-B613-BB31738C8108}"/>
    <dgm:cxn modelId="{8EDBAA4C-9F61-42D5-BD5E-77E53556EC41}" srcId="{A503193E-72A0-4AC7-9758-E5B5C8C61529}" destId="{B46FB4D9-ED10-4E98-A87B-2B2D91EB215B}" srcOrd="4" destOrd="0" parTransId="{BCC97EC1-1935-4159-B45B-9D2A4E24899E}" sibTransId="{DE95A8F5-765E-467C-B1BD-5334719407A5}"/>
    <dgm:cxn modelId="{5839DD6C-3E8C-40AB-8021-FADAF4083F11}" type="presOf" srcId="{B46FB4D9-ED10-4E98-A87B-2B2D91EB215B}" destId="{5EBA28E9-60EA-4199-9FCF-49856EA51917}" srcOrd="0" destOrd="0" presId="urn:microsoft.com/office/officeart/2005/8/layout/hierarchy5"/>
    <dgm:cxn modelId="{63DDEA4C-6502-41F2-97B3-3912330E7D4E}" srcId="{D13A1C8F-3C76-4D99-B4A8-041839FAA99F}" destId="{39EBCC18-A3C5-4465-98CF-D1E0929C4CE2}" srcOrd="3" destOrd="0" parTransId="{AD422965-4AC2-49A9-A891-A8BFFE604CBE}" sibTransId="{98D929CE-8F61-435A-91B8-68346CBC1270}"/>
    <dgm:cxn modelId="{4DE7FD4F-5B88-49F2-BA3D-2A1EACC4E74D}" type="presOf" srcId="{C89448A4-DCE8-44DA-9609-BDED34724229}" destId="{2D4267E0-87E1-4706-A957-D1784083DFC5}" srcOrd="1" destOrd="0" presId="urn:microsoft.com/office/officeart/2005/8/layout/hierarchy5"/>
    <dgm:cxn modelId="{FB2CE750-09E7-44D7-8976-E38B9EFAC352}" type="presOf" srcId="{A18CBBBF-465E-4F43-966D-111A25AA0BA1}" destId="{A2B01FEF-36A8-4244-93F9-E68CF6E8ECD1}" srcOrd="0" destOrd="0" presId="urn:microsoft.com/office/officeart/2005/8/layout/hierarchy5"/>
    <dgm:cxn modelId="{684E8E71-6F24-4988-B15C-D5164435BE31}" type="presOf" srcId="{A503193E-72A0-4AC7-9758-E5B5C8C61529}" destId="{0347CB47-465B-44C8-B4CE-9B59A419CDA2}" srcOrd="0" destOrd="0" presId="urn:microsoft.com/office/officeart/2005/8/layout/hierarchy5"/>
    <dgm:cxn modelId="{93FD9B51-B7DC-49E2-A7A1-B6A87B2AE9B2}" srcId="{D13A1C8F-3C76-4D99-B4A8-041839FAA99F}" destId="{D1374B49-0CC8-4B37-9328-242158049FEE}" srcOrd="2" destOrd="0" parTransId="{FAC08668-F1D4-4A28-9BB4-09CEBA657FEB}" sibTransId="{45888B6A-603B-4E94-93CB-73D955F3B115}"/>
    <dgm:cxn modelId="{AA01ED71-8112-48A3-AE9D-0812B06C2FC2}" type="presOf" srcId="{B9000205-DEE9-4DCF-ADF8-8F622C5A44F8}" destId="{5285F59D-BA54-492F-B74B-74400118F44C}" srcOrd="0" destOrd="0" presId="urn:microsoft.com/office/officeart/2005/8/layout/hierarchy5"/>
    <dgm:cxn modelId="{1440BA75-6D4C-4A57-B099-610D88A09482}" type="presOf" srcId="{B46FB4D9-ED10-4E98-A87B-2B2D91EB215B}" destId="{2BEE5C66-CA54-4ED8-9D94-7F16630F0C82}" srcOrd="1" destOrd="0" presId="urn:microsoft.com/office/officeart/2005/8/layout/hierarchy5"/>
    <dgm:cxn modelId="{FAB04C57-7D60-4923-BA75-A9A92F4B1D40}" srcId="{30C9D257-4870-4750-AF7D-320E628CB1D0}" destId="{BFCA4909-BF5E-46F8-A640-2651F179D42D}" srcOrd="0" destOrd="0" parTransId="{C89448A4-DCE8-44DA-9609-BDED34724229}" sibTransId="{8275EA30-6757-4D17-B75D-4C5F96214D50}"/>
    <dgm:cxn modelId="{3EEA9B7A-C360-47B4-9AE7-7B47E3C732B5}" type="presOf" srcId="{621E2F63-D2FC-41E5-98C6-1115E9D1545E}" destId="{A9E6C105-633C-4163-8099-EE347DFD03E9}" srcOrd="1" destOrd="0" presId="urn:microsoft.com/office/officeart/2005/8/layout/hierarchy5"/>
    <dgm:cxn modelId="{BACCA57B-8EAE-40A2-92F7-B411C9C41399}" srcId="{A503193E-72A0-4AC7-9758-E5B5C8C61529}" destId="{B232517C-794F-4311-B86A-1BFA2EE9FB67}" srcOrd="1" destOrd="0" parTransId="{451EC4CC-D5E6-4EE3-AB7F-BBEB15EF8CA5}" sibTransId="{3E1EAFAD-C125-4827-A35D-F547405C73F0}"/>
    <dgm:cxn modelId="{CA5BA780-5762-4449-BC29-E3A25601C2A6}" type="presOf" srcId="{AD422965-4AC2-49A9-A891-A8BFFE604CBE}" destId="{7B6EE9E4-D9EB-4273-9E90-C47E4184302F}" srcOrd="0" destOrd="0" presId="urn:microsoft.com/office/officeart/2005/8/layout/hierarchy5"/>
    <dgm:cxn modelId="{965E6885-1D79-4513-8AA6-872703074B0B}" type="presOf" srcId="{B1CC2EA8-680E-4B33-932A-38DB52A74877}" destId="{9AD19F3C-AF65-419E-8712-C3372A640747}" srcOrd="0" destOrd="0" presId="urn:microsoft.com/office/officeart/2005/8/layout/hierarchy5"/>
    <dgm:cxn modelId="{5F1CA385-BFE5-4A7B-86CE-02D94AB8E941}" type="presOf" srcId="{B9000205-DEE9-4DCF-ADF8-8F622C5A44F8}" destId="{B7BCB074-99B4-45B1-A7F3-E0F20971F9F8}" srcOrd="1" destOrd="0" presId="urn:microsoft.com/office/officeart/2005/8/layout/hierarchy5"/>
    <dgm:cxn modelId="{1CE59387-53D6-44C7-9698-7A2923EC71E6}" type="presOf" srcId="{49F11B5B-7E87-407B-8743-E5992ECA331B}" destId="{A8EEAB4F-36CC-4CF6-A2B7-09C091050C5B}" srcOrd="1" destOrd="0" presId="urn:microsoft.com/office/officeart/2005/8/layout/hierarchy5"/>
    <dgm:cxn modelId="{7DE89F87-E5BF-4BFF-B35A-BEBC7E9C1B7B}" srcId="{569EFB21-0AA6-49F9-832F-0C09DE28E240}" destId="{5CB61C9B-D715-40C2-9B5D-45480BA91FAD}" srcOrd="1" destOrd="0" parTransId="{02D8ACC2-7A87-472E-AFAD-D016D57024E6}" sibTransId="{A202C5D6-E850-4670-90A6-0840E94F5FCE}"/>
    <dgm:cxn modelId="{6EBEBB88-F6C5-4EC9-BB5F-0316621F1845}" type="presOf" srcId="{70BA2D19-AEBF-40F3-83DF-EF391C30B350}" destId="{B8DF4C34-D91F-4508-A389-F9C5CF4C97B5}" srcOrd="0" destOrd="0" presId="urn:microsoft.com/office/officeart/2005/8/layout/hierarchy5"/>
    <dgm:cxn modelId="{658C5989-D593-40B2-8810-20CF719D8F41}" type="presOf" srcId="{02D8ACC2-7A87-472E-AFAD-D016D57024E6}" destId="{9B4E3963-52E5-4AA7-ACCC-927E17D1BD41}" srcOrd="0" destOrd="0" presId="urn:microsoft.com/office/officeart/2005/8/layout/hierarchy5"/>
    <dgm:cxn modelId="{F5918B8D-EE09-4023-AD49-488C80C22662}" srcId="{39EBCC18-A3C5-4465-98CF-D1E0929C4CE2}" destId="{30C9D257-4870-4750-AF7D-320E628CB1D0}" srcOrd="0" destOrd="0" parTransId="{356EB775-8FB0-4740-B7EF-9045B259F680}" sibTransId="{663A55EF-E0BE-4453-8F35-54B83A200DE2}"/>
    <dgm:cxn modelId="{AA7DB591-2FB6-4026-9345-9DABA61AE0C9}" type="presOf" srcId="{33AB50FF-1BE7-43D6-90D3-1B0A5CF6D45A}" destId="{F686FF2C-6EF7-4926-97CA-F2EA10FE6474}" srcOrd="0" destOrd="0" presId="urn:microsoft.com/office/officeart/2005/8/layout/hierarchy5"/>
    <dgm:cxn modelId="{C3265493-7891-4E40-8EFD-C2F2486FC900}" srcId="{A503193E-72A0-4AC7-9758-E5B5C8C61529}" destId="{14DD115D-BFF1-461D-A71D-2E76AF72EEBB}" srcOrd="2" destOrd="0" parTransId="{64989F43-9FD0-4B41-AA29-EB02F5506ADB}" sibTransId="{573F123A-8C9B-4ED8-BEE3-F9F18EE29911}"/>
    <dgm:cxn modelId="{37FECF99-3A5C-4E32-9599-33CADE1B96E4}" type="presOf" srcId="{02490B60-1866-4CF4-A93A-F225F5835B86}" destId="{C9C5C7C1-4BF0-47C2-B941-A76854A6089B}" srcOrd="1" destOrd="0" presId="urn:microsoft.com/office/officeart/2005/8/layout/hierarchy5"/>
    <dgm:cxn modelId="{16F10A9C-ABB5-42F8-968B-A88FFFD5AA4A}" srcId="{D13A1C8F-3C76-4D99-B4A8-041839FAA99F}" destId="{34FDBA6E-9845-4B38-ADB9-03430B777A3A}" srcOrd="1" destOrd="0" parTransId="{02490B60-1866-4CF4-A93A-F225F5835B86}" sibTransId="{BA4A84D0-5050-4DBE-84EB-9BF17BBAEBA2}"/>
    <dgm:cxn modelId="{FB6F9FA2-EBF8-45B8-93AB-7F12EAEE932A}" srcId="{F216742E-564F-425F-B35C-9C4351F8643B}" destId="{A18CBBBF-465E-4F43-966D-111A25AA0BA1}" srcOrd="0" destOrd="0" parTransId="{510E2BBC-8DB7-48E7-ACB0-223B2BB84C14}" sibTransId="{80297AE9-45F7-4F1A-AC2B-F8FF5CCA0604}"/>
    <dgm:cxn modelId="{A9E10FA7-D2CB-4014-8BEE-029B152CF87B}" srcId="{D13A1C8F-3C76-4D99-B4A8-041839FAA99F}" destId="{07B83ED4-C6A0-430C-9BA9-735CEDCBC9DA}" srcOrd="0" destOrd="0" parTransId="{621E2F63-D2FC-41E5-98C6-1115E9D1545E}" sibTransId="{C1199E5F-2EBC-4415-8BFF-040B60A27F6D}"/>
    <dgm:cxn modelId="{501C8DAF-2EED-4C49-8B40-E7D5EC8789E1}" type="presOf" srcId="{621E2F63-D2FC-41E5-98C6-1115E9D1545E}" destId="{E8FFF451-28F2-4B10-BF93-A6F3892301CA}" srcOrd="0" destOrd="0" presId="urn:microsoft.com/office/officeart/2005/8/layout/hierarchy5"/>
    <dgm:cxn modelId="{B757E8B2-6E5F-4F27-B8A7-B33C1D76B318}" type="presOf" srcId="{33AB50FF-1BE7-43D6-90D3-1B0A5CF6D45A}" destId="{8E22C618-4428-41B6-AB91-365C91290F18}" srcOrd="1" destOrd="0" presId="urn:microsoft.com/office/officeart/2005/8/layout/hierarchy5"/>
    <dgm:cxn modelId="{A1C408B4-7F6B-4F6D-A735-095E5FFA7C62}" type="presOf" srcId="{C34249E2-5CE0-4A0F-A9B0-A5542243ADB8}" destId="{D0570810-16C4-4653-8B72-7A65F3813CFF}" srcOrd="0" destOrd="0" presId="urn:microsoft.com/office/officeart/2005/8/layout/hierarchy5"/>
    <dgm:cxn modelId="{C99F82BA-C417-45DB-8FCB-AF2C2F06FFF2}" type="presOf" srcId="{356EB775-8FB0-4740-B7EF-9045B259F680}" destId="{94F14D11-1743-4024-864E-055D1E1F729E}" srcOrd="1" destOrd="0" presId="urn:microsoft.com/office/officeart/2005/8/layout/hierarchy5"/>
    <dgm:cxn modelId="{721C9CBD-547B-46B3-90C9-C0DE95F28986}" type="presOf" srcId="{A7ADDDB5-9644-4325-A733-2B63BEF40D07}" destId="{DDA7900B-7AD3-458A-856F-48A45A8AEB52}" srcOrd="1" destOrd="0" presId="urn:microsoft.com/office/officeart/2005/8/layout/hierarchy5"/>
    <dgm:cxn modelId="{80A4B5C7-666C-4790-95B1-0FA357E0DB36}" type="presOf" srcId="{14DD115D-BFF1-461D-A71D-2E76AF72EEBB}" destId="{4E744D82-2CF9-420D-BA81-21E37AE2D833}" srcOrd="0" destOrd="0" presId="urn:microsoft.com/office/officeart/2005/8/layout/hierarchy5"/>
    <dgm:cxn modelId="{D9F134CB-C364-4D31-9282-5CFF251F1C24}" type="presOf" srcId="{510E2BBC-8DB7-48E7-ACB0-223B2BB84C14}" destId="{1FE79D77-01D1-4413-BD00-6C7FDB79E8EA}" srcOrd="0" destOrd="0" presId="urn:microsoft.com/office/officeart/2005/8/layout/hierarchy5"/>
    <dgm:cxn modelId="{991644D7-CFE9-4A92-B417-34F93D8AA08D}" type="presOf" srcId="{30C9D257-4870-4750-AF7D-320E628CB1D0}" destId="{23644B5C-A7C1-463B-8BA1-BABD44F4505E}" srcOrd="0" destOrd="0" presId="urn:microsoft.com/office/officeart/2005/8/layout/hierarchy5"/>
    <dgm:cxn modelId="{678409DB-B3CD-4091-8085-B98B4894484F}" type="presOf" srcId="{510E2BBC-8DB7-48E7-ACB0-223B2BB84C14}" destId="{3260ECFF-E746-40CD-BE0C-D5243E8F27A9}" srcOrd="1" destOrd="0" presId="urn:microsoft.com/office/officeart/2005/8/layout/hierarchy5"/>
    <dgm:cxn modelId="{50CEA7DD-A373-42C7-B499-6A1C5C4CC54F}" type="presOf" srcId="{34FDBA6E-9845-4B38-ADB9-03430B777A3A}" destId="{730DBA4E-5766-4ADA-9037-160FED5DABEA}" srcOrd="0" destOrd="0" presId="urn:microsoft.com/office/officeart/2005/8/layout/hierarchy5"/>
    <dgm:cxn modelId="{A18F96DE-CE38-437B-B87A-3A30C0C3C82D}" srcId="{A503193E-72A0-4AC7-9758-E5B5C8C61529}" destId="{D13A1C8F-3C76-4D99-B4A8-041839FAA99F}" srcOrd="0" destOrd="0" parTransId="{A4D966A5-3D4F-4EFD-AF21-B8FB539D7D3A}" sibTransId="{6AE529E3-B45D-408A-B611-DE263ACB6B37}"/>
    <dgm:cxn modelId="{96A1F2EA-513E-4160-83BD-BB719D487685}" type="presOf" srcId="{6A63F702-A039-416D-A9D6-B677D64B0E75}" destId="{27ADED55-A1D0-451A-AE9D-2663E7975A14}" srcOrd="0" destOrd="0" presId="urn:microsoft.com/office/officeart/2005/8/layout/hierarchy5"/>
    <dgm:cxn modelId="{49AB40EB-B37B-4507-8C52-E0427E5EE139}" srcId="{34FDBA6E-9845-4B38-ADB9-03430B777A3A}" destId="{0C85E435-12DE-46AD-9FFE-87F08151762B}" srcOrd="0" destOrd="0" parTransId="{8726F9EA-039E-4F4D-80F5-C393EDAB1BC8}" sibTransId="{228CA68A-0EC9-4A7C-A1AD-92D1DC201668}"/>
    <dgm:cxn modelId="{07DD22EC-DFE1-437D-8808-8D28937FB0AA}" srcId="{F216742E-564F-425F-B35C-9C4351F8643B}" destId="{25EF0EAD-A48B-4068-8759-C1CB82654865}" srcOrd="1" destOrd="0" parTransId="{CE2ED703-F1CD-4921-8E1C-BA245D634CEE}" sibTransId="{93D167F5-A623-481D-AD2B-4C85E4C3D8FF}"/>
    <dgm:cxn modelId="{D427C4ED-D33E-44EF-9E7A-3CFEB42CDEAB}" type="presOf" srcId="{02490B60-1866-4CF4-A93A-F225F5835B86}" destId="{890287A4-B625-4B01-A5BC-C54106A27EB0}" srcOrd="0" destOrd="0" presId="urn:microsoft.com/office/officeart/2005/8/layout/hierarchy5"/>
    <dgm:cxn modelId="{CD026AEE-9E0E-4112-8129-0F1E4EE8766E}" type="presOf" srcId="{CE2ED703-F1CD-4921-8E1C-BA245D634CEE}" destId="{D01A6290-3BEF-4EE6-B740-9FFBB5641689}" srcOrd="1" destOrd="0" presId="urn:microsoft.com/office/officeart/2005/8/layout/hierarchy5"/>
    <dgm:cxn modelId="{2C09E8F0-447A-470B-8E24-2E520532FDA4}" type="presOf" srcId="{B232517C-794F-4311-B86A-1BFA2EE9FB67}" destId="{A84B5D88-CD34-4F38-8F33-3054BFDB1F0C}" srcOrd="1" destOrd="0" presId="urn:microsoft.com/office/officeart/2005/8/layout/hierarchy5"/>
    <dgm:cxn modelId="{8456D8F1-0DAB-4D8D-9864-9A9567806553}" type="presOf" srcId="{BFCA4909-BF5E-46F8-A640-2651F179D42D}" destId="{7ADBAB44-BA8E-4DB4-A336-8844D0948776}" srcOrd="0" destOrd="0" presId="urn:microsoft.com/office/officeart/2005/8/layout/hierarchy5"/>
    <dgm:cxn modelId="{A1B264F6-05A4-4221-9CCA-43981B2DA398}" type="presOf" srcId="{B232517C-794F-4311-B86A-1BFA2EE9FB67}" destId="{ECE93322-7800-478F-92DA-28E4562875AB}" srcOrd="0" destOrd="0" presId="urn:microsoft.com/office/officeart/2005/8/layout/hierarchy5"/>
    <dgm:cxn modelId="{2DD7D0F7-CCCC-4959-8E64-E8524E618F5D}" type="presOf" srcId="{49F11B5B-7E87-407B-8743-E5992ECA331B}" destId="{2341C2AC-6112-4669-89DB-412D64DC99B9}" srcOrd="0" destOrd="0" presId="urn:microsoft.com/office/officeart/2005/8/layout/hierarchy5"/>
    <dgm:cxn modelId="{3C2A77F8-F835-4620-895A-5CB7CC2F568A}" type="presOf" srcId="{A7ADDDB5-9644-4325-A733-2B63BEF40D07}" destId="{122DEAED-28C3-4876-BF49-C78355221A90}" srcOrd="0" destOrd="0" presId="urn:microsoft.com/office/officeart/2005/8/layout/hierarchy5"/>
    <dgm:cxn modelId="{E81B7CF9-B02B-40BF-BB80-6E441F5E95A6}" type="presOf" srcId="{D1374B49-0CC8-4B37-9328-242158049FEE}" destId="{E33FD1FB-7E36-4264-B2A7-DE9444DA6339}" srcOrd="0" destOrd="0" presId="urn:microsoft.com/office/officeart/2005/8/layout/hierarchy5"/>
    <dgm:cxn modelId="{EFB46FFB-BE7F-459D-B9A1-93E164433317}" srcId="{39EBCC18-A3C5-4465-98CF-D1E0929C4CE2}" destId="{70BA2D19-AEBF-40F3-83DF-EF391C30B350}" srcOrd="1" destOrd="0" parTransId="{B9000205-DEE9-4DCF-ADF8-8F622C5A44F8}" sibTransId="{7594239B-51F5-459F-B0A3-D2BE2C2419B8}"/>
    <dgm:cxn modelId="{BD266EFE-8480-447E-81C4-2F4610C162FA}" type="presOf" srcId="{CD356325-C176-43C8-B2D9-16D0E8CD3D8A}" destId="{C052959F-E2CD-48C1-8E49-DDBF645E7414}" srcOrd="0" destOrd="0" presId="urn:microsoft.com/office/officeart/2005/8/layout/hierarchy5"/>
    <dgm:cxn modelId="{C74ABCFE-FCDE-431E-AA39-2C5D2A5FF10C}" type="presOf" srcId="{518FB974-70B1-436B-8117-B4EACDDFCB66}" destId="{3927C4F2-843D-4BE7-B67A-1480AB24526D}" srcOrd="0" destOrd="0" presId="urn:microsoft.com/office/officeart/2005/8/layout/hierarchy5"/>
    <dgm:cxn modelId="{B9DF10AD-1926-4101-AF87-71D6A99875B4}" type="presParOf" srcId="{0347CB47-465B-44C8-B4CE-9B59A419CDA2}" destId="{F0170D7D-6463-4976-AA7C-710912BD40A0}" srcOrd="0" destOrd="0" presId="urn:microsoft.com/office/officeart/2005/8/layout/hierarchy5"/>
    <dgm:cxn modelId="{E38A3ACA-9D3D-443E-965D-0818BFA82408}" type="presParOf" srcId="{F0170D7D-6463-4976-AA7C-710912BD40A0}" destId="{5A8203BD-3554-4788-850D-D237F372A8F1}" srcOrd="0" destOrd="0" presId="urn:microsoft.com/office/officeart/2005/8/layout/hierarchy5"/>
    <dgm:cxn modelId="{EA80E241-1AEF-4610-B735-9027B9F598E4}" type="presParOf" srcId="{F0170D7D-6463-4976-AA7C-710912BD40A0}" destId="{86EB3F46-03BB-42FD-9C02-694F6E41AB79}" srcOrd="1" destOrd="0" presId="urn:microsoft.com/office/officeart/2005/8/layout/hierarchy5"/>
    <dgm:cxn modelId="{93D3C837-3E01-468E-BA08-2144A4A78DED}" type="presParOf" srcId="{86EB3F46-03BB-42FD-9C02-694F6E41AB79}" destId="{B567F203-2B70-4AB1-8796-84F03F73B1C7}" srcOrd="0" destOrd="0" presId="urn:microsoft.com/office/officeart/2005/8/layout/hierarchy5"/>
    <dgm:cxn modelId="{1D009F4F-9053-49E2-A34D-2E6201A5DB94}" type="presParOf" srcId="{B567F203-2B70-4AB1-8796-84F03F73B1C7}" destId="{479349F7-469D-4648-A3CA-E511050B23E1}" srcOrd="0" destOrd="0" presId="urn:microsoft.com/office/officeart/2005/8/layout/hierarchy5"/>
    <dgm:cxn modelId="{C63D1B0A-B5AD-4432-83F8-D243E0D5C60E}" type="presParOf" srcId="{B567F203-2B70-4AB1-8796-84F03F73B1C7}" destId="{847C8B95-AD94-42D7-ACAC-B518CC72449A}" srcOrd="1" destOrd="0" presId="urn:microsoft.com/office/officeart/2005/8/layout/hierarchy5"/>
    <dgm:cxn modelId="{BC270BBB-B0CA-4AC9-BC4F-3B9B37DFE4CF}" type="presParOf" srcId="{847C8B95-AD94-42D7-ACAC-B518CC72449A}" destId="{E8FFF451-28F2-4B10-BF93-A6F3892301CA}" srcOrd="0" destOrd="0" presId="urn:microsoft.com/office/officeart/2005/8/layout/hierarchy5"/>
    <dgm:cxn modelId="{EF7CAEE5-5372-480B-89D7-CB8C2F7274DC}" type="presParOf" srcId="{E8FFF451-28F2-4B10-BF93-A6F3892301CA}" destId="{A9E6C105-633C-4163-8099-EE347DFD03E9}" srcOrd="0" destOrd="0" presId="urn:microsoft.com/office/officeart/2005/8/layout/hierarchy5"/>
    <dgm:cxn modelId="{5EC364D4-779C-4C68-A4F9-AA10B505B6C3}" type="presParOf" srcId="{847C8B95-AD94-42D7-ACAC-B518CC72449A}" destId="{AE0E918C-21EA-4B31-9559-28682CE3FC42}" srcOrd="1" destOrd="0" presId="urn:microsoft.com/office/officeart/2005/8/layout/hierarchy5"/>
    <dgm:cxn modelId="{BD10FF3A-B7B7-456A-894F-A9955F4A088F}" type="presParOf" srcId="{AE0E918C-21EA-4B31-9559-28682CE3FC42}" destId="{76A586D9-4B37-408F-8ADA-8A7344B36E5D}" srcOrd="0" destOrd="0" presId="urn:microsoft.com/office/officeart/2005/8/layout/hierarchy5"/>
    <dgm:cxn modelId="{20571C5D-DF4D-4322-ABDC-11B244383190}" type="presParOf" srcId="{AE0E918C-21EA-4B31-9559-28682CE3FC42}" destId="{177971AE-E372-4EC3-85B3-3F938B84351F}" srcOrd="1" destOrd="0" presId="urn:microsoft.com/office/officeart/2005/8/layout/hierarchy5"/>
    <dgm:cxn modelId="{36103E29-F84D-4941-AFD9-A2663737BCCF}" type="presParOf" srcId="{177971AE-E372-4EC3-85B3-3F938B84351F}" destId="{9AD19F3C-AF65-419E-8712-C3372A640747}" srcOrd="0" destOrd="0" presId="urn:microsoft.com/office/officeart/2005/8/layout/hierarchy5"/>
    <dgm:cxn modelId="{DF6D7639-1FF7-438C-BA84-4992F2CF9486}" type="presParOf" srcId="{9AD19F3C-AF65-419E-8712-C3372A640747}" destId="{9ED0B43F-36C6-470A-997C-06C9A0D9523B}" srcOrd="0" destOrd="0" presId="urn:microsoft.com/office/officeart/2005/8/layout/hierarchy5"/>
    <dgm:cxn modelId="{8C51E711-24A8-4915-8F09-29C680F16008}" type="presParOf" srcId="{177971AE-E372-4EC3-85B3-3F938B84351F}" destId="{DDFCC454-221B-4D74-928F-B0E11BA730B4}" srcOrd="1" destOrd="0" presId="urn:microsoft.com/office/officeart/2005/8/layout/hierarchy5"/>
    <dgm:cxn modelId="{9E21E165-E0BC-41CA-A160-39217EAC4904}" type="presParOf" srcId="{DDFCC454-221B-4D74-928F-B0E11BA730B4}" destId="{3683D9AE-B13F-4D3B-A807-F073F486BA9E}" srcOrd="0" destOrd="0" presId="urn:microsoft.com/office/officeart/2005/8/layout/hierarchy5"/>
    <dgm:cxn modelId="{1E9ECA94-3F3A-4939-AFF4-D432C1747566}" type="presParOf" srcId="{DDFCC454-221B-4D74-928F-B0E11BA730B4}" destId="{E4DAD699-7520-42B3-A5F6-92A1E8535E1F}" srcOrd="1" destOrd="0" presId="urn:microsoft.com/office/officeart/2005/8/layout/hierarchy5"/>
    <dgm:cxn modelId="{481E733F-2140-45AC-962F-DA93C5A992A9}" type="presParOf" srcId="{E4DAD699-7520-42B3-A5F6-92A1E8535E1F}" destId="{1FE79D77-01D1-4413-BD00-6C7FDB79E8EA}" srcOrd="0" destOrd="0" presId="urn:microsoft.com/office/officeart/2005/8/layout/hierarchy5"/>
    <dgm:cxn modelId="{D785D7C3-F09C-4F37-B9F0-86A61677FC39}" type="presParOf" srcId="{1FE79D77-01D1-4413-BD00-6C7FDB79E8EA}" destId="{3260ECFF-E746-40CD-BE0C-D5243E8F27A9}" srcOrd="0" destOrd="0" presId="urn:microsoft.com/office/officeart/2005/8/layout/hierarchy5"/>
    <dgm:cxn modelId="{64BF16ED-A788-4609-AC2C-292F140755D7}" type="presParOf" srcId="{E4DAD699-7520-42B3-A5F6-92A1E8535E1F}" destId="{DC2D2572-AC16-4E6D-A937-AE83D99D3D1C}" srcOrd="1" destOrd="0" presId="urn:microsoft.com/office/officeart/2005/8/layout/hierarchy5"/>
    <dgm:cxn modelId="{237580DC-558A-4B12-8D56-430D8838C3E5}" type="presParOf" srcId="{DC2D2572-AC16-4E6D-A937-AE83D99D3D1C}" destId="{A2B01FEF-36A8-4244-93F9-E68CF6E8ECD1}" srcOrd="0" destOrd="0" presId="urn:microsoft.com/office/officeart/2005/8/layout/hierarchy5"/>
    <dgm:cxn modelId="{E9C6D02C-F407-4020-BCB7-C90639390F6A}" type="presParOf" srcId="{DC2D2572-AC16-4E6D-A937-AE83D99D3D1C}" destId="{6743761E-CFFC-4276-8F54-8E1A0A87F286}" srcOrd="1" destOrd="0" presId="urn:microsoft.com/office/officeart/2005/8/layout/hierarchy5"/>
    <dgm:cxn modelId="{1CE94025-994F-4726-B9E2-AFAD22264E29}" type="presParOf" srcId="{E4DAD699-7520-42B3-A5F6-92A1E8535E1F}" destId="{AB01FC3F-BB20-4577-A6A2-D21B6B549DEE}" srcOrd="2" destOrd="0" presId="urn:microsoft.com/office/officeart/2005/8/layout/hierarchy5"/>
    <dgm:cxn modelId="{ADAE7DA8-63D7-4D29-BE98-B0A91D1CBF53}" type="presParOf" srcId="{AB01FC3F-BB20-4577-A6A2-D21B6B549DEE}" destId="{D01A6290-3BEF-4EE6-B740-9FFBB5641689}" srcOrd="0" destOrd="0" presId="urn:microsoft.com/office/officeart/2005/8/layout/hierarchy5"/>
    <dgm:cxn modelId="{6F45E67B-AD29-4978-92B6-2830D9B405F2}" type="presParOf" srcId="{E4DAD699-7520-42B3-A5F6-92A1E8535E1F}" destId="{89048D9F-E306-43BA-940C-5999FCAF41B2}" srcOrd="3" destOrd="0" presId="urn:microsoft.com/office/officeart/2005/8/layout/hierarchy5"/>
    <dgm:cxn modelId="{F7B743E6-5945-4C04-A8F2-FF00A2E7E208}" type="presParOf" srcId="{89048D9F-E306-43BA-940C-5999FCAF41B2}" destId="{A4D3BBA9-0E73-46C2-848D-E723CD79E774}" srcOrd="0" destOrd="0" presId="urn:microsoft.com/office/officeart/2005/8/layout/hierarchy5"/>
    <dgm:cxn modelId="{556768DB-EAF8-4F89-B7DA-7FCAA2EEF5BF}" type="presParOf" srcId="{89048D9F-E306-43BA-940C-5999FCAF41B2}" destId="{3551EBB1-6532-4311-BAFF-B93DB74D5605}" srcOrd="1" destOrd="0" presId="urn:microsoft.com/office/officeart/2005/8/layout/hierarchy5"/>
    <dgm:cxn modelId="{EFD90B17-7D1C-4D95-9A40-0FCCA60CE42C}" type="presParOf" srcId="{177971AE-E372-4EC3-85B3-3F938B84351F}" destId="{C052959F-E2CD-48C1-8E49-DDBF645E7414}" srcOrd="2" destOrd="0" presId="urn:microsoft.com/office/officeart/2005/8/layout/hierarchy5"/>
    <dgm:cxn modelId="{C65E2B17-5795-45B8-BC18-5EA7B56E3422}" type="presParOf" srcId="{C052959F-E2CD-48C1-8E49-DDBF645E7414}" destId="{A9D20358-0B5D-4891-A327-DDF91EEB2AF7}" srcOrd="0" destOrd="0" presId="urn:microsoft.com/office/officeart/2005/8/layout/hierarchy5"/>
    <dgm:cxn modelId="{CA5CEC68-8F20-4C20-AAC9-735C1F5D4ADF}" type="presParOf" srcId="{177971AE-E372-4EC3-85B3-3F938B84351F}" destId="{97DCD157-F5E2-4220-905A-79425831171B}" srcOrd="3" destOrd="0" presId="urn:microsoft.com/office/officeart/2005/8/layout/hierarchy5"/>
    <dgm:cxn modelId="{AF39C173-BBBF-4CEB-B3A9-9EAF78D397EF}" type="presParOf" srcId="{97DCD157-F5E2-4220-905A-79425831171B}" destId="{D0570810-16C4-4653-8B72-7A65F3813CFF}" srcOrd="0" destOrd="0" presId="urn:microsoft.com/office/officeart/2005/8/layout/hierarchy5"/>
    <dgm:cxn modelId="{CF895D0F-1890-4756-AD81-76BB7DA3FA4A}" type="presParOf" srcId="{97DCD157-F5E2-4220-905A-79425831171B}" destId="{70A3A842-5F08-43D3-96F6-6CF17956EEBE}" srcOrd="1" destOrd="0" presId="urn:microsoft.com/office/officeart/2005/8/layout/hierarchy5"/>
    <dgm:cxn modelId="{607226EF-67E8-43B6-B5C9-7310478FA8D6}" type="presParOf" srcId="{847C8B95-AD94-42D7-ACAC-B518CC72449A}" destId="{890287A4-B625-4B01-A5BC-C54106A27EB0}" srcOrd="2" destOrd="0" presId="urn:microsoft.com/office/officeart/2005/8/layout/hierarchy5"/>
    <dgm:cxn modelId="{F937DA0C-D514-4FA6-9545-C7E5F39AE7D0}" type="presParOf" srcId="{890287A4-B625-4B01-A5BC-C54106A27EB0}" destId="{C9C5C7C1-4BF0-47C2-B941-A76854A6089B}" srcOrd="0" destOrd="0" presId="urn:microsoft.com/office/officeart/2005/8/layout/hierarchy5"/>
    <dgm:cxn modelId="{5AB36A96-70AE-4618-9A75-E69CA4FC8608}" type="presParOf" srcId="{847C8B95-AD94-42D7-ACAC-B518CC72449A}" destId="{9BFF7673-7B47-49D0-A3BF-637AEED887E8}" srcOrd="3" destOrd="0" presId="urn:microsoft.com/office/officeart/2005/8/layout/hierarchy5"/>
    <dgm:cxn modelId="{A3F69012-EF45-4B18-955C-D2926261A088}" type="presParOf" srcId="{9BFF7673-7B47-49D0-A3BF-637AEED887E8}" destId="{730DBA4E-5766-4ADA-9037-160FED5DABEA}" srcOrd="0" destOrd="0" presId="urn:microsoft.com/office/officeart/2005/8/layout/hierarchy5"/>
    <dgm:cxn modelId="{673288AE-E8CC-4D8D-B86E-CCA5D6E3BC10}" type="presParOf" srcId="{9BFF7673-7B47-49D0-A3BF-637AEED887E8}" destId="{992AB93F-2B88-4A7E-A42B-EEA428F35E56}" srcOrd="1" destOrd="0" presId="urn:microsoft.com/office/officeart/2005/8/layout/hierarchy5"/>
    <dgm:cxn modelId="{CCC3DAAC-C360-49F2-ACCE-8F2735AB2C5D}" type="presParOf" srcId="{992AB93F-2B88-4A7E-A42B-EEA428F35E56}" destId="{F65EF9A6-688F-465B-A4CF-BB069E3CB9AE}" srcOrd="0" destOrd="0" presId="urn:microsoft.com/office/officeart/2005/8/layout/hierarchy5"/>
    <dgm:cxn modelId="{6DF4BBFB-C23E-4C16-A178-E14CB9EC6E7A}" type="presParOf" srcId="{F65EF9A6-688F-465B-A4CF-BB069E3CB9AE}" destId="{89C502FE-04B6-456C-93FD-620C3676C57F}" srcOrd="0" destOrd="0" presId="urn:microsoft.com/office/officeart/2005/8/layout/hierarchy5"/>
    <dgm:cxn modelId="{8F90DFBF-A2C0-47B6-99D5-59B172A66DF7}" type="presParOf" srcId="{992AB93F-2B88-4A7E-A42B-EEA428F35E56}" destId="{AAC4080B-513E-48F9-8A8A-4EC078FB038E}" srcOrd="1" destOrd="0" presId="urn:microsoft.com/office/officeart/2005/8/layout/hierarchy5"/>
    <dgm:cxn modelId="{F4147129-D783-48AE-B31E-8E43C49DF38E}" type="presParOf" srcId="{AAC4080B-513E-48F9-8A8A-4EC078FB038E}" destId="{E6579492-B24F-4A8B-ADA4-97AC70E2898B}" srcOrd="0" destOrd="0" presId="urn:microsoft.com/office/officeart/2005/8/layout/hierarchy5"/>
    <dgm:cxn modelId="{4FDE2AC3-4A57-4EF1-94D3-7343B369A813}" type="presParOf" srcId="{AAC4080B-513E-48F9-8A8A-4EC078FB038E}" destId="{2EEFDC06-7E7E-4C2D-92C5-3F9F5C06146E}" srcOrd="1" destOrd="0" presId="urn:microsoft.com/office/officeart/2005/8/layout/hierarchy5"/>
    <dgm:cxn modelId="{56C28448-2667-4708-8CD4-EDF6B80EB842}" type="presParOf" srcId="{2EEFDC06-7E7E-4C2D-92C5-3F9F5C06146E}" destId="{27ADED55-A1D0-451A-AE9D-2663E7975A14}" srcOrd="0" destOrd="0" presId="urn:microsoft.com/office/officeart/2005/8/layout/hierarchy5"/>
    <dgm:cxn modelId="{8639608D-C721-41B5-8A27-B61FC863C042}" type="presParOf" srcId="{27ADED55-A1D0-451A-AE9D-2663E7975A14}" destId="{394820DC-1D4D-42B9-9142-39AA616F8608}" srcOrd="0" destOrd="0" presId="urn:microsoft.com/office/officeart/2005/8/layout/hierarchy5"/>
    <dgm:cxn modelId="{F61BE360-BC0B-4A54-9D22-FA16A2F75CF9}" type="presParOf" srcId="{2EEFDC06-7E7E-4C2D-92C5-3F9F5C06146E}" destId="{320E1D47-95F4-42C4-A3A4-736AE0C2E97E}" srcOrd="1" destOrd="0" presId="urn:microsoft.com/office/officeart/2005/8/layout/hierarchy5"/>
    <dgm:cxn modelId="{80FD806F-A126-42F1-9B02-25957930CBE8}" type="presParOf" srcId="{320E1D47-95F4-42C4-A3A4-736AE0C2E97E}" destId="{3927C4F2-843D-4BE7-B67A-1480AB24526D}" srcOrd="0" destOrd="0" presId="urn:microsoft.com/office/officeart/2005/8/layout/hierarchy5"/>
    <dgm:cxn modelId="{AB0E2A0A-7F54-4C03-8077-41FC78FAD4AE}" type="presParOf" srcId="{320E1D47-95F4-42C4-A3A4-736AE0C2E97E}" destId="{03235A71-2C7A-4745-A108-C6FE8E5E15D8}" srcOrd="1" destOrd="0" presId="urn:microsoft.com/office/officeart/2005/8/layout/hierarchy5"/>
    <dgm:cxn modelId="{D3A154EB-22F8-4905-9972-EA70821758CA}" type="presParOf" srcId="{2EEFDC06-7E7E-4C2D-92C5-3F9F5C06146E}" destId="{122DEAED-28C3-4876-BF49-C78355221A90}" srcOrd="2" destOrd="0" presId="urn:microsoft.com/office/officeart/2005/8/layout/hierarchy5"/>
    <dgm:cxn modelId="{F255B61B-15D4-4222-8962-DC148F3E6AD3}" type="presParOf" srcId="{122DEAED-28C3-4876-BF49-C78355221A90}" destId="{DDA7900B-7AD3-458A-856F-48A45A8AEB52}" srcOrd="0" destOrd="0" presId="urn:microsoft.com/office/officeart/2005/8/layout/hierarchy5"/>
    <dgm:cxn modelId="{FB0B81C8-F89F-43C7-B0A3-C3D00308DE7F}" type="presParOf" srcId="{2EEFDC06-7E7E-4C2D-92C5-3F9F5C06146E}" destId="{B6F9736E-EC13-4B3B-AD5B-0537A8399454}" srcOrd="3" destOrd="0" presId="urn:microsoft.com/office/officeart/2005/8/layout/hierarchy5"/>
    <dgm:cxn modelId="{C479C298-A8F3-4EB1-873A-6E4E3DA8F308}" type="presParOf" srcId="{B6F9736E-EC13-4B3B-AD5B-0537A8399454}" destId="{EA67CA41-012D-4549-9EFC-670EBD04EA27}" srcOrd="0" destOrd="0" presId="urn:microsoft.com/office/officeart/2005/8/layout/hierarchy5"/>
    <dgm:cxn modelId="{C34E798D-B08A-4914-85EE-FC209D2BA4E1}" type="presParOf" srcId="{B6F9736E-EC13-4B3B-AD5B-0537A8399454}" destId="{DC739751-5596-4F52-88F1-ECAC01C8728F}" srcOrd="1" destOrd="0" presId="urn:microsoft.com/office/officeart/2005/8/layout/hierarchy5"/>
    <dgm:cxn modelId="{034FC52E-9ED1-4855-8B9D-5F96D2564840}" type="presParOf" srcId="{847C8B95-AD94-42D7-ACAC-B518CC72449A}" destId="{8616A73A-3F74-4D7A-9515-475D6C1C84DE}" srcOrd="4" destOrd="0" presId="urn:microsoft.com/office/officeart/2005/8/layout/hierarchy5"/>
    <dgm:cxn modelId="{3719C8AA-8F92-4983-BFFE-C8CF60133AB6}" type="presParOf" srcId="{8616A73A-3F74-4D7A-9515-475D6C1C84DE}" destId="{54723FBB-B43F-445A-8E25-AB5D4439C26D}" srcOrd="0" destOrd="0" presId="urn:microsoft.com/office/officeart/2005/8/layout/hierarchy5"/>
    <dgm:cxn modelId="{F9F40ADB-2260-4557-94EA-7D22662DB285}" type="presParOf" srcId="{847C8B95-AD94-42D7-ACAC-B518CC72449A}" destId="{95FC995F-76CF-4901-B6F6-EAE8DCC7DDE0}" srcOrd="5" destOrd="0" presId="urn:microsoft.com/office/officeart/2005/8/layout/hierarchy5"/>
    <dgm:cxn modelId="{D13AF401-4CF4-47B7-8736-E6B1FACCA39E}" type="presParOf" srcId="{95FC995F-76CF-4901-B6F6-EAE8DCC7DDE0}" destId="{E33FD1FB-7E36-4264-B2A7-DE9444DA6339}" srcOrd="0" destOrd="0" presId="urn:microsoft.com/office/officeart/2005/8/layout/hierarchy5"/>
    <dgm:cxn modelId="{BF788EAA-8EEE-4ED3-B006-7ACDD6ACCAA8}" type="presParOf" srcId="{95FC995F-76CF-4901-B6F6-EAE8DCC7DDE0}" destId="{FB02312A-F448-443B-A143-F724124FEEA4}" srcOrd="1" destOrd="0" presId="urn:microsoft.com/office/officeart/2005/8/layout/hierarchy5"/>
    <dgm:cxn modelId="{A2763EE2-9FAB-40E6-877B-A147161F5205}" type="presParOf" srcId="{FB02312A-F448-443B-A143-F724124FEEA4}" destId="{F686FF2C-6EF7-4926-97CA-F2EA10FE6474}" srcOrd="0" destOrd="0" presId="urn:microsoft.com/office/officeart/2005/8/layout/hierarchy5"/>
    <dgm:cxn modelId="{EB3C1DCF-CC5C-47DF-99B7-A8D9B427E357}" type="presParOf" srcId="{F686FF2C-6EF7-4926-97CA-F2EA10FE6474}" destId="{8E22C618-4428-41B6-AB91-365C91290F18}" srcOrd="0" destOrd="0" presId="urn:microsoft.com/office/officeart/2005/8/layout/hierarchy5"/>
    <dgm:cxn modelId="{63ECB770-9F82-4E7A-9C38-D7FDAD33A1DC}" type="presParOf" srcId="{FB02312A-F448-443B-A143-F724124FEEA4}" destId="{6194CA4D-88CD-4701-A32F-BF4B91AA3442}" srcOrd="1" destOrd="0" presId="urn:microsoft.com/office/officeart/2005/8/layout/hierarchy5"/>
    <dgm:cxn modelId="{714A2B57-8B85-42F2-8D72-EF44D6C5185B}" type="presParOf" srcId="{6194CA4D-88CD-4701-A32F-BF4B91AA3442}" destId="{A777A8EB-BAE8-4ACB-85AD-FCC098272888}" srcOrd="0" destOrd="0" presId="urn:microsoft.com/office/officeart/2005/8/layout/hierarchy5"/>
    <dgm:cxn modelId="{B33CCC56-6B7C-40A8-976E-CA2046826363}" type="presParOf" srcId="{6194CA4D-88CD-4701-A32F-BF4B91AA3442}" destId="{5FF1F7CE-3D99-4E2F-831D-B8292FE9204C}" srcOrd="1" destOrd="0" presId="urn:microsoft.com/office/officeart/2005/8/layout/hierarchy5"/>
    <dgm:cxn modelId="{07B7E43D-37BA-418B-9469-B65B962F18EF}" type="presParOf" srcId="{5FF1F7CE-3D99-4E2F-831D-B8292FE9204C}" destId="{30B3AA4A-4075-46B2-9CD1-465D92776778}" srcOrd="0" destOrd="0" presId="urn:microsoft.com/office/officeart/2005/8/layout/hierarchy5"/>
    <dgm:cxn modelId="{7935C47D-4EE9-425E-B23F-15BB65C438DB}" type="presParOf" srcId="{30B3AA4A-4075-46B2-9CD1-465D92776778}" destId="{EFB0F051-68BA-4B2F-B678-F26C69A84219}" srcOrd="0" destOrd="0" presId="urn:microsoft.com/office/officeart/2005/8/layout/hierarchy5"/>
    <dgm:cxn modelId="{54CB14C7-12D6-45CC-9F93-0F62156AF724}" type="presParOf" srcId="{5FF1F7CE-3D99-4E2F-831D-B8292FE9204C}" destId="{DDA557E7-485B-4D5A-9026-BEDD82A6663C}" srcOrd="1" destOrd="0" presId="urn:microsoft.com/office/officeart/2005/8/layout/hierarchy5"/>
    <dgm:cxn modelId="{AE3D183E-7B3B-4E75-94FA-DB8627BD394B}" type="presParOf" srcId="{DDA557E7-485B-4D5A-9026-BEDD82A6663C}" destId="{306185FE-5617-442A-A137-0DFD25E6AD49}" srcOrd="0" destOrd="0" presId="urn:microsoft.com/office/officeart/2005/8/layout/hierarchy5"/>
    <dgm:cxn modelId="{BE0D4865-88E2-42D8-8A0C-E64198D73E90}" type="presParOf" srcId="{DDA557E7-485B-4D5A-9026-BEDD82A6663C}" destId="{A9385ECD-541A-48DC-B61F-1AA95768C771}" srcOrd="1" destOrd="0" presId="urn:microsoft.com/office/officeart/2005/8/layout/hierarchy5"/>
    <dgm:cxn modelId="{A0C1F2EE-E8DA-4893-AC64-8B7DD21C26FE}" type="presParOf" srcId="{5FF1F7CE-3D99-4E2F-831D-B8292FE9204C}" destId="{9B4E3963-52E5-4AA7-ACCC-927E17D1BD41}" srcOrd="2" destOrd="0" presId="urn:microsoft.com/office/officeart/2005/8/layout/hierarchy5"/>
    <dgm:cxn modelId="{C7CBC5CD-0717-4E85-958C-9FA5A2F7914B}" type="presParOf" srcId="{9B4E3963-52E5-4AA7-ACCC-927E17D1BD41}" destId="{A3382F86-EDF2-4509-BAD4-0F579C49A5F1}" srcOrd="0" destOrd="0" presId="urn:microsoft.com/office/officeart/2005/8/layout/hierarchy5"/>
    <dgm:cxn modelId="{F35AE51F-F6CF-40CF-AB41-F3B9D9144A83}" type="presParOf" srcId="{5FF1F7CE-3D99-4E2F-831D-B8292FE9204C}" destId="{5E7B7251-A557-442B-8AA1-623341E807AE}" srcOrd="3" destOrd="0" presId="urn:microsoft.com/office/officeart/2005/8/layout/hierarchy5"/>
    <dgm:cxn modelId="{A2C3FD63-7416-4526-A656-51C7A14FEBDF}" type="presParOf" srcId="{5E7B7251-A557-442B-8AA1-623341E807AE}" destId="{3CC572FF-4785-4D98-8006-2CB3A1EDBF2C}" srcOrd="0" destOrd="0" presId="urn:microsoft.com/office/officeart/2005/8/layout/hierarchy5"/>
    <dgm:cxn modelId="{A7148DAA-4C83-4473-A1F6-47B76745DA71}" type="presParOf" srcId="{5E7B7251-A557-442B-8AA1-623341E807AE}" destId="{3D25CCA8-4C69-48F6-9FDE-44A77F99CC35}" srcOrd="1" destOrd="0" presId="urn:microsoft.com/office/officeart/2005/8/layout/hierarchy5"/>
    <dgm:cxn modelId="{1983DC12-25AA-4495-832D-CD8D2A7974D4}" type="presParOf" srcId="{847C8B95-AD94-42D7-ACAC-B518CC72449A}" destId="{7B6EE9E4-D9EB-4273-9E90-C47E4184302F}" srcOrd="6" destOrd="0" presId="urn:microsoft.com/office/officeart/2005/8/layout/hierarchy5"/>
    <dgm:cxn modelId="{21802886-7876-4250-9E99-948B95414A89}" type="presParOf" srcId="{7B6EE9E4-D9EB-4273-9E90-C47E4184302F}" destId="{5006FFD5-5A7B-4123-BD5A-934B544F0F88}" srcOrd="0" destOrd="0" presId="urn:microsoft.com/office/officeart/2005/8/layout/hierarchy5"/>
    <dgm:cxn modelId="{CC20C753-15DB-4C40-A885-AC64E54E7949}" type="presParOf" srcId="{847C8B95-AD94-42D7-ACAC-B518CC72449A}" destId="{6DB86634-62BB-48A4-8CD0-C2ECD2D41AAF}" srcOrd="7" destOrd="0" presId="urn:microsoft.com/office/officeart/2005/8/layout/hierarchy5"/>
    <dgm:cxn modelId="{9FEF03B2-FBAA-45F0-8A9F-A7B9E5065024}" type="presParOf" srcId="{6DB86634-62BB-48A4-8CD0-C2ECD2D41AAF}" destId="{2CE31C7A-1895-4D27-88B1-3A34382903B0}" srcOrd="0" destOrd="0" presId="urn:microsoft.com/office/officeart/2005/8/layout/hierarchy5"/>
    <dgm:cxn modelId="{AD9C51D9-2234-4F7B-A2BE-294E9020C256}" type="presParOf" srcId="{6DB86634-62BB-48A4-8CD0-C2ECD2D41AAF}" destId="{EFF06364-0A3A-4CDA-BBF0-DD142EC3D9CF}" srcOrd="1" destOrd="0" presId="urn:microsoft.com/office/officeart/2005/8/layout/hierarchy5"/>
    <dgm:cxn modelId="{7B991CFE-6DE1-49AA-8E00-6B9CD90B96C7}" type="presParOf" srcId="{EFF06364-0A3A-4CDA-BBF0-DD142EC3D9CF}" destId="{12035A61-EDA6-4B63-8218-DBFF0E4220CF}" srcOrd="0" destOrd="0" presId="urn:microsoft.com/office/officeart/2005/8/layout/hierarchy5"/>
    <dgm:cxn modelId="{FE05AA06-9BF5-4DBE-A3AA-383B1B78B167}" type="presParOf" srcId="{12035A61-EDA6-4B63-8218-DBFF0E4220CF}" destId="{94F14D11-1743-4024-864E-055D1E1F729E}" srcOrd="0" destOrd="0" presId="urn:microsoft.com/office/officeart/2005/8/layout/hierarchy5"/>
    <dgm:cxn modelId="{FE035458-8AC5-4EEC-AECF-5DB522D5873D}" type="presParOf" srcId="{EFF06364-0A3A-4CDA-BBF0-DD142EC3D9CF}" destId="{6AD7EFA8-65D2-45FA-882B-0204A63618B1}" srcOrd="1" destOrd="0" presId="urn:microsoft.com/office/officeart/2005/8/layout/hierarchy5"/>
    <dgm:cxn modelId="{B5DD80E7-8CC3-4473-9C6C-1C5F1ECD6192}" type="presParOf" srcId="{6AD7EFA8-65D2-45FA-882B-0204A63618B1}" destId="{23644B5C-A7C1-463B-8BA1-BABD44F4505E}" srcOrd="0" destOrd="0" presId="urn:microsoft.com/office/officeart/2005/8/layout/hierarchy5"/>
    <dgm:cxn modelId="{1564240D-9072-4E65-872F-9D295914408A}" type="presParOf" srcId="{6AD7EFA8-65D2-45FA-882B-0204A63618B1}" destId="{75D1AD56-F35E-4D0D-9383-6EB2FA20AECC}" srcOrd="1" destOrd="0" presId="urn:microsoft.com/office/officeart/2005/8/layout/hierarchy5"/>
    <dgm:cxn modelId="{686DEE85-3702-41F8-B17F-1BC54B8D9CF8}" type="presParOf" srcId="{75D1AD56-F35E-4D0D-9383-6EB2FA20AECC}" destId="{EB071DC6-51EA-41C7-B6CF-1A896014DD50}" srcOrd="0" destOrd="0" presId="urn:microsoft.com/office/officeart/2005/8/layout/hierarchy5"/>
    <dgm:cxn modelId="{C643DF2A-6116-463D-AC98-18710E7AA54B}" type="presParOf" srcId="{EB071DC6-51EA-41C7-B6CF-1A896014DD50}" destId="{2D4267E0-87E1-4706-A957-D1784083DFC5}" srcOrd="0" destOrd="0" presId="urn:microsoft.com/office/officeart/2005/8/layout/hierarchy5"/>
    <dgm:cxn modelId="{99914741-CF25-48D8-85BD-F28FF60D4779}" type="presParOf" srcId="{75D1AD56-F35E-4D0D-9383-6EB2FA20AECC}" destId="{5B2338FC-D7FA-400B-A9A5-ADCF77EC56B9}" srcOrd="1" destOrd="0" presId="urn:microsoft.com/office/officeart/2005/8/layout/hierarchy5"/>
    <dgm:cxn modelId="{023F96DE-1018-41EB-9B59-1064464D9721}" type="presParOf" srcId="{5B2338FC-D7FA-400B-A9A5-ADCF77EC56B9}" destId="{7ADBAB44-BA8E-4DB4-A336-8844D0948776}" srcOrd="0" destOrd="0" presId="urn:microsoft.com/office/officeart/2005/8/layout/hierarchy5"/>
    <dgm:cxn modelId="{A1AD134F-1A17-4E3F-BDFE-A857043EF3D5}" type="presParOf" srcId="{5B2338FC-D7FA-400B-A9A5-ADCF77EC56B9}" destId="{826DC621-93B5-4F49-9AD3-581C902E40EE}" srcOrd="1" destOrd="0" presId="urn:microsoft.com/office/officeart/2005/8/layout/hierarchy5"/>
    <dgm:cxn modelId="{EAF7D3AB-5A4D-4B4B-9694-6F085327D3CC}" type="presParOf" srcId="{EFF06364-0A3A-4CDA-BBF0-DD142EC3D9CF}" destId="{5285F59D-BA54-492F-B74B-74400118F44C}" srcOrd="2" destOrd="0" presId="urn:microsoft.com/office/officeart/2005/8/layout/hierarchy5"/>
    <dgm:cxn modelId="{7A4CD2D5-DC5D-4313-AC8C-AC261013E0B8}" type="presParOf" srcId="{5285F59D-BA54-492F-B74B-74400118F44C}" destId="{B7BCB074-99B4-45B1-A7F3-E0F20971F9F8}" srcOrd="0" destOrd="0" presId="urn:microsoft.com/office/officeart/2005/8/layout/hierarchy5"/>
    <dgm:cxn modelId="{B39E71FC-31A7-4CEF-BE62-1F27491CD9DE}" type="presParOf" srcId="{EFF06364-0A3A-4CDA-BBF0-DD142EC3D9CF}" destId="{DAD6F821-11D8-441D-846E-ECC0B6B48C0C}" srcOrd="3" destOrd="0" presId="urn:microsoft.com/office/officeart/2005/8/layout/hierarchy5"/>
    <dgm:cxn modelId="{E908D61B-E543-4868-BB7D-FB45FC2F00B1}" type="presParOf" srcId="{DAD6F821-11D8-441D-846E-ECC0B6B48C0C}" destId="{B8DF4C34-D91F-4508-A389-F9C5CF4C97B5}" srcOrd="0" destOrd="0" presId="urn:microsoft.com/office/officeart/2005/8/layout/hierarchy5"/>
    <dgm:cxn modelId="{7CE973A6-FC57-4B5E-BF64-E7538E05CE54}" type="presParOf" srcId="{DAD6F821-11D8-441D-846E-ECC0B6B48C0C}" destId="{9FD79A12-0CBD-48CB-91C2-5A8C2FA856B6}" srcOrd="1" destOrd="0" presId="urn:microsoft.com/office/officeart/2005/8/layout/hierarchy5"/>
    <dgm:cxn modelId="{B36C20DC-E939-4BC5-A9AF-CD2CC3120AD3}" type="presParOf" srcId="{0347CB47-465B-44C8-B4CE-9B59A419CDA2}" destId="{CD207888-0473-4E11-A061-F26001773001}" srcOrd="1" destOrd="0" presId="urn:microsoft.com/office/officeart/2005/8/layout/hierarchy5"/>
    <dgm:cxn modelId="{5B8E6650-9389-4960-A5F3-BFC9822B516D}" type="presParOf" srcId="{CD207888-0473-4E11-A061-F26001773001}" destId="{3576FBCF-729D-4E22-B880-A81507EF428C}" srcOrd="0" destOrd="0" presId="urn:microsoft.com/office/officeart/2005/8/layout/hierarchy5"/>
    <dgm:cxn modelId="{835CACD1-3063-4BF8-8CA1-1A329C8ECFD8}" type="presParOf" srcId="{3576FBCF-729D-4E22-B880-A81507EF428C}" destId="{ECE93322-7800-478F-92DA-28E4562875AB}" srcOrd="0" destOrd="0" presId="urn:microsoft.com/office/officeart/2005/8/layout/hierarchy5"/>
    <dgm:cxn modelId="{456C0B08-57F9-42F3-BB06-C8AC2DCD1DE3}" type="presParOf" srcId="{3576FBCF-729D-4E22-B880-A81507EF428C}" destId="{A84B5D88-CD34-4F38-8F33-3054BFDB1F0C}" srcOrd="1" destOrd="0" presId="urn:microsoft.com/office/officeart/2005/8/layout/hierarchy5"/>
    <dgm:cxn modelId="{1BF2ACB1-BA1D-458D-9A71-622B2108A6C3}" type="presParOf" srcId="{CD207888-0473-4E11-A061-F26001773001}" destId="{392D375B-83A7-4B46-B8D9-FCDE55BEEA0A}" srcOrd="1" destOrd="0" presId="urn:microsoft.com/office/officeart/2005/8/layout/hierarchy5"/>
    <dgm:cxn modelId="{B1FEDAC2-B5D3-4647-94C7-92F37F7A15B4}" type="presParOf" srcId="{392D375B-83A7-4B46-B8D9-FCDE55BEEA0A}" destId="{C47CDE19-7A22-4A56-B64A-61E7A08A13E4}" srcOrd="0" destOrd="0" presId="urn:microsoft.com/office/officeart/2005/8/layout/hierarchy5"/>
    <dgm:cxn modelId="{0F32379C-A480-44CB-A14D-17397E9E341A}" type="presParOf" srcId="{CD207888-0473-4E11-A061-F26001773001}" destId="{5F08BC60-D178-4678-855B-B1AF18EA68C9}" srcOrd="2" destOrd="0" presId="urn:microsoft.com/office/officeart/2005/8/layout/hierarchy5"/>
    <dgm:cxn modelId="{ED84D8CB-0D57-49B8-AF79-BB84BF92A8E4}" type="presParOf" srcId="{5F08BC60-D178-4678-855B-B1AF18EA68C9}" destId="{4E744D82-2CF9-420D-BA81-21E37AE2D833}" srcOrd="0" destOrd="0" presId="urn:microsoft.com/office/officeart/2005/8/layout/hierarchy5"/>
    <dgm:cxn modelId="{F918109D-C00C-4160-88D8-B6050B4A3CA1}" type="presParOf" srcId="{5F08BC60-D178-4678-855B-B1AF18EA68C9}" destId="{2D9CC8D7-4BC6-4EB3-B8DF-250F54390371}" srcOrd="1" destOrd="0" presId="urn:microsoft.com/office/officeart/2005/8/layout/hierarchy5"/>
    <dgm:cxn modelId="{9A04A93D-F376-4A80-9300-67FB8BB62280}" type="presParOf" srcId="{CD207888-0473-4E11-A061-F26001773001}" destId="{33331124-5F27-43FD-A58D-84D1EBE4C2F9}" srcOrd="3" destOrd="0" presId="urn:microsoft.com/office/officeart/2005/8/layout/hierarchy5"/>
    <dgm:cxn modelId="{EB254183-DA4F-46D6-9CDC-D49066837D50}" type="presParOf" srcId="{33331124-5F27-43FD-A58D-84D1EBE4C2F9}" destId="{099572E0-59A8-43CC-A064-981B4AFA5A95}" srcOrd="0" destOrd="0" presId="urn:microsoft.com/office/officeart/2005/8/layout/hierarchy5"/>
    <dgm:cxn modelId="{939CCF5F-04AC-481A-AC30-8D46C7C0FC19}" type="presParOf" srcId="{CD207888-0473-4E11-A061-F26001773001}" destId="{9D0B1540-E1DF-4D5C-9F95-73754033BAC4}" srcOrd="4" destOrd="0" presId="urn:microsoft.com/office/officeart/2005/8/layout/hierarchy5"/>
    <dgm:cxn modelId="{6D78D309-AB18-45E3-AAAF-33CAF0954566}" type="presParOf" srcId="{9D0B1540-E1DF-4D5C-9F95-73754033BAC4}" destId="{2341C2AC-6112-4669-89DB-412D64DC99B9}" srcOrd="0" destOrd="0" presId="urn:microsoft.com/office/officeart/2005/8/layout/hierarchy5"/>
    <dgm:cxn modelId="{A25AE0C2-E0D8-4CC5-990A-A6F735B358C2}" type="presParOf" srcId="{9D0B1540-E1DF-4D5C-9F95-73754033BAC4}" destId="{A8EEAB4F-36CC-4CF6-A2B7-09C091050C5B}" srcOrd="1" destOrd="0" presId="urn:microsoft.com/office/officeart/2005/8/layout/hierarchy5"/>
    <dgm:cxn modelId="{21289F4D-ECDC-41E8-8185-B72CAA3D2392}" type="presParOf" srcId="{CD207888-0473-4E11-A061-F26001773001}" destId="{C35E4B49-D058-4DAF-BC7C-535555F41261}" srcOrd="5" destOrd="0" presId="urn:microsoft.com/office/officeart/2005/8/layout/hierarchy5"/>
    <dgm:cxn modelId="{45896BE6-D879-460A-AC04-6395A72672AF}" type="presParOf" srcId="{C35E4B49-D058-4DAF-BC7C-535555F41261}" destId="{F84B0873-B10C-47E3-B8F3-DDAA8CF212F2}" srcOrd="0" destOrd="0" presId="urn:microsoft.com/office/officeart/2005/8/layout/hierarchy5"/>
    <dgm:cxn modelId="{3CF4A950-3005-423B-A066-03A98D80239B}" type="presParOf" srcId="{CD207888-0473-4E11-A061-F26001773001}" destId="{4F3835FD-7E63-4FF7-91F1-06EA3FDA27A6}" srcOrd="6" destOrd="0" presId="urn:microsoft.com/office/officeart/2005/8/layout/hierarchy5"/>
    <dgm:cxn modelId="{77ABA89A-8E4C-4FCE-9F42-B290F43B1B90}" type="presParOf" srcId="{4F3835FD-7E63-4FF7-91F1-06EA3FDA27A6}" destId="{5EBA28E9-60EA-4199-9FCF-49856EA51917}" srcOrd="0" destOrd="0" presId="urn:microsoft.com/office/officeart/2005/8/layout/hierarchy5"/>
    <dgm:cxn modelId="{76F3751B-9FBB-40D5-BD48-303272C86404}" type="presParOf" srcId="{4F3835FD-7E63-4FF7-91F1-06EA3FDA27A6}" destId="{2BEE5C66-CA54-4ED8-9D94-7F16630F0C82}" srcOrd="1" destOrd="0" presId="urn:microsoft.com/office/officeart/2005/8/layout/hierarchy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BA28E9-60EA-4199-9FCF-49856EA51917}">
      <dsp:nvSpPr>
        <dsp:cNvPr id="0" name=""/>
        <dsp:cNvSpPr/>
      </dsp:nvSpPr>
      <dsp:spPr>
        <a:xfrm>
          <a:off x="5177234" y="0"/>
          <a:ext cx="890587" cy="541866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Patients who received non-employer coverage within 6 months of initial visit with MAC</a:t>
          </a:r>
        </a:p>
      </dsp:txBody>
      <dsp:txXfrm>
        <a:off x="5177234" y="0"/>
        <a:ext cx="890587" cy="1625600"/>
      </dsp:txXfrm>
    </dsp:sp>
    <dsp:sp modelId="{2341C2AC-6112-4669-89DB-412D64DC99B9}">
      <dsp:nvSpPr>
        <dsp:cNvPr id="0" name=""/>
        <dsp:cNvSpPr/>
      </dsp:nvSpPr>
      <dsp:spPr>
        <a:xfrm>
          <a:off x="4138215" y="0"/>
          <a:ext cx="890587" cy="541866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Applications completed in clinic </a:t>
          </a:r>
        </a:p>
      </dsp:txBody>
      <dsp:txXfrm>
        <a:off x="4138215" y="0"/>
        <a:ext cx="890587" cy="1625600"/>
      </dsp:txXfrm>
    </dsp:sp>
    <dsp:sp modelId="{4E744D82-2CF9-420D-BA81-21E37AE2D833}">
      <dsp:nvSpPr>
        <dsp:cNvPr id="0" name=""/>
        <dsp:cNvSpPr/>
      </dsp:nvSpPr>
      <dsp:spPr>
        <a:xfrm>
          <a:off x="3099196" y="0"/>
          <a:ext cx="890587" cy="541866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Primary purpose of visit</a:t>
          </a:r>
        </a:p>
      </dsp:txBody>
      <dsp:txXfrm>
        <a:off x="3099196" y="0"/>
        <a:ext cx="890587" cy="1625600"/>
      </dsp:txXfrm>
    </dsp:sp>
    <dsp:sp modelId="{ECE93322-7800-478F-92DA-28E4562875AB}">
      <dsp:nvSpPr>
        <dsp:cNvPr id="0" name=""/>
        <dsp:cNvSpPr/>
      </dsp:nvSpPr>
      <dsp:spPr>
        <a:xfrm>
          <a:off x="2060178" y="0"/>
          <a:ext cx="890587" cy="541866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Individuals seen at UMSRFC by Social Services team</a:t>
          </a:r>
        </a:p>
      </dsp:txBody>
      <dsp:txXfrm>
        <a:off x="2060178" y="0"/>
        <a:ext cx="890587" cy="1625600"/>
      </dsp:txXfrm>
    </dsp:sp>
    <dsp:sp modelId="{479349F7-469D-4648-A3CA-E511050B23E1}">
      <dsp:nvSpPr>
        <dsp:cNvPr id="0" name=""/>
        <dsp:cNvSpPr/>
      </dsp:nvSpPr>
      <dsp:spPr>
        <a:xfrm>
          <a:off x="2134393" y="3334906"/>
          <a:ext cx="742156" cy="37107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Included: 56</a:t>
          </a:r>
        </a:p>
      </dsp:txBody>
      <dsp:txXfrm>
        <a:off x="2145262" y="3345775"/>
        <a:ext cx="720418" cy="349340"/>
      </dsp:txXfrm>
    </dsp:sp>
    <dsp:sp modelId="{E8FFF451-28F2-4B10-BF93-A6F3892301CA}">
      <dsp:nvSpPr>
        <dsp:cNvPr id="0" name=""/>
        <dsp:cNvSpPr/>
      </dsp:nvSpPr>
      <dsp:spPr>
        <a:xfrm rot="16983315">
          <a:off x="2367887" y="2874172"/>
          <a:ext cx="1314187" cy="12326"/>
        </a:xfrm>
        <a:custGeom>
          <a:avLst/>
          <a:gdLst/>
          <a:ahLst/>
          <a:cxnLst/>
          <a:rect l="0" t="0" r="0" b="0"/>
          <a:pathLst>
            <a:path>
              <a:moveTo>
                <a:pt x="0" y="6163"/>
              </a:moveTo>
              <a:lnTo>
                <a:pt x="1314187" y="616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992126" y="2847480"/>
        <a:ext cx="65709" cy="65709"/>
      </dsp:txXfrm>
    </dsp:sp>
    <dsp:sp modelId="{76A586D9-4B37-408F-8ADA-8A7344B36E5D}">
      <dsp:nvSpPr>
        <dsp:cNvPr id="0" name=""/>
        <dsp:cNvSpPr/>
      </dsp:nvSpPr>
      <dsp:spPr>
        <a:xfrm>
          <a:off x="3173412" y="2054686"/>
          <a:ext cx="742156" cy="37107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Medicaid: 30</a:t>
          </a:r>
        </a:p>
      </dsp:txBody>
      <dsp:txXfrm>
        <a:off x="3184281" y="2065555"/>
        <a:ext cx="720418" cy="349340"/>
      </dsp:txXfrm>
    </dsp:sp>
    <dsp:sp modelId="{9AD19F3C-AF65-419E-8712-C3372A640747}">
      <dsp:nvSpPr>
        <dsp:cNvPr id="0" name=""/>
        <dsp:cNvSpPr/>
      </dsp:nvSpPr>
      <dsp:spPr>
        <a:xfrm rot="19457599">
          <a:off x="3881206" y="2127377"/>
          <a:ext cx="365587" cy="12326"/>
        </a:xfrm>
        <a:custGeom>
          <a:avLst/>
          <a:gdLst/>
          <a:ahLst/>
          <a:cxnLst/>
          <a:rect l="0" t="0" r="0" b="0"/>
          <a:pathLst>
            <a:path>
              <a:moveTo>
                <a:pt x="0" y="6163"/>
              </a:moveTo>
              <a:lnTo>
                <a:pt x="365587" y="616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054860" y="2124400"/>
        <a:ext cx="18279" cy="18279"/>
      </dsp:txXfrm>
    </dsp:sp>
    <dsp:sp modelId="{3683D9AE-B13F-4D3B-A807-F073F486BA9E}">
      <dsp:nvSpPr>
        <dsp:cNvPr id="0" name=""/>
        <dsp:cNvSpPr/>
      </dsp:nvSpPr>
      <dsp:spPr>
        <a:xfrm>
          <a:off x="4212431" y="1841316"/>
          <a:ext cx="742156" cy="37107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Medicaid only: 13</a:t>
          </a:r>
        </a:p>
      </dsp:txBody>
      <dsp:txXfrm>
        <a:off x="4223300" y="1852185"/>
        <a:ext cx="720418" cy="349340"/>
      </dsp:txXfrm>
    </dsp:sp>
    <dsp:sp modelId="{1FE79D77-01D1-4413-BD00-6C7FDB79E8EA}">
      <dsp:nvSpPr>
        <dsp:cNvPr id="0" name=""/>
        <dsp:cNvSpPr/>
      </dsp:nvSpPr>
      <dsp:spPr>
        <a:xfrm rot="19457599">
          <a:off x="4920225" y="1914007"/>
          <a:ext cx="365587" cy="12326"/>
        </a:xfrm>
        <a:custGeom>
          <a:avLst/>
          <a:gdLst/>
          <a:ahLst/>
          <a:cxnLst/>
          <a:rect l="0" t="0" r="0" b="0"/>
          <a:pathLst>
            <a:path>
              <a:moveTo>
                <a:pt x="0" y="6163"/>
              </a:moveTo>
              <a:lnTo>
                <a:pt x="365587" y="616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093879" y="1911030"/>
        <a:ext cx="18279" cy="18279"/>
      </dsp:txXfrm>
    </dsp:sp>
    <dsp:sp modelId="{A2B01FEF-36A8-4244-93F9-E68CF6E8ECD1}">
      <dsp:nvSpPr>
        <dsp:cNvPr id="0" name=""/>
        <dsp:cNvSpPr/>
      </dsp:nvSpPr>
      <dsp:spPr>
        <a:xfrm>
          <a:off x="5251450" y="1627946"/>
          <a:ext cx="742156" cy="37107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Medicaid: 10</a:t>
          </a:r>
        </a:p>
      </dsp:txBody>
      <dsp:txXfrm>
        <a:off x="5262319" y="1638815"/>
        <a:ext cx="720418" cy="349340"/>
      </dsp:txXfrm>
    </dsp:sp>
    <dsp:sp modelId="{AB01FC3F-BB20-4577-A6A2-D21B6B549DEE}">
      <dsp:nvSpPr>
        <dsp:cNvPr id="0" name=""/>
        <dsp:cNvSpPr/>
      </dsp:nvSpPr>
      <dsp:spPr>
        <a:xfrm rot="2142401">
          <a:off x="4920225" y="2127377"/>
          <a:ext cx="365587" cy="12326"/>
        </a:xfrm>
        <a:custGeom>
          <a:avLst/>
          <a:gdLst/>
          <a:ahLst/>
          <a:cxnLst/>
          <a:rect l="0" t="0" r="0" b="0"/>
          <a:pathLst>
            <a:path>
              <a:moveTo>
                <a:pt x="0" y="6163"/>
              </a:moveTo>
              <a:lnTo>
                <a:pt x="365587" y="616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093879" y="2124400"/>
        <a:ext cx="18279" cy="18279"/>
      </dsp:txXfrm>
    </dsp:sp>
    <dsp:sp modelId="{A4D3BBA9-0E73-46C2-848D-E723CD79E774}">
      <dsp:nvSpPr>
        <dsp:cNvPr id="0" name=""/>
        <dsp:cNvSpPr/>
      </dsp:nvSpPr>
      <dsp:spPr>
        <a:xfrm>
          <a:off x="5251450" y="2054686"/>
          <a:ext cx="742156" cy="37107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 err="1"/>
            <a:t>MSupport</a:t>
          </a:r>
          <a:r>
            <a:rPr lang="en-US" sz="600" kern="1200" dirty="0"/>
            <a:t>: 2</a:t>
          </a:r>
        </a:p>
      </dsp:txBody>
      <dsp:txXfrm>
        <a:off x="5262319" y="2065555"/>
        <a:ext cx="720418" cy="349340"/>
      </dsp:txXfrm>
    </dsp:sp>
    <dsp:sp modelId="{C052959F-E2CD-48C1-8E49-DDBF645E7414}">
      <dsp:nvSpPr>
        <dsp:cNvPr id="0" name=""/>
        <dsp:cNvSpPr/>
      </dsp:nvSpPr>
      <dsp:spPr>
        <a:xfrm rot="2142401">
          <a:off x="3881206" y="2340747"/>
          <a:ext cx="365587" cy="12326"/>
        </a:xfrm>
        <a:custGeom>
          <a:avLst/>
          <a:gdLst/>
          <a:ahLst/>
          <a:cxnLst/>
          <a:rect l="0" t="0" r="0" b="0"/>
          <a:pathLst>
            <a:path>
              <a:moveTo>
                <a:pt x="0" y="6163"/>
              </a:moveTo>
              <a:lnTo>
                <a:pt x="365587" y="616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054860" y="2337770"/>
        <a:ext cx="18279" cy="18279"/>
      </dsp:txXfrm>
    </dsp:sp>
    <dsp:sp modelId="{D0570810-16C4-4653-8B72-7A65F3813CFF}">
      <dsp:nvSpPr>
        <dsp:cNvPr id="0" name=""/>
        <dsp:cNvSpPr/>
      </dsp:nvSpPr>
      <dsp:spPr>
        <a:xfrm>
          <a:off x="4212431" y="2268056"/>
          <a:ext cx="742156" cy="37107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Medicaid + </a:t>
          </a:r>
          <a:r>
            <a:rPr lang="en-US" sz="600" kern="1200" dirty="0" err="1"/>
            <a:t>MSupport</a:t>
          </a:r>
          <a:r>
            <a:rPr lang="en-US" sz="600" kern="1200" dirty="0"/>
            <a:t>: 1</a:t>
          </a:r>
        </a:p>
      </dsp:txBody>
      <dsp:txXfrm>
        <a:off x="4223300" y="2278925"/>
        <a:ext cx="720418" cy="349340"/>
      </dsp:txXfrm>
    </dsp:sp>
    <dsp:sp modelId="{890287A4-B625-4B01-A5BC-C54106A27EB0}">
      <dsp:nvSpPr>
        <dsp:cNvPr id="0" name=""/>
        <dsp:cNvSpPr/>
      </dsp:nvSpPr>
      <dsp:spPr>
        <a:xfrm rot="18289469">
          <a:off x="2765060" y="3300911"/>
          <a:ext cx="519840" cy="12326"/>
        </a:xfrm>
        <a:custGeom>
          <a:avLst/>
          <a:gdLst/>
          <a:ahLst/>
          <a:cxnLst/>
          <a:rect l="0" t="0" r="0" b="0"/>
          <a:pathLst>
            <a:path>
              <a:moveTo>
                <a:pt x="0" y="6163"/>
              </a:moveTo>
              <a:lnTo>
                <a:pt x="519840" y="616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011985" y="3294079"/>
        <a:ext cx="25992" cy="25992"/>
      </dsp:txXfrm>
    </dsp:sp>
    <dsp:sp modelId="{730DBA4E-5766-4ADA-9037-160FED5DABEA}">
      <dsp:nvSpPr>
        <dsp:cNvPr id="0" name=""/>
        <dsp:cNvSpPr/>
      </dsp:nvSpPr>
      <dsp:spPr>
        <a:xfrm>
          <a:off x="3173412" y="2908166"/>
          <a:ext cx="742156" cy="37107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Marketplace: 15</a:t>
          </a:r>
        </a:p>
      </dsp:txBody>
      <dsp:txXfrm>
        <a:off x="3184281" y="2919035"/>
        <a:ext cx="720418" cy="349340"/>
      </dsp:txXfrm>
    </dsp:sp>
    <dsp:sp modelId="{F65EF9A6-688F-465B-A4CF-BB069E3CB9AE}">
      <dsp:nvSpPr>
        <dsp:cNvPr id="0" name=""/>
        <dsp:cNvSpPr/>
      </dsp:nvSpPr>
      <dsp:spPr>
        <a:xfrm>
          <a:off x="3915568" y="3087541"/>
          <a:ext cx="296862" cy="12326"/>
        </a:xfrm>
        <a:custGeom>
          <a:avLst/>
          <a:gdLst/>
          <a:ahLst/>
          <a:cxnLst/>
          <a:rect l="0" t="0" r="0" b="0"/>
          <a:pathLst>
            <a:path>
              <a:moveTo>
                <a:pt x="0" y="6163"/>
              </a:moveTo>
              <a:lnTo>
                <a:pt x="296862" y="616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056578" y="3086283"/>
        <a:ext cx="14843" cy="14843"/>
      </dsp:txXfrm>
    </dsp:sp>
    <dsp:sp modelId="{E6579492-B24F-4A8B-ADA4-97AC70E2898B}">
      <dsp:nvSpPr>
        <dsp:cNvPr id="0" name=""/>
        <dsp:cNvSpPr/>
      </dsp:nvSpPr>
      <dsp:spPr>
        <a:xfrm>
          <a:off x="4212431" y="2908166"/>
          <a:ext cx="742156" cy="37107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Marketplace: 1</a:t>
          </a:r>
        </a:p>
      </dsp:txBody>
      <dsp:txXfrm>
        <a:off x="4223300" y="2919035"/>
        <a:ext cx="720418" cy="349340"/>
      </dsp:txXfrm>
    </dsp:sp>
    <dsp:sp modelId="{27ADED55-A1D0-451A-AE9D-2663E7975A14}">
      <dsp:nvSpPr>
        <dsp:cNvPr id="0" name=""/>
        <dsp:cNvSpPr/>
      </dsp:nvSpPr>
      <dsp:spPr>
        <a:xfrm rot="19457599">
          <a:off x="4920225" y="2980857"/>
          <a:ext cx="365587" cy="12326"/>
        </a:xfrm>
        <a:custGeom>
          <a:avLst/>
          <a:gdLst/>
          <a:ahLst/>
          <a:cxnLst/>
          <a:rect l="0" t="0" r="0" b="0"/>
          <a:pathLst>
            <a:path>
              <a:moveTo>
                <a:pt x="0" y="6163"/>
              </a:moveTo>
              <a:lnTo>
                <a:pt x="365587" y="616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093879" y="2977880"/>
        <a:ext cx="18279" cy="18279"/>
      </dsp:txXfrm>
    </dsp:sp>
    <dsp:sp modelId="{3927C4F2-843D-4BE7-B67A-1480AB24526D}">
      <dsp:nvSpPr>
        <dsp:cNvPr id="0" name=""/>
        <dsp:cNvSpPr/>
      </dsp:nvSpPr>
      <dsp:spPr>
        <a:xfrm>
          <a:off x="5251450" y="2694796"/>
          <a:ext cx="742156" cy="37107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Marketplace alone: 2</a:t>
          </a:r>
        </a:p>
      </dsp:txBody>
      <dsp:txXfrm>
        <a:off x="5262319" y="2705665"/>
        <a:ext cx="720418" cy="349340"/>
      </dsp:txXfrm>
    </dsp:sp>
    <dsp:sp modelId="{122DEAED-28C3-4876-BF49-C78355221A90}">
      <dsp:nvSpPr>
        <dsp:cNvPr id="0" name=""/>
        <dsp:cNvSpPr/>
      </dsp:nvSpPr>
      <dsp:spPr>
        <a:xfrm rot="2142401">
          <a:off x="4920225" y="3194226"/>
          <a:ext cx="365587" cy="12326"/>
        </a:xfrm>
        <a:custGeom>
          <a:avLst/>
          <a:gdLst/>
          <a:ahLst/>
          <a:cxnLst/>
          <a:rect l="0" t="0" r="0" b="0"/>
          <a:pathLst>
            <a:path>
              <a:moveTo>
                <a:pt x="0" y="6163"/>
              </a:moveTo>
              <a:lnTo>
                <a:pt x="365587" y="616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093879" y="3191250"/>
        <a:ext cx="18279" cy="18279"/>
      </dsp:txXfrm>
    </dsp:sp>
    <dsp:sp modelId="{EA67CA41-012D-4549-9EFC-670EBD04EA27}">
      <dsp:nvSpPr>
        <dsp:cNvPr id="0" name=""/>
        <dsp:cNvSpPr/>
      </dsp:nvSpPr>
      <dsp:spPr>
        <a:xfrm>
          <a:off x="5251450" y="3121536"/>
          <a:ext cx="742156" cy="37107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Marketplace w/ </a:t>
          </a:r>
          <a:r>
            <a:rPr lang="en-US" sz="600" kern="1200" dirty="0" err="1"/>
            <a:t>Msupport</a:t>
          </a:r>
          <a:r>
            <a:rPr lang="en-US" sz="600" kern="1200" dirty="0"/>
            <a:t>: 1</a:t>
          </a:r>
        </a:p>
      </dsp:txBody>
      <dsp:txXfrm>
        <a:off x="5262319" y="3132405"/>
        <a:ext cx="720418" cy="349340"/>
      </dsp:txXfrm>
    </dsp:sp>
    <dsp:sp modelId="{8616A73A-3F74-4D7A-9515-475D6C1C84DE}">
      <dsp:nvSpPr>
        <dsp:cNvPr id="0" name=""/>
        <dsp:cNvSpPr/>
      </dsp:nvSpPr>
      <dsp:spPr>
        <a:xfrm rot="3310531">
          <a:off x="2765060" y="3727651"/>
          <a:ext cx="519840" cy="12326"/>
        </a:xfrm>
        <a:custGeom>
          <a:avLst/>
          <a:gdLst/>
          <a:ahLst/>
          <a:cxnLst/>
          <a:rect l="0" t="0" r="0" b="0"/>
          <a:pathLst>
            <a:path>
              <a:moveTo>
                <a:pt x="0" y="6163"/>
              </a:moveTo>
              <a:lnTo>
                <a:pt x="519840" y="616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011985" y="3720819"/>
        <a:ext cx="25992" cy="25992"/>
      </dsp:txXfrm>
    </dsp:sp>
    <dsp:sp modelId="{E33FD1FB-7E36-4264-B2A7-DE9444DA6339}">
      <dsp:nvSpPr>
        <dsp:cNvPr id="0" name=""/>
        <dsp:cNvSpPr/>
      </dsp:nvSpPr>
      <dsp:spPr>
        <a:xfrm>
          <a:off x="3173412" y="3761645"/>
          <a:ext cx="742156" cy="37107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 err="1"/>
            <a:t>MSupport</a:t>
          </a:r>
          <a:r>
            <a:rPr lang="en-US" sz="600" kern="1200" dirty="0"/>
            <a:t>: 7</a:t>
          </a:r>
        </a:p>
      </dsp:txBody>
      <dsp:txXfrm>
        <a:off x="3184281" y="3772514"/>
        <a:ext cx="720418" cy="349340"/>
      </dsp:txXfrm>
    </dsp:sp>
    <dsp:sp modelId="{F686FF2C-6EF7-4926-97CA-F2EA10FE6474}">
      <dsp:nvSpPr>
        <dsp:cNvPr id="0" name=""/>
        <dsp:cNvSpPr/>
      </dsp:nvSpPr>
      <dsp:spPr>
        <a:xfrm>
          <a:off x="3915568" y="3941021"/>
          <a:ext cx="296862" cy="12326"/>
        </a:xfrm>
        <a:custGeom>
          <a:avLst/>
          <a:gdLst/>
          <a:ahLst/>
          <a:cxnLst/>
          <a:rect l="0" t="0" r="0" b="0"/>
          <a:pathLst>
            <a:path>
              <a:moveTo>
                <a:pt x="0" y="6163"/>
              </a:moveTo>
              <a:lnTo>
                <a:pt x="296862" y="616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056578" y="3939763"/>
        <a:ext cx="14843" cy="14843"/>
      </dsp:txXfrm>
    </dsp:sp>
    <dsp:sp modelId="{A777A8EB-BAE8-4ACB-85AD-FCC098272888}">
      <dsp:nvSpPr>
        <dsp:cNvPr id="0" name=""/>
        <dsp:cNvSpPr/>
      </dsp:nvSpPr>
      <dsp:spPr>
        <a:xfrm>
          <a:off x="4212431" y="3761645"/>
          <a:ext cx="742156" cy="37107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 err="1"/>
            <a:t>MSupport</a:t>
          </a:r>
          <a:r>
            <a:rPr lang="en-US" sz="600" kern="1200" dirty="0"/>
            <a:t> (and/or req. components like Medicaid): 5</a:t>
          </a:r>
        </a:p>
      </dsp:txBody>
      <dsp:txXfrm>
        <a:off x="4223300" y="3772514"/>
        <a:ext cx="720418" cy="349340"/>
      </dsp:txXfrm>
    </dsp:sp>
    <dsp:sp modelId="{30B3AA4A-4075-46B2-9CD1-465D92776778}">
      <dsp:nvSpPr>
        <dsp:cNvPr id="0" name=""/>
        <dsp:cNvSpPr/>
      </dsp:nvSpPr>
      <dsp:spPr>
        <a:xfrm rot="19457599">
          <a:off x="4920225" y="3834336"/>
          <a:ext cx="365587" cy="12326"/>
        </a:xfrm>
        <a:custGeom>
          <a:avLst/>
          <a:gdLst/>
          <a:ahLst/>
          <a:cxnLst/>
          <a:rect l="0" t="0" r="0" b="0"/>
          <a:pathLst>
            <a:path>
              <a:moveTo>
                <a:pt x="0" y="6163"/>
              </a:moveTo>
              <a:lnTo>
                <a:pt x="365587" y="616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093879" y="3831360"/>
        <a:ext cx="18279" cy="18279"/>
      </dsp:txXfrm>
    </dsp:sp>
    <dsp:sp modelId="{306185FE-5617-442A-A137-0DFD25E6AD49}">
      <dsp:nvSpPr>
        <dsp:cNvPr id="0" name=""/>
        <dsp:cNvSpPr/>
      </dsp:nvSpPr>
      <dsp:spPr>
        <a:xfrm>
          <a:off x="5251450" y="3548276"/>
          <a:ext cx="742156" cy="37107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Medicaid: 3</a:t>
          </a:r>
        </a:p>
      </dsp:txBody>
      <dsp:txXfrm>
        <a:off x="5262319" y="3559145"/>
        <a:ext cx="720418" cy="349340"/>
      </dsp:txXfrm>
    </dsp:sp>
    <dsp:sp modelId="{9B4E3963-52E5-4AA7-ACCC-927E17D1BD41}">
      <dsp:nvSpPr>
        <dsp:cNvPr id="0" name=""/>
        <dsp:cNvSpPr/>
      </dsp:nvSpPr>
      <dsp:spPr>
        <a:xfrm rot="2142401">
          <a:off x="4920225" y="4047706"/>
          <a:ext cx="365587" cy="12326"/>
        </a:xfrm>
        <a:custGeom>
          <a:avLst/>
          <a:gdLst/>
          <a:ahLst/>
          <a:cxnLst/>
          <a:rect l="0" t="0" r="0" b="0"/>
          <a:pathLst>
            <a:path>
              <a:moveTo>
                <a:pt x="0" y="6163"/>
              </a:moveTo>
              <a:lnTo>
                <a:pt x="365587" y="616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093879" y="4044730"/>
        <a:ext cx="18279" cy="18279"/>
      </dsp:txXfrm>
    </dsp:sp>
    <dsp:sp modelId="{3CC572FF-4785-4D98-8006-2CB3A1EDBF2C}">
      <dsp:nvSpPr>
        <dsp:cNvPr id="0" name=""/>
        <dsp:cNvSpPr/>
      </dsp:nvSpPr>
      <dsp:spPr>
        <a:xfrm>
          <a:off x="5251450" y="3975015"/>
          <a:ext cx="742156" cy="37107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 err="1"/>
            <a:t>MSupport</a:t>
          </a:r>
          <a:r>
            <a:rPr lang="en-US" sz="600" kern="1200" dirty="0"/>
            <a:t>: 2</a:t>
          </a:r>
        </a:p>
      </dsp:txBody>
      <dsp:txXfrm>
        <a:off x="5262319" y="3985884"/>
        <a:ext cx="720418" cy="349340"/>
      </dsp:txXfrm>
    </dsp:sp>
    <dsp:sp modelId="{7B6EE9E4-D9EB-4273-9E90-C47E4184302F}">
      <dsp:nvSpPr>
        <dsp:cNvPr id="0" name=""/>
        <dsp:cNvSpPr/>
      </dsp:nvSpPr>
      <dsp:spPr>
        <a:xfrm rot="4616685">
          <a:off x="2367887" y="4154391"/>
          <a:ext cx="1314187" cy="12326"/>
        </a:xfrm>
        <a:custGeom>
          <a:avLst/>
          <a:gdLst/>
          <a:ahLst/>
          <a:cxnLst/>
          <a:rect l="0" t="0" r="0" b="0"/>
          <a:pathLst>
            <a:path>
              <a:moveTo>
                <a:pt x="0" y="6163"/>
              </a:moveTo>
              <a:lnTo>
                <a:pt x="1314187" y="616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992126" y="4127700"/>
        <a:ext cx="65709" cy="65709"/>
      </dsp:txXfrm>
    </dsp:sp>
    <dsp:sp modelId="{2CE31C7A-1895-4D27-88B1-3A34382903B0}">
      <dsp:nvSpPr>
        <dsp:cNvPr id="0" name=""/>
        <dsp:cNvSpPr/>
      </dsp:nvSpPr>
      <dsp:spPr>
        <a:xfrm>
          <a:off x="3173412" y="4615125"/>
          <a:ext cx="742156" cy="37107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Other: 4</a:t>
          </a:r>
        </a:p>
      </dsp:txBody>
      <dsp:txXfrm>
        <a:off x="3184281" y="4625994"/>
        <a:ext cx="720418" cy="349340"/>
      </dsp:txXfrm>
    </dsp:sp>
    <dsp:sp modelId="{12035A61-EDA6-4B63-8218-DBFF0E4220CF}">
      <dsp:nvSpPr>
        <dsp:cNvPr id="0" name=""/>
        <dsp:cNvSpPr/>
      </dsp:nvSpPr>
      <dsp:spPr>
        <a:xfrm rot="19457599">
          <a:off x="3881206" y="4687816"/>
          <a:ext cx="365587" cy="12326"/>
        </a:xfrm>
        <a:custGeom>
          <a:avLst/>
          <a:gdLst/>
          <a:ahLst/>
          <a:cxnLst/>
          <a:rect l="0" t="0" r="0" b="0"/>
          <a:pathLst>
            <a:path>
              <a:moveTo>
                <a:pt x="0" y="6163"/>
              </a:moveTo>
              <a:lnTo>
                <a:pt x="365587" y="616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054860" y="4684840"/>
        <a:ext cx="18279" cy="18279"/>
      </dsp:txXfrm>
    </dsp:sp>
    <dsp:sp modelId="{23644B5C-A7C1-463B-8BA1-BABD44F4505E}">
      <dsp:nvSpPr>
        <dsp:cNvPr id="0" name=""/>
        <dsp:cNvSpPr/>
      </dsp:nvSpPr>
      <dsp:spPr>
        <a:xfrm>
          <a:off x="4212431" y="4401755"/>
          <a:ext cx="742156" cy="37107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Complex Medicare/Medicaid social situation: 1</a:t>
          </a:r>
        </a:p>
      </dsp:txBody>
      <dsp:txXfrm>
        <a:off x="4223300" y="4412624"/>
        <a:ext cx="720418" cy="349340"/>
      </dsp:txXfrm>
    </dsp:sp>
    <dsp:sp modelId="{EB071DC6-51EA-41C7-B6CF-1A896014DD50}">
      <dsp:nvSpPr>
        <dsp:cNvPr id="0" name=""/>
        <dsp:cNvSpPr/>
      </dsp:nvSpPr>
      <dsp:spPr>
        <a:xfrm>
          <a:off x="4954587" y="4581131"/>
          <a:ext cx="296862" cy="12326"/>
        </a:xfrm>
        <a:custGeom>
          <a:avLst/>
          <a:gdLst/>
          <a:ahLst/>
          <a:cxnLst/>
          <a:rect l="0" t="0" r="0" b="0"/>
          <a:pathLst>
            <a:path>
              <a:moveTo>
                <a:pt x="0" y="6163"/>
              </a:moveTo>
              <a:lnTo>
                <a:pt x="296862" y="616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095597" y="4579873"/>
        <a:ext cx="14843" cy="14843"/>
      </dsp:txXfrm>
    </dsp:sp>
    <dsp:sp modelId="{7ADBAB44-BA8E-4DB4-A336-8844D0948776}">
      <dsp:nvSpPr>
        <dsp:cNvPr id="0" name=""/>
        <dsp:cNvSpPr/>
      </dsp:nvSpPr>
      <dsp:spPr>
        <a:xfrm>
          <a:off x="5251450" y="4401755"/>
          <a:ext cx="742156" cy="37107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 err="1"/>
            <a:t>MSupport</a:t>
          </a:r>
          <a:endParaRPr lang="en-US" sz="600" kern="1200" dirty="0"/>
        </a:p>
      </dsp:txBody>
      <dsp:txXfrm>
        <a:off x="5262319" y="4412624"/>
        <a:ext cx="720418" cy="349340"/>
      </dsp:txXfrm>
    </dsp:sp>
    <dsp:sp modelId="{5285F59D-BA54-492F-B74B-74400118F44C}">
      <dsp:nvSpPr>
        <dsp:cNvPr id="0" name=""/>
        <dsp:cNvSpPr/>
      </dsp:nvSpPr>
      <dsp:spPr>
        <a:xfrm rot="2142401">
          <a:off x="3881206" y="4901186"/>
          <a:ext cx="365587" cy="12326"/>
        </a:xfrm>
        <a:custGeom>
          <a:avLst/>
          <a:gdLst/>
          <a:ahLst/>
          <a:cxnLst/>
          <a:rect l="0" t="0" r="0" b="0"/>
          <a:pathLst>
            <a:path>
              <a:moveTo>
                <a:pt x="0" y="6163"/>
              </a:moveTo>
              <a:lnTo>
                <a:pt x="365587" y="616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054860" y="4898210"/>
        <a:ext cx="18279" cy="18279"/>
      </dsp:txXfrm>
    </dsp:sp>
    <dsp:sp modelId="{B8DF4C34-D91F-4508-A389-F9C5CF4C97B5}">
      <dsp:nvSpPr>
        <dsp:cNvPr id="0" name=""/>
        <dsp:cNvSpPr/>
      </dsp:nvSpPr>
      <dsp:spPr>
        <a:xfrm>
          <a:off x="4212431" y="4828495"/>
          <a:ext cx="742156" cy="37107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Unclear from chart</a:t>
          </a:r>
        </a:p>
      </dsp:txBody>
      <dsp:txXfrm>
        <a:off x="4223300" y="4839364"/>
        <a:ext cx="720418" cy="3493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5">
  <dgm:title val=""/>
  <dgm:desc val=""/>
  <dgm:catLst>
    <dgm:cat type="hierarchy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/>
    <dgm:presOf/>
    <dgm:shape xmlns:r="http://schemas.openxmlformats.org/officeDocument/2006/relationships" r:blip="">
      <dgm:adjLst/>
    </dgm:shape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/>
              <dgm:constr type="t" for="ch" forName="hierFlow" refType="h" fact="0.3"/>
              <dgm:constr type="r" for="ch" forName="hierFlow" refType="w" fact="0.98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 refType="h" fact="0.3"/>
              <dgm:constr type="r" for="ch" forName="hierFlow" refType="w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h" for="des" forName="level1Shape" refType="h"/>
          <dgm:constr type="w" for="des" forName="level1Shape" refType="h" refFor="des" refForName="level1Shape" fact="2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w" refFor="des" refForName="level1Shape" op="equ" fact="0.4"/>
          <dgm:constr type="sibSp" for="des" forName="hierChild1" refType="h" refFor="des" refForName="level1Shape" op="equ" fact="0.15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w" refFor="des" refForName="level1Shape" op="equ"/>
          <dgm:constr type="userB" for="des" refType="sp" refFor="des" op="equ"/>
          <dgm:constr type="w" for="des" forName="firstBuf" refType="w" refFor="des" refForName="level1Shape" fact="0.1"/>
        </dgm:constrLst>
      </dgm:else>
    </dgm:choose>
    <dgm:ruleLst/>
    <dgm:layoutNode name="hierFlow">
      <dgm:choose name="Name6">
        <dgm:if name="Name7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  <dgm:param type="fallback" val="2D"/>
          </dgm:alg>
        </dgm:if>
        <dgm:else name="Name8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  <dgm:param type="fallback" val="2D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ptType="node" op="equ" val="65"/>
        <dgm:constr type="primFontSz" for="des" forName="connTx" op="equ" val="55"/>
        <dgm:constr type="primFontSz" for="des" forName="connTx" refType="primFontSz" refFor="des" refPtType="node" op="lte" fact="0.8"/>
      </dgm:constrLst>
      <dgm:ruleLst/>
      <dgm:choose name="Name9">
        <dgm:if name="Name10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1"/>
      </dgm:choose>
      <dgm:layoutNode name="hierChild1">
        <dgm:varLst>
          <dgm:chPref val="1"/>
          <dgm:animOne val="branch"/>
          <dgm:animLvl val="lvl"/>
        </dgm:varLst>
        <dgm:choose name="Name12">
          <dgm:if name="Name13" func="var" arg="dir" op="equ" val="norm">
            <dgm:alg type="hierChild">
              <dgm:param type="linDir" val="fromT"/>
              <dgm:param type="chAlign" val="l"/>
            </dgm:alg>
          </dgm:if>
          <dgm:else name="Name14">
            <dgm:alg type="hierChild">
              <dgm:param type="linDir" val="fromT"/>
              <dgm:param type="ch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forEach name="Name15" axis="ch" cnt="3">
          <dgm:forEach name="Name16" axis="self" ptType="node">
            <dgm:layoutNode name="Name17">
              <dgm:choose name="Name18">
                <dgm:if name="Name19" func="var" arg="dir" op="equ" val="norm">
                  <dgm:alg type="hierRoot">
                    <dgm:param type="hierAlign" val="lCtrCh"/>
                  </dgm:alg>
                </dgm:if>
                <dgm:else name="Name20">
                  <dgm:alg type="hierRoot">
                    <dgm:param type="hierAlign" val="rCtrCh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tMarg" refType="primFontSz" fact="0.05"/>
                  <dgm:constr type="bMarg" refType="primFontSz" fact="0.05"/>
                  <dgm:constr type="lMarg" refType="primFontSz" fact="0.05"/>
                  <dgm:constr type="rMarg" refType="primFontSz" fact="0.05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21">
                  <dgm:if name="Name2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23">
                    <dgm:alg type="hierChild">
                      <dgm:param type="linDir" val="fromT"/>
                      <dgm:param type="ch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24" axis="self" ptType="parTrans" cnt="1">
                    <dgm:layoutNode name="Name25">
                      <dgm:choose name="Name26">
                        <dgm:if name="Name27" func="var" arg="dir" op="equ" val="norm">
                          <dgm:alg type="conn">
                            <dgm:param type="dim" val="1D"/>
                            <dgm:param type="begPts" val="midR"/>
                            <dgm:param type="endPts" val="midL"/>
                            <dgm:param type="endSty" val="noArr"/>
                          </dgm:alg>
                        </dgm:if>
                        <dgm:else name="Name28">
                          <dgm:alg type="conn">
                            <dgm:param type="dim" val="1D"/>
                            <dgm:param type="begPts" val="midL"/>
                            <dgm:param type="endPts" val="midR"/>
                            <dgm:param type="endSty" val="noArr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5"/>
                        <dgm:constr type="connDist"/>
                        <dgm:constr type="begPad"/>
                        <dgm:constr type="endPad"/>
                        <dgm:constr type="userA" for="ch" refType="connDist"/>
                      </dgm:constrLst>
                      <dgm:ruleLst/>
                      <dgm:layoutNode name="connTx">
                        <dgm:alg type="tx">
                          <dgm:param type="autoTxRot" val="grav"/>
                        </dgm:alg>
                        <dgm:shape xmlns:r="http://schemas.openxmlformats.org/officeDocument/2006/relationships" type="rect" r:blip="" hideGeom="1">
                          <dgm:adjLst/>
                        </dgm:shape>
                        <dgm:presOf axis="self"/>
                        <dgm:constrLst>
                          <dgm:constr type="userA"/>
                          <dgm:constr type="w" refType="userA" fact="0.05"/>
                          <dgm:constr type="h" refType="userA" fact="0.05"/>
                          <dgm:constr type="lMarg" val="1"/>
                          <dgm:constr type="rMarg" val="1"/>
                          <dgm:constr type="tMarg"/>
                          <dgm:constr type="bMarg"/>
                        </dgm:constrLst>
                        <dgm:ruleLst>
                          <dgm:rule type="h" val="NaN" fact="0.25" max="NaN"/>
                          <dgm:rule type="w" val="NaN" fact="0.8" max="NaN"/>
                          <dgm:rule type="primFontSz" val="5" fact="NaN" max="NaN"/>
                        </dgm:ruleLst>
                      </dgm:layoutNode>
                    </dgm:layoutNode>
                  </dgm:forEach>
                  <dgm:forEach name="Name29" axis="self" ptType="node">
                    <dgm:layoutNode name="Name30">
                      <dgm:choose name="Name31">
                        <dgm:if name="Name32" func="var" arg="dir" op="equ" val="norm">
                          <dgm:alg type="hierRoot">
                            <dgm:param type="hierAlign" val="lCtrCh"/>
                          </dgm:alg>
                        </dgm:if>
                        <dgm:else name="Name33">
                          <dgm:alg type="hierRoot">
                            <dgm:param type="hierAlign" val="rCtrCh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tMarg" refType="primFontSz" fact="0.05"/>
                          <dgm:constr type="bMarg" refType="primFontSz" fact="0.05"/>
                          <dgm:constr type="lMarg" refType="primFontSz" fact="0.05"/>
                          <dgm:constr type="rMarg" refType="primFontSz" fact="0.05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34">
                          <dgm:if name="Name35" func="var" arg="dir" op="equ" val="norm">
                            <dgm:alg type="hierChild">
                              <dgm:param type="linDir" val="fromT"/>
                              <dgm:param type="chAlign" val="l"/>
                            </dgm:alg>
                          </dgm:if>
                          <dgm:else name="Name36">
                            <dgm:alg type="hierChild">
                              <dgm:param type="linDir" val="fromT"/>
                              <dgm:param type="chAlign" val="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37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choose name="Name38">
        <dgm:if name="Name39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</dgm:alg>
        </dgm:if>
        <dgm:else name="Name40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rectComp" refType="w"/>
        <dgm:constr type="h" for="ch" forName="rectComp" refType="h"/>
        <dgm:constr type="h" for="des" forName="bgRect" refType="h"/>
        <dgm:constr type="primFontSz" for="des" forName="bgRectTx" op="equ" val="65"/>
      </dgm:constrLst>
      <dgm:ruleLst/>
      <dgm:forEach name="Name41" axis="ch" ptType="node" st="2">
        <dgm:layoutNode name="rectComp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userA"/>
            <dgm:constr type="l" for="ch" forName="bgRect"/>
            <dgm:constr type="t" for="ch" forName="bgRect"/>
            <dgm:constr type="w" for="ch" forName="bgRect" refType="userA" fact="1.2"/>
            <dgm:constr type="l" for="ch" forName="bgRectTx"/>
            <dgm:constr type="t" for="ch" forName="bgRectTx"/>
            <dgm:constr type="h" for="ch" forName="bgRectTx" refType="h" refFor="ch" refForName="bgRect" fact="0.3"/>
            <dgm:constr type="w" for="ch" forName="bgRectTx" refType="w" refFor="ch" refForName="bgRect" op="equ"/>
          </dgm:constrLst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shape xmlns:r="http://schemas.openxmlformats.org/officeDocument/2006/relationships" type="rect" r:blip="" zOrderOff="-999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</dgm:layoutNode>
        <dgm:choose name="Name42">
          <dgm:if name="Name43" axis="self" ptType="node" func="revPos" op="gte" val="2">
            <dgm:layoutNode name="spComp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hSp"/>
                <dgm:constr type="t" for="ch" forName="hSp"/>
                <dgm:constr type="w" for="ch" forName="hSp" refType="userB"/>
                <dgm:constr type="wOff" for="ch" forName="hSp" refType="userA" fact="-0.2"/>
              </dgm:constrLst>
              <dgm:ruleLst/>
              <dgm:layoutNode name="h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44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7-06-17T00:27:34.315"/>
    </inkml:context>
    <inkml:brush xml:id="br0">
      <inkml:brushProperty name="width" value="0.025" units="cm"/>
      <inkml:brushProperty name="height" value="0.025" units="cm"/>
      <inkml:brushProperty name="ignorePressure" value="1"/>
    </inkml:brush>
  </inkml:definitions>
  <inkml:traceGroup>
    <inkml:annotationXML>
      <emma:emma xmlns:emma="http://www.w3.org/2003/04/emma" version="1.0">
        <emma:interpretation id="{587635A5-6E4B-43B4-8028-A79CC65BC0D3}" emma:medium="tactile" emma:mode="ink">
          <msink:context xmlns:msink="http://schemas.microsoft.com/ink/2010/main" type="writingRegion" rotatedBoundingBox="3926,6680 3940,6680 3940,6709 3926,6709"/>
        </emma:interpretation>
      </emma:emma>
    </inkml:annotationXML>
    <inkml:traceGroup>
      <inkml:annotationXML>
        <emma:emma xmlns:emma="http://www.w3.org/2003/04/emma" version="1.0">
          <emma:interpretation id="{B40A1834-C159-4F24-87BB-CA6F74FA7BB2}" emma:medium="tactile" emma:mode="ink">
            <msink:context xmlns:msink="http://schemas.microsoft.com/ink/2010/main" type="paragraph" rotatedBoundingBox="3926,6680 3940,6680 3940,6709 3926,670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CCC9684-6638-453D-9BBE-3BBF8978579D}" emma:medium="tactile" emma:mode="ink">
              <msink:context xmlns:msink="http://schemas.microsoft.com/ink/2010/main" type="line" rotatedBoundingBox="3926,6680 3940,6680 3940,6709 3926,6709"/>
            </emma:interpretation>
          </emma:emma>
        </inkml:annotationXML>
        <inkml:traceGroup>
          <inkml:annotationXML>
            <emma:emma xmlns:emma="http://www.w3.org/2003/04/emma" version="1.0">
              <emma:interpretation id="{9C57B197-EE1F-418E-84E9-8624EE4B2A0E}" emma:medium="tactile" emma:mode="ink">
                <msink:context xmlns:msink="http://schemas.microsoft.com/ink/2010/main" type="inkWord" rotatedBoundingBox="3926,6680 3940,6680 3940,6709 3926,6709"/>
              </emma:interpretation>
              <emma:one-of disjunction-type="recognition" id="oneOf0">
                <emma:interpretation id="interp0" emma:lang="en-US" emma:confidence="1">
                  <emma:literal>'</emma:literal>
                </emma:interpretation>
                <emma:interpretation id="interp1" emma:lang="en-US" emma:confidence="0">
                  <emma:literal>I</emma:literal>
                </emma:interpretation>
                <emma:interpretation id="interp2" emma:lang="en-US" emma:confidence="0">
                  <emma:literal>l</emma:literal>
                </emma:interpretation>
                <emma:interpretation id="interp3" emma:lang="en-US" emma:confidence="0">
                  <emma:literal>/</emma:literal>
                </emma:interpretation>
                <emma:interpretation id="interp4" emma:lang="en-US" emma:confidence="0">
                  <emma:literal>,</emma:literal>
                </emma:interpretation>
              </emma:one-of>
            </emma:emma>
          </inkml:annotationXML>
          <inkml:trace contextRef="#ctx0" brushRef="#br0">4187 7466,'0'3,"-2"3,-2 1,1-1,0-2,1-1</inkml:trace>
        </inkml:traceGroup>
      </inkml:traceGroup>
    </inkml:traceGroup>
  </inkml:traceGroup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7-06-17T00:27:35.929"/>
    </inkml:context>
    <inkml:brush xml:id="br0">
      <inkml:brushProperty name="width" value="0.025" units="cm"/>
      <inkml:brushProperty name="height" value="0.025" units="cm"/>
      <inkml:brushProperty name="ignorePressure" value="1"/>
    </inkml:brush>
  </inkml:definitions>
  <inkml:traceGroup>
    <inkml:annotationXML>
      <emma:emma xmlns:emma="http://www.w3.org/2003/04/emma" version="1.0">
        <emma:interpretation id="{EA646F76-0087-4E38-822A-C21B2742C167}" emma:medium="tactile" emma:mode="ink">
          <msink:context xmlns:msink="http://schemas.microsoft.com/ink/2010/main" type="writingRegion" rotatedBoundingBox="10161,5002 10189,5002 10189,5032 10161,5032"/>
        </emma:interpretation>
      </emma:emma>
    </inkml:annotationXML>
    <inkml:traceGroup>
      <inkml:annotationXML>
        <emma:emma xmlns:emma="http://www.w3.org/2003/04/emma" version="1.0">
          <emma:interpretation id="{BD71590C-09D0-4237-8009-DCEA80F6FD61}" emma:medium="tactile" emma:mode="ink">
            <msink:context xmlns:msink="http://schemas.microsoft.com/ink/2010/main" type="paragraph" rotatedBoundingBox="10161,5002 10189,5002 10189,5032 10161,503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F5ACAB7-F8DF-4A2F-9834-F2D8239A8119}" emma:medium="tactile" emma:mode="ink">
              <msink:context xmlns:msink="http://schemas.microsoft.com/ink/2010/main" type="line" rotatedBoundingBox="10161,5002 10189,5002 10189,5032 10161,5032"/>
            </emma:interpretation>
          </emma:emma>
        </inkml:annotationXML>
        <inkml:traceGroup>
          <inkml:annotationXML>
            <emma:emma xmlns:emma="http://www.w3.org/2003/04/emma" version="1.0">
              <emma:interpretation id="{3650FE88-BE5C-41FC-A139-91A1849DCDA6}" emma:medium="tactile" emma:mode="ink">
                <msink:context xmlns:msink="http://schemas.microsoft.com/ink/2010/main" type="inkWord" rotatedBoundingBox="10161,5002 10189,5002 10189,5032 10161,5032"/>
              </emma:interpretation>
              <emma:one-of disjunction-type="recognition" id="oneOf0">
                <emma:interpretation id="interp0" emma:lang="en-US" emma:confidence="0">
                  <emma:literal>•</emma:literal>
                </emma:interpretation>
                <emma:interpretation id="interp1" emma:lang="en-US" emma:confidence="0">
                  <emma:literal>.</emma:literal>
                </emma:interpretation>
                <emma:interpretation id="interp2" emma:lang="en-US" emma:confidence="0">
                  <emma:literal>4</emma:literal>
                </emma:interpretation>
                <emma:interpretation id="interp3" emma:lang="en-US" emma:confidence="0">
                  <emma:literal>\</emma:literal>
                </emma:interpretation>
                <emma:interpretation id="interp4" emma:lang="en-US" emma:confidence="0">
                  <emma:literal>x</emma:literal>
                </emma:interpretation>
              </emma:one-of>
            </emma:emma>
          </inkml:annotationXML>
          <inkml:trace contextRef="#ctx0" brushRef="#br0">10436 5819,'0'-5,"-5"-2,-2 0,1 2,0 1,2 2</inkml:trace>
        </inkml:traceGroup>
      </inkml:traceGroup>
    </inkml:traceGroup>
  </inkml:traceGroup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259E65-5E96-4F29-B9AD-1531C5E834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E7992E-2125-4100-9A91-70F1128300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75F981-7A1B-4BA2-9B7F-BE6E888D01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8E3ED-57CD-408E-9AD3-AC2A1945517B}" type="datetimeFigureOut">
              <a:rPr lang="en-US" smtClean="0"/>
              <a:t>3/13/2019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7A32B0-802E-4860-8895-0E0487FC1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116AEF-9F2F-4A13-968F-51D4DCCDE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9FC74-9B2D-4F37-92B3-4C43C7551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235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8F618-38B2-474E-8AEC-7843DCE37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4DA33B-A754-493E-AE30-65316B1619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6E3609-B082-40FA-940E-2AC1D01C7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8E3ED-57CD-408E-9AD3-AC2A1945517B}" type="datetimeFigureOut">
              <a:rPr lang="en-US" smtClean="0"/>
              <a:t>3/13/2019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659BE3-5651-4D0F-860C-BCADD007C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7ED8AB-32CA-456F-8629-5EC882B89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9FC74-9B2D-4F37-92B3-4C43C7551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285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C78E2-C4B2-472C-8AAA-5F6AA9566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A6B521-464A-431F-9C91-438F78C683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435FC4-CC57-4475-9BFC-40D37F996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8E3ED-57CD-408E-9AD3-AC2A1945517B}" type="datetimeFigureOut">
              <a:rPr lang="en-US" smtClean="0"/>
              <a:t>3/13/2019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E4E9E2-29E6-49EF-BC5A-9DB089FBF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DFDB18-12BC-4E98-9CBB-507C2FAB6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9FC74-9B2D-4F37-92B3-4C43C7551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954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2FF22A-A8BE-4C0D-A21F-F875706F9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6BB8A7-9A0C-455F-9C73-BBDD710FAB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A09418-5B59-4873-A969-7706B9D7B5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AE0022-7D9C-49D2-B063-658EE3C6DB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8E3ED-57CD-408E-9AD3-AC2A1945517B}" type="datetimeFigureOut">
              <a:rPr lang="en-US" smtClean="0"/>
              <a:t>3/13/2019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C8E813-626B-4489-8E0F-E0E633E25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76C203-ACA8-488C-8A4B-1735C5FF9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9FC74-9B2D-4F37-92B3-4C43C7551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65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11AC95-FD88-49DE-AE9F-D93E560A7B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9DB215-F011-4E3D-AA49-4A205D1949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19C4E0-F80C-461E-A56B-D9A0E2E47E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099136-0F21-4E2B-9106-A76E8CE892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0B702F8-A02A-448B-841C-9B8021ACBF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A5AE3EB-236D-42C9-9DA9-EF8DCDA71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8E3ED-57CD-408E-9AD3-AC2A1945517B}" type="datetimeFigureOut">
              <a:rPr lang="en-US" smtClean="0"/>
              <a:t>3/13/2019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4202BD7-7E5F-426D-939C-9DBBE1F88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7C180D7-372A-4968-B3EF-ED18D6516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9FC74-9B2D-4F37-92B3-4C43C7551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303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97205-C285-4B1D-B50C-957091A84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032EF7-CB7F-4DA0-BF97-B7FAA1A801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8E3ED-57CD-408E-9AD3-AC2A1945517B}" type="datetimeFigureOut">
              <a:rPr lang="en-US" smtClean="0"/>
              <a:t>3/13/2019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E93976-5A4B-411F-8F3B-36C8D8351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A2A975-1757-4540-B656-9C957F534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9FC74-9B2D-4F37-92B3-4C43C7551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232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853C66-AD2E-490E-9DD7-C0EAF21AF9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8E3ED-57CD-408E-9AD3-AC2A1945517B}" type="datetimeFigureOut">
              <a:rPr lang="en-US" smtClean="0"/>
              <a:t>3/13/2019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5ED8AE-D560-486B-86CE-ADE6B52F4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397DBE-1A23-4637-A5F3-B6F5C1D26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9FC74-9B2D-4F37-92B3-4C43C7551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7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49571-3766-41E8-8446-B1B81C990F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CC22F6-7D39-4A51-9B33-AEDD42A3F1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8EE15E-2003-494F-9EBB-E20AA00688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52DB90-1024-47A0-A288-0E82AB797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8E3ED-57CD-408E-9AD3-AC2A1945517B}" type="datetimeFigureOut">
              <a:rPr lang="en-US" smtClean="0"/>
              <a:t>3/13/2019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305165-C03F-4EC3-8B79-5E6D4C8ED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8D946A-A00D-4C0E-9F9A-F76CC6CAF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9FC74-9B2D-4F37-92B3-4C43C7551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9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C93596-BCB4-4627-8B06-0AC562E9CD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6829299-C9E2-4EAB-8480-76F961B7C9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6513A1-12DE-4B5F-88CE-C0E136E6E9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157EFC-06A3-49B0-AF14-22B82CF30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8E3ED-57CD-408E-9AD3-AC2A1945517B}" type="datetimeFigureOut">
              <a:rPr lang="en-US" smtClean="0"/>
              <a:t>3/13/2019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79BB0D-8CAF-4A8A-B111-FE34092D2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B37A28-A54E-42E1-B613-0D2AC7B36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9FC74-9B2D-4F37-92B3-4C43C7551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267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11E2B-4C87-4B4F-AB0F-2F975CDF4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D0C451-AC2B-4BFD-AE0D-31F31E38D5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6A8739-4D05-411A-90D5-D5088ABF4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8E3ED-57CD-408E-9AD3-AC2A1945517B}" type="datetimeFigureOut">
              <a:rPr lang="en-US" smtClean="0"/>
              <a:t>3/13/2019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87F049-DB9E-41F5-9A06-7062B09BD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0212A5-DC4E-4627-A5E7-8080BC49E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9FC74-9B2D-4F37-92B3-4C43C7551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598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CC32EC2-AFEE-46B7-AD65-20C1C534CE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E68563-8D59-4643-BF1D-86FE19D382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E74BAF-86C4-4ABF-9E9D-0F51E4C6E8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8E3ED-57CD-408E-9AD3-AC2A1945517B}" type="datetimeFigureOut">
              <a:rPr lang="en-US" smtClean="0"/>
              <a:t>3/13/2019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F5B611-0A93-45FF-9734-D4D9C788D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4617B4-52E7-41A6-A1C6-460839ABA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9FC74-9B2D-4F37-92B3-4C43C7551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772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93AE15-7927-4121-8AB0-A1E634F16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0C377D-CEE2-456D-BAE3-5069806A27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6B541-866D-453C-9A57-904F1C8DD1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B8E3ED-57CD-408E-9AD3-AC2A1945517B}" type="datetimeFigureOut">
              <a:rPr lang="en-US" smtClean="0"/>
              <a:t>3/13/2019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2C31F7-2006-441D-AB72-AB0B17C738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CC229E-DE44-4FDA-8731-86CF5624F3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89FC74-9B2D-4F37-92B3-4C43C7551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317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1.png"/><Relationship Id="rId7" Type="http://schemas.openxmlformats.org/officeDocument/2006/relationships/diagramLayout" Target="../diagrams/layout1.xml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Relationship Id="rId6" Type="http://schemas.openxmlformats.org/officeDocument/2006/relationships/diagramData" Target="../diagrams/data1.xml"/><Relationship Id="rId5" Type="http://schemas.openxmlformats.org/officeDocument/2006/relationships/image" Target="../media/image2.png"/><Relationship Id="rId10" Type="http://schemas.microsoft.com/office/2007/relationships/diagramDrawing" Target="../diagrams/drawing1.xml"/><Relationship Id="rId4" Type="http://schemas.openxmlformats.org/officeDocument/2006/relationships/customXml" Target="../ink/ink2.xml"/><Relationship Id="rId9" Type="http://schemas.openxmlformats.org/officeDocument/2006/relationships/diagramColors" Target="../diagrams/colors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66CBEBA9-15E1-4CB5-A9D4-DDA2C619900C}"/>
                  </a:ext>
                </a:extLst>
              </p14:cNvPr>
              <p14:cNvContentPartPr/>
              <p14:nvPr/>
            </p14:nvContentPartPr>
            <p14:xfrm>
              <a:off x="1413611" y="2405127"/>
              <a:ext cx="5220" cy="106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66CBEBA9-15E1-4CB5-A9D4-DDA2C619900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09435" y="2400879"/>
                <a:ext cx="13572" cy="1911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6B5EA1C4-DF5A-4564-9793-455BA00DBE5E}"/>
                  </a:ext>
                </a:extLst>
              </p14:cNvPr>
              <p14:cNvContentPartPr/>
              <p14:nvPr/>
            </p14:nvContentPartPr>
            <p14:xfrm>
              <a:off x="3658031" y="1801047"/>
              <a:ext cx="5220" cy="558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6B5EA1C4-DF5A-4564-9793-455BA00DBE5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655871" y="1798887"/>
                <a:ext cx="9540" cy="9900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3281B848-B8A9-4EA9-9717-0EB6A00DEC0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45952309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pSp>
        <p:nvGrpSpPr>
          <p:cNvPr id="11" name="Group 10">
            <a:extLst>
              <a:ext uri="{FF2B5EF4-FFF2-40B4-BE49-F238E27FC236}">
                <a16:creationId xmlns:a16="http://schemas.microsoft.com/office/drawing/2014/main" id="{6EE9D838-0358-4785-A8EC-29ADE6B3763E}"/>
              </a:ext>
            </a:extLst>
          </p:cNvPr>
          <p:cNvGrpSpPr/>
          <p:nvPr/>
        </p:nvGrpSpPr>
        <p:grpSpPr>
          <a:xfrm>
            <a:off x="2386823" y="4949679"/>
            <a:ext cx="1420812" cy="710406"/>
            <a:chOff x="-1597528" y="5228018"/>
            <a:chExt cx="1420812" cy="710406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746D0B98-5536-43A8-A8D2-2919D37467E8}"/>
                </a:ext>
              </a:extLst>
            </p:cNvPr>
            <p:cNvSpPr/>
            <p:nvPr/>
          </p:nvSpPr>
          <p:spPr>
            <a:xfrm>
              <a:off x="-1597528" y="5228018"/>
              <a:ext cx="1420812" cy="71040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dirty="0"/>
            </a:p>
          </p:txBody>
        </p:sp>
        <p:sp>
          <p:nvSpPr>
            <p:cNvPr id="13" name="Rectangle: Rounded Corners 4">
              <a:extLst>
                <a:ext uri="{FF2B5EF4-FFF2-40B4-BE49-F238E27FC236}">
                  <a16:creationId xmlns:a16="http://schemas.microsoft.com/office/drawing/2014/main" id="{8BB54CB8-C381-4ED9-A044-759F534FDB00}"/>
                </a:ext>
              </a:extLst>
            </p:cNvPr>
            <p:cNvSpPr txBox="1"/>
            <p:nvPr/>
          </p:nvSpPr>
          <p:spPr>
            <a:xfrm>
              <a:off x="-1555914" y="5228018"/>
              <a:ext cx="1379198" cy="66879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065" tIns="12065" rIns="12065" bIns="12065" numCol="1" spcCol="1270" anchor="ctr" anchorCtr="0">
              <a:noAutofit/>
            </a:bodyPr>
            <a:lstStyle/>
            <a:p>
              <a:pPr marL="0" lvl="0" indent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900" dirty="0"/>
                <a:t>Excluded: 29 individuals</a:t>
              </a:r>
              <a:endParaRPr lang="en-US" sz="19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160955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339</TotalTime>
  <Words>106</Words>
  <Application>Microsoft Office PowerPoint</Application>
  <PresentationFormat>Widescreen</PresentationFormat>
  <Paragraphs>23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Hillary Paulsen</dc:creator>
  <cp:lastModifiedBy>Hillary Paulsen</cp:lastModifiedBy>
  <cp:revision>8</cp:revision>
  <dcterms:created xsi:type="dcterms:W3CDTF">2017-06-17T00:30:55Z</dcterms:created>
  <dcterms:modified xsi:type="dcterms:W3CDTF">2019-03-13T19:26:11Z</dcterms:modified>
</cp:coreProperties>
</file>