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notesSlides/notesSlide6.xml" ContentType="application/vnd.openxmlformats-officedocument.presentationml.notesSlide+xml"/>
  <Override PartName="/ppt/ink/ink3.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0" r:id="rId5"/>
    <p:sldId id="261" r:id="rId6"/>
    <p:sldId id="262" r:id="rId7"/>
    <p:sldId id="277" r:id="rId8"/>
    <p:sldId id="264" r:id="rId9"/>
    <p:sldId id="265" r:id="rId10"/>
    <p:sldId id="276" r:id="rId11"/>
    <p:sldId id="266" r:id="rId12"/>
    <p:sldId id="281" r:id="rId13"/>
    <p:sldId id="267" r:id="rId14"/>
    <p:sldId id="278" r:id="rId15"/>
    <p:sldId id="268" r:id="rId16"/>
    <p:sldId id="270" r:id="rId17"/>
    <p:sldId id="271" r:id="rId18"/>
    <p:sldId id="272" r:id="rId19"/>
    <p:sldId id="273" r:id="rId20"/>
    <p:sldId id="274" r:id="rId21"/>
    <p:sldId id="275" r:id="rId22"/>
    <p:sldId id="279" r:id="rId23"/>
    <p:sldId id="28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CC00CC"/>
    <a:srgbClr val="9933FF"/>
    <a:srgbClr val="01D3EF"/>
    <a:srgbClr val="FF33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3039" autoAdjust="0"/>
  </p:normalViewPr>
  <p:slideViewPr>
    <p:cSldViewPr snapToGrid="0">
      <p:cViewPr>
        <p:scale>
          <a:sx n="70" d="100"/>
          <a:sy n="70" d="100"/>
        </p:scale>
        <p:origin x="161" y="4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04-26T00:54:31.276"/>
    </inkml:context>
    <inkml:brush xml:id="br0">
      <inkml:brushProperty name="width" value="0.05" units="cm"/>
      <inkml:brushProperty name="height" value="0.05" units="cm"/>
      <inkml:brushProperty name="color" value="#F109EB"/>
    </inkml:brush>
  </inkml:definitions>
  <inkml:trace contextRef="#ctx0" brushRef="#br0">1 605 3072,'1'0'183,"1"0"-50,0 0 8,3 0 89,-4 0-100,1 0 64,0 0 52,-1 0 84,1 0 99,1 0 115,-3 0-139,0 0 626,0 0-718,0 0-65,0 0-57,0 0-17,0 0 24,0 0 356,0 0 172,0 0-302,0 0-251,0 0-140,0 0-130,0 0 23,0 0 105,0 0 92,0 0 181,0 0 272,0 0-128,3 0 21,11 0-63,-11 0-22,-3 3 0,0 2-267,0 1 58,0 20 576,0-14-460,0-5-158,0-1-43,0 8 123,0-13-206,0-1-1,0 0 1,0 1-1,0-1 1,0 0 0,0 0-1,1 1 1,-1-1-1,0 0 1,0 1-1,0-1 1,0 0 0,0 0-1,0 1 1,0-1-1,1 0 1,-1 0-1,0 1 1,0-1 0,0 0-1,1 0 1,-1 1-1,0-1 1,0 0-1,1 0 1,-1 0-7,14 14 213,-14-14-206,0 0-1,1 1 1,-1-1-1,0 0 1,0 0 0,0 0-1,1 1 1,-1-1-1,0 0 1,0 0-1,0 1 1,0-1 0,1 0-1,-1 0 1,0 1-1,0-1 1,0 0-1,0 1 1,0-1-1,0 0 1,0 0 0,0 1-1,0-1 1,0 0-1,0 1 1,0-1-7,3 10 134,3-5-48,3 1-50,-9-5-29,1 0 1,-1 0 0,1 0-1,-1 0 1,0 0 0,1 0-1,-1 0 1,0 0-1,0 1 1,0-1 0,0 0-1,0 0 1,0 0 0,0 1-8,0-1 5,0 0 0,0-1 0,0 1 0,0 0 0,0-1 1,0 1-1,0 0 0,0-1 0,0 1 0,0 0 1,0-1-1,0 1 0,1 0 0,-1-1 0,0 1 1,0-1-1,1 1 0,-1 0 0,1-1 0,-1 1 1,0-1-1,1 1 0,-1-1 0,1 1 0,-1-1 1,1 1-1,-1-1 0,1 0 0,0 1-5,8 9 106,-7-5-76,-1 1 1,-1-1 0,1 0 0,-1 1 0,0-1 0,0 6-31,0-2 71,0-9-67,0 1 1,0-1 0,0 0 0,0 1 0,0-1 0,0 0 0,0 0 0,0 1 0,0-1 0,0 0 0,0 1 0,0-1-1,1 0 1,-1 0 0,0 1 0,0-1 0,0 0 0,0 0 0,1 1 0,-1-1 0,0 0 0,0 0 0,1 0 0,-1 1 0,0-1-1,0 0-3,2 2 8,7 7 75,-5 3 42,-2 8 53,-1 17 62,-2-30-176,1-5-27,18 30-13,-15-27-25,-2 3 0,-2 21 0,1-28 2,0 0-1,0 0 1,0 0-1,0 0 1,0 0-1,1-1 1,-1 1-1,0 0 0,0 0 1,1 0-1,-1 0 1,0 0-1,1-1 1,-1 1-1,1 0 0,-1 0 1,1-1-1,-1 1 1,1 0-1,-1-1 1,1 1-1,0 0 0,-1-1 1,1 1-1,0-1 1,0 1-2,0-1 2,-1 1 1,1-1 0,0 1-1,0 0 1,-1-1 0,1 1-1,-1-1 1,1 1 0,0 0-1,-1 0 1,1-1 0,-1 1-1,0 0 1,1 0 0,-1 0-1,0 0 1,1-1 0,-1 1-1,0 0 1,0 0 0,0 0-1,0 0 1,0 0 0,0 0-1,0 0 1,0 0-3,0 0 3,0 0 1,0-1-1,0 1 0,0 0 1,0 0-1,0 0 0,1 0 0,-1 0 1,0 0-1,0 0 0,1-1 1,-1 1-1,0 0 0,1 0 0,-1 0 1,1-1-1,-1 1 0,1 0 0,0-1 1,-1 1-1,1 0 0,0-1 1,-1 1-1,1-1 0,0 1 0,0 0-3,0-1 4,-1 1-1,1-1 0,0 1 1,-1-1-1,1 1 0,0-1 0,-1 1 1,1 0-1,-1 0 0,1-1 1,-1 1-1,1 0 0,-1 0 0,1-1 1,-1 1-1,0 0 0,1 0 1,-1 0-1,0 0 0,0 0 0,0 0 1,0 0-1,0-1 0,0 1 1,0 0-1,0 0-3,0 8 38,0-7-21,-1 0-1,1 0 0,0 1 1,0-1-1,0 0 0,1 0 1,-1 0-1,0 0 0,1 1 1,-1-1-1,1 0 0,1 2-16,6 1 84,-7-4-79,-1-1 1,1 0-1,0 1 0,-1-1 1,1 0-1,-1 1 1,1-1-1,-1 1 0,1-1 1,-1 1-1,0-1 1,1 1-1,-1-1 0,1 1 1,-1-1-1,0 1 1,0 0-1,1-1 0,-1 1 1,0-1-1,0 1 1,0 0-1,0-1 0,1 1 1,-1 0-1,0-1 1,0 1-1,0 0 0,-1-1 1,1 1-1,0 0 0,0 0-5,0 16 128,0-17-123,0 1 0,0-1 0,0 0 0,0 1 0,0-1 0,0 0 0,0 1 0,0-1 0,0 0 0,0 0 0,0 1 0,1-1-1,-1 0 1,0 1 0,0-1 0,0 0 0,0 0 0,1 1 0,-1-1 0,0 0 0,0 0 0,0 0 0,1 1 0,-1-1 0,0 0-1,0 0-4,2 1 18,-1 1-5,1-1-1,-1 1 1,0-1 0,1 1 0,-1 0 0,0-1 0,0 1 0,0 0 0,0 1-13,2 7 83,-2 3 63,-1-13-145,-1 0-1,1 1 1,0-1 0,0 0-1,0 1 1,0-1 0,0 1-1,0-1 1,0 0 0,0 1-1,0-1 1,0 0 0,0 1-1,0-1 1,0 0 0,0 1-1,0-1 1,0 0 0,1 1 0,-1-1-1,0 0 1,0 1 0,0-1-1,1 0 1,-1 1 0,0-1-1,0 0 1,0 0 0,1 1-1,-1-1 1,0 0 0,1 0-1,-1 1 0,2 0 0,0 0 0,-1 0 0,1 1 0,-1-1 0,1 1 0,-1-1 0,1 1 0,-1-1 0,0 1 0,0 0 0,0 0 0,0 0 0,0 0-1,0 0 1,0 1 0,13 14 22,-14-17-19,0 1 0,1-1 1,-1 0-1,0 0 0,0 0 0,1 1 1,-1-1-1,0 0 0,0 0 1,0 1-1,1-1 0,-1 0 0,0 0 1,0 1-1,0-1 0,0 0 1,0 0-1,0 1 0,0-1 0,0 0 1,0 1-1,0-1 0,0 0 1,0 1-1,0-1 0,0 0-3,0 1 1,1 0 0,-1 0 0,0 0 0,0 0 0,0-1 0,0 1 0,1 0 0,-1 0-1,0 0 1,1-1 0,-1 1 0,1 0 0,-1 0 0,1-1 0,-1 1 0,1 0 0,-1-1 0,1 1 0,0-1 0,-1 1 0,1 0 0,0-1-1,0 1 0,0-1 1,-1 0 0,1 1 0,0-1 0,-1 1 0,1 0 0,0-1 0,-1 1 0,1 0 0,-1-1 0,1 1 0,-1 0 0,1-1-1,-1 1 1,1 0 0,-1 0 0,0 0 0,0-1 0,1 1 0,-1 0 0,0 0 0,0 0 0,0 0 0,0 0-1,0-1 3,0 1 0,0-1 1,0 0-1,0 0 0,0 1 0,0-1 1,0 0-1,0 1 0,0-1 1,1 0-1,-1 0 0,0 1 0,0-1 1,0 0-1,0 1 0,0-1 1,1 0-1,-1 0 0,0 0 0,0 1 1,0-1-1,1 0 0,-1 0 1,0 0-1,0 1 0,1-1-3,16 17 21,4 1-21,-4-12 22,-10 8 63,7-7-64,-7 7 1,10-7 63,4 7-42,-4-7 42,-15-2-69,0-1-9,5 1 27,7 2 37,-4-1-49,7 3-22,-9-7 35,2-2 36,7 4-50,4 9 1,-19-12-14,0 0 1,-1-1-1,1 1 1,0-1-1,0 1 1,0-1-1,0 0 1,0 0 0,0 0-1,0 0-8,-2 0 0,7 0 17,2 0-2,17 0 81,-9 0-101,33 0-107,-26 0 133,9 0 75,-30 0-94,-1 0 0,0 0-1,0 1 1,0-1 0,1 1 0,-1-1-1,0 1 1,0 0 0,0 0 0,0 0-1,0 0 1,0 0 0,-1 0 0,1 1-2,9 4-4,10 1 4,-10 0 0,-10-6 0,1 0 0,0 0 0,0 1 0,0-1 0,0-1 0,0 1 0,0 0 0,0 0 0,0-1 0,0 1 0,1-1 0,-1 0 0,0 0 0,1 1 0,38-1 0,1 0 0,-40-1 3,0 1-1,0 1 0,-1-1 0,1 0 0,0 0 0,0 1 0,0-1 0,0 1 1,0-1-1,0 1-2,18 13 85,-18-13-83,0-1 0,0 1 0,0-1 1,0 1-1,0-1 0,-1 0 0,1 0 0,0 1 0,0-1 0,0-1-2,-2 1 0,10 0 0,-8 0 0,1 0 0,0 0 0,0 0 0,0 0 0,0 0 0,0 0 0,-1 1 0,1 0 0,0-1 0,1 2 0,13 8 0,-10-17 0,11 18 0,-17-11 3,1 1-1,0 0 0,0-1 0,0 1 0,0-1 0,0 0 0,-1 0 0,1 0 1,0 0-1,0 0-2,-2 0 0,13 0 41,37 0 24,33 0-65,0 0 128,1 0-128,-82 0 5,0 0-1,1-1 1,-1 1 0,0-1-1,1 1 1,-1-1-1,0 0 1,0 0-1,0 0 1,2-1-5,11-4 61,6 13-40,-7-13-21,-7 2 0,-5 3 0,0 1 0,-1-1 0,1 0 0,0 1 0,0 0 0,0-1 0,0 1 0,0 0 0,0 0 0,0 0 0,-2 0 0,9 1 0,-6-1 0,0 0 0,0 0 0,0 0 0,-1 0 0,1 0 0,0-1 0,0 1 0,0-1 0,-1 0 0,2 0 0,17-13 0,-19 13 0,0 1 0,0-1 0,0 1 0,-1-1 0,1 1 0,0 0 0,0 0 0,0-1 0,0 1 0,0 1 0,-2-1 0,21 0 0,-19 0 0,0 0 0,0 0 0,0-1 0,-1 1 0,1 0 0,0 0 0,0-1 0,0 1 0,0-1 0,0 0 0,28-17 27,-27 17 5,26 3 16,-22-2-23,28 0-29,-27 0 12,-6 0 1,1 1-1,-1-1 0,0 0 0,0 0 0,0 0 1,1-1-1,-1 1 0,0 0 0,0-1 1,0 1-1,0-1 0,2-1-8,2-6 24,-6 7-24,0 0 0,1 1 0,-1-1 0,0 1 0,1-1 0,-1 1 0,1-1 0,-1 1 0,1-1-1,-1 1 1,1-1 0,-1 1 0,1 0 0,-1-1 0,1 1 0,-1 0 0,1-1 0,0 1 0,-1 0-1,1 0 1,-1 0 0,1 0 0,0-1 0,-1 1 0,1 0 0,0 0 0,-1 0 0,1 0 0,0 0 0,-1 0-1,1 1 1,0-1 0,21 1 0,-17 0 0,1-1 0,0 1 0,0-1 0,-1 0 0,1-1 0,0 0 0,0 1 0,-1-2 0,6-1 0,-1-3 0,-8 5 0,0-1 0,0 1 0,0 0 0,0 0 0,0 0 0,0 0 0,0 1 0,0-1 0,0 0 0,0 1 0,0 0 0,0-1 0,1 1 0,-1 0 0,5 1 15,-5-2 15,31-16 32,-31 16-60,-1 0 0,1 1 0,0-1 1,0 1-1,0 0 0,0-1 0,0 1 0,0 0 0,0 0 0,0 0-2,0 0 3,-1 0-1,1 0 0,0 0 0,0 0 0,0 0 0,0-1 0,0 1 0,0-1 1,0 1-1,-1-1-2,20-13 85,-3 7-85,-11-7-85,10 7 63,0-7 44,-17 14-19,1 0 0,-1 0 1,0-1-1,0 1 0,0 0 0,1 0 1,-1-1-1,0 1 0,0 0 1,1 0-1,-1 0 0,0 0 0,0-1 1,1 1-1,-1 0 0,0 0 0,0 0 1,1 0-1,-1 0 0,0 0 1,1 0-1,-1 0 0,0 0 0,1 0 1,-1 0-1,0 0-3,2 0 2,0-1 0,1 1 1,-1 0-1,0-1 0,0 0 0,0 1 1,0-1-1,0 0 0,0 0 0,0 0 0,-1 0 1,1-1-3,0 1-1,1-1 1,-1 1-1,0 0 1,1 0-1,-1 0 1,1 0 0,-1 0-1,1 1 1,-1-1-1,1 1 1,-1-1-1,2 1 1,-2 0 0,1 0 0,-1 0 0,0-1 0,0 1 0,0-1 0,0 1 0,0-1 0,1 0 0,-1 0 0,0 0 0,-1 0 0,1 0 0,0 0 0,0-1 0,9-4 0,6-1 0,-10-7 0,10 7 0,4-7 22,0 7 84,0-7 1,0 7-86,0-7-21,-1 7 0,1-10-21,0 0-64,-4 10 63,-15 2 22,0 1 0,19-8 0,-1-5 0,5-8 86,-8 11-150,0 8 64,-11-3 45,-5 8-43,-1 1 0,0-1 0,1 1 0,-1-1 0,0 0 0,1 1 0,-1-1 0,1 1-1,-1 0 1,1-1 0,-1 1 0,1-1 0,-1 1 0,1 0 0,-1-1 0,1 1 0,-1 0 0,1-1 0,0 1-1,-1 0 1,1 0 0,0 0 0,-1 0 0,1 0 0,0 0 0,-1 0 0,1 0 0,0 0 0,-1 0 0,1 0-1,0 0 1,0 0-2,-1 0 0,1 1 0,0-1 0,-1 0 0,1 0 0,0 0 0,-1 0 0,1 0 0,0 0 0,-1 0 0,1 0 0,0 0 0,-1 0 0,1-1 0,0 1 0,-1 0 0,1 0 0,0-1 0,-1 1 0,1 0 0,-1-1 0,1 1 0,-1 0 0,1-1 0,0 1 0,-1-1 0,0 1 0,1-1 0,-1 1 0,1-1 0,-1 1 0,0-1 0,1 0 0,-1 1 0,0-1 0,0 0 0,1 1 0,-1-1 0,0 0 0,4-8 0,13-11 0,4-1 0,0 3 0,-4 11 0,-10-6 22,-1 11 6,-2 0 2,7-19 18,6 0-48,1 1 0,-11 2 0,7 11 0,-7-10 0,6-4 0,-6 4 0,7 10 0,-7-7 0,7 7 0,-7-10 0,7-4 0,-11 14 0,-3 6 0,1 1 0,-1-1 0,0 0 0,1 0 0,-1 0 0,1 1 0,-1-1 0,1 0 0,-1 0 0,1 1 0,0-1 0,-1 0 0,1 1 0,0-1 0,-1 1 0,1-1 0,0 1 0,0-1 0,0 1 0,0 0 0,-1-1 0,2 1 0,4-3 0,15-15 0,-4-3 0,-10 4 0,7 10 0,-7-10 0,0 7-5,-2 5 27,4-5 68,5-7-69,-7 0-21,7 10 0,-7-10 0,10-4 0,4 0 0,0 0 0,-15 15-2,-2 0 0,10-24 28,0 10 59,-7 2-64,1 12-21,-7 6 0,0 0 0,-1 0 0,1-1 0,-1 1 0,1-1 0,-1 1 0,1 0 0,-1-1 0,1 1 0,-1-1 0,1 1 0,-1-1 0,0 1 0,1-1 0,-1 0 0,0 1 0,1-1 0,-1 1 0,0-1 0,0 0 0,0 1 0,0-1 0,1 0 0,-1 1 0,0-1 0,0 0 0,0 1 0,0-1 0,0 0 0,0 1 0,-1-1 0,1 0 0,-1-11 0,2-1 0,16-25 0,-10 21 0,2 12 5,-3 0 41,-4-1-44,-1-6-33,-1 10 29,0 0 0,1 0 1,-1-1-1,1 1 0,0 0 1,0 0-1,0 0 0,0 0 1,0 0-1,0 0 0,1-2 2,5-7 19,0-10 66,7 1-85,-7-1-85,7 0 85,-14 19 8,1 0 1,0 1-1,-1-1 1,1 0-1,-1 0 1,0 0-1,0 0 1,0 0-1,0 0 1,0 0-9,0 2 0,-1-7 14,2 5-9,17-31-3,-12 13-2,8-1 0,-13 19-2,0 0 0,-1 0 0,1 1 0,-1-1 0,0 0 0,1 0-1,-1 0 1,0 0 0,0 0 0,0 0 2,0 2 0,0-1-4,0 0 0,0 1 0,0-1 0,0 0 0,0 0 0,0 0 0,0 0 0,0 1 0,0-1 0,0 0 0,1 0 0,-1 0 0,0 1 0,1-1 1,-1 0-1,1 0 0,-1 1 0,0-1 0,1 0 0,0 1 0,-1-1 0,1 1 0,-1-1 0,1 1 0,0-1 0,-1 1 0,2-1 4,5-6 3,-6 5 6,-1 1 1,1 0-1,-1-1 1,1 1-1,-1-1 1,0 1-1,1-1 1,-1 1-1,0-1 1,0 0-1,0 1-9,0 1 0,0-1 1,0 0 1,0 0-1,0 0 1,0 0-1,0 0 1,0 1-1,0-1 0,0 0 1,1 0-1,-1 0 1,0 0-1,1 0 0,-1 1 1,1-1-1,-1 0-1,14-6 0,-14 6 2,1 1-1,-1-1 1,1 0-1,-1 0 0,0 0 1,1 0-1,-1 0 1,0 1-1,0-1 1,0 0-1,1 0 0,-1 0 1,0 0-1,0 0 1,-1 0-2,1-2 64,0 3-107,0 0 86,0 0-73,0 0-47,0 0-136,0 0 88,0 0-28,0 0-105,0 0-252,0 0 174,0 0 70,0 0-1,0 0-58,0 0-67,0 0-56,0 0-142,0 0-348,0 0-1643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04-26T00:54:33.104"/>
    </inkml:context>
    <inkml:brush xml:id="br0">
      <inkml:brushProperty name="width" value="0.05" units="cm"/>
      <inkml:brushProperty name="height" value="0.05" units="cm"/>
      <inkml:brushProperty name="color" value="#F109EB"/>
    </inkml:brush>
  </inkml:definitions>
  <inkml:trace contextRef="#ctx0" brushRef="#br0">138 515 768,'0'0'194,"0"0"-175,0 0-137,0 0-169,0-2 111,0-3 96,0-6 91,0-1 63,0 12-70,0 0-1,0 0 0,0 0 1,0 0-1,0 0 1,0 0-1,0 0 0,0-1 1,0 1-1,0 0 0,0 0 1,0 0-1,0 0 0,0 0 1,0 0-1,0 0 1,0-2-1,0 2 0,0 0 1,0 0-1,0 0 0,0 0 1,0 0-1,0 0 1,0 0-1,0 0 0,0 0 1,0-2-1,-1 2 0,1 0 1,0 0-1,0 0 0,0 0 1,0 0-1,0 0 1,0 0-1,0 0 0,0 0 1,-1 0-1,1 0 0,0 0 1,0 0-1,0 0 1,0 0-1,0 0 0,0 0 1,0 0-1,-1 0 0,1 0 1,0 0-1,0 0 0,0 0 1,0 0-1,0 0 1,0 0-1,0 0 0,-2 0-3,-16 0 43</inkml:trace>
  <inkml:trace contextRef="#ctx0" brushRef="#br0" timeOffset="1820.8148">24 480 1536,'-2'0'110,"1"0"-38,-3 0-10,0 0 14,2 0-7,0 0 50,1 0 42,-2 0 63,1 0 76,0 0 86,2 0-6,0 0 612,0 0-700,0 0-75,0 0-63,0 0-31,0 0 1,0 0 55,0 0 47,0 0 60,0 0 47,0 0 85,0 0-196,0 0 98,0 0-72,0 0 80,0 0 397,0 0-42,0 0 21,0 0-466,0 0 79,0 0 173,0 0-63,0 0 42,0 0-42,0 0 42,0 0-42,0 0 42,0 0-42,0 0 21,0 0-128,3 0 21,3 0-277,0 0 97,2 0 61,13 0 373,-8 0-307,-6 0-189,-3 0-77,4 0 32,0-1 82,3 1 130,17 1 437,-21 1-547,0 1-63,5 9 71,-11-10-139,1-1-1,0 2 1,1-1 0,-1 0 0,0-1 0,0-1 0,0 2 0,1 0-1,-1-2 1,0 1 0,1-1 0,-1 2 0,1-2 0,0 0-25,7-2 100,-7 2-71,0 0-1,-1 0 0,2 0 1,-1 0-1,0 0 0,1 2 1,-1-2-1,-1 2 0,1-1 1,2 1-29,7 9 106,5 3 9,3-9 26,-15-7-98,10 2 68,-14 0-95,0 0 0,1 0 0,-1 0 1,0 0-1,0 2 0,2-2 0,-2 0 0,0 0 0,0 1 0,0-1 0,1 2 0,-1-2 0,0 1-16,6 14 104,-7-15-99,0 2 1,1-2-1,-1 2 1,0-1-1,1-1 0,-1 2 1,1-2-1,-1 1 1,1-1-1,-1 2 1,1-2-1,-1 0 0,1 2 1,-1-2-1,2 0 1,-2 1-1,1-1 1,0 0-1,-1 0 0,1 2 1,0-2-1,-1 0 1,1 0-1,-1 0 0,1 0 1,0 0-1,-1 0 1,1 0-1,0 0 1,-1 0-1,2 0 0,-1-2-5,8 2 62,18 2 222,-17 3-246,16 15 61,-11-10-52,-2-9-8,0-4 32,3 3 13,23 0 6,-29 7-8,-3 6 2,-7-12-79,1 1 1,-1-2-1,0 2 0,1-2 1,-1 1-1,1-1 1,-1 2-1,0-2 0,1 2 1,-1-2-1,1 1 1,0-1-1,-1 0 0,1 2 1,-1-2-1,1 0 0,-1 2 1,2-2-1,-1 0 1,-1 0-1,1 0 0,0 0 1,-1 1-1,1-1 1,0 0-1,-1 0 0,1 0 1,0 0-1,-1 0 1,1 0-1,-1-1 0,2 1-5,8 0 59,-6-2-39,-1 2 0,0 0-1,-1 0 1,2 0 0,-1 2-1,0-2 1,1 1 0,-1-1 0,-1 2-1,2 1-19,8 7 61,-9-8-48,-1 1-1,-1-1 1,1-1-1,0 1 0,0-1 1,1 1-1,-1-2 1,1 2-1,-1-1 0,0-1 1,1 0-1,-1 2 1,0-2-1,1 0-12,12-2 19,-11 2-19,0-1 1,1 1-1,-2 0 0,1 0 0,1 0 0,-2 1 1,1-1-1,1 2 0,-2 0 0,1-1 0,2 1 0,2 21 0,10-11 22,-6-1 23,6 2 10,2-8 58,-1-5-70,-17-1-33,1 1 1,-2 0 0,1 1-1,0-1 1,0 0 0,0 2-1,1-2 1,-1 1 0,0-1-1,-1 2-10,25 18 142,-16-10-88,-8-10-43,6-2 17,-7 2-25,0 0 1,0 0-1,0 0 0,1 0 0,-1 0 1,-1 0-1,1 2 0,0-2 1,0 0-1,0 0 0,0 1 0,0-1 1,-1 2-1,1-2 0,0 0 0,1 2 1,-1-2-1,-1 1 0,1 1 1,0-2-1,-1 2 0,1-1 0,-1-1 1,1 2-1,-1 0 0,1-1-3,-1 1 4,1-2-1,-1 1 0,1 1 0,0-2 1,-1 2-1,1-1 0,1-1 1,-2 2-1,1-2 0,0 2 0,-1-2 1,1 1-1,0-1 0,0 2 1,0-2-1,0 0 0,-1 2 0,1-2 1,0 0-1,1 0 0,-1 0 1,0 0-1,0 0 0,0 0 0,0 0 1,0 0-4,13 0 63,26 0 25,-29 6-26,-5 7-36,-1-1 18,10-9 35,2-3 45,2 0-18,14 0-80,-25 0-30,29 0 30,-36 0-23,-1 0 0,1 0 0,0-1 0,-1 1 0,1 0 1,0 0-1,-1 0 0,1 0 0,1 0 0,-2 1 0,1-1 0,0 0 1,-1 0-1,1 0 0,-1 2 0,1-2 0,0 0 0,-1 0 0,1 1 1,-1-1-1,1 2 0,-1-2 0,1 0 0,-1 2 0,1-2 0,-1 1 1,1-1-1,-1 2 0,0-2 0,2 2 0,-2-1 0,1 1-3,4 11 6,-4-11-4,0-2-1,0 1 1,2-1-1,-2 2 1,0-2-1,0 0 1,0 2-1,0-2 1,0 0 0,0 0-1,0 0 1,2 0-1,-2 0 1,1 0-2,21 0 106,-21 0-95,-1 0 0,1 0-1,0 0 1,1 0 0,-1 0-1,0 1 1,0-1 0,0 2-1,0-2 1,0 2-11,17 21 43,-19-23-40,0 1 0,0-1 0,0 0 1,2 0-1,-2 2 0,0-2 1,0 0-1,1 0 0,-1 0 0,0 2 1,0-2-1,1 0 0,-1 0 1,0 0-1,0 0 0,1 0 0,-1 0 1,0 1-1,1-1 0,-1 0 1,0 0-1,0 0 0,1 0 0,-1 0 1,0 0-1,1 0-3,22 0 30,-13 0-60,2 0-55,8-6 85,3-17 64,-23 23-67,1-2 0,0 2-1,0 0 1,0-2 0,0 2 0,0 0 0,0 0 0,0 0 0,1 0 0,-1 0 0,0 0 0,0 0 0,0 0 0,0 0 0,0 0 0,-1 0 0,1 2 0,0-2 0,0 0 0,0 2 0,1-2 3,21 23 0,-22-22 4,0-1 0,0 0 0,0 2 0,0-2 0,0 0 0,0 0 0,-1 2 0,1-2 0,0 0 0,1 0 0,-1 0 0,0 0 0,0 0 1,0-2-1,0 2 0,0 0 0,0 0 0,0-2 0,0 2 0,0 0 0,1-1-4,21-22 0,-21 23-9,-1-2 1,1 0-1,0 2 1,0-1-1,1 1 1,-1 0-1,0 0 1,0 0-1,0 0 1,1 0 8,-3 0 0,14 0-5,11 0-61,-5 0-15,11 0-45,15 0 126,45 0 363,-84 0-360,1 0 1,-2-2-1,2 2 0,-2-2 1,3-1-4,9-10 16,-7 3-42,12 5-66,18 5 70,-39 0 21,1 0 0,-1 0 0,1-1 0,-1 1-1,0-2 1,1 2 0,-1-2 0,0 1 0,0-1-1,0 0 1,1 1 0,-1-1 0,0 0 0,0-1 0,-1 1-1,1 1 1,1-2 0,-1-1 1,-2 3-4,0 1 0,0 0 0,1 0 0,-1-2-1,0 2 1,0 0 0,0 0 0,1 0 0,-1-2 0,0 2 0,0 0 0,1 0 0,-1 0 0,0 0-1,1 0 1,-1-1 0,0 1 0,0 0 0,1 0 0,-1 0 0,0 0 0,1 0 0,-1 0 0,0 0-1,0 0 1,1 0 4,15-5-93,-2-8 63,-2 3 47,-10 8-9,0 0 1,0 2-1,0-1 1,0 1-1,0 0 1,0-2-1,0 2 1,1 0-1,-1 0 1,0 0-9,-2 2 1,1-2-1,0 0 1,-1 0 0,1 0-1,0 0 1,-1 0 0,2 0 0,-1 0-1,-1 0 1,1 0 0,0 0-1,-1-2 1,1 2 0,0 0-1,-1 0 1,1 0 0,-1-2-1,1 2 1,0 0 0,-1-1 0,1 1-1,-1-2 1,1 2 0,-1-1-1,2 1 1,-2 0 0,0-2-1,1 0 1,-1 2 0,0-1 0,1 1-1,-1-2 0,6-13 21,-5 13-15,1 2 0,-1-1 0,0 1 0,0 0 0,0-2 0,0 2 0,1 0 0,-1 0 0,0-1 1,0 1-1,1 0 0,-1 0 0,0 0 0,1 1-6,-1-1 1,0 0 0,0 0-1,0 0 1,0-1 0,1 1 0,-1 0 0,0 0 0,0 0 0,0-2-1,0 2 1,0 0 0,0-2 0,0 2 0,0-1 0,-1 1-1,1-2 1,1 0 0,-1 2 0,0-1 0,-1-1 0,1 2-1,-1-2 1,1 1 0,0-1 0,-1 0-1,1 2 1,-1-1 0,0-1 0,1 2 0,-1-2-1,1 1 1,-1 1 0,1-2 0,1 2 0,-2-1 0,1 1 0,-1-2 0,1 2 0,0 0 0,-1-2-1,1 2 1,0 0 0,0 0 0,-1-1 0,1 1 0,0 0 0,0 0 0,-1 0 0,1 0 0,2 0-1,-3 0 4,0 0 0,1 0 0,-1 0 0,0 0 0,0 0 0,1 0 0,-1 0 0,0 0 1,1-2-1,-1 2 0,0 0 0,0 0 0,1 0 0,-1 0 0,0 0 0,1 0 0,-1-2 0,0 2 1,0 0-1,0 0 0,1 0 0,-1-1 0,0 1 0,0 0 0,0 0 0,1-2-4,14-26 107,-11 13-91,5-1 41,1 13 19,-10 3-73,0 0-1,1 0 0,-1 0 0,0 0 1,0 0-1,0 0 0,0 0 0,0 0 0,0 0 1,0 0-1,1 0 0,-1 0 0,0 0 1,0 0-1,0 0 0,0 0 0,0 0 1,0 0-1,0 0 0,1 0 0,-1 0 1,0 0-1,0 0 0,0 0 0,0 0 1,0 0-1,0 0 0,0 0 0,0 0 1,0 0-1,1-2 0,-1 2 0,0 0 1,0 0-1,0 0 0,0 0 0,0 0 1,0 0-1,0 0 0,0 0 0,0-2 1,0 2-1,0 0 0,0 0 0,0 0 1,0 0-1,0 0 0,0 0 0,0 0 1,0-1-1,0 1 0,0 0 0,0 0 1,0 0-1,0 0 0,0 0 0,0 0-2,-1-10 42,1 10-41,0 0 0,0 0 0,0-2 0,0 2 0,0 0 0,0 0 0,0-2 1,0 2-1,0 0 0,0-1 0,0 1 0,0 0 0,0-2 0,0 2 0,0 0 0,0 0 0,0-2 0,0 2 0,0 0 0,0 0 0,1-1 0,-1 1 0,0 0 0,0 0 0,0-2 0,0 2 0,1 0 0,-1 0 0,0 0 0,0-1 0,0 1 0,1 0 0,-1 0 0,0 0 0,0 0 0,1-2 0,-1 2 0,0 0-1,7-2-16,-1 1 0,0 1 0,0-2-1,1 2 1,3 0 16,-8 0 0,0 0 0,0 0 0,1 0 0,-1 0 0,0 0 0,0-2 0,0 2 0,-1-1 0,2 1 0,-1-2 0,21-21 0,-5 11 22,-10-11 63,12 12-64,2-12 1,1 11 63,0-16-64,-5-6-21,-10 6 0,7 16 0,-7-11 0,7 12 0,-7-12 0,7 11 0,-5-11 0,-10 20 0,1 1 0,-1-1 0,1 1 0,-1 1 0,1-3 0,0 3 0,1-1 0,-1 1 0,0-1 0,0-1 0,0 1 0,0 0 0,0 1 0,0-1 0,0 2 0,2-2 0,16-9 0,-11-12 0,6 11 22,-13 11-17,-1-1-1,1 0 1,-1 1 0,1-1 0,-1 0 0,0-1 0,2 1 0,-2 1 0,0-1 0,0 1 0,0-1 0,0 0 0,0 1 0,0-4-5,0 3 3,0 0-1,0 1 1,0-1 0,0 0-1,0 1 1,0-3 0,0 3-1,0-1 1,1 1 0,-1-1-1,0 0 1,1 1 0,-1-1-1,1-1-2,14-9 0,-14 11 0,-1-1 0,1 0 0,-1 1 0,1-1 0,-1 0 0,0 1 0,0-1 0,2 0 0,-2-1 0,0 1 0,0 1 0,0-1 0,0 0 0,0-1 0,-2-8 15,2 7 15,20-50 32,-17 46-42,-1-4-21,-2-2 47,0-14 60,0 21 0,0 14 1,0 16-107,0-18-107,0-5 17,0 0-12,0 0-51,0 0-120,0 0-5,0 0 22,0 0-104,0 0-304,0 0-68,0 0 444,0 0-36,0 0-43,0 0-35,0 0-919,0 0-37,0-5 369,-2-5-121,-1-3-681,2 11 1579,0 2 0,0-2 1,0 2-1,0 0 0,0-1 0,-1 1 0,1 0 0,0 0 1,-1-2-1,1 2 0,0 0 0,0 0 0,0 0 1,-1 0 211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04-26T01:02:04.128"/>
    </inkml:context>
    <inkml:brush xml:id="br0">
      <inkml:brushProperty name="width" value="0.05" units="cm"/>
      <inkml:brushProperty name="height" value="0.05" units="cm"/>
      <inkml:brushProperty name="color" value="#00B050"/>
    </inkml:brush>
  </inkml:definitions>
  <inkml:trace contextRef="#ctx0" brushRef="#br0">2916 1 2432,'0'0'673,"0"0"-279,0 0 115,0 0-313,0 0 37,0 0 59,0 0 450,0 0-368,0 0-202,0 0-57,0 0-30,0 0-9,0 0 180,0 0 107,0 0-22,0 0-170,0 0-81,0 0 12,0 0 100,0 0 65,0 0 330,0 0-42,0 0 64,0 0 21,0 0-22,0 0-84,0 0-44,0 0-63,0 0 42,0 0-63,0 0-44,0 0-63,0 0 42,0 0-63,-4 0-22,2 0-186,-3 0-25,2 0 21,0 0 83,1 0-32,0 0 33,2 0 42,-4 0 21,-5 0-121,-29 0 356,5 0-327,25 0-65,6 0-48,0 0 0,0-1 0,-1 1-1,1 0 1,0 1 0,0-1 0,0 0 0,-1 0-1,1 1 1,0 0 0,0-1 0,-2 2-8,-2 6 63,6-7-58,0 0 1,0-1-1,-1 1 0,1-1 1,0 1-1,-1-1 0,1 1 1,-1-1-1,1 1 1,-1-1-1,1 1 0,-1-1 1,1 0-1,-1 1 0,0-1 1,1 0-1,-1 1 0,1-1 1,-1 0-1,0 0 0,1 0 1,-1 1-1,0-1 1,1 0-1,-1 0 0,1 0 1,-1 0-1,0 0 0,1 0 1,-1 0-1,0 0 0,0-1-5,-43 1 215,8 0-46,36 0-164,0 0 0,-1 0 0,1 0 0,0 0 0,-1 0 0,1 0 0,0 0 0,0 0 0,-1 0 0,1 1 0,0-1 0,-1 0-1,1 0 1,0 0 0,0 0 0,-1 0 0,1 1 0,0-1 0,0 0 0,-1 0 0,1 0 0,0 1 0,0-1 0,0 0 0,-1 0-1,1 1-4,-14 13 150,14-14-142,0 0 0,0 0 0,0 1 1,0-1-1,-1 0 0,1 0 0,0 0 0,0 1 1,-1-1-1,1 0 0,0 0 0,0 0 0,-1 0 1,1 1-1,0-1 0,0 0 0,-1 0 0,1 0 1,0 0-1,-1 0 0,1 0 0,0 0 1,-1 0-1,1 0 0,0 0 0,-1 0-8,-6 0 81,-14 0 175,15 0-188,5 0-63,1 0 0,0 0 0,0 0 0,-1 0 0,1 0 0,0 0 0,-1 0 0,1 0 0,0 0 0,-1 0 0,1 0 0,0 1-1,0-1 1,-1 0 0,1 0 0,0 0 0,0 0 0,-1 1 0,1-1 0,0 0 0,0 0 0,0 0 0,-1 1 0,1-1 0,0 0-1,0 0-4,-14 14 128,14-13-123,0-1-1,-1 0 0,1 0 0,0 1 0,0-1 0,0 0 0,-1 0 0,1 0 0,0 1 0,0-1 1,-1 0-1,1 0 0,0 0 0,0 0 0,-1 0 0,1 1 0,0-1 0,-1 0 0,1 0 0,0 0 1,0 0-1,-1 0 0,1 0 0,0 0 0,-1 0 0,1 0-4,-1 0 2,1 0 0,-1 0 1,1 0-1,-1 0 0,1 0 0,-1 0 0,1 0 1,-1 0-1,0 0 0,1 0 0,-1 0 0,1 1 0,-1-1 1,1 0-1,-1 0 0,1 1 0,-1-1 0,1 0 0,-1 0 1,1 1-1,0-1 0,-1 1 0,1-1 0,0 0 0,-1 1 1,1-1-1,0 1 0,-1-1 0,1 1 0,0-1 1,-1 1-3,-5 8 60,5-8-58,0-1-1,0 1 1,0-1-1,0 1 1,0-1-1,0 0 1,0 0-1,0 1 1,0-1-1,-1 0 1,1 0-1,0 0 1,0 0-1,-1 0-1,1 0 0,0-1 0,-1 1 0,1 0 0,0 0 0,0 1 0,0-1 0,0 0 0,0 0 0,0 0 0,0 1 0,-1-1 0,1 1 0,0-1 0,-1 1 0,-4 13 0,5-13 0,0-1 0,0 1 0,-1-1 0,1 0 0,0 1 0,0-1 0,0 0 0,0 0 0,0 1 0,0-1 0,0 0 0,-1 0 0,1 0 0,-1-1 0,-5 0 0,5 2 0,-30 17 0,22-15 8,-4-2 106,3 0-16,4 1-83,-14 12 6,19-14-21,1 1 0,-1 0 0,0-1 0,0 0 0,0 1 0,0-1 0,0 0 0,0 0 0,0 0 0,0 0 0,2 0 0,-7-1 1,5 2-4,-30 16 27,29-16-12,0 0 1,0 0 0,0 0 0,0-1-1,-1 0 1,1 1 0,0-1-1,0 0 1,-2-1-13,-1 1 14,6 0-11,0 0 0,0 0 1,-1 0-1,1 0 0,0 0 0,-1 0 1,1 0-1,0 0 0,-1 0 1,1 0-1,0 0 0,0 1 0,-1-1 1,1 0-1,0 0 0,0 0 1,-1 0-1,1 0 0,0 1 0,0-1 1,-1 0-1,1 0 0,0 1 1,0-1-1,0 0 0,0 0-3,-19 14 49,3-10 51,16-4-95,-1 0 0,1 0 0,0 0 0,-1 0 0,1 0 0,0 0 0,-1 0 0,1 0 0,0 0 0,0 0 0,-1 0-1,1 0 1,0 0 0,-1 1 0,1-1 0,0 0 0,0 0 0,-1 0 0,1 1 0,0-1 0,0 0 0,0 0 0,-1 0 0,1 1 0,0-1-1,0 0-4,-17 14 128,-1-7-21,16-2-91,0-1-10,-4 1 34,-8 2 47,-9 5 18,13-6-73,10-6-36,-5-1 21,4 1-14,1 0 0,0 0 1,0 0-1,-1 0 0,1 0 0,0 0 1,-1 0-1,1 0 0,0 0 1,-1 1-1,1-1 0,0 0 0,0 0 1,-1 0-1,1 0 0,0 0 1,0 1-1,-1-1 0,1 0 0,0 0 1,0 0-1,0 1 0,-1-1 0,1 0 1,0 0-1,0 1-3,-5 4 15,-4 3 8,-12 13 88,21-20-107,0-1 1,0 0-1,-1 0 0,1 1 0,0-1 0,0 0 0,0 0 0,-1 0 0,1 1 0,0-1 0,0 0 1,-1 0-1,1 0 0,0 0 0,-1 0 0,1 1 0,0-1 0,0 0 0,-1 0 0,1 0 1,0 0-1,-1 0 0,1 0 0,0 0 0,0 0 0,-1 0-4,-3 0 12,1-1-1,1 1-1,-1 0 1,1 0-1,0 0 1,-1 0-1,1 1 1,-1-1-1,1 1 1,0-1 0,-1 1-1,-1 0-10,-2 13 21,5-13-19,0-1-1,-1 1 1,1-1-1,0 1 1,0-1 0,0 0-1,0 0 1,0 1-1,0-1 1,0 0-1,0 0 1,-1 0-1,1 0 1,-1 0-2,-9 0 44,7 4-10,3-3-30,0 1-1,-1 0 1,1-1-1,-1 1 1,1 0-1,-1-1 1,0 0-1,1 1 1,-1-1 0,0 0-1,0 0 1,0 0-1,0 0 1,-1 0-4,-18 16 85,0 1-64,0-11-21,0 6 0,4-6 0,10 7 0,-7-7 0,7 7 0,-7-7 0,12-2 0,1-1 0,-20 8 0,0 2 0,-8-1 0,28-13 0,1 0 0,0 0 0,0 0 0,-1 0 0,1 1 0,0-1 0,-1 0 0,1 0 0,0 0 0,0 0 0,-1 0 0,1 1 0,0-1 0,0 0 0,-1 0 0,1 0 0,0 1 0,0-1 0,0 0 0,-1 0 0,1 1 0,0-1 0,0 0 0,0 0 0,0 1 0,0-1 0,-1 0 0,-1 6 0,-5 11 22,-7-10 63,6 8-59,7-14-26,1 1-1,-1-1 1,0 1 0,1-1 0,-1 0-1,0 0 1,0 1 0,0-1-1,0 0 1,0 0 0,0 0 0,0 0-1,0 0 1,0 0 0,0 0-1,-1 0 1,-15 6 0,10 7 0,-11-7 0,-3 7 0,15-11 0,5-3 0,0 0 0,0 1 0,0-1 0,1 1 0,-1-1 0,0 1 0,0-1 0,1 1 0,-1-1 0,0 1 0,1-1 0,-1 1 0,0 0 0,1-1 0,-1 1 0,1 0 0,-1 0 0,1 0 0,-1-1 0,1 1 0,0 0 0,-1 0 0,-2 6 0,1-1 0,2-6 0,-1 0 0,1 1 0,0-1 0,0 0 0,0 0 0,0 1 0,0-1 0,-1 0 0,1 0 0,0 1 0,0-1 0,0 0 0,-1 0 0,1 0 0,0 1 0,0-1 0,-1 0 0,1 0 0,0 0 0,-1 0 0,1 0 0,0 1 0,0-1 0,-1 0 0,1 0 0,0 0 0,-1 0 0,-28 13 0,8 5 0,0-1 0,4-10 0,10 7 0,-7-7 0,7 7 0,-7-7-21,7 6-64,-6-6 63,6 7 22,-7-7 0,7 7 0,-7-7 0,12-2 0,0-1 0,-18 8 0,18-11 0,0 0 0,1 0 0,-1 0 0,1 0 0,0 0 0,-1 0 0,1 1 0,0-1 0,0 1 0,0-1 0,0 1 0,-1 0 0,-2 7-2,4-8 3,0-1 0,0 1-1,0-1 1,-1 1 0,1-1-1,0 1 1,0 0 0,-1-1-1,1 1 1,0-1-1,-1 1 1,1-1 0,0 1-1,-1-1 1,1 1 0,-1-1-1,1 0 1,-1 1 0,1-1-1,-1 0 1,1 1 0,-1-1-1,0 0 1,1 0 0,-1 1-1,1-1 1,-1 0-1,0 0 1,1 0 0,-1 0-1,1 0 1,-1 0 0,0 0-1,1 0 1,-1 0 0,0 0-1,1 0 3,0 0 0,0 0 1,-1 0-1,1 0 0,0 0 0,-1 0 1,1 0-1,0 0 0,-1 0 1,1 0-1,0 0 0,0 1 0,-1-1 1,1 0-1,0 0 0,0 0 0,-1 0 1,1 1-1,0-1 0,0 0 1,-1 0-1,1 0 0,0 1 0,0-1 1,0 0-1,-1 0-3,-12 18 21,6-1-21,6-16 0,0-1 0,0 1 0,0-1 0,0 1 0,-1-1 0,1 0 0,0 0 0,0 1 0,0-1 0,0 0 0,0 0 0,0 0 0,-1 0 0,0 0 0,0 0 0,0-1 0,1 2 0,-1-1 0,0 0 0,0 0 0,0 1 0,0-1 0,0 1 0,0-1 0,0 1 0,-15 13 22,17-14-19,0 0 0,0 1 1,-1-1-1,1 0 0,0 0 0,0 1 1,0-1-1,-1 0 0,1 0 1,0 0-1,0 1 0,-1-1 0,1 0 1,0 0-1,0 0 0,-1 0 0,1 0 1,0 0-1,-1 0 0,1 0 1,0 0-1,-1 0 0,1 1 0,0-1 1,0-1-1,-1 1-3,-3 0 15,-20 1 134,17 2-142,1 11 78,0-12-69,2 0-9,0 4 27,-3 8 37,6-12-67,0-1-1,0 1 1,0-1-1,0 1 1,-1-1-1,1 0 1,0 1-1,-1-1 1,1 0 0,0 0-1,-1 0 1,-1 0-4,-14 6 85,10 7-42,-2-8 14,3-1-19,4 1 4,2 5 34,0-10-74,0-1 0,0 1 1,0-1-1,0 1 0,0-1 0,0 1 0,0-1 0,0 1 1,0 0-1,-1-1 0,1 1 0,0-1 0,0 1 0,0-1 1,-1 1-1,1-1 0,0 1 0,-1-1 0,1 1 1,0-1-1,-1 0 0,1 1 0,0-1 0,-1 0 0,1 1 1,-1-1-1,1 0 0,-1 1 0,1-1 0,-1 0 0,0 1-2,-8 5 61,2 11-18,-6 4 42,6-4-64,-7-10-21,7 11 22,-11 2 63,1 1-64,10-3-21,-7-11 0,7 10 0,-7 0-21,14-17 18,0 1-1,0-1 1,-1 0 0,1 0 0,0 0-1,0 1 1,0-1 0,-1 0-1,1 0 1,0 1 0,0-1 0,0 0-1,0 0 1,-1 1 0,1-1-1,0 0 1,0 0 0,0 1 0,0-1-1,0 0 1,0 1 0,0-1 0,0 0-1,0 1 1,0-1 0,0 0 3,0 1-2,0 0 1,0 0-1,0 0 1,0 0 0,0 0-1,0 0 1,-1-1-1,1 1 1,0 0-1,0 0 1,-1 0 0,1 0-1,0 0 1,-1-1-1,1 1 2,-14 6 0,7 7 0,-7-7 0,13-6 0,1 0 0,-1 0 0,1 0 0,-1 0 0,1 0 0,0 0 0,0 0 0,-1 0 0,1 1 0,0-1 0,0 0 0,0 0 0,0 0 0,0 1 0,1-1 0,-1-1 0,0 1 0,0 0 0,0-1 0,0 1 0,0 0 0,0-1 0,0 1 0,0 0 0,0-1 0,0 1 0,-1 0 0,1-1 0,0 1 0,0 0 0,0-1 0,-1 1 0,1-1 0,0 1 0,-1-1 0,1 1 0,-1-1 0,1 1 0,0-1 0,-1 1 0,1-1 0,-1 1 0,0-1 0,1 0 0,-1 1 0,1-1 0,-1 1 0,-8 4 0,8-4 0,1 0 0,-1 1 0,1-1 0,0 0 0,-1 0 0,1 0 0,0 0 0,0 0 0,-1 0 0,1 0 0,0 0 0,0 1 0,0-1 0,1 1 0,-1-1 0,0 0 0,0 0 0,0 0 0,0 0 0,0 1 0,0-1 0,-1 0 0,1 0 0,0 0 0,-1 0 0,1 0 0,0 0 0,-1 0 0,0 1 0,-13 5 0,7 7 0,-7-7 0,14-6 2,-1-1-1,1 1 1,0 0-1,-1 0 0,1 0 1,0 0-1,-1 0 1,1-1-1,0 1 1,0 0-1,0 0 0,0 0 1,0 0-1,0 0 1,0 0-2,0-1 0,0 0 1,0 0 0,0 0 0,0 0 0,0 0 0,0 0 0,0 1 1,0-1-1,0 0 0,0 0 0,0 0 0,0 0 0,0 0 0,0 0 0,0 0 1,0 1-1,0-1 0,0 0 0,0 0 0,0 0 0,0 0 0,0 0 0,0 0 0,0 0 1,0 0-1,0 1 0,0-1 0,0 0 0,0 0 0,-1 0 0,1 0 0,0 0 1,0 0-1,0 0 0,0 0 0,0 0 0,0 0 0,0 0 0,0 0 0,-1 0 1,1 1-1,0-1 0,0 0 0,0 0 0,0 0 0,0 0 0,0 0 0,0 0 1,-1 0-1,1 0 0,0 0 0,0 0 0,0 0 0,0 0 0,0-1 0,0 1 1,0 0-1,-1 0-1,1 0-5,-1 0 1,0 0 0,0 0 0,0 0-1,0 0 1,0 1 0,0-1 0,0 0-1,0 0 1,1 1 0,-1-1-1,0 0 1,0 1 0,0-1 0,1 1 4,-7 13-22,1-12 22,2-1 0,-7 20 0,-3-4 22,14-17-19,-1 1 0,1-1 1,0 0-1,0 0 0,-1 0 0,1 1 1,0-1-1,0 0 0,0 0 0,0 1 1,-1-1-1,1 0 0,0 0 1,0 1-1,0-1 0,0 0 0,0 0 1,0 1-1,0-1 0,-1 0 1,1 1-1,0-1 0,0 0 0,0 1 1,0-1-1,0 0-3,0 14 43,0-14-42,1 0 1,-1 0-1,0 1 1,0-1-1,0 0 1,0 0-1,0 0 1,0 0-1,0 0 1,0 0-1,0 0 1,0 1-1,0-1 1,0 0-1,0 0 1,0 0-1,0 0 1,0 0-1,0 0 1,0 0-1,-1 0 1,1 1-1,0-1 1,0 0-1,0 0 1,0 0-1,0 0 1,0 0-1,0 0 1,0 0-1,0 0 1,0 0-1,0 0 1,0 1-1,-1-1 1,1 0-1,0 0 1,0 0-1,0 0 1,0 0-1,0 0 1,0 0-1,0 0 1,-1 0-1,1 0 1,0 0-1,0 0 1,0 0-1,0 0 1,0 0-1,0 0 1,0 0-1,-1 0 1,1 0-1,0 0 1,0 0-1,0 0-1,-3-2 20,3 2-20,0 0 0,0 0 1,-1 0-1,1 0 0,0 0 0,0 0 0,0 0 0,0 0 0,0 0 1,0 0-1,-1 0 0,1 0 0,0 0 0,0 0 0,0-1 0,0 1 1,0 0-1,-1 0 0,1 1 0,0-1 0,0 0 0,0 0 0,0 0 1,0 0-1,-1 0 0,1 0 0,0 0 0,0 0 0,0 0 0,0 0 1,0 0-1,-1 0 0,1 0 0,0 0 0,0 1 0,0-1 1,0 0-1,0 0 0,0 0 0,0 0 0,-13 21-5,-1-3 27,7-11 63,-7 10-64,8 0-21,-8-10 0,13-6 0,1 0 0,-1 0 0,1 0 0,-1 0 0,1 1 0,0-1 0,-1 0 0,1 0 0,0 0 0,0 0 0,0 0 0,0 0 0,0 1 0,0 0 0,0-2 0,0 1 2,0 0-1,0 0 1,0 0-1,0 0 1,0 0-1,0 1 1,0-1 0,0 0-1,-1 0 1,1 0-1,0 0 1,-1 0-1,1 0 1,-1 1-2,-13 5 85,13-6-82,1 0 0,-1 0 0,1 0 0,-1 0 0,1 0 0,0 0 0,0 0 0,-1 1 0,1-1 0,0 0 0,0 0 1,0 0-1,0 0 0,0 1-3,0 16 106,0-18-104,0 0 0,0 0 0,1 0 0,-1 0 0,0 0 0,0 0-1,0 1 1,0-1 0,0 0 0,0 0 0,0 0 0,0 0 0,0 0 0,0 0-1,0 0 1,0 1 0,0-1 0,0 0 0,-1 0 0,1 0 0,0 0-1,0 0 1,0 0 0,0 0 0,0 0 0,0 0 0,0 1 0,0-1 0,0 0-1,0 0 1,0 0 0,0 0 0,0 0 0,-1 0 0,1 0 0,0 0 0,0 0-1,0 0 1,0 0 0,0 0 0,0 0 0,0 0 0,-1 0 0,1 0 0,0 0-1,0 0 1,0 0 0,0 0 0,0 0 0,0 0 0,0 0 0,-1 0-1,1 0 1,0 0 0,0 0 0,0 0 0,0 0-2,-1 0 1,0 0 1,0 0-1,0 0 1,0 0-1,0 0 1,1 0-1,-1 1 0,0-1 1,0 0-1,0 0 1,0 1-1,0-1 0,1 1 1,-1-1-1,0 1-1,-6 12 0,-7-6 0,14-6 0,-1 0 0,1 0 0,-1 0 0,1 1 0,-1-1 0,1 0 0,0 0 0,0 0 0,0 0 0,-1 0 0,1 0 0,0 0 0,0 1 0,1 0 0,-1-1 2,0 0-1,0 0 1,0 0-1,0 0 1,0 1-1,0-1 1,-1 0-1,1 0 1,0 0 0,0 0-1,-1 0 1,1 0-1,-1 0 1,0 1-2,-13 5 85,14-6-82,-1 0 0,1-1-1,0 1 1,-1 0 0,1 0 0,0 0 0,-1 0 0,1 0 0,0-1-1,0 1 1,0 0 0,0 0 0,0 0 0,0 0 0,0 0-3,0 6 22,0-7-18,0 1 0,0-1-1,0 1 1,0 0 0,1-1-1,-1 1 1,0 0 0,-1-1-1,1 1 1,0-1-1,0 1 1,0 0 0,0-1-1,0 1 1,-1-1 0,1 1-1,0 0 1,-1-1 0,1 1-1,0-1 1,-1 1 0,1-1-1,-1 1-3,-12 6 0,12-7-1,1 1-1,-1 0 1,1 0 0,-1 0-1,1 0 1,0-1-1,0 1 1,-1 0 0,1 0-1,0 0 1,0 0-1,0 0 1,0 0-1,0 0 1,0 0 1,0-1 0,0 0-2,0 0 1,0 0-1,0 0 1,0 0-1,0 0 1,0 0-1,0 0 1,0 1-1,0-1 1,0 0-1,0 0 1,0 0-1,0 0 1,0 0-1,0 0 1,0 0-1,0 1 1,0-1 0,0 0-1,0 0 1,0 0-1,0 0 1,0 0-1,0 0 1,0 0-1,0 0 1,0 0-1,0 1 1,0-1-1,0 0 1,-1 0-1,1 0 1,0 0-1,0 0 1,0 0-1,0 0 1,0 0-1,0 0 1,0 0-1,0 0 1,-1 0-1,1 0 1,0 0-1,0 0 1,0 0-1,0 0 1,0 0-1,0 0 1,0 0-1,-1 0 1,1 0-1,0 0 1,0 0-1,0 0 1,0 0-1,0 0 1,0 0 1,-1 0-2,0 0 1,0 0-1,0 0 1,0 0 0,0 0-1,0 0 1,0 1-1,0-1 1,1 0-1,-1 0 1,0 1 0,0-1-1,0 1 1,1-1-1,-1 1 2,0-1 2,1 1-1,-1 0 1,1 0-1,0 0 0,-1-1 1,1 1-1,0 0 1,0 0-1,-1 0 1,1 0-1,0 0 0,0 0 1,0 0-1,0-1 1,0 1-2,0 3 64,-14-5-133,11 2 74,3-1-4,0 0 1,0 0-1,-1 0 1,1 0-1,0 0 1,0 0-1,0 0 1,0 0-1,0 0 1,0 0-1,0 0 1,0 0-1,-1 0 1,1 0-1,0 0 1,0 0-1,0 0 1,0 0-1,0 0 1,0 0-1,0 0 1,-1 0-1,1 0 1,0 0-1,0 0 1,0 0-1,0 0 1,0 0-1,0 0 1,0 0-1,0 1 1,0-1-1,0 0 1,-1 0-1,1 0 1,0 0-1,0 0 1,0 0-1,0 0 1,0 0-1,0 1 1,0-1-1,0 0 1,0 0-1,0 0 1,0 0-1,0 0 1,0 0-1,0 0 1,0 1-1,0-1 1,0 0-1,0 0 1,0 0-1,0 0 1,0 0-1,0 0-1,1 1 1,-1 0 1,0 0-1,-1 0 1,1 0-1,0 0 0,0 0 1,0 0-1,0-1 1,-1 1-1,1 0 1,0 0-1,-1 0 0,1 0 1,-1-1-1,1 1-1,-14 6 0,7 7 0,-7-7 0,7 10 0,-7 4 0,10-12-2,4-9 3,0 1 0,0 0-1,0-1 1,0 1 0,-1-1-1,1 1 1,0 0-1,0-1 1,-1 1 0,1-1-1,0 1 1,-1-1 0,1 1-1,-1-1 1,1 1 0,-1-1-1,1 0 1,-1 1 0,1-1-1,-1 0 1,1 1 0,-1-1-1,1 0 1,-1 0-1,1 1 1,-1-1 0,0 0-1,1 0 1,-1 0 0,0 0-1,1 0 1,-1 0 0,1 0-1,-1 0 1,0 0 0,1 0-1,0 0 1,-1 0 1,1 0-1,0 0 1,0 0-1,0 0 1,0 0-1,0 0 1,0 0-1,0 0 1,-1 0-1,1 0 1,0 0-1,0 0 1,0 0-1,0 0 1,0 0-1,0 0 1,0 0-1,-1 0 1,1 0-1,0 0 1,0 0-1,0 0 1,0 0-1,0 0 1,0 0-1,0 0 1,0 0-1,0 0 1,-1 1-1,1-1 1,0 0-1,0 0 0,0 0 1,0 0-1,0 0 1,0 0-1,0 0 1,0 0-1,0 0 1,0 1-1,0-1 1,0 0-1,0 0 1,0 0-1,0 0 1,0 0-1,0 0 1,0 0-1,0 1 1,0-1-1,0 0 1,0 0-1,0 0 1,0 0-1,0 0 1,0 0-2,0 1 1,0 0 1,0 0-1,0 0 1,0 0-1,0 0 0,0 0 1,0 0-1,-1 0 1,1-1-1,0 1 1,-1 0-1,1 0 0,0 0 1,-1 0-1,1-1-1,-1 1 2,0-1-1,0 1 1,1-1-1,-1 0 0,0 1 1,0-1-1,0 0 1,0 0-1,0 1 1,0-1-1,0 0 0,1 0 1,-1 0-1,0 0 1,0 0-2,1 0 0,0 0 1,0 0 1,-1 0-1,1 0 1,0 0-1,0 0 1,0 0-1,0 0 1,0-1-1,0 1 1,0 0-1,0 0 1,-1 0-1,1 0 1,0 1-1,0-1 1,0 0-1,0 0 1,0 0-1,0 0 1,0 0-1,-1 0 1,1 0-1,0 0 1,0 0-1,0 0 1,0 0-1,0 0 1,0 0-1,0 0 1,0 0-1,0 0 1,0 1-1,-1-1 0,1 0 1,0 0-1,0 0 1,0 0-1,0 0 1,0 0-1,0 0 1,0 0-1,0 1 1,0-1-1,0 0 1,0 0-1,0 0 1,0 0-1,0 0 1,0 0-1,0 0 1,0 1-1,0-1 1,0 0-1,0 0 1,0 0-1,0 0 1,0 0-2,-3 18 43,-11 2 63,6-5 23,3-8-69,5-7-59,0 0-1,0 0 1,0 0 0,0 0 0,0 0-1,0 0 1,0 1 0,0-1 0,0 0-1,-1 0 1,1 0 0,0 0 0,0 0-1,0 0 1,0 0 0,0 0-1,-1 0 1,1 0 0,0 0 0,0 0-1,0 0 1,0 0 0,0 0 0,-1 0-1,1 0 1,0 0 0,0 0 0,0 0-1,0 0 1,0 0 0,-1 0 0,1 0-1,0 0 1,0 0 0,0 0-1,0 0 1,0 0 0,0 0 0,-1 0-1,1-1 0,-3 0 38,3 1-35,0 0-1,0 0 0,0 0 0,0 0 1,0 0-1,-1 0 0,1 0 0,0 0 0,0 0 1,0 0-1,0 0 0,0 0 0,0 0 1,0 0-1,-1 0 0,1 0 0,0 0 1,0 0-1,0 0 0,0 0 0,0 0 1,0 0-1,0 0 0,0 0 0,-1 0 1,1 0-1,0 1 0,0-1 0,0 0 1,0 0-1,0 0 0,0 0 0,0 0 1,0 0-1,0 0 0,0 0 0,0 0 1,0 1-1,0-1 0,-1 0 0,1 0 1,0 0-1,0 0 0,0 0 0,0 0 1,0 0-1,0 1 0,0-1 0,0 0 1,0 0-1,0 0 0,0 0 0,0 0 1,1 0-1,-1 0 0,0 1 0,0-1-2,-4 17 107,-10 0-107,14-16-3,0-1-1,0 0 1,-1 0 0,1 0 0,0 1-1,0-1 1,-1 0 0,1 0-1,0 0 1,0 1 0,0-1 0,0 0-1,-1 0 1,1 1 0,0-1-1,0 0 1,0 1 0,0-1 0,0 0-1,0 0 1,0 1 0,0-1-1,0 0 1,0 1 0,0-1 0,0 0 3,0 1-2,0 0 1,0 0-1,0 0 1,0 0-1,0 0 1,0 0 0,-1 0-1,1-1 1,0 1-1,0 0 1,-1 0 0,1 0-1,-1 0 1,1-1-1,-1 1 2,-12 6 0,12-6 2,0 0-1,1 0 1,0 0-1,-1 0 1,1 0-1,-1 0 1,1 1-1,0-1 1,0 0 0,0 0-1,0 0 1,0 0-1,0 0 1,0 2-2,0-3 3,0 1 0,1-1 0,-1 1 0,0 0 0,0-1 1,0 1-1,0 0 0,0-1 0,0 1 0,-1 0 1,1-1-1,0 1 0,0 0 0,0-1 0,0 1 0,-1-1 1,1 1-1,0 0 0,-1-1 0,1 1 0,0-1 1,-1 1-1,1-1 0,-1 1 0,1-1 0,-1 1 0,1-1 1,-1 0-1,1 1 0,-1-1 0,0 0 0,0 1-3,-7 5 27,7-5-20,1 0 1,-1 0-1,1 0 1,-1 0 0,1 0-1,0 0 1,-1 0 0,1 0-1,0 0 1,0 1-1,0-1 1,0 0 0,0 0-1,0 1-7,0-1 8,0 0 0,1 1-1,-1-1 1,-1 0-1,1 0 1,0 0 0,0 0-1,0 0 1,-1 0-1,1 0 1,0 1 0,-1-1-1,1 0 1,-1 1-8,-13 4 21,7 8-21,-7-7 0,13-6 0,1 0 0,-1 0 0,1 0 0,0 0 0,-1 0 0,1 1 0,0-1 0,0 0 0,-1 0 0,1 0 0,0 0 0,0 0 0,0 0 0,1 2 0,-1 17 0,0-18 0,0-1 0,0 0 0,0 0 0,0 0 0,0 0 0,0 0 0,-1 0 0,1 1 0,0-1 0,-1 0 0,1 0 0,0 0 0,-1 0 0,0 1 0,-13 5 0,14-6 0,-1 0 0,1 0 0,-1 0 0,1 0 0,0 0 0,-1 0 0,1 0 0,0 0 0,0 0 0,0 1 0,-1-1 0,1 0 0,1 0 0,-1 1 0,0 19 0,0-21 0,0 2 0,0 0 0,0 0 0,0 0 0,-1-1 0,1 1 0,0 0 0,-1 0 0,1 0 0,-1 0 0,0 0 0,-13 19 0,14-20 0,-1 1 0,0 0 0,1 0 0,0 0 0,-1 0 0,1 0 0,0-1 0,0 1 0,0 0 0,0 0 0,0-2 0,0 9 12,0-7-2,1 0 1,-1 1-1,0-1 1,0 1 0,-1-1-1,1 1 1,0-1-1,-1 1 1,0-1 0,1 1-1,-2 0-10,-11 3-21,6 8-64,-7-7 63,13-6 22,1 0 0,-1 0 0,1 0 0,-1 0 0,1 1 0,0-1 0,0 0 0,-1 0 0,1 0 0,0 0 0,0 0 0,0 0 0,0 0 0,0 2 0,0 17 0,0-18 0,0 0 0,0 0 0,0 0 0,0 0 0,0 0 0,-1 0 0,1 0 0,-1 0 0,1-1 0,-1 1 0,-13 16-21,14-18 18,-1 0-1,1 0 1,0 0 0,0 1 0,0-1-1,-1 0 1,1 0 0,0 0-1,0 1 1,0-1 0,-1 0 0,1 0-1,0 1 1,0-1 0,0 0-1,0 1 1,0-1 0,0 0 0,0 0-1,0 1 1,-1-1 0,1 0-1,0 1 1,0-1 0,0 0 0,0 1 3,0 24-25,0 29 50,0-31 56,0-15-53,0-6-29,0 28-1,-2-16 2,-3-10 0,4-4 0,1 0 0,-1 0 0,1 1 0,-1-1 0,1 0 0,-1 0 0,1 1 0,-1-1 0,1 0 0,-1 1 0,1-1 0,0 0 0,-1 1 0,1-1 0,0 1 0,-1-1 0,1 1 0,0-1 0,-1 1 0,1-1 0,0 1 0,-1 3 0,0 0 0,0 1 0,0-1 0,1 1 0,0-1 0,-1 1 0,2 0 0,-1 16 0,-2 7-3,2-28 3,0 0 0,0 0 1,0 0-1,0 0 0,0 1 0,0-1 0,0 0 0,0 0 0,0 0 0,0 0 0,0 0 0,0 0 1,0 1-1,0-1 0,0 0 0,0 0 0,0 0 0,0 0 0,0 0 0,0 1 0,0-1 0,0 0 0,0 0 1,0 0-1,0 0 0,0 0 0,0 0 0,0 1 0,0-1 0,0 0 0,0 0 0,0 0 0,0 0 0,1 0 1,-1 0-1,0 0 0,0 0 0,0 1 0,0-1 0,0 0 0,0 0 0,0 0 0,1 0 0,-1 0 1,0 0-1,6 3-31,5 6-46,-9-6 69,0 8 72,-3-4-56,1 19-17,0-23 9,0 24 51,0-27-47,0 0 0,0 0 1,0 1-1,0-1 0,0 0 0,1 1 0,-1-1 0,0 0 0,0 1 0,0-1 0,0 0 0,0 0 1,0 1-1,0-1 0,1 0 0,-1 0 0,0 1 0,0-1 0,0 0 0,0 0 0,1 1 0,-1-1 1,0 0-1,0 0 0,1 0 0,-1 1-4,14 12 43,-14-12-40,0-1 0,1 0 0,-1 0 1,0 0-1,0 0 0,1 1 1,-1-1-1,0 0 0,0 0 0,0 1 1,0-1-1,1 0 0,-1 0 1,0 1-1,0-1 0,0 0 0,0 1 1,0-1-1,0 0 0,0 0 0,0 1 1,0-1-1,0 0 0,0 1 1,0-1-1,0 0-3,0 4 16,0 2-5,0 5 69,0-11-80,0 1-5,0 0 1,0 0 0,0 0 0,0 0-1,0 0 1,1-1 0,-1 1-1,0 0 1,0 0 0,1 0 0,-1 0-1,0 0 1,1-1 0,-1 1 0,1 0 4,13 6-22,-7 10 22,6 4 22,-12-19-14,0 0 1,-1 0-1,1-1 1,-1 1-1,1 0 1,-1 0-1,0 0 1,0 0-1,0 0 1,0 0-9,0-2 0,0 21 21,0-21-21,0 1 0,0 0 0,0 0 0,0 0 0,0 0 0,0 1 0,0-1 0,0 0 0,0 0 0,1 0 0,-1 0 0,0 0 0,1 0 0,-1 0 0,1 1 0,5 0 0,-2 0 0,7 18 0,3 1 0,-2 0 0,-8-19 0,1 0 0,2 11 0,-2-11 0,-1 0 0,8 19 0,2 0 0,-7-4 0,-7-17 2,1 1-1,0-1 1,0 1-1,0-1 0,-1 0 1,1 1-1,0-1 1,0 0-1,0 0 0,0 0 1,0 0-1,0 0 1,0 0-1,-1 0 1,1 0-2,-1 0 0,7 0 71,0 0-32,0 4-43,0 10 4,-6-14 0,0 1 0,0-1 0,0 1 0,0-1 0,0 0 0,0 1 0,1-1 0,-1 0 0,0 0 0,0 0 0,0 0 0,0 0 0,0 0 0,2 0 0,17 0-21,-2 0-43,-11 0 128,-7 0-64,1 0 1,-1 0 1,1 0-1,0 0 1,0 0-1,0 0 0,0 0 1,0 1-1,0-1 1,0 0-1,-1 0 1,1 1-1,0-1 0,0 1 1,0-1-1,-1 1-1,7 12 0,-6-12 2,0-1-1,0 1 1,0-1-1,-1 1 0,1-1 1,0 0-1,0 0 1,0 1-1,0-1 0,0 0 1,0 0-1,0 0 1,-1 0-1,1 0 1,0 0-2,-1 0 0,0 0 1,1 0 1,-1 0-1,0 0 1,0 0-1,0 0 1,0 0-1,0 0 1,0 0-1,0 0 1,0 0-1,1 0 1,-1 0-1,0 0 1,0 0-1,0 0 1,0 0-1,0 0 1,0 0-1,0 0 1,1 0-1,-1 0 1,0 0-1,0 0 1,0 0-1,0 0 1,0 0-1,0 0 1,0 0-1,0 0 1,0 1-1,1-1 1,-1 0-1,0 0 1,0 0-1,0 0 1,0 0-1,0 0 0,0 0 1,0 0-1,0 0 1,0 1-1,0-1 1,0 0-1,0 0 1,0 0-1,0 0 1,0 0-1,0 0 1,0 0-1,0 1 1,0-1-1,0 0 1,0 0-1,0 0 1,0 0-1,0 0 1,0 0-2,0 18 21,0-1 1,0-10 63,0 18-64,0-22-28,0 52-7,0-37 35,0 3-21,-2 14 0,2-35 0,0 0 0,0 1 0,0-1 0,0 0 0,0 0 0,0 1 0,0-1 0,-1 0 0,1 0 0,0 0 0,0 1 0,0-1 0,0 0 0,0 0 0,0 0 0,-1 1 0,1-1 0,0 0 0,0 0 0,0 0 0,-1 0 0,1 1 0,0-1 0,0 0 0,0 0 0,-1 0 0,1 0 0,0 0 0,0 0 0,-1 0 0,1 0 0,0 0 0,0 0 0,-1 0 0,1 0 0,0 0 0,-10 5 0,10-4 0,-1 0 0,1 0 0,-1 0 0,1 0 0,0 0 0,-1 0 0,1 0 0,0 0 0,0 0 0,0 0 0,0 1 0,0-1 0,0 0 0,0 1 0,0-1 0,0 0 0,0 0 0,0 1 0,0-1 0,0 0 0,0 0 0,0 0 0,-1 0 0,1 0 0,0 0 0,-1 0 0,1 0 0,0 0 0,-2 1 0,-2 0-18,-6-1 68,-4 0 35,8 2-74,-1 11-11,6-13 2,0-1-1,1 1 0,-1-1 1,0 0-1,0 1 1,0-1-1,0 0 1,0 0-1,0 0 0,1 1 1,-1-1-1,0 0 1,0 0-1,0 0 1,0 0-2,1 0 0,-7 0 106,-10 0 1,15 0-105,0-1 0,0 2 0,0-1 0,0 0 1,0 0-1,0 1 0,0-1 0,1 1 0,-1-1 0,0 1-2,-19 13 0,4-11 22,10-3 63,-11 0-64,1 0 1,10 0 49,1 0-33,-2 4-62,1 10-40,-7-12 45,12-2 18,1 0-1,-1 0 0,1 0 0,0 0 0,-1 1 0,1-1 0,0 0 1,-1 0-1,1 1 0,0-1 0,-1 1 0,1-1 0,-1 2 2,-5 12 0,6-14 0,0 1 0,0-1 0,0 1 0,0-1 0,-1 0 0,1 1 0,0-1 0,0 0 0,0 0 0,0 0 0,0 0 0,0 0 0,-1 0 0,0 0 0,2 0 0,-1 0 0,0 0 0,1 0 0,-1-1 0,0 1 0,1 0 0,-1 0 0,0 0 0,1 1 0,-1-1 0,0 0 0,1 0 0,-1 0 0,1 0 0,-1 1 0,0-1 0,1 0 0,-1 1 0,1-1 0,-1 0 0,1 1 0,-1-1 0,1 0 0,-1 1 0,1-1 0,-1 1 0,1-1 0,-1 1 0,1 0 0,0-1 0,-1 1 0,1 0 0,-6 7 0,5-7 2,0-1-1,1 1 0,-1-1 1,0 1-1,0-1 1,0 0-1,0 0 1,1 1-1,-1-1 0,0 0 1,0 0-1,0 0 1,0 0-1,0 0 1,0 0-2,1 0 3,0 0 0,-1 0 0,1 0 1,0 0-1,-1 0 0,1 0 1,0 0-1,-1 0 0,1 0 0,0 0 1,0 0-1,-1 0 0,1 1 0,0-1 1,0 0-1,-1 0 0,1 0 1,0 0-1,0 1 0,-1-1 0,1 0 1,0 0-1,0 1 0,0-1 1,-1 0-1,1 0-3,-17 14 21,0-7-21,10 7 0,-7-7 0,7 7 0,-7-7 0,7 7 0,6-14 0,0 1 0,0-1 0,0 1 0,0-1 0,0 0 0,0 1 0,0-1 0,-1 0 0,1 0 0,0 0 0,0 0 0,0 0 0,0 0 0,-1 0 0,2 0 0,-1 0 0,0 0 0,1 0 0,-1 0 0,0 0 0,1 0 0,-1 0 0,0 0 0,1 0 0,-1 0 0,0 0 0,1 0 0,-1 0 0,0 0 0,1 0 0,-1 1 0,1-1 0,-1 0 0,0 1 0,1-1 0,-1 0 0,1 1 0,-1-1 0,1 1 0,-1-1 0,1 1 0,-1-1 0,1 1 0,0-1 0,-1 1 0,1-1 0,0 1 0,-1 0 0,-5 8 0,-8-3 22,7 8 63,2-12-71,1 0-10,0 5-36,-3 7-39,-7 6 49,2 1 22,8-19 0,-1 0 0,4-1 0,1 0 0,-1 0 0,1 0 0,0 0 0,-1 0 0,1 0 0,0 0 0,-1 0 0,1 0 0,0 1 0,0-1 0,0 0 0,0 0 0,0 1 0,0 40 0,1-34 0,-1-6 0,0 1 0,0-1 0,1 0 0,-2 0 0,1 0 0,0 0 0,0 1 0,-1-1 0,1 0 0,-1 0 0,1 0 0,-2 2 0,-12 3 0,14-6 0,-1 0 0,1 0 0,-1 0 0,1 0 0,-1 0 0,1 0 0,0 0 0,0 0 0,0 1 0,-1-1 0,1 0 0,0 0 0,0 0 0,1 1 0,-1 0 0,0 0 0,0 0 0,0 0 0,-1 0 0,1 0 0,0 0 0,-1-1 0,1 1 0,-1 0 0,0 0 0,-13 19 0,14-19 0,-1-1 0,0 1 0,1 0 0,-1 0 0,1 0 0,0 0 0,0 0 0,0 0 0,0 0 0,0 0 0,0 18 0,0 64 0,0-43 0,0-23-97,0 2 59,0 43 175,0-18-139,0-30-17,0 13-104,0-11 147,0 6 73,0-2-76,2 15-28,-2-36 5,0 0 1,0 0 0,0 0 0,0 1-1,0-1 1,0 0 0,0 0 0,0 1-1,0-1 1,0 0 0,1 0 0,-1 1-1,0-1 1,0 0 0,0 0 0,0 0-1,0 0 1,1 1 0,-1-1 0,0 0-1,0 0 1,0 0 0,1 0 0,-1 0-1,0 1 1,0-1 0,1 0-1,-1 0 1,0 0 0,0 0 0,0 0-1,1 0 1,-1 0 0,0 0 0,0 0-1,1 0 2,8 4-53,-8-3 51,-1 0 1,1 0-1,-1 0 0,1 0 1,-1 1-1,0-1 1,0 0-1,1 0 1,-1 0-1,0 0 1,0 0-1,0 0 1,0 1-1,0 0 2,0-2 0,0 41 0,0-34-4,0 28 30,0-22 23,0-1-1,0 25-39,0 26-9,0 20 0,-1-76-3,1-5 11,6 7-33,6 15-61,-7-12 71,-5 1 48,-2 24 55,3-34-88,-1-1 0,0 0 0,0 1 0,1-1 0,0 0 0,-1 1 0,1-1 0,0 0 0,0 0 0,0 0 0,0 0 0,0 0 0,1 0 0,-1 0 0,1 0 0,-1 1 0,0-1 0,0 0 0,0 0 0,-1 0 0,1 0 0,0 1 0,-1-1 0,1 0 0,-1 1 0,0-1 0,0 1 0,0 80-158,0 0 60,-1-76 95,2-4 11,4 5-33,8 16-61,-10-19 66,-2 3 14,-2 21 10,1-22-18,0 27-100,0-32 104,0 0-1,0 0 0,0 0 1,0 0-1,1 0 0,-1 0 1,1-1-1,-1 1 0,1 0 1,0 0 10,6 8-23,-6-9 23,0 0 1,-1-1 0,1 1-1,-1 0 1,1 0 0,-1-1-1,1 1 1,-1 0 0,1 0-1,-1 0 1,0 0 0,1-1-1,-1 1 1,0 1-1,2 12-37,-1 11-62,-1-10 93,0-5-28,0 7-32,0 25 44,0-34 16,1 16-129,1-18 148,12 1-13,-13-6 0,-1 0 0,1 0 0,-1 0 0,1 0 0,-1 0 0,0 0 0,1 0 0,-1 0 0,0 1 0,0-1 0,0 0 0,0 0 0,0 0 0,0 1 0,0 19-21,0 0-64,0 13 60,0-19 28,0-3-37,0 10-38,0-20 67,0 0 1,0 0 0,0 0 0,0 0-1,0 0 1,1-1 0,-1 1-1,1 0 1,-1 0 0,1 0 4,13 15-128,-14-17 124,0 0 0,1 0 0,-1 1-1,0-1 1,0 0 0,0 0 0,0 0 0,0 0 0,0 0 0,1 0 0,-1 0 0,0 0-1,0 1 1,0-1 0,0 0 0,0 0 0,0 0 0,0 0 0,0 0 0,0 0-1,1 1 1,-1-1 0,0 0 0,0 0 0,0 0 0,0 0 0,0 1 0,0-1 0,0 0-1,0 0 1,0 0 0,0 0 0,0 0 0,0 1 0,0-1 0,0 0 0,-1 0-1,1 0 1,0 0 0,0 1 0,0-1 0,0 0 0,0 0 0,0 0 0,0 0 0,0 0-1,0 0 1,-1 0 0,1 1 0,0-1 0,0 0 0,0 0 0,0 0 0,0 0-1,0 0 1,-1 0 0,1 0 4,-8 9-176,2-4-10,4-2-89,1-2-240,1-2 176,-1 1 62,0-1-9,-1-1-70,0 0-82,-1-1-67,-1-2-167,-1-2-401,5 5 776,-1 0 1,0 0-1,1 0 1,0 1-1,-1-1 1,1 0-1,0 0 1,0 0-1,0 0 1,0 0 296,0 2 0</inkml:trace>
  <inkml:trace contextRef="#ctx0" brushRef="#br0" timeOffset="7898.2769">147 5414 2944,'-1'0'808,"0"0"-577,-1 0-33,1 0-47,0 0-65,0 0-44,-2 0-72,2 0 47,0 0 57,-1 0 85,1 0 77,-1 0 110,1 0-127,0 0 35,0 0 38,0 0 38,1 0-159,0 0-57,0 0-32,0 0-22,0 4 89,0-2-98,0 4 3,0-4-4,0 1 51,0 1 70,0-4-193,0 0 108,0 0 63,0 0 107,3 4 85,11 10-63,-10-11-22,-4-3 21,0 4 64,0-2-273,0 2 82,0 0 51,0 7 324,0-5-274,0-4-174,0 1-48,0-2-59,0 0-67,0-1 99,-1 1 0,1-1 0,0 0 1,0 0-1,0 0 0,0 0 0,0 0 1,0 0-1,0 0 0,0 0 0,0 1 1,0-1-1,0 0 0,0 0 0,0 0 1,0 0-1,0 0 0,0 0 0,0 0 1,0 1-1,1-1 0,-1 0 0,0 0 1,0 0-1,0 0 0,0 0 0,0 0 1,0 0-1,0 0 0,0 0 0,0 1 1,0-1-1,0 0 0,0 0 0,1 0 1,-1 0-1,0 0 0,0 0 0,0 0 1,0 0-1,0 0 0,0 0 0,0 0 1,1 0-1,-1 0 0,0 0 0,0 0 0,0 0 1,0 0-1,0 0 0,0 0 0,0 0 1,1 0-1,-1 0 0,0 0 0,0 0 1,0 0-3,9 2 41,-2 6 106,-6 14 134,-1-16-238,0-6-41,0 0 0,0 0 0,0 0 1,0 0-1,0 1 0,0-1 0,0 0 1,0 0-1,0 0 0,0 0 0,0 0 1,0 0-1,0 0 0,0 1 0,0-1 1,0 0-1,0 0 0,0 0 0,0 0 1,0 0-1,0 0 0,0 0 0,0 0 1,1 1-1,-1-1 0,0 0 0,0 0 1,0 0-1,0 0 0,0 0 0,0 0 1,0 0-1,0 0 0,0 0 0,0 0 0,1 0 1,-1 1-1,0-1 0,0 0 0,0 0 1,0 0-1,0 0 0,0 0 0,0 0 1,0 0-1,1 0 0,-1 0 0,0 0 1,0 0-1,0 0 0,0 0 0,0 0 1,0 0-1,0 0 0,1 0 0,-1 0 1,0-1-3,1 1 8,0 0 1,0 0-1,0 0 1,-1 0-1,1 1 1,0-1-1,0 0 1,0 0-1,0 0 1,0 1 0,0-1-1,-1 0 1,1 1-1,0-1 1,0 1-9,-1 0 9,1 0 0,-1 0 0,1 0 0,-1 0 0,0 0 1,1 0-1,-1 0 0,0 0 0,0 1 0,0-1 0,1 0 0,-1 0 1,-1 0-1,1 1-9,0 16 128,0-11 0,0 6 0,0-12-123,0-1-1,0 0 1,0 1 0,0-1 0,0 0 0,0 1 0,0-1 0,0 0 0,0 0 0,1 1 0,-1-1 0,0 0 0,0 1 0,0-1-1,0 0 1,0 0 0,1 1 0,-1-1 0,0 0 0,0 0 0,0 0 0,1 1 0,-1-1 0,0 0 0,0 0 0,1 0-5,13 14 149,-14-14-141,0 1 0,0-1 1,0 0-1,0 0 0,1 1 0,-1-1 0,0 0 1,0 0-1,1 0 0,-1 1 0,0-1 0,0 0 1,1 0-1,-1 0 0,0 0 0,0 0 0,1 0 1,-1 1-1,0-1 0,1 0 0,-1 0 0,0 0 1,1 0-1,-1 0 0,0 0 0,1 0-8,12 0 150,-9 0-1,-4 3 64,0 11-42,0-14-168,0 0 1,0 0-1,0 0 0,0 1 1,0-1-1,0 0 1,0 0-1,0 0 0,0 0 1,0 0-1,0 0 0,0 0 1,0 1-1,0-1 0,0 0 1,0 0-1,0 0 1,0 0-1,0 0 0,0 0 1,0 0-1,0 1 0,0-1 1,0 0-1,0 0 1,0 0-1,0 0 0,0 0 1,0 0-1,0 0 0,0 0 1,1 0-1,-1 0 0,0 0 1,0 1-1,0-1 1,0 0-1,0 0 0,0 0 1,0 0-1,0 0 0,1 0 1,-1 0-1,0 0 0,0 0 1,0 0-1,0 0 1,0 0-1,0 0 0,0 0 1,1 0-1,-1 0 0,0 0 1,0 0-1,0 0 1,0 0-1,0 0-3,14 0 64,-10 0 64,-4 0 85,0 3-63,0 11-22,0-14-126,0 0 0,0 0 0,-1 0 1,1 0-1,0 0 0,0 1 0,0-1 1,0 0-1,0 0 0,0 0 0,0 0 1,0 0-1,0 0 0,0 0 0,0 1 1,0-1-1,0 0 0,0 0 0,1 0 0,-1 0 1,0 0-1,0 0 0,0 0 0,0 1 1,0-1-1,0 0 0,0 0 0,0 0 1,0 0-1,0 0 0,0 0 0,0 0 1,0 0-1,1 0 0,-1 0 0,0 0 1,0 0-1,0 0 0,0 1 0,0-1 1,0 0-1,0 0 0,1 0 0,-1 0 1,0 0-1,0 0 0,0 0 0,0 0 1,0 0-1,0 0 0,0 0 0,1 0 1,-1 0-1,0 0 0,0-1 0,0 1 1,0 0-3,14 0 128,-11 0 0,1 0-22,-3 0-104,0 0-1,0 0 0,0 0 1,0 0-1,-1 0 1,1 1-1,0-1 1,0 0-1,0 0 0,0 1 1,0-1-1,-1 0 1,1 1-1,0-1 1,0 1-2,-1 0 1,1-1 0,-1 1 1,1 0-1,-1 0 1,0 0-1,1 0 1,-1-1-1,0 1 0,0 0 1,0 0-1,0 0 1,0 0-1,0 0 0,0 0 1,0 0-2,0-1 0,0 0 1,0 0 1,0 0-1,0 0 1,0 0-1,0 0 1,0 0-1,0 1 1,0-1-1,0 0 1,0 0-1,0 0 1,0 0-1,0 0 1,0 0-1,0 0 1,0 1-1,0-1 1,0 0-1,0 0 1,0 0-1,0 0 1,0 0-1,0 0 1,0 0-1,0 0 1,1 1-1,-1-1 1,0 0-1,0 0 1,0 0-1,0 0 1,0 0-1,0 0 1,0 0-1,0 0 1,0 0-1,1 0 1,-1 0-1,0 0 1,0 0-1,0 0 1,0 0-1,0 0 1,0 0-1,0 0 1,1 0-1,-1 0 1,0 0-1,0 0 1,0 0-1,0 0 1,0 0-1,0 0 1,0 0-1,0 0 1,1 0-1,-1 0-1,17 0 22,0 0-1,-13 0 86,-1 0-1,-3 0-106,1 0 3,0 0 0,0 0 0,0 0 0,0 0-1,0 0 1,0 0 0,0 1 0,0-1 0,-1 0 0,1 0 0,0 1-1,0-1 1,0 1 0,0-1 0,-1 1-3,7 13 107,-6-14-99,0 0 1,0 1-1,-1-1 1,1 1-1,0-1 1,0 0-1,0 0 1,0 1-1,0-1 1,0 0-1,-1 0 1,1 0-1,0 0 1,0 0 0,0 0-9,-1 0 0,7 0 106,-6 0-103,0 0 0,0 0 0,0 0 0,0 0-1,0 0 1,-1 0 0,1 0 0,0 1 0,0-1 0,0 0-1,0 1 1,0-1 0,-1 0 0,1 1 0,0-1-3,6 14 85,-6-13-83,0-1-1,0 1 1,0-1-1,0 1 1,0-1-1,0 0 1,0 1-1,0-1 1,1 0-1,-1 0 1,0 0-1,0 0 1,0 0 0,1 0-2,16 0 21,-4 0 95,-2 0-34,-3 0-35,-3 0-36,-5 0-8,-1 0 0,0 0 1,0 0-1,1 0 0,-1 0 1,0 0-1,1 0 0,-1 0 0,0 0 1,0-1-1,1 1 0,-1 0 1,0 0-1,1 0 0,-1 0 0,0 0 1,0-1-1,1 1 0,-1 0 1,0 0-1,0 0 0,0-1 0,1 1 1,-1 0-1,0 0 0,0-1-3,14-13 43,-14 14-40,0 0 0,1 0 1,-1-1-1,0 1 0,0 0 1,0 0-1,1 0 0,-1-1 0,0 1 1,0 0-1,1 0 0,-1 0 1,0 0-1,0-1 0,1 1 0,-1 0 1,0 0-1,1 0 0,-1 0 0,0 0 1,0 0-1,1 0 0,-1 0 1,0 0-1,1 0 0,-1 0-3,4 0-1,20 0 135,-14 0-117,-8 0-17,0 0 0,0 0 0,0 0 0,0 0 0,0-1 0,0 1 0,-1-1 0,1 1 0,0-1 0,0 1 0,30-18 60,-29 17-38,4 2 2,-5-1-22,-1 0 0,1 0 1,0 0-1,0 0 0,0 0 0,0-1 0,0 1 0,0-1 0,-1 0 1,1 1-3,29-19-5,-28 19 6,26 1 24,-12-1 82,-7 0-30,-4-2-35,3-7-35,0 1 7,6 7 80,6 1-68,17 0-31,-36 0 5,0 0 0,0 0 0,-1-1 0,1 1 0,0 0 0,0-1 0,0 1 0,0-1 0,0 1 0,0-1 0,8-7 0,-9 8 0,-1-1 0,1 0 0,0 1 0,0-1 0,-1 1 0,1-1 0,0 1 0,0-1 0,0 1 0,0-1 0,-1 1 0,1 0 0,0 0 0,0-1 0,39-1 0,-7 2 27,38 0 96,-64 1-82,-5-2-6,31-17-5,-31 17-30,1 1-1,0-1 1,0 1-1,-1-1 1,1 1-1,0 0 1,0 0-1,0 0 1,-1 0-1,2 0 1,-3 1 2,1-1 0,0 0-1,-1 0 1,1 0 0,0 0-1,0 0 1,-1 0-1,1 0 1,0 0 0,-1-1-1,1 1 1,0-1 0,-1 1-1,1-1 1,-1 0 0,1 0-2,4-7 45,-6 7-43,0 1 0,1-1 0,-1 0 0,0 1 0,1-1 0,-1 1 0,0-1 0,1 1 0,-1-1 0,1 1-1,-1 0 1,1-1 0,-1 1 0,1-1 0,0 1 0,-1 0 0,1 0 0,-1-1 0,1 1 0,0 0-1,-1 0 1,1 0 0,0 0 0,-1-1 0,1 1 0,0 0 0,-1 0 0,1 0 0,0 1 0,-1-1 0,1 0-1,0 0-1,41 0 0,-40 0 0,0 0 0,0 0 0,1-1 0,-1 1 0,0-1 0,0 1 0,0-1 0,0 0 0,0 0 0,0 0 0,0 0 0,0 0 0,0 0 0,0-1 0,8-4 0,-8 5 0,0 0 0,0 1 0,0-1 0,0 1 0,-1 0 0,1-1 0,0 1 0,0 0 0,0 0 0,0 0 0,8 1 0,-8-1 0,1 0 0,0 0 0,0 0 0,0 0 0,0 0 0,-1-1 0,1 1 0,0-1 0,0 0 0,1 0 0,17-13 0,-20 13 0,1 1 0,0-1 0,0 0 0,0 1 0,0 0 0,0 0 0,0-1 0,-1 1 0,1 0 0,0 0 0,11 2 12,-1-3 32,26-17 7,-35 17-43,0 0 0,1 0 0,-1 0-1,0 1 1,1-1 0,-1 1 0,1 0 0,-1 0 0,1 0-1,-1 0 1,0 0 0,1 1-8,-1 0 5,0-1 0,0 0 0,1 1 0,-1-1 0,0-1 0,0 1 0,0 0 0,0-1 0,0 1 0,0-1 0,2-1-5,6-4 14,-9 4-7,-1 1 0,1 0-1,0 0 1,0 0-1,0 0 1,0 0 0,0 0-1,0 1 1,1-1 0,-1 1-1,0-1 1,0 1 0,0 0-1,1 0-6,5 0 16,-6 0-7,1 1 0,-1-1 1,0 0-1,0 0 1,0 0-1,1-1 0,-1 1 1,0 0-1,0-1 0,0 1 1,0-1-1,2-1-9,-1-3 16,4-4-11,25 2 17,-15-1 32,-15 7-50,0 0 0,-1 0 0,1 0 0,0 0 0,0 0 0,0 0 0,0 1 0,0-1 0,0 1 0,0 0 0,1-1 0,-1 1 0,0 0-4,7 0 7,8 1 35,-2-5 37,-4-3-17,-9 6-48,0 0 0,0-1 0,-1 1 0,1 0-1,0 0 1,0 1 0,1-1 0,-1 0 0,0 1 0,0-1 0,0 1 0,0 0 0,1-1-1,-1 1-13,15 0 128,-16 0-123,-1 0 0,0 0 0,1 0 0,-1 0 0,0 0 0,1 0 0,-1 0 0,0 0 0,0 0 0,1 0 0,-1 0 0,0 0-1,1 0 1,-1-1 0,0 1 0,0 0 0,1 0 0,-1 0 0,0 0 0,0-1 0,0 1 0,1 0 0,-1 0 0,0-1 0,0 1-1,0 0-4,2-2 18,-1 1-5,0 0-1,1-1 1,-1 1 0,1 0 0,0-1 0,-1 1 0,1 0 0,0 0 0,1 0-13,7-2 83,3 2 63,-11 1-144,0 0 0,1-1 0,-1 1 0,0-1 0,0 0 0,0 1-1,0-1 1,0 0 0,0 0 0,0-1 0,2 0-2,7-5 0,10 0 0,0-7 0,-19 14 0,-1-1 0,1 0 0,0 1 0,0 0 0,0-1 0,0 1 0,0 0 0,0 0 0,0 0 0,0 0 0,5 1 0,-5-2 0,30-16 0,-31 16 3,1 0-1,-1 0 1,0 1 0,1-1-1,-1 1 1,0-1-1,1 1 1,-1 0-1,1-1 1,-1 1-1,1 0 1,-1 0-1,1 0 1,-1 0-1,0 0 1,2 1-3,35 0 87,-30-1-87,-6 1 9,0-1-1,1 0 1,-1 0 0,0 0 0,0 0 0,0 0 0,1-1 0,-1 1 0,0-1 0,0 1 0,0-1 0,2 0-9,2-8 20,-6 8-19,0 1-1,1-1 0,-1 1 0,0-1 0,1 1 0,-1-1 0,1 0 0,-1 1 0,0 0 0,1-1 0,-1 1 0,1-1 0,0 1 0,-1 0 0,1-1 0,-1 1 0,1 0 0,0-1 0,-1 1 0,1 0 0,-1 0 0,1 0 0,0 0 0,-1 0 0,1 0 0,0 0 0,-1 0 0,1 0 0,0 0 0,-1 0 0,1 0 0,0 0 0,1 0 0,0 0 0,0 0 0,0 0 0,0 0 0,0 0 0,0-1 0,-1 1 0,1-1 0,0 1 0,0-1 0,19-13 0,-19 13 0,-1 1 0,1-1 0,0 0 0,0 1 0,0 0 0,0-1 0,0 1 0,0 0 0,0 0 0,0 0 0,5 1-3,-5-1 11,7-6-32,14-6-63,-21 11 85,0 1-1,0-1 1,0 1 0,-1-1 0,1 1 0,0 0 0,0 0 0,0-1 0,0 1-1,0 1 3,0-1 3,0 0-1,0 0 0,0-1 0,0 1 0,0 0 0,-1 0 0,1-1 0,0 1 1,0-1-1,0 0-2,19-13 85,0 7-42,-11 1 2,6-3 10,3 7 58,-10 3-72,2-2 31,28-16-36,-37 16-32,0 0 0,0 1 0,0-1 0,0 1 0,0 0 0,0-1 0,0 1 0,0 0 0,0 0-4,-1 1 5,0-1-1,1 0 1,-1 0 0,0 0 0,0 0-1,0-1 1,0 1 0,0 0 0,0 0-1,0-1 1,0 1 0,0-1 0,1 1-1,-2-1 1,2 1-5,4-9 24,-6 8-24,0 1 0,1-1 0,-1 1 0,0-1 0,1 1 0,-1-1 0,0 1 0,1-1 0,-1 1-1,1-1 1,-1 1 0,1-1 0,-1 1 0,1 0 0,0-1 0,-1 1 0,1 0 0,-1 0 0,1-1 0,0 1-1,-1 0 1,1 0 0,0 0 0,-1 0 0,1 0 0,0 0 0,-1 0 0,1 0 0,0 0 0,-1 0 0,1 0-1,0 0 1,22-1 25,-21 1-17,1 0 0,-1-1 1,0 1-1,1-1 0,-1 0 1,1 0-1,-1 1 0,0-2 1,0 1-1,1 0 0,-1 0 1,0-1-1,0 1 0,0-1 1,0 0-9,-2 2 2,0-1 1,1 1-1,-1 0 1,0 0-1,0 0 1,0-1-1,1 1 0,-1 0 1,0 0-1,0 0 1,1-1-1,-1 1 1,0 0-1,0 0 1,1 0-1,-1 0 1,0 0-1,1 0 1,-1 0-1,0-1 0,0 1 1,1 0-1,-1 0 1,0 0-1,1 0 1,-1 0-3,17-3-64,4-14 64,0-1 85,-4 11-64,-16 7-19,-1-1-1,1 0 1,-1 0-1,0 0 1,1 0-1,-1 1 0,0-1 1,1 0-1,-1 0 1,0 0-1,0 0 0,0 0 1,0 0-1,0 0 1,0 0-2,0 1 1,0 0 1,0 0-1,0 0 1,0 0-1,0 0 1,0 0-1,0 0 1,0 0-1,0-1 1,0 1-1,0 0 1,0 0-1,0 0 1,0 0-1,0 0 1,0 0-1,0 0 1,0-1-1,0 1 1,0 0-1,0 0 1,0 0-1,0 0 1,0 0-1,0 0 1,0 0-1,0 0 1,0-1-1,0 1 1,0 0-1,0 0 1,1 0-1,-1 0 1,0 0-1,0 0 1,0 0-1,0 0 1,0 0-1,0 0 1,0 0-1,0 0 1,1 0-1,-1 0 1,0 0-1,0 0 1,0 0-1,0 0 1,0 0-1,0 0 1,0 0-1,1 0 1,-1 0-1,0 0 1,0 0-1,0 0 1,0 0-1,0 0-1,1 0 3,0 0 0,0 0 0,0 0-1,0 0 1,0 0 0,0 0 0,0 0 0,-1-1 0,1 1 0,0 0-1,0-1 1,0 1 0,0 0 0,-1-1 0,1 1-3,6-14 85,-6 13-82,0 1 0,-1-1 0,1 1-1,0 0 1,0-1 0,0 1 0,0 0 0,0 0 0,0-1 0,-1 1-1,1 0 1,0 0 0,0 0 0,0 0 0,0 0-3,-1 0 3,1 0 0,-1 0 1,0 0-1,1 0 0,-1 0 0,0 0 1,0 0-1,1 0 0,-1 0 1,0 0-1,1 0 0,-1 0 0,0-1 1,0 1-1,1 0 0,-1 0 1,0 0-1,0 0 0,1-1 0,-1 1 1,0 0-1,0 0 0,0 0 0,1-1 1,-1 1-1,0 0-3,17-14 21,1 10-42,-5 3-77,-5-2 80,-8 3 20,0-1-1,1 0 1,-1 1 0,1-1 0,-1 0-1,0 1 1,0-1 0,1 0-1,-1 1 1,0-1 0,0 0 0,0 1-1,0-1 1,0 0 0,0 0-1,0 1 1,0-1 0,0 0-2,0 1 1,0 0 1,0 0-1,0 0 1,0 0-1,0-1 1,0 1-1,0 0 1,0 0-1,0 0 1,0 0-1,0 0 1,0 0-1,0 0 1,0-1-1,0 1 1,0 0-1,0 0 1,0 0-1,0 0 1,0 0-1,0 0 1,0 0-1,0-1 1,0 1-1,0 0 1,0 0-1,0 0 1,0 0-1,0 0 1,0 0-1,1 0 1,-1 0-1,0 0 1,0 0-1,0 0 1,0 0-1,0-1 1,0 1-1,0 0 1,0 0-1,1 0 1,-1 0-1,0 0 1,0 0-1,0 0 1,0 0-1,0 0 1,0 0-1,0 0 1,1 0-1,-1 0 1,0 0-1,0 0 1,0 0-1,0 0 1,0 0-1,0 1-1,1-1 1,-1 0 0,0 0-1,1 0 1,-1 0 0,0 0 0,1 0 0,-1 0-1,1 0 1,-1 0 0,0 0 0,1 0 0,-1 0-1,0 0 1,1 0 0,-1 0 0,0 0 0,1 0 0,-1 0-1,0 0 1,1 0 0,-1-1 0,0 1 0,1 0-1,-1 0 1,0 0 0,1-1 0,-1 1 0,0 0-1,0 0 1,1-1 0,-1 1 0,0 0 0,0-1-1,2-1-1,-1 1 1,0-1 0,0 0-1,1 1 1,-1-1-1,1 1 1,-1 0 0,1-1-1,0 1 1,0 0 0,-1 0-1,1 0 1,0 0 0,0 0-1,2 0 1,13-13 22,-17 14-19,0 0 0,0 0 1,1-1-1,-1 1 0,0 0 0,0 0 1,0 0-1,1-1 0,-1 1 1,0 0-1,0 0 0,1 0 0,-1 0 1,0-1-1,1 1 0,-1 0 1,0 0-1,0 0 0,1 0 0,-1 0 1,0 0-1,1 0 0,-1 0 0,0 0 1,0 0-1,1 0-3,24 0 33,-1 0 98,-18 0-124,-6 0-6,1 0 1,-1 0-1,0 0 1,0 0-1,0 0 1,0 0-1,0 0 1,0 0-1,0 0 1,1 0-1,-1 0 1,0 0-1,0 0 1,0 0-1,0 0 1,0 0-1,0 0 1,0 0-1,1 0 1,-1 0-1,0 0 1,0 0-1,0 0 1,0 0-1,0 0 1,0 0-1,0 0 1,0 0-1,0-1 1,1 1-1,-1 0 1,0 0-1,0 0 1,0 0-1,0 0 1,0 0-1,0 0 1,0 0-1,0 0 1,0-1-1,0 1 1,0 0-1,0 0 1,0 0-1,0 0 1,0 0-1,0 0 1,0 0-1,0-1 1,0 1-1,0 0 1,0 0-1,0 0 1,0 0-1,0 0 0,0 0 1,0-1-2,0-12 43,0 9 63,0 4 22,0 0 0,3 4-21,11 9-107,-11-10-56,-2-2-80,-1-1-52,0 0-157,0 0-15,0 0 37,0 0-122,0 0-347,0 0-42,0 0 513,0 0-39,0 0-48,-1 0-39,-2-4-1023,-14-13-983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05-16T00:56:46.687"/>
    </inkml:context>
    <inkml:brush xml:id="br0">
      <inkml:brushProperty name="width" value="0.1" units="cm"/>
      <inkml:brushProperty name="height" value="0.1" units="cm"/>
      <inkml:brushProperty name="color" value="#AE198D"/>
      <inkml:brushProperty name="inkEffects" value="galaxy"/>
      <inkml:brushProperty name="anchorX" value="0"/>
      <inkml:brushProperty name="anchorY" value="0"/>
      <inkml:brushProperty name="scaleFactor" value="0.5"/>
    </inkml:brush>
  </inkml:definitions>
  <inkml:trace contextRef="#ctx0" brushRef="#br0">32 1 3840,'0'0'0,"-7"6"-1152,-2 4 149,8-8 933,-2 0-46,1 1 40,0-1 40,-2 6-306,3-6 9,0 0 101,0-1-48,1 1-47</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5-16T00:57:24.3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5-16T00:57:22.8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trace contextRef="#ctx0" brushRef="#br0" timeOffset="234.4367">1 1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5-16T00:57:32.5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05-16T00:55:37.963"/>
    </inkml:context>
    <inkml:brush xml:id="br0">
      <inkml:brushProperty name="width" value="0.05" units="cm"/>
      <inkml:brushProperty name="height" value="0.05" units="cm"/>
    </inkml:brush>
    <inkml:brush xml:id="br1">
      <inkml:brushProperty name="width" value="0.05" units="cm"/>
      <inkml:brushProperty name="height" value="0.05" units="cm"/>
      <inkml:brushProperty name="color" value="#F00ACF"/>
    </inkml:brush>
    <inkml:brush xml:id="br2">
      <inkml:brushProperty name="width" value="0.05" units="cm"/>
      <inkml:brushProperty name="height" value="0.05" units="cm"/>
      <inkml:brushProperty name="color" value="#E71224"/>
    </inkml:brush>
    <inkml:brush xml:id="br3">
      <inkml:brushProperty name="width" value="0.05" units="cm"/>
      <inkml:brushProperty name="height" value="0.05" units="cm"/>
      <inkml:brushProperty name="color" value="#66CC00"/>
    </inkml:brush>
  </inkml:definitions>
  <inkml:trace contextRef="#ctx0" brushRef="#br0">547 1 896,'-4'6'106,"-1"-1"-41,-4 4-38,-3-1-124,-6 0-169,10-4 132,-2 1-35,2 1-3</inkml:trace>
  <inkml:trace contextRef="#ctx0" brushRef="#br1" timeOffset="84037.5351">3185 1984 1280,'1'4'178,"0"-1"-33,-1 1 75,0-7 161,-1-2-93,1 2-92,0 0 45,0 0 53,1 0 61,-1 0 68,1 0 77,0 2-308,-1 1-46,0-1-14,0 1 17,0 0 256,0 0 107,0 0-175,0 0-183,0 0-105,0 0-98,0 0-10,0 0 75,0 0 71,0 0 125,0 0 150,0 0-119,0 0-58,0-1-52,0 1-43,0-1-30,0-1-34,0-4-17,0 4 91,0 1 64,0 0 101,0 0-88,0 1 34,0-1 37,0 1 39,0 0-159,0 0 0,0 5 377,0 0-98,0 0-88,1 1-77,-1 0-46,0 0-69,1 5-25,-2 6-54,0-11-2,-1 1 57,0-1 84,-4 19 99,5-9-115,0-1 0,1 1 1,2 3-172,-2-2 167,1-2 40,-3-5-27,-5 4 148,2-4-135,2-5-132,2 1-34,-4 11 46,-5 11 136,0-4-42,4-7-125,1 8 2,2 1 75,1 4 74,1 39 330,1-44-371,1-2-54,-1-1-54,-1-8 93,0 0 1,-1 0-1,0 1-137,-2 4 77,0 0-73,4-18-6,-3 38 77,2-8-22,-2 18-7,4 26 101,0-16-84,0-26-6,-2 38 221,-3-43-208,0-2 61,6 16-27,-1-14 2,-1 160 175,0-61-95,0-44-13,-2-60-148,0 0-50,-1 9 20,0-1 31,1 1-31,-1 3 32,1 30 386,1-49-345,1 1-44,-1 1-59,1 0-73,0-7 114,-2 7 67,-1 1-8,3-7-81,0 25 114,0-1-52,0 25-52,0 79-109,0-97 136,0 1 63,-1-34-107,-6 13 110,4-17-95,0-1-48,-4 11 50,7 11 86,0-2-18,-4-10-70,1-8 70,1 15 0,2-12-8,0-2 24,-5 13-56,4-17-169,1-1 103,0 0 69,-3 4 172,2-3-153,0-2-68,1 1-81,-1 0-101,0-2 57,1 0-34,0 1-37,-1 0-39,1-1-44,0 1-45,0 0-48,0-1-52,-1 1-54,1 0-57,0-2 414,0 0 37,0 0-15,0 1 96,0-1 50,0 1 166,0-1-173,0 0-49,0 0-37,0 0-43,0 1-51,0-1-31,0 0-51,0 0-56,0 0-60,0 0-67,0 0-70,0 0-76,-1 0-80,-3-3-1393</inkml:trace>
  <inkml:trace contextRef="#ctx0" brushRef="#br2" timeOffset="116671.9612">3483 1903 1280,'0'1'472,"1"0"107,-1 1-28,0 1 41,-1 7 1444,0-6-1212,0 1-76,1-3-423,-1 1-41,0-2-69,1 1-41,-1 0-45,0 0-48,0-1-54,0 0-56,0 0-61,0 0-66,-2 3 489,0 0-51,1 1-44,0 0-41,0 2-6,1 1-41,0 0-11,1 3 17,-1 12 48,1 20 202,3-15-100,1-5-16,4 0 40,-4-10-140,-2-6-85,-1 0 1,-1 0 0,1 0 0,-2 5-106,1 6 216,-1-6-25,1-1 47,-1 0 7,0-1-36,-3 11 118,-3 4-63,-7 13-28,3-6-77,4-12-20,-7 31 81,9-35-112,0 0 33,3-10-123,2-1 0,-1 1 0,0-1-1,1 1 1,0 0 0,1-1 0,0 4-18,0 12 25,-1 7 39,0 29 207,-3-33-222,-1 15 78,6 3-40,-1-6-24,-1-2 93,-1 16-3,5 0-99,0-6 15,-6 24 152,1-41-154,1 0-40,-2 15 15,-1-16 54,-1 1 0,-5 17-96,2 2 83,5-6 279,3 35-362,0-45 64,0-1-40,-1 215-24,-1-220 0,1 17 0,2-17 0,-1-1 0,-1 0 0,-3 19 0,0 19 0,-1-31 53,3-27-44,0 1 1,1-1-1,-1 1 1,1-1-1,0 1 1,0-1-1,0 1 0,1 3-9,-1-2 12,0 0-1,0 0 0,0-1 0,-1 1 0,1 0 0,-1 0 0,-1 3-11,-3 24 50,2 22 10,1-3 30,-3-2-22,0 3-30,6-26-38,2 1 0,2 11 0,0 31 0,10 5 128,-10-36-90,-4-19 26,-1 1 0,-1 0 0,-2 12-64,-3-1 26,-5 43-26,8-63 0,0 1 0,-1-1 0,-1-1 0,0 2 0,1-5 0,0 1 0,1 0 0,0 0 0,1 0 0,0 0 0,0 1 0,0-1 0,1 5 0,-2 14 21,-9 14 60,9-32-59,0 0 0,0 0 0,1 1 1,1-1-1,-1 1 0,1 1-22,0 3 17,-5 7-90,0 0 11,5-8 95,0 6-8,-1 7-55,0 2 3,1-8 59,0 7 63,-6 38-84,4-48 32,0 2-33,-2-1-63,-1 2 181,1 1-1,-2 19-127,-4 14 236,8-40-232,-1-1 1,0 1-1,-1-1 0,-1-1 0,-1 4-4,2-6 0,1-1 0,1 0 0,0 1 0,0 0 0,1 0 0,0 0 0,1 0 0,0 0 0,0 0 0,2 10 0,-5 4 94,-9 15-56,5-16-42,6-15 7,-1 0 1,1 1-1,1-1 0,0 1 0,0-1 0,1 1 0,-1-1-3,0 12 7,-1-1 0,0 0 0,-6 17-7,-2 12-43,7-17 120,3 17-78,-1-4 2,-2-15 72,2-19-1,-2-1-42,-1 26-4,4 55-53,0-60 65,0-1 57,-1-3-62,-2-1-1,-1 6-32,1-6 32,0 0-1,2 5-31,-3 100 0,2-93 22,-8 21 55,3-18-26,2-10-37,2-6-32,2 0 0,0 2 18,0-20-16,1 0-1,-1 0 1,0 0-1,-1 0 1,-2 5 16,-3 18-46,6-22 50,-3 12 37,2-1 1,0 1-1,1 0-41,-1 11-8,-1 0-1,-2 0 0,-1-1 1,-3 11 8,-9 39 13,7-14-17,-7 87-99,13-102 131,2-22 30,0 25-58,2-41 6,0 1 0,-1 0 0,-1 0 0,-3 9-6,2-6 9,1 1 0,-2 13-9,-3 22 0,4-34 0,2 0 0,0 0 0,0 5 0,-3 4 63,4-23-52,-1 0-1,1 0 1,1 0 0,-1 0 0,1 0 0,-1 1-11,1 403 0,0-399 19,-1 1 0,-1-1 1,0 0-1,-2 8-19,-5 25 51,1 25-51,2-25 0,2 1 0,1 9 0,3-37 0,-2-1 0,0 1 0,0 0 0,-2 4 0,1-6 0,-1 29 0,2-6 0,-6 5 0,4-24 0,1 0 0,1-1 0,0 12 0,-3-2 0,1-11 0,-7 95 0,0-47 54,-5 4-54,5-18 37,1 0 0,1 16-37,-4 33-128,10-31 189,-1 3 6,2-46-99,1-1-1,1 0 1,1 3 32,0 19-31,4 111 31,-5-143 0,1 14 0,-2-1 0,-3 16 0,1-12 59,1 0 0,2 18-59,0-27 10,0 336-10,4-319 0,-4-31 0,1 0 0,0 0 0,1 0 0,0 0 0,0-1 0,1 2 0,7 31 0,-5-12 0,7 22 0,-5-21 0,-3-5 0,-2 0 0,0 0 0,-2 0 0,-2 22 0,1 5 0,0-1 17,0-20 11,1 0 0,1 0 0,2 0-1,4 18-27,0 3-61,0 1-6,0-21 92,6 38 100,-5-29 12,-4-17-59,-1-9-59,8 57 19,21 90 154,-17-104-166,24 58-26,-22-70 26,-12-33-28,-1 1 1,1 0 0,-1 2 1,14 53-32,-10-44 62,-1-1 57,6-1-61,-11-19-26,0 0-1,0 1 1,-1-1-1,1 1 1,-1-1 0,0 1-1,0-1 1,0 1-1,0 0 1,0 0-1,0 1 1,-1-4 0,1 12 22,1 1-1,1-1 0,0 0 1,0 1-1,1-2 0,5 10-21,-7-17 13,-1 1 1,1-1-1,-1 0 0,0 0 0,0 1 0,0 1-13,5 18 49,7 24-53,-10-35 9,1 0 0,0 0 0,0 0 1,1-1-1,2 2-5,1 5 14,7 29-50,-13-36 51,0 0-1,-1 0 0,0 10-14,-1-14 8,0 0 1,1 1 0,0-1-1,0 1 1,1-1-1,0 0 1,0 0-1,1 0 1,0 0-1,2 3-8,3 5-18,-1 0-1,0 1 0,0 6 19,-2-9-14,0 0-1,1 0 1,0 0 0,1-1-1,1 2 15,-3-7 0,-1 0 0,0 0 0,0 0 0,-1 1 0,-2-4 0,1-1 0,-1 1 0,1-1 0,0 0 0,0 0 0,0 0 0,1 0 0,-1 0 0,1-1 0,0 1 0,0-1 0,1 1 0,-1-1 0,0 0 0,4 2 0,-5-4 0,-1 0 0,1 0 0,-1 0 0,0 0 0,0 1 0,0-1 0,0 0 0,0 1 0,0-1 0,0 1 0,0-1 0,0 1 0,0 0 0,10 15 0,-8-12 0,0-1 0,1 1 0,-2 0 0,1 0 0,0 0 0,-1 1 0,0-1 0,0 0 0,-1 1 0,7 16 0,-4-14 39,0 0 0,1 0 0,5 7-39,-4-6 11,-2-1-11,0 0 0,-1-1 0,0 1 0,0 0 0,-1 0 0,0 1 0,-1-1 0,0 0 0,0 1 0,0 2 0,3 25 0,-2-23-24,-1-1-1,-1 1 0,0-1 1,-1 5 24,0 12-30,2-19 30,0-1 0,1 0 0,0 0 0,2 7 0,2 1 0,1 1 0,1-1 0,1-1 0,0 0 0,11 15 0,18 31 0,-11-16 0,29 38 0,-53-81 0,0 1 0,0-1 0,1 0 0,-1 0 0,1 0 0,2 1 0,14 13 0,-8-3 0,11 9 0,-2 1 0,0 1 0,-2 1 0,0 0 0,1 8 0,4 5-5,-16-26 14,0 0 0,-1 0 0,0 3-9,12 30 14,5 22-35,-4-9 6,-18-55 15,0-1 0,0 0 0,0 1 0,1-1 0,-1 0 0,1-1 0,-1 1 0,1 0 0,0-1 0,0 1 0,1-1 0,15 15 0,70 71 0,-33-34 0,-47-43 0,1 1 0,-2 0 0,2 1 0,2 5 0,-9-13 0,0 1 0,0 0 0,-1 0 0,0 0 0,0 0 0,-1 0 0,1 0 0,-1 0 0,-1 0 0,1 1 0,-1-1 0,0 0 0,0 3 0,0-7 9,1 0 0,-1 0 0,1 0-1,0 0 1,0 0 0,0 0 0,0 0-1,0 0 1,0-1 0,0 1 0,2 1-9,5 9 10,7 15-37,0 0 33,-10-19-6,0-1 0,1 0 0,-1-1 0,2 1 0,-1-1 0,1 0 0,0 0 0,3 3 0,38 38-78,8 13 78,-34-35-8,-9-10 31,-2 0 0,9 14-23,-13-18 12,0 0 0,1 0 0,0 0-1,0-1 1,1-1 0,1 1-1,2 0-11,9 6-21,-1 0 0,-1 2-1,0 0 1,-1 2 0,-1-1-1,1 5 22,-12-14 18,0 0-1,-1 1 0,4 9-17,-6-11 11,0-1 0,1 0 0,0-1 0,1 1 0,-1-1-1,2 1 1,1 2-11,14 14 0,-18-19 0,0-1 0,1 1 0,-1-1 0,1 0 0,0 0 0,1 0 0,-1-1 0,1 0 0,-1 1 0,1-1 0,0-1 0,4 3 0,-6-5 0,-1 1 0,0-1 0,0 1 0,1 0 0,-1 0 0,0 0 0,0 0 0,0 1 0,0-1 0,0 0 0,0 1 0,0-1 0,-1 1 0,1 0 0,-1 0 0,1 0 0,-1-1 0,1 1 0,-1 1 0,1 1 0,32 42 0,-13-18 0,-17-23 0,-1 0 0,1 0 0,-1 0 0,0 0 0,0 0 0,0 0 0,1 5 0,0 0-13,0-1 0,0 0 0,1-1 0,1 1-1,-1-1 1,5 4 13,16 29-70,-21-32 61,10 19-66,17 25 75,-25-44-6,-1-1 1,1 1-1,1-1 0,5 4 6,16 17-39,-21-20 12,-1-1-1,2 0 1,0-1-1,6 5 28,-3-3-32,-1 0 0,0 1 0,0 1 0,-1 0 0,-1 0 0,1 2 32,19 20-43,3 3 26,8 7-94,31 26 111,-62-61-8,-5-4-3,-1-1 0,0 0 0,1 0 1,0 0-1,-1-1 0,1 1 0,0-1 0,1 0 0,0 0 11,5 2 1,1 0-1,-1 1 1,0 0 0,6 4-1,-2 1-23,0 0 0,8 7 23,-17-12-12,38 30-174,-22-20 149,1 2 11,-17-12-1,-1 0 0,1 0 0,-1 1 0,3 4 27,1 6-100,0 1-1,4 12 101,-4-11-27,-5-9-13,2 11 16,-3-8-54,-2-2-58,0 1-98,0-10 41,1 1 62,-1 1 13,2 2 29,-1-2 25,1 0-53,-1-1-80,1 0-119,-1-1 105,-1 0-38,1 0-44,0-1-47,0 1-51,0-1-54,1 0-57,-1 0-63,0 0-65,0-1-69,0 0-72,0 0-77,0 0-80,1-1-84,4-14-1164</inkml:trace>
  <inkml:trace contextRef="#ctx0" brushRef="#br3" timeOffset="304147.8329">1 1816 1280,'0'2'0,"0"0"119,0 0 106,1 1 89,-1-1 161,1 1 81,0 0 184,0 2 424,0-2-572,0-1-41,-1 0-217,1 0-34,-1 1 108,1-2-256,-1 1-39,0 0-21,1 0-96,-1-1-36,0 0-39,0 0-40,0 1-42,0-1-46,0 0 527,0-1-149,0 3-43,0 0 388,1 0-50,-1-1-47,1 0-44,0 0-43,1-1-40,-1 0-36,1 0-35,2 1 129,1-1-108,0-1-85,0 1-65,17 2 51,-9 4-53,5 3-50,-5-2 45,-4-3 63,2 1-17,14 12 242,-20-12-288,-1-2-34,-3-3-34,-1-1 0,1 1 0,-1-1 1,1 1-1,-1-1 0,1 0 1,-1 1-1,1-1 0,0 0 0,-1 1 1,1-1-1,0 0 0,-1 0 0,1 0 1,0 0-1,-1 1 0,1-1 1,0 0-1,-1 0 0,1 0 0,0 0 1,0-1-18,4 1 85,-1 2-38,6 1 93,5 0 166,-8-3-191,0 2-36,4 3 69,-3 4-70,3 1-27,-4-4 18,0 5-14,2 1 38,1-5 53,0-1-44,2 6-73,5 4-11,-7-8 107,-1 3-55,0 3-37,2 10-31,1 0 26,-3-9 55,39 50-40,-25-38 108,-2-2-67,-17-20-100,4 1 64,0 2 37,-3-1-74,1 3 46,5 4 94,-4-5-82,-2 0-90,0-1 92,2 2-21,1 3-7,-4-2 27,13 24-42,15 13 144,2 3 55,-25-37-134,3 7-72,6 9-28,9 24 7,-17-33 0,1 0 0,6 8 0,-4-17 27,12-2 75,1 0-2,-12 3-73,0 5-30,-1 2 1,0 0 2,9 21 26,-10-9 19,-10-26-38,0 0-1,0-1 0,0 1 0,1-1 0,-1 0 0,1 1 0,0-1 0,1-1 0,-1 1 0,4 3-6,-5-6 0,-1 0 0,1 0 0,-1 0 0,1 0 0,-1 0 0,0 1 0,0-1 0,0 1 0,0-1 0,0 1 0,0-1 0,-1 1 0,1 0 0,-1-1 0,0 2 1,1 0-1,-1 0 0,1 0 0,0-1 0,1 1 0,-1 0 0,1 2 0,13 26 42,-1 1 0,6 26-42,9 20 43,-27-75-34,0-1 0,0 1 0,0 0-1,1-1 1,0 0 0,-1 1 0,1-1-9,0 0 8,0 0 0,-1 0 1,1 0-1,-1 0 0,0 0 1,0 1-1,0-1 0,0 2-8,9 19 35,-9-19-23,1-1-1,-1 1 1,0 0 0,0 0-1,0 1 1,-1-1 0,0 0-1,1 4-11,3 44 128,-5-46-128,0 0 0,0 0 0,1 0 0,0 0 0,0 0 0,0 0 0,1 0 0,0 0 0,1-1 0,1 4 0,4 7 0,-1 0 0,-1 0 0,0 0 0,-2 1 0,3 13 0,-7-30 0,15 52 0,-8-26 35,-5-19-16,0-1 0,-1 0-1,1 1 1,-2 0-1,1 5-18,-1 13 32,1 39 157,3-37-154,5 71 93,-8-82-128,-1-13 0,0-1 0,1 0 0,-1 0 0,1 0 0,-1 0 0,1 0 0,1 2 0,-1 2 26,0 0-1,0 0 0,0 0 0,-1 0 1,0 7-26,0-11 1,1 15 21,1 1-1,1-1 0,1 1 1,2 6-22,7 36 42,-13-57-30,1 0 0,0-1-1,-1 1 1,1 0 0,0-1-1,1 1 1,-1-1 0,1 0-1,-1 1 1,1-1-1,2 2-11,-2 0 0,0 0 0,0 0 0,0 0 0,-1 0 0,0 1 0,0-1 0,0 1 0,7 25 0,-1-8-64,-1 0 0,0 5 64,6 3 32,-9-26-19,-1 0-1,0 0 1,0 0-1,0 0 1,-1 1-1,1 2-12,3 16-12,7 12-97,-1-7 19,-6-9 66,0 17 19,0-1 32,-3-27 29,0-1-61,3 7-60,-4-4 79,0 5 1,1 0 1,0-1 0,1 1-1,1-1 1,0 0-1,7 14-15,4 18 13,19 97-141,-23-87 256,-2-18-81,0 28 113,-6-39-116,-1-16-39,-1-1-25,0 4-64,1 3-35,-1-5 86,1 5 58,-1 9 70,0 2 17,1-10-66,-1 3 44,0 2-69,1 23-26,1 0 19,-4 27-91,-1-20 34,3-16 22,1 0 80,1 38 159,-2-64-56,0 0-96,2 15-60,-3 67 173,0 0-37,0 187 199,1-263-262,0-1-47,5 36-39,-4-36 31,2 7 19,5 58 226,-8-45-219,5 4-50,-6-19 0,2 1 0,0 4 0,6 37 0,-5-33 0,5 21 0,-6-23 43,-2-25-35,0 0-1,0-1 1,0 1 0,0 0 0,1-1 0,-1 1-1,1-1 1,0 1 0,0-1 0,1 1-1,0 1-7,0 1 0,0 1 0,0-1 0,-1 0 0,0 1 0,0-1 0,0 1 0,-1-1 0,0 1 0,-1 1 0,1-4 0,11 152 0,-7-38 0,2-25 128,-4-21-154,1 1 31,-1-43 22,0 1-33,3 11 6,-2 0 67,-1-15-22,-1-8-50,2 59-76,2-27 55,-1 37 154,-3-76-129,0 0 0,-1 0 0,0 0 0,-2 7 1,-6 23 26,6-34-6,0 0 1,1 1 0,0-1-1,1 4-20,-3 16 24,2-11-24,0-1 0,1 1 0,1 5 0,-1 9 0,2-8-35,0 0 0,4 17 35,1 10-42,-5-16 48,-3-18 71,0-2-45,-7 25-40,4-23 35,0 0 58,2-1-76,1 0 0,1 1 0,0 11-9,1-10-2,-1 0 0,-1 0 0,-1 2 2,-1 4 0,2 1 0,0 3 0,1 242 0,4-187 0,-3-56 0,0-19 0,-1 0 0,1 0 0,-2 0 0,1 0 0,-1 3 0,0-5 0,1 0 0,0 0 0,0 0 0,1-1 0,-1 1 0,2 3 0,0 19 0,4 61 0,-5-57 0,-1-13 0,0 1 0,-2 16 0,-6 46 0,2 81 0,6-147 0,1-6 0,-1 1 0,-1-1 0,1 0 0,-2 0 0,0 6 0,0-9 0,1 0 0,0 0 0,1 0 0,0-1 0,0 7 0,-3 23 0,1-20 0,0 0 0,1 0 0,0-1 0,1 3 0,-2 41 0,-1-30 31,2 0 0,3 28-31,-1-3 45,-1-15-46,0 52-133,0-57 141,3 8-13,-1 4 33,2 64 101,7-44-256,-7 37 128,-5-77 0,0 0 0,-5 23 0,3-29 25,2 0-1,1 0 1,0 0-1,1 1-24,1 23 30,-2 141-30,-6-81-128,6 44 256,-4-52-256,3-68 128,0-20 0,1 0 0,-1 0 0,1 0 0,1 0 0,-1 0 0,1 0 0,2 5 0,-1-2 0,-1-1 0,0 0 0,0 1 0,-1 0 0,0-1 0,-2 10 0,1 14 0,1 99 0,6-84 0,-1 27 0,-5 53 103,0-74-99,1-44-25,0 1 1,0-1-1,1 0 0,2 3 21,3 22-24,1 14 24,-7-42 0,0 1-1,0 0 0,1-1 0,0 1 1,0-1-1,0 0 0,2 3 1,-1-3 4,0 0 0,-1 0-1,0 0 1,0 0 0,-1 0 0,0 0 0,0 3-4,0 25 14,1-15-26,0 1 0,2-1 0,1 4 12,9 43 30,-8-36 47,8 23-77,-1-12 19,4 16-20,-3-19-102,-2-12 70,11 19 33,-8-17 26,-1 0 66,-3 1-79,0 3 47,5 16 123,-12-37-178,-2-1 1,1 1-1,-1-1 0,-1 1 0,0 10-5,5 33-5,-4-43 25,-1 0-1,0 1 0,-1-1 1,-1 0-1,0 3-19,0 23 31,1-27-28,-1 6 18,1 0 0,1-1 0,1 1 0,0 0-1,1-1 1,5 14-21,2 3 34,2 18-34,-4-19 36,0 0 1,4 3-37,-8-25 13,-2-1-12,1-1 0,0-1 0,1 1 0,0 0 0,0-1-1,1 0 1,-1 0 0,2 0 0,3 4-1,34 21 0,-4 0-22,-28-24 1,0 1 0,-1 0 0,0 0 0,7 10 21,-4-4-26,10 0 30,-20-13-4,4 3 0,-2 0 0,1 0-1,0 1 1,-1 0 0,0 0-1,-1 0 1,1 0 0,-1 1-1,2 3 1,15 23 25,-11-19 51,1 10-23,1 0-9,-2-9 17,-1-2-58,-1 0-1,6 13-2,-8-15 34,0 0 34,6 14-42,-10-20-27,0 0 0,1 1 1,0-1-1,0 0 0,0-1 0,0 1 1,9 8 16,0 0-1,9 7-15,53 39 112,-9-9-22,-25-12-67,-30-25-24,2 9 74,0-1-4,-1-8-82,11 12 3,-18-19-13,1-1 0,0 1 0,0-1 0,1 0 0,2 2 23,-5-5-1,0 0 1,1 0 0,-1-1-1,0 1 1,0-1 0,1 0 0,-1 0-1,3 0 1,-5 0-1,24 4 15,-13-2 18,0 0 0,0 1 0,-1 0 0,2 1-32,4 4 12,-1 3-37,-3-1 27,2 1 3,-1 1 0,0 1 0,0 0 0,7 12-5,2 4-4,31 36 135,-33-41-152,14 13 21,-15-17 0,-16-17 0,0-1 0,0 1 0,-1 0 0,1 0 0,-1 0 0,0 1 0,0 0 0,0-1 0,1 1 0,0-1 0,0 0 0,0 1 0,0-2 0,1 1 0,0 0 0,-1-1 0,1 0 0,0 0 0,1-1 0,-1 1 0,0-1 0,5 1 0,1 4 0,-10-6 0,0-1 0,-1 1 0,1 0 0,0-1 0,0 1 0,-1-1 0,1 1 0,0-1 0,0 1 0,0-1 0,0 0 0,0 1 0,0-1 0,0 0 0,0 0 0,0 0 0,5 2 0,-1-1 0,1 1 0,-1 0 0,1 1 0,-1-1 0,1 1 0,-1 0 0,0 1 0,-1-1 0,2 2 0,27 16 0,24 4 3,-45-20-37,0-1-38,-11-3 69,3 0-18,0 0-1,0-1 1,0 1 0,0 0 0,1-1 0,-1 0 0,3-1 21,7 1 13,0 2 100,64 20-113,-60-18 0,0 0 0,0 2 0,9 4 0,-11-4 0,1-1 0,-1 0 0,1-1 0,3 0 0,1-1 24,0 1-53,19 3-75,-12-5 85,-13-2 19,20-1 0,-16-3 101,-7 0-84,5-1-113,9 2 144,30-4 5,25-8-48,-39 1-5,-39 13 0,1-1 0,-1 1 0,0-1 0,0 0 0,0 0 0,0 0 0,0 0 0,0-1 0,-1 1 0,1-1 0,-1 0 0,-1 2 0,0-1 0,0 1 0,0-1 0,0 1 0,1 0 0,-1 0 0,0-1 0,0 1 0,1 0 0,-1 0 0,1 0 0,-1 0 0,1 1 0,-1-1 0,1 0 0,0 1 0,-1-1 0,1 1 0,0-1 0,-1 1 0,1 0 0,1 0 0,2-1 0,0 0 23,0-1-1,0 1 1,-1-1-1,1 0 0,2-2-22,22-14 24,-15 4-28,1 1 0,4-8 4,-1 5 0,-16 14 0,1 1 0,-1-1 0,0 0 0,0 0 0,0 0 0,0-1 0,0 1 0,0 0 0,0-1 0,-1 1 0,1-1 0,0-2 0,0 1 0,0 0 0,0 0 0,0 0 0,1 1 0,0-1 0,-1 1 0,1-1 0,0 1 0,1 0 0,-1 0 0,2 0 0,15-17 0,6-2 0,-23 18-1,0 1 0,1 0 0,0 0 0,-1 1-1,1-1 1,0 1 0,3-1 1,6-5 26,-2 1 63,4-4-68,30-32-21,-39 37 0,0-1 0,0 1 0,-1-1 0,2-4 0,10-12 0,11-20 0,-25 40-1,-1 0-1,1 0 1,-1-1-1,0 1 0,0 0 1,1-4 1,3-5 18,3 1 80,-1 7-75,3-1-25,2-4 12,3 2 69,5-2 67,-7 1-112,-8 6-12,1-1 0,-2-1 0,1 1 1,4-4-23,-9 6 2,1-1 1,0 1 0,-1-1-1,1 0 1,-1 0 0,0 1-1,1-1 1,-1 0 0,0 0-1,0-1-2,6-8 30,6-4 81,-1 2-19,-6 4-69,21-55 33,-18 41-20,1 0 0,4-6-36,-10 21 0,-3 6 0,0 0 0,0 0 0,0 0 0,0 0 0,1 1 0,-1-1 0,1 0 0,-1 1 0,2-2 0,0 0 0,0-1 0,-1 0 0,1 0 0,-1 0 0,0 0 0,0 0 0,0-1 0,-1 1 0,0-1 0,1 1 0,-2-1 0,1 0 0,5-17 0,-3 11 0,0 0 0,-1 0 0,0 0 0,-1 0 0,0-6 0,3-26 0,-1 28 0,0 1-1,1 0 0,6-12 1,-4 11 36,0 0 37,11-38-47,-4 11-31,-4 10 1,-6 22 10,0 0 1,1 0-1,-1 0 1,4-5-7,3 0 88,0 3 153,-5 7-127,0-2-67,13-28 18,4-28 168,-14 35-158,2-7-64,-4 19-103,1-1 100,7-21 112,-10 22-134,0-4 158,2-10-8,2-5-15,-4 11-10,9-38-30,0 21-56,1-42 61,-11 70-98,-1 1 0,-1-1 0,0 0 0,-1 1 1,0-7 11,2-38-5,-2 31 111,0 18-106,0 6 0,0 0 0,0 0 0,0 0 0,0 0 0,0-1 0,0 1 0,1 0 0,-1 0 0,1 0 0,-1 0 0,2-2 0,0-5 0,-1-22-94,1 0 50,7-31 68,-4 22 87,-1 0-1,-1-13-110,2-89 21,1 3-21,-6 114 83,0-1-43,0-96-22,0 78 97,9-17-115,-9 32 87,0 0-45,0-107-43,2 118-9,1 1 34,1-23 90,-4-155 14,-2 159-85,-1-1 0,-3 1-1,-1-5-42,5 33 0,1 2 0,1 1 0,-1 0 0,-1-1 0,1 1 0,-1 0 0,0 0 0,0 0 0,0 0 0,-1 0 0,0 1 0,-2-3 0,0 1 0,1-1 0,-1 1 0,1-1 0,0 0 0,0 0 0,1 0 0,-2-6 0,-15-57 0,5 17 0,1 15 77,-7-10-77,-6-16 51,7 2-90,14 41 17,0 0 0,-2 1-1,-1-1 1,-1 0 22,1 4 86,-1-1-46,-31-69-26,27 56 102,-3-13-244,-4-23 128,20 64 5,0 1 0,0-1 0,-1 1 0,1-1 1,0 1-1,-1 0 0,0 0 0,1 0 0,-1 0 0,0 0 0,0 0 0,0 0 0,0 0 0,-1 1 0,1-1 0,0 1 0,-3-1-5,1-1 9,0 1-1,1-1 0,-1 0 1,0 0-1,-2-3-8,-44-42-21,40 38-50,-1 0 36,-24-19 52,11 9 9,8 7-48,0-3 80,0-1 0,-9-13-58,4 2-10,18 25 10,1 0 0,-1 0 0,0 1 0,0-1 0,-1 1 0,1-1 0,0 1 0,-1 0 0,1 1 0,-1-1 0,1 1 0,-1-1 0,0 1 0,-2 0 0,-14-9 10,3 1 87,11 7-85,-1-1 0,1 0 0,-1 0 0,1-1 0,0 0 0,1 0 0,-1 0 0,-3-4-12,-41-45 62,8 9-71,15 14-90,2-1 79,8 9 52,-2-1 34,-17-11-43,23 22-24,1 0 1,0-1 0,1 0-1,-2-4 1,2-1 0,1-1 0,1 0 0,0-2 0,-6-13 0,14 31 0,0 1 0,0-1 0,-1 0 0,1 1 0,-1-1 0,0 0 0,1 1 0,-1 0 0,0-1 0,-1 1 0,1 0 0,0 0 0,-1 1 0,1-1 0,-1 0 0,1 1 0,-1-1 0,0 1 0,0 0 0,0 0 0,-86-35 0,78 31 26,0 1 1,1-2-1,-3-1-26,-20-10 49,9 3-44,-5-3-31,21 13 19,0 0 1,0 0-1,0-1 0,-1-1 7,-30-17 6,34 20-10,1 0 1,-1 0 0,1 0 0,-1 0 0,1-1 3,-1 0-12,0 0 0,0 0 0,0 1 0,-5-3 12,-6-2-27,-18-14 35,25 14-42,-1-1-41,10 9 70,-2-2-28,-1 0 40,2 1 13,0 0-1,0 0 0,-1 0 0,1 0 0,-1 0 0,1 1 0,-1-1 0,1 1 0,-1-1 0,1 1 0,-2 0-19,-6-2-1,-3 2-92,10 0 67,0 0 0,1 0-1,-1 0 1,0 0 0,0 1 0,0-1 0,0 1 0,0-1 0,1 1-1,-1-1 1,-1 2 26,-1 1-169,0 0-88,1 0-69,-1 0-115,2-2 170,0 0-36,-1 1-40,0-2-42,1 1-248,0-1 34,-1 0-506,1 0 123,0-1 111,1-1 101,0 1 89,0-1 78,1 0 69,0-1-33,0 0 64,1 0 74,1-3-696,-1 4 621,8-15-2585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3CCAA3-8D36-4750-A341-BF388DC9B76E}" type="datetimeFigureOut">
              <a:rPr lang="en-US" smtClean="0"/>
              <a:t>5/15/2018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1513B2-C0C1-4B44-8E2F-CDBC6B5E3449}" type="slidenum">
              <a:rPr lang="en-US" smtClean="0"/>
              <a:t>‹#›</a:t>
            </a:fld>
            <a:endParaRPr lang="en-US"/>
          </a:p>
        </p:txBody>
      </p:sp>
    </p:spTree>
    <p:extLst>
      <p:ext uri="{BB962C8B-B14F-4D97-AF65-F5344CB8AC3E}">
        <p14:creationId xmlns:p14="http://schemas.microsoft.com/office/powerpoint/2010/main" val="924974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1513B2-C0C1-4B44-8E2F-CDBC6B5E3449}" type="slidenum">
              <a:rPr lang="en-US" smtClean="0"/>
              <a:t>1</a:t>
            </a:fld>
            <a:endParaRPr lang="en-US"/>
          </a:p>
        </p:txBody>
      </p:sp>
    </p:spTree>
    <p:extLst>
      <p:ext uri="{BB962C8B-B14F-4D97-AF65-F5344CB8AC3E}">
        <p14:creationId xmlns:p14="http://schemas.microsoft.com/office/powerpoint/2010/main" val="1451928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2819DF4A-7B75-4C48-BEE8-CDCBA573DBF2}"/>
              </a:ext>
            </a:extLst>
          </p:cNvPr>
          <p:cNvSpPr>
            <a:spLocks noGrp="1" noRot="1" noChangeAspect="1" noChangeArrowheads="1" noTextEdit="1"/>
          </p:cNvSpPr>
          <p:nvPr>
            <p:ph type="sldImg"/>
          </p:nvPr>
        </p:nvSpPr>
        <p:spPr/>
      </p:sp>
      <p:sp>
        <p:nvSpPr>
          <p:cNvPr id="82947" name="Rectangle 3">
            <a:extLst>
              <a:ext uri="{FF2B5EF4-FFF2-40B4-BE49-F238E27FC236}">
                <a16:creationId xmlns:a16="http://schemas.microsoft.com/office/drawing/2014/main" id="{F72BC447-945C-4952-B8A4-C640A2F174F3}"/>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dirty="0">
                <a:latin typeface="Arial" panose="020B0604020202020204" pitchFamily="34" charset="0"/>
              </a:rPr>
              <a:t>Change atrium/appendage** Which to do?</a:t>
            </a:r>
          </a:p>
        </p:txBody>
      </p:sp>
    </p:spTree>
    <p:extLst>
      <p:ext uri="{BB962C8B-B14F-4D97-AF65-F5344CB8AC3E}">
        <p14:creationId xmlns:p14="http://schemas.microsoft.com/office/powerpoint/2010/main" val="1158645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2819DF4A-7B75-4C48-BEE8-CDCBA573DBF2}"/>
              </a:ext>
            </a:extLst>
          </p:cNvPr>
          <p:cNvSpPr>
            <a:spLocks noGrp="1" noRot="1" noChangeAspect="1" noChangeArrowheads="1" noTextEdit="1"/>
          </p:cNvSpPr>
          <p:nvPr>
            <p:ph type="sldImg"/>
          </p:nvPr>
        </p:nvSpPr>
        <p:spPr/>
      </p:sp>
      <p:sp>
        <p:nvSpPr>
          <p:cNvPr id="82947" name="Rectangle 3">
            <a:extLst>
              <a:ext uri="{FF2B5EF4-FFF2-40B4-BE49-F238E27FC236}">
                <a16:creationId xmlns:a16="http://schemas.microsoft.com/office/drawing/2014/main" id="{F72BC447-945C-4952-B8A4-C640A2F174F3}"/>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1568818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The green</a:t>
            </a:r>
          </a:p>
        </p:txBody>
      </p:sp>
      <p:sp>
        <p:nvSpPr>
          <p:cNvPr id="4" name="Slide Number Placeholder 3"/>
          <p:cNvSpPr>
            <a:spLocks noGrp="1"/>
          </p:cNvSpPr>
          <p:nvPr>
            <p:ph type="sldNum" sz="quarter" idx="10"/>
          </p:nvPr>
        </p:nvSpPr>
        <p:spPr/>
        <p:txBody>
          <a:bodyPr/>
          <a:lstStyle/>
          <a:p>
            <a:fld id="{6F1513B2-C0C1-4B44-8E2F-CDBC6B5E3449}" type="slidenum">
              <a:rPr lang="en-US" smtClean="0"/>
              <a:t>7</a:t>
            </a:fld>
            <a:endParaRPr lang="en-US"/>
          </a:p>
        </p:txBody>
      </p:sp>
    </p:spTree>
    <p:extLst>
      <p:ext uri="{BB962C8B-B14F-4D97-AF65-F5344CB8AC3E}">
        <p14:creationId xmlns:p14="http://schemas.microsoft.com/office/powerpoint/2010/main" val="3029785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urve</a:t>
            </a:r>
            <a:r>
              <a:rPr lang="en-US" dirty="0"/>
              <a:t> blue line</a:t>
            </a:r>
          </a:p>
        </p:txBody>
      </p:sp>
      <p:sp>
        <p:nvSpPr>
          <p:cNvPr id="4" name="Slide Number Placeholder 3"/>
          <p:cNvSpPr>
            <a:spLocks noGrp="1"/>
          </p:cNvSpPr>
          <p:nvPr>
            <p:ph type="sldNum" sz="quarter" idx="10"/>
          </p:nvPr>
        </p:nvSpPr>
        <p:spPr/>
        <p:txBody>
          <a:bodyPr/>
          <a:lstStyle/>
          <a:p>
            <a:fld id="{6F1513B2-C0C1-4B44-8E2F-CDBC6B5E3449}" type="slidenum">
              <a:rPr lang="en-US" smtClean="0"/>
              <a:t>11</a:t>
            </a:fld>
            <a:endParaRPr lang="en-US"/>
          </a:p>
        </p:txBody>
      </p:sp>
    </p:spTree>
    <p:extLst>
      <p:ext uri="{BB962C8B-B14F-4D97-AF65-F5344CB8AC3E}">
        <p14:creationId xmlns:p14="http://schemas.microsoft.com/office/powerpoint/2010/main" val="857501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Flip blue &amp; green</a:t>
            </a:r>
          </a:p>
        </p:txBody>
      </p:sp>
      <p:sp>
        <p:nvSpPr>
          <p:cNvPr id="4" name="Slide Number Placeholder 3"/>
          <p:cNvSpPr>
            <a:spLocks noGrp="1"/>
          </p:cNvSpPr>
          <p:nvPr>
            <p:ph type="sldNum" sz="quarter" idx="10"/>
          </p:nvPr>
        </p:nvSpPr>
        <p:spPr/>
        <p:txBody>
          <a:bodyPr/>
          <a:lstStyle/>
          <a:p>
            <a:fld id="{6F1513B2-C0C1-4B44-8E2F-CDBC6B5E3449}" type="slidenum">
              <a:rPr lang="en-US" smtClean="0"/>
              <a:t>13</a:t>
            </a:fld>
            <a:endParaRPr lang="en-US"/>
          </a:p>
        </p:txBody>
      </p:sp>
    </p:spTree>
    <p:extLst>
      <p:ext uri="{BB962C8B-B14F-4D97-AF65-F5344CB8AC3E}">
        <p14:creationId xmlns:p14="http://schemas.microsoft.com/office/powerpoint/2010/main" val="3892634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blue &amp; add the </a:t>
            </a:r>
            <a:r>
              <a:rPr lang="en-US" dirty="0" err="1"/>
              <a:t>swiggle</a:t>
            </a:r>
            <a:r>
              <a:rPr lang="en-US" dirty="0"/>
              <a:t> </a:t>
            </a:r>
          </a:p>
        </p:txBody>
      </p:sp>
      <p:sp>
        <p:nvSpPr>
          <p:cNvPr id="4" name="Slide Number Placeholder 3"/>
          <p:cNvSpPr>
            <a:spLocks noGrp="1"/>
          </p:cNvSpPr>
          <p:nvPr>
            <p:ph type="sldNum" sz="quarter" idx="10"/>
          </p:nvPr>
        </p:nvSpPr>
        <p:spPr/>
        <p:txBody>
          <a:bodyPr/>
          <a:lstStyle/>
          <a:p>
            <a:fld id="{6F1513B2-C0C1-4B44-8E2F-CDBC6B5E3449}" type="slidenum">
              <a:rPr lang="en-US" smtClean="0"/>
              <a:t>14</a:t>
            </a:fld>
            <a:endParaRPr lang="en-US"/>
          </a:p>
        </p:txBody>
      </p:sp>
    </p:spTree>
    <p:extLst>
      <p:ext uri="{BB962C8B-B14F-4D97-AF65-F5344CB8AC3E}">
        <p14:creationId xmlns:p14="http://schemas.microsoft.com/office/powerpoint/2010/main" val="2569632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circle cavitation</a:t>
            </a:r>
          </a:p>
        </p:txBody>
      </p:sp>
      <p:sp>
        <p:nvSpPr>
          <p:cNvPr id="4" name="Slide Number Placeholder 3"/>
          <p:cNvSpPr>
            <a:spLocks noGrp="1"/>
          </p:cNvSpPr>
          <p:nvPr>
            <p:ph type="sldNum" sz="quarter" idx="10"/>
          </p:nvPr>
        </p:nvSpPr>
        <p:spPr/>
        <p:txBody>
          <a:bodyPr/>
          <a:lstStyle/>
          <a:p>
            <a:fld id="{6F1513B2-C0C1-4B44-8E2F-CDBC6B5E3449}" type="slidenum">
              <a:rPr lang="en-US" smtClean="0"/>
              <a:t>20</a:t>
            </a:fld>
            <a:endParaRPr lang="en-US"/>
          </a:p>
        </p:txBody>
      </p:sp>
    </p:spTree>
    <p:extLst>
      <p:ext uri="{BB962C8B-B14F-4D97-AF65-F5344CB8AC3E}">
        <p14:creationId xmlns:p14="http://schemas.microsoft.com/office/powerpoint/2010/main" val="1685563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Highlight the tube in the color. </a:t>
            </a:r>
          </a:p>
        </p:txBody>
      </p:sp>
      <p:sp>
        <p:nvSpPr>
          <p:cNvPr id="4" name="Slide Number Placeholder 3"/>
          <p:cNvSpPr>
            <a:spLocks noGrp="1"/>
          </p:cNvSpPr>
          <p:nvPr>
            <p:ph type="sldNum" sz="quarter" idx="10"/>
          </p:nvPr>
        </p:nvSpPr>
        <p:spPr/>
        <p:txBody>
          <a:bodyPr/>
          <a:lstStyle/>
          <a:p>
            <a:fld id="{6F1513B2-C0C1-4B44-8E2F-CDBC6B5E3449}" type="slidenum">
              <a:rPr lang="en-US" smtClean="0"/>
              <a:t>21</a:t>
            </a:fld>
            <a:endParaRPr lang="en-US"/>
          </a:p>
        </p:txBody>
      </p:sp>
    </p:spTree>
    <p:extLst>
      <p:ext uri="{BB962C8B-B14F-4D97-AF65-F5344CB8AC3E}">
        <p14:creationId xmlns:p14="http://schemas.microsoft.com/office/powerpoint/2010/main" val="610846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2B12F02-04E7-4F88-A909-1CC8BB44FCA7}" type="datetimeFigureOut">
              <a:rPr lang="en-US" smtClean="0"/>
              <a:t>5/15/2018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32839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12F02-04E7-4F88-A909-1CC8BB44FCA7}" type="datetimeFigureOut">
              <a:rPr lang="en-US" smtClean="0"/>
              <a:t>5/15/2018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1106090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2B12F02-04E7-4F88-A909-1CC8BB44FCA7}" type="datetimeFigureOut">
              <a:rPr lang="en-US" smtClean="0"/>
              <a:t>5/15/2018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690927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B12F02-04E7-4F88-A909-1CC8BB44FCA7}" type="datetimeFigureOut">
              <a:rPr lang="en-US" smtClean="0"/>
              <a:t>5/15/2018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234800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B12F02-04E7-4F88-A909-1CC8BB44FCA7}" type="datetimeFigureOut">
              <a:rPr lang="en-US" smtClean="0"/>
              <a:t>5/15/2018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553801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B12F02-04E7-4F88-A909-1CC8BB44FCA7}" type="datetimeFigureOut">
              <a:rPr lang="en-US" smtClean="0"/>
              <a:t>5/15/2018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114900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B12F02-04E7-4F88-A909-1CC8BB44FCA7}" type="datetimeFigureOut">
              <a:rPr lang="en-US" smtClean="0"/>
              <a:t>5/15/2018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2769709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2B12F02-04E7-4F88-A909-1CC8BB44FCA7}" type="datetimeFigureOut">
              <a:rPr lang="en-US" smtClean="0"/>
              <a:t>5/15/2018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1987421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2B12F02-04E7-4F88-A909-1CC8BB44FCA7}" type="datetimeFigureOut">
              <a:rPr lang="en-US" smtClean="0"/>
              <a:t>5/15/2018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1385403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12F02-04E7-4F88-A909-1CC8BB44FCA7}" type="datetimeFigureOut">
              <a:rPr lang="en-US" smtClean="0"/>
              <a:t>5/15/2018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3644956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12F02-04E7-4F88-A909-1CC8BB44FCA7}" type="datetimeFigureOut">
              <a:rPr lang="en-US" smtClean="0"/>
              <a:t>5/15/2018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9B6D3-0543-4AB7-8DD0-5717DEEB0D40}" type="slidenum">
              <a:rPr lang="en-US" smtClean="0"/>
              <a:t>‹#›</a:t>
            </a:fld>
            <a:endParaRPr lang="en-US"/>
          </a:p>
        </p:txBody>
      </p:sp>
    </p:spTree>
    <p:extLst>
      <p:ext uri="{BB962C8B-B14F-4D97-AF65-F5344CB8AC3E}">
        <p14:creationId xmlns:p14="http://schemas.microsoft.com/office/powerpoint/2010/main" val="1510381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B12F02-04E7-4F88-A909-1CC8BB44FCA7}" type="datetimeFigureOut">
              <a:rPr lang="en-US" smtClean="0"/>
              <a:t>5/15/2018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89B6D3-0543-4AB7-8DD0-5717DEEB0D40}" type="slidenum">
              <a:rPr lang="en-US" smtClean="0"/>
              <a:t>‹#›</a:t>
            </a:fld>
            <a:endParaRPr lang="en-US"/>
          </a:p>
        </p:txBody>
      </p:sp>
    </p:spTree>
    <p:extLst>
      <p:ext uri="{BB962C8B-B14F-4D97-AF65-F5344CB8AC3E}">
        <p14:creationId xmlns:p14="http://schemas.microsoft.com/office/powerpoint/2010/main" val="435952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umich.instructure.com/courses/161355/files/4151211?module_item_id=250368/" TargetMode="Externa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17.png"/><Relationship Id="rId4" Type="http://schemas.openxmlformats.org/officeDocument/2006/relationships/customXml" Target="../ink/ink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customXml" Target="../ink/ink3.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gif"/></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32.jpeg"/><Relationship Id="rId7" Type="http://schemas.openxmlformats.org/officeDocument/2006/relationships/image" Target="../media/image34.png"/><Relationship Id="rId12"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customXml" Target="../ink/ink5.xml"/><Relationship Id="rId11" Type="http://schemas.openxmlformats.org/officeDocument/2006/relationships/customXml" Target="../ink/ink8.xml"/><Relationship Id="rId5" Type="http://schemas.openxmlformats.org/officeDocument/2006/relationships/image" Target="../media/image33.png"/><Relationship Id="rId10" Type="http://schemas.openxmlformats.org/officeDocument/2006/relationships/customXml" Target="../ink/ink7.xml"/><Relationship Id="rId4" Type="http://schemas.openxmlformats.org/officeDocument/2006/relationships/customXml" Target="../ink/ink4.xml"/><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Welcome to Chest Imaging!</a:t>
            </a:r>
          </a:p>
        </p:txBody>
      </p:sp>
      <p:sp>
        <p:nvSpPr>
          <p:cNvPr id="3" name="Subtitle 2"/>
          <p:cNvSpPr>
            <a:spLocks noGrp="1"/>
          </p:cNvSpPr>
          <p:nvPr>
            <p:ph type="subTitle" idx="1"/>
          </p:nvPr>
        </p:nvSpPr>
        <p:spPr/>
        <p:txBody>
          <a:bodyPr/>
          <a:lstStyle/>
          <a:p>
            <a:r>
              <a:rPr lang="en-US" dirty="0"/>
              <a:t>Jeannie Kochkodan, Dr. Perry </a:t>
            </a:r>
            <a:r>
              <a:rPr lang="en-US" dirty="0" err="1"/>
              <a:t>Pernicano</a:t>
            </a:r>
            <a:r>
              <a:rPr lang="en-US" dirty="0"/>
              <a:t>, &amp; Dr. Cyril </a:t>
            </a:r>
            <a:r>
              <a:rPr lang="en-US" dirty="0" err="1"/>
              <a:t>Grum</a:t>
            </a:r>
            <a:endParaRPr lang="en-US" dirty="0"/>
          </a:p>
        </p:txBody>
      </p:sp>
      <p:pic>
        <p:nvPicPr>
          <p:cNvPr id="5" name="Picture 4">
            <a:extLst>
              <a:ext uri="{FF2B5EF4-FFF2-40B4-BE49-F238E27FC236}">
                <a16:creationId xmlns:a16="http://schemas.microsoft.com/office/drawing/2014/main" id="{06A08B60-6B5B-4586-B4BC-8D21050434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46154" y="5838796"/>
            <a:ext cx="1360487" cy="932012"/>
          </a:xfrm>
          <a:prstGeom prst="rect">
            <a:avLst/>
          </a:prstGeom>
        </p:spPr>
      </p:pic>
    </p:spTree>
    <p:extLst>
      <p:ext uri="{BB962C8B-B14F-4D97-AF65-F5344CB8AC3E}">
        <p14:creationId xmlns:p14="http://schemas.microsoft.com/office/powerpoint/2010/main" val="747692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p:txBody>
          <a:bodyPr/>
          <a:lstStyle/>
          <a:p>
            <a:pPr marL="0" indent="0">
              <a:buNone/>
            </a:pPr>
            <a:r>
              <a:rPr lang="en-US" dirty="0"/>
              <a:t>A huge thank you to Dr. Perry </a:t>
            </a:r>
            <a:r>
              <a:rPr lang="en-US" dirty="0" err="1"/>
              <a:t>Pernicano</a:t>
            </a:r>
            <a:r>
              <a:rPr lang="en-US" dirty="0"/>
              <a:t> for providing his time and many images to make this possible!</a:t>
            </a:r>
          </a:p>
        </p:txBody>
      </p:sp>
      <p:pic>
        <p:nvPicPr>
          <p:cNvPr id="4" name="Picture 3">
            <a:extLst>
              <a:ext uri="{FF2B5EF4-FFF2-40B4-BE49-F238E27FC236}">
                <a16:creationId xmlns:a16="http://schemas.microsoft.com/office/drawing/2014/main" id="{959DAD57-EF34-435F-8AB3-DD54687802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46154" y="5838796"/>
            <a:ext cx="1360487" cy="932012"/>
          </a:xfrm>
          <a:prstGeom prst="rect">
            <a:avLst/>
          </a:prstGeom>
        </p:spPr>
      </p:pic>
    </p:spTree>
    <p:extLst>
      <p:ext uri="{BB962C8B-B14F-4D97-AF65-F5344CB8AC3E}">
        <p14:creationId xmlns:p14="http://schemas.microsoft.com/office/powerpoint/2010/main" val="1560531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6401" y="5390"/>
            <a:ext cx="10515600" cy="1325563"/>
          </a:xfrm>
        </p:spPr>
        <p:txBody>
          <a:bodyPr/>
          <a:lstStyle/>
          <a:p>
            <a:pPr algn="ctr"/>
            <a:r>
              <a:rPr lang="en-US" b="1" dirty="0"/>
              <a:t>How this works</a:t>
            </a:r>
          </a:p>
        </p:txBody>
      </p:sp>
      <p:sp>
        <p:nvSpPr>
          <p:cNvPr id="5" name="Content Placeholder 4"/>
          <p:cNvSpPr>
            <a:spLocks noGrp="1"/>
          </p:cNvSpPr>
          <p:nvPr>
            <p:ph idx="1"/>
          </p:nvPr>
        </p:nvSpPr>
        <p:spPr>
          <a:xfrm>
            <a:off x="406401" y="1032933"/>
            <a:ext cx="11616266" cy="5672667"/>
          </a:xfrm>
        </p:spPr>
        <p:txBody>
          <a:bodyPr>
            <a:normAutofit/>
          </a:bodyPr>
          <a:lstStyle/>
          <a:p>
            <a:pPr marL="0" indent="0">
              <a:buNone/>
            </a:pPr>
            <a:r>
              <a:rPr lang="en-US" dirty="0"/>
              <a:t>Welcome to wonderful world of Radiology and Chest Imaging!!</a:t>
            </a:r>
          </a:p>
          <a:p>
            <a:pPr marL="0" indent="0">
              <a:buNone/>
            </a:pPr>
            <a:r>
              <a:rPr lang="en-US" dirty="0"/>
              <a:t>We will review the following findings and diagnoses: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This power point will walk you through each diagnosis and the subsequent </a:t>
            </a:r>
            <a:r>
              <a:rPr lang="en-US" dirty="0" err="1"/>
              <a:t>powerpoint</a:t>
            </a:r>
            <a:r>
              <a:rPr lang="en-US" dirty="0"/>
              <a:t> presentations (Quiz 1-3) will test your knowledge!</a:t>
            </a:r>
          </a:p>
          <a:p>
            <a:pPr marL="0" indent="0">
              <a:buNone/>
            </a:pPr>
            <a:endParaRPr lang="en-US" dirty="0"/>
          </a:p>
          <a:p>
            <a:pPr marL="0" indent="0">
              <a:buNone/>
            </a:pPr>
            <a:r>
              <a:rPr lang="en-US" dirty="0"/>
              <a:t>After this, you will be ready for the Internal Med CXR quiz!! </a:t>
            </a:r>
          </a:p>
          <a:p>
            <a:pPr marL="0" indent="0">
              <a:buNone/>
            </a:pPr>
            <a:endParaRPr lang="en-US" dirty="0"/>
          </a:p>
          <a:p>
            <a:pPr marL="0" indent="0">
              <a:buNone/>
            </a:pPr>
            <a:endParaRPr lang="en-US" dirty="0"/>
          </a:p>
        </p:txBody>
      </p:sp>
      <p:sp>
        <p:nvSpPr>
          <p:cNvPr id="7" name="TextBox 6"/>
          <p:cNvSpPr txBox="1"/>
          <p:nvPr/>
        </p:nvSpPr>
        <p:spPr>
          <a:xfrm>
            <a:off x="1490133" y="1947333"/>
            <a:ext cx="5198533" cy="2308324"/>
          </a:xfrm>
          <a:prstGeom prst="rect">
            <a:avLst/>
          </a:prstGeom>
          <a:noFill/>
        </p:spPr>
        <p:txBody>
          <a:bodyPr wrap="square" numCol="2" rtlCol="0">
            <a:spAutoFit/>
          </a:bodyPr>
          <a:lstStyle/>
          <a:p>
            <a:r>
              <a:rPr lang="en-US" dirty="0"/>
              <a:t>Cardiomegaly</a:t>
            </a:r>
          </a:p>
          <a:p>
            <a:r>
              <a:rPr lang="en-US" dirty="0"/>
              <a:t>Pulmonary edema</a:t>
            </a:r>
          </a:p>
          <a:p>
            <a:r>
              <a:rPr lang="en-US" dirty="0"/>
              <a:t>COPD</a:t>
            </a:r>
          </a:p>
          <a:p>
            <a:r>
              <a:rPr lang="en-US" dirty="0"/>
              <a:t>Cystic Fibrosis</a:t>
            </a:r>
          </a:p>
          <a:p>
            <a:r>
              <a:rPr lang="en-US" dirty="0"/>
              <a:t>Pleural Effusions</a:t>
            </a:r>
          </a:p>
          <a:p>
            <a:r>
              <a:rPr lang="en-US" dirty="0"/>
              <a:t>Pneumothorax</a:t>
            </a:r>
          </a:p>
          <a:p>
            <a:r>
              <a:rPr lang="en-US" dirty="0"/>
              <a:t>Pulmonary nodules</a:t>
            </a:r>
          </a:p>
          <a:p>
            <a:r>
              <a:rPr lang="en-US" dirty="0"/>
              <a:t>Lung Cancer</a:t>
            </a:r>
          </a:p>
          <a:p>
            <a:r>
              <a:rPr lang="en-US" dirty="0"/>
              <a:t>Lung Metastases</a:t>
            </a:r>
          </a:p>
          <a:p>
            <a:r>
              <a:rPr lang="en-US" dirty="0"/>
              <a:t>Sarcoidosis</a:t>
            </a:r>
          </a:p>
          <a:p>
            <a:r>
              <a:rPr lang="en-US" dirty="0"/>
              <a:t>Lobar Collapse</a:t>
            </a:r>
          </a:p>
          <a:p>
            <a:r>
              <a:rPr lang="en-US" dirty="0"/>
              <a:t>Pneumonia</a:t>
            </a:r>
          </a:p>
          <a:p>
            <a:r>
              <a:rPr lang="en-US" dirty="0"/>
              <a:t>TB</a:t>
            </a:r>
          </a:p>
          <a:p>
            <a:r>
              <a:rPr lang="en-US" dirty="0"/>
              <a:t>Lines &amp; Tubes</a:t>
            </a:r>
          </a:p>
          <a:p>
            <a:endParaRPr lang="en-US" dirty="0"/>
          </a:p>
        </p:txBody>
      </p:sp>
    </p:spTree>
    <p:extLst>
      <p:ext uri="{BB962C8B-B14F-4D97-AF65-F5344CB8AC3E}">
        <p14:creationId xmlns:p14="http://schemas.microsoft.com/office/powerpoint/2010/main" val="2421351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3" name="Picture 3" descr="Normal PA CXR Thoma Elizabeth 31677932  21F 052102">
            <a:extLst>
              <a:ext uri="{FF2B5EF4-FFF2-40B4-BE49-F238E27FC236}">
                <a16:creationId xmlns:a16="http://schemas.microsoft.com/office/drawing/2014/main" id="{C2F9CCF7-DF22-4E81-B9A5-4ED5E618676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45658" y="660398"/>
            <a:ext cx="5490939" cy="596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4" descr="Normal PA LAT Thoma Elizabeth 31677932  21F 052102">
            <a:extLst>
              <a:ext uri="{FF2B5EF4-FFF2-40B4-BE49-F238E27FC236}">
                <a16:creationId xmlns:a16="http://schemas.microsoft.com/office/drawing/2014/main" id="{68781671-66BA-4BCA-926D-02CF5F5686C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5914" y="660399"/>
            <a:ext cx="4346995" cy="598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281712" y="268948"/>
            <a:ext cx="9918862" cy="430887"/>
          </a:xfrm>
          <a:prstGeom prst="rect">
            <a:avLst/>
          </a:prstGeom>
          <a:noFill/>
        </p:spPr>
        <p:txBody>
          <a:bodyPr wrap="square" rtlCol="0">
            <a:spAutoFit/>
          </a:bodyPr>
          <a:lstStyle/>
          <a:p>
            <a:r>
              <a:rPr lang="en-US" sz="2200" b="1" dirty="0">
                <a:solidFill>
                  <a:srgbClr val="FF00FF"/>
                </a:solidFill>
              </a:rPr>
              <a:t>This is a normal chest radiograph. Click through to note the different structures</a:t>
            </a:r>
          </a:p>
        </p:txBody>
      </p:sp>
      <p:grpSp>
        <p:nvGrpSpPr>
          <p:cNvPr id="18" name="Group 17"/>
          <p:cNvGrpSpPr/>
          <p:nvPr/>
        </p:nvGrpSpPr>
        <p:grpSpPr>
          <a:xfrm>
            <a:off x="3968685" y="1118301"/>
            <a:ext cx="2272460" cy="338554"/>
            <a:chOff x="3968685" y="1118301"/>
            <a:chExt cx="2272460" cy="338554"/>
          </a:xfrm>
        </p:grpSpPr>
        <p:cxnSp>
          <p:nvCxnSpPr>
            <p:cNvPr id="19" name="Straight Arrow Connector 18"/>
            <p:cNvCxnSpPr>
              <a:cxnSpLocks/>
            </p:cNvCxnSpPr>
            <p:nvPr/>
          </p:nvCxnSpPr>
          <p:spPr>
            <a:xfrm flipH="1">
              <a:off x="3968685" y="1287578"/>
              <a:ext cx="1007331"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976016" y="1118301"/>
              <a:ext cx="1265129" cy="338554"/>
            </a:xfrm>
            <a:prstGeom prst="rect">
              <a:avLst/>
            </a:prstGeom>
            <a:noFill/>
          </p:spPr>
          <p:txBody>
            <a:bodyPr wrap="square" rtlCol="0">
              <a:spAutoFit/>
            </a:bodyPr>
            <a:lstStyle/>
            <a:p>
              <a:r>
                <a:rPr lang="en-US" sz="1600" dirty="0">
                  <a:solidFill>
                    <a:srgbClr val="00B050"/>
                  </a:solidFill>
                </a:rPr>
                <a:t>Trachea</a:t>
              </a:r>
            </a:p>
          </p:txBody>
        </p:sp>
      </p:grpSp>
      <p:grpSp>
        <p:nvGrpSpPr>
          <p:cNvPr id="21" name="Group 20"/>
          <p:cNvGrpSpPr/>
          <p:nvPr/>
        </p:nvGrpSpPr>
        <p:grpSpPr>
          <a:xfrm>
            <a:off x="4271488" y="1849173"/>
            <a:ext cx="1454577" cy="648542"/>
            <a:chOff x="4271488" y="1849173"/>
            <a:chExt cx="1454577" cy="648542"/>
          </a:xfrm>
        </p:grpSpPr>
        <p:cxnSp>
          <p:nvCxnSpPr>
            <p:cNvPr id="13" name="Straight Arrow Connector 12"/>
            <p:cNvCxnSpPr/>
            <p:nvPr/>
          </p:nvCxnSpPr>
          <p:spPr>
            <a:xfrm flipH="1">
              <a:off x="4271488" y="2150746"/>
              <a:ext cx="274058" cy="34696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460936" y="1849173"/>
              <a:ext cx="1265129" cy="307777"/>
            </a:xfrm>
            <a:prstGeom prst="rect">
              <a:avLst/>
            </a:prstGeom>
            <a:noFill/>
          </p:spPr>
          <p:txBody>
            <a:bodyPr wrap="square" rtlCol="0">
              <a:spAutoFit/>
            </a:bodyPr>
            <a:lstStyle/>
            <a:p>
              <a:r>
                <a:rPr lang="en-US" sz="1400" dirty="0">
                  <a:solidFill>
                    <a:srgbClr val="FFC000"/>
                  </a:solidFill>
                </a:rPr>
                <a:t>Aortic Arch</a:t>
              </a:r>
            </a:p>
          </p:txBody>
        </p:sp>
      </p:grpSp>
      <p:grpSp>
        <p:nvGrpSpPr>
          <p:cNvPr id="25" name="Group 24"/>
          <p:cNvGrpSpPr/>
          <p:nvPr/>
        </p:nvGrpSpPr>
        <p:grpSpPr>
          <a:xfrm>
            <a:off x="2672958" y="2619890"/>
            <a:ext cx="3568187" cy="630820"/>
            <a:chOff x="2672958" y="2619890"/>
            <a:chExt cx="3568187" cy="630820"/>
          </a:xfrm>
        </p:grpSpPr>
        <p:cxnSp>
          <p:nvCxnSpPr>
            <p:cNvPr id="14" name="Straight Arrow Connector 13"/>
            <p:cNvCxnSpPr/>
            <p:nvPr/>
          </p:nvCxnSpPr>
          <p:spPr>
            <a:xfrm flipH="1">
              <a:off x="4737947" y="2870177"/>
              <a:ext cx="355553" cy="346969"/>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672958" y="2870177"/>
              <a:ext cx="389491" cy="380533"/>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342495" y="2619890"/>
              <a:ext cx="1898650" cy="307777"/>
            </a:xfrm>
            <a:prstGeom prst="rect">
              <a:avLst/>
            </a:prstGeom>
            <a:noFill/>
          </p:spPr>
          <p:txBody>
            <a:bodyPr wrap="square" rtlCol="0">
              <a:spAutoFit/>
            </a:bodyPr>
            <a:lstStyle/>
            <a:p>
              <a:r>
                <a:rPr lang="en-US" sz="1400" dirty="0">
                  <a:solidFill>
                    <a:srgbClr val="FFFF00"/>
                  </a:solidFill>
                </a:rPr>
                <a:t>Pulmonary Arteries</a:t>
              </a:r>
            </a:p>
          </p:txBody>
        </p:sp>
      </p:grpSp>
      <p:grpSp>
        <p:nvGrpSpPr>
          <p:cNvPr id="42" name="Group 41"/>
          <p:cNvGrpSpPr/>
          <p:nvPr/>
        </p:nvGrpSpPr>
        <p:grpSpPr>
          <a:xfrm>
            <a:off x="1557640" y="3357551"/>
            <a:ext cx="5316068" cy="1925438"/>
            <a:chOff x="1557640" y="3357551"/>
            <a:chExt cx="5316068" cy="1925438"/>
          </a:xfrm>
        </p:grpSpPr>
        <p:grpSp>
          <p:nvGrpSpPr>
            <p:cNvPr id="38" name="Group 37"/>
            <p:cNvGrpSpPr/>
            <p:nvPr/>
          </p:nvGrpSpPr>
          <p:grpSpPr>
            <a:xfrm>
              <a:off x="5107572" y="4759769"/>
              <a:ext cx="1766136" cy="523220"/>
              <a:chOff x="5107572" y="4759769"/>
              <a:chExt cx="1766136" cy="523220"/>
            </a:xfrm>
          </p:grpSpPr>
          <p:cxnSp>
            <p:nvCxnSpPr>
              <p:cNvPr id="11" name="Straight Arrow Connector 10"/>
              <p:cNvCxnSpPr/>
              <p:nvPr/>
            </p:nvCxnSpPr>
            <p:spPr>
              <a:xfrm flipH="1" flipV="1">
                <a:off x="5107572" y="4829469"/>
                <a:ext cx="501007" cy="11839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608579" y="4759769"/>
                <a:ext cx="1265129" cy="523220"/>
              </a:xfrm>
              <a:prstGeom prst="rect">
                <a:avLst/>
              </a:prstGeom>
              <a:noFill/>
            </p:spPr>
            <p:txBody>
              <a:bodyPr wrap="square" rtlCol="0">
                <a:spAutoFit/>
              </a:bodyPr>
              <a:lstStyle/>
              <a:p>
                <a:r>
                  <a:rPr lang="en-US" sz="1400" dirty="0">
                    <a:solidFill>
                      <a:srgbClr val="0070C0"/>
                    </a:solidFill>
                  </a:rPr>
                  <a:t>Left</a:t>
                </a:r>
              </a:p>
              <a:p>
                <a:r>
                  <a:rPr lang="en-US" sz="1400" dirty="0">
                    <a:solidFill>
                      <a:srgbClr val="0070C0"/>
                    </a:solidFill>
                  </a:rPr>
                  <a:t> Ventricle</a:t>
                </a:r>
              </a:p>
            </p:txBody>
          </p:sp>
        </p:grpSp>
        <p:grpSp>
          <p:nvGrpSpPr>
            <p:cNvPr id="41" name="Group 40"/>
            <p:cNvGrpSpPr/>
            <p:nvPr/>
          </p:nvGrpSpPr>
          <p:grpSpPr>
            <a:xfrm>
              <a:off x="1557640" y="3357551"/>
              <a:ext cx="5007282" cy="900759"/>
              <a:chOff x="1557640" y="3357551"/>
              <a:chExt cx="5007282" cy="900759"/>
            </a:xfrm>
          </p:grpSpPr>
          <p:grpSp>
            <p:nvGrpSpPr>
              <p:cNvPr id="36" name="Group 35"/>
              <p:cNvGrpSpPr/>
              <p:nvPr/>
            </p:nvGrpSpPr>
            <p:grpSpPr>
              <a:xfrm>
                <a:off x="4737948" y="3357551"/>
                <a:ext cx="1826974" cy="579026"/>
                <a:chOff x="4737948" y="3357551"/>
                <a:chExt cx="1826974" cy="579026"/>
              </a:xfrm>
            </p:grpSpPr>
            <p:cxnSp>
              <p:nvCxnSpPr>
                <p:cNvPr id="9" name="Straight Arrow Connector 8"/>
                <p:cNvCxnSpPr/>
                <p:nvPr/>
              </p:nvCxnSpPr>
              <p:spPr>
                <a:xfrm flipH="1">
                  <a:off x="4737948" y="3644898"/>
                  <a:ext cx="553872" cy="291679"/>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233922" y="3357551"/>
                  <a:ext cx="1331000" cy="523220"/>
                </a:xfrm>
                <a:prstGeom prst="rect">
                  <a:avLst/>
                </a:prstGeom>
                <a:noFill/>
              </p:spPr>
              <p:txBody>
                <a:bodyPr wrap="square" rtlCol="0">
                  <a:spAutoFit/>
                </a:bodyPr>
                <a:lstStyle/>
                <a:p>
                  <a:r>
                    <a:rPr lang="en-US" sz="1400" dirty="0">
                      <a:solidFill>
                        <a:srgbClr val="00B0F0"/>
                      </a:solidFill>
                    </a:rPr>
                    <a:t>Left Atrial Appendage</a:t>
                  </a:r>
                </a:p>
              </p:txBody>
            </p:sp>
          </p:grpSp>
          <p:grpSp>
            <p:nvGrpSpPr>
              <p:cNvPr id="39" name="Group 38"/>
              <p:cNvGrpSpPr/>
              <p:nvPr/>
            </p:nvGrpSpPr>
            <p:grpSpPr>
              <a:xfrm>
                <a:off x="1557640" y="3636848"/>
                <a:ext cx="1381987" cy="621462"/>
                <a:chOff x="1557640" y="3636848"/>
                <a:chExt cx="1381987" cy="621462"/>
              </a:xfrm>
            </p:grpSpPr>
            <p:cxnSp>
              <p:nvCxnSpPr>
                <p:cNvPr id="5" name="Straight Arrow Connector 4"/>
                <p:cNvCxnSpPr/>
                <p:nvPr/>
              </p:nvCxnSpPr>
              <p:spPr>
                <a:xfrm>
                  <a:off x="2343150" y="3936577"/>
                  <a:ext cx="596477" cy="321733"/>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557640" y="3636848"/>
                  <a:ext cx="1265129" cy="307777"/>
                </a:xfrm>
                <a:prstGeom prst="rect">
                  <a:avLst/>
                </a:prstGeom>
                <a:noFill/>
              </p:spPr>
              <p:txBody>
                <a:bodyPr wrap="square" rtlCol="0">
                  <a:spAutoFit/>
                </a:bodyPr>
                <a:lstStyle/>
                <a:p>
                  <a:r>
                    <a:rPr lang="en-US" sz="1400" dirty="0">
                      <a:solidFill>
                        <a:schemeClr val="accent2">
                          <a:lumMod val="75000"/>
                        </a:schemeClr>
                      </a:solidFill>
                    </a:rPr>
                    <a:t>Right Atrium</a:t>
                  </a:r>
                </a:p>
              </p:txBody>
            </p:sp>
          </p:grpSp>
        </p:grpSp>
      </p:grpSp>
      <p:grpSp>
        <p:nvGrpSpPr>
          <p:cNvPr id="40" name="Group 39"/>
          <p:cNvGrpSpPr/>
          <p:nvPr/>
        </p:nvGrpSpPr>
        <p:grpSpPr>
          <a:xfrm>
            <a:off x="1052668" y="4174644"/>
            <a:ext cx="2009781" cy="1108345"/>
            <a:chOff x="1052668" y="4174644"/>
            <a:chExt cx="2009781" cy="1108345"/>
          </a:xfrm>
        </p:grpSpPr>
        <p:cxnSp>
          <p:nvCxnSpPr>
            <p:cNvPr id="17" name="Straight Arrow Connector 16"/>
            <p:cNvCxnSpPr/>
            <p:nvPr/>
          </p:nvCxnSpPr>
          <p:spPr>
            <a:xfrm flipH="1">
              <a:off x="1474370" y="4612731"/>
              <a:ext cx="354430" cy="670258"/>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1052668" y="4174644"/>
              <a:ext cx="2009781" cy="523220"/>
            </a:xfrm>
            <a:prstGeom prst="rect">
              <a:avLst/>
            </a:prstGeom>
            <a:noFill/>
          </p:spPr>
          <p:txBody>
            <a:bodyPr wrap="square" rtlCol="0">
              <a:spAutoFit/>
            </a:bodyPr>
            <a:lstStyle/>
            <a:p>
              <a:r>
                <a:rPr lang="en-US" sz="1400" dirty="0" err="1">
                  <a:solidFill>
                    <a:srgbClr val="002060"/>
                  </a:solidFill>
                </a:rPr>
                <a:t>Costophrenic</a:t>
              </a:r>
              <a:r>
                <a:rPr lang="en-US" sz="1400" dirty="0">
                  <a:solidFill>
                    <a:srgbClr val="002060"/>
                  </a:solidFill>
                </a:rPr>
                <a:t> angle; sharp &amp; well demarcated</a:t>
              </a:r>
            </a:p>
          </p:txBody>
        </p:sp>
      </p:grpSp>
      <p:cxnSp>
        <p:nvCxnSpPr>
          <p:cNvPr id="29" name="Straight Arrow Connector 28">
            <a:extLst>
              <a:ext uri="{FF2B5EF4-FFF2-40B4-BE49-F238E27FC236}">
                <a16:creationId xmlns:a16="http://schemas.microsoft.com/office/drawing/2014/main" id="{39D56FC0-CC3A-4AB6-8807-0073BC8FE585}"/>
              </a:ext>
            </a:extLst>
          </p:cNvPr>
          <p:cNvCxnSpPr>
            <a:cxnSpLocks/>
          </p:cNvCxnSpPr>
          <p:nvPr/>
        </p:nvCxnSpPr>
        <p:spPr>
          <a:xfrm flipV="1">
            <a:off x="8503138" y="4410226"/>
            <a:ext cx="415447" cy="202505"/>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FB82FB3D-7D48-411D-9E54-9A9DB4FCF138}"/>
              </a:ext>
            </a:extLst>
          </p:cNvPr>
          <p:cNvSpPr txBox="1"/>
          <p:nvPr/>
        </p:nvSpPr>
        <p:spPr>
          <a:xfrm>
            <a:off x="7564138" y="4429982"/>
            <a:ext cx="1331000" cy="307777"/>
          </a:xfrm>
          <a:prstGeom prst="rect">
            <a:avLst/>
          </a:prstGeom>
          <a:noFill/>
        </p:spPr>
        <p:txBody>
          <a:bodyPr wrap="square" rtlCol="0">
            <a:spAutoFit/>
          </a:bodyPr>
          <a:lstStyle/>
          <a:p>
            <a:r>
              <a:rPr lang="en-US" sz="1400" dirty="0">
                <a:solidFill>
                  <a:srgbClr val="00B0F0"/>
                </a:solidFill>
              </a:rPr>
              <a:t>Left Atrium</a:t>
            </a:r>
          </a:p>
        </p:txBody>
      </p:sp>
      <p:sp>
        <p:nvSpPr>
          <p:cNvPr id="34" name="TextBox 33">
            <a:extLst>
              <a:ext uri="{FF2B5EF4-FFF2-40B4-BE49-F238E27FC236}">
                <a16:creationId xmlns:a16="http://schemas.microsoft.com/office/drawing/2014/main" id="{BCAB51DB-0B4A-4A7A-ADF6-7FC405FF6C98}"/>
              </a:ext>
            </a:extLst>
          </p:cNvPr>
          <p:cNvSpPr txBox="1"/>
          <p:nvPr/>
        </p:nvSpPr>
        <p:spPr>
          <a:xfrm>
            <a:off x="9542276" y="3202951"/>
            <a:ext cx="1265129" cy="307777"/>
          </a:xfrm>
          <a:prstGeom prst="rect">
            <a:avLst/>
          </a:prstGeom>
          <a:noFill/>
        </p:spPr>
        <p:txBody>
          <a:bodyPr wrap="square" rtlCol="0">
            <a:spAutoFit/>
          </a:bodyPr>
          <a:lstStyle/>
          <a:p>
            <a:r>
              <a:rPr lang="en-US" sz="1400" dirty="0">
                <a:solidFill>
                  <a:schemeClr val="accent2">
                    <a:lumMod val="60000"/>
                    <a:lumOff val="40000"/>
                  </a:schemeClr>
                </a:solidFill>
              </a:rPr>
              <a:t>Right Ventricle</a:t>
            </a:r>
          </a:p>
        </p:txBody>
      </p:sp>
      <p:cxnSp>
        <p:nvCxnSpPr>
          <p:cNvPr id="43" name="Straight Arrow Connector 42">
            <a:extLst>
              <a:ext uri="{FF2B5EF4-FFF2-40B4-BE49-F238E27FC236}">
                <a16:creationId xmlns:a16="http://schemas.microsoft.com/office/drawing/2014/main" id="{948A3C7A-978D-4C5B-905A-8768068D1870}"/>
              </a:ext>
            </a:extLst>
          </p:cNvPr>
          <p:cNvCxnSpPr>
            <a:cxnSpLocks/>
          </p:cNvCxnSpPr>
          <p:nvPr/>
        </p:nvCxnSpPr>
        <p:spPr>
          <a:xfrm>
            <a:off x="10174840" y="3494452"/>
            <a:ext cx="0" cy="530909"/>
          </a:xfrm>
          <a:prstGeom prst="straightConnector1">
            <a:avLst/>
          </a:prstGeom>
          <a:ln w="28575">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269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2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5"/>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42"/>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29"/>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2"/>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43"/>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34"/>
                                        </p:tgtEl>
                                        <p:attrNameLst>
                                          <p:attrName>style.visibility</p:attrName>
                                        </p:attrNameLst>
                                      </p:cBhvr>
                                      <p:to>
                                        <p:strVal val="hidden"/>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2" grpId="1"/>
      <p:bldP spid="34" grpId="0"/>
      <p:bldP spid="3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3" name="Picture 3" descr="Normal PA CXR Thoma Elizabeth 31677932  21F 052102">
            <a:extLst>
              <a:ext uri="{FF2B5EF4-FFF2-40B4-BE49-F238E27FC236}">
                <a16:creationId xmlns:a16="http://schemas.microsoft.com/office/drawing/2014/main" id="{C2F9CCF7-DF22-4E81-B9A5-4ED5E618676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31621" y="1065163"/>
            <a:ext cx="5141913" cy="558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4" descr="Normal PA LAT Thoma Elizabeth 31677932  21F 052102">
            <a:extLst>
              <a:ext uri="{FF2B5EF4-FFF2-40B4-BE49-F238E27FC236}">
                <a16:creationId xmlns:a16="http://schemas.microsoft.com/office/drawing/2014/main" id="{68781671-66BA-4BCA-926D-02CF5F5686C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29400" y="1066800"/>
            <a:ext cx="40386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152400" y="0"/>
            <a:ext cx="10515600" cy="1325563"/>
          </a:xfrm>
        </p:spPr>
        <p:txBody>
          <a:bodyPr/>
          <a:lstStyle/>
          <a:p>
            <a:r>
              <a:rPr lang="en-US" dirty="0"/>
              <a:t>How to Read a CXR – Using the alphabet</a:t>
            </a:r>
          </a:p>
        </p:txBody>
      </p:sp>
      <p:sp>
        <p:nvSpPr>
          <p:cNvPr id="6" name="TextBox 5"/>
          <p:cNvSpPr txBox="1"/>
          <p:nvPr/>
        </p:nvSpPr>
        <p:spPr>
          <a:xfrm>
            <a:off x="7620" y="1066800"/>
            <a:ext cx="1524001" cy="3600986"/>
          </a:xfrm>
          <a:prstGeom prst="rect">
            <a:avLst/>
          </a:prstGeom>
          <a:noFill/>
        </p:spPr>
        <p:txBody>
          <a:bodyPr wrap="square" rtlCol="0">
            <a:spAutoFit/>
          </a:bodyPr>
          <a:lstStyle/>
          <a:p>
            <a:r>
              <a:rPr lang="en-US" sz="1200" b="1" dirty="0">
                <a:solidFill>
                  <a:srgbClr val="FF0000"/>
                </a:solidFill>
              </a:rPr>
              <a:t>A – Airway </a:t>
            </a:r>
            <a:r>
              <a:rPr lang="en-US" sz="1200" dirty="0"/>
              <a:t>– midline, enlarged lungs</a:t>
            </a:r>
          </a:p>
          <a:p>
            <a:r>
              <a:rPr lang="en-US" sz="1200" b="1" dirty="0">
                <a:solidFill>
                  <a:schemeClr val="accent2">
                    <a:lumMod val="75000"/>
                  </a:schemeClr>
                </a:solidFill>
              </a:rPr>
              <a:t>B – Bones </a:t>
            </a:r>
            <a:r>
              <a:rPr lang="en-US" sz="1200" dirty="0"/>
              <a:t>– should see 10 posterior with normal inspiration</a:t>
            </a:r>
          </a:p>
          <a:p>
            <a:r>
              <a:rPr lang="en-US" sz="1200" b="1" dirty="0">
                <a:solidFill>
                  <a:schemeClr val="accent4">
                    <a:lumMod val="75000"/>
                  </a:schemeClr>
                </a:solidFill>
              </a:rPr>
              <a:t>C – Cardiac </a:t>
            </a:r>
            <a:r>
              <a:rPr lang="en-US" sz="1200" dirty="0"/>
              <a:t>– heart size, calcifications, pericardial effusion</a:t>
            </a:r>
          </a:p>
          <a:p>
            <a:r>
              <a:rPr lang="en-US" sz="1200" b="1" dirty="0">
                <a:solidFill>
                  <a:srgbClr val="00B050"/>
                </a:solidFill>
              </a:rPr>
              <a:t>D – Diaphragm </a:t>
            </a:r>
            <a:r>
              <a:rPr lang="en-US" sz="1200" dirty="0"/>
              <a:t>– flat, free air below, sharp </a:t>
            </a:r>
            <a:r>
              <a:rPr lang="en-US" sz="1200" dirty="0" err="1"/>
              <a:t>costophrenic</a:t>
            </a:r>
            <a:r>
              <a:rPr lang="en-US" sz="1200" dirty="0"/>
              <a:t> angle</a:t>
            </a:r>
          </a:p>
          <a:p>
            <a:r>
              <a:rPr lang="en-US" sz="1200" b="1" dirty="0">
                <a:solidFill>
                  <a:srgbClr val="00B0F0"/>
                </a:solidFill>
              </a:rPr>
              <a:t>E – </a:t>
            </a:r>
            <a:r>
              <a:rPr lang="en-US" sz="1200" b="1" dirty="0" err="1">
                <a:solidFill>
                  <a:srgbClr val="00B0F0"/>
                </a:solidFill>
              </a:rPr>
              <a:t>Extrathoracic</a:t>
            </a:r>
            <a:r>
              <a:rPr lang="en-US" sz="1200" b="1" dirty="0">
                <a:solidFill>
                  <a:srgbClr val="00B0F0"/>
                </a:solidFill>
              </a:rPr>
              <a:t> soft tissue </a:t>
            </a:r>
            <a:r>
              <a:rPr lang="en-US" sz="1200" dirty="0"/>
              <a:t>– masses, air</a:t>
            </a:r>
          </a:p>
          <a:p>
            <a:r>
              <a:rPr lang="en-US" sz="1200" b="1" dirty="0">
                <a:solidFill>
                  <a:srgbClr val="0070C0"/>
                </a:solidFill>
              </a:rPr>
              <a:t>F – Lung Fields</a:t>
            </a:r>
          </a:p>
          <a:p>
            <a:r>
              <a:rPr lang="en-US" sz="1200" b="1" dirty="0">
                <a:solidFill>
                  <a:srgbClr val="9933FF"/>
                </a:solidFill>
              </a:rPr>
              <a:t>G – Great Vessels &amp; Gastric Bubble</a:t>
            </a:r>
          </a:p>
          <a:p>
            <a:r>
              <a:rPr lang="en-US" sz="1200" b="1" dirty="0">
                <a:solidFill>
                  <a:srgbClr val="CC00CC"/>
                </a:solidFill>
              </a:rPr>
              <a:t>H – Hila </a:t>
            </a:r>
            <a:r>
              <a:rPr lang="en-US" sz="1200" dirty="0"/>
              <a:t>&amp; mediastinum</a:t>
            </a:r>
          </a:p>
          <a:p>
            <a:r>
              <a:rPr lang="en-US" sz="1200" b="1" dirty="0">
                <a:solidFill>
                  <a:srgbClr val="FF3399"/>
                </a:solidFill>
              </a:rPr>
              <a:t>I - Impression</a:t>
            </a:r>
          </a:p>
        </p:txBody>
      </p:sp>
      <p:grpSp>
        <p:nvGrpSpPr>
          <p:cNvPr id="58" name="Group 57"/>
          <p:cNvGrpSpPr/>
          <p:nvPr/>
        </p:nvGrpSpPr>
        <p:grpSpPr>
          <a:xfrm>
            <a:off x="1550237" y="2359888"/>
            <a:ext cx="4891628" cy="369332"/>
            <a:chOff x="1550237" y="2359888"/>
            <a:chExt cx="4891628" cy="369332"/>
          </a:xfrm>
        </p:grpSpPr>
        <p:sp>
          <p:nvSpPr>
            <p:cNvPr id="34" name="TextBox 33"/>
            <p:cNvSpPr txBox="1"/>
            <p:nvPr/>
          </p:nvSpPr>
          <p:spPr>
            <a:xfrm>
              <a:off x="6133255" y="2359888"/>
              <a:ext cx="308610" cy="369332"/>
            </a:xfrm>
            <a:prstGeom prst="rect">
              <a:avLst/>
            </a:prstGeom>
            <a:noFill/>
          </p:spPr>
          <p:txBody>
            <a:bodyPr wrap="square" rtlCol="0">
              <a:spAutoFit/>
            </a:bodyPr>
            <a:lstStyle/>
            <a:p>
              <a:r>
                <a:rPr lang="en-US" b="1" dirty="0">
                  <a:solidFill>
                    <a:srgbClr val="00B0F0"/>
                  </a:solidFill>
                </a:rPr>
                <a:t>E</a:t>
              </a:r>
            </a:p>
          </p:txBody>
        </p:sp>
        <p:sp>
          <p:nvSpPr>
            <p:cNvPr id="35" name="TextBox 34"/>
            <p:cNvSpPr txBox="1"/>
            <p:nvPr/>
          </p:nvSpPr>
          <p:spPr>
            <a:xfrm>
              <a:off x="1550237" y="2359888"/>
              <a:ext cx="308610" cy="369332"/>
            </a:xfrm>
            <a:prstGeom prst="rect">
              <a:avLst/>
            </a:prstGeom>
            <a:noFill/>
          </p:spPr>
          <p:txBody>
            <a:bodyPr wrap="square" rtlCol="0">
              <a:spAutoFit/>
            </a:bodyPr>
            <a:lstStyle/>
            <a:p>
              <a:r>
                <a:rPr lang="en-US" b="1" dirty="0">
                  <a:solidFill>
                    <a:srgbClr val="00B0F0"/>
                  </a:solidFill>
                </a:rPr>
                <a:t>E</a:t>
              </a:r>
            </a:p>
          </p:txBody>
        </p:sp>
      </p:grpSp>
      <p:grpSp>
        <p:nvGrpSpPr>
          <p:cNvPr id="57" name="Group 56"/>
          <p:cNvGrpSpPr/>
          <p:nvPr/>
        </p:nvGrpSpPr>
        <p:grpSpPr>
          <a:xfrm>
            <a:off x="1663769" y="4796692"/>
            <a:ext cx="6305200" cy="769718"/>
            <a:chOff x="1663769" y="4796692"/>
            <a:chExt cx="6305200" cy="769718"/>
          </a:xfrm>
        </p:grpSpPr>
        <p:sp>
          <p:nvSpPr>
            <p:cNvPr id="29" name="TextBox 28"/>
            <p:cNvSpPr txBox="1"/>
            <p:nvPr/>
          </p:nvSpPr>
          <p:spPr>
            <a:xfrm>
              <a:off x="6116314" y="4826983"/>
              <a:ext cx="308610" cy="369332"/>
            </a:xfrm>
            <a:prstGeom prst="rect">
              <a:avLst/>
            </a:prstGeom>
            <a:noFill/>
          </p:spPr>
          <p:txBody>
            <a:bodyPr wrap="square" rtlCol="0">
              <a:spAutoFit/>
            </a:bodyPr>
            <a:lstStyle/>
            <a:p>
              <a:r>
                <a:rPr lang="en-US" b="1" dirty="0">
                  <a:solidFill>
                    <a:srgbClr val="00B050"/>
                  </a:solidFill>
                </a:rPr>
                <a:t>D</a:t>
              </a:r>
            </a:p>
          </p:txBody>
        </p:sp>
        <p:cxnSp>
          <p:nvCxnSpPr>
            <p:cNvPr id="30" name="Straight Arrow Connector 29"/>
            <p:cNvCxnSpPr/>
            <p:nvPr/>
          </p:nvCxnSpPr>
          <p:spPr>
            <a:xfrm flipH="1">
              <a:off x="6116314" y="5119204"/>
              <a:ext cx="130255" cy="447206"/>
            </a:xfrm>
            <a:prstGeom prst="straightConnector1">
              <a:avLst/>
            </a:prstGeom>
            <a:ln w="28575">
              <a:solidFill>
                <a:srgbClr val="00B050"/>
              </a:solidFill>
              <a:tailEnd type="triangle"/>
            </a:ln>
          </p:spPr>
          <p:style>
            <a:lnRef idx="1">
              <a:schemeClr val="accent2"/>
            </a:lnRef>
            <a:fillRef idx="0">
              <a:schemeClr val="accent2"/>
            </a:fillRef>
            <a:effectRef idx="0">
              <a:schemeClr val="accent2"/>
            </a:effectRef>
            <a:fontRef idx="minor">
              <a:schemeClr val="tx1"/>
            </a:fontRef>
          </p:style>
        </p:cxnSp>
        <p:cxnSp>
          <p:nvCxnSpPr>
            <p:cNvPr id="32" name="Straight Arrow Connector 31"/>
            <p:cNvCxnSpPr/>
            <p:nvPr/>
          </p:nvCxnSpPr>
          <p:spPr>
            <a:xfrm>
              <a:off x="1663769" y="5111923"/>
              <a:ext cx="212761" cy="419123"/>
            </a:xfrm>
            <a:prstGeom prst="straightConnector1">
              <a:avLst/>
            </a:prstGeom>
            <a:ln w="28575">
              <a:solidFill>
                <a:srgbClr val="00B050"/>
              </a:solidFill>
              <a:tailEnd type="triangle"/>
            </a:ln>
          </p:spPr>
          <p:style>
            <a:lnRef idx="1">
              <a:schemeClr val="accent2"/>
            </a:lnRef>
            <a:fillRef idx="0">
              <a:schemeClr val="accent2"/>
            </a:fillRef>
            <a:effectRef idx="0">
              <a:schemeClr val="accent2"/>
            </a:effectRef>
            <a:fontRef idx="minor">
              <a:schemeClr val="tx1"/>
            </a:fontRef>
          </p:style>
        </p:cxnSp>
        <p:cxnSp>
          <p:nvCxnSpPr>
            <p:cNvPr id="40" name="Straight Arrow Connector 39"/>
            <p:cNvCxnSpPr>
              <a:cxnSpLocks/>
            </p:cNvCxnSpPr>
            <p:nvPr/>
          </p:nvCxnSpPr>
          <p:spPr>
            <a:xfrm>
              <a:off x="7725791" y="4796692"/>
              <a:ext cx="243178" cy="424518"/>
            </a:xfrm>
            <a:prstGeom prst="straightConnector1">
              <a:avLst/>
            </a:prstGeom>
            <a:ln w="28575">
              <a:solidFill>
                <a:srgbClr val="00B050"/>
              </a:solidFill>
              <a:tailEnd type="triangle"/>
            </a:ln>
          </p:spPr>
          <p:style>
            <a:lnRef idx="1">
              <a:schemeClr val="accent2"/>
            </a:lnRef>
            <a:fillRef idx="0">
              <a:schemeClr val="accent2"/>
            </a:fillRef>
            <a:effectRef idx="0">
              <a:schemeClr val="accent2"/>
            </a:effectRef>
            <a:fontRef idx="minor">
              <a:schemeClr val="tx1"/>
            </a:fontRef>
          </p:style>
        </p:cxnSp>
      </p:grpSp>
      <p:grpSp>
        <p:nvGrpSpPr>
          <p:cNvPr id="61" name="Group 60"/>
          <p:cNvGrpSpPr/>
          <p:nvPr/>
        </p:nvGrpSpPr>
        <p:grpSpPr>
          <a:xfrm>
            <a:off x="3106950" y="3266311"/>
            <a:ext cx="5609006" cy="412834"/>
            <a:chOff x="3106950" y="3266311"/>
            <a:chExt cx="5609006" cy="412834"/>
          </a:xfrm>
        </p:grpSpPr>
        <p:sp>
          <p:nvSpPr>
            <p:cNvPr id="38" name="TextBox 37"/>
            <p:cNvSpPr txBox="1"/>
            <p:nvPr/>
          </p:nvSpPr>
          <p:spPr>
            <a:xfrm>
              <a:off x="4475587" y="3266311"/>
              <a:ext cx="308610" cy="369332"/>
            </a:xfrm>
            <a:prstGeom prst="rect">
              <a:avLst/>
            </a:prstGeom>
            <a:noFill/>
          </p:spPr>
          <p:txBody>
            <a:bodyPr wrap="square" rtlCol="0">
              <a:spAutoFit/>
            </a:bodyPr>
            <a:lstStyle/>
            <a:p>
              <a:r>
                <a:rPr lang="en-US" b="1" dirty="0">
                  <a:solidFill>
                    <a:srgbClr val="CC00CC"/>
                  </a:solidFill>
                </a:rPr>
                <a:t>H</a:t>
              </a:r>
            </a:p>
          </p:txBody>
        </p:sp>
        <p:sp>
          <p:nvSpPr>
            <p:cNvPr id="39" name="TextBox 38"/>
            <p:cNvSpPr txBox="1"/>
            <p:nvPr/>
          </p:nvSpPr>
          <p:spPr>
            <a:xfrm>
              <a:off x="3106950" y="3281049"/>
              <a:ext cx="308610" cy="369332"/>
            </a:xfrm>
            <a:prstGeom prst="rect">
              <a:avLst/>
            </a:prstGeom>
            <a:noFill/>
          </p:spPr>
          <p:txBody>
            <a:bodyPr wrap="square" rtlCol="0">
              <a:spAutoFit/>
            </a:bodyPr>
            <a:lstStyle/>
            <a:p>
              <a:r>
                <a:rPr lang="en-US" b="1" dirty="0">
                  <a:solidFill>
                    <a:srgbClr val="CC00CC"/>
                  </a:solidFill>
                </a:rPr>
                <a:t>H</a:t>
              </a:r>
            </a:p>
          </p:txBody>
        </p:sp>
        <p:sp>
          <p:nvSpPr>
            <p:cNvPr id="42" name="TextBox 41"/>
            <p:cNvSpPr txBox="1"/>
            <p:nvPr/>
          </p:nvSpPr>
          <p:spPr>
            <a:xfrm>
              <a:off x="8407346" y="3309813"/>
              <a:ext cx="308610" cy="369332"/>
            </a:xfrm>
            <a:prstGeom prst="rect">
              <a:avLst/>
            </a:prstGeom>
            <a:noFill/>
          </p:spPr>
          <p:txBody>
            <a:bodyPr wrap="square" rtlCol="0">
              <a:spAutoFit/>
            </a:bodyPr>
            <a:lstStyle/>
            <a:p>
              <a:r>
                <a:rPr lang="en-US" b="1" dirty="0">
                  <a:solidFill>
                    <a:srgbClr val="CC00CC"/>
                  </a:solidFill>
                </a:rPr>
                <a:t>H</a:t>
              </a:r>
            </a:p>
          </p:txBody>
        </p:sp>
      </p:grpSp>
      <p:grpSp>
        <p:nvGrpSpPr>
          <p:cNvPr id="56" name="Group 55"/>
          <p:cNvGrpSpPr/>
          <p:nvPr/>
        </p:nvGrpSpPr>
        <p:grpSpPr>
          <a:xfrm>
            <a:off x="4322796" y="4052405"/>
            <a:ext cx="5252084" cy="472476"/>
            <a:chOff x="4322796" y="4052405"/>
            <a:chExt cx="5252084" cy="472476"/>
          </a:xfrm>
        </p:grpSpPr>
        <p:sp>
          <p:nvSpPr>
            <p:cNvPr id="28" name="TextBox 27"/>
            <p:cNvSpPr txBox="1"/>
            <p:nvPr/>
          </p:nvSpPr>
          <p:spPr>
            <a:xfrm>
              <a:off x="4322796" y="4155549"/>
              <a:ext cx="308610" cy="369332"/>
            </a:xfrm>
            <a:prstGeom prst="rect">
              <a:avLst/>
            </a:prstGeom>
            <a:noFill/>
          </p:spPr>
          <p:txBody>
            <a:bodyPr wrap="square" rtlCol="0">
              <a:spAutoFit/>
            </a:bodyPr>
            <a:lstStyle/>
            <a:p>
              <a:r>
                <a:rPr lang="en-US" b="1" dirty="0">
                  <a:solidFill>
                    <a:srgbClr val="FFFF00"/>
                  </a:solidFill>
                </a:rPr>
                <a:t>C</a:t>
              </a:r>
            </a:p>
          </p:txBody>
        </p:sp>
        <p:sp>
          <p:nvSpPr>
            <p:cNvPr id="43" name="TextBox 42"/>
            <p:cNvSpPr txBox="1"/>
            <p:nvPr/>
          </p:nvSpPr>
          <p:spPr>
            <a:xfrm>
              <a:off x="9266270" y="4052405"/>
              <a:ext cx="308610" cy="369332"/>
            </a:xfrm>
            <a:prstGeom prst="rect">
              <a:avLst/>
            </a:prstGeom>
            <a:noFill/>
          </p:spPr>
          <p:txBody>
            <a:bodyPr wrap="square" rtlCol="0">
              <a:spAutoFit/>
            </a:bodyPr>
            <a:lstStyle/>
            <a:p>
              <a:r>
                <a:rPr lang="en-US" b="1" dirty="0">
                  <a:solidFill>
                    <a:srgbClr val="FFFF00"/>
                  </a:solidFill>
                </a:rPr>
                <a:t>C</a:t>
              </a:r>
            </a:p>
          </p:txBody>
        </p:sp>
      </p:grpSp>
      <p:grpSp>
        <p:nvGrpSpPr>
          <p:cNvPr id="59" name="Group 58"/>
          <p:cNvGrpSpPr/>
          <p:nvPr/>
        </p:nvGrpSpPr>
        <p:grpSpPr>
          <a:xfrm>
            <a:off x="2903477" y="2319652"/>
            <a:ext cx="6603601" cy="2507331"/>
            <a:chOff x="2903477" y="2319652"/>
            <a:chExt cx="6603601" cy="2507331"/>
          </a:xfrm>
        </p:grpSpPr>
        <p:sp>
          <p:nvSpPr>
            <p:cNvPr id="36" name="TextBox 35"/>
            <p:cNvSpPr txBox="1"/>
            <p:nvPr/>
          </p:nvSpPr>
          <p:spPr>
            <a:xfrm>
              <a:off x="5025355" y="2627342"/>
              <a:ext cx="308610" cy="369332"/>
            </a:xfrm>
            <a:prstGeom prst="rect">
              <a:avLst/>
            </a:prstGeom>
            <a:noFill/>
          </p:spPr>
          <p:txBody>
            <a:bodyPr wrap="square" rtlCol="0">
              <a:spAutoFit/>
            </a:bodyPr>
            <a:lstStyle/>
            <a:p>
              <a:r>
                <a:rPr lang="en-US" b="1" dirty="0">
                  <a:solidFill>
                    <a:srgbClr val="0070C0"/>
                  </a:solidFill>
                </a:rPr>
                <a:t>F</a:t>
              </a:r>
            </a:p>
          </p:txBody>
        </p:sp>
        <p:sp>
          <p:nvSpPr>
            <p:cNvPr id="37" name="TextBox 36"/>
            <p:cNvSpPr txBox="1"/>
            <p:nvPr/>
          </p:nvSpPr>
          <p:spPr>
            <a:xfrm>
              <a:off x="2903477" y="2630091"/>
              <a:ext cx="308610" cy="369332"/>
            </a:xfrm>
            <a:prstGeom prst="rect">
              <a:avLst/>
            </a:prstGeom>
            <a:noFill/>
          </p:spPr>
          <p:txBody>
            <a:bodyPr wrap="square" rtlCol="0">
              <a:spAutoFit/>
            </a:bodyPr>
            <a:lstStyle/>
            <a:p>
              <a:r>
                <a:rPr lang="en-US" b="1" dirty="0">
                  <a:solidFill>
                    <a:srgbClr val="0070C0"/>
                  </a:solidFill>
                </a:rPr>
                <a:t>F</a:t>
              </a:r>
            </a:p>
          </p:txBody>
        </p:sp>
        <p:sp>
          <p:nvSpPr>
            <p:cNvPr id="44" name="TextBox 43"/>
            <p:cNvSpPr txBox="1"/>
            <p:nvPr/>
          </p:nvSpPr>
          <p:spPr>
            <a:xfrm>
              <a:off x="9198468" y="2319652"/>
              <a:ext cx="308610" cy="369332"/>
            </a:xfrm>
            <a:prstGeom prst="rect">
              <a:avLst/>
            </a:prstGeom>
            <a:noFill/>
          </p:spPr>
          <p:txBody>
            <a:bodyPr wrap="square" rtlCol="0">
              <a:spAutoFit/>
            </a:bodyPr>
            <a:lstStyle/>
            <a:p>
              <a:r>
                <a:rPr lang="en-US" b="1" dirty="0">
                  <a:solidFill>
                    <a:srgbClr val="0070C0"/>
                  </a:solidFill>
                </a:rPr>
                <a:t>F</a:t>
              </a:r>
            </a:p>
          </p:txBody>
        </p:sp>
        <p:sp>
          <p:nvSpPr>
            <p:cNvPr id="45" name="TextBox 44"/>
            <p:cNvSpPr txBox="1"/>
            <p:nvPr/>
          </p:nvSpPr>
          <p:spPr>
            <a:xfrm>
              <a:off x="8220092" y="4457651"/>
              <a:ext cx="308610" cy="369332"/>
            </a:xfrm>
            <a:prstGeom prst="rect">
              <a:avLst/>
            </a:prstGeom>
            <a:noFill/>
          </p:spPr>
          <p:txBody>
            <a:bodyPr wrap="square" rtlCol="0">
              <a:spAutoFit/>
            </a:bodyPr>
            <a:lstStyle/>
            <a:p>
              <a:r>
                <a:rPr lang="en-US" b="1" dirty="0">
                  <a:solidFill>
                    <a:srgbClr val="0070C0"/>
                  </a:solidFill>
                </a:rPr>
                <a:t>F</a:t>
              </a:r>
            </a:p>
          </p:txBody>
        </p:sp>
      </p:grpSp>
      <p:grpSp>
        <p:nvGrpSpPr>
          <p:cNvPr id="48" name="Group 47"/>
          <p:cNvGrpSpPr/>
          <p:nvPr/>
        </p:nvGrpSpPr>
        <p:grpSpPr>
          <a:xfrm>
            <a:off x="4094957" y="1405890"/>
            <a:ext cx="4740411" cy="470838"/>
            <a:chOff x="4094957" y="1405890"/>
            <a:chExt cx="4740411" cy="470838"/>
          </a:xfrm>
        </p:grpSpPr>
        <p:sp>
          <p:nvSpPr>
            <p:cNvPr id="7" name="TextBox 6"/>
            <p:cNvSpPr txBox="1"/>
            <p:nvPr/>
          </p:nvSpPr>
          <p:spPr>
            <a:xfrm>
              <a:off x="4094957" y="1405890"/>
              <a:ext cx="308610" cy="369332"/>
            </a:xfrm>
            <a:prstGeom prst="rect">
              <a:avLst/>
            </a:prstGeom>
            <a:noFill/>
          </p:spPr>
          <p:txBody>
            <a:bodyPr wrap="square" rtlCol="0">
              <a:spAutoFit/>
            </a:bodyPr>
            <a:lstStyle/>
            <a:p>
              <a:r>
                <a:rPr lang="en-US" dirty="0">
                  <a:solidFill>
                    <a:srgbClr val="FF0000"/>
                  </a:solidFill>
                </a:rPr>
                <a:t>A</a:t>
              </a:r>
            </a:p>
          </p:txBody>
        </p:sp>
        <p:sp>
          <p:nvSpPr>
            <p:cNvPr id="55" name="TextBox 54"/>
            <p:cNvSpPr txBox="1"/>
            <p:nvPr/>
          </p:nvSpPr>
          <p:spPr>
            <a:xfrm>
              <a:off x="8526758" y="1507396"/>
              <a:ext cx="308610" cy="369332"/>
            </a:xfrm>
            <a:prstGeom prst="rect">
              <a:avLst/>
            </a:prstGeom>
            <a:noFill/>
          </p:spPr>
          <p:txBody>
            <a:bodyPr wrap="square" rtlCol="0">
              <a:spAutoFit/>
            </a:bodyPr>
            <a:lstStyle/>
            <a:p>
              <a:r>
                <a:rPr lang="en-US" dirty="0">
                  <a:solidFill>
                    <a:srgbClr val="FF0000"/>
                  </a:solidFill>
                </a:rPr>
                <a:t>A</a:t>
              </a:r>
            </a:p>
          </p:txBody>
        </p:sp>
      </p:grpSp>
      <p:sp>
        <p:nvSpPr>
          <p:cNvPr id="62" name="TextBox 61"/>
          <p:cNvSpPr txBox="1"/>
          <p:nvPr/>
        </p:nvSpPr>
        <p:spPr>
          <a:xfrm>
            <a:off x="10668000" y="4826983"/>
            <a:ext cx="1516919" cy="1785104"/>
          </a:xfrm>
          <a:prstGeom prst="rect">
            <a:avLst/>
          </a:prstGeom>
          <a:noFill/>
        </p:spPr>
        <p:txBody>
          <a:bodyPr wrap="square" rtlCol="0">
            <a:spAutoFit/>
          </a:bodyPr>
          <a:lstStyle/>
          <a:p>
            <a:r>
              <a:rPr lang="en-US" sz="1100" b="1" dirty="0"/>
              <a:t>Note</a:t>
            </a:r>
            <a:r>
              <a:rPr lang="en-US" sz="1100" dirty="0"/>
              <a:t> – there is a great power point on </a:t>
            </a:r>
            <a:r>
              <a:rPr lang="en-US" sz="1100" dirty="0" err="1"/>
              <a:t>Mbox</a:t>
            </a:r>
            <a:r>
              <a:rPr lang="en-US" sz="1100" dirty="0"/>
              <a:t> “Chest </a:t>
            </a:r>
            <a:r>
              <a:rPr lang="en-US" sz="1100" dirty="0" err="1"/>
              <a:t>Xray</a:t>
            </a:r>
            <a:r>
              <a:rPr lang="en-US" sz="1100" dirty="0"/>
              <a:t> Overview, PSB” that provides a great general overview to approaching a CXR:</a:t>
            </a:r>
          </a:p>
          <a:p>
            <a:r>
              <a:rPr lang="en-US" sz="1100" dirty="0">
                <a:hlinkClick r:id="rId5"/>
              </a:rPr>
              <a:t>https://umich.instructure.com/courses/161355/files/4151211?module_item_id=250368/</a:t>
            </a:r>
            <a:r>
              <a:rPr lang="en-US" sz="1100" dirty="0"/>
              <a:t> </a:t>
            </a:r>
          </a:p>
        </p:txBody>
      </p:sp>
      <p:grpSp>
        <p:nvGrpSpPr>
          <p:cNvPr id="2" name="Group 1">
            <a:extLst>
              <a:ext uri="{FF2B5EF4-FFF2-40B4-BE49-F238E27FC236}">
                <a16:creationId xmlns:a16="http://schemas.microsoft.com/office/drawing/2014/main" id="{FE15444B-1A05-4D6B-A34D-54575D5FFED2}"/>
              </a:ext>
            </a:extLst>
          </p:cNvPr>
          <p:cNvGrpSpPr/>
          <p:nvPr/>
        </p:nvGrpSpPr>
        <p:grpSpPr>
          <a:xfrm>
            <a:off x="2287417" y="1145103"/>
            <a:ext cx="2997768" cy="4285669"/>
            <a:chOff x="2287417" y="1145103"/>
            <a:chExt cx="2997768" cy="4285669"/>
          </a:xfrm>
        </p:grpSpPr>
        <p:grpSp>
          <p:nvGrpSpPr>
            <p:cNvPr id="50" name="Group 49"/>
            <p:cNvGrpSpPr/>
            <p:nvPr/>
          </p:nvGrpSpPr>
          <p:grpSpPr>
            <a:xfrm>
              <a:off x="2287417" y="1145103"/>
              <a:ext cx="2997768" cy="4285669"/>
              <a:chOff x="2287417" y="1145103"/>
              <a:chExt cx="2997768" cy="4285669"/>
            </a:xfrm>
          </p:grpSpPr>
          <p:sp>
            <p:nvSpPr>
              <p:cNvPr id="12" name="TextBox 11"/>
              <p:cNvSpPr txBox="1"/>
              <p:nvPr/>
            </p:nvSpPr>
            <p:spPr>
              <a:xfrm>
                <a:off x="4976575" y="1145103"/>
                <a:ext cx="308610" cy="369332"/>
              </a:xfrm>
              <a:prstGeom prst="rect">
                <a:avLst/>
              </a:prstGeom>
              <a:noFill/>
            </p:spPr>
            <p:txBody>
              <a:bodyPr wrap="square" rtlCol="0">
                <a:spAutoFit/>
              </a:bodyPr>
              <a:lstStyle/>
              <a:p>
                <a:r>
                  <a:rPr lang="en-US" dirty="0">
                    <a:solidFill>
                      <a:srgbClr val="FFC000"/>
                    </a:solidFill>
                  </a:rPr>
                  <a:t>B</a:t>
                </a:r>
              </a:p>
            </p:txBody>
          </p:sp>
          <p:cxnSp>
            <p:nvCxnSpPr>
              <p:cNvPr id="10" name="Straight Arrow Connector 9"/>
              <p:cNvCxnSpPr/>
              <p:nvPr/>
            </p:nvCxnSpPr>
            <p:spPr>
              <a:xfrm flipH="1">
                <a:off x="2490232" y="1457146"/>
                <a:ext cx="260510" cy="133410"/>
              </a:xfrm>
              <a:prstGeom prst="straightConnector1">
                <a:avLst/>
              </a:prstGeom>
              <a:ln>
                <a:solidFill>
                  <a:srgbClr val="FFC000"/>
                </a:solidFill>
                <a:tailEnd type="triangle"/>
              </a:ln>
            </p:spPr>
            <p:style>
              <a:lnRef idx="1">
                <a:schemeClr val="accent2"/>
              </a:lnRef>
              <a:fillRef idx="0">
                <a:schemeClr val="accent2"/>
              </a:fillRef>
              <a:effectRef idx="0">
                <a:schemeClr val="accent2"/>
              </a:effectRef>
              <a:fontRef idx="minor">
                <a:schemeClr val="tx1"/>
              </a:fontRef>
            </p:style>
          </p:cxnSp>
          <p:sp>
            <p:nvSpPr>
              <p:cNvPr id="15" name="TextBox 14"/>
              <p:cNvSpPr txBox="1"/>
              <p:nvPr/>
            </p:nvSpPr>
            <p:spPr>
              <a:xfrm>
                <a:off x="2580126" y="1206658"/>
                <a:ext cx="803829" cy="307777"/>
              </a:xfrm>
              <a:prstGeom prst="rect">
                <a:avLst/>
              </a:prstGeom>
              <a:noFill/>
            </p:spPr>
            <p:txBody>
              <a:bodyPr wrap="square" rtlCol="0">
                <a:spAutoFit/>
              </a:bodyPr>
              <a:lstStyle/>
              <a:p>
                <a:r>
                  <a:rPr lang="en-US" sz="1400" dirty="0">
                    <a:solidFill>
                      <a:srgbClr val="FFC000"/>
                    </a:solidFill>
                  </a:rPr>
                  <a:t>Clavicle</a:t>
                </a:r>
              </a:p>
            </p:txBody>
          </p:sp>
          <p:sp>
            <p:nvSpPr>
              <p:cNvPr id="17" name="TextBox 16"/>
              <p:cNvSpPr txBox="1"/>
              <p:nvPr/>
            </p:nvSpPr>
            <p:spPr>
              <a:xfrm>
                <a:off x="3068939" y="1571357"/>
                <a:ext cx="288821" cy="307777"/>
              </a:xfrm>
              <a:prstGeom prst="rect">
                <a:avLst/>
              </a:prstGeom>
              <a:noFill/>
            </p:spPr>
            <p:txBody>
              <a:bodyPr wrap="square" rtlCol="0">
                <a:spAutoFit/>
              </a:bodyPr>
              <a:lstStyle/>
              <a:p>
                <a:r>
                  <a:rPr lang="en-US" sz="1400" dirty="0">
                    <a:solidFill>
                      <a:srgbClr val="FFC000"/>
                    </a:solidFill>
                  </a:rPr>
                  <a:t>2</a:t>
                </a:r>
              </a:p>
            </p:txBody>
          </p:sp>
          <p:sp>
            <p:nvSpPr>
              <p:cNvPr id="19" name="TextBox 18"/>
              <p:cNvSpPr txBox="1"/>
              <p:nvPr/>
            </p:nvSpPr>
            <p:spPr>
              <a:xfrm>
                <a:off x="2780714" y="1856022"/>
                <a:ext cx="288821" cy="307777"/>
              </a:xfrm>
              <a:prstGeom prst="rect">
                <a:avLst/>
              </a:prstGeom>
              <a:noFill/>
            </p:spPr>
            <p:txBody>
              <a:bodyPr wrap="square" rtlCol="0">
                <a:spAutoFit/>
              </a:bodyPr>
              <a:lstStyle/>
              <a:p>
                <a:r>
                  <a:rPr lang="en-US" sz="1400" dirty="0">
                    <a:solidFill>
                      <a:srgbClr val="FFC000"/>
                    </a:solidFill>
                  </a:rPr>
                  <a:t>3</a:t>
                </a:r>
              </a:p>
            </p:txBody>
          </p:sp>
          <p:sp>
            <p:nvSpPr>
              <p:cNvPr id="20" name="TextBox 19"/>
              <p:cNvSpPr txBox="1"/>
              <p:nvPr/>
            </p:nvSpPr>
            <p:spPr>
              <a:xfrm>
                <a:off x="2668032" y="2157007"/>
                <a:ext cx="288821" cy="307777"/>
              </a:xfrm>
              <a:prstGeom prst="rect">
                <a:avLst/>
              </a:prstGeom>
              <a:noFill/>
            </p:spPr>
            <p:txBody>
              <a:bodyPr wrap="square" rtlCol="0">
                <a:spAutoFit/>
              </a:bodyPr>
              <a:lstStyle/>
              <a:p>
                <a:r>
                  <a:rPr lang="en-US" sz="1400" dirty="0">
                    <a:solidFill>
                      <a:srgbClr val="FFC000"/>
                    </a:solidFill>
                  </a:rPr>
                  <a:t>4</a:t>
                </a:r>
              </a:p>
            </p:txBody>
          </p:sp>
          <p:sp>
            <p:nvSpPr>
              <p:cNvPr id="21" name="TextBox 20"/>
              <p:cNvSpPr txBox="1"/>
              <p:nvPr/>
            </p:nvSpPr>
            <p:spPr>
              <a:xfrm>
                <a:off x="2523621" y="2575332"/>
                <a:ext cx="288821" cy="307777"/>
              </a:xfrm>
              <a:prstGeom prst="rect">
                <a:avLst/>
              </a:prstGeom>
              <a:noFill/>
            </p:spPr>
            <p:txBody>
              <a:bodyPr wrap="square" rtlCol="0">
                <a:spAutoFit/>
              </a:bodyPr>
              <a:lstStyle/>
              <a:p>
                <a:r>
                  <a:rPr lang="en-US" sz="1400" dirty="0">
                    <a:solidFill>
                      <a:srgbClr val="FFC000"/>
                    </a:solidFill>
                  </a:rPr>
                  <a:t>5</a:t>
                </a:r>
              </a:p>
            </p:txBody>
          </p:sp>
          <p:sp>
            <p:nvSpPr>
              <p:cNvPr id="22" name="TextBox 21"/>
              <p:cNvSpPr txBox="1"/>
              <p:nvPr/>
            </p:nvSpPr>
            <p:spPr>
              <a:xfrm>
                <a:off x="2476076" y="3002036"/>
                <a:ext cx="288821" cy="307777"/>
              </a:xfrm>
              <a:prstGeom prst="rect">
                <a:avLst/>
              </a:prstGeom>
              <a:noFill/>
            </p:spPr>
            <p:txBody>
              <a:bodyPr wrap="square" rtlCol="0">
                <a:spAutoFit/>
              </a:bodyPr>
              <a:lstStyle/>
              <a:p>
                <a:r>
                  <a:rPr lang="en-US" sz="1400" dirty="0">
                    <a:solidFill>
                      <a:srgbClr val="FFC000"/>
                    </a:solidFill>
                  </a:rPr>
                  <a:t>6</a:t>
                </a:r>
              </a:p>
            </p:txBody>
          </p:sp>
          <p:sp>
            <p:nvSpPr>
              <p:cNvPr id="23" name="TextBox 22"/>
              <p:cNvSpPr txBox="1"/>
              <p:nvPr/>
            </p:nvSpPr>
            <p:spPr>
              <a:xfrm>
                <a:off x="2375322" y="3417145"/>
                <a:ext cx="288821" cy="307777"/>
              </a:xfrm>
              <a:prstGeom prst="rect">
                <a:avLst/>
              </a:prstGeom>
              <a:noFill/>
            </p:spPr>
            <p:txBody>
              <a:bodyPr wrap="square" rtlCol="0">
                <a:spAutoFit/>
              </a:bodyPr>
              <a:lstStyle/>
              <a:p>
                <a:r>
                  <a:rPr lang="en-US" sz="1400" dirty="0">
                    <a:solidFill>
                      <a:srgbClr val="FFC000"/>
                    </a:solidFill>
                  </a:rPr>
                  <a:t>7</a:t>
                </a:r>
              </a:p>
            </p:txBody>
          </p:sp>
          <p:sp>
            <p:nvSpPr>
              <p:cNvPr id="24" name="TextBox 23"/>
              <p:cNvSpPr txBox="1"/>
              <p:nvPr/>
            </p:nvSpPr>
            <p:spPr>
              <a:xfrm>
                <a:off x="2345821" y="3929294"/>
                <a:ext cx="288821" cy="307777"/>
              </a:xfrm>
              <a:prstGeom prst="rect">
                <a:avLst/>
              </a:prstGeom>
              <a:noFill/>
            </p:spPr>
            <p:txBody>
              <a:bodyPr wrap="square" rtlCol="0">
                <a:spAutoFit/>
              </a:bodyPr>
              <a:lstStyle/>
              <a:p>
                <a:r>
                  <a:rPr lang="en-US" sz="1400" dirty="0">
                    <a:solidFill>
                      <a:srgbClr val="FFC000"/>
                    </a:solidFill>
                  </a:rPr>
                  <a:t>8</a:t>
                </a:r>
              </a:p>
            </p:txBody>
          </p:sp>
          <p:sp>
            <p:nvSpPr>
              <p:cNvPr id="25" name="TextBox 24"/>
              <p:cNvSpPr txBox="1"/>
              <p:nvPr/>
            </p:nvSpPr>
            <p:spPr>
              <a:xfrm>
                <a:off x="2287417" y="4519206"/>
                <a:ext cx="288821" cy="307777"/>
              </a:xfrm>
              <a:prstGeom prst="rect">
                <a:avLst/>
              </a:prstGeom>
              <a:noFill/>
            </p:spPr>
            <p:txBody>
              <a:bodyPr wrap="square" rtlCol="0">
                <a:spAutoFit/>
              </a:bodyPr>
              <a:lstStyle/>
              <a:p>
                <a:r>
                  <a:rPr lang="en-US" sz="1400" dirty="0">
                    <a:solidFill>
                      <a:srgbClr val="FFC000"/>
                    </a:solidFill>
                  </a:rPr>
                  <a:t>9</a:t>
                </a:r>
              </a:p>
            </p:txBody>
          </p:sp>
          <p:sp>
            <p:nvSpPr>
              <p:cNvPr id="26" name="TextBox 25"/>
              <p:cNvSpPr txBox="1"/>
              <p:nvPr/>
            </p:nvSpPr>
            <p:spPr>
              <a:xfrm>
                <a:off x="2375322" y="5122995"/>
                <a:ext cx="405392" cy="307777"/>
              </a:xfrm>
              <a:prstGeom prst="rect">
                <a:avLst/>
              </a:prstGeom>
              <a:noFill/>
            </p:spPr>
            <p:txBody>
              <a:bodyPr wrap="square" rtlCol="0">
                <a:spAutoFit/>
              </a:bodyPr>
              <a:lstStyle/>
              <a:p>
                <a:r>
                  <a:rPr lang="en-US" sz="1400" dirty="0">
                    <a:solidFill>
                      <a:srgbClr val="FFC000"/>
                    </a:solidFill>
                  </a:rPr>
                  <a:t>10</a:t>
                </a:r>
              </a:p>
            </p:txBody>
          </p:sp>
        </p:grpSp>
        <p:sp>
          <p:nvSpPr>
            <p:cNvPr id="51" name="TextBox 50">
              <a:extLst>
                <a:ext uri="{FF2B5EF4-FFF2-40B4-BE49-F238E27FC236}">
                  <a16:creationId xmlns:a16="http://schemas.microsoft.com/office/drawing/2014/main" id="{70734259-1FF0-4E76-A952-69F28FD45807}"/>
                </a:ext>
              </a:extLst>
            </p:cNvPr>
            <p:cNvSpPr txBox="1"/>
            <p:nvPr/>
          </p:nvSpPr>
          <p:spPr>
            <a:xfrm>
              <a:off x="3188546" y="1369962"/>
              <a:ext cx="288821" cy="307777"/>
            </a:xfrm>
            <a:prstGeom prst="rect">
              <a:avLst/>
            </a:prstGeom>
            <a:noFill/>
          </p:spPr>
          <p:txBody>
            <a:bodyPr wrap="square" rtlCol="0">
              <a:spAutoFit/>
            </a:bodyPr>
            <a:lstStyle/>
            <a:p>
              <a:r>
                <a:rPr lang="en-US" sz="1400" dirty="0">
                  <a:solidFill>
                    <a:srgbClr val="FFC000"/>
                  </a:solidFill>
                </a:rPr>
                <a:t>1</a:t>
              </a:r>
            </a:p>
          </p:txBody>
        </p:sp>
      </p:grpSp>
      <p:grpSp>
        <p:nvGrpSpPr>
          <p:cNvPr id="5" name="Group 4">
            <a:extLst>
              <a:ext uri="{FF2B5EF4-FFF2-40B4-BE49-F238E27FC236}">
                <a16:creationId xmlns:a16="http://schemas.microsoft.com/office/drawing/2014/main" id="{B2790104-794B-40E3-9685-6DA030619E30}"/>
              </a:ext>
            </a:extLst>
          </p:cNvPr>
          <p:cNvGrpSpPr/>
          <p:nvPr/>
        </p:nvGrpSpPr>
        <p:grpSpPr>
          <a:xfrm>
            <a:off x="3240304" y="2337609"/>
            <a:ext cx="2336789" cy="3876108"/>
            <a:chOff x="3240304" y="2337609"/>
            <a:chExt cx="2336789" cy="3876108"/>
          </a:xfrm>
        </p:grpSpPr>
        <p:grpSp>
          <p:nvGrpSpPr>
            <p:cNvPr id="60" name="Group 59"/>
            <p:cNvGrpSpPr/>
            <p:nvPr/>
          </p:nvGrpSpPr>
          <p:grpSpPr>
            <a:xfrm>
              <a:off x="3240304" y="2337609"/>
              <a:ext cx="1593636" cy="933609"/>
              <a:chOff x="3240304" y="2337609"/>
              <a:chExt cx="1593636" cy="933609"/>
            </a:xfrm>
          </p:grpSpPr>
          <p:sp>
            <p:nvSpPr>
              <p:cNvPr id="46" name="TextBox 45"/>
              <p:cNvSpPr txBox="1"/>
              <p:nvPr/>
            </p:nvSpPr>
            <p:spPr>
              <a:xfrm>
                <a:off x="4525330" y="2337609"/>
                <a:ext cx="308610" cy="369332"/>
              </a:xfrm>
              <a:prstGeom prst="rect">
                <a:avLst/>
              </a:prstGeom>
              <a:noFill/>
            </p:spPr>
            <p:txBody>
              <a:bodyPr wrap="square" rtlCol="0">
                <a:spAutoFit/>
              </a:bodyPr>
              <a:lstStyle/>
              <a:p>
                <a:r>
                  <a:rPr lang="en-US" b="1" dirty="0">
                    <a:solidFill>
                      <a:srgbClr val="9933FF"/>
                    </a:solidFill>
                  </a:rPr>
                  <a:t>G</a:t>
                </a:r>
              </a:p>
            </p:txBody>
          </p:sp>
          <p:cxnSp>
            <p:nvCxnSpPr>
              <p:cNvPr id="47" name="Straight Arrow Connector 46"/>
              <p:cNvCxnSpPr/>
              <p:nvPr/>
            </p:nvCxnSpPr>
            <p:spPr>
              <a:xfrm flipH="1">
                <a:off x="4431815" y="2642905"/>
                <a:ext cx="188630" cy="187662"/>
              </a:xfrm>
              <a:prstGeom prst="straightConnector1">
                <a:avLst/>
              </a:prstGeom>
              <a:ln w="28575">
                <a:solidFill>
                  <a:srgbClr val="9933FF"/>
                </a:solidFill>
                <a:tailEnd type="triangle"/>
              </a:ln>
            </p:spPr>
            <p:style>
              <a:lnRef idx="1">
                <a:schemeClr val="accent2"/>
              </a:lnRef>
              <a:fillRef idx="0">
                <a:schemeClr val="accent2"/>
              </a:fillRef>
              <a:effectRef idx="0">
                <a:schemeClr val="accent2"/>
              </a:effectRef>
              <a:fontRef idx="minor">
                <a:schemeClr val="tx1"/>
              </a:fontRef>
            </p:style>
          </p:cxnSp>
          <p:cxnSp>
            <p:nvCxnSpPr>
              <p:cNvPr id="49" name="Straight Arrow Connector 48"/>
              <p:cNvCxnSpPr/>
              <p:nvPr/>
            </p:nvCxnSpPr>
            <p:spPr>
              <a:xfrm flipH="1">
                <a:off x="4572935" y="2746405"/>
                <a:ext cx="230326" cy="444217"/>
              </a:xfrm>
              <a:prstGeom prst="straightConnector1">
                <a:avLst/>
              </a:prstGeom>
              <a:ln w="28575">
                <a:solidFill>
                  <a:srgbClr val="9933FF"/>
                </a:solidFill>
                <a:tailEnd type="triangle"/>
              </a:ln>
            </p:spPr>
            <p:style>
              <a:lnRef idx="1">
                <a:schemeClr val="accent2"/>
              </a:lnRef>
              <a:fillRef idx="0">
                <a:schemeClr val="accent2"/>
              </a:fillRef>
              <a:effectRef idx="0">
                <a:schemeClr val="accent2"/>
              </a:effectRef>
              <a:fontRef idx="minor">
                <a:schemeClr val="tx1"/>
              </a:fontRef>
            </p:style>
          </p:cxnSp>
          <p:cxnSp>
            <p:nvCxnSpPr>
              <p:cNvPr id="52" name="Straight Arrow Connector 51"/>
              <p:cNvCxnSpPr/>
              <p:nvPr/>
            </p:nvCxnSpPr>
            <p:spPr>
              <a:xfrm>
                <a:off x="3240304" y="2771475"/>
                <a:ext cx="126381" cy="499743"/>
              </a:xfrm>
              <a:prstGeom prst="straightConnector1">
                <a:avLst/>
              </a:prstGeom>
              <a:ln w="28575">
                <a:solidFill>
                  <a:srgbClr val="9933FF"/>
                </a:solidFill>
                <a:tailEnd type="triangle"/>
              </a:ln>
            </p:spPr>
            <p:style>
              <a:lnRef idx="1">
                <a:schemeClr val="accent2"/>
              </a:lnRef>
              <a:fillRef idx="0">
                <a:schemeClr val="accent2"/>
              </a:fillRef>
              <a:effectRef idx="0">
                <a:schemeClr val="accent2"/>
              </a:effectRef>
              <a:fontRef idx="minor">
                <a:schemeClr val="tx1"/>
              </a:fontRef>
            </p:style>
          </p:cxnSp>
        </p:grpSp>
        <p:cxnSp>
          <p:nvCxnSpPr>
            <p:cNvPr id="53" name="Straight Arrow Connector 52">
              <a:extLst>
                <a:ext uri="{FF2B5EF4-FFF2-40B4-BE49-F238E27FC236}">
                  <a16:creationId xmlns:a16="http://schemas.microsoft.com/office/drawing/2014/main" id="{022A54FC-AFCF-4572-947E-0F0B7AEA24F3}"/>
                </a:ext>
              </a:extLst>
            </p:cNvPr>
            <p:cNvCxnSpPr>
              <a:cxnSpLocks/>
            </p:cNvCxnSpPr>
            <p:nvPr/>
          </p:nvCxnSpPr>
          <p:spPr>
            <a:xfrm flipH="1" flipV="1">
              <a:off x="5318673" y="5792837"/>
              <a:ext cx="258420" cy="420880"/>
            </a:xfrm>
            <a:prstGeom prst="straightConnector1">
              <a:avLst/>
            </a:prstGeom>
            <a:ln w="28575">
              <a:solidFill>
                <a:srgbClr val="9933FF"/>
              </a:solidFill>
              <a:tailEnd type="triangle"/>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4451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56"/>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7"/>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58"/>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59"/>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5"/>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Cardiomegaly</a:t>
            </a:r>
          </a:p>
        </p:txBody>
      </p:sp>
      <p:pic>
        <p:nvPicPr>
          <p:cNvPr id="4" name="Picture 2">
            <a:extLst>
              <a:ext uri="{FF2B5EF4-FFF2-40B4-BE49-F238E27FC236}">
                <a16:creationId xmlns:a16="http://schemas.microsoft.com/office/drawing/2014/main" id="{2C4DC63B-1594-429A-94D1-35BB6907FED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468880" y="1394745"/>
            <a:ext cx="4762501" cy="4853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Lst>
        </p:spPr>
      </p:pic>
      <p:pic>
        <p:nvPicPr>
          <p:cNvPr id="5" name="Picture 3">
            <a:extLst>
              <a:ext uri="{FF2B5EF4-FFF2-40B4-BE49-F238E27FC236}">
                <a16:creationId xmlns:a16="http://schemas.microsoft.com/office/drawing/2014/main" id="{AC8E6339-37B6-486B-9D33-09FBD9A233D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62811" y="1394745"/>
            <a:ext cx="3990989" cy="4853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Lst>
        </p:spPr>
      </p:pic>
      <p:sp>
        <p:nvSpPr>
          <p:cNvPr id="6" name="TextBox 5"/>
          <p:cNvSpPr txBox="1"/>
          <p:nvPr/>
        </p:nvSpPr>
        <p:spPr>
          <a:xfrm>
            <a:off x="160020" y="1851660"/>
            <a:ext cx="1988820" cy="3970318"/>
          </a:xfrm>
          <a:prstGeom prst="rect">
            <a:avLst/>
          </a:prstGeom>
          <a:noFill/>
        </p:spPr>
        <p:txBody>
          <a:bodyPr wrap="square" rtlCol="0">
            <a:spAutoFit/>
          </a:bodyPr>
          <a:lstStyle/>
          <a:p>
            <a:r>
              <a:rPr lang="en-US" dirty="0"/>
              <a:t>Normally, the heart should only take up </a:t>
            </a:r>
            <a:r>
              <a:rPr lang="en-US" dirty="0">
                <a:solidFill>
                  <a:schemeClr val="accent4">
                    <a:lumMod val="75000"/>
                  </a:schemeClr>
                </a:solidFill>
              </a:rPr>
              <a:t>approx. ½ of the total diameter (cardiothoracic ratio of 50%)</a:t>
            </a:r>
            <a:r>
              <a:rPr lang="en-US" dirty="0"/>
              <a:t> of the thorax. </a:t>
            </a:r>
          </a:p>
          <a:p>
            <a:r>
              <a:rPr lang="en-US" dirty="0"/>
              <a:t>On lateral, you can see half the </a:t>
            </a:r>
            <a:r>
              <a:rPr lang="en-US" dirty="0">
                <a:solidFill>
                  <a:srgbClr val="00B0F0"/>
                </a:solidFill>
              </a:rPr>
              <a:t>heart pushed up against the sternum </a:t>
            </a:r>
            <a:r>
              <a:rPr lang="en-US" dirty="0"/>
              <a:t>– in contrast to the normal CXR previously</a:t>
            </a:r>
          </a:p>
        </p:txBody>
      </p:sp>
      <p:cxnSp>
        <p:nvCxnSpPr>
          <p:cNvPr id="8" name="Straight Arrow Connector 7"/>
          <p:cNvCxnSpPr>
            <a:cxnSpLocks/>
          </p:cNvCxnSpPr>
          <p:nvPr/>
        </p:nvCxnSpPr>
        <p:spPr>
          <a:xfrm>
            <a:off x="2780671" y="5223628"/>
            <a:ext cx="4214018" cy="0"/>
          </a:xfrm>
          <a:prstGeom prst="straightConnector1">
            <a:avLst/>
          </a:prstGeom>
          <a:ln>
            <a:solidFill>
              <a:srgbClr val="FF00F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547110" y="4389120"/>
            <a:ext cx="2796540" cy="16685"/>
          </a:xfrm>
          <a:prstGeom prst="straightConnector1">
            <a:avLst/>
          </a:prstGeom>
          <a:ln>
            <a:solidFill>
              <a:schemeClr val="accent4">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0652760" y="1977390"/>
            <a:ext cx="68580" cy="891540"/>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536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Pulmonary Edema</a:t>
            </a:r>
          </a:p>
        </p:txBody>
      </p:sp>
      <p:pic>
        <p:nvPicPr>
          <p:cNvPr id="4" name="Picture 2">
            <a:extLst>
              <a:ext uri="{FF2B5EF4-FFF2-40B4-BE49-F238E27FC236}">
                <a16:creationId xmlns:a16="http://schemas.microsoft.com/office/drawing/2014/main" id="{9479691E-9DDB-43CC-A1C5-0285569332D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80842" y="1348740"/>
            <a:ext cx="4837471" cy="4865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Lst>
        </p:spPr>
      </p:pic>
      <p:pic>
        <p:nvPicPr>
          <p:cNvPr id="5" name="Picture 3">
            <a:extLst>
              <a:ext uri="{FF2B5EF4-FFF2-40B4-BE49-F238E27FC236}">
                <a16:creationId xmlns:a16="http://schemas.microsoft.com/office/drawing/2014/main" id="{0EEA0DCE-1BFF-4DEA-B5E7-1EC72AE43C2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32614" y="1348740"/>
            <a:ext cx="3906885" cy="4899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Lst>
        </p:spPr>
      </p:pic>
      <p:sp>
        <p:nvSpPr>
          <p:cNvPr id="6" name="TextBox 5"/>
          <p:cNvSpPr txBox="1"/>
          <p:nvPr/>
        </p:nvSpPr>
        <p:spPr>
          <a:xfrm>
            <a:off x="182880" y="1954530"/>
            <a:ext cx="1988820" cy="1754326"/>
          </a:xfrm>
          <a:prstGeom prst="rect">
            <a:avLst/>
          </a:prstGeom>
          <a:noFill/>
        </p:spPr>
        <p:txBody>
          <a:bodyPr wrap="square" rtlCol="0">
            <a:spAutoFit/>
          </a:bodyPr>
          <a:lstStyle/>
          <a:p>
            <a:r>
              <a:rPr lang="en-US" dirty="0"/>
              <a:t>1. Increased </a:t>
            </a:r>
            <a:r>
              <a:rPr lang="en-US" dirty="0">
                <a:solidFill>
                  <a:srgbClr val="CC00CC"/>
                </a:solidFill>
              </a:rPr>
              <a:t>air space opacity</a:t>
            </a:r>
          </a:p>
          <a:p>
            <a:r>
              <a:rPr lang="en-US" dirty="0"/>
              <a:t>2. Kerley B lines (thickened interlobular septa) at the lung edge</a:t>
            </a:r>
          </a:p>
        </p:txBody>
      </p:sp>
      <p:sp>
        <p:nvSpPr>
          <p:cNvPr id="3" name="Freeform: Shape 2">
            <a:extLst>
              <a:ext uri="{FF2B5EF4-FFF2-40B4-BE49-F238E27FC236}">
                <a16:creationId xmlns:a16="http://schemas.microsoft.com/office/drawing/2014/main" id="{EC323597-1F16-42C3-A6CF-97162476F931}"/>
              </a:ext>
            </a:extLst>
          </p:cNvPr>
          <p:cNvSpPr/>
          <p:nvPr/>
        </p:nvSpPr>
        <p:spPr>
          <a:xfrm>
            <a:off x="5133943" y="2133600"/>
            <a:ext cx="1665442" cy="2836985"/>
          </a:xfrm>
          <a:custGeom>
            <a:avLst/>
            <a:gdLst>
              <a:gd name="connsiteX0" fmla="*/ 625995 w 1665442"/>
              <a:gd name="connsiteY0" fmla="*/ 0 h 2836985"/>
              <a:gd name="connsiteX1" fmla="*/ 383719 w 1665442"/>
              <a:gd name="connsiteY1" fmla="*/ 78154 h 2836985"/>
              <a:gd name="connsiteX2" fmla="*/ 352457 w 1665442"/>
              <a:gd name="connsiteY2" fmla="*/ 85969 h 2836985"/>
              <a:gd name="connsiteX3" fmla="*/ 305565 w 1665442"/>
              <a:gd name="connsiteY3" fmla="*/ 101600 h 2836985"/>
              <a:gd name="connsiteX4" fmla="*/ 282119 w 1665442"/>
              <a:gd name="connsiteY4" fmla="*/ 109415 h 2836985"/>
              <a:gd name="connsiteX5" fmla="*/ 258672 w 1665442"/>
              <a:gd name="connsiteY5" fmla="*/ 117231 h 2836985"/>
              <a:gd name="connsiteX6" fmla="*/ 211780 w 1665442"/>
              <a:gd name="connsiteY6" fmla="*/ 164123 h 2836985"/>
              <a:gd name="connsiteX7" fmla="*/ 180519 w 1665442"/>
              <a:gd name="connsiteY7" fmla="*/ 203200 h 2836985"/>
              <a:gd name="connsiteX8" fmla="*/ 157072 w 1665442"/>
              <a:gd name="connsiteY8" fmla="*/ 211015 h 2836985"/>
              <a:gd name="connsiteX9" fmla="*/ 133626 w 1665442"/>
              <a:gd name="connsiteY9" fmla="*/ 234462 h 2836985"/>
              <a:gd name="connsiteX10" fmla="*/ 94549 w 1665442"/>
              <a:gd name="connsiteY10" fmla="*/ 257908 h 2836985"/>
              <a:gd name="connsiteX11" fmla="*/ 78919 w 1665442"/>
              <a:gd name="connsiteY11" fmla="*/ 281354 h 2836985"/>
              <a:gd name="connsiteX12" fmla="*/ 39842 w 1665442"/>
              <a:gd name="connsiteY12" fmla="*/ 328246 h 2836985"/>
              <a:gd name="connsiteX13" fmla="*/ 16395 w 1665442"/>
              <a:gd name="connsiteY13" fmla="*/ 375138 h 2836985"/>
              <a:gd name="connsiteX14" fmla="*/ 39842 w 1665442"/>
              <a:gd name="connsiteY14" fmla="*/ 437662 h 2836985"/>
              <a:gd name="connsiteX15" fmla="*/ 164888 w 1665442"/>
              <a:gd name="connsiteY15" fmla="*/ 429846 h 2836985"/>
              <a:gd name="connsiteX16" fmla="*/ 211780 w 1665442"/>
              <a:gd name="connsiteY16" fmla="*/ 398585 h 2836985"/>
              <a:gd name="connsiteX17" fmla="*/ 235226 w 1665442"/>
              <a:gd name="connsiteY17" fmla="*/ 390769 h 2836985"/>
              <a:gd name="connsiteX18" fmla="*/ 266488 w 1665442"/>
              <a:gd name="connsiteY18" fmla="*/ 375138 h 2836985"/>
              <a:gd name="connsiteX19" fmla="*/ 313380 w 1665442"/>
              <a:gd name="connsiteY19" fmla="*/ 343877 h 2836985"/>
              <a:gd name="connsiteX20" fmla="*/ 360272 w 1665442"/>
              <a:gd name="connsiteY20" fmla="*/ 312615 h 2836985"/>
              <a:gd name="connsiteX21" fmla="*/ 383719 w 1665442"/>
              <a:gd name="connsiteY21" fmla="*/ 296985 h 2836985"/>
              <a:gd name="connsiteX22" fmla="*/ 407165 w 1665442"/>
              <a:gd name="connsiteY22" fmla="*/ 289169 h 2836985"/>
              <a:gd name="connsiteX23" fmla="*/ 446242 w 1665442"/>
              <a:gd name="connsiteY23" fmla="*/ 265723 h 2836985"/>
              <a:gd name="connsiteX24" fmla="*/ 477503 w 1665442"/>
              <a:gd name="connsiteY24" fmla="*/ 257908 h 2836985"/>
              <a:gd name="connsiteX25" fmla="*/ 524395 w 1665442"/>
              <a:gd name="connsiteY25" fmla="*/ 242277 h 2836985"/>
              <a:gd name="connsiteX26" fmla="*/ 547842 w 1665442"/>
              <a:gd name="connsiteY26" fmla="*/ 234462 h 2836985"/>
              <a:gd name="connsiteX27" fmla="*/ 571288 w 1665442"/>
              <a:gd name="connsiteY27" fmla="*/ 218831 h 2836985"/>
              <a:gd name="connsiteX28" fmla="*/ 633811 w 1665442"/>
              <a:gd name="connsiteY28" fmla="*/ 203200 h 2836985"/>
              <a:gd name="connsiteX29" fmla="*/ 665072 w 1665442"/>
              <a:gd name="connsiteY29" fmla="*/ 195385 h 2836985"/>
              <a:gd name="connsiteX30" fmla="*/ 696334 w 1665442"/>
              <a:gd name="connsiteY30" fmla="*/ 179754 h 2836985"/>
              <a:gd name="connsiteX31" fmla="*/ 907349 w 1665442"/>
              <a:gd name="connsiteY31" fmla="*/ 179754 h 2836985"/>
              <a:gd name="connsiteX32" fmla="*/ 922980 w 1665442"/>
              <a:gd name="connsiteY32" fmla="*/ 234462 h 2836985"/>
              <a:gd name="connsiteX33" fmla="*/ 915165 w 1665442"/>
              <a:gd name="connsiteY33" fmla="*/ 289169 h 2836985"/>
              <a:gd name="connsiteX34" fmla="*/ 883903 w 1665442"/>
              <a:gd name="connsiteY34" fmla="*/ 336062 h 2836985"/>
              <a:gd name="connsiteX35" fmla="*/ 860457 w 1665442"/>
              <a:gd name="connsiteY35" fmla="*/ 343877 h 2836985"/>
              <a:gd name="connsiteX36" fmla="*/ 837011 w 1665442"/>
              <a:gd name="connsiteY36" fmla="*/ 359508 h 2836985"/>
              <a:gd name="connsiteX37" fmla="*/ 797934 w 1665442"/>
              <a:gd name="connsiteY37" fmla="*/ 390769 h 2836985"/>
              <a:gd name="connsiteX38" fmla="*/ 774488 w 1665442"/>
              <a:gd name="connsiteY38" fmla="*/ 398585 h 2836985"/>
              <a:gd name="connsiteX39" fmla="*/ 751042 w 1665442"/>
              <a:gd name="connsiteY39" fmla="*/ 422031 h 2836985"/>
              <a:gd name="connsiteX40" fmla="*/ 719780 w 1665442"/>
              <a:gd name="connsiteY40" fmla="*/ 429846 h 2836985"/>
              <a:gd name="connsiteX41" fmla="*/ 657257 w 1665442"/>
              <a:gd name="connsiteY41" fmla="*/ 461108 h 2836985"/>
              <a:gd name="connsiteX42" fmla="*/ 625995 w 1665442"/>
              <a:gd name="connsiteY42" fmla="*/ 484554 h 2836985"/>
              <a:gd name="connsiteX43" fmla="*/ 594734 w 1665442"/>
              <a:gd name="connsiteY43" fmla="*/ 492369 h 2836985"/>
              <a:gd name="connsiteX44" fmla="*/ 547842 w 1665442"/>
              <a:gd name="connsiteY44" fmla="*/ 508000 h 2836985"/>
              <a:gd name="connsiteX45" fmla="*/ 500949 w 1665442"/>
              <a:gd name="connsiteY45" fmla="*/ 547077 h 2836985"/>
              <a:gd name="connsiteX46" fmla="*/ 477503 w 1665442"/>
              <a:gd name="connsiteY46" fmla="*/ 570523 h 2836985"/>
              <a:gd name="connsiteX47" fmla="*/ 399349 w 1665442"/>
              <a:gd name="connsiteY47" fmla="*/ 617415 h 2836985"/>
              <a:gd name="connsiteX48" fmla="*/ 360272 w 1665442"/>
              <a:gd name="connsiteY48" fmla="*/ 648677 h 2836985"/>
              <a:gd name="connsiteX49" fmla="*/ 305565 w 1665442"/>
              <a:gd name="connsiteY49" fmla="*/ 687754 h 2836985"/>
              <a:gd name="connsiteX50" fmla="*/ 282119 w 1665442"/>
              <a:gd name="connsiteY50" fmla="*/ 695569 h 2836985"/>
              <a:gd name="connsiteX51" fmla="*/ 258672 w 1665442"/>
              <a:gd name="connsiteY51" fmla="*/ 711200 h 2836985"/>
              <a:gd name="connsiteX52" fmla="*/ 211780 w 1665442"/>
              <a:gd name="connsiteY52" fmla="*/ 726831 h 2836985"/>
              <a:gd name="connsiteX53" fmla="*/ 188334 w 1665442"/>
              <a:gd name="connsiteY53" fmla="*/ 742462 h 2836985"/>
              <a:gd name="connsiteX54" fmla="*/ 149257 w 1665442"/>
              <a:gd name="connsiteY54" fmla="*/ 789354 h 2836985"/>
              <a:gd name="connsiteX55" fmla="*/ 219595 w 1665442"/>
              <a:gd name="connsiteY55" fmla="*/ 828431 h 2836985"/>
              <a:gd name="connsiteX56" fmla="*/ 274303 w 1665442"/>
              <a:gd name="connsiteY56" fmla="*/ 851877 h 2836985"/>
              <a:gd name="connsiteX57" fmla="*/ 336826 w 1665442"/>
              <a:gd name="connsiteY57" fmla="*/ 844062 h 2836985"/>
              <a:gd name="connsiteX58" fmla="*/ 391534 w 1665442"/>
              <a:gd name="connsiteY58" fmla="*/ 820615 h 2836985"/>
              <a:gd name="connsiteX59" fmla="*/ 438426 w 1665442"/>
              <a:gd name="connsiteY59" fmla="*/ 804985 h 2836985"/>
              <a:gd name="connsiteX60" fmla="*/ 508765 w 1665442"/>
              <a:gd name="connsiteY60" fmla="*/ 781538 h 2836985"/>
              <a:gd name="connsiteX61" fmla="*/ 555657 w 1665442"/>
              <a:gd name="connsiteY61" fmla="*/ 750277 h 2836985"/>
              <a:gd name="connsiteX62" fmla="*/ 625995 w 1665442"/>
              <a:gd name="connsiteY62" fmla="*/ 734646 h 2836985"/>
              <a:gd name="connsiteX63" fmla="*/ 672888 w 1665442"/>
              <a:gd name="connsiteY63" fmla="*/ 719015 h 2836985"/>
              <a:gd name="connsiteX64" fmla="*/ 704149 w 1665442"/>
              <a:gd name="connsiteY64" fmla="*/ 711200 h 2836985"/>
              <a:gd name="connsiteX65" fmla="*/ 727595 w 1665442"/>
              <a:gd name="connsiteY65" fmla="*/ 703385 h 2836985"/>
              <a:gd name="connsiteX66" fmla="*/ 805749 w 1665442"/>
              <a:gd name="connsiteY66" fmla="*/ 695569 h 2836985"/>
              <a:gd name="connsiteX67" fmla="*/ 977688 w 1665442"/>
              <a:gd name="connsiteY67" fmla="*/ 703385 h 2836985"/>
              <a:gd name="connsiteX68" fmla="*/ 993319 w 1665442"/>
              <a:gd name="connsiteY68" fmla="*/ 726831 h 2836985"/>
              <a:gd name="connsiteX69" fmla="*/ 985503 w 1665442"/>
              <a:gd name="connsiteY69" fmla="*/ 812800 h 2836985"/>
              <a:gd name="connsiteX70" fmla="*/ 954242 w 1665442"/>
              <a:gd name="connsiteY70" fmla="*/ 836246 h 2836985"/>
              <a:gd name="connsiteX71" fmla="*/ 891719 w 1665442"/>
              <a:gd name="connsiteY71" fmla="*/ 867508 h 2836985"/>
              <a:gd name="connsiteX72" fmla="*/ 829195 w 1665442"/>
              <a:gd name="connsiteY72" fmla="*/ 898769 h 2836985"/>
              <a:gd name="connsiteX73" fmla="*/ 797934 w 1665442"/>
              <a:gd name="connsiteY73" fmla="*/ 906585 h 2836985"/>
              <a:gd name="connsiteX74" fmla="*/ 727595 w 1665442"/>
              <a:gd name="connsiteY74" fmla="*/ 930031 h 2836985"/>
              <a:gd name="connsiteX75" fmla="*/ 704149 w 1665442"/>
              <a:gd name="connsiteY75" fmla="*/ 937846 h 2836985"/>
              <a:gd name="connsiteX76" fmla="*/ 672888 w 1665442"/>
              <a:gd name="connsiteY76" fmla="*/ 945662 h 2836985"/>
              <a:gd name="connsiteX77" fmla="*/ 649442 w 1665442"/>
              <a:gd name="connsiteY77" fmla="*/ 953477 h 2836985"/>
              <a:gd name="connsiteX78" fmla="*/ 618180 w 1665442"/>
              <a:gd name="connsiteY78" fmla="*/ 961292 h 2836985"/>
              <a:gd name="connsiteX79" fmla="*/ 594734 w 1665442"/>
              <a:gd name="connsiteY79" fmla="*/ 969108 h 2836985"/>
              <a:gd name="connsiteX80" fmla="*/ 540026 w 1665442"/>
              <a:gd name="connsiteY80" fmla="*/ 984738 h 2836985"/>
              <a:gd name="connsiteX81" fmla="*/ 508765 w 1665442"/>
              <a:gd name="connsiteY81" fmla="*/ 1000369 h 2836985"/>
              <a:gd name="connsiteX82" fmla="*/ 454057 w 1665442"/>
              <a:gd name="connsiteY82" fmla="*/ 1016000 h 2836985"/>
              <a:gd name="connsiteX83" fmla="*/ 430611 w 1665442"/>
              <a:gd name="connsiteY83" fmla="*/ 1023815 h 2836985"/>
              <a:gd name="connsiteX84" fmla="*/ 352457 w 1665442"/>
              <a:gd name="connsiteY84" fmla="*/ 1101969 h 2836985"/>
              <a:gd name="connsiteX85" fmla="*/ 336826 w 1665442"/>
              <a:gd name="connsiteY85" fmla="*/ 1125415 h 2836985"/>
              <a:gd name="connsiteX86" fmla="*/ 313380 w 1665442"/>
              <a:gd name="connsiteY86" fmla="*/ 1180123 h 2836985"/>
              <a:gd name="connsiteX87" fmla="*/ 297749 w 1665442"/>
              <a:gd name="connsiteY87" fmla="*/ 1266092 h 2836985"/>
              <a:gd name="connsiteX88" fmla="*/ 305565 w 1665442"/>
              <a:gd name="connsiteY88" fmla="*/ 1305169 h 2836985"/>
              <a:gd name="connsiteX89" fmla="*/ 352457 w 1665442"/>
              <a:gd name="connsiteY89" fmla="*/ 1320800 h 2836985"/>
              <a:gd name="connsiteX90" fmla="*/ 422795 w 1665442"/>
              <a:gd name="connsiteY90" fmla="*/ 1312985 h 2836985"/>
              <a:gd name="connsiteX91" fmla="*/ 454057 w 1665442"/>
              <a:gd name="connsiteY91" fmla="*/ 1297354 h 2836985"/>
              <a:gd name="connsiteX92" fmla="*/ 477503 w 1665442"/>
              <a:gd name="connsiteY92" fmla="*/ 1289538 h 2836985"/>
              <a:gd name="connsiteX93" fmla="*/ 500949 w 1665442"/>
              <a:gd name="connsiteY93" fmla="*/ 1266092 h 2836985"/>
              <a:gd name="connsiteX94" fmla="*/ 555657 w 1665442"/>
              <a:gd name="connsiteY94" fmla="*/ 1234831 h 2836985"/>
              <a:gd name="connsiteX95" fmla="*/ 602549 w 1665442"/>
              <a:gd name="connsiteY95" fmla="*/ 1203569 h 2836985"/>
              <a:gd name="connsiteX96" fmla="*/ 625995 w 1665442"/>
              <a:gd name="connsiteY96" fmla="*/ 1187938 h 2836985"/>
              <a:gd name="connsiteX97" fmla="*/ 649442 w 1665442"/>
              <a:gd name="connsiteY97" fmla="*/ 1180123 h 2836985"/>
              <a:gd name="connsiteX98" fmla="*/ 672888 w 1665442"/>
              <a:gd name="connsiteY98" fmla="*/ 1164492 h 2836985"/>
              <a:gd name="connsiteX99" fmla="*/ 719780 w 1665442"/>
              <a:gd name="connsiteY99" fmla="*/ 1148862 h 2836985"/>
              <a:gd name="connsiteX100" fmla="*/ 774488 w 1665442"/>
              <a:gd name="connsiteY100" fmla="*/ 1133231 h 2836985"/>
              <a:gd name="connsiteX101" fmla="*/ 797934 w 1665442"/>
              <a:gd name="connsiteY101" fmla="*/ 1125415 h 2836985"/>
              <a:gd name="connsiteX102" fmla="*/ 844826 w 1665442"/>
              <a:gd name="connsiteY102" fmla="*/ 1117600 h 2836985"/>
              <a:gd name="connsiteX103" fmla="*/ 868272 w 1665442"/>
              <a:gd name="connsiteY103" fmla="*/ 1109785 h 2836985"/>
              <a:gd name="connsiteX104" fmla="*/ 899534 w 1665442"/>
              <a:gd name="connsiteY104" fmla="*/ 1101969 h 2836985"/>
              <a:gd name="connsiteX105" fmla="*/ 1149626 w 1665442"/>
              <a:gd name="connsiteY105" fmla="*/ 1109785 h 2836985"/>
              <a:gd name="connsiteX106" fmla="*/ 1196519 w 1665442"/>
              <a:gd name="connsiteY106" fmla="*/ 1125415 h 2836985"/>
              <a:gd name="connsiteX107" fmla="*/ 1212149 w 1665442"/>
              <a:gd name="connsiteY107" fmla="*/ 1148862 h 2836985"/>
              <a:gd name="connsiteX108" fmla="*/ 1266857 w 1665442"/>
              <a:gd name="connsiteY108" fmla="*/ 1187938 h 2836985"/>
              <a:gd name="connsiteX109" fmla="*/ 1266857 w 1665442"/>
              <a:gd name="connsiteY109" fmla="*/ 1258277 h 2836985"/>
              <a:gd name="connsiteX110" fmla="*/ 1235595 w 1665442"/>
              <a:gd name="connsiteY110" fmla="*/ 1273908 h 2836985"/>
              <a:gd name="connsiteX111" fmla="*/ 1212149 w 1665442"/>
              <a:gd name="connsiteY111" fmla="*/ 1289538 h 2836985"/>
              <a:gd name="connsiteX112" fmla="*/ 1141811 w 1665442"/>
              <a:gd name="connsiteY112" fmla="*/ 1312985 h 2836985"/>
              <a:gd name="connsiteX113" fmla="*/ 1102734 w 1665442"/>
              <a:gd name="connsiteY113" fmla="*/ 1328615 h 2836985"/>
              <a:gd name="connsiteX114" fmla="*/ 1071472 w 1665442"/>
              <a:gd name="connsiteY114" fmla="*/ 1336431 h 2836985"/>
              <a:gd name="connsiteX115" fmla="*/ 1048026 w 1665442"/>
              <a:gd name="connsiteY115" fmla="*/ 1344246 h 2836985"/>
              <a:gd name="connsiteX116" fmla="*/ 977688 w 1665442"/>
              <a:gd name="connsiteY116" fmla="*/ 1367692 h 2836985"/>
              <a:gd name="connsiteX117" fmla="*/ 930795 w 1665442"/>
              <a:gd name="connsiteY117" fmla="*/ 1383323 h 2836985"/>
              <a:gd name="connsiteX118" fmla="*/ 907349 w 1665442"/>
              <a:gd name="connsiteY118" fmla="*/ 1406769 h 2836985"/>
              <a:gd name="connsiteX119" fmla="*/ 860457 w 1665442"/>
              <a:gd name="connsiteY119" fmla="*/ 1438031 h 2836985"/>
              <a:gd name="connsiteX120" fmla="*/ 844826 w 1665442"/>
              <a:gd name="connsiteY120" fmla="*/ 1484923 h 2836985"/>
              <a:gd name="connsiteX121" fmla="*/ 837011 w 1665442"/>
              <a:gd name="connsiteY121" fmla="*/ 1508369 h 2836985"/>
              <a:gd name="connsiteX122" fmla="*/ 860457 w 1665442"/>
              <a:gd name="connsiteY122" fmla="*/ 1594338 h 2836985"/>
              <a:gd name="connsiteX123" fmla="*/ 883903 w 1665442"/>
              <a:gd name="connsiteY123" fmla="*/ 1609969 h 2836985"/>
              <a:gd name="connsiteX124" fmla="*/ 930795 w 1665442"/>
              <a:gd name="connsiteY124" fmla="*/ 1625600 h 2836985"/>
              <a:gd name="connsiteX125" fmla="*/ 1001134 w 1665442"/>
              <a:gd name="connsiteY125" fmla="*/ 1602154 h 2836985"/>
              <a:gd name="connsiteX126" fmla="*/ 1040211 w 1665442"/>
              <a:gd name="connsiteY126" fmla="*/ 1594338 h 2836985"/>
              <a:gd name="connsiteX127" fmla="*/ 1071472 w 1665442"/>
              <a:gd name="connsiteY127" fmla="*/ 1586523 h 2836985"/>
              <a:gd name="connsiteX128" fmla="*/ 1110549 w 1665442"/>
              <a:gd name="connsiteY128" fmla="*/ 1578708 h 2836985"/>
              <a:gd name="connsiteX129" fmla="*/ 1133995 w 1665442"/>
              <a:gd name="connsiteY129" fmla="*/ 1570892 h 2836985"/>
              <a:gd name="connsiteX130" fmla="*/ 1165257 w 1665442"/>
              <a:gd name="connsiteY130" fmla="*/ 1563077 h 2836985"/>
              <a:gd name="connsiteX131" fmla="*/ 1212149 w 1665442"/>
              <a:gd name="connsiteY131" fmla="*/ 1547446 h 2836985"/>
              <a:gd name="connsiteX132" fmla="*/ 1243411 w 1665442"/>
              <a:gd name="connsiteY132" fmla="*/ 1539631 h 2836985"/>
              <a:gd name="connsiteX133" fmla="*/ 1266857 w 1665442"/>
              <a:gd name="connsiteY133" fmla="*/ 1531815 h 2836985"/>
              <a:gd name="connsiteX134" fmla="*/ 1313749 w 1665442"/>
              <a:gd name="connsiteY134" fmla="*/ 1524000 h 2836985"/>
              <a:gd name="connsiteX135" fmla="*/ 1391903 w 1665442"/>
              <a:gd name="connsiteY135" fmla="*/ 1531815 h 2836985"/>
              <a:gd name="connsiteX136" fmla="*/ 1415349 w 1665442"/>
              <a:gd name="connsiteY136" fmla="*/ 1539631 h 2836985"/>
              <a:gd name="connsiteX137" fmla="*/ 1430980 w 1665442"/>
              <a:gd name="connsiteY137" fmla="*/ 1563077 h 2836985"/>
              <a:gd name="connsiteX138" fmla="*/ 1454426 w 1665442"/>
              <a:gd name="connsiteY138" fmla="*/ 1586523 h 2836985"/>
              <a:gd name="connsiteX139" fmla="*/ 1454426 w 1665442"/>
              <a:gd name="connsiteY139" fmla="*/ 1688123 h 2836985"/>
              <a:gd name="connsiteX140" fmla="*/ 1407534 w 1665442"/>
              <a:gd name="connsiteY140" fmla="*/ 1735015 h 2836985"/>
              <a:gd name="connsiteX141" fmla="*/ 1337195 w 1665442"/>
              <a:gd name="connsiteY141" fmla="*/ 1774092 h 2836985"/>
              <a:gd name="connsiteX142" fmla="*/ 1282488 w 1665442"/>
              <a:gd name="connsiteY142" fmla="*/ 1813169 h 2836985"/>
              <a:gd name="connsiteX143" fmla="*/ 1251226 w 1665442"/>
              <a:gd name="connsiteY143" fmla="*/ 1860062 h 2836985"/>
              <a:gd name="connsiteX144" fmla="*/ 1251226 w 1665442"/>
              <a:gd name="connsiteY144" fmla="*/ 2008554 h 2836985"/>
              <a:gd name="connsiteX145" fmla="*/ 1274672 w 1665442"/>
              <a:gd name="connsiteY145" fmla="*/ 2024185 h 2836985"/>
              <a:gd name="connsiteX146" fmla="*/ 1321565 w 1665442"/>
              <a:gd name="connsiteY146" fmla="*/ 2039815 h 2836985"/>
              <a:gd name="connsiteX147" fmla="*/ 1345011 w 1665442"/>
              <a:gd name="connsiteY147" fmla="*/ 2047631 h 2836985"/>
              <a:gd name="connsiteX148" fmla="*/ 1540395 w 1665442"/>
              <a:gd name="connsiteY148" fmla="*/ 2063262 h 2836985"/>
              <a:gd name="connsiteX149" fmla="*/ 1563842 w 1665442"/>
              <a:gd name="connsiteY149" fmla="*/ 2071077 h 2836985"/>
              <a:gd name="connsiteX150" fmla="*/ 1602919 w 1665442"/>
              <a:gd name="connsiteY150" fmla="*/ 2141415 h 2836985"/>
              <a:gd name="connsiteX151" fmla="*/ 1579472 w 1665442"/>
              <a:gd name="connsiteY151" fmla="*/ 2172677 h 2836985"/>
              <a:gd name="connsiteX152" fmla="*/ 1556026 w 1665442"/>
              <a:gd name="connsiteY152" fmla="*/ 2188308 h 2836985"/>
              <a:gd name="connsiteX153" fmla="*/ 1516949 w 1665442"/>
              <a:gd name="connsiteY153" fmla="*/ 2211754 h 2836985"/>
              <a:gd name="connsiteX154" fmla="*/ 1470057 w 1665442"/>
              <a:gd name="connsiteY154" fmla="*/ 2243015 h 2836985"/>
              <a:gd name="connsiteX155" fmla="*/ 1446611 w 1665442"/>
              <a:gd name="connsiteY155" fmla="*/ 2258646 h 2836985"/>
              <a:gd name="connsiteX156" fmla="*/ 1430980 w 1665442"/>
              <a:gd name="connsiteY156" fmla="*/ 2282092 h 2836985"/>
              <a:gd name="connsiteX157" fmla="*/ 1407534 w 1665442"/>
              <a:gd name="connsiteY157" fmla="*/ 2305538 h 2836985"/>
              <a:gd name="connsiteX158" fmla="*/ 1399719 w 1665442"/>
              <a:gd name="connsiteY158" fmla="*/ 2328985 h 2836985"/>
              <a:gd name="connsiteX159" fmla="*/ 1407534 w 1665442"/>
              <a:gd name="connsiteY159" fmla="*/ 2422769 h 2836985"/>
              <a:gd name="connsiteX160" fmla="*/ 1415349 w 1665442"/>
              <a:gd name="connsiteY160" fmla="*/ 2446215 h 2836985"/>
              <a:gd name="connsiteX161" fmla="*/ 1438795 w 1665442"/>
              <a:gd name="connsiteY161" fmla="*/ 2454031 h 2836985"/>
              <a:gd name="connsiteX162" fmla="*/ 1462242 w 1665442"/>
              <a:gd name="connsiteY162" fmla="*/ 2469662 h 2836985"/>
              <a:gd name="connsiteX163" fmla="*/ 1524765 w 1665442"/>
              <a:gd name="connsiteY163" fmla="*/ 2485292 h 2836985"/>
              <a:gd name="connsiteX164" fmla="*/ 1556026 w 1665442"/>
              <a:gd name="connsiteY164" fmla="*/ 2493108 h 2836985"/>
              <a:gd name="connsiteX165" fmla="*/ 1602919 w 1665442"/>
              <a:gd name="connsiteY165" fmla="*/ 2524369 h 2836985"/>
              <a:gd name="connsiteX166" fmla="*/ 1649811 w 1665442"/>
              <a:gd name="connsiteY166" fmla="*/ 2563446 h 2836985"/>
              <a:gd name="connsiteX167" fmla="*/ 1665442 w 1665442"/>
              <a:gd name="connsiteY167" fmla="*/ 2586892 h 2836985"/>
              <a:gd name="connsiteX168" fmla="*/ 1634180 w 1665442"/>
              <a:gd name="connsiteY168" fmla="*/ 2782277 h 2836985"/>
              <a:gd name="connsiteX169" fmla="*/ 1579472 w 1665442"/>
              <a:gd name="connsiteY169" fmla="*/ 2836985 h 2836985"/>
              <a:gd name="connsiteX170" fmla="*/ 1571657 w 1665442"/>
              <a:gd name="connsiteY170" fmla="*/ 2805723 h 283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665442" h="2836985">
                <a:moveTo>
                  <a:pt x="625995" y="0"/>
                </a:moveTo>
                <a:lnTo>
                  <a:pt x="383719" y="78154"/>
                </a:lnTo>
                <a:cubicBezTo>
                  <a:pt x="373472" y="81375"/>
                  <a:pt x="362745" y="82883"/>
                  <a:pt x="352457" y="85969"/>
                </a:cubicBezTo>
                <a:cubicBezTo>
                  <a:pt x="336676" y="90703"/>
                  <a:pt x="321196" y="96390"/>
                  <a:pt x="305565" y="101600"/>
                </a:cubicBezTo>
                <a:lnTo>
                  <a:pt x="282119" y="109415"/>
                </a:lnTo>
                <a:lnTo>
                  <a:pt x="258672" y="117231"/>
                </a:lnTo>
                <a:cubicBezTo>
                  <a:pt x="243041" y="132862"/>
                  <a:pt x="225589" y="146862"/>
                  <a:pt x="211780" y="164123"/>
                </a:cubicBezTo>
                <a:cubicBezTo>
                  <a:pt x="201360" y="177149"/>
                  <a:pt x="193184" y="192344"/>
                  <a:pt x="180519" y="203200"/>
                </a:cubicBezTo>
                <a:cubicBezTo>
                  <a:pt x="174264" y="208561"/>
                  <a:pt x="164888" y="208410"/>
                  <a:pt x="157072" y="211015"/>
                </a:cubicBezTo>
                <a:cubicBezTo>
                  <a:pt x="149257" y="218831"/>
                  <a:pt x="142468" y="227830"/>
                  <a:pt x="133626" y="234462"/>
                </a:cubicBezTo>
                <a:cubicBezTo>
                  <a:pt x="121474" y="243576"/>
                  <a:pt x="106082" y="248022"/>
                  <a:pt x="94549" y="257908"/>
                </a:cubicBezTo>
                <a:cubicBezTo>
                  <a:pt x="87418" y="264021"/>
                  <a:pt x="84932" y="274138"/>
                  <a:pt x="78919" y="281354"/>
                </a:cubicBezTo>
                <a:cubicBezTo>
                  <a:pt x="57309" y="307286"/>
                  <a:pt x="54398" y="299135"/>
                  <a:pt x="39842" y="328246"/>
                </a:cubicBezTo>
                <a:cubicBezTo>
                  <a:pt x="7489" y="392951"/>
                  <a:pt x="61185" y="307955"/>
                  <a:pt x="16395" y="375138"/>
                </a:cubicBezTo>
                <a:cubicBezTo>
                  <a:pt x="-3671" y="435340"/>
                  <a:pt x="-14533" y="415912"/>
                  <a:pt x="39842" y="437662"/>
                </a:cubicBezTo>
                <a:cubicBezTo>
                  <a:pt x="81524" y="435057"/>
                  <a:pt x="123354" y="434218"/>
                  <a:pt x="164888" y="429846"/>
                </a:cubicBezTo>
                <a:cubicBezTo>
                  <a:pt x="197989" y="426362"/>
                  <a:pt x="183623" y="417357"/>
                  <a:pt x="211780" y="398585"/>
                </a:cubicBezTo>
                <a:cubicBezTo>
                  <a:pt x="218635" y="394015"/>
                  <a:pt x="227654" y="394014"/>
                  <a:pt x="235226" y="390769"/>
                </a:cubicBezTo>
                <a:cubicBezTo>
                  <a:pt x="245935" y="386179"/>
                  <a:pt x="257007" y="381910"/>
                  <a:pt x="266488" y="375138"/>
                </a:cubicBezTo>
                <a:cubicBezTo>
                  <a:pt x="317712" y="338549"/>
                  <a:pt x="263086" y="360641"/>
                  <a:pt x="313380" y="343877"/>
                </a:cubicBezTo>
                <a:lnTo>
                  <a:pt x="360272" y="312615"/>
                </a:lnTo>
                <a:cubicBezTo>
                  <a:pt x="368087" y="307405"/>
                  <a:pt x="374808" y="299956"/>
                  <a:pt x="383719" y="296985"/>
                </a:cubicBezTo>
                <a:cubicBezTo>
                  <a:pt x="391534" y="294380"/>
                  <a:pt x="399797" y="292853"/>
                  <a:pt x="407165" y="289169"/>
                </a:cubicBezTo>
                <a:cubicBezTo>
                  <a:pt x="420752" y="282376"/>
                  <a:pt x="432361" y="271892"/>
                  <a:pt x="446242" y="265723"/>
                </a:cubicBezTo>
                <a:cubicBezTo>
                  <a:pt x="456057" y="261361"/>
                  <a:pt x="467215" y="260994"/>
                  <a:pt x="477503" y="257908"/>
                </a:cubicBezTo>
                <a:cubicBezTo>
                  <a:pt x="493284" y="253174"/>
                  <a:pt x="508764" y="247487"/>
                  <a:pt x="524395" y="242277"/>
                </a:cubicBezTo>
                <a:lnTo>
                  <a:pt x="547842" y="234462"/>
                </a:lnTo>
                <a:cubicBezTo>
                  <a:pt x="555657" y="229252"/>
                  <a:pt x="562887" y="223032"/>
                  <a:pt x="571288" y="218831"/>
                </a:cubicBezTo>
                <a:cubicBezTo>
                  <a:pt x="588050" y="210450"/>
                  <a:pt x="617753" y="206768"/>
                  <a:pt x="633811" y="203200"/>
                </a:cubicBezTo>
                <a:cubicBezTo>
                  <a:pt x="644296" y="200870"/>
                  <a:pt x="654652" y="197990"/>
                  <a:pt x="665072" y="195385"/>
                </a:cubicBezTo>
                <a:cubicBezTo>
                  <a:pt x="675493" y="190175"/>
                  <a:pt x="685281" y="183438"/>
                  <a:pt x="696334" y="179754"/>
                </a:cubicBezTo>
                <a:cubicBezTo>
                  <a:pt x="758113" y="159160"/>
                  <a:pt x="867065" y="177923"/>
                  <a:pt x="907349" y="179754"/>
                </a:cubicBezTo>
                <a:cubicBezTo>
                  <a:pt x="911036" y="190814"/>
                  <a:pt x="922980" y="224644"/>
                  <a:pt x="922980" y="234462"/>
                </a:cubicBezTo>
                <a:cubicBezTo>
                  <a:pt x="922980" y="252883"/>
                  <a:pt x="921778" y="271976"/>
                  <a:pt x="915165" y="289169"/>
                </a:cubicBezTo>
                <a:cubicBezTo>
                  <a:pt x="908421" y="306703"/>
                  <a:pt x="901725" y="330122"/>
                  <a:pt x="883903" y="336062"/>
                </a:cubicBezTo>
                <a:lnTo>
                  <a:pt x="860457" y="343877"/>
                </a:lnTo>
                <a:cubicBezTo>
                  <a:pt x="852642" y="349087"/>
                  <a:pt x="844525" y="353872"/>
                  <a:pt x="837011" y="359508"/>
                </a:cubicBezTo>
                <a:cubicBezTo>
                  <a:pt x="823666" y="369516"/>
                  <a:pt x="812079" y="381928"/>
                  <a:pt x="797934" y="390769"/>
                </a:cubicBezTo>
                <a:cubicBezTo>
                  <a:pt x="790948" y="395135"/>
                  <a:pt x="782303" y="395980"/>
                  <a:pt x="774488" y="398585"/>
                </a:cubicBezTo>
                <a:cubicBezTo>
                  <a:pt x="766673" y="406400"/>
                  <a:pt x="760638" y="416547"/>
                  <a:pt x="751042" y="422031"/>
                </a:cubicBezTo>
                <a:cubicBezTo>
                  <a:pt x="741716" y="427360"/>
                  <a:pt x="729695" y="425715"/>
                  <a:pt x="719780" y="429846"/>
                </a:cubicBezTo>
                <a:cubicBezTo>
                  <a:pt x="698271" y="438808"/>
                  <a:pt x="675898" y="447128"/>
                  <a:pt x="657257" y="461108"/>
                </a:cubicBezTo>
                <a:cubicBezTo>
                  <a:pt x="646836" y="468923"/>
                  <a:pt x="637646" y="478729"/>
                  <a:pt x="625995" y="484554"/>
                </a:cubicBezTo>
                <a:cubicBezTo>
                  <a:pt x="616388" y="489357"/>
                  <a:pt x="605022" y="489283"/>
                  <a:pt x="594734" y="492369"/>
                </a:cubicBezTo>
                <a:cubicBezTo>
                  <a:pt x="578953" y="497103"/>
                  <a:pt x="547842" y="508000"/>
                  <a:pt x="547842" y="508000"/>
                </a:cubicBezTo>
                <a:cubicBezTo>
                  <a:pt x="479332" y="576507"/>
                  <a:pt x="566242" y="492666"/>
                  <a:pt x="500949" y="547077"/>
                </a:cubicBezTo>
                <a:cubicBezTo>
                  <a:pt x="492458" y="554153"/>
                  <a:pt x="486590" y="564232"/>
                  <a:pt x="477503" y="570523"/>
                </a:cubicBezTo>
                <a:cubicBezTo>
                  <a:pt x="452524" y="587816"/>
                  <a:pt x="399349" y="617415"/>
                  <a:pt x="399349" y="617415"/>
                </a:cubicBezTo>
                <a:cubicBezTo>
                  <a:pt x="373001" y="656941"/>
                  <a:pt x="398023" y="629802"/>
                  <a:pt x="360272" y="648677"/>
                </a:cubicBezTo>
                <a:cubicBezTo>
                  <a:pt x="336086" y="660770"/>
                  <a:pt x="330337" y="673599"/>
                  <a:pt x="305565" y="687754"/>
                </a:cubicBezTo>
                <a:cubicBezTo>
                  <a:pt x="298412" y="691841"/>
                  <a:pt x="289934" y="692964"/>
                  <a:pt x="282119" y="695569"/>
                </a:cubicBezTo>
                <a:cubicBezTo>
                  <a:pt x="274303" y="700779"/>
                  <a:pt x="267256" y="707385"/>
                  <a:pt x="258672" y="711200"/>
                </a:cubicBezTo>
                <a:cubicBezTo>
                  <a:pt x="243616" y="717892"/>
                  <a:pt x="225489" y="717692"/>
                  <a:pt x="211780" y="726831"/>
                </a:cubicBezTo>
                <a:cubicBezTo>
                  <a:pt x="203965" y="732041"/>
                  <a:pt x="195550" y="736449"/>
                  <a:pt x="188334" y="742462"/>
                </a:cubicBezTo>
                <a:cubicBezTo>
                  <a:pt x="165768" y="761267"/>
                  <a:pt x="164626" y="766300"/>
                  <a:pt x="149257" y="789354"/>
                </a:cubicBezTo>
                <a:cubicBezTo>
                  <a:pt x="222839" y="862936"/>
                  <a:pt x="104846" y="751934"/>
                  <a:pt x="219595" y="828431"/>
                </a:cubicBezTo>
                <a:cubicBezTo>
                  <a:pt x="251979" y="850020"/>
                  <a:pt x="233929" y="841784"/>
                  <a:pt x="274303" y="851877"/>
                </a:cubicBezTo>
                <a:cubicBezTo>
                  <a:pt x="295144" y="849272"/>
                  <a:pt x="316162" y="847819"/>
                  <a:pt x="336826" y="844062"/>
                </a:cubicBezTo>
                <a:cubicBezTo>
                  <a:pt x="359883" y="839870"/>
                  <a:pt x="369084" y="829595"/>
                  <a:pt x="391534" y="820615"/>
                </a:cubicBezTo>
                <a:cubicBezTo>
                  <a:pt x="406832" y="814496"/>
                  <a:pt x="423689" y="812353"/>
                  <a:pt x="438426" y="804985"/>
                </a:cubicBezTo>
                <a:cubicBezTo>
                  <a:pt x="481569" y="783413"/>
                  <a:pt x="458264" y="791639"/>
                  <a:pt x="508765" y="781538"/>
                </a:cubicBezTo>
                <a:cubicBezTo>
                  <a:pt x="524396" y="771118"/>
                  <a:pt x="537236" y="753961"/>
                  <a:pt x="555657" y="750277"/>
                </a:cubicBezTo>
                <a:cubicBezTo>
                  <a:pt x="577981" y="745813"/>
                  <a:pt x="603910" y="741272"/>
                  <a:pt x="625995" y="734646"/>
                </a:cubicBezTo>
                <a:cubicBezTo>
                  <a:pt x="641777" y="729911"/>
                  <a:pt x="656903" y="723011"/>
                  <a:pt x="672888" y="719015"/>
                </a:cubicBezTo>
                <a:cubicBezTo>
                  <a:pt x="683308" y="716410"/>
                  <a:pt x="693821" y="714151"/>
                  <a:pt x="704149" y="711200"/>
                </a:cubicBezTo>
                <a:cubicBezTo>
                  <a:pt x="712070" y="708937"/>
                  <a:pt x="719453" y="704638"/>
                  <a:pt x="727595" y="703385"/>
                </a:cubicBezTo>
                <a:cubicBezTo>
                  <a:pt x="753472" y="699404"/>
                  <a:pt x="779698" y="698174"/>
                  <a:pt x="805749" y="695569"/>
                </a:cubicBezTo>
                <a:cubicBezTo>
                  <a:pt x="863062" y="698174"/>
                  <a:pt x="921096" y="693953"/>
                  <a:pt x="977688" y="703385"/>
                </a:cubicBezTo>
                <a:cubicBezTo>
                  <a:pt x="986953" y="704929"/>
                  <a:pt x="992650" y="717462"/>
                  <a:pt x="993319" y="726831"/>
                </a:cubicBezTo>
                <a:cubicBezTo>
                  <a:pt x="995369" y="755532"/>
                  <a:pt x="995181" y="785702"/>
                  <a:pt x="985503" y="812800"/>
                </a:cubicBezTo>
                <a:cubicBezTo>
                  <a:pt x="981122" y="825067"/>
                  <a:pt x="965493" y="829683"/>
                  <a:pt x="954242" y="836246"/>
                </a:cubicBezTo>
                <a:cubicBezTo>
                  <a:pt x="934115" y="847987"/>
                  <a:pt x="913824" y="860140"/>
                  <a:pt x="891719" y="867508"/>
                </a:cubicBezTo>
                <a:cubicBezTo>
                  <a:pt x="818842" y="891798"/>
                  <a:pt x="939906" y="849563"/>
                  <a:pt x="829195" y="898769"/>
                </a:cubicBezTo>
                <a:cubicBezTo>
                  <a:pt x="819380" y="903131"/>
                  <a:pt x="808222" y="903499"/>
                  <a:pt x="797934" y="906585"/>
                </a:cubicBezTo>
                <a:cubicBezTo>
                  <a:pt x="797877" y="906602"/>
                  <a:pt x="739346" y="926114"/>
                  <a:pt x="727595" y="930031"/>
                </a:cubicBezTo>
                <a:cubicBezTo>
                  <a:pt x="719780" y="932636"/>
                  <a:pt x="712141" y="935848"/>
                  <a:pt x="704149" y="937846"/>
                </a:cubicBezTo>
                <a:cubicBezTo>
                  <a:pt x="693729" y="940451"/>
                  <a:pt x="683216" y="942711"/>
                  <a:pt x="672888" y="945662"/>
                </a:cubicBezTo>
                <a:cubicBezTo>
                  <a:pt x="664967" y="947925"/>
                  <a:pt x="657363" y="951214"/>
                  <a:pt x="649442" y="953477"/>
                </a:cubicBezTo>
                <a:cubicBezTo>
                  <a:pt x="639114" y="956428"/>
                  <a:pt x="628508" y="958341"/>
                  <a:pt x="618180" y="961292"/>
                </a:cubicBezTo>
                <a:cubicBezTo>
                  <a:pt x="610259" y="963555"/>
                  <a:pt x="602655" y="966845"/>
                  <a:pt x="594734" y="969108"/>
                </a:cubicBezTo>
                <a:cubicBezTo>
                  <a:pt x="574905" y="974774"/>
                  <a:pt x="558764" y="976707"/>
                  <a:pt x="540026" y="984738"/>
                </a:cubicBezTo>
                <a:cubicBezTo>
                  <a:pt x="529318" y="989327"/>
                  <a:pt x="519473" y="995780"/>
                  <a:pt x="508765" y="1000369"/>
                </a:cubicBezTo>
                <a:cubicBezTo>
                  <a:pt x="490021" y="1008403"/>
                  <a:pt x="473895" y="1010332"/>
                  <a:pt x="454057" y="1016000"/>
                </a:cubicBezTo>
                <a:cubicBezTo>
                  <a:pt x="446136" y="1018263"/>
                  <a:pt x="438426" y="1021210"/>
                  <a:pt x="430611" y="1023815"/>
                </a:cubicBezTo>
                <a:cubicBezTo>
                  <a:pt x="368088" y="1065498"/>
                  <a:pt x="394140" y="1039446"/>
                  <a:pt x="352457" y="1101969"/>
                </a:cubicBezTo>
                <a:lnTo>
                  <a:pt x="336826" y="1125415"/>
                </a:lnTo>
                <a:cubicBezTo>
                  <a:pt x="314390" y="1215167"/>
                  <a:pt x="345763" y="1104561"/>
                  <a:pt x="313380" y="1180123"/>
                </a:cubicBezTo>
                <a:cubicBezTo>
                  <a:pt x="305485" y="1198544"/>
                  <a:pt x="299559" y="1253421"/>
                  <a:pt x="297749" y="1266092"/>
                </a:cubicBezTo>
                <a:cubicBezTo>
                  <a:pt x="300354" y="1279118"/>
                  <a:pt x="296172" y="1295776"/>
                  <a:pt x="305565" y="1305169"/>
                </a:cubicBezTo>
                <a:cubicBezTo>
                  <a:pt x="317215" y="1316819"/>
                  <a:pt x="352457" y="1320800"/>
                  <a:pt x="352457" y="1320800"/>
                </a:cubicBezTo>
                <a:cubicBezTo>
                  <a:pt x="375903" y="1318195"/>
                  <a:pt x="399809" y="1318289"/>
                  <a:pt x="422795" y="1312985"/>
                </a:cubicBezTo>
                <a:cubicBezTo>
                  <a:pt x="434147" y="1310365"/>
                  <a:pt x="443348" y="1301944"/>
                  <a:pt x="454057" y="1297354"/>
                </a:cubicBezTo>
                <a:cubicBezTo>
                  <a:pt x="461629" y="1294109"/>
                  <a:pt x="469688" y="1292143"/>
                  <a:pt x="477503" y="1289538"/>
                </a:cubicBezTo>
                <a:cubicBezTo>
                  <a:pt x="485318" y="1281723"/>
                  <a:pt x="492458" y="1273168"/>
                  <a:pt x="500949" y="1266092"/>
                </a:cubicBezTo>
                <a:cubicBezTo>
                  <a:pt x="524120" y="1246783"/>
                  <a:pt x="528360" y="1251210"/>
                  <a:pt x="555657" y="1234831"/>
                </a:cubicBezTo>
                <a:cubicBezTo>
                  <a:pt x="571766" y="1225166"/>
                  <a:pt x="586918" y="1213990"/>
                  <a:pt x="602549" y="1203569"/>
                </a:cubicBezTo>
                <a:cubicBezTo>
                  <a:pt x="610364" y="1198359"/>
                  <a:pt x="617084" y="1190908"/>
                  <a:pt x="625995" y="1187938"/>
                </a:cubicBezTo>
                <a:lnTo>
                  <a:pt x="649442" y="1180123"/>
                </a:lnTo>
                <a:cubicBezTo>
                  <a:pt x="657257" y="1174913"/>
                  <a:pt x="664305" y="1168307"/>
                  <a:pt x="672888" y="1164492"/>
                </a:cubicBezTo>
                <a:cubicBezTo>
                  <a:pt x="687944" y="1157800"/>
                  <a:pt x="704149" y="1154072"/>
                  <a:pt x="719780" y="1148862"/>
                </a:cubicBezTo>
                <a:cubicBezTo>
                  <a:pt x="776029" y="1130112"/>
                  <a:pt x="705750" y="1152871"/>
                  <a:pt x="774488" y="1133231"/>
                </a:cubicBezTo>
                <a:cubicBezTo>
                  <a:pt x="782409" y="1130968"/>
                  <a:pt x="789892" y="1127202"/>
                  <a:pt x="797934" y="1125415"/>
                </a:cubicBezTo>
                <a:cubicBezTo>
                  <a:pt x="813403" y="1121977"/>
                  <a:pt x="829357" y="1121037"/>
                  <a:pt x="844826" y="1117600"/>
                </a:cubicBezTo>
                <a:cubicBezTo>
                  <a:pt x="852868" y="1115813"/>
                  <a:pt x="860351" y="1112048"/>
                  <a:pt x="868272" y="1109785"/>
                </a:cubicBezTo>
                <a:cubicBezTo>
                  <a:pt x="878600" y="1106834"/>
                  <a:pt x="889113" y="1104574"/>
                  <a:pt x="899534" y="1101969"/>
                </a:cubicBezTo>
                <a:cubicBezTo>
                  <a:pt x="982898" y="1104574"/>
                  <a:pt x="1066480" y="1103221"/>
                  <a:pt x="1149626" y="1109785"/>
                </a:cubicBezTo>
                <a:cubicBezTo>
                  <a:pt x="1166051" y="1111082"/>
                  <a:pt x="1196519" y="1125415"/>
                  <a:pt x="1196519" y="1125415"/>
                </a:cubicBezTo>
                <a:cubicBezTo>
                  <a:pt x="1201729" y="1133231"/>
                  <a:pt x="1205507" y="1142220"/>
                  <a:pt x="1212149" y="1148862"/>
                </a:cubicBezTo>
                <a:cubicBezTo>
                  <a:pt x="1221843" y="1158556"/>
                  <a:pt x="1253544" y="1179063"/>
                  <a:pt x="1266857" y="1187938"/>
                </a:cubicBezTo>
                <a:cubicBezTo>
                  <a:pt x="1275123" y="1212738"/>
                  <a:pt x="1284797" y="1229573"/>
                  <a:pt x="1266857" y="1258277"/>
                </a:cubicBezTo>
                <a:cubicBezTo>
                  <a:pt x="1260682" y="1268157"/>
                  <a:pt x="1245711" y="1268128"/>
                  <a:pt x="1235595" y="1273908"/>
                </a:cubicBezTo>
                <a:cubicBezTo>
                  <a:pt x="1227440" y="1278568"/>
                  <a:pt x="1220732" y="1285723"/>
                  <a:pt x="1212149" y="1289538"/>
                </a:cubicBezTo>
                <a:cubicBezTo>
                  <a:pt x="1177046" y="1305139"/>
                  <a:pt x="1171086" y="1301276"/>
                  <a:pt x="1141811" y="1312985"/>
                </a:cubicBezTo>
                <a:cubicBezTo>
                  <a:pt x="1128785" y="1318195"/>
                  <a:pt x="1116043" y="1324179"/>
                  <a:pt x="1102734" y="1328615"/>
                </a:cubicBezTo>
                <a:cubicBezTo>
                  <a:pt x="1092544" y="1332012"/>
                  <a:pt x="1081800" y="1333480"/>
                  <a:pt x="1071472" y="1336431"/>
                </a:cubicBezTo>
                <a:cubicBezTo>
                  <a:pt x="1063551" y="1338694"/>
                  <a:pt x="1055947" y="1341983"/>
                  <a:pt x="1048026" y="1344246"/>
                </a:cubicBezTo>
                <a:cubicBezTo>
                  <a:pt x="965070" y="1367948"/>
                  <a:pt x="1076481" y="1331768"/>
                  <a:pt x="977688" y="1367692"/>
                </a:cubicBezTo>
                <a:cubicBezTo>
                  <a:pt x="962203" y="1373323"/>
                  <a:pt x="930795" y="1383323"/>
                  <a:pt x="930795" y="1383323"/>
                </a:cubicBezTo>
                <a:cubicBezTo>
                  <a:pt x="922980" y="1391138"/>
                  <a:pt x="916073" y="1399983"/>
                  <a:pt x="907349" y="1406769"/>
                </a:cubicBezTo>
                <a:cubicBezTo>
                  <a:pt x="892520" y="1418302"/>
                  <a:pt x="860457" y="1438031"/>
                  <a:pt x="860457" y="1438031"/>
                </a:cubicBezTo>
                <a:lnTo>
                  <a:pt x="844826" y="1484923"/>
                </a:lnTo>
                <a:lnTo>
                  <a:pt x="837011" y="1508369"/>
                </a:lnTo>
                <a:cubicBezTo>
                  <a:pt x="841634" y="1545356"/>
                  <a:pt x="835124" y="1569005"/>
                  <a:pt x="860457" y="1594338"/>
                </a:cubicBezTo>
                <a:cubicBezTo>
                  <a:pt x="867099" y="1600980"/>
                  <a:pt x="875320" y="1606154"/>
                  <a:pt x="883903" y="1609969"/>
                </a:cubicBezTo>
                <a:cubicBezTo>
                  <a:pt x="898959" y="1616661"/>
                  <a:pt x="930795" y="1625600"/>
                  <a:pt x="930795" y="1625600"/>
                </a:cubicBezTo>
                <a:cubicBezTo>
                  <a:pt x="1042771" y="1603206"/>
                  <a:pt x="904073" y="1634509"/>
                  <a:pt x="1001134" y="1602154"/>
                </a:cubicBezTo>
                <a:cubicBezTo>
                  <a:pt x="1013736" y="1597953"/>
                  <a:pt x="1027244" y="1597220"/>
                  <a:pt x="1040211" y="1594338"/>
                </a:cubicBezTo>
                <a:cubicBezTo>
                  <a:pt x="1050696" y="1592008"/>
                  <a:pt x="1060987" y="1588853"/>
                  <a:pt x="1071472" y="1586523"/>
                </a:cubicBezTo>
                <a:cubicBezTo>
                  <a:pt x="1084439" y="1583641"/>
                  <a:pt x="1097662" y="1581930"/>
                  <a:pt x="1110549" y="1578708"/>
                </a:cubicBezTo>
                <a:cubicBezTo>
                  <a:pt x="1118541" y="1576710"/>
                  <a:pt x="1126074" y="1573155"/>
                  <a:pt x="1133995" y="1570892"/>
                </a:cubicBezTo>
                <a:cubicBezTo>
                  <a:pt x="1144323" y="1567941"/>
                  <a:pt x="1154969" y="1566163"/>
                  <a:pt x="1165257" y="1563077"/>
                </a:cubicBezTo>
                <a:cubicBezTo>
                  <a:pt x="1181038" y="1558343"/>
                  <a:pt x="1196165" y="1551442"/>
                  <a:pt x="1212149" y="1547446"/>
                </a:cubicBezTo>
                <a:cubicBezTo>
                  <a:pt x="1222570" y="1544841"/>
                  <a:pt x="1233083" y="1542582"/>
                  <a:pt x="1243411" y="1539631"/>
                </a:cubicBezTo>
                <a:cubicBezTo>
                  <a:pt x="1251332" y="1537368"/>
                  <a:pt x="1258815" y="1533602"/>
                  <a:pt x="1266857" y="1531815"/>
                </a:cubicBezTo>
                <a:cubicBezTo>
                  <a:pt x="1282326" y="1528377"/>
                  <a:pt x="1298118" y="1526605"/>
                  <a:pt x="1313749" y="1524000"/>
                </a:cubicBezTo>
                <a:cubicBezTo>
                  <a:pt x="1339800" y="1526605"/>
                  <a:pt x="1366026" y="1527834"/>
                  <a:pt x="1391903" y="1531815"/>
                </a:cubicBezTo>
                <a:cubicBezTo>
                  <a:pt x="1400045" y="1533068"/>
                  <a:pt x="1408916" y="1534485"/>
                  <a:pt x="1415349" y="1539631"/>
                </a:cubicBezTo>
                <a:cubicBezTo>
                  <a:pt x="1422684" y="1545499"/>
                  <a:pt x="1424967" y="1555861"/>
                  <a:pt x="1430980" y="1563077"/>
                </a:cubicBezTo>
                <a:cubicBezTo>
                  <a:pt x="1438056" y="1571568"/>
                  <a:pt x="1446611" y="1578708"/>
                  <a:pt x="1454426" y="1586523"/>
                </a:cubicBezTo>
                <a:cubicBezTo>
                  <a:pt x="1459608" y="1617613"/>
                  <a:pt x="1471066" y="1657221"/>
                  <a:pt x="1454426" y="1688123"/>
                </a:cubicBezTo>
                <a:cubicBezTo>
                  <a:pt x="1443946" y="1707586"/>
                  <a:pt x="1425926" y="1722753"/>
                  <a:pt x="1407534" y="1735015"/>
                </a:cubicBezTo>
                <a:cubicBezTo>
                  <a:pt x="1353787" y="1770847"/>
                  <a:pt x="1378464" y="1760337"/>
                  <a:pt x="1337195" y="1774092"/>
                </a:cubicBezTo>
                <a:cubicBezTo>
                  <a:pt x="1325789" y="1781696"/>
                  <a:pt x="1289538" y="1805238"/>
                  <a:pt x="1282488" y="1813169"/>
                </a:cubicBezTo>
                <a:cubicBezTo>
                  <a:pt x="1270007" y="1827210"/>
                  <a:pt x="1251226" y="1860062"/>
                  <a:pt x="1251226" y="1860062"/>
                </a:cubicBezTo>
                <a:cubicBezTo>
                  <a:pt x="1236961" y="1917124"/>
                  <a:pt x="1231582" y="1925065"/>
                  <a:pt x="1251226" y="2008554"/>
                </a:cubicBezTo>
                <a:cubicBezTo>
                  <a:pt x="1253377" y="2017697"/>
                  <a:pt x="1266089" y="2020370"/>
                  <a:pt x="1274672" y="2024185"/>
                </a:cubicBezTo>
                <a:cubicBezTo>
                  <a:pt x="1289728" y="2030877"/>
                  <a:pt x="1305934" y="2034605"/>
                  <a:pt x="1321565" y="2039815"/>
                </a:cubicBezTo>
                <a:lnTo>
                  <a:pt x="1345011" y="2047631"/>
                </a:lnTo>
                <a:cubicBezTo>
                  <a:pt x="1422879" y="2073588"/>
                  <a:pt x="1360268" y="2055074"/>
                  <a:pt x="1540395" y="2063262"/>
                </a:cubicBezTo>
                <a:cubicBezTo>
                  <a:pt x="1548211" y="2065867"/>
                  <a:pt x="1558017" y="2065252"/>
                  <a:pt x="1563842" y="2071077"/>
                </a:cubicBezTo>
                <a:cubicBezTo>
                  <a:pt x="1590713" y="2097948"/>
                  <a:pt x="1593091" y="2111933"/>
                  <a:pt x="1602919" y="2141415"/>
                </a:cubicBezTo>
                <a:cubicBezTo>
                  <a:pt x="1595103" y="2151836"/>
                  <a:pt x="1588683" y="2163466"/>
                  <a:pt x="1579472" y="2172677"/>
                </a:cubicBezTo>
                <a:cubicBezTo>
                  <a:pt x="1572830" y="2179319"/>
                  <a:pt x="1563991" y="2183330"/>
                  <a:pt x="1556026" y="2188308"/>
                </a:cubicBezTo>
                <a:cubicBezTo>
                  <a:pt x="1543145" y="2196359"/>
                  <a:pt x="1529765" y="2203599"/>
                  <a:pt x="1516949" y="2211754"/>
                </a:cubicBezTo>
                <a:cubicBezTo>
                  <a:pt x="1501100" y="2221839"/>
                  <a:pt x="1485688" y="2232595"/>
                  <a:pt x="1470057" y="2243015"/>
                </a:cubicBezTo>
                <a:lnTo>
                  <a:pt x="1446611" y="2258646"/>
                </a:lnTo>
                <a:cubicBezTo>
                  <a:pt x="1441401" y="2266461"/>
                  <a:pt x="1436993" y="2274876"/>
                  <a:pt x="1430980" y="2282092"/>
                </a:cubicBezTo>
                <a:cubicBezTo>
                  <a:pt x="1423904" y="2290583"/>
                  <a:pt x="1413665" y="2296342"/>
                  <a:pt x="1407534" y="2305538"/>
                </a:cubicBezTo>
                <a:cubicBezTo>
                  <a:pt x="1402964" y="2312393"/>
                  <a:pt x="1402324" y="2321169"/>
                  <a:pt x="1399719" y="2328985"/>
                </a:cubicBezTo>
                <a:cubicBezTo>
                  <a:pt x="1402324" y="2360246"/>
                  <a:pt x="1403388" y="2391674"/>
                  <a:pt x="1407534" y="2422769"/>
                </a:cubicBezTo>
                <a:cubicBezTo>
                  <a:pt x="1408623" y="2430935"/>
                  <a:pt x="1409524" y="2440390"/>
                  <a:pt x="1415349" y="2446215"/>
                </a:cubicBezTo>
                <a:cubicBezTo>
                  <a:pt x="1421174" y="2452040"/>
                  <a:pt x="1431427" y="2450347"/>
                  <a:pt x="1438795" y="2454031"/>
                </a:cubicBezTo>
                <a:cubicBezTo>
                  <a:pt x="1447196" y="2458232"/>
                  <a:pt x="1453840" y="2465461"/>
                  <a:pt x="1462242" y="2469662"/>
                </a:cubicBezTo>
                <a:cubicBezTo>
                  <a:pt x="1479001" y="2478041"/>
                  <a:pt x="1508713" y="2481725"/>
                  <a:pt x="1524765" y="2485292"/>
                </a:cubicBezTo>
                <a:cubicBezTo>
                  <a:pt x="1535250" y="2487622"/>
                  <a:pt x="1545606" y="2490503"/>
                  <a:pt x="1556026" y="2493108"/>
                </a:cubicBezTo>
                <a:lnTo>
                  <a:pt x="1602919" y="2524369"/>
                </a:lnTo>
                <a:cubicBezTo>
                  <a:pt x="1625972" y="2539737"/>
                  <a:pt x="1631007" y="2540882"/>
                  <a:pt x="1649811" y="2563446"/>
                </a:cubicBezTo>
                <a:cubicBezTo>
                  <a:pt x="1655824" y="2570662"/>
                  <a:pt x="1660232" y="2579077"/>
                  <a:pt x="1665442" y="2586892"/>
                </a:cubicBezTo>
                <a:cubicBezTo>
                  <a:pt x="1662415" y="2626234"/>
                  <a:pt x="1658976" y="2745083"/>
                  <a:pt x="1634180" y="2782277"/>
                </a:cubicBezTo>
                <a:cubicBezTo>
                  <a:pt x="1598349" y="2836024"/>
                  <a:pt x="1620741" y="2823228"/>
                  <a:pt x="1579472" y="2836985"/>
                </a:cubicBezTo>
                <a:lnTo>
                  <a:pt x="1571657" y="2805723"/>
                </a:lnTo>
              </a:path>
            </a:pathLst>
          </a:cu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8C628EF6-0F58-4C34-947E-E99992CAF586}"/>
              </a:ext>
            </a:extLst>
          </p:cNvPr>
          <p:cNvSpPr/>
          <p:nvPr/>
        </p:nvSpPr>
        <p:spPr>
          <a:xfrm>
            <a:off x="2711938" y="2250831"/>
            <a:ext cx="1164493" cy="2688492"/>
          </a:xfrm>
          <a:custGeom>
            <a:avLst/>
            <a:gdLst>
              <a:gd name="connsiteX0" fmla="*/ 1164493 w 1164493"/>
              <a:gd name="connsiteY0" fmla="*/ 101600 h 2688492"/>
              <a:gd name="connsiteX1" fmla="*/ 1125416 w 1164493"/>
              <a:gd name="connsiteY1" fmla="*/ 62523 h 2688492"/>
              <a:gd name="connsiteX2" fmla="*/ 1070708 w 1164493"/>
              <a:gd name="connsiteY2" fmla="*/ 46892 h 2688492"/>
              <a:gd name="connsiteX3" fmla="*/ 1000370 w 1164493"/>
              <a:gd name="connsiteY3" fmla="*/ 15631 h 2688492"/>
              <a:gd name="connsiteX4" fmla="*/ 922216 w 1164493"/>
              <a:gd name="connsiteY4" fmla="*/ 0 h 2688492"/>
              <a:gd name="connsiteX5" fmla="*/ 765908 w 1164493"/>
              <a:gd name="connsiteY5" fmla="*/ 7815 h 2688492"/>
              <a:gd name="connsiteX6" fmla="*/ 687754 w 1164493"/>
              <a:gd name="connsiteY6" fmla="*/ 23446 h 2688492"/>
              <a:gd name="connsiteX7" fmla="*/ 640862 w 1164493"/>
              <a:gd name="connsiteY7" fmla="*/ 31261 h 2688492"/>
              <a:gd name="connsiteX8" fmla="*/ 593970 w 1164493"/>
              <a:gd name="connsiteY8" fmla="*/ 54707 h 2688492"/>
              <a:gd name="connsiteX9" fmla="*/ 547077 w 1164493"/>
              <a:gd name="connsiteY9" fmla="*/ 78154 h 2688492"/>
              <a:gd name="connsiteX10" fmla="*/ 500185 w 1164493"/>
              <a:gd name="connsiteY10" fmla="*/ 117231 h 2688492"/>
              <a:gd name="connsiteX11" fmla="*/ 468924 w 1164493"/>
              <a:gd name="connsiteY11" fmla="*/ 164123 h 2688492"/>
              <a:gd name="connsiteX12" fmla="*/ 453293 w 1164493"/>
              <a:gd name="connsiteY12" fmla="*/ 187569 h 2688492"/>
              <a:gd name="connsiteX13" fmla="*/ 476739 w 1164493"/>
              <a:gd name="connsiteY13" fmla="*/ 289169 h 2688492"/>
              <a:gd name="connsiteX14" fmla="*/ 500185 w 1164493"/>
              <a:gd name="connsiteY14" fmla="*/ 296984 h 2688492"/>
              <a:gd name="connsiteX15" fmla="*/ 617416 w 1164493"/>
              <a:gd name="connsiteY15" fmla="*/ 304800 h 2688492"/>
              <a:gd name="connsiteX16" fmla="*/ 836247 w 1164493"/>
              <a:gd name="connsiteY16" fmla="*/ 320431 h 2688492"/>
              <a:gd name="connsiteX17" fmla="*/ 875324 w 1164493"/>
              <a:gd name="connsiteY17" fmla="*/ 328246 h 2688492"/>
              <a:gd name="connsiteX18" fmla="*/ 953477 w 1164493"/>
              <a:gd name="connsiteY18" fmla="*/ 359507 h 2688492"/>
              <a:gd name="connsiteX19" fmla="*/ 1008185 w 1164493"/>
              <a:gd name="connsiteY19" fmla="*/ 367323 h 2688492"/>
              <a:gd name="connsiteX20" fmla="*/ 1047262 w 1164493"/>
              <a:gd name="connsiteY20" fmla="*/ 398584 h 2688492"/>
              <a:gd name="connsiteX21" fmla="*/ 1094154 w 1164493"/>
              <a:gd name="connsiteY21" fmla="*/ 429846 h 2688492"/>
              <a:gd name="connsiteX22" fmla="*/ 1117600 w 1164493"/>
              <a:gd name="connsiteY22" fmla="*/ 445477 h 2688492"/>
              <a:gd name="connsiteX23" fmla="*/ 1141047 w 1164493"/>
              <a:gd name="connsiteY23" fmla="*/ 461107 h 2688492"/>
              <a:gd name="connsiteX24" fmla="*/ 1141047 w 1164493"/>
              <a:gd name="connsiteY24" fmla="*/ 586154 h 2688492"/>
              <a:gd name="connsiteX25" fmla="*/ 1133231 w 1164493"/>
              <a:gd name="connsiteY25" fmla="*/ 609600 h 2688492"/>
              <a:gd name="connsiteX26" fmla="*/ 1078524 w 1164493"/>
              <a:gd name="connsiteY26" fmla="*/ 679938 h 2688492"/>
              <a:gd name="connsiteX27" fmla="*/ 1055077 w 1164493"/>
              <a:gd name="connsiteY27" fmla="*/ 687754 h 2688492"/>
              <a:gd name="connsiteX28" fmla="*/ 984739 w 1164493"/>
              <a:gd name="connsiteY28" fmla="*/ 719015 h 2688492"/>
              <a:gd name="connsiteX29" fmla="*/ 828431 w 1164493"/>
              <a:gd name="connsiteY29" fmla="*/ 726831 h 2688492"/>
              <a:gd name="connsiteX30" fmla="*/ 672124 w 1164493"/>
              <a:gd name="connsiteY30" fmla="*/ 742461 h 2688492"/>
              <a:gd name="connsiteX31" fmla="*/ 562708 w 1164493"/>
              <a:gd name="connsiteY31" fmla="*/ 773723 h 2688492"/>
              <a:gd name="connsiteX32" fmla="*/ 539262 w 1164493"/>
              <a:gd name="connsiteY32" fmla="*/ 789354 h 2688492"/>
              <a:gd name="connsiteX33" fmla="*/ 508000 w 1164493"/>
              <a:gd name="connsiteY33" fmla="*/ 797169 h 2688492"/>
              <a:gd name="connsiteX34" fmla="*/ 484554 w 1164493"/>
              <a:gd name="connsiteY34" fmla="*/ 804984 h 2688492"/>
              <a:gd name="connsiteX35" fmla="*/ 414216 w 1164493"/>
              <a:gd name="connsiteY35" fmla="*/ 859692 h 2688492"/>
              <a:gd name="connsiteX36" fmla="*/ 382954 w 1164493"/>
              <a:gd name="connsiteY36" fmla="*/ 906584 h 2688492"/>
              <a:gd name="connsiteX37" fmla="*/ 375139 w 1164493"/>
              <a:gd name="connsiteY37" fmla="*/ 937846 h 2688492"/>
              <a:gd name="connsiteX38" fmla="*/ 398585 w 1164493"/>
              <a:gd name="connsiteY38" fmla="*/ 1031631 h 2688492"/>
              <a:gd name="connsiteX39" fmla="*/ 422031 w 1164493"/>
              <a:gd name="connsiteY39" fmla="*/ 1047261 h 2688492"/>
              <a:gd name="connsiteX40" fmla="*/ 500185 w 1164493"/>
              <a:gd name="connsiteY40" fmla="*/ 1055077 h 2688492"/>
              <a:gd name="connsiteX41" fmla="*/ 547077 w 1164493"/>
              <a:gd name="connsiteY41" fmla="*/ 1062892 h 2688492"/>
              <a:gd name="connsiteX42" fmla="*/ 687754 w 1164493"/>
              <a:gd name="connsiteY42" fmla="*/ 1070707 h 2688492"/>
              <a:gd name="connsiteX43" fmla="*/ 750277 w 1164493"/>
              <a:gd name="connsiteY43" fmla="*/ 1078523 h 2688492"/>
              <a:gd name="connsiteX44" fmla="*/ 773724 w 1164493"/>
              <a:gd name="connsiteY44" fmla="*/ 1086338 h 2688492"/>
              <a:gd name="connsiteX45" fmla="*/ 851877 w 1164493"/>
              <a:gd name="connsiteY45" fmla="*/ 1101969 h 2688492"/>
              <a:gd name="connsiteX46" fmla="*/ 898770 w 1164493"/>
              <a:gd name="connsiteY46" fmla="*/ 1117600 h 2688492"/>
              <a:gd name="connsiteX47" fmla="*/ 945662 w 1164493"/>
              <a:gd name="connsiteY47" fmla="*/ 1148861 h 2688492"/>
              <a:gd name="connsiteX48" fmla="*/ 984739 w 1164493"/>
              <a:gd name="connsiteY48" fmla="*/ 1172307 h 2688492"/>
              <a:gd name="connsiteX49" fmla="*/ 1000370 w 1164493"/>
              <a:gd name="connsiteY49" fmla="*/ 1195754 h 2688492"/>
              <a:gd name="connsiteX50" fmla="*/ 1016000 w 1164493"/>
              <a:gd name="connsiteY50" fmla="*/ 1242646 h 2688492"/>
              <a:gd name="connsiteX51" fmla="*/ 1031631 w 1164493"/>
              <a:gd name="connsiteY51" fmla="*/ 1266092 h 2688492"/>
              <a:gd name="connsiteX52" fmla="*/ 1000370 w 1164493"/>
              <a:gd name="connsiteY52" fmla="*/ 1352061 h 2688492"/>
              <a:gd name="connsiteX53" fmla="*/ 969108 w 1164493"/>
              <a:gd name="connsiteY53" fmla="*/ 1359877 h 2688492"/>
              <a:gd name="connsiteX54" fmla="*/ 765908 w 1164493"/>
              <a:gd name="connsiteY54" fmla="*/ 1352061 h 2688492"/>
              <a:gd name="connsiteX55" fmla="*/ 726831 w 1164493"/>
              <a:gd name="connsiteY55" fmla="*/ 1344246 h 2688492"/>
              <a:gd name="connsiteX56" fmla="*/ 570524 w 1164493"/>
              <a:gd name="connsiteY56" fmla="*/ 1359877 h 2688492"/>
              <a:gd name="connsiteX57" fmla="*/ 508000 w 1164493"/>
              <a:gd name="connsiteY57" fmla="*/ 1398954 h 2688492"/>
              <a:gd name="connsiteX58" fmla="*/ 468924 w 1164493"/>
              <a:gd name="connsiteY58" fmla="*/ 1422400 h 2688492"/>
              <a:gd name="connsiteX59" fmla="*/ 406400 w 1164493"/>
              <a:gd name="connsiteY59" fmla="*/ 1461477 h 2688492"/>
              <a:gd name="connsiteX60" fmla="*/ 359508 w 1164493"/>
              <a:gd name="connsiteY60" fmla="*/ 1484923 h 2688492"/>
              <a:gd name="connsiteX61" fmla="*/ 336062 w 1164493"/>
              <a:gd name="connsiteY61" fmla="*/ 1516184 h 2688492"/>
              <a:gd name="connsiteX62" fmla="*/ 320431 w 1164493"/>
              <a:gd name="connsiteY62" fmla="*/ 1539631 h 2688492"/>
              <a:gd name="connsiteX63" fmla="*/ 328247 w 1164493"/>
              <a:gd name="connsiteY63" fmla="*/ 1609969 h 2688492"/>
              <a:gd name="connsiteX64" fmla="*/ 336062 w 1164493"/>
              <a:gd name="connsiteY64" fmla="*/ 1633415 h 2688492"/>
              <a:gd name="connsiteX65" fmla="*/ 406400 w 1164493"/>
              <a:gd name="connsiteY65" fmla="*/ 1672492 h 2688492"/>
              <a:gd name="connsiteX66" fmla="*/ 437662 w 1164493"/>
              <a:gd name="connsiteY66" fmla="*/ 1688123 h 2688492"/>
              <a:gd name="connsiteX67" fmla="*/ 531447 w 1164493"/>
              <a:gd name="connsiteY67" fmla="*/ 1695938 h 2688492"/>
              <a:gd name="connsiteX68" fmla="*/ 687754 w 1164493"/>
              <a:gd name="connsiteY68" fmla="*/ 1703754 h 2688492"/>
              <a:gd name="connsiteX69" fmla="*/ 781539 w 1164493"/>
              <a:gd name="connsiteY69" fmla="*/ 1719384 h 2688492"/>
              <a:gd name="connsiteX70" fmla="*/ 820616 w 1164493"/>
              <a:gd name="connsiteY70" fmla="*/ 1727200 h 2688492"/>
              <a:gd name="connsiteX71" fmla="*/ 867508 w 1164493"/>
              <a:gd name="connsiteY71" fmla="*/ 1735015 h 2688492"/>
              <a:gd name="connsiteX72" fmla="*/ 890954 w 1164493"/>
              <a:gd name="connsiteY72" fmla="*/ 1742831 h 2688492"/>
              <a:gd name="connsiteX73" fmla="*/ 922216 w 1164493"/>
              <a:gd name="connsiteY73" fmla="*/ 1750646 h 2688492"/>
              <a:gd name="connsiteX74" fmla="*/ 953477 w 1164493"/>
              <a:gd name="connsiteY74" fmla="*/ 1766277 h 2688492"/>
              <a:gd name="connsiteX75" fmla="*/ 976924 w 1164493"/>
              <a:gd name="connsiteY75" fmla="*/ 1774092 h 2688492"/>
              <a:gd name="connsiteX76" fmla="*/ 1000370 w 1164493"/>
              <a:gd name="connsiteY76" fmla="*/ 1789723 h 2688492"/>
              <a:gd name="connsiteX77" fmla="*/ 1016000 w 1164493"/>
              <a:gd name="connsiteY77" fmla="*/ 1813169 h 2688492"/>
              <a:gd name="connsiteX78" fmla="*/ 1047262 w 1164493"/>
              <a:gd name="connsiteY78" fmla="*/ 1828800 h 2688492"/>
              <a:gd name="connsiteX79" fmla="*/ 1062893 w 1164493"/>
              <a:gd name="connsiteY79" fmla="*/ 1875692 h 2688492"/>
              <a:gd name="connsiteX80" fmla="*/ 1070708 w 1164493"/>
              <a:gd name="connsiteY80" fmla="*/ 1899138 h 2688492"/>
              <a:gd name="connsiteX81" fmla="*/ 1062893 w 1164493"/>
              <a:gd name="connsiteY81" fmla="*/ 1953846 h 2688492"/>
              <a:gd name="connsiteX82" fmla="*/ 1023816 w 1164493"/>
              <a:gd name="connsiteY82" fmla="*/ 1992923 h 2688492"/>
              <a:gd name="connsiteX83" fmla="*/ 1000370 w 1164493"/>
              <a:gd name="connsiteY83" fmla="*/ 2016369 h 2688492"/>
              <a:gd name="connsiteX84" fmla="*/ 945662 w 1164493"/>
              <a:gd name="connsiteY84" fmla="*/ 2032000 h 2688492"/>
              <a:gd name="connsiteX85" fmla="*/ 898770 w 1164493"/>
              <a:gd name="connsiteY85" fmla="*/ 2047631 h 2688492"/>
              <a:gd name="connsiteX86" fmla="*/ 804985 w 1164493"/>
              <a:gd name="connsiteY86" fmla="*/ 2063261 h 2688492"/>
              <a:gd name="connsiteX87" fmla="*/ 711200 w 1164493"/>
              <a:gd name="connsiteY87" fmla="*/ 2071077 h 2688492"/>
              <a:gd name="connsiteX88" fmla="*/ 586154 w 1164493"/>
              <a:gd name="connsiteY88" fmla="*/ 2078892 h 2688492"/>
              <a:gd name="connsiteX89" fmla="*/ 437662 w 1164493"/>
              <a:gd name="connsiteY89" fmla="*/ 2094523 h 2688492"/>
              <a:gd name="connsiteX90" fmla="*/ 382954 w 1164493"/>
              <a:gd name="connsiteY90" fmla="*/ 2102338 h 2688492"/>
              <a:gd name="connsiteX91" fmla="*/ 320431 w 1164493"/>
              <a:gd name="connsiteY91" fmla="*/ 2117969 h 2688492"/>
              <a:gd name="connsiteX92" fmla="*/ 242277 w 1164493"/>
              <a:gd name="connsiteY92" fmla="*/ 2125784 h 2688492"/>
              <a:gd name="connsiteX93" fmla="*/ 218831 w 1164493"/>
              <a:gd name="connsiteY93" fmla="*/ 2133600 h 2688492"/>
              <a:gd name="connsiteX94" fmla="*/ 187570 w 1164493"/>
              <a:gd name="connsiteY94" fmla="*/ 2141415 h 2688492"/>
              <a:gd name="connsiteX95" fmla="*/ 164124 w 1164493"/>
              <a:gd name="connsiteY95" fmla="*/ 2164861 h 2688492"/>
              <a:gd name="connsiteX96" fmla="*/ 140677 w 1164493"/>
              <a:gd name="connsiteY96" fmla="*/ 2172677 h 2688492"/>
              <a:gd name="connsiteX97" fmla="*/ 93785 w 1164493"/>
              <a:gd name="connsiteY97" fmla="*/ 2211754 h 2688492"/>
              <a:gd name="connsiteX98" fmla="*/ 78154 w 1164493"/>
              <a:gd name="connsiteY98" fmla="*/ 2235200 h 2688492"/>
              <a:gd name="connsiteX99" fmla="*/ 85970 w 1164493"/>
              <a:gd name="connsiteY99" fmla="*/ 2297723 h 2688492"/>
              <a:gd name="connsiteX100" fmla="*/ 140677 w 1164493"/>
              <a:gd name="connsiteY100" fmla="*/ 2328984 h 2688492"/>
              <a:gd name="connsiteX101" fmla="*/ 164124 w 1164493"/>
              <a:gd name="connsiteY101" fmla="*/ 2336800 h 2688492"/>
              <a:gd name="connsiteX102" fmla="*/ 265724 w 1164493"/>
              <a:gd name="connsiteY102" fmla="*/ 2328984 h 2688492"/>
              <a:gd name="connsiteX103" fmla="*/ 289170 w 1164493"/>
              <a:gd name="connsiteY103" fmla="*/ 2321169 h 2688492"/>
              <a:gd name="connsiteX104" fmla="*/ 390770 w 1164493"/>
              <a:gd name="connsiteY104" fmla="*/ 2305538 h 2688492"/>
              <a:gd name="connsiteX105" fmla="*/ 492370 w 1164493"/>
              <a:gd name="connsiteY105" fmla="*/ 2297723 h 2688492"/>
              <a:gd name="connsiteX106" fmla="*/ 492370 w 1164493"/>
              <a:gd name="connsiteY106" fmla="*/ 2407138 h 2688492"/>
              <a:gd name="connsiteX107" fmla="*/ 476739 w 1164493"/>
              <a:gd name="connsiteY107" fmla="*/ 2430584 h 2688492"/>
              <a:gd name="connsiteX108" fmla="*/ 406400 w 1164493"/>
              <a:gd name="connsiteY108" fmla="*/ 2485292 h 2688492"/>
              <a:gd name="connsiteX109" fmla="*/ 382954 w 1164493"/>
              <a:gd name="connsiteY109" fmla="*/ 2500923 h 2688492"/>
              <a:gd name="connsiteX110" fmla="*/ 359508 w 1164493"/>
              <a:gd name="connsiteY110" fmla="*/ 2516554 h 2688492"/>
              <a:gd name="connsiteX111" fmla="*/ 304800 w 1164493"/>
              <a:gd name="connsiteY111" fmla="*/ 2532184 h 2688492"/>
              <a:gd name="connsiteX112" fmla="*/ 281354 w 1164493"/>
              <a:gd name="connsiteY112" fmla="*/ 2540000 h 2688492"/>
              <a:gd name="connsiteX113" fmla="*/ 250093 w 1164493"/>
              <a:gd name="connsiteY113" fmla="*/ 2547815 h 2688492"/>
              <a:gd name="connsiteX114" fmla="*/ 203200 w 1164493"/>
              <a:gd name="connsiteY114" fmla="*/ 2563446 h 2688492"/>
              <a:gd name="connsiteX115" fmla="*/ 148493 w 1164493"/>
              <a:gd name="connsiteY115" fmla="*/ 2571261 h 2688492"/>
              <a:gd name="connsiteX116" fmla="*/ 85970 w 1164493"/>
              <a:gd name="connsiteY116" fmla="*/ 2586892 h 2688492"/>
              <a:gd name="connsiteX117" fmla="*/ 54708 w 1164493"/>
              <a:gd name="connsiteY117" fmla="*/ 2594707 h 2688492"/>
              <a:gd name="connsiteX118" fmla="*/ 0 w 1164493"/>
              <a:gd name="connsiteY118" fmla="*/ 2657231 h 2688492"/>
              <a:gd name="connsiteX119" fmla="*/ 0 w 1164493"/>
              <a:gd name="connsiteY119" fmla="*/ 2688492 h 2688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164493" h="2688492">
                <a:moveTo>
                  <a:pt x="1164493" y="101600"/>
                </a:moveTo>
                <a:cubicBezTo>
                  <a:pt x="1151467" y="88574"/>
                  <a:pt x="1140153" y="73576"/>
                  <a:pt x="1125416" y="62523"/>
                </a:cubicBezTo>
                <a:cubicBezTo>
                  <a:pt x="1119041" y="57742"/>
                  <a:pt x="1074417" y="48319"/>
                  <a:pt x="1070708" y="46892"/>
                </a:cubicBezTo>
                <a:cubicBezTo>
                  <a:pt x="1046761" y="37682"/>
                  <a:pt x="1024836" y="23357"/>
                  <a:pt x="1000370" y="15631"/>
                </a:cubicBezTo>
                <a:cubicBezTo>
                  <a:pt x="975036" y="7631"/>
                  <a:pt x="922216" y="0"/>
                  <a:pt x="922216" y="0"/>
                </a:cubicBezTo>
                <a:cubicBezTo>
                  <a:pt x="870113" y="2605"/>
                  <a:pt x="817933" y="3961"/>
                  <a:pt x="765908" y="7815"/>
                </a:cubicBezTo>
                <a:cubicBezTo>
                  <a:pt x="663606" y="15393"/>
                  <a:pt x="746313" y="10433"/>
                  <a:pt x="687754" y="23446"/>
                </a:cubicBezTo>
                <a:cubicBezTo>
                  <a:pt x="672285" y="26883"/>
                  <a:pt x="656493" y="28656"/>
                  <a:pt x="640862" y="31261"/>
                </a:cubicBezTo>
                <a:cubicBezTo>
                  <a:pt x="581929" y="50907"/>
                  <a:pt x="654571" y="24406"/>
                  <a:pt x="593970" y="54707"/>
                </a:cubicBezTo>
                <a:cubicBezTo>
                  <a:pt x="558725" y="72329"/>
                  <a:pt x="580671" y="50159"/>
                  <a:pt x="547077" y="78154"/>
                </a:cubicBezTo>
                <a:cubicBezTo>
                  <a:pt x="486895" y="128305"/>
                  <a:pt x="558403" y="78418"/>
                  <a:pt x="500185" y="117231"/>
                </a:cubicBezTo>
                <a:lnTo>
                  <a:pt x="468924" y="164123"/>
                </a:lnTo>
                <a:lnTo>
                  <a:pt x="453293" y="187569"/>
                </a:lnTo>
                <a:cubicBezTo>
                  <a:pt x="455648" y="211121"/>
                  <a:pt x="448879" y="266882"/>
                  <a:pt x="476739" y="289169"/>
                </a:cubicBezTo>
                <a:cubicBezTo>
                  <a:pt x="483172" y="294315"/>
                  <a:pt x="491997" y="296074"/>
                  <a:pt x="500185" y="296984"/>
                </a:cubicBezTo>
                <a:cubicBezTo>
                  <a:pt x="539109" y="301309"/>
                  <a:pt x="578352" y="302010"/>
                  <a:pt x="617416" y="304800"/>
                </a:cubicBezTo>
                <a:cubicBezTo>
                  <a:pt x="920351" y="326439"/>
                  <a:pt x="498007" y="297880"/>
                  <a:pt x="836247" y="320431"/>
                </a:cubicBezTo>
                <a:cubicBezTo>
                  <a:pt x="849273" y="323036"/>
                  <a:pt x="862722" y="324045"/>
                  <a:pt x="875324" y="328246"/>
                </a:cubicBezTo>
                <a:cubicBezTo>
                  <a:pt x="920606" y="343340"/>
                  <a:pt x="896545" y="351373"/>
                  <a:pt x="953477" y="359507"/>
                </a:cubicBezTo>
                <a:lnTo>
                  <a:pt x="1008185" y="367323"/>
                </a:lnTo>
                <a:cubicBezTo>
                  <a:pt x="1060983" y="384921"/>
                  <a:pt x="1003755" y="360515"/>
                  <a:pt x="1047262" y="398584"/>
                </a:cubicBezTo>
                <a:cubicBezTo>
                  <a:pt x="1061400" y="410955"/>
                  <a:pt x="1078523" y="419425"/>
                  <a:pt x="1094154" y="429846"/>
                </a:cubicBezTo>
                <a:lnTo>
                  <a:pt x="1117600" y="445477"/>
                </a:lnTo>
                <a:lnTo>
                  <a:pt x="1141047" y="461107"/>
                </a:lnTo>
                <a:cubicBezTo>
                  <a:pt x="1158671" y="513984"/>
                  <a:pt x="1153334" y="487861"/>
                  <a:pt x="1141047" y="586154"/>
                </a:cubicBezTo>
                <a:cubicBezTo>
                  <a:pt x="1140025" y="594329"/>
                  <a:pt x="1137232" y="602399"/>
                  <a:pt x="1133231" y="609600"/>
                </a:cubicBezTo>
                <a:cubicBezTo>
                  <a:pt x="1124098" y="626040"/>
                  <a:pt x="1098628" y="666536"/>
                  <a:pt x="1078524" y="679938"/>
                </a:cubicBezTo>
                <a:cubicBezTo>
                  <a:pt x="1071669" y="684508"/>
                  <a:pt x="1062446" y="684070"/>
                  <a:pt x="1055077" y="687754"/>
                </a:cubicBezTo>
                <a:cubicBezTo>
                  <a:pt x="1024192" y="703196"/>
                  <a:pt x="1029542" y="716775"/>
                  <a:pt x="984739" y="719015"/>
                </a:cubicBezTo>
                <a:lnTo>
                  <a:pt x="828431" y="726831"/>
                </a:lnTo>
                <a:cubicBezTo>
                  <a:pt x="751951" y="731611"/>
                  <a:pt x="740175" y="733955"/>
                  <a:pt x="672124" y="742461"/>
                </a:cubicBezTo>
                <a:cubicBezTo>
                  <a:pt x="663786" y="744545"/>
                  <a:pt x="576163" y="764753"/>
                  <a:pt x="562708" y="773723"/>
                </a:cubicBezTo>
                <a:cubicBezTo>
                  <a:pt x="554893" y="778933"/>
                  <a:pt x="547895" y="785654"/>
                  <a:pt x="539262" y="789354"/>
                </a:cubicBezTo>
                <a:cubicBezTo>
                  <a:pt x="529389" y="793585"/>
                  <a:pt x="518328" y="794218"/>
                  <a:pt x="508000" y="797169"/>
                </a:cubicBezTo>
                <a:cubicBezTo>
                  <a:pt x="500079" y="799432"/>
                  <a:pt x="492369" y="802379"/>
                  <a:pt x="484554" y="804984"/>
                </a:cubicBezTo>
                <a:cubicBezTo>
                  <a:pt x="457279" y="823168"/>
                  <a:pt x="433994" y="834264"/>
                  <a:pt x="414216" y="859692"/>
                </a:cubicBezTo>
                <a:cubicBezTo>
                  <a:pt x="402683" y="874521"/>
                  <a:pt x="382954" y="906584"/>
                  <a:pt x="382954" y="906584"/>
                </a:cubicBezTo>
                <a:cubicBezTo>
                  <a:pt x="380349" y="917005"/>
                  <a:pt x="375139" y="927105"/>
                  <a:pt x="375139" y="937846"/>
                </a:cubicBezTo>
                <a:cubicBezTo>
                  <a:pt x="375139" y="972606"/>
                  <a:pt x="373393" y="1006439"/>
                  <a:pt x="398585" y="1031631"/>
                </a:cubicBezTo>
                <a:cubicBezTo>
                  <a:pt x="405227" y="1038273"/>
                  <a:pt x="412879" y="1045149"/>
                  <a:pt x="422031" y="1047261"/>
                </a:cubicBezTo>
                <a:cubicBezTo>
                  <a:pt x="447542" y="1053148"/>
                  <a:pt x="474206" y="1051830"/>
                  <a:pt x="500185" y="1055077"/>
                </a:cubicBezTo>
                <a:cubicBezTo>
                  <a:pt x="515909" y="1057043"/>
                  <a:pt x="531285" y="1061576"/>
                  <a:pt x="547077" y="1062892"/>
                </a:cubicBezTo>
                <a:cubicBezTo>
                  <a:pt x="593879" y="1066792"/>
                  <a:pt x="640862" y="1068102"/>
                  <a:pt x="687754" y="1070707"/>
                </a:cubicBezTo>
                <a:cubicBezTo>
                  <a:pt x="708595" y="1073312"/>
                  <a:pt x="729613" y="1074766"/>
                  <a:pt x="750277" y="1078523"/>
                </a:cubicBezTo>
                <a:cubicBezTo>
                  <a:pt x="758382" y="1079997"/>
                  <a:pt x="765697" y="1084486"/>
                  <a:pt x="773724" y="1086338"/>
                </a:cubicBezTo>
                <a:cubicBezTo>
                  <a:pt x="799611" y="1092312"/>
                  <a:pt x="826673" y="1093568"/>
                  <a:pt x="851877" y="1101969"/>
                </a:cubicBezTo>
                <a:cubicBezTo>
                  <a:pt x="867508" y="1107179"/>
                  <a:pt x="885061" y="1108461"/>
                  <a:pt x="898770" y="1117600"/>
                </a:cubicBezTo>
                <a:cubicBezTo>
                  <a:pt x="914401" y="1128020"/>
                  <a:pt x="929813" y="1138776"/>
                  <a:pt x="945662" y="1148861"/>
                </a:cubicBezTo>
                <a:cubicBezTo>
                  <a:pt x="958478" y="1157016"/>
                  <a:pt x="984739" y="1172307"/>
                  <a:pt x="984739" y="1172307"/>
                </a:cubicBezTo>
                <a:cubicBezTo>
                  <a:pt x="989949" y="1180123"/>
                  <a:pt x="996555" y="1187170"/>
                  <a:pt x="1000370" y="1195754"/>
                </a:cubicBezTo>
                <a:cubicBezTo>
                  <a:pt x="1007061" y="1210810"/>
                  <a:pt x="1006861" y="1228937"/>
                  <a:pt x="1016000" y="1242646"/>
                </a:cubicBezTo>
                <a:lnTo>
                  <a:pt x="1031631" y="1266092"/>
                </a:lnTo>
                <a:cubicBezTo>
                  <a:pt x="1025783" y="1318723"/>
                  <a:pt x="1042248" y="1334113"/>
                  <a:pt x="1000370" y="1352061"/>
                </a:cubicBezTo>
                <a:cubicBezTo>
                  <a:pt x="990497" y="1356292"/>
                  <a:pt x="979529" y="1357272"/>
                  <a:pt x="969108" y="1359877"/>
                </a:cubicBezTo>
                <a:cubicBezTo>
                  <a:pt x="901375" y="1357272"/>
                  <a:pt x="833551" y="1356425"/>
                  <a:pt x="765908" y="1352061"/>
                </a:cubicBezTo>
                <a:cubicBezTo>
                  <a:pt x="752652" y="1351206"/>
                  <a:pt x="740104" y="1343715"/>
                  <a:pt x="726831" y="1344246"/>
                </a:cubicBezTo>
                <a:cubicBezTo>
                  <a:pt x="674511" y="1346339"/>
                  <a:pt x="622626" y="1354667"/>
                  <a:pt x="570524" y="1359877"/>
                </a:cubicBezTo>
                <a:lnTo>
                  <a:pt x="508000" y="1398954"/>
                </a:lnTo>
                <a:cubicBezTo>
                  <a:pt x="495063" y="1406915"/>
                  <a:pt x="480786" y="1412911"/>
                  <a:pt x="468924" y="1422400"/>
                </a:cubicBezTo>
                <a:cubicBezTo>
                  <a:pt x="379244" y="1494142"/>
                  <a:pt x="467487" y="1430934"/>
                  <a:pt x="406400" y="1461477"/>
                </a:cubicBezTo>
                <a:cubicBezTo>
                  <a:pt x="345795" y="1491779"/>
                  <a:pt x="418444" y="1465276"/>
                  <a:pt x="359508" y="1484923"/>
                </a:cubicBezTo>
                <a:cubicBezTo>
                  <a:pt x="351693" y="1495343"/>
                  <a:pt x="343633" y="1505585"/>
                  <a:pt x="336062" y="1516184"/>
                </a:cubicBezTo>
                <a:cubicBezTo>
                  <a:pt x="330602" y="1523828"/>
                  <a:pt x="321211" y="1530270"/>
                  <a:pt x="320431" y="1539631"/>
                </a:cubicBezTo>
                <a:cubicBezTo>
                  <a:pt x="318472" y="1563140"/>
                  <a:pt x="324369" y="1586700"/>
                  <a:pt x="328247" y="1609969"/>
                </a:cubicBezTo>
                <a:cubicBezTo>
                  <a:pt x="329601" y="1618095"/>
                  <a:pt x="330237" y="1627590"/>
                  <a:pt x="336062" y="1633415"/>
                </a:cubicBezTo>
                <a:cubicBezTo>
                  <a:pt x="374142" y="1671496"/>
                  <a:pt x="372002" y="1657750"/>
                  <a:pt x="406400" y="1672492"/>
                </a:cubicBezTo>
                <a:cubicBezTo>
                  <a:pt x="417109" y="1677081"/>
                  <a:pt x="426211" y="1685976"/>
                  <a:pt x="437662" y="1688123"/>
                </a:cubicBezTo>
                <a:cubicBezTo>
                  <a:pt x="468495" y="1693904"/>
                  <a:pt x="500138" y="1693981"/>
                  <a:pt x="531447" y="1695938"/>
                </a:cubicBezTo>
                <a:cubicBezTo>
                  <a:pt x="583513" y="1699192"/>
                  <a:pt x="635652" y="1701149"/>
                  <a:pt x="687754" y="1703754"/>
                </a:cubicBezTo>
                <a:cubicBezTo>
                  <a:pt x="750625" y="1719471"/>
                  <a:pt x="686393" y="1704746"/>
                  <a:pt x="781539" y="1719384"/>
                </a:cubicBezTo>
                <a:cubicBezTo>
                  <a:pt x="794668" y="1721404"/>
                  <a:pt x="807547" y="1724824"/>
                  <a:pt x="820616" y="1727200"/>
                </a:cubicBezTo>
                <a:cubicBezTo>
                  <a:pt x="836207" y="1730035"/>
                  <a:pt x="851877" y="1732410"/>
                  <a:pt x="867508" y="1735015"/>
                </a:cubicBezTo>
                <a:cubicBezTo>
                  <a:pt x="875323" y="1737620"/>
                  <a:pt x="883033" y="1740568"/>
                  <a:pt x="890954" y="1742831"/>
                </a:cubicBezTo>
                <a:cubicBezTo>
                  <a:pt x="901282" y="1745782"/>
                  <a:pt x="912159" y="1746874"/>
                  <a:pt x="922216" y="1750646"/>
                </a:cubicBezTo>
                <a:cubicBezTo>
                  <a:pt x="933125" y="1754737"/>
                  <a:pt x="942769" y="1761688"/>
                  <a:pt x="953477" y="1766277"/>
                </a:cubicBezTo>
                <a:cubicBezTo>
                  <a:pt x="961049" y="1769522"/>
                  <a:pt x="969108" y="1771487"/>
                  <a:pt x="976924" y="1774092"/>
                </a:cubicBezTo>
                <a:cubicBezTo>
                  <a:pt x="984739" y="1779302"/>
                  <a:pt x="993728" y="1783081"/>
                  <a:pt x="1000370" y="1789723"/>
                </a:cubicBezTo>
                <a:cubicBezTo>
                  <a:pt x="1007012" y="1796365"/>
                  <a:pt x="1008784" y="1807156"/>
                  <a:pt x="1016000" y="1813169"/>
                </a:cubicBezTo>
                <a:cubicBezTo>
                  <a:pt x="1024950" y="1820628"/>
                  <a:pt x="1036841" y="1823590"/>
                  <a:pt x="1047262" y="1828800"/>
                </a:cubicBezTo>
                <a:lnTo>
                  <a:pt x="1062893" y="1875692"/>
                </a:lnTo>
                <a:lnTo>
                  <a:pt x="1070708" y="1899138"/>
                </a:lnTo>
                <a:cubicBezTo>
                  <a:pt x="1068103" y="1917374"/>
                  <a:pt x="1068186" y="1936202"/>
                  <a:pt x="1062893" y="1953846"/>
                </a:cubicBezTo>
                <a:cubicBezTo>
                  <a:pt x="1055252" y="1979317"/>
                  <a:pt x="1041877" y="1977872"/>
                  <a:pt x="1023816" y="1992923"/>
                </a:cubicBezTo>
                <a:cubicBezTo>
                  <a:pt x="1015325" y="1999999"/>
                  <a:pt x="1009566" y="2010238"/>
                  <a:pt x="1000370" y="2016369"/>
                </a:cubicBezTo>
                <a:cubicBezTo>
                  <a:pt x="993209" y="2021143"/>
                  <a:pt x="950395" y="2030580"/>
                  <a:pt x="945662" y="2032000"/>
                </a:cubicBezTo>
                <a:cubicBezTo>
                  <a:pt x="929881" y="2036735"/>
                  <a:pt x="914926" y="2044400"/>
                  <a:pt x="898770" y="2047631"/>
                </a:cubicBezTo>
                <a:cubicBezTo>
                  <a:pt x="861045" y="2055176"/>
                  <a:pt x="845918" y="2058952"/>
                  <a:pt x="804985" y="2063261"/>
                </a:cubicBezTo>
                <a:cubicBezTo>
                  <a:pt x="773787" y="2066545"/>
                  <a:pt x="742490" y="2068842"/>
                  <a:pt x="711200" y="2071077"/>
                </a:cubicBezTo>
                <a:cubicBezTo>
                  <a:pt x="669543" y="2074053"/>
                  <a:pt x="627765" y="2075325"/>
                  <a:pt x="586154" y="2078892"/>
                </a:cubicBezTo>
                <a:cubicBezTo>
                  <a:pt x="536565" y="2083142"/>
                  <a:pt x="487105" y="2088818"/>
                  <a:pt x="437662" y="2094523"/>
                </a:cubicBezTo>
                <a:cubicBezTo>
                  <a:pt x="419362" y="2096634"/>
                  <a:pt x="401017" y="2098725"/>
                  <a:pt x="382954" y="2102338"/>
                </a:cubicBezTo>
                <a:cubicBezTo>
                  <a:pt x="361889" y="2106551"/>
                  <a:pt x="341807" y="2115832"/>
                  <a:pt x="320431" y="2117969"/>
                </a:cubicBezTo>
                <a:lnTo>
                  <a:pt x="242277" y="2125784"/>
                </a:lnTo>
                <a:cubicBezTo>
                  <a:pt x="234462" y="2128389"/>
                  <a:pt x="226752" y="2131337"/>
                  <a:pt x="218831" y="2133600"/>
                </a:cubicBezTo>
                <a:cubicBezTo>
                  <a:pt x="208503" y="2136551"/>
                  <a:pt x="196896" y="2136086"/>
                  <a:pt x="187570" y="2141415"/>
                </a:cubicBezTo>
                <a:cubicBezTo>
                  <a:pt x="177974" y="2146899"/>
                  <a:pt x="173320" y="2158730"/>
                  <a:pt x="164124" y="2164861"/>
                </a:cubicBezTo>
                <a:cubicBezTo>
                  <a:pt x="157269" y="2169431"/>
                  <a:pt x="148046" y="2168993"/>
                  <a:pt x="140677" y="2172677"/>
                </a:cubicBezTo>
                <a:cubicBezTo>
                  <a:pt x="123109" y="2181461"/>
                  <a:pt x="106133" y="2196936"/>
                  <a:pt x="93785" y="2211754"/>
                </a:cubicBezTo>
                <a:cubicBezTo>
                  <a:pt x="87772" y="2218970"/>
                  <a:pt x="83364" y="2227385"/>
                  <a:pt x="78154" y="2235200"/>
                </a:cubicBezTo>
                <a:cubicBezTo>
                  <a:pt x="80759" y="2256041"/>
                  <a:pt x="78792" y="2277984"/>
                  <a:pt x="85970" y="2297723"/>
                </a:cubicBezTo>
                <a:cubicBezTo>
                  <a:pt x="95594" y="2324188"/>
                  <a:pt x="119507" y="2322935"/>
                  <a:pt x="140677" y="2328984"/>
                </a:cubicBezTo>
                <a:cubicBezTo>
                  <a:pt x="148598" y="2331247"/>
                  <a:pt x="156308" y="2334195"/>
                  <a:pt x="164124" y="2336800"/>
                </a:cubicBezTo>
                <a:cubicBezTo>
                  <a:pt x="197991" y="2334195"/>
                  <a:pt x="232020" y="2333197"/>
                  <a:pt x="265724" y="2328984"/>
                </a:cubicBezTo>
                <a:cubicBezTo>
                  <a:pt x="273898" y="2327962"/>
                  <a:pt x="281178" y="2323167"/>
                  <a:pt x="289170" y="2321169"/>
                </a:cubicBezTo>
                <a:cubicBezTo>
                  <a:pt x="324970" y="2312219"/>
                  <a:pt x="352811" y="2310283"/>
                  <a:pt x="390770" y="2305538"/>
                </a:cubicBezTo>
                <a:cubicBezTo>
                  <a:pt x="455138" y="2284082"/>
                  <a:pt x="421351" y="2287577"/>
                  <a:pt x="492370" y="2297723"/>
                </a:cubicBezTo>
                <a:cubicBezTo>
                  <a:pt x="504056" y="2344469"/>
                  <a:pt x="507295" y="2342462"/>
                  <a:pt x="492370" y="2407138"/>
                </a:cubicBezTo>
                <a:cubicBezTo>
                  <a:pt x="490258" y="2416290"/>
                  <a:pt x="482752" y="2423368"/>
                  <a:pt x="476739" y="2430584"/>
                </a:cubicBezTo>
                <a:cubicBezTo>
                  <a:pt x="453780" y="2458135"/>
                  <a:pt x="439085" y="2463502"/>
                  <a:pt x="406400" y="2485292"/>
                </a:cubicBezTo>
                <a:lnTo>
                  <a:pt x="382954" y="2500923"/>
                </a:lnTo>
                <a:cubicBezTo>
                  <a:pt x="375139" y="2506133"/>
                  <a:pt x="368419" y="2513584"/>
                  <a:pt x="359508" y="2516554"/>
                </a:cubicBezTo>
                <a:cubicBezTo>
                  <a:pt x="303273" y="2535298"/>
                  <a:pt x="373520" y="2512549"/>
                  <a:pt x="304800" y="2532184"/>
                </a:cubicBezTo>
                <a:cubicBezTo>
                  <a:pt x="296879" y="2534447"/>
                  <a:pt x="289275" y="2537737"/>
                  <a:pt x="281354" y="2540000"/>
                </a:cubicBezTo>
                <a:cubicBezTo>
                  <a:pt x="271026" y="2542951"/>
                  <a:pt x="260381" y="2544729"/>
                  <a:pt x="250093" y="2547815"/>
                </a:cubicBezTo>
                <a:cubicBezTo>
                  <a:pt x="234311" y="2552549"/>
                  <a:pt x="219255" y="2559741"/>
                  <a:pt x="203200" y="2563446"/>
                </a:cubicBezTo>
                <a:cubicBezTo>
                  <a:pt x="185251" y="2567588"/>
                  <a:pt x="166556" y="2567648"/>
                  <a:pt x="148493" y="2571261"/>
                </a:cubicBezTo>
                <a:cubicBezTo>
                  <a:pt x="127428" y="2575474"/>
                  <a:pt x="106811" y="2581682"/>
                  <a:pt x="85970" y="2586892"/>
                </a:cubicBezTo>
                <a:lnTo>
                  <a:pt x="54708" y="2594707"/>
                </a:lnTo>
                <a:cubicBezTo>
                  <a:pt x="33867" y="2608601"/>
                  <a:pt x="0" y="2626838"/>
                  <a:pt x="0" y="2657231"/>
                </a:cubicBezTo>
                <a:lnTo>
                  <a:pt x="0" y="2688492"/>
                </a:lnTo>
              </a:path>
            </a:pathLst>
          </a:cu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79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Pulmonary Edema</a:t>
            </a:r>
          </a:p>
        </p:txBody>
      </p:sp>
      <p:pic>
        <p:nvPicPr>
          <p:cNvPr id="4" name="Picture 2">
            <a:extLst>
              <a:ext uri="{FF2B5EF4-FFF2-40B4-BE49-F238E27FC236}">
                <a16:creationId xmlns:a16="http://schemas.microsoft.com/office/drawing/2014/main" id="{ACC68A8C-395D-490C-9489-A4800683E65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75681" y="1690688"/>
            <a:ext cx="3993940" cy="448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Lst>
        </p:spPr>
      </p:pic>
      <p:pic>
        <p:nvPicPr>
          <p:cNvPr id="5" name="Picture 2">
            <a:extLst>
              <a:ext uri="{FF2B5EF4-FFF2-40B4-BE49-F238E27FC236}">
                <a16:creationId xmlns:a16="http://schemas.microsoft.com/office/drawing/2014/main" id="{6BE65A57-D904-4100-90F9-926C2799158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83922" y="1690688"/>
            <a:ext cx="4455577" cy="448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Lst>
        </p:spPr>
      </p:pic>
      <p:sp>
        <p:nvSpPr>
          <p:cNvPr id="6" name="TextBox 5"/>
          <p:cNvSpPr txBox="1"/>
          <p:nvPr/>
        </p:nvSpPr>
        <p:spPr>
          <a:xfrm>
            <a:off x="400050" y="1908810"/>
            <a:ext cx="1988820" cy="1754326"/>
          </a:xfrm>
          <a:prstGeom prst="rect">
            <a:avLst/>
          </a:prstGeom>
          <a:noFill/>
        </p:spPr>
        <p:txBody>
          <a:bodyPr wrap="square" rtlCol="0">
            <a:spAutoFit/>
          </a:bodyPr>
          <a:lstStyle/>
          <a:p>
            <a:r>
              <a:rPr lang="en-US" dirty="0">
                <a:solidFill>
                  <a:schemeClr val="accent4">
                    <a:lumMod val="75000"/>
                  </a:schemeClr>
                </a:solidFill>
              </a:rPr>
              <a:t>Kerley B lines </a:t>
            </a:r>
            <a:r>
              <a:rPr lang="en-US" dirty="0"/>
              <a:t>– click back and forth to see where the yellow lines highlight the Kerley B lines. </a:t>
            </a:r>
          </a:p>
        </p:txBody>
      </p:sp>
      <p:grpSp>
        <p:nvGrpSpPr>
          <p:cNvPr id="19" name="Group 18"/>
          <p:cNvGrpSpPr/>
          <p:nvPr/>
        </p:nvGrpSpPr>
        <p:grpSpPr>
          <a:xfrm>
            <a:off x="2975610" y="2948940"/>
            <a:ext cx="784860" cy="2505979"/>
            <a:chOff x="2975610" y="2948940"/>
            <a:chExt cx="784860" cy="2505979"/>
          </a:xfrm>
        </p:grpSpPr>
        <p:cxnSp>
          <p:nvCxnSpPr>
            <p:cNvPr id="8" name="Straight Connector 7"/>
            <p:cNvCxnSpPr/>
            <p:nvPr/>
          </p:nvCxnSpPr>
          <p:spPr>
            <a:xfrm>
              <a:off x="3326130" y="2948940"/>
              <a:ext cx="434340" cy="4819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128010" y="3931444"/>
              <a:ext cx="396240" cy="103346"/>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01340" y="4268491"/>
              <a:ext cx="358140" cy="360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975610" y="4502192"/>
              <a:ext cx="358140" cy="360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101340" y="4847317"/>
              <a:ext cx="358140" cy="360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009900" y="5119278"/>
              <a:ext cx="358140" cy="360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009900" y="5418884"/>
              <a:ext cx="358140" cy="360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280410" y="3356971"/>
              <a:ext cx="358140" cy="360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852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COPD</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66958" y="1451193"/>
            <a:ext cx="4676918" cy="4679233"/>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16900" y="1451194"/>
            <a:ext cx="4676917" cy="4679232"/>
          </a:xfrm>
          <a:prstGeom prst="rect">
            <a:avLst/>
          </a:prstGeom>
        </p:spPr>
      </p:pic>
      <p:sp>
        <p:nvSpPr>
          <p:cNvPr id="6" name="TextBox 5"/>
          <p:cNvSpPr txBox="1"/>
          <p:nvPr/>
        </p:nvSpPr>
        <p:spPr>
          <a:xfrm>
            <a:off x="140969" y="1690688"/>
            <a:ext cx="2061497" cy="3693319"/>
          </a:xfrm>
          <a:prstGeom prst="rect">
            <a:avLst/>
          </a:prstGeom>
          <a:noFill/>
        </p:spPr>
        <p:txBody>
          <a:bodyPr wrap="square" rtlCol="0">
            <a:spAutoFit/>
          </a:bodyPr>
          <a:lstStyle/>
          <a:p>
            <a:r>
              <a:rPr lang="en-US" dirty="0"/>
              <a:t>1. </a:t>
            </a:r>
            <a:r>
              <a:rPr lang="en-US" dirty="0">
                <a:solidFill>
                  <a:schemeClr val="accent2">
                    <a:lumMod val="75000"/>
                  </a:schemeClr>
                </a:solidFill>
              </a:rPr>
              <a:t>Hyperinflated</a:t>
            </a:r>
            <a:r>
              <a:rPr lang="en-US" dirty="0"/>
              <a:t> lungs – can usually see more than the normal 10 ribs</a:t>
            </a:r>
          </a:p>
          <a:p>
            <a:r>
              <a:rPr lang="en-US" dirty="0"/>
              <a:t>2. </a:t>
            </a:r>
            <a:r>
              <a:rPr lang="en-US" dirty="0">
                <a:solidFill>
                  <a:srgbClr val="00B0F0"/>
                </a:solidFill>
              </a:rPr>
              <a:t>Flattened diaphragm on lateral view</a:t>
            </a:r>
          </a:p>
          <a:p>
            <a:r>
              <a:rPr lang="en-US" dirty="0"/>
              <a:t>3. </a:t>
            </a:r>
            <a:r>
              <a:rPr lang="en-US" dirty="0">
                <a:solidFill>
                  <a:srgbClr val="CC00CC"/>
                </a:solidFill>
              </a:rPr>
              <a:t>Heart</a:t>
            </a:r>
            <a:r>
              <a:rPr lang="en-US" dirty="0"/>
              <a:t> can appear </a:t>
            </a:r>
            <a:r>
              <a:rPr lang="en-US" dirty="0">
                <a:solidFill>
                  <a:srgbClr val="CC00CC"/>
                </a:solidFill>
              </a:rPr>
              <a:t>small</a:t>
            </a:r>
          </a:p>
          <a:p>
            <a:r>
              <a:rPr lang="en-US" dirty="0"/>
              <a:t>4. </a:t>
            </a:r>
            <a:r>
              <a:rPr lang="en-US" dirty="0">
                <a:solidFill>
                  <a:srgbClr val="FF0000"/>
                </a:solidFill>
              </a:rPr>
              <a:t>Increased AP diameter (Barrel Chested) </a:t>
            </a:r>
            <a:r>
              <a:rPr lang="en-US" dirty="0"/>
              <a:t>on lateral view.</a:t>
            </a:r>
          </a:p>
        </p:txBody>
      </p:sp>
      <p:grpSp>
        <p:nvGrpSpPr>
          <p:cNvPr id="25" name="Group 24"/>
          <p:cNvGrpSpPr/>
          <p:nvPr/>
        </p:nvGrpSpPr>
        <p:grpSpPr>
          <a:xfrm>
            <a:off x="4289196" y="1451612"/>
            <a:ext cx="6740914" cy="4149088"/>
            <a:chOff x="4289196" y="1451612"/>
            <a:chExt cx="6740914" cy="4149088"/>
          </a:xfrm>
        </p:grpSpPr>
        <p:sp>
          <p:nvSpPr>
            <p:cNvPr id="7" name="TextBox 6"/>
            <p:cNvSpPr txBox="1"/>
            <p:nvPr/>
          </p:nvSpPr>
          <p:spPr>
            <a:xfrm>
              <a:off x="5046329" y="1451612"/>
              <a:ext cx="288821" cy="307777"/>
            </a:xfrm>
            <a:prstGeom prst="rect">
              <a:avLst/>
            </a:prstGeom>
            <a:noFill/>
          </p:spPr>
          <p:txBody>
            <a:bodyPr wrap="square" rtlCol="0">
              <a:spAutoFit/>
            </a:bodyPr>
            <a:lstStyle/>
            <a:p>
              <a:r>
                <a:rPr lang="en-US" sz="1400" dirty="0">
                  <a:solidFill>
                    <a:srgbClr val="FFC000"/>
                  </a:solidFill>
                </a:rPr>
                <a:t>2</a:t>
              </a:r>
            </a:p>
          </p:txBody>
        </p:sp>
        <p:sp>
          <p:nvSpPr>
            <p:cNvPr id="8" name="TextBox 7"/>
            <p:cNvSpPr txBox="1"/>
            <p:nvPr/>
          </p:nvSpPr>
          <p:spPr>
            <a:xfrm>
              <a:off x="5118576" y="1655484"/>
              <a:ext cx="288821" cy="307777"/>
            </a:xfrm>
            <a:prstGeom prst="rect">
              <a:avLst/>
            </a:prstGeom>
            <a:noFill/>
          </p:spPr>
          <p:txBody>
            <a:bodyPr wrap="square" rtlCol="0">
              <a:spAutoFit/>
            </a:bodyPr>
            <a:lstStyle/>
            <a:p>
              <a:r>
                <a:rPr lang="en-US" sz="1400" dirty="0">
                  <a:solidFill>
                    <a:srgbClr val="FFC000"/>
                  </a:solidFill>
                </a:rPr>
                <a:t>3</a:t>
              </a:r>
            </a:p>
          </p:txBody>
        </p:sp>
        <p:sp>
          <p:nvSpPr>
            <p:cNvPr id="9" name="TextBox 8"/>
            <p:cNvSpPr txBox="1"/>
            <p:nvPr/>
          </p:nvSpPr>
          <p:spPr>
            <a:xfrm>
              <a:off x="5190739" y="1860293"/>
              <a:ext cx="288821" cy="307777"/>
            </a:xfrm>
            <a:prstGeom prst="rect">
              <a:avLst/>
            </a:prstGeom>
            <a:noFill/>
          </p:spPr>
          <p:txBody>
            <a:bodyPr wrap="square" rtlCol="0">
              <a:spAutoFit/>
            </a:bodyPr>
            <a:lstStyle/>
            <a:p>
              <a:r>
                <a:rPr lang="en-US" sz="1400" dirty="0">
                  <a:solidFill>
                    <a:srgbClr val="FFC000"/>
                  </a:solidFill>
                </a:rPr>
                <a:t>4</a:t>
              </a:r>
            </a:p>
          </p:txBody>
        </p:sp>
        <p:sp>
          <p:nvSpPr>
            <p:cNvPr id="10" name="TextBox 9"/>
            <p:cNvSpPr txBox="1"/>
            <p:nvPr/>
          </p:nvSpPr>
          <p:spPr>
            <a:xfrm>
              <a:off x="5331892" y="2268974"/>
              <a:ext cx="288821" cy="307777"/>
            </a:xfrm>
            <a:prstGeom prst="rect">
              <a:avLst/>
            </a:prstGeom>
            <a:noFill/>
          </p:spPr>
          <p:txBody>
            <a:bodyPr wrap="square" rtlCol="0">
              <a:spAutoFit/>
            </a:bodyPr>
            <a:lstStyle/>
            <a:p>
              <a:r>
                <a:rPr lang="en-US" sz="1400" dirty="0">
                  <a:solidFill>
                    <a:srgbClr val="FFC000"/>
                  </a:solidFill>
                </a:rPr>
                <a:t>5</a:t>
              </a:r>
            </a:p>
          </p:txBody>
        </p:sp>
        <p:sp>
          <p:nvSpPr>
            <p:cNvPr id="11" name="TextBox 10"/>
            <p:cNvSpPr txBox="1"/>
            <p:nvPr/>
          </p:nvSpPr>
          <p:spPr>
            <a:xfrm>
              <a:off x="5407397" y="2660183"/>
              <a:ext cx="288821" cy="307777"/>
            </a:xfrm>
            <a:prstGeom prst="rect">
              <a:avLst/>
            </a:prstGeom>
            <a:noFill/>
          </p:spPr>
          <p:txBody>
            <a:bodyPr wrap="square" rtlCol="0">
              <a:spAutoFit/>
            </a:bodyPr>
            <a:lstStyle/>
            <a:p>
              <a:r>
                <a:rPr lang="en-US" sz="1400" dirty="0">
                  <a:solidFill>
                    <a:srgbClr val="FFC000"/>
                  </a:solidFill>
                </a:rPr>
                <a:t>6</a:t>
              </a:r>
            </a:p>
          </p:txBody>
        </p:sp>
        <p:sp>
          <p:nvSpPr>
            <p:cNvPr id="12" name="TextBox 11"/>
            <p:cNvSpPr txBox="1"/>
            <p:nvPr/>
          </p:nvSpPr>
          <p:spPr>
            <a:xfrm>
              <a:off x="5498735" y="3039732"/>
              <a:ext cx="288821" cy="307777"/>
            </a:xfrm>
            <a:prstGeom prst="rect">
              <a:avLst/>
            </a:prstGeom>
            <a:noFill/>
          </p:spPr>
          <p:txBody>
            <a:bodyPr wrap="square" rtlCol="0">
              <a:spAutoFit/>
            </a:bodyPr>
            <a:lstStyle/>
            <a:p>
              <a:r>
                <a:rPr lang="en-US" sz="1400" dirty="0">
                  <a:solidFill>
                    <a:srgbClr val="FFC000"/>
                  </a:solidFill>
                </a:rPr>
                <a:t>7</a:t>
              </a:r>
            </a:p>
          </p:txBody>
        </p:sp>
        <p:sp>
          <p:nvSpPr>
            <p:cNvPr id="13" name="TextBox 12"/>
            <p:cNvSpPr txBox="1"/>
            <p:nvPr/>
          </p:nvSpPr>
          <p:spPr>
            <a:xfrm>
              <a:off x="5561498" y="3450602"/>
              <a:ext cx="288821" cy="307777"/>
            </a:xfrm>
            <a:prstGeom prst="rect">
              <a:avLst/>
            </a:prstGeom>
            <a:noFill/>
          </p:spPr>
          <p:txBody>
            <a:bodyPr wrap="square" rtlCol="0">
              <a:spAutoFit/>
            </a:bodyPr>
            <a:lstStyle/>
            <a:p>
              <a:r>
                <a:rPr lang="en-US" sz="1400" dirty="0">
                  <a:solidFill>
                    <a:srgbClr val="FFC000"/>
                  </a:solidFill>
                </a:rPr>
                <a:t>8</a:t>
              </a:r>
            </a:p>
          </p:txBody>
        </p:sp>
        <p:sp>
          <p:nvSpPr>
            <p:cNvPr id="14" name="TextBox 13"/>
            <p:cNvSpPr txBox="1"/>
            <p:nvPr/>
          </p:nvSpPr>
          <p:spPr>
            <a:xfrm>
              <a:off x="5643145" y="4000095"/>
              <a:ext cx="288821" cy="307777"/>
            </a:xfrm>
            <a:prstGeom prst="rect">
              <a:avLst/>
            </a:prstGeom>
            <a:noFill/>
          </p:spPr>
          <p:txBody>
            <a:bodyPr wrap="square" rtlCol="0">
              <a:spAutoFit/>
            </a:bodyPr>
            <a:lstStyle/>
            <a:p>
              <a:r>
                <a:rPr lang="en-US" sz="1400" dirty="0">
                  <a:solidFill>
                    <a:srgbClr val="FFC000"/>
                  </a:solidFill>
                </a:rPr>
                <a:t>9</a:t>
              </a:r>
            </a:p>
          </p:txBody>
        </p:sp>
        <p:sp>
          <p:nvSpPr>
            <p:cNvPr id="15" name="TextBox 14"/>
            <p:cNvSpPr txBox="1"/>
            <p:nvPr/>
          </p:nvSpPr>
          <p:spPr>
            <a:xfrm>
              <a:off x="5643144" y="4515767"/>
              <a:ext cx="461976" cy="307777"/>
            </a:xfrm>
            <a:prstGeom prst="rect">
              <a:avLst/>
            </a:prstGeom>
            <a:noFill/>
          </p:spPr>
          <p:txBody>
            <a:bodyPr wrap="square" rtlCol="0">
              <a:spAutoFit/>
            </a:bodyPr>
            <a:lstStyle/>
            <a:p>
              <a:r>
                <a:rPr lang="en-US" sz="1400" dirty="0">
                  <a:solidFill>
                    <a:srgbClr val="FFC000"/>
                  </a:solidFill>
                </a:rPr>
                <a:t>10</a:t>
              </a:r>
            </a:p>
          </p:txBody>
        </p:sp>
        <p:sp>
          <p:nvSpPr>
            <p:cNvPr id="16" name="TextBox 15"/>
            <p:cNvSpPr txBox="1"/>
            <p:nvPr/>
          </p:nvSpPr>
          <p:spPr>
            <a:xfrm>
              <a:off x="5551807" y="4921997"/>
              <a:ext cx="380159" cy="307777"/>
            </a:xfrm>
            <a:prstGeom prst="rect">
              <a:avLst/>
            </a:prstGeom>
            <a:noFill/>
          </p:spPr>
          <p:txBody>
            <a:bodyPr wrap="square" rtlCol="0">
              <a:spAutoFit/>
            </a:bodyPr>
            <a:lstStyle/>
            <a:p>
              <a:r>
                <a:rPr lang="en-US" sz="1400" dirty="0">
                  <a:solidFill>
                    <a:srgbClr val="FFC000"/>
                  </a:solidFill>
                </a:rPr>
                <a:t>11</a:t>
              </a:r>
            </a:p>
          </p:txBody>
        </p:sp>
        <p:cxnSp>
          <p:nvCxnSpPr>
            <p:cNvPr id="17" name="Straight Arrow Connector 16"/>
            <p:cNvCxnSpPr>
              <a:cxnSpLocks/>
            </p:cNvCxnSpPr>
            <p:nvPr/>
          </p:nvCxnSpPr>
          <p:spPr>
            <a:xfrm>
              <a:off x="4289196" y="4727874"/>
              <a:ext cx="1315155" cy="0"/>
            </a:xfrm>
            <a:prstGeom prst="straightConnector1">
              <a:avLst/>
            </a:prstGeom>
            <a:ln>
              <a:solidFill>
                <a:srgbClr val="FF00F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8423910" y="5593258"/>
              <a:ext cx="2564130" cy="7442"/>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4" name="Freeform 23"/>
            <p:cNvSpPr/>
            <p:nvPr/>
          </p:nvSpPr>
          <p:spPr>
            <a:xfrm>
              <a:off x="8058150" y="2148840"/>
              <a:ext cx="2971960" cy="1851660"/>
            </a:xfrm>
            <a:custGeom>
              <a:avLst/>
              <a:gdLst>
                <a:gd name="connsiteX0" fmla="*/ 0 w 2971960"/>
                <a:gd name="connsiteY0" fmla="*/ 1577340 h 1851660"/>
                <a:gd name="connsiteX1" fmla="*/ 22860 w 2971960"/>
                <a:gd name="connsiteY1" fmla="*/ 1428750 h 1851660"/>
                <a:gd name="connsiteX2" fmla="*/ 34290 w 2971960"/>
                <a:gd name="connsiteY2" fmla="*/ 1394460 h 1851660"/>
                <a:gd name="connsiteX3" fmla="*/ 45720 w 2971960"/>
                <a:gd name="connsiteY3" fmla="*/ 1314450 h 1851660"/>
                <a:gd name="connsiteX4" fmla="*/ 68580 w 2971960"/>
                <a:gd name="connsiteY4" fmla="*/ 1245870 h 1851660"/>
                <a:gd name="connsiteX5" fmla="*/ 80010 w 2971960"/>
                <a:gd name="connsiteY5" fmla="*/ 1211580 h 1851660"/>
                <a:gd name="connsiteX6" fmla="*/ 102870 w 2971960"/>
                <a:gd name="connsiteY6" fmla="*/ 1108710 h 1851660"/>
                <a:gd name="connsiteX7" fmla="*/ 125730 w 2971960"/>
                <a:gd name="connsiteY7" fmla="*/ 1040130 h 1851660"/>
                <a:gd name="connsiteX8" fmla="*/ 148590 w 2971960"/>
                <a:gd name="connsiteY8" fmla="*/ 948690 h 1851660"/>
                <a:gd name="connsiteX9" fmla="*/ 160020 w 2971960"/>
                <a:gd name="connsiteY9" fmla="*/ 902970 h 1851660"/>
                <a:gd name="connsiteX10" fmla="*/ 171450 w 2971960"/>
                <a:gd name="connsiteY10" fmla="*/ 868680 h 1851660"/>
                <a:gd name="connsiteX11" fmla="*/ 194310 w 2971960"/>
                <a:gd name="connsiteY11" fmla="*/ 697230 h 1851660"/>
                <a:gd name="connsiteX12" fmla="*/ 228600 w 2971960"/>
                <a:gd name="connsiteY12" fmla="*/ 628650 h 1851660"/>
                <a:gd name="connsiteX13" fmla="*/ 251460 w 2971960"/>
                <a:gd name="connsiteY13" fmla="*/ 560070 h 1851660"/>
                <a:gd name="connsiteX14" fmla="*/ 308610 w 2971960"/>
                <a:gd name="connsiteY14" fmla="*/ 480060 h 1851660"/>
                <a:gd name="connsiteX15" fmla="*/ 365760 w 2971960"/>
                <a:gd name="connsiteY15" fmla="*/ 377190 h 1851660"/>
                <a:gd name="connsiteX16" fmla="*/ 388620 w 2971960"/>
                <a:gd name="connsiteY16" fmla="*/ 342900 h 1851660"/>
                <a:gd name="connsiteX17" fmla="*/ 411480 w 2971960"/>
                <a:gd name="connsiteY17" fmla="*/ 308610 h 1851660"/>
                <a:gd name="connsiteX18" fmla="*/ 480060 w 2971960"/>
                <a:gd name="connsiteY18" fmla="*/ 240030 h 1851660"/>
                <a:gd name="connsiteX19" fmla="*/ 514350 w 2971960"/>
                <a:gd name="connsiteY19" fmla="*/ 205740 h 1851660"/>
                <a:gd name="connsiteX20" fmla="*/ 548640 w 2971960"/>
                <a:gd name="connsiteY20" fmla="*/ 194310 h 1851660"/>
                <a:gd name="connsiteX21" fmla="*/ 617220 w 2971960"/>
                <a:gd name="connsiteY21" fmla="*/ 148590 h 1851660"/>
                <a:gd name="connsiteX22" fmla="*/ 651510 w 2971960"/>
                <a:gd name="connsiteY22" fmla="*/ 137160 h 1851660"/>
                <a:gd name="connsiteX23" fmla="*/ 685800 w 2971960"/>
                <a:gd name="connsiteY23" fmla="*/ 114300 h 1851660"/>
                <a:gd name="connsiteX24" fmla="*/ 777240 w 2971960"/>
                <a:gd name="connsiteY24" fmla="*/ 91440 h 1851660"/>
                <a:gd name="connsiteX25" fmla="*/ 891540 w 2971960"/>
                <a:gd name="connsiteY25" fmla="*/ 57150 h 1851660"/>
                <a:gd name="connsiteX26" fmla="*/ 971550 w 2971960"/>
                <a:gd name="connsiteY26" fmla="*/ 34290 h 1851660"/>
                <a:gd name="connsiteX27" fmla="*/ 1028700 w 2971960"/>
                <a:gd name="connsiteY27" fmla="*/ 22860 h 1851660"/>
                <a:gd name="connsiteX28" fmla="*/ 1097280 w 2971960"/>
                <a:gd name="connsiteY28" fmla="*/ 0 h 1851660"/>
                <a:gd name="connsiteX29" fmla="*/ 1691640 w 2971960"/>
                <a:gd name="connsiteY29" fmla="*/ 11430 h 1851660"/>
                <a:gd name="connsiteX30" fmla="*/ 1760220 w 2971960"/>
                <a:gd name="connsiteY30" fmla="*/ 34290 h 1851660"/>
                <a:gd name="connsiteX31" fmla="*/ 1851660 w 2971960"/>
                <a:gd name="connsiteY31" fmla="*/ 80010 h 1851660"/>
                <a:gd name="connsiteX32" fmla="*/ 1885950 w 2971960"/>
                <a:gd name="connsiteY32" fmla="*/ 91440 h 1851660"/>
                <a:gd name="connsiteX33" fmla="*/ 1988820 w 2971960"/>
                <a:gd name="connsiteY33" fmla="*/ 160020 h 1851660"/>
                <a:gd name="connsiteX34" fmla="*/ 2023110 w 2971960"/>
                <a:gd name="connsiteY34" fmla="*/ 182880 h 1851660"/>
                <a:gd name="connsiteX35" fmla="*/ 2137410 w 2971960"/>
                <a:gd name="connsiteY35" fmla="*/ 251460 h 1851660"/>
                <a:gd name="connsiteX36" fmla="*/ 2171700 w 2971960"/>
                <a:gd name="connsiteY36" fmla="*/ 274320 h 1851660"/>
                <a:gd name="connsiteX37" fmla="*/ 2194560 w 2971960"/>
                <a:gd name="connsiteY37" fmla="*/ 308610 h 1851660"/>
                <a:gd name="connsiteX38" fmla="*/ 2297430 w 2971960"/>
                <a:gd name="connsiteY38" fmla="*/ 388620 h 1851660"/>
                <a:gd name="connsiteX39" fmla="*/ 2320290 w 2971960"/>
                <a:gd name="connsiteY39" fmla="*/ 422910 h 1851660"/>
                <a:gd name="connsiteX40" fmla="*/ 2354580 w 2971960"/>
                <a:gd name="connsiteY40" fmla="*/ 457200 h 1851660"/>
                <a:gd name="connsiteX41" fmla="*/ 2377440 w 2971960"/>
                <a:gd name="connsiteY41" fmla="*/ 491490 h 1851660"/>
                <a:gd name="connsiteX42" fmla="*/ 2411730 w 2971960"/>
                <a:gd name="connsiteY42" fmla="*/ 525780 h 1851660"/>
                <a:gd name="connsiteX43" fmla="*/ 2457450 w 2971960"/>
                <a:gd name="connsiteY43" fmla="*/ 594360 h 1851660"/>
                <a:gd name="connsiteX44" fmla="*/ 2526030 w 2971960"/>
                <a:gd name="connsiteY44" fmla="*/ 651510 h 1851660"/>
                <a:gd name="connsiteX45" fmla="*/ 2583180 w 2971960"/>
                <a:gd name="connsiteY45" fmla="*/ 720090 h 1851660"/>
                <a:gd name="connsiteX46" fmla="*/ 2640330 w 2971960"/>
                <a:gd name="connsiteY46" fmla="*/ 822960 h 1851660"/>
                <a:gd name="connsiteX47" fmla="*/ 2674620 w 2971960"/>
                <a:gd name="connsiteY47" fmla="*/ 857250 h 1851660"/>
                <a:gd name="connsiteX48" fmla="*/ 2731770 w 2971960"/>
                <a:gd name="connsiteY48" fmla="*/ 925830 h 1851660"/>
                <a:gd name="connsiteX49" fmla="*/ 2754630 w 2971960"/>
                <a:gd name="connsiteY49" fmla="*/ 994410 h 1851660"/>
                <a:gd name="connsiteX50" fmla="*/ 2777490 w 2971960"/>
                <a:gd name="connsiteY50" fmla="*/ 1028700 h 1851660"/>
                <a:gd name="connsiteX51" fmla="*/ 2800350 w 2971960"/>
                <a:gd name="connsiteY51" fmla="*/ 1097280 h 1851660"/>
                <a:gd name="connsiteX52" fmla="*/ 2823210 w 2971960"/>
                <a:gd name="connsiteY52" fmla="*/ 1131570 h 1851660"/>
                <a:gd name="connsiteX53" fmla="*/ 2846070 w 2971960"/>
                <a:gd name="connsiteY53" fmla="*/ 1223010 h 1851660"/>
                <a:gd name="connsiteX54" fmla="*/ 2868930 w 2971960"/>
                <a:gd name="connsiteY54" fmla="*/ 1303020 h 1851660"/>
                <a:gd name="connsiteX55" fmla="*/ 2891790 w 2971960"/>
                <a:gd name="connsiteY55" fmla="*/ 1337310 h 1851660"/>
                <a:gd name="connsiteX56" fmla="*/ 2903220 w 2971960"/>
                <a:gd name="connsiteY56" fmla="*/ 1394460 h 1851660"/>
                <a:gd name="connsiteX57" fmla="*/ 2926080 w 2971960"/>
                <a:gd name="connsiteY57" fmla="*/ 1554480 h 1851660"/>
                <a:gd name="connsiteX58" fmla="*/ 2948940 w 2971960"/>
                <a:gd name="connsiteY58" fmla="*/ 1691640 h 1851660"/>
                <a:gd name="connsiteX59" fmla="*/ 2960370 w 2971960"/>
                <a:gd name="connsiteY59" fmla="*/ 1794510 h 1851660"/>
                <a:gd name="connsiteX60" fmla="*/ 2971800 w 2971960"/>
                <a:gd name="connsiteY60" fmla="*/ 1851660 h 185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971960" h="1851660">
                  <a:moveTo>
                    <a:pt x="0" y="1577340"/>
                  </a:moveTo>
                  <a:cubicBezTo>
                    <a:pt x="6940" y="1521818"/>
                    <a:pt x="9769" y="1481112"/>
                    <a:pt x="22860" y="1428750"/>
                  </a:cubicBezTo>
                  <a:cubicBezTo>
                    <a:pt x="25782" y="1417061"/>
                    <a:pt x="30480" y="1405890"/>
                    <a:pt x="34290" y="1394460"/>
                  </a:cubicBezTo>
                  <a:cubicBezTo>
                    <a:pt x="38100" y="1367790"/>
                    <a:pt x="39662" y="1340701"/>
                    <a:pt x="45720" y="1314450"/>
                  </a:cubicBezTo>
                  <a:cubicBezTo>
                    <a:pt x="51138" y="1290971"/>
                    <a:pt x="60960" y="1268730"/>
                    <a:pt x="68580" y="1245870"/>
                  </a:cubicBezTo>
                  <a:cubicBezTo>
                    <a:pt x="72390" y="1234440"/>
                    <a:pt x="77647" y="1223394"/>
                    <a:pt x="80010" y="1211580"/>
                  </a:cubicBezTo>
                  <a:cubicBezTo>
                    <a:pt x="86536" y="1178951"/>
                    <a:pt x="93185" y="1140994"/>
                    <a:pt x="102870" y="1108710"/>
                  </a:cubicBezTo>
                  <a:cubicBezTo>
                    <a:pt x="109794" y="1085630"/>
                    <a:pt x="119886" y="1063507"/>
                    <a:pt x="125730" y="1040130"/>
                  </a:cubicBezTo>
                  <a:lnTo>
                    <a:pt x="148590" y="948690"/>
                  </a:lnTo>
                  <a:cubicBezTo>
                    <a:pt x="152400" y="933450"/>
                    <a:pt x="155052" y="917873"/>
                    <a:pt x="160020" y="902970"/>
                  </a:cubicBezTo>
                  <a:lnTo>
                    <a:pt x="171450" y="868680"/>
                  </a:lnTo>
                  <a:cubicBezTo>
                    <a:pt x="174231" y="846428"/>
                    <a:pt x="189052" y="723520"/>
                    <a:pt x="194310" y="697230"/>
                  </a:cubicBezTo>
                  <a:cubicBezTo>
                    <a:pt x="205679" y="640387"/>
                    <a:pt x="204080" y="683821"/>
                    <a:pt x="228600" y="628650"/>
                  </a:cubicBezTo>
                  <a:cubicBezTo>
                    <a:pt x="238387" y="606630"/>
                    <a:pt x="238094" y="580120"/>
                    <a:pt x="251460" y="560070"/>
                  </a:cubicBezTo>
                  <a:cubicBezTo>
                    <a:pt x="284887" y="509929"/>
                    <a:pt x="266078" y="536770"/>
                    <a:pt x="308610" y="480060"/>
                  </a:cubicBezTo>
                  <a:cubicBezTo>
                    <a:pt x="328728" y="419706"/>
                    <a:pt x="313357" y="455795"/>
                    <a:pt x="365760" y="377190"/>
                  </a:cubicBezTo>
                  <a:lnTo>
                    <a:pt x="388620" y="342900"/>
                  </a:lnTo>
                  <a:cubicBezTo>
                    <a:pt x="396240" y="331470"/>
                    <a:pt x="401766" y="318324"/>
                    <a:pt x="411480" y="308610"/>
                  </a:cubicBezTo>
                  <a:lnTo>
                    <a:pt x="480060" y="240030"/>
                  </a:lnTo>
                  <a:cubicBezTo>
                    <a:pt x="491490" y="228600"/>
                    <a:pt x="499015" y="210852"/>
                    <a:pt x="514350" y="205740"/>
                  </a:cubicBezTo>
                  <a:cubicBezTo>
                    <a:pt x="525780" y="201930"/>
                    <a:pt x="538108" y="200161"/>
                    <a:pt x="548640" y="194310"/>
                  </a:cubicBezTo>
                  <a:cubicBezTo>
                    <a:pt x="572657" y="180967"/>
                    <a:pt x="591156" y="157278"/>
                    <a:pt x="617220" y="148590"/>
                  </a:cubicBezTo>
                  <a:cubicBezTo>
                    <a:pt x="628650" y="144780"/>
                    <a:pt x="640734" y="142548"/>
                    <a:pt x="651510" y="137160"/>
                  </a:cubicBezTo>
                  <a:cubicBezTo>
                    <a:pt x="663797" y="131017"/>
                    <a:pt x="672890" y="118995"/>
                    <a:pt x="685800" y="114300"/>
                  </a:cubicBezTo>
                  <a:cubicBezTo>
                    <a:pt x="715326" y="103563"/>
                    <a:pt x="747434" y="101375"/>
                    <a:pt x="777240" y="91440"/>
                  </a:cubicBezTo>
                  <a:cubicBezTo>
                    <a:pt x="940215" y="37115"/>
                    <a:pt x="770620" y="91699"/>
                    <a:pt x="891540" y="57150"/>
                  </a:cubicBezTo>
                  <a:cubicBezTo>
                    <a:pt x="958364" y="38057"/>
                    <a:pt x="891153" y="52156"/>
                    <a:pt x="971550" y="34290"/>
                  </a:cubicBezTo>
                  <a:cubicBezTo>
                    <a:pt x="990515" y="30076"/>
                    <a:pt x="1009957" y="27972"/>
                    <a:pt x="1028700" y="22860"/>
                  </a:cubicBezTo>
                  <a:cubicBezTo>
                    <a:pt x="1051947" y="16520"/>
                    <a:pt x="1097280" y="0"/>
                    <a:pt x="1097280" y="0"/>
                  </a:cubicBezTo>
                  <a:cubicBezTo>
                    <a:pt x="1295400" y="3810"/>
                    <a:pt x="1493748" y="1194"/>
                    <a:pt x="1691640" y="11430"/>
                  </a:cubicBezTo>
                  <a:cubicBezTo>
                    <a:pt x="1715704" y="12675"/>
                    <a:pt x="1738667" y="23514"/>
                    <a:pt x="1760220" y="34290"/>
                  </a:cubicBezTo>
                  <a:cubicBezTo>
                    <a:pt x="1790700" y="49530"/>
                    <a:pt x="1819331" y="69234"/>
                    <a:pt x="1851660" y="80010"/>
                  </a:cubicBezTo>
                  <a:cubicBezTo>
                    <a:pt x="1863090" y="83820"/>
                    <a:pt x="1875418" y="85589"/>
                    <a:pt x="1885950" y="91440"/>
                  </a:cubicBezTo>
                  <a:lnTo>
                    <a:pt x="1988820" y="160020"/>
                  </a:lnTo>
                  <a:cubicBezTo>
                    <a:pt x="2000250" y="167640"/>
                    <a:pt x="2010823" y="176737"/>
                    <a:pt x="2023110" y="182880"/>
                  </a:cubicBezTo>
                  <a:cubicBezTo>
                    <a:pt x="2093404" y="218027"/>
                    <a:pt x="2054653" y="196289"/>
                    <a:pt x="2137410" y="251460"/>
                  </a:cubicBezTo>
                  <a:lnTo>
                    <a:pt x="2171700" y="274320"/>
                  </a:lnTo>
                  <a:cubicBezTo>
                    <a:pt x="2179320" y="285750"/>
                    <a:pt x="2184222" y="299564"/>
                    <a:pt x="2194560" y="308610"/>
                  </a:cubicBezTo>
                  <a:cubicBezTo>
                    <a:pt x="2272987" y="377234"/>
                    <a:pt x="2245832" y="326703"/>
                    <a:pt x="2297430" y="388620"/>
                  </a:cubicBezTo>
                  <a:cubicBezTo>
                    <a:pt x="2306224" y="399173"/>
                    <a:pt x="2311496" y="412357"/>
                    <a:pt x="2320290" y="422910"/>
                  </a:cubicBezTo>
                  <a:cubicBezTo>
                    <a:pt x="2330638" y="435328"/>
                    <a:pt x="2344232" y="444782"/>
                    <a:pt x="2354580" y="457200"/>
                  </a:cubicBezTo>
                  <a:cubicBezTo>
                    <a:pt x="2363374" y="467753"/>
                    <a:pt x="2368646" y="480937"/>
                    <a:pt x="2377440" y="491490"/>
                  </a:cubicBezTo>
                  <a:cubicBezTo>
                    <a:pt x="2387788" y="503908"/>
                    <a:pt x="2401806" y="513021"/>
                    <a:pt x="2411730" y="525780"/>
                  </a:cubicBezTo>
                  <a:cubicBezTo>
                    <a:pt x="2428598" y="547467"/>
                    <a:pt x="2434590" y="579120"/>
                    <a:pt x="2457450" y="594360"/>
                  </a:cubicBezTo>
                  <a:cubicBezTo>
                    <a:pt x="2491166" y="616837"/>
                    <a:pt x="2498528" y="618507"/>
                    <a:pt x="2526030" y="651510"/>
                  </a:cubicBezTo>
                  <a:cubicBezTo>
                    <a:pt x="2605596" y="746989"/>
                    <a:pt x="2483001" y="619911"/>
                    <a:pt x="2583180" y="720090"/>
                  </a:cubicBezTo>
                  <a:cubicBezTo>
                    <a:pt x="2597553" y="763209"/>
                    <a:pt x="2601028" y="783658"/>
                    <a:pt x="2640330" y="822960"/>
                  </a:cubicBezTo>
                  <a:cubicBezTo>
                    <a:pt x="2651760" y="834390"/>
                    <a:pt x="2664272" y="844832"/>
                    <a:pt x="2674620" y="857250"/>
                  </a:cubicBezTo>
                  <a:cubicBezTo>
                    <a:pt x="2754186" y="952729"/>
                    <a:pt x="2631591" y="825651"/>
                    <a:pt x="2731770" y="925830"/>
                  </a:cubicBezTo>
                  <a:cubicBezTo>
                    <a:pt x="2739390" y="948690"/>
                    <a:pt x="2741264" y="974360"/>
                    <a:pt x="2754630" y="994410"/>
                  </a:cubicBezTo>
                  <a:cubicBezTo>
                    <a:pt x="2762250" y="1005840"/>
                    <a:pt x="2771911" y="1016147"/>
                    <a:pt x="2777490" y="1028700"/>
                  </a:cubicBezTo>
                  <a:cubicBezTo>
                    <a:pt x="2787277" y="1050720"/>
                    <a:pt x="2786984" y="1077230"/>
                    <a:pt x="2800350" y="1097280"/>
                  </a:cubicBezTo>
                  <a:cubicBezTo>
                    <a:pt x="2807970" y="1108710"/>
                    <a:pt x="2817067" y="1119283"/>
                    <a:pt x="2823210" y="1131570"/>
                  </a:cubicBezTo>
                  <a:cubicBezTo>
                    <a:pt x="2835465" y="1156080"/>
                    <a:pt x="2840853" y="1199534"/>
                    <a:pt x="2846070" y="1223010"/>
                  </a:cubicBezTo>
                  <a:cubicBezTo>
                    <a:pt x="2849000" y="1236194"/>
                    <a:pt x="2861293" y="1287746"/>
                    <a:pt x="2868930" y="1303020"/>
                  </a:cubicBezTo>
                  <a:cubicBezTo>
                    <a:pt x="2875073" y="1315307"/>
                    <a:pt x="2884170" y="1325880"/>
                    <a:pt x="2891790" y="1337310"/>
                  </a:cubicBezTo>
                  <a:cubicBezTo>
                    <a:pt x="2895600" y="1356360"/>
                    <a:pt x="2900190" y="1375270"/>
                    <a:pt x="2903220" y="1394460"/>
                  </a:cubicBezTo>
                  <a:cubicBezTo>
                    <a:pt x="2911624" y="1447682"/>
                    <a:pt x="2913012" y="1502207"/>
                    <a:pt x="2926080" y="1554480"/>
                  </a:cubicBezTo>
                  <a:cubicBezTo>
                    <a:pt x="2944200" y="1626959"/>
                    <a:pt x="2937048" y="1590558"/>
                    <a:pt x="2948940" y="1691640"/>
                  </a:cubicBezTo>
                  <a:cubicBezTo>
                    <a:pt x="2952971" y="1725905"/>
                    <a:pt x="2954698" y="1760478"/>
                    <a:pt x="2960370" y="1794510"/>
                  </a:cubicBezTo>
                  <a:cubicBezTo>
                    <a:pt x="2974210" y="1877548"/>
                    <a:pt x="2971800" y="1790493"/>
                    <a:pt x="2971800" y="185166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062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Cystic Fibrosis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14850" y="1173480"/>
            <a:ext cx="5421630" cy="5421630"/>
          </a:xfrm>
          <a:prstGeom prst="rect">
            <a:avLst/>
          </a:prstGeom>
        </p:spPr>
      </p:pic>
      <p:sp>
        <p:nvSpPr>
          <p:cNvPr id="5" name="TextBox 4">
            <a:extLst>
              <a:ext uri="{FF2B5EF4-FFF2-40B4-BE49-F238E27FC236}">
                <a16:creationId xmlns:a16="http://schemas.microsoft.com/office/drawing/2014/main" id="{C78B802F-5AFF-4BE7-A45C-A67BF84936D8}"/>
              </a:ext>
            </a:extLst>
          </p:cNvPr>
          <p:cNvSpPr txBox="1"/>
          <p:nvPr/>
        </p:nvSpPr>
        <p:spPr>
          <a:xfrm>
            <a:off x="629244" y="1508765"/>
            <a:ext cx="3491426" cy="4524315"/>
          </a:xfrm>
          <a:prstGeom prst="rect">
            <a:avLst/>
          </a:prstGeom>
          <a:noFill/>
        </p:spPr>
        <p:txBody>
          <a:bodyPr wrap="square" rtlCol="0">
            <a:spAutoFit/>
          </a:bodyPr>
          <a:lstStyle/>
          <a:p>
            <a:r>
              <a:rPr lang="en-US" dirty="0"/>
              <a:t>1. Increased </a:t>
            </a:r>
            <a:r>
              <a:rPr lang="en-US" dirty="0">
                <a:solidFill>
                  <a:schemeClr val="accent4">
                    <a:lumMod val="75000"/>
                  </a:schemeClr>
                </a:solidFill>
              </a:rPr>
              <a:t>bronchial markings </a:t>
            </a:r>
            <a:r>
              <a:rPr lang="en-US" dirty="0"/>
              <a:t>(sometimes even appreciating what appears to be thickened circles).</a:t>
            </a:r>
          </a:p>
          <a:p>
            <a:r>
              <a:rPr lang="en-US" dirty="0"/>
              <a:t>2. Can see some </a:t>
            </a:r>
            <a:r>
              <a:rPr lang="en-US" dirty="0">
                <a:solidFill>
                  <a:srgbClr val="00B0F0"/>
                </a:solidFill>
              </a:rPr>
              <a:t>upper lung predominance.</a:t>
            </a:r>
          </a:p>
          <a:p>
            <a:r>
              <a:rPr lang="en-US" dirty="0"/>
              <a:t>3. Can also appreciate </a:t>
            </a:r>
            <a:r>
              <a:rPr lang="en-US" dirty="0">
                <a:solidFill>
                  <a:srgbClr val="CC00CC"/>
                </a:solidFill>
              </a:rPr>
              <a:t>hyperinflation -increased lung volumes </a:t>
            </a:r>
            <a:r>
              <a:rPr lang="en-US" dirty="0"/>
              <a:t>(bronchiectasis is a type of obstructive lung disease)</a:t>
            </a:r>
          </a:p>
          <a:p>
            <a:endParaRPr lang="en-US" dirty="0"/>
          </a:p>
          <a:p>
            <a:endParaRPr lang="en-US" dirty="0"/>
          </a:p>
          <a:p>
            <a:r>
              <a:rPr lang="en-US" dirty="0"/>
              <a:t>Look for a younger person, more common in Caucasians, with recurrent lung infections.</a:t>
            </a:r>
          </a:p>
          <a:p>
            <a:endParaRPr lang="en-US" dirty="0"/>
          </a:p>
        </p:txBody>
      </p:sp>
      <p:grpSp>
        <p:nvGrpSpPr>
          <p:cNvPr id="22" name="Group 21">
            <a:extLst>
              <a:ext uri="{FF2B5EF4-FFF2-40B4-BE49-F238E27FC236}">
                <a16:creationId xmlns:a16="http://schemas.microsoft.com/office/drawing/2014/main" id="{AFFBBBAC-8476-4DFA-8B4F-82CFE3F1F56D}"/>
              </a:ext>
            </a:extLst>
          </p:cNvPr>
          <p:cNvGrpSpPr/>
          <p:nvPr/>
        </p:nvGrpSpPr>
        <p:grpSpPr>
          <a:xfrm>
            <a:off x="5676958" y="2211754"/>
            <a:ext cx="3216031" cy="3821326"/>
            <a:chOff x="5676958" y="2211754"/>
            <a:chExt cx="3216031" cy="3821326"/>
          </a:xfrm>
        </p:grpSpPr>
        <p:grpSp>
          <p:nvGrpSpPr>
            <p:cNvPr id="18" name="Group 17">
              <a:extLst>
                <a:ext uri="{FF2B5EF4-FFF2-40B4-BE49-F238E27FC236}">
                  <a16:creationId xmlns:a16="http://schemas.microsoft.com/office/drawing/2014/main" id="{AF539EE2-4195-4E5E-970A-FC8F2F1C96B1}"/>
                </a:ext>
              </a:extLst>
            </p:cNvPr>
            <p:cNvGrpSpPr/>
            <p:nvPr/>
          </p:nvGrpSpPr>
          <p:grpSpPr>
            <a:xfrm>
              <a:off x="5783385" y="2368062"/>
              <a:ext cx="3008923" cy="2719753"/>
              <a:chOff x="5783385" y="2368062"/>
              <a:chExt cx="3008923" cy="2719753"/>
            </a:xfrm>
          </p:grpSpPr>
          <p:sp>
            <p:nvSpPr>
              <p:cNvPr id="3" name="Oval 2">
                <a:extLst>
                  <a:ext uri="{FF2B5EF4-FFF2-40B4-BE49-F238E27FC236}">
                    <a16:creationId xmlns:a16="http://schemas.microsoft.com/office/drawing/2014/main" id="{D3350F0E-9053-4812-9652-975239061F76}"/>
                  </a:ext>
                </a:extLst>
              </p:cNvPr>
              <p:cNvSpPr/>
              <p:nvPr/>
            </p:nvSpPr>
            <p:spPr>
              <a:xfrm>
                <a:off x="6096000" y="3227753"/>
                <a:ext cx="132862" cy="140677"/>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5DF7F90-9488-444E-93F0-BF32B9D1AC27}"/>
                  </a:ext>
                </a:extLst>
              </p:cNvPr>
              <p:cNvSpPr/>
              <p:nvPr/>
            </p:nvSpPr>
            <p:spPr>
              <a:xfrm>
                <a:off x="6096000" y="3552092"/>
                <a:ext cx="132862" cy="140677"/>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936E16A-330D-491F-B0A8-C985944218F8}"/>
                  </a:ext>
                </a:extLst>
              </p:cNvPr>
              <p:cNvSpPr/>
              <p:nvPr/>
            </p:nvSpPr>
            <p:spPr>
              <a:xfrm>
                <a:off x="8016240" y="3429000"/>
                <a:ext cx="132862" cy="140677"/>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98DF0C7-E8A0-4913-B842-43BBA8A601A1}"/>
                  </a:ext>
                </a:extLst>
              </p:cNvPr>
              <p:cNvSpPr/>
              <p:nvPr/>
            </p:nvSpPr>
            <p:spPr>
              <a:xfrm>
                <a:off x="6404708" y="3552091"/>
                <a:ext cx="132862" cy="140677"/>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912AA14-7C42-4843-9F7D-E264D2D162E2}"/>
                  </a:ext>
                </a:extLst>
              </p:cNvPr>
              <p:cNvSpPr/>
              <p:nvPr/>
            </p:nvSpPr>
            <p:spPr>
              <a:xfrm>
                <a:off x="6532489" y="3305909"/>
                <a:ext cx="132862" cy="140677"/>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FCD740A-1BB3-4000-9AD7-31BC2E00860F}"/>
                  </a:ext>
                </a:extLst>
              </p:cNvPr>
              <p:cNvSpPr/>
              <p:nvPr/>
            </p:nvSpPr>
            <p:spPr>
              <a:xfrm>
                <a:off x="7744972" y="2368062"/>
                <a:ext cx="1047336" cy="2477476"/>
              </a:xfrm>
              <a:custGeom>
                <a:avLst/>
                <a:gdLst>
                  <a:gd name="connsiteX0" fmla="*/ 39151 w 1047336"/>
                  <a:gd name="connsiteY0" fmla="*/ 0 h 2477476"/>
                  <a:gd name="connsiteX1" fmla="*/ 46966 w 1047336"/>
                  <a:gd name="connsiteY1" fmla="*/ 62523 h 2477476"/>
                  <a:gd name="connsiteX2" fmla="*/ 23520 w 1047336"/>
                  <a:gd name="connsiteY2" fmla="*/ 422030 h 2477476"/>
                  <a:gd name="connsiteX3" fmla="*/ 7890 w 1047336"/>
                  <a:gd name="connsiteY3" fmla="*/ 609600 h 2477476"/>
                  <a:gd name="connsiteX4" fmla="*/ 7890 w 1047336"/>
                  <a:gd name="connsiteY4" fmla="*/ 961292 h 2477476"/>
                  <a:gd name="connsiteX5" fmla="*/ 39151 w 1047336"/>
                  <a:gd name="connsiteY5" fmla="*/ 992553 h 2477476"/>
                  <a:gd name="connsiteX6" fmla="*/ 93859 w 1047336"/>
                  <a:gd name="connsiteY6" fmla="*/ 976923 h 2477476"/>
                  <a:gd name="connsiteX7" fmla="*/ 125120 w 1047336"/>
                  <a:gd name="connsiteY7" fmla="*/ 953476 h 2477476"/>
                  <a:gd name="connsiteX8" fmla="*/ 172013 w 1047336"/>
                  <a:gd name="connsiteY8" fmla="*/ 922215 h 2477476"/>
                  <a:gd name="connsiteX9" fmla="*/ 195459 w 1047336"/>
                  <a:gd name="connsiteY9" fmla="*/ 898769 h 2477476"/>
                  <a:gd name="connsiteX10" fmla="*/ 273613 w 1047336"/>
                  <a:gd name="connsiteY10" fmla="*/ 828430 h 2477476"/>
                  <a:gd name="connsiteX11" fmla="*/ 320505 w 1047336"/>
                  <a:gd name="connsiteY11" fmla="*/ 773723 h 2477476"/>
                  <a:gd name="connsiteX12" fmla="*/ 351766 w 1047336"/>
                  <a:gd name="connsiteY12" fmla="*/ 711200 h 2477476"/>
                  <a:gd name="connsiteX13" fmla="*/ 375213 w 1047336"/>
                  <a:gd name="connsiteY13" fmla="*/ 648676 h 2477476"/>
                  <a:gd name="connsiteX14" fmla="*/ 383028 w 1047336"/>
                  <a:gd name="connsiteY14" fmla="*/ 578338 h 2477476"/>
                  <a:gd name="connsiteX15" fmla="*/ 390843 w 1047336"/>
                  <a:gd name="connsiteY15" fmla="*/ 476738 h 2477476"/>
                  <a:gd name="connsiteX16" fmla="*/ 414290 w 1047336"/>
                  <a:gd name="connsiteY16" fmla="*/ 367323 h 2477476"/>
                  <a:gd name="connsiteX17" fmla="*/ 437736 w 1047336"/>
                  <a:gd name="connsiteY17" fmla="*/ 296984 h 2477476"/>
                  <a:gd name="connsiteX18" fmla="*/ 492443 w 1047336"/>
                  <a:gd name="connsiteY18" fmla="*/ 242276 h 2477476"/>
                  <a:gd name="connsiteX19" fmla="*/ 539336 w 1047336"/>
                  <a:gd name="connsiteY19" fmla="*/ 226646 h 2477476"/>
                  <a:gd name="connsiteX20" fmla="*/ 648751 w 1047336"/>
                  <a:gd name="connsiteY20" fmla="*/ 234461 h 2477476"/>
                  <a:gd name="connsiteX21" fmla="*/ 672197 w 1047336"/>
                  <a:gd name="connsiteY21" fmla="*/ 242276 h 2477476"/>
                  <a:gd name="connsiteX22" fmla="*/ 703459 w 1047336"/>
                  <a:gd name="connsiteY22" fmla="*/ 265723 h 2477476"/>
                  <a:gd name="connsiteX23" fmla="*/ 711274 w 1047336"/>
                  <a:gd name="connsiteY23" fmla="*/ 289169 h 2477476"/>
                  <a:gd name="connsiteX24" fmla="*/ 726905 w 1047336"/>
                  <a:gd name="connsiteY24" fmla="*/ 312615 h 2477476"/>
                  <a:gd name="connsiteX25" fmla="*/ 711274 w 1047336"/>
                  <a:gd name="connsiteY25" fmla="*/ 445476 h 2477476"/>
                  <a:gd name="connsiteX26" fmla="*/ 695643 w 1047336"/>
                  <a:gd name="connsiteY26" fmla="*/ 468923 h 2477476"/>
                  <a:gd name="connsiteX27" fmla="*/ 672197 w 1047336"/>
                  <a:gd name="connsiteY27" fmla="*/ 515815 h 2477476"/>
                  <a:gd name="connsiteX28" fmla="*/ 648751 w 1047336"/>
                  <a:gd name="connsiteY28" fmla="*/ 539261 h 2477476"/>
                  <a:gd name="connsiteX29" fmla="*/ 594043 w 1047336"/>
                  <a:gd name="connsiteY29" fmla="*/ 601784 h 2477476"/>
                  <a:gd name="connsiteX30" fmla="*/ 539336 w 1047336"/>
                  <a:gd name="connsiteY30" fmla="*/ 664307 h 2477476"/>
                  <a:gd name="connsiteX31" fmla="*/ 492443 w 1047336"/>
                  <a:gd name="connsiteY31" fmla="*/ 734646 h 2477476"/>
                  <a:gd name="connsiteX32" fmla="*/ 476813 w 1047336"/>
                  <a:gd name="connsiteY32" fmla="*/ 758092 h 2477476"/>
                  <a:gd name="connsiteX33" fmla="*/ 461182 w 1047336"/>
                  <a:gd name="connsiteY33" fmla="*/ 789353 h 2477476"/>
                  <a:gd name="connsiteX34" fmla="*/ 453366 w 1047336"/>
                  <a:gd name="connsiteY34" fmla="*/ 812800 h 2477476"/>
                  <a:gd name="connsiteX35" fmla="*/ 429920 w 1047336"/>
                  <a:gd name="connsiteY35" fmla="*/ 859692 h 2477476"/>
                  <a:gd name="connsiteX36" fmla="*/ 437736 w 1047336"/>
                  <a:gd name="connsiteY36" fmla="*/ 945661 h 2477476"/>
                  <a:gd name="connsiteX37" fmla="*/ 570597 w 1047336"/>
                  <a:gd name="connsiteY37" fmla="*/ 961292 h 2477476"/>
                  <a:gd name="connsiteX38" fmla="*/ 656566 w 1047336"/>
                  <a:gd name="connsiteY38" fmla="*/ 914400 h 2477476"/>
                  <a:gd name="connsiteX39" fmla="*/ 680013 w 1047336"/>
                  <a:gd name="connsiteY39" fmla="*/ 890953 h 2477476"/>
                  <a:gd name="connsiteX40" fmla="*/ 703459 w 1047336"/>
                  <a:gd name="connsiteY40" fmla="*/ 875323 h 2477476"/>
                  <a:gd name="connsiteX41" fmla="*/ 773797 w 1047336"/>
                  <a:gd name="connsiteY41" fmla="*/ 820615 h 2477476"/>
                  <a:gd name="connsiteX42" fmla="*/ 914474 w 1047336"/>
                  <a:gd name="connsiteY42" fmla="*/ 828430 h 2477476"/>
                  <a:gd name="connsiteX43" fmla="*/ 945736 w 1047336"/>
                  <a:gd name="connsiteY43" fmla="*/ 836246 h 2477476"/>
                  <a:gd name="connsiteX44" fmla="*/ 992628 w 1047336"/>
                  <a:gd name="connsiteY44" fmla="*/ 875323 h 2477476"/>
                  <a:gd name="connsiteX45" fmla="*/ 992628 w 1047336"/>
                  <a:gd name="connsiteY45" fmla="*/ 992553 h 2477476"/>
                  <a:gd name="connsiteX46" fmla="*/ 984813 w 1047336"/>
                  <a:gd name="connsiteY46" fmla="*/ 1016000 h 2477476"/>
                  <a:gd name="connsiteX47" fmla="*/ 937920 w 1047336"/>
                  <a:gd name="connsiteY47" fmla="*/ 1055076 h 2477476"/>
                  <a:gd name="connsiteX48" fmla="*/ 883213 w 1047336"/>
                  <a:gd name="connsiteY48" fmla="*/ 1094153 h 2477476"/>
                  <a:gd name="connsiteX49" fmla="*/ 859766 w 1047336"/>
                  <a:gd name="connsiteY49" fmla="*/ 1101969 h 2477476"/>
                  <a:gd name="connsiteX50" fmla="*/ 820690 w 1047336"/>
                  <a:gd name="connsiteY50" fmla="*/ 1125415 h 2477476"/>
                  <a:gd name="connsiteX51" fmla="*/ 765982 w 1047336"/>
                  <a:gd name="connsiteY51" fmla="*/ 1141046 h 2477476"/>
                  <a:gd name="connsiteX52" fmla="*/ 719090 w 1047336"/>
                  <a:gd name="connsiteY52" fmla="*/ 1172307 h 2477476"/>
                  <a:gd name="connsiteX53" fmla="*/ 672197 w 1047336"/>
                  <a:gd name="connsiteY53" fmla="*/ 1211384 h 2477476"/>
                  <a:gd name="connsiteX54" fmla="*/ 633120 w 1047336"/>
                  <a:gd name="connsiteY54" fmla="*/ 1258276 h 2477476"/>
                  <a:gd name="connsiteX55" fmla="*/ 594043 w 1047336"/>
                  <a:gd name="connsiteY55" fmla="*/ 1297353 h 2477476"/>
                  <a:gd name="connsiteX56" fmla="*/ 562782 w 1047336"/>
                  <a:gd name="connsiteY56" fmla="*/ 1352061 h 2477476"/>
                  <a:gd name="connsiteX57" fmla="*/ 547151 w 1047336"/>
                  <a:gd name="connsiteY57" fmla="*/ 1375507 h 2477476"/>
                  <a:gd name="connsiteX58" fmla="*/ 539336 w 1047336"/>
                  <a:gd name="connsiteY58" fmla="*/ 1398953 h 2477476"/>
                  <a:gd name="connsiteX59" fmla="*/ 523705 w 1047336"/>
                  <a:gd name="connsiteY59" fmla="*/ 1422400 h 2477476"/>
                  <a:gd name="connsiteX60" fmla="*/ 531520 w 1047336"/>
                  <a:gd name="connsiteY60" fmla="*/ 1477107 h 2477476"/>
                  <a:gd name="connsiteX61" fmla="*/ 570597 w 1047336"/>
                  <a:gd name="connsiteY61" fmla="*/ 1469292 h 2477476"/>
                  <a:gd name="connsiteX62" fmla="*/ 617490 w 1047336"/>
                  <a:gd name="connsiteY62" fmla="*/ 1453661 h 2477476"/>
                  <a:gd name="connsiteX63" fmla="*/ 656566 w 1047336"/>
                  <a:gd name="connsiteY63" fmla="*/ 1445846 h 2477476"/>
                  <a:gd name="connsiteX64" fmla="*/ 703459 w 1047336"/>
                  <a:gd name="connsiteY64" fmla="*/ 1430215 h 2477476"/>
                  <a:gd name="connsiteX65" fmla="*/ 726905 w 1047336"/>
                  <a:gd name="connsiteY65" fmla="*/ 1414584 h 2477476"/>
                  <a:gd name="connsiteX66" fmla="*/ 750351 w 1047336"/>
                  <a:gd name="connsiteY66" fmla="*/ 1406769 h 2477476"/>
                  <a:gd name="connsiteX67" fmla="*/ 805059 w 1047336"/>
                  <a:gd name="connsiteY67" fmla="*/ 1367692 h 2477476"/>
                  <a:gd name="connsiteX68" fmla="*/ 930105 w 1047336"/>
                  <a:gd name="connsiteY68" fmla="*/ 1352061 h 2477476"/>
                  <a:gd name="connsiteX69" fmla="*/ 1031705 w 1047336"/>
                  <a:gd name="connsiteY69" fmla="*/ 1383323 h 2477476"/>
                  <a:gd name="connsiteX70" fmla="*/ 1047336 w 1047336"/>
                  <a:gd name="connsiteY70" fmla="*/ 1406769 h 2477476"/>
                  <a:gd name="connsiteX71" fmla="*/ 1039520 w 1047336"/>
                  <a:gd name="connsiteY71" fmla="*/ 1570892 h 2477476"/>
                  <a:gd name="connsiteX72" fmla="*/ 984813 w 1047336"/>
                  <a:gd name="connsiteY72" fmla="*/ 1633415 h 2477476"/>
                  <a:gd name="connsiteX73" fmla="*/ 937920 w 1047336"/>
                  <a:gd name="connsiteY73" fmla="*/ 1680307 h 2477476"/>
                  <a:gd name="connsiteX74" fmla="*/ 914474 w 1047336"/>
                  <a:gd name="connsiteY74" fmla="*/ 1703753 h 2477476"/>
                  <a:gd name="connsiteX75" fmla="*/ 891028 w 1047336"/>
                  <a:gd name="connsiteY75" fmla="*/ 1727200 h 2477476"/>
                  <a:gd name="connsiteX76" fmla="*/ 836320 w 1047336"/>
                  <a:gd name="connsiteY76" fmla="*/ 1750646 h 2477476"/>
                  <a:gd name="connsiteX77" fmla="*/ 812874 w 1047336"/>
                  <a:gd name="connsiteY77" fmla="*/ 1766276 h 2477476"/>
                  <a:gd name="connsiteX78" fmla="*/ 765982 w 1047336"/>
                  <a:gd name="connsiteY78" fmla="*/ 1781907 h 2477476"/>
                  <a:gd name="connsiteX79" fmla="*/ 742536 w 1047336"/>
                  <a:gd name="connsiteY79" fmla="*/ 1789723 h 2477476"/>
                  <a:gd name="connsiteX80" fmla="*/ 719090 w 1047336"/>
                  <a:gd name="connsiteY80" fmla="*/ 1797538 h 2477476"/>
                  <a:gd name="connsiteX81" fmla="*/ 695643 w 1047336"/>
                  <a:gd name="connsiteY81" fmla="*/ 1820984 h 2477476"/>
                  <a:gd name="connsiteX82" fmla="*/ 672197 w 1047336"/>
                  <a:gd name="connsiteY82" fmla="*/ 1828800 h 2477476"/>
                  <a:gd name="connsiteX83" fmla="*/ 625305 w 1047336"/>
                  <a:gd name="connsiteY83" fmla="*/ 1860061 h 2477476"/>
                  <a:gd name="connsiteX84" fmla="*/ 601859 w 1047336"/>
                  <a:gd name="connsiteY84" fmla="*/ 1875692 h 2477476"/>
                  <a:gd name="connsiteX85" fmla="*/ 586228 w 1047336"/>
                  <a:gd name="connsiteY85" fmla="*/ 1899138 h 2477476"/>
                  <a:gd name="connsiteX86" fmla="*/ 539336 w 1047336"/>
                  <a:gd name="connsiteY86" fmla="*/ 1930400 h 2477476"/>
                  <a:gd name="connsiteX87" fmla="*/ 508074 w 1047336"/>
                  <a:gd name="connsiteY87" fmla="*/ 1977292 h 2477476"/>
                  <a:gd name="connsiteX88" fmla="*/ 492443 w 1047336"/>
                  <a:gd name="connsiteY88" fmla="*/ 2047630 h 2477476"/>
                  <a:gd name="connsiteX89" fmla="*/ 500259 w 1047336"/>
                  <a:gd name="connsiteY89" fmla="*/ 2133600 h 2477476"/>
                  <a:gd name="connsiteX90" fmla="*/ 515890 w 1047336"/>
                  <a:gd name="connsiteY90" fmla="*/ 2157046 h 2477476"/>
                  <a:gd name="connsiteX91" fmla="*/ 539336 w 1047336"/>
                  <a:gd name="connsiteY91" fmla="*/ 2164861 h 2477476"/>
                  <a:gd name="connsiteX92" fmla="*/ 648751 w 1047336"/>
                  <a:gd name="connsiteY92" fmla="*/ 2172676 h 2477476"/>
                  <a:gd name="connsiteX93" fmla="*/ 656566 w 1047336"/>
                  <a:gd name="connsiteY93" fmla="*/ 2438400 h 2477476"/>
                  <a:gd name="connsiteX94" fmla="*/ 633120 w 1047336"/>
                  <a:gd name="connsiteY94" fmla="*/ 2477476 h 2477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47336" h="2477476">
                    <a:moveTo>
                      <a:pt x="39151" y="0"/>
                    </a:moveTo>
                    <a:cubicBezTo>
                      <a:pt x="41756" y="20841"/>
                      <a:pt x="47422" y="41525"/>
                      <a:pt x="46966" y="62523"/>
                    </a:cubicBezTo>
                    <a:cubicBezTo>
                      <a:pt x="39876" y="388662"/>
                      <a:pt x="41589" y="259408"/>
                      <a:pt x="23520" y="422030"/>
                    </a:cubicBezTo>
                    <a:cubicBezTo>
                      <a:pt x="14359" y="504482"/>
                      <a:pt x="14370" y="518880"/>
                      <a:pt x="7890" y="609600"/>
                    </a:cubicBezTo>
                    <a:cubicBezTo>
                      <a:pt x="2464" y="766947"/>
                      <a:pt x="-6757" y="822145"/>
                      <a:pt x="7890" y="961292"/>
                    </a:cubicBezTo>
                    <a:cubicBezTo>
                      <a:pt x="10921" y="990091"/>
                      <a:pt x="15278" y="984596"/>
                      <a:pt x="39151" y="992553"/>
                    </a:cubicBezTo>
                    <a:cubicBezTo>
                      <a:pt x="45917" y="990861"/>
                      <a:pt x="85139" y="981906"/>
                      <a:pt x="93859" y="976923"/>
                    </a:cubicBezTo>
                    <a:cubicBezTo>
                      <a:pt x="105168" y="970460"/>
                      <a:pt x="114449" y="960946"/>
                      <a:pt x="125120" y="953476"/>
                    </a:cubicBezTo>
                    <a:cubicBezTo>
                      <a:pt x="140510" y="942703"/>
                      <a:pt x="158729" y="935499"/>
                      <a:pt x="172013" y="922215"/>
                    </a:cubicBezTo>
                    <a:cubicBezTo>
                      <a:pt x="179828" y="914400"/>
                      <a:pt x="186968" y="905845"/>
                      <a:pt x="195459" y="898769"/>
                    </a:cubicBezTo>
                    <a:cubicBezTo>
                      <a:pt x="231468" y="868762"/>
                      <a:pt x="236687" y="889974"/>
                      <a:pt x="273613" y="828430"/>
                    </a:cubicBezTo>
                    <a:cubicBezTo>
                      <a:pt x="301891" y="781299"/>
                      <a:pt x="284420" y="797779"/>
                      <a:pt x="320505" y="773723"/>
                    </a:cubicBezTo>
                    <a:cubicBezTo>
                      <a:pt x="348185" y="732202"/>
                      <a:pt x="326274" y="768558"/>
                      <a:pt x="351766" y="711200"/>
                    </a:cubicBezTo>
                    <a:cubicBezTo>
                      <a:pt x="375121" y="658651"/>
                      <a:pt x="361879" y="702009"/>
                      <a:pt x="375213" y="648676"/>
                    </a:cubicBezTo>
                    <a:cubicBezTo>
                      <a:pt x="377818" y="625230"/>
                      <a:pt x="380892" y="601831"/>
                      <a:pt x="383028" y="578338"/>
                    </a:cubicBezTo>
                    <a:cubicBezTo>
                      <a:pt x="386103" y="544511"/>
                      <a:pt x="386450" y="510419"/>
                      <a:pt x="390843" y="476738"/>
                    </a:cubicBezTo>
                    <a:cubicBezTo>
                      <a:pt x="392242" y="466014"/>
                      <a:pt x="406636" y="392838"/>
                      <a:pt x="414290" y="367323"/>
                    </a:cubicBezTo>
                    <a:cubicBezTo>
                      <a:pt x="414319" y="367226"/>
                      <a:pt x="433812" y="308755"/>
                      <a:pt x="437736" y="296984"/>
                    </a:cubicBezTo>
                    <a:cubicBezTo>
                      <a:pt x="448546" y="264555"/>
                      <a:pt x="445413" y="257952"/>
                      <a:pt x="492443" y="242276"/>
                    </a:cubicBezTo>
                    <a:lnTo>
                      <a:pt x="539336" y="226646"/>
                    </a:lnTo>
                    <a:cubicBezTo>
                      <a:pt x="575808" y="229251"/>
                      <a:pt x="612437" y="230189"/>
                      <a:pt x="648751" y="234461"/>
                    </a:cubicBezTo>
                    <a:cubicBezTo>
                      <a:pt x="656933" y="235424"/>
                      <a:pt x="665044" y="238189"/>
                      <a:pt x="672197" y="242276"/>
                    </a:cubicBezTo>
                    <a:cubicBezTo>
                      <a:pt x="683507" y="248739"/>
                      <a:pt x="693038" y="257907"/>
                      <a:pt x="703459" y="265723"/>
                    </a:cubicBezTo>
                    <a:cubicBezTo>
                      <a:pt x="706064" y="273538"/>
                      <a:pt x="707590" y="281801"/>
                      <a:pt x="711274" y="289169"/>
                    </a:cubicBezTo>
                    <a:cubicBezTo>
                      <a:pt x="715475" y="297570"/>
                      <a:pt x="726353" y="303238"/>
                      <a:pt x="726905" y="312615"/>
                    </a:cubicBezTo>
                    <a:cubicBezTo>
                      <a:pt x="727686" y="325885"/>
                      <a:pt x="728585" y="410855"/>
                      <a:pt x="711274" y="445476"/>
                    </a:cubicBezTo>
                    <a:cubicBezTo>
                      <a:pt x="707073" y="453877"/>
                      <a:pt x="700853" y="461107"/>
                      <a:pt x="695643" y="468923"/>
                    </a:cubicBezTo>
                    <a:cubicBezTo>
                      <a:pt x="687810" y="492422"/>
                      <a:pt x="689031" y="495614"/>
                      <a:pt x="672197" y="515815"/>
                    </a:cubicBezTo>
                    <a:cubicBezTo>
                      <a:pt x="665121" y="524306"/>
                      <a:pt x="655537" y="530537"/>
                      <a:pt x="648751" y="539261"/>
                    </a:cubicBezTo>
                    <a:cubicBezTo>
                      <a:pt x="599655" y="602385"/>
                      <a:pt x="639433" y="571524"/>
                      <a:pt x="594043" y="601784"/>
                    </a:cubicBezTo>
                    <a:cubicBezTo>
                      <a:pt x="557572" y="656491"/>
                      <a:pt x="578413" y="638255"/>
                      <a:pt x="539336" y="664307"/>
                    </a:cubicBezTo>
                    <a:lnTo>
                      <a:pt x="492443" y="734646"/>
                    </a:lnTo>
                    <a:cubicBezTo>
                      <a:pt x="487233" y="742461"/>
                      <a:pt x="481014" y="749691"/>
                      <a:pt x="476813" y="758092"/>
                    </a:cubicBezTo>
                    <a:cubicBezTo>
                      <a:pt x="471603" y="768512"/>
                      <a:pt x="465771" y="778645"/>
                      <a:pt x="461182" y="789353"/>
                    </a:cubicBezTo>
                    <a:cubicBezTo>
                      <a:pt x="457937" y="796925"/>
                      <a:pt x="457050" y="805431"/>
                      <a:pt x="453366" y="812800"/>
                    </a:cubicBezTo>
                    <a:cubicBezTo>
                      <a:pt x="423064" y="873405"/>
                      <a:pt x="449567" y="800756"/>
                      <a:pt x="429920" y="859692"/>
                    </a:cubicBezTo>
                    <a:cubicBezTo>
                      <a:pt x="432525" y="888348"/>
                      <a:pt x="429831" y="917994"/>
                      <a:pt x="437736" y="945661"/>
                    </a:cubicBezTo>
                    <a:cubicBezTo>
                      <a:pt x="452527" y="997427"/>
                      <a:pt x="564327" y="961740"/>
                      <a:pt x="570597" y="961292"/>
                    </a:cubicBezTo>
                    <a:cubicBezTo>
                      <a:pt x="602817" y="948404"/>
                      <a:pt x="630538" y="940428"/>
                      <a:pt x="656566" y="914400"/>
                    </a:cubicBezTo>
                    <a:cubicBezTo>
                      <a:pt x="664382" y="906584"/>
                      <a:pt x="671522" y="898029"/>
                      <a:pt x="680013" y="890953"/>
                    </a:cubicBezTo>
                    <a:cubicBezTo>
                      <a:pt x="687229" y="884940"/>
                      <a:pt x="696439" y="881563"/>
                      <a:pt x="703459" y="875323"/>
                    </a:cubicBezTo>
                    <a:cubicBezTo>
                      <a:pt x="766721" y="819090"/>
                      <a:pt x="725450" y="836730"/>
                      <a:pt x="773797" y="820615"/>
                    </a:cubicBezTo>
                    <a:cubicBezTo>
                      <a:pt x="820689" y="823220"/>
                      <a:pt x="867702" y="824178"/>
                      <a:pt x="914474" y="828430"/>
                    </a:cubicBezTo>
                    <a:cubicBezTo>
                      <a:pt x="925171" y="829402"/>
                      <a:pt x="935863" y="832015"/>
                      <a:pt x="945736" y="836246"/>
                    </a:cubicBezTo>
                    <a:cubicBezTo>
                      <a:pt x="964780" y="844408"/>
                      <a:pt x="978542" y="861237"/>
                      <a:pt x="992628" y="875323"/>
                    </a:cubicBezTo>
                    <a:cubicBezTo>
                      <a:pt x="1009406" y="925659"/>
                      <a:pt x="1004770" y="901487"/>
                      <a:pt x="992628" y="992553"/>
                    </a:cubicBezTo>
                    <a:cubicBezTo>
                      <a:pt x="991539" y="1000719"/>
                      <a:pt x="989383" y="1009145"/>
                      <a:pt x="984813" y="1016000"/>
                    </a:cubicBezTo>
                    <a:cubicBezTo>
                      <a:pt x="971544" y="1035904"/>
                      <a:pt x="956269" y="1041969"/>
                      <a:pt x="937920" y="1055076"/>
                    </a:cubicBezTo>
                    <a:cubicBezTo>
                      <a:pt x="929649" y="1060984"/>
                      <a:pt x="895501" y="1088009"/>
                      <a:pt x="883213" y="1094153"/>
                    </a:cubicBezTo>
                    <a:cubicBezTo>
                      <a:pt x="875844" y="1097837"/>
                      <a:pt x="867135" y="1098285"/>
                      <a:pt x="859766" y="1101969"/>
                    </a:cubicBezTo>
                    <a:cubicBezTo>
                      <a:pt x="846180" y="1108762"/>
                      <a:pt x="834571" y="1119246"/>
                      <a:pt x="820690" y="1125415"/>
                    </a:cubicBezTo>
                    <a:cubicBezTo>
                      <a:pt x="800439" y="1134415"/>
                      <a:pt x="785044" y="1130456"/>
                      <a:pt x="765982" y="1141046"/>
                    </a:cubicBezTo>
                    <a:cubicBezTo>
                      <a:pt x="749560" y="1150169"/>
                      <a:pt x="732374" y="1159024"/>
                      <a:pt x="719090" y="1172307"/>
                    </a:cubicBezTo>
                    <a:cubicBezTo>
                      <a:pt x="689001" y="1202395"/>
                      <a:pt x="704839" y="1189622"/>
                      <a:pt x="672197" y="1211384"/>
                    </a:cubicBezTo>
                    <a:cubicBezTo>
                      <a:pt x="633380" y="1269608"/>
                      <a:pt x="683276" y="1198086"/>
                      <a:pt x="633120" y="1258276"/>
                    </a:cubicBezTo>
                    <a:cubicBezTo>
                      <a:pt x="600557" y="1297354"/>
                      <a:pt x="637029" y="1268698"/>
                      <a:pt x="594043" y="1297353"/>
                    </a:cubicBezTo>
                    <a:cubicBezTo>
                      <a:pt x="555951" y="1354495"/>
                      <a:pt x="602458" y="1282629"/>
                      <a:pt x="562782" y="1352061"/>
                    </a:cubicBezTo>
                    <a:cubicBezTo>
                      <a:pt x="558122" y="1360216"/>
                      <a:pt x="552361" y="1367692"/>
                      <a:pt x="547151" y="1375507"/>
                    </a:cubicBezTo>
                    <a:cubicBezTo>
                      <a:pt x="544546" y="1383322"/>
                      <a:pt x="543020" y="1391585"/>
                      <a:pt x="539336" y="1398953"/>
                    </a:cubicBezTo>
                    <a:cubicBezTo>
                      <a:pt x="535135" y="1407355"/>
                      <a:pt x="524640" y="1413053"/>
                      <a:pt x="523705" y="1422400"/>
                    </a:cubicBezTo>
                    <a:cubicBezTo>
                      <a:pt x="521872" y="1440729"/>
                      <a:pt x="528915" y="1458871"/>
                      <a:pt x="531520" y="1477107"/>
                    </a:cubicBezTo>
                    <a:cubicBezTo>
                      <a:pt x="544546" y="1474502"/>
                      <a:pt x="557781" y="1472787"/>
                      <a:pt x="570597" y="1469292"/>
                    </a:cubicBezTo>
                    <a:cubicBezTo>
                      <a:pt x="586493" y="1464957"/>
                      <a:pt x="601333" y="1456892"/>
                      <a:pt x="617490" y="1453661"/>
                    </a:cubicBezTo>
                    <a:cubicBezTo>
                      <a:pt x="630515" y="1451056"/>
                      <a:pt x="643751" y="1449341"/>
                      <a:pt x="656566" y="1445846"/>
                    </a:cubicBezTo>
                    <a:cubicBezTo>
                      <a:pt x="672462" y="1441511"/>
                      <a:pt x="703459" y="1430215"/>
                      <a:pt x="703459" y="1430215"/>
                    </a:cubicBezTo>
                    <a:cubicBezTo>
                      <a:pt x="711274" y="1425005"/>
                      <a:pt x="718504" y="1418785"/>
                      <a:pt x="726905" y="1414584"/>
                    </a:cubicBezTo>
                    <a:cubicBezTo>
                      <a:pt x="734273" y="1410900"/>
                      <a:pt x="743497" y="1411339"/>
                      <a:pt x="750351" y="1406769"/>
                    </a:cubicBezTo>
                    <a:cubicBezTo>
                      <a:pt x="794204" y="1377534"/>
                      <a:pt x="751084" y="1385684"/>
                      <a:pt x="805059" y="1367692"/>
                    </a:cubicBezTo>
                    <a:cubicBezTo>
                      <a:pt x="835344" y="1357597"/>
                      <a:pt x="911070" y="1353791"/>
                      <a:pt x="930105" y="1352061"/>
                    </a:cubicBezTo>
                    <a:cubicBezTo>
                      <a:pt x="1067339" y="1363497"/>
                      <a:pt x="1004716" y="1329344"/>
                      <a:pt x="1031705" y="1383323"/>
                    </a:cubicBezTo>
                    <a:cubicBezTo>
                      <a:pt x="1035906" y="1391724"/>
                      <a:pt x="1042126" y="1398954"/>
                      <a:pt x="1047336" y="1406769"/>
                    </a:cubicBezTo>
                    <a:cubicBezTo>
                      <a:pt x="1044731" y="1461477"/>
                      <a:pt x="1049493" y="1517038"/>
                      <a:pt x="1039520" y="1570892"/>
                    </a:cubicBezTo>
                    <a:cubicBezTo>
                      <a:pt x="1030730" y="1618360"/>
                      <a:pt x="1010049" y="1610983"/>
                      <a:pt x="984813" y="1633415"/>
                    </a:cubicBezTo>
                    <a:cubicBezTo>
                      <a:pt x="968291" y="1648101"/>
                      <a:pt x="953551" y="1664676"/>
                      <a:pt x="937920" y="1680307"/>
                    </a:cubicBezTo>
                    <a:lnTo>
                      <a:pt x="914474" y="1703753"/>
                    </a:lnTo>
                    <a:cubicBezTo>
                      <a:pt x="906659" y="1711569"/>
                      <a:pt x="901514" y="1723705"/>
                      <a:pt x="891028" y="1727200"/>
                    </a:cubicBezTo>
                    <a:cubicBezTo>
                      <a:pt x="864722" y="1735968"/>
                      <a:pt x="863363" y="1735193"/>
                      <a:pt x="836320" y="1750646"/>
                    </a:cubicBezTo>
                    <a:cubicBezTo>
                      <a:pt x="828165" y="1755306"/>
                      <a:pt x="821457" y="1762461"/>
                      <a:pt x="812874" y="1766276"/>
                    </a:cubicBezTo>
                    <a:cubicBezTo>
                      <a:pt x="797818" y="1772968"/>
                      <a:pt x="781613" y="1776697"/>
                      <a:pt x="765982" y="1781907"/>
                    </a:cubicBezTo>
                    <a:lnTo>
                      <a:pt x="742536" y="1789723"/>
                    </a:lnTo>
                    <a:lnTo>
                      <a:pt x="719090" y="1797538"/>
                    </a:lnTo>
                    <a:cubicBezTo>
                      <a:pt x="711274" y="1805353"/>
                      <a:pt x="704839" y="1814853"/>
                      <a:pt x="695643" y="1820984"/>
                    </a:cubicBezTo>
                    <a:cubicBezTo>
                      <a:pt x="688788" y="1825554"/>
                      <a:pt x="679398" y="1824799"/>
                      <a:pt x="672197" y="1828800"/>
                    </a:cubicBezTo>
                    <a:cubicBezTo>
                      <a:pt x="655775" y="1837923"/>
                      <a:pt x="640936" y="1849641"/>
                      <a:pt x="625305" y="1860061"/>
                    </a:cubicBezTo>
                    <a:lnTo>
                      <a:pt x="601859" y="1875692"/>
                    </a:lnTo>
                    <a:cubicBezTo>
                      <a:pt x="596649" y="1883507"/>
                      <a:pt x="593297" y="1892953"/>
                      <a:pt x="586228" y="1899138"/>
                    </a:cubicBezTo>
                    <a:cubicBezTo>
                      <a:pt x="572090" y="1911509"/>
                      <a:pt x="539336" y="1930400"/>
                      <a:pt x="539336" y="1930400"/>
                    </a:cubicBezTo>
                    <a:cubicBezTo>
                      <a:pt x="528915" y="1946031"/>
                      <a:pt x="512630" y="1959067"/>
                      <a:pt x="508074" y="1977292"/>
                    </a:cubicBezTo>
                    <a:cubicBezTo>
                      <a:pt x="497037" y="2021440"/>
                      <a:pt x="502366" y="1998021"/>
                      <a:pt x="492443" y="2047630"/>
                    </a:cubicBezTo>
                    <a:cubicBezTo>
                      <a:pt x="495048" y="2076287"/>
                      <a:pt x="494230" y="2105464"/>
                      <a:pt x="500259" y="2133600"/>
                    </a:cubicBezTo>
                    <a:cubicBezTo>
                      <a:pt x="502227" y="2142784"/>
                      <a:pt x="508555" y="2151178"/>
                      <a:pt x="515890" y="2157046"/>
                    </a:cubicBezTo>
                    <a:cubicBezTo>
                      <a:pt x="522323" y="2162192"/>
                      <a:pt x="531154" y="2163898"/>
                      <a:pt x="539336" y="2164861"/>
                    </a:cubicBezTo>
                    <a:cubicBezTo>
                      <a:pt x="575650" y="2169133"/>
                      <a:pt x="612279" y="2170071"/>
                      <a:pt x="648751" y="2172676"/>
                    </a:cubicBezTo>
                    <a:cubicBezTo>
                      <a:pt x="686182" y="2284969"/>
                      <a:pt x="670648" y="2220136"/>
                      <a:pt x="656566" y="2438400"/>
                    </a:cubicBezTo>
                    <a:cubicBezTo>
                      <a:pt x="655167" y="2460091"/>
                      <a:pt x="646754" y="2463843"/>
                      <a:pt x="633120" y="2477476"/>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7A9D9C96-24C0-4F9F-8C36-24D215D23788}"/>
                  </a:ext>
                </a:extLst>
              </p:cNvPr>
              <p:cNvSpPr/>
              <p:nvPr/>
            </p:nvSpPr>
            <p:spPr>
              <a:xfrm>
                <a:off x="5783385" y="2454031"/>
                <a:ext cx="1173227" cy="2633784"/>
              </a:xfrm>
              <a:custGeom>
                <a:avLst/>
                <a:gdLst>
                  <a:gd name="connsiteX0" fmla="*/ 804984 w 1173227"/>
                  <a:gd name="connsiteY0" fmla="*/ 2016369 h 2633784"/>
                  <a:gd name="connsiteX1" fmla="*/ 789353 w 1173227"/>
                  <a:gd name="connsiteY1" fmla="*/ 2055446 h 2633784"/>
                  <a:gd name="connsiteX2" fmla="*/ 742461 w 1173227"/>
                  <a:gd name="connsiteY2" fmla="*/ 2125784 h 2633784"/>
                  <a:gd name="connsiteX3" fmla="*/ 726830 w 1173227"/>
                  <a:gd name="connsiteY3" fmla="*/ 2149231 h 2633784"/>
                  <a:gd name="connsiteX4" fmla="*/ 711200 w 1173227"/>
                  <a:gd name="connsiteY4" fmla="*/ 2172677 h 2633784"/>
                  <a:gd name="connsiteX5" fmla="*/ 687753 w 1173227"/>
                  <a:gd name="connsiteY5" fmla="*/ 2196123 h 2633784"/>
                  <a:gd name="connsiteX6" fmla="*/ 656492 w 1173227"/>
                  <a:gd name="connsiteY6" fmla="*/ 2250831 h 2633784"/>
                  <a:gd name="connsiteX7" fmla="*/ 640861 w 1173227"/>
                  <a:gd name="connsiteY7" fmla="*/ 2274277 h 2633784"/>
                  <a:gd name="connsiteX8" fmla="*/ 617415 w 1173227"/>
                  <a:gd name="connsiteY8" fmla="*/ 2289907 h 2633784"/>
                  <a:gd name="connsiteX9" fmla="*/ 578338 w 1173227"/>
                  <a:gd name="connsiteY9" fmla="*/ 2360246 h 2633784"/>
                  <a:gd name="connsiteX10" fmla="*/ 562707 w 1173227"/>
                  <a:gd name="connsiteY10" fmla="*/ 2391507 h 2633784"/>
                  <a:gd name="connsiteX11" fmla="*/ 554892 w 1173227"/>
                  <a:gd name="connsiteY11" fmla="*/ 2414954 h 2633784"/>
                  <a:gd name="connsiteX12" fmla="*/ 539261 w 1173227"/>
                  <a:gd name="connsiteY12" fmla="*/ 2438400 h 2633784"/>
                  <a:gd name="connsiteX13" fmla="*/ 515815 w 1173227"/>
                  <a:gd name="connsiteY13" fmla="*/ 2477477 h 2633784"/>
                  <a:gd name="connsiteX14" fmla="*/ 492369 w 1173227"/>
                  <a:gd name="connsiteY14" fmla="*/ 2524369 h 2633784"/>
                  <a:gd name="connsiteX15" fmla="*/ 468923 w 1173227"/>
                  <a:gd name="connsiteY15" fmla="*/ 2540000 h 2633784"/>
                  <a:gd name="connsiteX16" fmla="*/ 445477 w 1173227"/>
                  <a:gd name="connsiteY16" fmla="*/ 2586892 h 2633784"/>
                  <a:gd name="connsiteX17" fmla="*/ 422030 w 1173227"/>
                  <a:gd name="connsiteY17" fmla="*/ 2610338 h 2633784"/>
                  <a:gd name="connsiteX18" fmla="*/ 375138 w 1173227"/>
                  <a:gd name="connsiteY18" fmla="*/ 2625969 h 2633784"/>
                  <a:gd name="connsiteX19" fmla="*/ 351692 w 1173227"/>
                  <a:gd name="connsiteY19" fmla="*/ 2633784 h 2633784"/>
                  <a:gd name="connsiteX20" fmla="*/ 250092 w 1173227"/>
                  <a:gd name="connsiteY20" fmla="*/ 2602523 h 2633784"/>
                  <a:gd name="connsiteX21" fmla="*/ 242277 w 1173227"/>
                  <a:gd name="connsiteY21" fmla="*/ 2579077 h 2633784"/>
                  <a:gd name="connsiteX22" fmla="*/ 250092 w 1173227"/>
                  <a:gd name="connsiteY22" fmla="*/ 2500923 h 2633784"/>
                  <a:gd name="connsiteX23" fmla="*/ 281353 w 1173227"/>
                  <a:gd name="connsiteY23" fmla="*/ 2430584 h 2633784"/>
                  <a:gd name="connsiteX24" fmla="*/ 304800 w 1173227"/>
                  <a:gd name="connsiteY24" fmla="*/ 2391507 h 2633784"/>
                  <a:gd name="connsiteX25" fmla="*/ 351692 w 1173227"/>
                  <a:gd name="connsiteY25" fmla="*/ 2352431 h 2633784"/>
                  <a:gd name="connsiteX26" fmla="*/ 375138 w 1173227"/>
                  <a:gd name="connsiteY26" fmla="*/ 2313354 h 2633784"/>
                  <a:gd name="connsiteX27" fmla="*/ 398584 w 1173227"/>
                  <a:gd name="connsiteY27" fmla="*/ 2305538 h 2633784"/>
                  <a:gd name="connsiteX28" fmla="*/ 414215 w 1173227"/>
                  <a:gd name="connsiteY28" fmla="*/ 2282092 h 2633784"/>
                  <a:gd name="connsiteX29" fmla="*/ 445477 w 1173227"/>
                  <a:gd name="connsiteY29" fmla="*/ 2250831 h 2633784"/>
                  <a:gd name="connsiteX30" fmla="*/ 500184 w 1173227"/>
                  <a:gd name="connsiteY30" fmla="*/ 2188307 h 2633784"/>
                  <a:gd name="connsiteX31" fmla="*/ 531446 w 1173227"/>
                  <a:gd name="connsiteY31" fmla="*/ 2141415 h 2633784"/>
                  <a:gd name="connsiteX32" fmla="*/ 547077 w 1173227"/>
                  <a:gd name="connsiteY32" fmla="*/ 2117969 h 2633784"/>
                  <a:gd name="connsiteX33" fmla="*/ 570523 w 1173227"/>
                  <a:gd name="connsiteY33" fmla="*/ 2086707 h 2633784"/>
                  <a:gd name="connsiteX34" fmla="*/ 593969 w 1173227"/>
                  <a:gd name="connsiteY34" fmla="*/ 2063261 h 2633784"/>
                  <a:gd name="connsiteX35" fmla="*/ 625230 w 1173227"/>
                  <a:gd name="connsiteY35" fmla="*/ 2016369 h 2633784"/>
                  <a:gd name="connsiteX36" fmla="*/ 648677 w 1173227"/>
                  <a:gd name="connsiteY36" fmla="*/ 1992923 h 2633784"/>
                  <a:gd name="connsiteX37" fmla="*/ 695569 w 1173227"/>
                  <a:gd name="connsiteY37" fmla="*/ 1922584 h 2633784"/>
                  <a:gd name="connsiteX38" fmla="*/ 711200 w 1173227"/>
                  <a:gd name="connsiteY38" fmla="*/ 1899138 h 2633784"/>
                  <a:gd name="connsiteX39" fmla="*/ 734646 w 1173227"/>
                  <a:gd name="connsiteY39" fmla="*/ 1813169 h 2633784"/>
                  <a:gd name="connsiteX40" fmla="*/ 726830 w 1173227"/>
                  <a:gd name="connsiteY40" fmla="*/ 1781907 h 2633784"/>
                  <a:gd name="connsiteX41" fmla="*/ 695569 w 1173227"/>
                  <a:gd name="connsiteY41" fmla="*/ 1789723 h 2633784"/>
                  <a:gd name="connsiteX42" fmla="*/ 672123 w 1173227"/>
                  <a:gd name="connsiteY42" fmla="*/ 1797538 h 2633784"/>
                  <a:gd name="connsiteX43" fmla="*/ 640861 w 1173227"/>
                  <a:gd name="connsiteY43" fmla="*/ 1805354 h 2633784"/>
                  <a:gd name="connsiteX44" fmla="*/ 593969 w 1173227"/>
                  <a:gd name="connsiteY44" fmla="*/ 1820984 h 2633784"/>
                  <a:gd name="connsiteX45" fmla="*/ 547077 w 1173227"/>
                  <a:gd name="connsiteY45" fmla="*/ 1844431 h 2633784"/>
                  <a:gd name="connsiteX46" fmla="*/ 523630 w 1173227"/>
                  <a:gd name="connsiteY46" fmla="*/ 1867877 h 2633784"/>
                  <a:gd name="connsiteX47" fmla="*/ 461107 w 1173227"/>
                  <a:gd name="connsiteY47" fmla="*/ 1891323 h 2633784"/>
                  <a:gd name="connsiteX48" fmla="*/ 406400 w 1173227"/>
                  <a:gd name="connsiteY48" fmla="*/ 1930400 h 2633784"/>
                  <a:gd name="connsiteX49" fmla="*/ 382953 w 1173227"/>
                  <a:gd name="connsiteY49" fmla="*/ 1938215 h 2633784"/>
                  <a:gd name="connsiteX50" fmla="*/ 359507 w 1173227"/>
                  <a:gd name="connsiteY50" fmla="*/ 1953846 h 2633784"/>
                  <a:gd name="connsiteX51" fmla="*/ 289169 w 1173227"/>
                  <a:gd name="connsiteY51" fmla="*/ 1969477 h 2633784"/>
                  <a:gd name="connsiteX52" fmla="*/ 140677 w 1173227"/>
                  <a:gd name="connsiteY52" fmla="*/ 1961661 h 2633784"/>
                  <a:gd name="connsiteX53" fmla="*/ 101600 w 1173227"/>
                  <a:gd name="connsiteY53" fmla="*/ 1891323 h 2633784"/>
                  <a:gd name="connsiteX54" fmla="*/ 93784 w 1173227"/>
                  <a:gd name="connsiteY54" fmla="*/ 1867877 h 2633784"/>
                  <a:gd name="connsiteX55" fmla="*/ 101600 w 1173227"/>
                  <a:gd name="connsiteY55" fmla="*/ 1805354 h 2633784"/>
                  <a:gd name="connsiteX56" fmla="*/ 117230 w 1173227"/>
                  <a:gd name="connsiteY56" fmla="*/ 1781907 h 2633784"/>
                  <a:gd name="connsiteX57" fmla="*/ 164123 w 1173227"/>
                  <a:gd name="connsiteY57" fmla="*/ 1742831 h 2633784"/>
                  <a:gd name="connsiteX58" fmla="*/ 187569 w 1173227"/>
                  <a:gd name="connsiteY58" fmla="*/ 1735015 h 2633784"/>
                  <a:gd name="connsiteX59" fmla="*/ 211015 w 1173227"/>
                  <a:gd name="connsiteY59" fmla="*/ 1719384 h 2633784"/>
                  <a:gd name="connsiteX60" fmla="*/ 273538 w 1173227"/>
                  <a:gd name="connsiteY60" fmla="*/ 1703754 h 2633784"/>
                  <a:gd name="connsiteX61" fmla="*/ 406400 w 1173227"/>
                  <a:gd name="connsiteY61" fmla="*/ 1680307 h 2633784"/>
                  <a:gd name="connsiteX62" fmla="*/ 508000 w 1173227"/>
                  <a:gd name="connsiteY62" fmla="*/ 1664677 h 2633784"/>
                  <a:gd name="connsiteX63" fmla="*/ 547077 w 1173227"/>
                  <a:gd name="connsiteY63" fmla="*/ 1649046 h 2633784"/>
                  <a:gd name="connsiteX64" fmla="*/ 593969 w 1173227"/>
                  <a:gd name="connsiteY64" fmla="*/ 1633415 h 2633784"/>
                  <a:gd name="connsiteX65" fmla="*/ 640861 w 1173227"/>
                  <a:gd name="connsiteY65" fmla="*/ 1609969 h 2633784"/>
                  <a:gd name="connsiteX66" fmla="*/ 648677 w 1173227"/>
                  <a:gd name="connsiteY66" fmla="*/ 1531815 h 2633784"/>
                  <a:gd name="connsiteX67" fmla="*/ 625230 w 1173227"/>
                  <a:gd name="connsiteY67" fmla="*/ 1508369 h 2633784"/>
                  <a:gd name="connsiteX68" fmla="*/ 617415 w 1173227"/>
                  <a:gd name="connsiteY68" fmla="*/ 1484923 h 2633784"/>
                  <a:gd name="connsiteX69" fmla="*/ 547077 w 1173227"/>
                  <a:gd name="connsiteY69" fmla="*/ 1445846 h 2633784"/>
                  <a:gd name="connsiteX70" fmla="*/ 164123 w 1173227"/>
                  <a:gd name="connsiteY70" fmla="*/ 1445846 h 2633784"/>
                  <a:gd name="connsiteX71" fmla="*/ 109415 w 1173227"/>
                  <a:gd name="connsiteY71" fmla="*/ 1430215 h 2633784"/>
                  <a:gd name="connsiteX72" fmla="*/ 62523 w 1173227"/>
                  <a:gd name="connsiteY72" fmla="*/ 1398954 h 2633784"/>
                  <a:gd name="connsiteX73" fmla="*/ 15630 w 1173227"/>
                  <a:gd name="connsiteY73" fmla="*/ 1328615 h 2633784"/>
                  <a:gd name="connsiteX74" fmla="*/ 0 w 1173227"/>
                  <a:gd name="connsiteY74" fmla="*/ 1305169 h 2633784"/>
                  <a:gd name="connsiteX75" fmla="*/ 7815 w 1173227"/>
                  <a:gd name="connsiteY75" fmla="*/ 1172307 h 2633784"/>
                  <a:gd name="connsiteX76" fmla="*/ 31261 w 1173227"/>
                  <a:gd name="connsiteY76" fmla="*/ 1164492 h 2633784"/>
                  <a:gd name="connsiteX77" fmla="*/ 70338 w 1173227"/>
                  <a:gd name="connsiteY77" fmla="*/ 1148861 h 2633784"/>
                  <a:gd name="connsiteX78" fmla="*/ 148492 w 1173227"/>
                  <a:gd name="connsiteY78" fmla="*/ 1125415 h 2633784"/>
                  <a:gd name="connsiteX79" fmla="*/ 195384 w 1173227"/>
                  <a:gd name="connsiteY79" fmla="*/ 1101969 h 2633784"/>
                  <a:gd name="connsiteX80" fmla="*/ 211015 w 1173227"/>
                  <a:gd name="connsiteY80" fmla="*/ 1078523 h 2633784"/>
                  <a:gd name="connsiteX81" fmla="*/ 211015 w 1173227"/>
                  <a:gd name="connsiteY81" fmla="*/ 922215 h 2633784"/>
                  <a:gd name="connsiteX82" fmla="*/ 179753 w 1173227"/>
                  <a:gd name="connsiteY82" fmla="*/ 875323 h 2633784"/>
                  <a:gd name="connsiteX83" fmla="*/ 132861 w 1173227"/>
                  <a:gd name="connsiteY83" fmla="*/ 867507 h 2633784"/>
                  <a:gd name="connsiteX84" fmla="*/ 101600 w 1173227"/>
                  <a:gd name="connsiteY84" fmla="*/ 859692 h 2633784"/>
                  <a:gd name="connsiteX85" fmla="*/ 62523 w 1173227"/>
                  <a:gd name="connsiteY85" fmla="*/ 797169 h 2633784"/>
                  <a:gd name="connsiteX86" fmla="*/ 54707 w 1173227"/>
                  <a:gd name="connsiteY86" fmla="*/ 773723 h 2633784"/>
                  <a:gd name="connsiteX87" fmla="*/ 46892 w 1173227"/>
                  <a:gd name="connsiteY87" fmla="*/ 750277 h 2633784"/>
                  <a:gd name="connsiteX88" fmla="*/ 46892 w 1173227"/>
                  <a:gd name="connsiteY88" fmla="*/ 554892 h 2633784"/>
                  <a:gd name="connsiteX89" fmla="*/ 54707 w 1173227"/>
                  <a:gd name="connsiteY89" fmla="*/ 531446 h 2633784"/>
                  <a:gd name="connsiteX90" fmla="*/ 62523 w 1173227"/>
                  <a:gd name="connsiteY90" fmla="*/ 500184 h 2633784"/>
                  <a:gd name="connsiteX91" fmla="*/ 132861 w 1173227"/>
                  <a:gd name="connsiteY91" fmla="*/ 437661 h 2633784"/>
                  <a:gd name="connsiteX92" fmla="*/ 179753 w 1173227"/>
                  <a:gd name="connsiteY92" fmla="*/ 406400 h 2633784"/>
                  <a:gd name="connsiteX93" fmla="*/ 211015 w 1173227"/>
                  <a:gd name="connsiteY93" fmla="*/ 414215 h 2633784"/>
                  <a:gd name="connsiteX94" fmla="*/ 281353 w 1173227"/>
                  <a:gd name="connsiteY94" fmla="*/ 453292 h 2633784"/>
                  <a:gd name="connsiteX95" fmla="*/ 304800 w 1173227"/>
                  <a:gd name="connsiteY95" fmla="*/ 468923 h 2633784"/>
                  <a:gd name="connsiteX96" fmla="*/ 312615 w 1173227"/>
                  <a:gd name="connsiteY96" fmla="*/ 492369 h 2633784"/>
                  <a:gd name="connsiteX97" fmla="*/ 343877 w 1173227"/>
                  <a:gd name="connsiteY97" fmla="*/ 539261 h 2633784"/>
                  <a:gd name="connsiteX98" fmla="*/ 343877 w 1173227"/>
                  <a:gd name="connsiteY98" fmla="*/ 539261 h 2633784"/>
                  <a:gd name="connsiteX99" fmla="*/ 390769 w 1173227"/>
                  <a:gd name="connsiteY99" fmla="*/ 578338 h 2633784"/>
                  <a:gd name="connsiteX100" fmla="*/ 422030 w 1173227"/>
                  <a:gd name="connsiteY100" fmla="*/ 617415 h 2633784"/>
                  <a:gd name="connsiteX101" fmla="*/ 437661 w 1173227"/>
                  <a:gd name="connsiteY101" fmla="*/ 640861 h 2633784"/>
                  <a:gd name="connsiteX102" fmla="*/ 484553 w 1173227"/>
                  <a:gd name="connsiteY102" fmla="*/ 679938 h 2633784"/>
                  <a:gd name="connsiteX103" fmla="*/ 508000 w 1173227"/>
                  <a:gd name="connsiteY103" fmla="*/ 687754 h 2633784"/>
                  <a:gd name="connsiteX104" fmla="*/ 562707 w 1173227"/>
                  <a:gd name="connsiteY104" fmla="*/ 679938 h 2633784"/>
                  <a:gd name="connsiteX105" fmla="*/ 586153 w 1173227"/>
                  <a:gd name="connsiteY105" fmla="*/ 625231 h 2633784"/>
                  <a:gd name="connsiteX106" fmla="*/ 562707 w 1173227"/>
                  <a:gd name="connsiteY106" fmla="*/ 476738 h 2633784"/>
                  <a:gd name="connsiteX107" fmla="*/ 554892 w 1173227"/>
                  <a:gd name="connsiteY107" fmla="*/ 453292 h 2633784"/>
                  <a:gd name="connsiteX108" fmla="*/ 547077 w 1173227"/>
                  <a:gd name="connsiteY108" fmla="*/ 429846 h 2633784"/>
                  <a:gd name="connsiteX109" fmla="*/ 554892 w 1173227"/>
                  <a:gd name="connsiteY109" fmla="*/ 273538 h 2633784"/>
                  <a:gd name="connsiteX110" fmla="*/ 578338 w 1173227"/>
                  <a:gd name="connsiteY110" fmla="*/ 179754 h 2633784"/>
                  <a:gd name="connsiteX111" fmla="*/ 593969 w 1173227"/>
                  <a:gd name="connsiteY111" fmla="*/ 132861 h 2633784"/>
                  <a:gd name="connsiteX112" fmla="*/ 601784 w 1173227"/>
                  <a:gd name="connsiteY112" fmla="*/ 109415 h 2633784"/>
                  <a:gd name="connsiteX113" fmla="*/ 633046 w 1173227"/>
                  <a:gd name="connsiteY113" fmla="*/ 62523 h 2633784"/>
                  <a:gd name="connsiteX114" fmla="*/ 672123 w 1173227"/>
                  <a:gd name="connsiteY114" fmla="*/ 15631 h 2633784"/>
                  <a:gd name="connsiteX115" fmla="*/ 750277 w 1173227"/>
                  <a:gd name="connsiteY115" fmla="*/ 0 h 2633784"/>
                  <a:gd name="connsiteX116" fmla="*/ 789353 w 1173227"/>
                  <a:gd name="connsiteY116" fmla="*/ 39077 h 2633784"/>
                  <a:gd name="connsiteX117" fmla="*/ 812800 w 1173227"/>
                  <a:gd name="connsiteY117" fmla="*/ 109415 h 2633784"/>
                  <a:gd name="connsiteX118" fmla="*/ 797169 w 1173227"/>
                  <a:gd name="connsiteY118" fmla="*/ 226646 h 2633784"/>
                  <a:gd name="connsiteX119" fmla="*/ 789353 w 1173227"/>
                  <a:gd name="connsiteY119" fmla="*/ 250092 h 2633784"/>
                  <a:gd name="connsiteX120" fmla="*/ 773723 w 1173227"/>
                  <a:gd name="connsiteY120" fmla="*/ 312615 h 2633784"/>
                  <a:gd name="connsiteX121" fmla="*/ 765907 w 1173227"/>
                  <a:gd name="connsiteY121" fmla="*/ 367323 h 2633784"/>
                  <a:gd name="connsiteX122" fmla="*/ 758092 w 1173227"/>
                  <a:gd name="connsiteY122" fmla="*/ 406400 h 2633784"/>
                  <a:gd name="connsiteX123" fmla="*/ 750277 w 1173227"/>
                  <a:gd name="connsiteY123" fmla="*/ 453292 h 2633784"/>
                  <a:gd name="connsiteX124" fmla="*/ 750277 w 1173227"/>
                  <a:gd name="connsiteY124" fmla="*/ 664307 h 2633784"/>
                  <a:gd name="connsiteX125" fmla="*/ 789353 w 1173227"/>
                  <a:gd name="connsiteY125" fmla="*/ 726831 h 2633784"/>
                  <a:gd name="connsiteX126" fmla="*/ 797169 w 1173227"/>
                  <a:gd name="connsiteY126" fmla="*/ 750277 h 2633784"/>
                  <a:gd name="connsiteX127" fmla="*/ 851877 w 1173227"/>
                  <a:gd name="connsiteY127" fmla="*/ 781538 h 2633784"/>
                  <a:gd name="connsiteX128" fmla="*/ 969107 w 1173227"/>
                  <a:gd name="connsiteY128" fmla="*/ 773723 h 2633784"/>
                  <a:gd name="connsiteX129" fmla="*/ 984738 w 1173227"/>
                  <a:gd name="connsiteY129" fmla="*/ 750277 h 2633784"/>
                  <a:gd name="connsiteX130" fmla="*/ 1008184 w 1173227"/>
                  <a:gd name="connsiteY130" fmla="*/ 711200 h 2633784"/>
                  <a:gd name="connsiteX131" fmla="*/ 1031630 w 1173227"/>
                  <a:gd name="connsiteY131" fmla="*/ 640861 h 2633784"/>
                  <a:gd name="connsiteX132" fmla="*/ 1047261 w 1173227"/>
                  <a:gd name="connsiteY132" fmla="*/ 601784 h 2633784"/>
                  <a:gd name="connsiteX133" fmla="*/ 1062892 w 1173227"/>
                  <a:gd name="connsiteY133" fmla="*/ 500184 h 2633784"/>
                  <a:gd name="connsiteX134" fmla="*/ 1078523 w 1173227"/>
                  <a:gd name="connsiteY134" fmla="*/ 414215 h 2633784"/>
                  <a:gd name="connsiteX135" fmla="*/ 1094153 w 1173227"/>
                  <a:gd name="connsiteY135" fmla="*/ 351692 h 2633784"/>
                  <a:gd name="connsiteX136" fmla="*/ 1101969 w 1173227"/>
                  <a:gd name="connsiteY136" fmla="*/ 328246 h 2633784"/>
                  <a:gd name="connsiteX137" fmla="*/ 1109784 w 1173227"/>
                  <a:gd name="connsiteY137" fmla="*/ 289169 h 2633784"/>
                  <a:gd name="connsiteX138" fmla="*/ 1125415 w 1173227"/>
                  <a:gd name="connsiteY138" fmla="*/ 226646 h 2633784"/>
                  <a:gd name="connsiteX139" fmla="*/ 1133230 w 1173227"/>
                  <a:gd name="connsiteY139" fmla="*/ 187569 h 2633784"/>
                  <a:gd name="connsiteX140" fmla="*/ 1148861 w 1173227"/>
                  <a:gd name="connsiteY140" fmla="*/ 156307 h 2633784"/>
                  <a:gd name="connsiteX141" fmla="*/ 1156677 w 1173227"/>
                  <a:gd name="connsiteY141" fmla="*/ 117231 h 2633784"/>
                  <a:gd name="connsiteX142" fmla="*/ 1156677 w 1173227"/>
                  <a:gd name="connsiteY142" fmla="*/ 85969 h 263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173227" h="2633784">
                    <a:moveTo>
                      <a:pt x="804984" y="2016369"/>
                    </a:moveTo>
                    <a:cubicBezTo>
                      <a:pt x="799774" y="2029395"/>
                      <a:pt x="796071" y="2043130"/>
                      <a:pt x="789353" y="2055446"/>
                    </a:cubicBezTo>
                    <a:cubicBezTo>
                      <a:pt x="789346" y="2055458"/>
                      <a:pt x="750280" y="2114055"/>
                      <a:pt x="742461" y="2125784"/>
                    </a:cubicBezTo>
                    <a:lnTo>
                      <a:pt x="726830" y="2149231"/>
                    </a:lnTo>
                    <a:cubicBezTo>
                      <a:pt x="721620" y="2157046"/>
                      <a:pt x="717842" y="2166035"/>
                      <a:pt x="711200" y="2172677"/>
                    </a:cubicBezTo>
                    <a:cubicBezTo>
                      <a:pt x="703384" y="2180492"/>
                      <a:pt x="694829" y="2187632"/>
                      <a:pt x="687753" y="2196123"/>
                    </a:cubicBezTo>
                    <a:cubicBezTo>
                      <a:pt x="670446" y="2216891"/>
                      <a:pt x="670388" y="2226514"/>
                      <a:pt x="656492" y="2250831"/>
                    </a:cubicBezTo>
                    <a:cubicBezTo>
                      <a:pt x="651832" y="2258986"/>
                      <a:pt x="647503" y="2267635"/>
                      <a:pt x="640861" y="2274277"/>
                    </a:cubicBezTo>
                    <a:cubicBezTo>
                      <a:pt x="634219" y="2280919"/>
                      <a:pt x="625230" y="2284697"/>
                      <a:pt x="617415" y="2289907"/>
                    </a:cubicBezTo>
                    <a:cubicBezTo>
                      <a:pt x="595806" y="2354740"/>
                      <a:pt x="632079" y="2252768"/>
                      <a:pt x="578338" y="2360246"/>
                    </a:cubicBezTo>
                    <a:cubicBezTo>
                      <a:pt x="573128" y="2370666"/>
                      <a:pt x="567296" y="2380799"/>
                      <a:pt x="562707" y="2391507"/>
                    </a:cubicBezTo>
                    <a:cubicBezTo>
                      <a:pt x="559462" y="2399079"/>
                      <a:pt x="558576" y="2407585"/>
                      <a:pt x="554892" y="2414954"/>
                    </a:cubicBezTo>
                    <a:cubicBezTo>
                      <a:pt x="550691" y="2423355"/>
                      <a:pt x="544239" y="2430435"/>
                      <a:pt x="539261" y="2438400"/>
                    </a:cubicBezTo>
                    <a:cubicBezTo>
                      <a:pt x="531210" y="2451281"/>
                      <a:pt x="522608" y="2463890"/>
                      <a:pt x="515815" y="2477477"/>
                    </a:cubicBezTo>
                    <a:cubicBezTo>
                      <a:pt x="503102" y="2502904"/>
                      <a:pt x="514768" y="2501970"/>
                      <a:pt x="492369" y="2524369"/>
                    </a:cubicBezTo>
                    <a:cubicBezTo>
                      <a:pt x="485727" y="2531011"/>
                      <a:pt x="476738" y="2534790"/>
                      <a:pt x="468923" y="2540000"/>
                    </a:cubicBezTo>
                    <a:cubicBezTo>
                      <a:pt x="461090" y="2563496"/>
                      <a:pt x="462309" y="2566694"/>
                      <a:pt x="445477" y="2586892"/>
                    </a:cubicBezTo>
                    <a:cubicBezTo>
                      <a:pt x="438401" y="2595383"/>
                      <a:pt x="431692" y="2604970"/>
                      <a:pt x="422030" y="2610338"/>
                    </a:cubicBezTo>
                    <a:cubicBezTo>
                      <a:pt x="407627" y="2618340"/>
                      <a:pt x="390769" y="2620759"/>
                      <a:pt x="375138" y="2625969"/>
                    </a:cubicBezTo>
                    <a:lnTo>
                      <a:pt x="351692" y="2633784"/>
                    </a:lnTo>
                    <a:cubicBezTo>
                      <a:pt x="298038" y="2628419"/>
                      <a:pt x="277065" y="2642983"/>
                      <a:pt x="250092" y="2602523"/>
                    </a:cubicBezTo>
                    <a:cubicBezTo>
                      <a:pt x="245522" y="2595669"/>
                      <a:pt x="244882" y="2586892"/>
                      <a:pt x="242277" y="2579077"/>
                    </a:cubicBezTo>
                    <a:cubicBezTo>
                      <a:pt x="244882" y="2553026"/>
                      <a:pt x="245267" y="2526656"/>
                      <a:pt x="250092" y="2500923"/>
                    </a:cubicBezTo>
                    <a:cubicBezTo>
                      <a:pt x="258230" y="2457522"/>
                      <a:pt x="262550" y="2460670"/>
                      <a:pt x="281353" y="2430584"/>
                    </a:cubicBezTo>
                    <a:cubicBezTo>
                      <a:pt x="289404" y="2417702"/>
                      <a:pt x="295686" y="2403659"/>
                      <a:pt x="304800" y="2391507"/>
                    </a:cubicBezTo>
                    <a:cubicBezTo>
                      <a:pt x="319845" y="2371447"/>
                      <a:pt x="331833" y="2365670"/>
                      <a:pt x="351692" y="2352431"/>
                    </a:cubicBezTo>
                    <a:cubicBezTo>
                      <a:pt x="359507" y="2339405"/>
                      <a:pt x="364397" y="2324095"/>
                      <a:pt x="375138" y="2313354"/>
                    </a:cubicBezTo>
                    <a:cubicBezTo>
                      <a:pt x="380963" y="2307529"/>
                      <a:pt x="392151" y="2310684"/>
                      <a:pt x="398584" y="2305538"/>
                    </a:cubicBezTo>
                    <a:cubicBezTo>
                      <a:pt x="405919" y="2299670"/>
                      <a:pt x="408102" y="2289224"/>
                      <a:pt x="414215" y="2282092"/>
                    </a:cubicBezTo>
                    <a:cubicBezTo>
                      <a:pt x="423806" y="2270903"/>
                      <a:pt x="436271" y="2262339"/>
                      <a:pt x="445477" y="2250831"/>
                    </a:cubicBezTo>
                    <a:cubicBezTo>
                      <a:pt x="497582" y="2185700"/>
                      <a:pt x="453291" y="2219570"/>
                      <a:pt x="500184" y="2188307"/>
                    </a:cubicBezTo>
                    <a:cubicBezTo>
                      <a:pt x="513920" y="2147103"/>
                      <a:pt x="498922" y="2180443"/>
                      <a:pt x="531446" y="2141415"/>
                    </a:cubicBezTo>
                    <a:cubicBezTo>
                      <a:pt x="537459" y="2134199"/>
                      <a:pt x="541617" y="2125612"/>
                      <a:pt x="547077" y="2117969"/>
                    </a:cubicBezTo>
                    <a:cubicBezTo>
                      <a:pt x="554648" y="2107370"/>
                      <a:pt x="562046" y="2096597"/>
                      <a:pt x="570523" y="2086707"/>
                    </a:cubicBezTo>
                    <a:cubicBezTo>
                      <a:pt x="577716" y="2078315"/>
                      <a:pt x="587183" y="2071985"/>
                      <a:pt x="593969" y="2063261"/>
                    </a:cubicBezTo>
                    <a:cubicBezTo>
                      <a:pt x="605502" y="2048432"/>
                      <a:pt x="611946" y="2029652"/>
                      <a:pt x="625230" y="2016369"/>
                    </a:cubicBezTo>
                    <a:cubicBezTo>
                      <a:pt x="633046" y="2008554"/>
                      <a:pt x="641891" y="2001648"/>
                      <a:pt x="648677" y="1992923"/>
                    </a:cubicBezTo>
                    <a:cubicBezTo>
                      <a:pt x="648682" y="1992917"/>
                      <a:pt x="687752" y="1934310"/>
                      <a:pt x="695569" y="1922584"/>
                    </a:cubicBezTo>
                    <a:lnTo>
                      <a:pt x="711200" y="1899138"/>
                    </a:lnTo>
                    <a:cubicBezTo>
                      <a:pt x="731031" y="1839644"/>
                      <a:pt x="723599" y="1868402"/>
                      <a:pt x="734646" y="1813169"/>
                    </a:cubicBezTo>
                    <a:cubicBezTo>
                      <a:pt x="732041" y="1802748"/>
                      <a:pt x="736041" y="1787433"/>
                      <a:pt x="726830" y="1781907"/>
                    </a:cubicBezTo>
                    <a:cubicBezTo>
                      <a:pt x="717620" y="1776381"/>
                      <a:pt x="705897" y="1786772"/>
                      <a:pt x="695569" y="1789723"/>
                    </a:cubicBezTo>
                    <a:cubicBezTo>
                      <a:pt x="687648" y="1791986"/>
                      <a:pt x="680044" y="1795275"/>
                      <a:pt x="672123" y="1797538"/>
                    </a:cubicBezTo>
                    <a:cubicBezTo>
                      <a:pt x="661795" y="1800489"/>
                      <a:pt x="651149" y="1802268"/>
                      <a:pt x="640861" y="1805354"/>
                    </a:cubicBezTo>
                    <a:cubicBezTo>
                      <a:pt x="625080" y="1810088"/>
                      <a:pt x="609600" y="1815774"/>
                      <a:pt x="593969" y="1820984"/>
                    </a:cubicBezTo>
                    <a:cubicBezTo>
                      <a:pt x="570471" y="1828817"/>
                      <a:pt x="567277" y="1827598"/>
                      <a:pt x="547077" y="1844431"/>
                    </a:cubicBezTo>
                    <a:cubicBezTo>
                      <a:pt x="538586" y="1851507"/>
                      <a:pt x="533003" y="1862019"/>
                      <a:pt x="523630" y="1867877"/>
                    </a:cubicBezTo>
                    <a:cubicBezTo>
                      <a:pt x="477559" y="1896670"/>
                      <a:pt x="497478" y="1873137"/>
                      <a:pt x="461107" y="1891323"/>
                    </a:cubicBezTo>
                    <a:cubicBezTo>
                      <a:pt x="436908" y="1903423"/>
                      <a:pt x="431191" y="1916234"/>
                      <a:pt x="406400" y="1930400"/>
                    </a:cubicBezTo>
                    <a:cubicBezTo>
                      <a:pt x="399247" y="1934487"/>
                      <a:pt x="390769" y="1935610"/>
                      <a:pt x="382953" y="1938215"/>
                    </a:cubicBezTo>
                    <a:cubicBezTo>
                      <a:pt x="375138" y="1943425"/>
                      <a:pt x="367908" y="1949645"/>
                      <a:pt x="359507" y="1953846"/>
                    </a:cubicBezTo>
                    <a:cubicBezTo>
                      <a:pt x="340270" y="1963465"/>
                      <a:pt x="307174" y="1966476"/>
                      <a:pt x="289169" y="1969477"/>
                    </a:cubicBezTo>
                    <a:cubicBezTo>
                      <a:pt x="239672" y="1966872"/>
                      <a:pt x="189443" y="1970528"/>
                      <a:pt x="140677" y="1961661"/>
                    </a:cubicBezTo>
                    <a:cubicBezTo>
                      <a:pt x="115768" y="1957132"/>
                      <a:pt x="105537" y="1903135"/>
                      <a:pt x="101600" y="1891323"/>
                    </a:cubicBezTo>
                    <a:lnTo>
                      <a:pt x="93784" y="1867877"/>
                    </a:lnTo>
                    <a:cubicBezTo>
                      <a:pt x="96389" y="1847036"/>
                      <a:pt x="96074" y="1825617"/>
                      <a:pt x="101600" y="1805354"/>
                    </a:cubicBezTo>
                    <a:cubicBezTo>
                      <a:pt x="104071" y="1796292"/>
                      <a:pt x="111217" y="1789123"/>
                      <a:pt x="117230" y="1781907"/>
                    </a:cubicBezTo>
                    <a:cubicBezTo>
                      <a:pt x="129576" y="1767092"/>
                      <a:pt x="146559" y="1751613"/>
                      <a:pt x="164123" y="1742831"/>
                    </a:cubicBezTo>
                    <a:cubicBezTo>
                      <a:pt x="171491" y="1739147"/>
                      <a:pt x="180201" y="1738699"/>
                      <a:pt x="187569" y="1735015"/>
                    </a:cubicBezTo>
                    <a:cubicBezTo>
                      <a:pt x="195970" y="1730814"/>
                      <a:pt x="202188" y="1722594"/>
                      <a:pt x="211015" y="1719384"/>
                    </a:cubicBezTo>
                    <a:cubicBezTo>
                      <a:pt x="231204" y="1712043"/>
                      <a:pt x="253158" y="1710548"/>
                      <a:pt x="273538" y="1703754"/>
                    </a:cubicBezTo>
                    <a:cubicBezTo>
                      <a:pt x="335689" y="1683035"/>
                      <a:pt x="272042" y="1702699"/>
                      <a:pt x="406400" y="1680307"/>
                    </a:cubicBezTo>
                    <a:cubicBezTo>
                      <a:pt x="471463" y="1669464"/>
                      <a:pt x="437605" y="1674733"/>
                      <a:pt x="508000" y="1664677"/>
                    </a:cubicBezTo>
                    <a:cubicBezTo>
                      <a:pt x="521026" y="1659467"/>
                      <a:pt x="533893" y="1653840"/>
                      <a:pt x="547077" y="1649046"/>
                    </a:cubicBezTo>
                    <a:cubicBezTo>
                      <a:pt x="562561" y="1643415"/>
                      <a:pt x="580260" y="1642554"/>
                      <a:pt x="593969" y="1633415"/>
                    </a:cubicBezTo>
                    <a:cubicBezTo>
                      <a:pt x="624269" y="1613214"/>
                      <a:pt x="608504" y="1620754"/>
                      <a:pt x="640861" y="1609969"/>
                    </a:cubicBezTo>
                    <a:cubicBezTo>
                      <a:pt x="651306" y="1578635"/>
                      <a:pt x="666083" y="1562276"/>
                      <a:pt x="648677" y="1531815"/>
                    </a:cubicBezTo>
                    <a:cubicBezTo>
                      <a:pt x="643193" y="1522219"/>
                      <a:pt x="633046" y="1516184"/>
                      <a:pt x="625230" y="1508369"/>
                    </a:cubicBezTo>
                    <a:cubicBezTo>
                      <a:pt x="622625" y="1500554"/>
                      <a:pt x="623240" y="1490748"/>
                      <a:pt x="617415" y="1484923"/>
                    </a:cubicBezTo>
                    <a:cubicBezTo>
                      <a:pt x="590541" y="1458048"/>
                      <a:pt x="576561" y="1455674"/>
                      <a:pt x="547077" y="1445846"/>
                    </a:cubicBezTo>
                    <a:cubicBezTo>
                      <a:pt x="361665" y="1455604"/>
                      <a:pt x="383171" y="1458731"/>
                      <a:pt x="164123" y="1445846"/>
                    </a:cubicBezTo>
                    <a:cubicBezTo>
                      <a:pt x="159593" y="1445580"/>
                      <a:pt x="116419" y="1434106"/>
                      <a:pt x="109415" y="1430215"/>
                    </a:cubicBezTo>
                    <a:cubicBezTo>
                      <a:pt x="92993" y="1421092"/>
                      <a:pt x="62523" y="1398954"/>
                      <a:pt x="62523" y="1398954"/>
                    </a:cubicBezTo>
                    <a:lnTo>
                      <a:pt x="15630" y="1328615"/>
                    </a:lnTo>
                    <a:lnTo>
                      <a:pt x="0" y="1305169"/>
                    </a:lnTo>
                    <a:cubicBezTo>
                      <a:pt x="2605" y="1260882"/>
                      <a:pt x="-1809" y="1215614"/>
                      <a:pt x="7815" y="1172307"/>
                    </a:cubicBezTo>
                    <a:cubicBezTo>
                      <a:pt x="9602" y="1164265"/>
                      <a:pt x="23547" y="1167385"/>
                      <a:pt x="31261" y="1164492"/>
                    </a:cubicBezTo>
                    <a:cubicBezTo>
                      <a:pt x="44397" y="1159566"/>
                      <a:pt x="57029" y="1153297"/>
                      <a:pt x="70338" y="1148861"/>
                    </a:cubicBezTo>
                    <a:cubicBezTo>
                      <a:pt x="92185" y="1141579"/>
                      <a:pt x="130371" y="1137496"/>
                      <a:pt x="148492" y="1125415"/>
                    </a:cubicBezTo>
                    <a:cubicBezTo>
                      <a:pt x="178792" y="1105214"/>
                      <a:pt x="163027" y="1112754"/>
                      <a:pt x="195384" y="1101969"/>
                    </a:cubicBezTo>
                    <a:cubicBezTo>
                      <a:pt x="200594" y="1094154"/>
                      <a:pt x="206814" y="1086924"/>
                      <a:pt x="211015" y="1078523"/>
                    </a:cubicBezTo>
                    <a:cubicBezTo>
                      <a:pt x="233780" y="1032993"/>
                      <a:pt x="214351" y="955578"/>
                      <a:pt x="211015" y="922215"/>
                    </a:cubicBezTo>
                    <a:cubicBezTo>
                      <a:pt x="209259" y="904649"/>
                      <a:pt x="196207" y="882636"/>
                      <a:pt x="179753" y="875323"/>
                    </a:cubicBezTo>
                    <a:cubicBezTo>
                      <a:pt x="165272" y="868887"/>
                      <a:pt x="148400" y="870615"/>
                      <a:pt x="132861" y="867507"/>
                    </a:cubicBezTo>
                    <a:cubicBezTo>
                      <a:pt x="122329" y="865400"/>
                      <a:pt x="112020" y="862297"/>
                      <a:pt x="101600" y="859692"/>
                    </a:cubicBezTo>
                    <a:cubicBezTo>
                      <a:pt x="64443" y="834921"/>
                      <a:pt x="81124" y="852973"/>
                      <a:pt x="62523" y="797169"/>
                    </a:cubicBezTo>
                    <a:lnTo>
                      <a:pt x="54707" y="773723"/>
                    </a:lnTo>
                    <a:lnTo>
                      <a:pt x="46892" y="750277"/>
                    </a:lnTo>
                    <a:cubicBezTo>
                      <a:pt x="36308" y="655018"/>
                      <a:pt x="34343" y="674116"/>
                      <a:pt x="46892" y="554892"/>
                    </a:cubicBezTo>
                    <a:cubicBezTo>
                      <a:pt x="47754" y="546699"/>
                      <a:pt x="52444" y="539367"/>
                      <a:pt x="54707" y="531446"/>
                    </a:cubicBezTo>
                    <a:cubicBezTo>
                      <a:pt x="57658" y="521118"/>
                      <a:pt x="56363" y="508984"/>
                      <a:pt x="62523" y="500184"/>
                    </a:cubicBezTo>
                    <a:cubicBezTo>
                      <a:pt x="105081" y="439387"/>
                      <a:pt x="95687" y="468640"/>
                      <a:pt x="132861" y="437661"/>
                    </a:cubicBezTo>
                    <a:cubicBezTo>
                      <a:pt x="171888" y="405138"/>
                      <a:pt x="138550" y="420134"/>
                      <a:pt x="179753" y="406400"/>
                    </a:cubicBezTo>
                    <a:cubicBezTo>
                      <a:pt x="190174" y="409005"/>
                      <a:pt x="201408" y="409411"/>
                      <a:pt x="211015" y="414215"/>
                    </a:cubicBezTo>
                    <a:cubicBezTo>
                      <a:pt x="318508" y="467961"/>
                      <a:pt x="216516" y="431681"/>
                      <a:pt x="281353" y="453292"/>
                    </a:cubicBezTo>
                    <a:cubicBezTo>
                      <a:pt x="289169" y="458502"/>
                      <a:pt x="298932" y="461588"/>
                      <a:pt x="304800" y="468923"/>
                    </a:cubicBezTo>
                    <a:cubicBezTo>
                      <a:pt x="309946" y="475356"/>
                      <a:pt x="308614" y="485168"/>
                      <a:pt x="312615" y="492369"/>
                    </a:cubicBezTo>
                    <a:cubicBezTo>
                      <a:pt x="321738" y="508791"/>
                      <a:pt x="333456" y="523630"/>
                      <a:pt x="343877" y="539261"/>
                    </a:cubicBezTo>
                    <a:lnTo>
                      <a:pt x="343877" y="539261"/>
                    </a:lnTo>
                    <a:cubicBezTo>
                      <a:pt x="373965" y="569349"/>
                      <a:pt x="358127" y="556576"/>
                      <a:pt x="390769" y="578338"/>
                    </a:cubicBezTo>
                    <a:cubicBezTo>
                      <a:pt x="405983" y="623982"/>
                      <a:pt x="386680" y="582065"/>
                      <a:pt x="422030" y="617415"/>
                    </a:cubicBezTo>
                    <a:cubicBezTo>
                      <a:pt x="428672" y="624057"/>
                      <a:pt x="431648" y="633645"/>
                      <a:pt x="437661" y="640861"/>
                    </a:cubicBezTo>
                    <a:cubicBezTo>
                      <a:pt x="450007" y="655676"/>
                      <a:pt x="466989" y="671156"/>
                      <a:pt x="484553" y="679938"/>
                    </a:cubicBezTo>
                    <a:cubicBezTo>
                      <a:pt x="491922" y="683622"/>
                      <a:pt x="500184" y="685149"/>
                      <a:pt x="508000" y="687754"/>
                    </a:cubicBezTo>
                    <a:cubicBezTo>
                      <a:pt x="526236" y="685149"/>
                      <a:pt x="545874" y="687420"/>
                      <a:pt x="562707" y="679938"/>
                    </a:cubicBezTo>
                    <a:cubicBezTo>
                      <a:pt x="577887" y="673191"/>
                      <a:pt x="583389" y="636289"/>
                      <a:pt x="586153" y="625231"/>
                    </a:cubicBezTo>
                    <a:cubicBezTo>
                      <a:pt x="577074" y="507200"/>
                      <a:pt x="589079" y="555856"/>
                      <a:pt x="562707" y="476738"/>
                    </a:cubicBezTo>
                    <a:lnTo>
                      <a:pt x="554892" y="453292"/>
                    </a:lnTo>
                    <a:lnTo>
                      <a:pt x="547077" y="429846"/>
                    </a:lnTo>
                    <a:cubicBezTo>
                      <a:pt x="549682" y="377743"/>
                      <a:pt x="550891" y="325552"/>
                      <a:pt x="554892" y="273538"/>
                    </a:cubicBezTo>
                    <a:cubicBezTo>
                      <a:pt x="558049" y="232491"/>
                      <a:pt x="565355" y="218704"/>
                      <a:pt x="578338" y="179754"/>
                    </a:cubicBezTo>
                    <a:lnTo>
                      <a:pt x="593969" y="132861"/>
                    </a:lnTo>
                    <a:cubicBezTo>
                      <a:pt x="596574" y="125046"/>
                      <a:pt x="597214" y="116269"/>
                      <a:pt x="601784" y="109415"/>
                    </a:cubicBezTo>
                    <a:lnTo>
                      <a:pt x="633046" y="62523"/>
                    </a:lnTo>
                    <a:cubicBezTo>
                      <a:pt x="644580" y="45223"/>
                      <a:pt x="654070" y="27666"/>
                      <a:pt x="672123" y="15631"/>
                    </a:cubicBezTo>
                    <a:cubicBezTo>
                      <a:pt x="687006" y="5709"/>
                      <a:pt x="745638" y="663"/>
                      <a:pt x="750277" y="0"/>
                    </a:cubicBezTo>
                    <a:cubicBezTo>
                      <a:pt x="770718" y="13628"/>
                      <a:pt x="779333" y="15029"/>
                      <a:pt x="789353" y="39077"/>
                    </a:cubicBezTo>
                    <a:cubicBezTo>
                      <a:pt x="798859" y="61890"/>
                      <a:pt x="812800" y="109415"/>
                      <a:pt x="812800" y="109415"/>
                    </a:cubicBezTo>
                    <a:cubicBezTo>
                      <a:pt x="807590" y="148492"/>
                      <a:pt x="803650" y="187760"/>
                      <a:pt x="797169" y="226646"/>
                    </a:cubicBezTo>
                    <a:cubicBezTo>
                      <a:pt x="795815" y="234772"/>
                      <a:pt x="791521" y="242144"/>
                      <a:pt x="789353" y="250092"/>
                    </a:cubicBezTo>
                    <a:cubicBezTo>
                      <a:pt x="783701" y="270817"/>
                      <a:pt x="776761" y="291349"/>
                      <a:pt x="773723" y="312615"/>
                    </a:cubicBezTo>
                    <a:cubicBezTo>
                      <a:pt x="771118" y="330851"/>
                      <a:pt x="768935" y="349152"/>
                      <a:pt x="765907" y="367323"/>
                    </a:cubicBezTo>
                    <a:cubicBezTo>
                      <a:pt x="763723" y="380426"/>
                      <a:pt x="760468" y="393331"/>
                      <a:pt x="758092" y="406400"/>
                    </a:cubicBezTo>
                    <a:cubicBezTo>
                      <a:pt x="755257" y="421991"/>
                      <a:pt x="752882" y="437661"/>
                      <a:pt x="750277" y="453292"/>
                    </a:cubicBezTo>
                    <a:cubicBezTo>
                      <a:pt x="743789" y="544119"/>
                      <a:pt x="736175" y="574991"/>
                      <a:pt x="750277" y="664307"/>
                    </a:cubicBezTo>
                    <a:cubicBezTo>
                      <a:pt x="757936" y="712817"/>
                      <a:pt x="758435" y="706219"/>
                      <a:pt x="789353" y="726831"/>
                    </a:cubicBezTo>
                    <a:cubicBezTo>
                      <a:pt x="791958" y="734646"/>
                      <a:pt x="792023" y="743844"/>
                      <a:pt x="797169" y="750277"/>
                    </a:cubicBezTo>
                    <a:cubicBezTo>
                      <a:pt x="804533" y="759481"/>
                      <a:pt x="844187" y="777693"/>
                      <a:pt x="851877" y="781538"/>
                    </a:cubicBezTo>
                    <a:cubicBezTo>
                      <a:pt x="890954" y="778933"/>
                      <a:pt x="930985" y="782693"/>
                      <a:pt x="969107" y="773723"/>
                    </a:cubicBezTo>
                    <a:cubicBezTo>
                      <a:pt x="978250" y="771572"/>
                      <a:pt x="979760" y="758242"/>
                      <a:pt x="984738" y="750277"/>
                    </a:cubicBezTo>
                    <a:cubicBezTo>
                      <a:pt x="992789" y="737396"/>
                      <a:pt x="1001391" y="724787"/>
                      <a:pt x="1008184" y="711200"/>
                    </a:cubicBezTo>
                    <a:cubicBezTo>
                      <a:pt x="1032648" y="662271"/>
                      <a:pt x="1016704" y="685641"/>
                      <a:pt x="1031630" y="640861"/>
                    </a:cubicBezTo>
                    <a:cubicBezTo>
                      <a:pt x="1036066" y="627552"/>
                      <a:pt x="1042051" y="614810"/>
                      <a:pt x="1047261" y="601784"/>
                    </a:cubicBezTo>
                    <a:cubicBezTo>
                      <a:pt x="1060500" y="495881"/>
                      <a:pt x="1048571" y="578956"/>
                      <a:pt x="1062892" y="500184"/>
                    </a:cubicBezTo>
                    <a:cubicBezTo>
                      <a:pt x="1069735" y="462548"/>
                      <a:pt x="1070245" y="450088"/>
                      <a:pt x="1078523" y="414215"/>
                    </a:cubicBezTo>
                    <a:cubicBezTo>
                      <a:pt x="1083353" y="393283"/>
                      <a:pt x="1087359" y="372072"/>
                      <a:pt x="1094153" y="351692"/>
                    </a:cubicBezTo>
                    <a:cubicBezTo>
                      <a:pt x="1096758" y="343877"/>
                      <a:pt x="1099971" y="336238"/>
                      <a:pt x="1101969" y="328246"/>
                    </a:cubicBezTo>
                    <a:cubicBezTo>
                      <a:pt x="1105191" y="315359"/>
                      <a:pt x="1106797" y="302112"/>
                      <a:pt x="1109784" y="289169"/>
                    </a:cubicBezTo>
                    <a:cubicBezTo>
                      <a:pt x="1114614" y="268237"/>
                      <a:pt x="1120585" y="247578"/>
                      <a:pt x="1125415" y="226646"/>
                    </a:cubicBezTo>
                    <a:cubicBezTo>
                      <a:pt x="1128402" y="213703"/>
                      <a:pt x="1129029" y="200171"/>
                      <a:pt x="1133230" y="187569"/>
                    </a:cubicBezTo>
                    <a:cubicBezTo>
                      <a:pt x="1136914" y="176516"/>
                      <a:pt x="1143651" y="166728"/>
                      <a:pt x="1148861" y="156307"/>
                    </a:cubicBezTo>
                    <a:cubicBezTo>
                      <a:pt x="1151466" y="143282"/>
                      <a:pt x="1153182" y="130046"/>
                      <a:pt x="1156677" y="117231"/>
                    </a:cubicBezTo>
                    <a:cubicBezTo>
                      <a:pt x="1170148" y="67837"/>
                      <a:pt x="1185965" y="56679"/>
                      <a:pt x="1156677" y="85969"/>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0" name="Straight Arrow Connector 19">
              <a:extLst>
                <a:ext uri="{FF2B5EF4-FFF2-40B4-BE49-F238E27FC236}">
                  <a16:creationId xmlns:a16="http://schemas.microsoft.com/office/drawing/2014/main" id="{23833508-822A-46DA-B373-185C3A166018}"/>
                </a:ext>
              </a:extLst>
            </p:cNvPr>
            <p:cNvCxnSpPr/>
            <p:nvPr/>
          </p:nvCxnSpPr>
          <p:spPr>
            <a:xfrm>
              <a:off x="5676958" y="2211754"/>
              <a:ext cx="0" cy="3782646"/>
            </a:xfrm>
            <a:prstGeom prst="straightConnector1">
              <a:avLst/>
            </a:prstGeom>
            <a:ln w="12700">
              <a:solidFill>
                <a:srgbClr val="FF00F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E04FC92-1128-4198-9714-D102F819AEE6}"/>
                </a:ext>
              </a:extLst>
            </p:cNvPr>
            <p:cNvCxnSpPr/>
            <p:nvPr/>
          </p:nvCxnSpPr>
          <p:spPr>
            <a:xfrm>
              <a:off x="8892989" y="2250434"/>
              <a:ext cx="0" cy="3782646"/>
            </a:xfrm>
            <a:prstGeom prst="straightConnector1">
              <a:avLst/>
            </a:prstGeom>
            <a:ln w="12700">
              <a:solidFill>
                <a:srgbClr val="FF00FF"/>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3694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Pleural Effusion</a:t>
            </a:r>
          </a:p>
        </p:txBody>
      </p:sp>
      <p:pic>
        <p:nvPicPr>
          <p:cNvPr id="4" name="Picture 2" descr="PPT14A">
            <a:extLst>
              <a:ext uri="{FF2B5EF4-FFF2-40B4-BE49-F238E27FC236}">
                <a16:creationId xmlns:a16="http://schemas.microsoft.com/office/drawing/2014/main" id="{9CD14291-2C9D-4DDE-A33B-A53732D866C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26080" y="1690688"/>
            <a:ext cx="4733290" cy="4631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descr="PPT14C">
            <a:extLst>
              <a:ext uri="{FF2B5EF4-FFF2-40B4-BE49-F238E27FC236}">
                <a16:creationId xmlns:a16="http://schemas.microsoft.com/office/drawing/2014/main" id="{C760B4C5-CAC1-4107-B5C3-52A2139A9E30}"/>
              </a:ext>
            </a:extLst>
          </p:cNvPr>
          <p:cNvPicPr>
            <a:picLocks noGrp="1" noChangeAspect="1" noChangeArrowheads="1"/>
          </p:cNvPicPr>
          <p:nvPr>
            <p:ph idx="1"/>
          </p:nvPr>
        </p:nvPicPr>
        <p:blipFill>
          <a:blip r:embed="rId4" cstate="screen">
            <a:extLst>
              <a:ext uri="{28A0092B-C50C-407E-A947-70E740481C1C}">
                <a14:useLocalDpi xmlns:a14="http://schemas.microsoft.com/office/drawing/2010/main"/>
              </a:ext>
            </a:extLst>
          </a:blip>
          <a:srcRect/>
          <a:stretch>
            <a:fillRect/>
          </a:stretch>
        </p:blipFill>
        <p:spPr bwMode="auto">
          <a:xfrm>
            <a:off x="7903693" y="1675345"/>
            <a:ext cx="4177875" cy="464694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77190" y="2011680"/>
            <a:ext cx="2158620" cy="1477328"/>
          </a:xfrm>
          <a:prstGeom prst="rect">
            <a:avLst/>
          </a:prstGeom>
          <a:noFill/>
        </p:spPr>
        <p:txBody>
          <a:bodyPr wrap="square" rtlCol="0">
            <a:spAutoFit/>
          </a:bodyPr>
          <a:lstStyle/>
          <a:p>
            <a:r>
              <a:rPr lang="en-US" dirty="0"/>
              <a:t>1. Distinct </a:t>
            </a:r>
            <a:r>
              <a:rPr lang="en-US" dirty="0">
                <a:solidFill>
                  <a:srgbClr val="01D3EF"/>
                </a:solidFill>
              </a:rPr>
              <a:t>fluid edge</a:t>
            </a:r>
          </a:p>
          <a:p>
            <a:r>
              <a:rPr lang="en-US" dirty="0"/>
              <a:t>2. Can note a </a:t>
            </a:r>
            <a:r>
              <a:rPr lang="en-US" dirty="0">
                <a:solidFill>
                  <a:srgbClr val="9933FF"/>
                </a:solidFill>
              </a:rPr>
              <a:t>loss of the diaphragm</a:t>
            </a:r>
            <a:r>
              <a:rPr lang="en-US" dirty="0"/>
              <a:t> border (silhouette sign)</a:t>
            </a:r>
          </a:p>
        </p:txBody>
      </p:sp>
      <p:cxnSp>
        <p:nvCxnSpPr>
          <p:cNvPr id="8" name="Straight Arrow Connector 7">
            <a:extLst>
              <a:ext uri="{FF2B5EF4-FFF2-40B4-BE49-F238E27FC236}">
                <a16:creationId xmlns:a16="http://schemas.microsoft.com/office/drawing/2014/main" id="{586C049A-8CA0-4A48-8AB9-DCDEBD325038}"/>
              </a:ext>
            </a:extLst>
          </p:cNvPr>
          <p:cNvCxnSpPr>
            <a:cxnSpLocks/>
          </p:cNvCxnSpPr>
          <p:nvPr/>
        </p:nvCxnSpPr>
        <p:spPr>
          <a:xfrm>
            <a:off x="3799002" y="4864231"/>
            <a:ext cx="264364" cy="524810"/>
          </a:xfrm>
          <a:prstGeom prst="straightConnector1">
            <a:avLst/>
          </a:prstGeom>
          <a:ln w="19050">
            <a:solidFill>
              <a:srgbClr val="9933FF"/>
            </a:solidFill>
            <a:tailEnd type="triangle"/>
          </a:ln>
        </p:spPr>
        <p:style>
          <a:lnRef idx="1">
            <a:schemeClr val="accent1"/>
          </a:lnRef>
          <a:fillRef idx="0">
            <a:schemeClr val="accent1"/>
          </a:fillRef>
          <a:effectRef idx="0">
            <a:schemeClr val="accent1"/>
          </a:effectRef>
          <a:fontRef idx="minor">
            <a:schemeClr val="tx1"/>
          </a:fontRef>
        </p:style>
      </p:cxnSp>
      <p:sp>
        <p:nvSpPr>
          <p:cNvPr id="3" name="Freeform: Shape 2">
            <a:extLst>
              <a:ext uri="{FF2B5EF4-FFF2-40B4-BE49-F238E27FC236}">
                <a16:creationId xmlns:a16="http://schemas.microsoft.com/office/drawing/2014/main" id="{D43F7419-49C5-4A1B-B25F-490F5D65A316}"/>
              </a:ext>
            </a:extLst>
          </p:cNvPr>
          <p:cNvSpPr/>
          <p:nvPr/>
        </p:nvSpPr>
        <p:spPr>
          <a:xfrm>
            <a:off x="3563815" y="3915508"/>
            <a:ext cx="1078523" cy="320430"/>
          </a:xfrm>
          <a:custGeom>
            <a:avLst/>
            <a:gdLst>
              <a:gd name="connsiteX0" fmla="*/ 0 w 1078523"/>
              <a:gd name="connsiteY0" fmla="*/ 0 h 320430"/>
              <a:gd name="connsiteX1" fmla="*/ 31262 w 1078523"/>
              <a:gd name="connsiteY1" fmla="*/ 39077 h 320430"/>
              <a:gd name="connsiteX2" fmla="*/ 39077 w 1078523"/>
              <a:gd name="connsiteY2" fmla="*/ 62523 h 320430"/>
              <a:gd name="connsiteX3" fmla="*/ 46893 w 1078523"/>
              <a:gd name="connsiteY3" fmla="*/ 93784 h 320430"/>
              <a:gd name="connsiteX4" fmla="*/ 93785 w 1078523"/>
              <a:gd name="connsiteY4" fmla="*/ 187569 h 320430"/>
              <a:gd name="connsiteX5" fmla="*/ 164123 w 1078523"/>
              <a:gd name="connsiteY5" fmla="*/ 218830 h 320430"/>
              <a:gd name="connsiteX6" fmla="*/ 211016 w 1078523"/>
              <a:gd name="connsiteY6" fmla="*/ 234461 h 320430"/>
              <a:gd name="connsiteX7" fmla="*/ 328247 w 1078523"/>
              <a:gd name="connsiteY7" fmla="*/ 242277 h 320430"/>
              <a:gd name="connsiteX8" fmla="*/ 382954 w 1078523"/>
              <a:gd name="connsiteY8" fmla="*/ 250092 h 320430"/>
              <a:gd name="connsiteX9" fmla="*/ 406400 w 1078523"/>
              <a:gd name="connsiteY9" fmla="*/ 257907 h 320430"/>
              <a:gd name="connsiteX10" fmla="*/ 445477 w 1078523"/>
              <a:gd name="connsiteY10" fmla="*/ 265723 h 320430"/>
              <a:gd name="connsiteX11" fmla="*/ 468923 w 1078523"/>
              <a:gd name="connsiteY11" fmla="*/ 273538 h 320430"/>
              <a:gd name="connsiteX12" fmla="*/ 547077 w 1078523"/>
              <a:gd name="connsiteY12" fmla="*/ 289169 h 320430"/>
              <a:gd name="connsiteX13" fmla="*/ 633047 w 1078523"/>
              <a:gd name="connsiteY13" fmla="*/ 304800 h 320430"/>
              <a:gd name="connsiteX14" fmla="*/ 804985 w 1078523"/>
              <a:gd name="connsiteY14" fmla="*/ 320430 h 320430"/>
              <a:gd name="connsiteX15" fmla="*/ 898770 w 1078523"/>
              <a:gd name="connsiteY15" fmla="*/ 312615 h 320430"/>
              <a:gd name="connsiteX16" fmla="*/ 953477 w 1078523"/>
              <a:gd name="connsiteY16" fmla="*/ 289169 h 320430"/>
              <a:gd name="connsiteX17" fmla="*/ 976923 w 1078523"/>
              <a:gd name="connsiteY17" fmla="*/ 281354 h 320430"/>
              <a:gd name="connsiteX18" fmla="*/ 1023816 w 1078523"/>
              <a:gd name="connsiteY18" fmla="*/ 242277 h 320430"/>
              <a:gd name="connsiteX19" fmla="*/ 1039447 w 1078523"/>
              <a:gd name="connsiteY19" fmla="*/ 218830 h 320430"/>
              <a:gd name="connsiteX20" fmla="*/ 1047262 w 1078523"/>
              <a:gd name="connsiteY20" fmla="*/ 195384 h 320430"/>
              <a:gd name="connsiteX21" fmla="*/ 1078523 w 1078523"/>
              <a:gd name="connsiteY21" fmla="*/ 156307 h 320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8523" h="320430">
                <a:moveTo>
                  <a:pt x="0" y="0"/>
                </a:moveTo>
                <a:cubicBezTo>
                  <a:pt x="10421" y="13026"/>
                  <a:pt x="22421" y="24931"/>
                  <a:pt x="31262" y="39077"/>
                </a:cubicBezTo>
                <a:cubicBezTo>
                  <a:pt x="35628" y="46063"/>
                  <a:pt x="36814" y="54602"/>
                  <a:pt x="39077" y="62523"/>
                </a:cubicBezTo>
                <a:cubicBezTo>
                  <a:pt x="42028" y="72851"/>
                  <a:pt x="43807" y="83496"/>
                  <a:pt x="46893" y="93784"/>
                </a:cubicBezTo>
                <a:cubicBezTo>
                  <a:pt x="54696" y="119793"/>
                  <a:pt x="69081" y="171099"/>
                  <a:pt x="93785" y="187569"/>
                </a:cubicBezTo>
                <a:cubicBezTo>
                  <a:pt x="130941" y="212340"/>
                  <a:pt x="108318" y="200229"/>
                  <a:pt x="164123" y="218830"/>
                </a:cubicBezTo>
                <a:cubicBezTo>
                  <a:pt x="164125" y="218831"/>
                  <a:pt x="211013" y="234461"/>
                  <a:pt x="211016" y="234461"/>
                </a:cubicBezTo>
                <a:lnTo>
                  <a:pt x="328247" y="242277"/>
                </a:lnTo>
                <a:cubicBezTo>
                  <a:pt x="346483" y="244882"/>
                  <a:pt x="364891" y="246480"/>
                  <a:pt x="382954" y="250092"/>
                </a:cubicBezTo>
                <a:cubicBezTo>
                  <a:pt x="391032" y="251708"/>
                  <a:pt x="398408" y="255909"/>
                  <a:pt x="406400" y="257907"/>
                </a:cubicBezTo>
                <a:cubicBezTo>
                  <a:pt x="419287" y="261129"/>
                  <a:pt x="432590" y="262501"/>
                  <a:pt x="445477" y="265723"/>
                </a:cubicBezTo>
                <a:cubicBezTo>
                  <a:pt x="453469" y="267721"/>
                  <a:pt x="461002" y="271275"/>
                  <a:pt x="468923" y="273538"/>
                </a:cubicBezTo>
                <a:cubicBezTo>
                  <a:pt x="511287" y="285642"/>
                  <a:pt x="495890" y="278932"/>
                  <a:pt x="547077" y="289169"/>
                </a:cubicBezTo>
                <a:cubicBezTo>
                  <a:pt x="606097" y="300972"/>
                  <a:pt x="550750" y="296287"/>
                  <a:pt x="633047" y="304800"/>
                </a:cubicBezTo>
                <a:cubicBezTo>
                  <a:pt x="690291" y="310722"/>
                  <a:pt x="804985" y="320430"/>
                  <a:pt x="804985" y="320430"/>
                </a:cubicBezTo>
                <a:cubicBezTo>
                  <a:pt x="836247" y="317825"/>
                  <a:pt x="867675" y="316761"/>
                  <a:pt x="898770" y="312615"/>
                </a:cubicBezTo>
                <a:cubicBezTo>
                  <a:pt x="916510" y="310250"/>
                  <a:pt x="938548" y="295567"/>
                  <a:pt x="953477" y="289169"/>
                </a:cubicBezTo>
                <a:cubicBezTo>
                  <a:pt x="961049" y="285924"/>
                  <a:pt x="969108" y="283959"/>
                  <a:pt x="976923" y="281354"/>
                </a:cubicBezTo>
                <a:cubicBezTo>
                  <a:pt x="999977" y="265985"/>
                  <a:pt x="1005011" y="264843"/>
                  <a:pt x="1023816" y="242277"/>
                </a:cubicBezTo>
                <a:cubicBezTo>
                  <a:pt x="1029829" y="235061"/>
                  <a:pt x="1034237" y="226646"/>
                  <a:pt x="1039447" y="218830"/>
                </a:cubicBezTo>
                <a:cubicBezTo>
                  <a:pt x="1042052" y="211015"/>
                  <a:pt x="1043578" y="202752"/>
                  <a:pt x="1047262" y="195384"/>
                </a:cubicBezTo>
                <a:cubicBezTo>
                  <a:pt x="1057120" y="175668"/>
                  <a:pt x="1063986" y="170845"/>
                  <a:pt x="1078523" y="156307"/>
                </a:cubicBez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EC77361-68EF-4587-86FA-ABFE3AD18C54}"/>
              </a:ext>
            </a:extLst>
          </p:cNvPr>
          <p:cNvSpPr/>
          <p:nvPr/>
        </p:nvSpPr>
        <p:spPr>
          <a:xfrm>
            <a:off x="9003323" y="3829538"/>
            <a:ext cx="898769" cy="242277"/>
          </a:xfrm>
          <a:custGeom>
            <a:avLst/>
            <a:gdLst>
              <a:gd name="connsiteX0" fmla="*/ 0 w 898769"/>
              <a:gd name="connsiteY0" fmla="*/ 31262 h 242277"/>
              <a:gd name="connsiteX1" fmla="*/ 23446 w 898769"/>
              <a:gd name="connsiteY1" fmla="*/ 117231 h 242277"/>
              <a:gd name="connsiteX2" fmla="*/ 54708 w 898769"/>
              <a:gd name="connsiteY2" fmla="*/ 164124 h 242277"/>
              <a:gd name="connsiteX3" fmla="*/ 93785 w 898769"/>
              <a:gd name="connsiteY3" fmla="*/ 203200 h 242277"/>
              <a:gd name="connsiteX4" fmla="*/ 156308 w 898769"/>
              <a:gd name="connsiteY4" fmla="*/ 218831 h 242277"/>
              <a:gd name="connsiteX5" fmla="*/ 203200 w 898769"/>
              <a:gd name="connsiteY5" fmla="*/ 234462 h 242277"/>
              <a:gd name="connsiteX6" fmla="*/ 226646 w 898769"/>
              <a:gd name="connsiteY6" fmla="*/ 242277 h 242277"/>
              <a:gd name="connsiteX7" fmla="*/ 578339 w 898769"/>
              <a:gd name="connsiteY7" fmla="*/ 234462 h 242277"/>
              <a:gd name="connsiteX8" fmla="*/ 648677 w 898769"/>
              <a:gd name="connsiteY8" fmla="*/ 211016 h 242277"/>
              <a:gd name="connsiteX9" fmla="*/ 734646 w 898769"/>
              <a:gd name="connsiteY9" fmla="*/ 195385 h 242277"/>
              <a:gd name="connsiteX10" fmla="*/ 781539 w 898769"/>
              <a:gd name="connsiteY10" fmla="*/ 164124 h 242277"/>
              <a:gd name="connsiteX11" fmla="*/ 820615 w 898769"/>
              <a:gd name="connsiteY11" fmla="*/ 132862 h 242277"/>
              <a:gd name="connsiteX12" fmla="*/ 851877 w 898769"/>
              <a:gd name="connsiteY12" fmla="*/ 93785 h 242277"/>
              <a:gd name="connsiteX13" fmla="*/ 859692 w 898769"/>
              <a:gd name="connsiteY13" fmla="*/ 70339 h 242277"/>
              <a:gd name="connsiteX14" fmla="*/ 890954 w 898769"/>
              <a:gd name="connsiteY14" fmla="*/ 23447 h 242277"/>
              <a:gd name="connsiteX15" fmla="*/ 898769 w 898769"/>
              <a:gd name="connsiteY15" fmla="*/ 0 h 242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98769" h="242277">
                <a:moveTo>
                  <a:pt x="0" y="31262"/>
                </a:moveTo>
                <a:cubicBezTo>
                  <a:pt x="4194" y="52236"/>
                  <a:pt x="12113" y="100231"/>
                  <a:pt x="23446" y="117231"/>
                </a:cubicBezTo>
                <a:lnTo>
                  <a:pt x="54708" y="164124"/>
                </a:lnTo>
                <a:cubicBezTo>
                  <a:pt x="70339" y="187571"/>
                  <a:pt x="67733" y="190174"/>
                  <a:pt x="93785" y="203200"/>
                </a:cubicBezTo>
                <a:cubicBezTo>
                  <a:pt x="112762" y="212688"/>
                  <a:pt x="136679" y="213478"/>
                  <a:pt x="156308" y="218831"/>
                </a:cubicBezTo>
                <a:cubicBezTo>
                  <a:pt x="172204" y="223166"/>
                  <a:pt x="187569" y="229252"/>
                  <a:pt x="203200" y="234462"/>
                </a:cubicBezTo>
                <a:lnTo>
                  <a:pt x="226646" y="242277"/>
                </a:lnTo>
                <a:cubicBezTo>
                  <a:pt x="343877" y="239672"/>
                  <a:pt x="461281" y="241348"/>
                  <a:pt x="578339" y="234462"/>
                </a:cubicBezTo>
                <a:cubicBezTo>
                  <a:pt x="600468" y="233160"/>
                  <a:pt x="625890" y="215574"/>
                  <a:pt x="648677" y="211016"/>
                </a:cubicBezTo>
                <a:cubicBezTo>
                  <a:pt x="703292" y="200092"/>
                  <a:pt x="674651" y="205384"/>
                  <a:pt x="734646" y="195385"/>
                </a:cubicBezTo>
                <a:cubicBezTo>
                  <a:pt x="750277" y="184965"/>
                  <a:pt x="771119" y="179755"/>
                  <a:pt x="781539" y="164124"/>
                </a:cubicBezTo>
                <a:cubicBezTo>
                  <a:pt x="801738" y="133822"/>
                  <a:pt x="788258" y="143647"/>
                  <a:pt x="820615" y="132862"/>
                </a:cubicBezTo>
                <a:cubicBezTo>
                  <a:pt x="840262" y="73927"/>
                  <a:pt x="811475" y="144289"/>
                  <a:pt x="851877" y="93785"/>
                </a:cubicBezTo>
                <a:cubicBezTo>
                  <a:pt x="857023" y="87352"/>
                  <a:pt x="855691" y="77540"/>
                  <a:pt x="859692" y="70339"/>
                </a:cubicBezTo>
                <a:cubicBezTo>
                  <a:pt x="868815" y="53917"/>
                  <a:pt x="890954" y="23447"/>
                  <a:pt x="890954" y="23447"/>
                </a:cubicBezTo>
                <a:lnTo>
                  <a:pt x="898769" y="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86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Pleural Effusion</a:t>
            </a:r>
          </a:p>
        </p:txBody>
      </p:sp>
      <p:sp>
        <p:nvSpPr>
          <p:cNvPr id="6" name="TextBox 5"/>
          <p:cNvSpPr txBox="1"/>
          <p:nvPr/>
        </p:nvSpPr>
        <p:spPr>
          <a:xfrm>
            <a:off x="377189" y="2011680"/>
            <a:ext cx="2605853" cy="923330"/>
          </a:xfrm>
          <a:prstGeom prst="rect">
            <a:avLst/>
          </a:prstGeom>
          <a:noFill/>
        </p:spPr>
        <p:txBody>
          <a:bodyPr wrap="square" rtlCol="0">
            <a:spAutoFit/>
          </a:bodyPr>
          <a:lstStyle/>
          <a:p>
            <a:r>
              <a:rPr lang="en-US" dirty="0"/>
              <a:t>1. You can sometimes appreciate a </a:t>
            </a:r>
            <a:r>
              <a:rPr lang="en-US" dirty="0">
                <a:solidFill>
                  <a:srgbClr val="FF00FF"/>
                </a:solidFill>
              </a:rPr>
              <a:t>meniscus sign</a:t>
            </a:r>
            <a:r>
              <a:rPr lang="en-US" dirty="0"/>
              <a:t> of the fluid level.</a:t>
            </a:r>
          </a:p>
        </p:txBody>
      </p:sp>
      <p:pic>
        <p:nvPicPr>
          <p:cNvPr id="11" name="Picture 10">
            <a:extLst>
              <a:ext uri="{FF2B5EF4-FFF2-40B4-BE49-F238E27FC236}">
                <a16:creationId xmlns:a16="http://schemas.microsoft.com/office/drawing/2014/main" id="{69CC3354-2A7E-4DA1-83D9-05898F3520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12761" y="1458863"/>
            <a:ext cx="4628393" cy="4630684"/>
          </a:xfrm>
          <a:prstGeom prst="rect">
            <a:avLst/>
          </a:prstGeom>
        </p:spPr>
      </p:pic>
      <p:pic>
        <p:nvPicPr>
          <p:cNvPr id="9" name="Picture 8">
            <a:extLst>
              <a:ext uri="{FF2B5EF4-FFF2-40B4-BE49-F238E27FC236}">
                <a16:creationId xmlns:a16="http://schemas.microsoft.com/office/drawing/2014/main" id="{CE800564-98B4-4073-A08F-C4F0F3E4C57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3469"/>
          <a:stretch/>
        </p:blipFill>
        <p:spPr>
          <a:xfrm>
            <a:off x="8353388" y="1458863"/>
            <a:ext cx="3541308" cy="4633362"/>
          </a:xfrm>
          <a:prstGeom prst="rect">
            <a:avLst/>
          </a:prstGeom>
        </p:spPr>
      </p:pic>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A223C589-6AF9-4D09-8A79-BF8B0BA54A81}"/>
                  </a:ext>
                </a:extLst>
              </p14:cNvPr>
              <p14:cNvContentPartPr/>
              <p14:nvPr/>
            </p14:nvContentPartPr>
            <p14:xfrm>
              <a:off x="4144509" y="3297570"/>
              <a:ext cx="1177200" cy="562680"/>
            </p14:xfrm>
          </p:contentPart>
        </mc:Choice>
        <mc:Fallback xmlns="">
          <p:pic>
            <p:nvPicPr>
              <p:cNvPr id="18" name="Ink 17">
                <a:extLst>
                  <a:ext uri="{FF2B5EF4-FFF2-40B4-BE49-F238E27FC236}">
                    <a16:creationId xmlns:a16="http://schemas.microsoft.com/office/drawing/2014/main" id="{A223C589-6AF9-4D09-8A79-BF8B0BA54A81}"/>
                  </a:ext>
                </a:extLst>
              </p:cNvPr>
              <p:cNvPicPr/>
              <p:nvPr/>
            </p:nvPicPr>
            <p:blipFill>
              <a:blip r:embed="rId5"/>
              <a:stretch>
                <a:fillRect/>
              </a:stretch>
            </p:blipFill>
            <p:spPr>
              <a:xfrm>
                <a:off x="4135869" y="3288930"/>
                <a:ext cx="1194840" cy="580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5C95719C-EB93-474C-B11F-BCB7F9D3FE05}"/>
                  </a:ext>
                </a:extLst>
              </p14:cNvPr>
              <p14:cNvContentPartPr/>
              <p14:nvPr/>
            </p14:nvContentPartPr>
            <p14:xfrm rot="20793888">
              <a:off x="8916080" y="3752653"/>
              <a:ext cx="886900" cy="333464"/>
            </p14:xfrm>
          </p:contentPart>
        </mc:Choice>
        <mc:Fallback xmlns="">
          <p:pic>
            <p:nvPicPr>
              <p:cNvPr id="21" name="Ink 20">
                <a:extLst>
                  <a:ext uri="{FF2B5EF4-FFF2-40B4-BE49-F238E27FC236}">
                    <a16:creationId xmlns:a16="http://schemas.microsoft.com/office/drawing/2014/main" id="{5C95719C-EB93-474C-B11F-BCB7F9D3FE05}"/>
                  </a:ext>
                </a:extLst>
              </p:cNvPr>
              <p:cNvPicPr/>
              <p:nvPr/>
            </p:nvPicPr>
            <p:blipFill>
              <a:blip r:embed="rId7"/>
              <a:stretch>
                <a:fillRect/>
              </a:stretch>
            </p:blipFill>
            <p:spPr>
              <a:xfrm rot="20793888">
                <a:off x="8907081" y="3743660"/>
                <a:ext cx="904537" cy="351090"/>
              </a:xfrm>
              <a:prstGeom prst="rect">
                <a:avLst/>
              </a:prstGeom>
            </p:spPr>
          </p:pic>
        </mc:Fallback>
      </mc:AlternateContent>
    </p:spTree>
    <p:extLst>
      <p:ext uri="{BB962C8B-B14F-4D97-AF65-F5344CB8AC3E}">
        <p14:creationId xmlns:p14="http://schemas.microsoft.com/office/powerpoint/2010/main" val="131790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Pneumothorax</a:t>
            </a:r>
          </a:p>
        </p:txBody>
      </p:sp>
      <p:pic>
        <p:nvPicPr>
          <p:cNvPr id="4" name="Picture 2">
            <a:extLst>
              <a:ext uri="{FF2B5EF4-FFF2-40B4-BE49-F238E27FC236}">
                <a16:creationId xmlns:a16="http://schemas.microsoft.com/office/drawing/2014/main" id="{47EB1312-D2D0-4223-BA4F-E286378269B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23410" y="1313406"/>
            <a:ext cx="5353051" cy="5361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38200" y="1562844"/>
            <a:ext cx="2846070" cy="4524315"/>
          </a:xfrm>
          <a:prstGeom prst="rect">
            <a:avLst/>
          </a:prstGeom>
          <a:noFill/>
          <a:ln>
            <a:solidFill>
              <a:srgbClr val="00B050"/>
            </a:solidFill>
          </a:ln>
        </p:spPr>
        <p:txBody>
          <a:bodyPr wrap="square" rtlCol="0">
            <a:spAutoFit/>
          </a:bodyPr>
          <a:lstStyle/>
          <a:p>
            <a:r>
              <a:rPr lang="en-US" dirty="0"/>
              <a:t>1. </a:t>
            </a:r>
            <a:r>
              <a:rPr lang="en-US" dirty="0">
                <a:solidFill>
                  <a:srgbClr val="00B0F0"/>
                </a:solidFill>
              </a:rPr>
              <a:t>Loss of lung markings (</a:t>
            </a:r>
            <a:r>
              <a:rPr lang="en-US" dirty="0" err="1">
                <a:solidFill>
                  <a:srgbClr val="00B0F0"/>
                </a:solidFill>
              </a:rPr>
              <a:t>bronchovascular</a:t>
            </a:r>
            <a:r>
              <a:rPr lang="en-US" dirty="0">
                <a:solidFill>
                  <a:srgbClr val="00B0F0"/>
                </a:solidFill>
              </a:rPr>
              <a:t> structures) </a:t>
            </a:r>
            <a:r>
              <a:rPr lang="en-US" dirty="0"/>
              <a:t>on affected side</a:t>
            </a:r>
          </a:p>
          <a:p>
            <a:r>
              <a:rPr lang="en-US" dirty="0"/>
              <a:t>2. Can sometimes see </a:t>
            </a:r>
            <a:r>
              <a:rPr lang="en-US" dirty="0">
                <a:solidFill>
                  <a:srgbClr val="00B050"/>
                </a:solidFill>
              </a:rPr>
              <a:t>collapsed lung</a:t>
            </a:r>
          </a:p>
          <a:p>
            <a:r>
              <a:rPr lang="en-US" dirty="0"/>
              <a:t>3. In tension pneumothorax (from a penetrating trauma) will see </a:t>
            </a:r>
            <a:r>
              <a:rPr lang="en-US" dirty="0">
                <a:solidFill>
                  <a:schemeClr val="accent4">
                    <a:lumMod val="75000"/>
                  </a:schemeClr>
                </a:solidFill>
              </a:rPr>
              <a:t>thoracic contents/trachea pushed towards opposite side </a:t>
            </a:r>
            <a:r>
              <a:rPr lang="en-US" dirty="0"/>
              <a:t>from air entering but not leaving the cavity. </a:t>
            </a:r>
          </a:p>
          <a:p>
            <a:endParaRPr lang="en-US" dirty="0"/>
          </a:p>
          <a:p>
            <a:r>
              <a:rPr lang="en-US" dirty="0"/>
              <a:t>Look for trauma (can be iatrogenic) or a tall slender male. </a:t>
            </a:r>
          </a:p>
        </p:txBody>
      </p:sp>
      <p:grpSp>
        <p:nvGrpSpPr>
          <p:cNvPr id="12" name="Group 11">
            <a:extLst>
              <a:ext uri="{FF2B5EF4-FFF2-40B4-BE49-F238E27FC236}">
                <a16:creationId xmlns:a16="http://schemas.microsoft.com/office/drawing/2014/main" id="{5B72A60A-7526-4D4A-8535-7485372D4B4D}"/>
              </a:ext>
            </a:extLst>
          </p:cNvPr>
          <p:cNvGrpSpPr/>
          <p:nvPr/>
        </p:nvGrpSpPr>
        <p:grpSpPr>
          <a:xfrm>
            <a:off x="5200650" y="2240280"/>
            <a:ext cx="1978733" cy="3591330"/>
            <a:chOff x="5200650" y="2240280"/>
            <a:chExt cx="1978733" cy="3591330"/>
          </a:xfrm>
        </p:grpSpPr>
        <p:grpSp>
          <p:nvGrpSpPr>
            <p:cNvPr id="13" name="Group 12"/>
            <p:cNvGrpSpPr/>
            <p:nvPr/>
          </p:nvGrpSpPr>
          <p:grpSpPr>
            <a:xfrm>
              <a:off x="5200650" y="2240280"/>
              <a:ext cx="1978733" cy="3332164"/>
              <a:chOff x="5200650" y="2240280"/>
              <a:chExt cx="1978733" cy="3332164"/>
            </a:xfrm>
          </p:grpSpPr>
          <p:sp>
            <p:nvSpPr>
              <p:cNvPr id="6" name="Freeform 5"/>
              <p:cNvSpPr/>
              <p:nvPr/>
            </p:nvSpPr>
            <p:spPr>
              <a:xfrm>
                <a:off x="5200650" y="2240280"/>
                <a:ext cx="1555282" cy="3332164"/>
              </a:xfrm>
              <a:custGeom>
                <a:avLst/>
                <a:gdLst>
                  <a:gd name="connsiteX0" fmla="*/ 1497330 w 1555282"/>
                  <a:gd name="connsiteY0" fmla="*/ 0 h 3332164"/>
                  <a:gd name="connsiteX1" fmla="*/ 925830 w 1555282"/>
                  <a:gd name="connsiteY1" fmla="*/ 11430 h 3332164"/>
                  <a:gd name="connsiteX2" fmla="*/ 857250 w 1555282"/>
                  <a:gd name="connsiteY2" fmla="*/ 34290 h 3332164"/>
                  <a:gd name="connsiteX3" fmla="*/ 777240 w 1555282"/>
                  <a:gd name="connsiteY3" fmla="*/ 57150 h 3332164"/>
                  <a:gd name="connsiteX4" fmla="*/ 742950 w 1555282"/>
                  <a:gd name="connsiteY4" fmla="*/ 80010 h 3332164"/>
                  <a:gd name="connsiteX5" fmla="*/ 720090 w 1555282"/>
                  <a:gd name="connsiteY5" fmla="*/ 114300 h 3332164"/>
                  <a:gd name="connsiteX6" fmla="*/ 662940 w 1555282"/>
                  <a:gd name="connsiteY6" fmla="*/ 171450 h 3332164"/>
                  <a:gd name="connsiteX7" fmla="*/ 708660 w 1555282"/>
                  <a:gd name="connsiteY7" fmla="*/ 251460 h 3332164"/>
                  <a:gd name="connsiteX8" fmla="*/ 777240 w 1555282"/>
                  <a:gd name="connsiteY8" fmla="*/ 274320 h 3332164"/>
                  <a:gd name="connsiteX9" fmla="*/ 1131570 w 1555282"/>
                  <a:gd name="connsiteY9" fmla="*/ 274320 h 3332164"/>
                  <a:gd name="connsiteX10" fmla="*/ 1165860 w 1555282"/>
                  <a:gd name="connsiteY10" fmla="*/ 285750 h 3332164"/>
                  <a:gd name="connsiteX11" fmla="*/ 1245870 w 1555282"/>
                  <a:gd name="connsiteY11" fmla="*/ 297180 h 3332164"/>
                  <a:gd name="connsiteX12" fmla="*/ 1314450 w 1555282"/>
                  <a:gd name="connsiteY12" fmla="*/ 320040 h 3332164"/>
                  <a:gd name="connsiteX13" fmla="*/ 1394460 w 1555282"/>
                  <a:gd name="connsiteY13" fmla="*/ 342900 h 3332164"/>
                  <a:gd name="connsiteX14" fmla="*/ 1497330 w 1555282"/>
                  <a:gd name="connsiteY14" fmla="*/ 434340 h 3332164"/>
                  <a:gd name="connsiteX15" fmla="*/ 1485900 w 1555282"/>
                  <a:gd name="connsiteY15" fmla="*/ 548640 h 3332164"/>
                  <a:gd name="connsiteX16" fmla="*/ 1417320 w 1555282"/>
                  <a:gd name="connsiteY16" fmla="*/ 571500 h 3332164"/>
                  <a:gd name="connsiteX17" fmla="*/ 1383030 w 1555282"/>
                  <a:gd name="connsiteY17" fmla="*/ 582930 h 3332164"/>
                  <a:gd name="connsiteX18" fmla="*/ 800100 w 1555282"/>
                  <a:gd name="connsiteY18" fmla="*/ 582930 h 3332164"/>
                  <a:gd name="connsiteX19" fmla="*/ 765810 w 1555282"/>
                  <a:gd name="connsiteY19" fmla="*/ 594360 h 3332164"/>
                  <a:gd name="connsiteX20" fmla="*/ 720090 w 1555282"/>
                  <a:gd name="connsiteY20" fmla="*/ 605790 h 3332164"/>
                  <a:gd name="connsiteX21" fmla="*/ 628650 w 1555282"/>
                  <a:gd name="connsiteY21" fmla="*/ 617220 h 3332164"/>
                  <a:gd name="connsiteX22" fmla="*/ 594360 w 1555282"/>
                  <a:gd name="connsiteY22" fmla="*/ 628650 h 3332164"/>
                  <a:gd name="connsiteX23" fmla="*/ 502920 w 1555282"/>
                  <a:gd name="connsiteY23" fmla="*/ 651510 h 3332164"/>
                  <a:gd name="connsiteX24" fmla="*/ 468630 w 1555282"/>
                  <a:gd name="connsiteY24" fmla="*/ 674370 h 3332164"/>
                  <a:gd name="connsiteX25" fmla="*/ 411480 w 1555282"/>
                  <a:gd name="connsiteY25" fmla="*/ 731520 h 3332164"/>
                  <a:gd name="connsiteX26" fmla="*/ 411480 w 1555282"/>
                  <a:gd name="connsiteY26" fmla="*/ 868680 h 3332164"/>
                  <a:gd name="connsiteX27" fmla="*/ 468630 w 1555282"/>
                  <a:gd name="connsiteY27" fmla="*/ 891540 h 3332164"/>
                  <a:gd name="connsiteX28" fmla="*/ 914400 w 1555282"/>
                  <a:gd name="connsiteY28" fmla="*/ 902970 h 3332164"/>
                  <a:gd name="connsiteX29" fmla="*/ 1017270 w 1555282"/>
                  <a:gd name="connsiteY29" fmla="*/ 914400 h 3332164"/>
                  <a:gd name="connsiteX30" fmla="*/ 1062990 w 1555282"/>
                  <a:gd name="connsiteY30" fmla="*/ 925830 h 3332164"/>
                  <a:gd name="connsiteX31" fmla="*/ 1165860 w 1555282"/>
                  <a:gd name="connsiteY31" fmla="*/ 937260 h 3332164"/>
                  <a:gd name="connsiteX32" fmla="*/ 1257300 w 1555282"/>
                  <a:gd name="connsiteY32" fmla="*/ 960120 h 3332164"/>
                  <a:gd name="connsiteX33" fmla="*/ 1291590 w 1555282"/>
                  <a:gd name="connsiteY33" fmla="*/ 971550 h 3332164"/>
                  <a:gd name="connsiteX34" fmla="*/ 1417320 w 1555282"/>
                  <a:gd name="connsiteY34" fmla="*/ 1005840 h 3332164"/>
                  <a:gd name="connsiteX35" fmla="*/ 1451610 w 1555282"/>
                  <a:gd name="connsiteY35" fmla="*/ 1017270 h 3332164"/>
                  <a:gd name="connsiteX36" fmla="*/ 1485900 w 1555282"/>
                  <a:gd name="connsiteY36" fmla="*/ 1028700 h 3332164"/>
                  <a:gd name="connsiteX37" fmla="*/ 1520190 w 1555282"/>
                  <a:gd name="connsiteY37" fmla="*/ 1051560 h 3332164"/>
                  <a:gd name="connsiteX38" fmla="*/ 1543050 w 1555282"/>
                  <a:gd name="connsiteY38" fmla="*/ 1085850 h 3332164"/>
                  <a:gd name="connsiteX39" fmla="*/ 1543050 w 1555282"/>
                  <a:gd name="connsiteY39" fmla="*/ 1177290 h 3332164"/>
                  <a:gd name="connsiteX40" fmla="*/ 1508760 w 1555282"/>
                  <a:gd name="connsiteY40" fmla="*/ 1211580 h 3332164"/>
                  <a:gd name="connsiteX41" fmla="*/ 1474470 w 1555282"/>
                  <a:gd name="connsiteY41" fmla="*/ 1223010 h 3332164"/>
                  <a:gd name="connsiteX42" fmla="*/ 1405890 w 1555282"/>
                  <a:gd name="connsiteY42" fmla="*/ 1257300 h 3332164"/>
                  <a:gd name="connsiteX43" fmla="*/ 1291590 w 1555282"/>
                  <a:gd name="connsiteY43" fmla="*/ 1280160 h 3332164"/>
                  <a:gd name="connsiteX44" fmla="*/ 754380 w 1555282"/>
                  <a:gd name="connsiteY44" fmla="*/ 1268730 h 3332164"/>
                  <a:gd name="connsiteX45" fmla="*/ 514350 w 1555282"/>
                  <a:gd name="connsiteY45" fmla="*/ 1245870 h 3332164"/>
                  <a:gd name="connsiteX46" fmla="*/ 320040 w 1555282"/>
                  <a:gd name="connsiteY46" fmla="*/ 1245870 h 3332164"/>
                  <a:gd name="connsiteX47" fmla="*/ 285750 w 1555282"/>
                  <a:gd name="connsiteY47" fmla="*/ 1257300 h 3332164"/>
                  <a:gd name="connsiteX48" fmla="*/ 251460 w 1555282"/>
                  <a:gd name="connsiteY48" fmla="*/ 1280160 h 3332164"/>
                  <a:gd name="connsiteX49" fmla="*/ 240030 w 1555282"/>
                  <a:gd name="connsiteY49" fmla="*/ 1325880 h 3332164"/>
                  <a:gd name="connsiteX50" fmla="*/ 240030 w 1555282"/>
                  <a:gd name="connsiteY50" fmla="*/ 1520190 h 3332164"/>
                  <a:gd name="connsiteX51" fmla="*/ 274320 w 1555282"/>
                  <a:gd name="connsiteY51" fmla="*/ 1543050 h 3332164"/>
                  <a:gd name="connsiteX52" fmla="*/ 388620 w 1555282"/>
                  <a:gd name="connsiteY52" fmla="*/ 1565910 h 3332164"/>
                  <a:gd name="connsiteX53" fmla="*/ 445770 w 1555282"/>
                  <a:gd name="connsiteY53" fmla="*/ 1577340 h 3332164"/>
                  <a:gd name="connsiteX54" fmla="*/ 857250 w 1555282"/>
                  <a:gd name="connsiteY54" fmla="*/ 1600200 h 3332164"/>
                  <a:gd name="connsiteX55" fmla="*/ 960120 w 1555282"/>
                  <a:gd name="connsiteY55" fmla="*/ 1611630 h 3332164"/>
                  <a:gd name="connsiteX56" fmla="*/ 1028700 w 1555282"/>
                  <a:gd name="connsiteY56" fmla="*/ 1657350 h 3332164"/>
                  <a:gd name="connsiteX57" fmla="*/ 1062990 w 1555282"/>
                  <a:gd name="connsiteY57" fmla="*/ 1680210 h 3332164"/>
                  <a:gd name="connsiteX58" fmla="*/ 1062990 w 1555282"/>
                  <a:gd name="connsiteY58" fmla="*/ 1828800 h 3332164"/>
                  <a:gd name="connsiteX59" fmla="*/ 1028700 w 1555282"/>
                  <a:gd name="connsiteY59" fmla="*/ 1863090 h 3332164"/>
                  <a:gd name="connsiteX60" fmla="*/ 960120 w 1555282"/>
                  <a:gd name="connsiteY60" fmla="*/ 1885950 h 3332164"/>
                  <a:gd name="connsiteX61" fmla="*/ 514350 w 1555282"/>
                  <a:gd name="connsiteY61" fmla="*/ 1874520 h 3332164"/>
                  <a:gd name="connsiteX62" fmla="*/ 320040 w 1555282"/>
                  <a:gd name="connsiteY62" fmla="*/ 1885950 h 3332164"/>
                  <a:gd name="connsiteX63" fmla="*/ 285750 w 1555282"/>
                  <a:gd name="connsiteY63" fmla="*/ 1897380 h 3332164"/>
                  <a:gd name="connsiteX64" fmla="*/ 217170 w 1555282"/>
                  <a:gd name="connsiteY64" fmla="*/ 1943100 h 3332164"/>
                  <a:gd name="connsiteX65" fmla="*/ 171450 w 1555282"/>
                  <a:gd name="connsiteY65" fmla="*/ 2045970 h 3332164"/>
                  <a:gd name="connsiteX66" fmla="*/ 182880 w 1555282"/>
                  <a:gd name="connsiteY66" fmla="*/ 2114550 h 3332164"/>
                  <a:gd name="connsiteX67" fmla="*/ 285750 w 1555282"/>
                  <a:gd name="connsiteY67" fmla="*/ 2160270 h 3332164"/>
                  <a:gd name="connsiteX68" fmla="*/ 365760 w 1555282"/>
                  <a:gd name="connsiteY68" fmla="*/ 2183130 h 3332164"/>
                  <a:gd name="connsiteX69" fmla="*/ 560070 w 1555282"/>
                  <a:gd name="connsiteY69" fmla="*/ 2194560 h 3332164"/>
                  <a:gd name="connsiteX70" fmla="*/ 662940 w 1555282"/>
                  <a:gd name="connsiteY70" fmla="*/ 2240280 h 3332164"/>
                  <a:gd name="connsiteX71" fmla="*/ 720090 w 1555282"/>
                  <a:gd name="connsiteY71" fmla="*/ 2343150 h 3332164"/>
                  <a:gd name="connsiteX72" fmla="*/ 685800 w 1555282"/>
                  <a:gd name="connsiteY72" fmla="*/ 2434590 h 3332164"/>
                  <a:gd name="connsiteX73" fmla="*/ 605790 w 1555282"/>
                  <a:gd name="connsiteY73" fmla="*/ 2468880 h 3332164"/>
                  <a:gd name="connsiteX74" fmla="*/ 537210 w 1555282"/>
                  <a:gd name="connsiteY74" fmla="*/ 2491740 h 3332164"/>
                  <a:gd name="connsiteX75" fmla="*/ 102870 w 1555282"/>
                  <a:gd name="connsiteY75" fmla="*/ 2514600 h 3332164"/>
                  <a:gd name="connsiteX76" fmla="*/ 68580 w 1555282"/>
                  <a:gd name="connsiteY76" fmla="*/ 2526030 h 3332164"/>
                  <a:gd name="connsiteX77" fmla="*/ 0 w 1555282"/>
                  <a:gd name="connsiteY77" fmla="*/ 2583180 h 3332164"/>
                  <a:gd name="connsiteX78" fmla="*/ 11430 w 1555282"/>
                  <a:gd name="connsiteY78" fmla="*/ 2743200 h 3332164"/>
                  <a:gd name="connsiteX79" fmla="*/ 68580 w 1555282"/>
                  <a:gd name="connsiteY79" fmla="*/ 2800350 h 3332164"/>
                  <a:gd name="connsiteX80" fmla="*/ 137160 w 1555282"/>
                  <a:gd name="connsiteY80" fmla="*/ 2857500 h 3332164"/>
                  <a:gd name="connsiteX81" fmla="*/ 434340 w 1555282"/>
                  <a:gd name="connsiteY81" fmla="*/ 2857500 h 3332164"/>
                  <a:gd name="connsiteX82" fmla="*/ 480060 w 1555282"/>
                  <a:gd name="connsiteY82" fmla="*/ 2880360 h 3332164"/>
                  <a:gd name="connsiteX83" fmla="*/ 502920 w 1555282"/>
                  <a:gd name="connsiteY83" fmla="*/ 2914650 h 3332164"/>
                  <a:gd name="connsiteX84" fmla="*/ 571500 w 1555282"/>
                  <a:gd name="connsiteY84" fmla="*/ 2960370 h 3332164"/>
                  <a:gd name="connsiteX85" fmla="*/ 617220 w 1555282"/>
                  <a:gd name="connsiteY85" fmla="*/ 3028950 h 3332164"/>
                  <a:gd name="connsiteX86" fmla="*/ 662940 w 1555282"/>
                  <a:gd name="connsiteY86" fmla="*/ 3131820 h 3332164"/>
                  <a:gd name="connsiteX87" fmla="*/ 651510 w 1555282"/>
                  <a:gd name="connsiteY87" fmla="*/ 3246120 h 3332164"/>
                  <a:gd name="connsiteX88" fmla="*/ 617220 w 1555282"/>
                  <a:gd name="connsiteY88" fmla="*/ 3268980 h 3332164"/>
                  <a:gd name="connsiteX89" fmla="*/ 502920 w 1555282"/>
                  <a:gd name="connsiteY89" fmla="*/ 3303270 h 3332164"/>
                  <a:gd name="connsiteX90" fmla="*/ 434340 w 1555282"/>
                  <a:gd name="connsiteY90" fmla="*/ 3314700 h 3332164"/>
                  <a:gd name="connsiteX91" fmla="*/ 80010 w 1555282"/>
                  <a:gd name="connsiteY91" fmla="*/ 3326130 h 3332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555282" h="3332164">
                    <a:moveTo>
                      <a:pt x="1497330" y="0"/>
                    </a:moveTo>
                    <a:cubicBezTo>
                      <a:pt x="1306830" y="3810"/>
                      <a:pt x="1116095" y="1237"/>
                      <a:pt x="925830" y="11430"/>
                    </a:cubicBezTo>
                    <a:cubicBezTo>
                      <a:pt x="901768" y="12719"/>
                      <a:pt x="880627" y="28446"/>
                      <a:pt x="857250" y="34290"/>
                    </a:cubicBezTo>
                    <a:cubicBezTo>
                      <a:pt x="842601" y="37952"/>
                      <a:pt x="793638" y="48951"/>
                      <a:pt x="777240" y="57150"/>
                    </a:cubicBezTo>
                    <a:cubicBezTo>
                      <a:pt x="764953" y="63293"/>
                      <a:pt x="754380" y="72390"/>
                      <a:pt x="742950" y="80010"/>
                    </a:cubicBezTo>
                    <a:cubicBezTo>
                      <a:pt x="735330" y="91440"/>
                      <a:pt x="729804" y="104586"/>
                      <a:pt x="720090" y="114300"/>
                    </a:cubicBezTo>
                    <a:cubicBezTo>
                      <a:pt x="643890" y="190500"/>
                      <a:pt x="723900" y="80010"/>
                      <a:pt x="662940" y="171450"/>
                    </a:cubicBezTo>
                    <a:cubicBezTo>
                      <a:pt x="672598" y="210081"/>
                      <a:pt x="669120" y="229493"/>
                      <a:pt x="708660" y="251460"/>
                    </a:cubicBezTo>
                    <a:cubicBezTo>
                      <a:pt x="729724" y="263162"/>
                      <a:pt x="777240" y="274320"/>
                      <a:pt x="777240" y="274320"/>
                    </a:cubicBezTo>
                    <a:cubicBezTo>
                      <a:pt x="947936" y="258802"/>
                      <a:pt x="917171" y="255677"/>
                      <a:pt x="1131570" y="274320"/>
                    </a:cubicBezTo>
                    <a:cubicBezTo>
                      <a:pt x="1143573" y="275364"/>
                      <a:pt x="1154046" y="283387"/>
                      <a:pt x="1165860" y="285750"/>
                    </a:cubicBezTo>
                    <a:cubicBezTo>
                      <a:pt x="1192278" y="291034"/>
                      <a:pt x="1219200" y="293370"/>
                      <a:pt x="1245870" y="297180"/>
                    </a:cubicBezTo>
                    <a:cubicBezTo>
                      <a:pt x="1268730" y="304800"/>
                      <a:pt x="1291073" y="314196"/>
                      <a:pt x="1314450" y="320040"/>
                    </a:cubicBezTo>
                    <a:cubicBezTo>
                      <a:pt x="1371859" y="334392"/>
                      <a:pt x="1345267" y="326502"/>
                      <a:pt x="1394460" y="342900"/>
                    </a:cubicBezTo>
                    <a:cubicBezTo>
                      <a:pt x="1472754" y="421194"/>
                      <a:pt x="1436141" y="393547"/>
                      <a:pt x="1497330" y="434340"/>
                    </a:cubicBezTo>
                    <a:cubicBezTo>
                      <a:pt x="1493520" y="472440"/>
                      <a:pt x="1505193" y="515566"/>
                      <a:pt x="1485900" y="548640"/>
                    </a:cubicBezTo>
                    <a:cubicBezTo>
                      <a:pt x="1473758" y="569454"/>
                      <a:pt x="1440180" y="563880"/>
                      <a:pt x="1417320" y="571500"/>
                    </a:cubicBezTo>
                    <a:lnTo>
                      <a:pt x="1383030" y="582930"/>
                    </a:lnTo>
                    <a:cubicBezTo>
                      <a:pt x="1105043" y="572238"/>
                      <a:pt x="1074850" y="563305"/>
                      <a:pt x="800100" y="582930"/>
                    </a:cubicBezTo>
                    <a:cubicBezTo>
                      <a:pt x="788082" y="583788"/>
                      <a:pt x="777395" y="591050"/>
                      <a:pt x="765810" y="594360"/>
                    </a:cubicBezTo>
                    <a:cubicBezTo>
                      <a:pt x="750705" y="598676"/>
                      <a:pt x="735585" y="603207"/>
                      <a:pt x="720090" y="605790"/>
                    </a:cubicBezTo>
                    <a:cubicBezTo>
                      <a:pt x="689791" y="610840"/>
                      <a:pt x="659130" y="613410"/>
                      <a:pt x="628650" y="617220"/>
                    </a:cubicBezTo>
                    <a:cubicBezTo>
                      <a:pt x="617220" y="621030"/>
                      <a:pt x="605984" y="625480"/>
                      <a:pt x="594360" y="628650"/>
                    </a:cubicBezTo>
                    <a:cubicBezTo>
                      <a:pt x="564049" y="636917"/>
                      <a:pt x="502920" y="651510"/>
                      <a:pt x="502920" y="651510"/>
                    </a:cubicBezTo>
                    <a:cubicBezTo>
                      <a:pt x="491490" y="659130"/>
                      <a:pt x="478344" y="664656"/>
                      <a:pt x="468630" y="674370"/>
                    </a:cubicBezTo>
                    <a:cubicBezTo>
                      <a:pt x="392430" y="750570"/>
                      <a:pt x="502920" y="670560"/>
                      <a:pt x="411480" y="731520"/>
                    </a:cubicBezTo>
                    <a:cubicBezTo>
                      <a:pt x="395747" y="778718"/>
                      <a:pt x="379799" y="810598"/>
                      <a:pt x="411480" y="868680"/>
                    </a:cubicBezTo>
                    <a:cubicBezTo>
                      <a:pt x="421305" y="886692"/>
                      <a:pt x="448160" y="890144"/>
                      <a:pt x="468630" y="891540"/>
                    </a:cubicBezTo>
                    <a:cubicBezTo>
                      <a:pt x="616925" y="901651"/>
                      <a:pt x="765810" y="899160"/>
                      <a:pt x="914400" y="902970"/>
                    </a:cubicBezTo>
                    <a:cubicBezTo>
                      <a:pt x="948690" y="906780"/>
                      <a:pt x="983170" y="909154"/>
                      <a:pt x="1017270" y="914400"/>
                    </a:cubicBezTo>
                    <a:cubicBezTo>
                      <a:pt x="1032796" y="916789"/>
                      <a:pt x="1047464" y="923441"/>
                      <a:pt x="1062990" y="925830"/>
                    </a:cubicBezTo>
                    <a:cubicBezTo>
                      <a:pt x="1097090" y="931076"/>
                      <a:pt x="1131570" y="933450"/>
                      <a:pt x="1165860" y="937260"/>
                    </a:cubicBezTo>
                    <a:cubicBezTo>
                      <a:pt x="1244242" y="963387"/>
                      <a:pt x="1146957" y="932534"/>
                      <a:pt x="1257300" y="960120"/>
                    </a:cubicBezTo>
                    <a:cubicBezTo>
                      <a:pt x="1268989" y="963042"/>
                      <a:pt x="1279901" y="968628"/>
                      <a:pt x="1291590" y="971550"/>
                    </a:cubicBezTo>
                    <a:cubicBezTo>
                      <a:pt x="1420836" y="1003861"/>
                      <a:pt x="1270194" y="956798"/>
                      <a:pt x="1417320" y="1005840"/>
                    </a:cubicBezTo>
                    <a:lnTo>
                      <a:pt x="1451610" y="1017270"/>
                    </a:lnTo>
                    <a:cubicBezTo>
                      <a:pt x="1463040" y="1021080"/>
                      <a:pt x="1475875" y="1022017"/>
                      <a:pt x="1485900" y="1028700"/>
                    </a:cubicBezTo>
                    <a:lnTo>
                      <a:pt x="1520190" y="1051560"/>
                    </a:lnTo>
                    <a:cubicBezTo>
                      <a:pt x="1527810" y="1062990"/>
                      <a:pt x="1536907" y="1073563"/>
                      <a:pt x="1543050" y="1085850"/>
                    </a:cubicBezTo>
                    <a:cubicBezTo>
                      <a:pt x="1558601" y="1116953"/>
                      <a:pt x="1560103" y="1143183"/>
                      <a:pt x="1543050" y="1177290"/>
                    </a:cubicBezTo>
                    <a:cubicBezTo>
                      <a:pt x="1535821" y="1191748"/>
                      <a:pt x="1522210" y="1202614"/>
                      <a:pt x="1508760" y="1211580"/>
                    </a:cubicBezTo>
                    <a:cubicBezTo>
                      <a:pt x="1498735" y="1218263"/>
                      <a:pt x="1485246" y="1217622"/>
                      <a:pt x="1474470" y="1223010"/>
                    </a:cubicBezTo>
                    <a:cubicBezTo>
                      <a:pt x="1423277" y="1248607"/>
                      <a:pt x="1459245" y="1244987"/>
                      <a:pt x="1405890" y="1257300"/>
                    </a:cubicBezTo>
                    <a:cubicBezTo>
                      <a:pt x="1368030" y="1266037"/>
                      <a:pt x="1291590" y="1280160"/>
                      <a:pt x="1291590" y="1280160"/>
                    </a:cubicBezTo>
                    <a:lnTo>
                      <a:pt x="754380" y="1268730"/>
                    </a:lnTo>
                    <a:cubicBezTo>
                      <a:pt x="731643" y="1267946"/>
                      <a:pt x="542117" y="1248647"/>
                      <a:pt x="514350" y="1245870"/>
                    </a:cubicBezTo>
                    <a:cubicBezTo>
                      <a:pt x="427096" y="1224057"/>
                      <a:pt x="463235" y="1227971"/>
                      <a:pt x="320040" y="1245870"/>
                    </a:cubicBezTo>
                    <a:cubicBezTo>
                      <a:pt x="308085" y="1247364"/>
                      <a:pt x="296526" y="1251912"/>
                      <a:pt x="285750" y="1257300"/>
                    </a:cubicBezTo>
                    <a:cubicBezTo>
                      <a:pt x="273463" y="1263443"/>
                      <a:pt x="262890" y="1272540"/>
                      <a:pt x="251460" y="1280160"/>
                    </a:cubicBezTo>
                    <a:cubicBezTo>
                      <a:pt x="247650" y="1295400"/>
                      <a:pt x="243111" y="1310476"/>
                      <a:pt x="240030" y="1325880"/>
                    </a:cubicBezTo>
                    <a:cubicBezTo>
                      <a:pt x="226456" y="1393749"/>
                      <a:pt x="217832" y="1448047"/>
                      <a:pt x="240030" y="1520190"/>
                    </a:cubicBezTo>
                    <a:cubicBezTo>
                      <a:pt x="244070" y="1533320"/>
                      <a:pt x="261190" y="1539010"/>
                      <a:pt x="274320" y="1543050"/>
                    </a:cubicBezTo>
                    <a:cubicBezTo>
                      <a:pt x="311456" y="1554477"/>
                      <a:pt x="350520" y="1558290"/>
                      <a:pt x="388620" y="1565910"/>
                    </a:cubicBezTo>
                    <a:cubicBezTo>
                      <a:pt x="407670" y="1569720"/>
                      <a:pt x="426439" y="1575407"/>
                      <a:pt x="445770" y="1577340"/>
                    </a:cubicBezTo>
                    <a:cubicBezTo>
                      <a:pt x="658711" y="1598634"/>
                      <a:pt x="521808" y="1587298"/>
                      <a:pt x="857250" y="1600200"/>
                    </a:cubicBezTo>
                    <a:cubicBezTo>
                      <a:pt x="891540" y="1604010"/>
                      <a:pt x="927389" y="1600720"/>
                      <a:pt x="960120" y="1611630"/>
                    </a:cubicBezTo>
                    <a:cubicBezTo>
                      <a:pt x="986184" y="1620318"/>
                      <a:pt x="1005840" y="1642110"/>
                      <a:pt x="1028700" y="1657350"/>
                    </a:cubicBezTo>
                    <a:lnTo>
                      <a:pt x="1062990" y="1680210"/>
                    </a:lnTo>
                    <a:cubicBezTo>
                      <a:pt x="1082237" y="1737950"/>
                      <a:pt x="1089258" y="1743429"/>
                      <a:pt x="1062990" y="1828800"/>
                    </a:cubicBezTo>
                    <a:cubicBezTo>
                      <a:pt x="1058236" y="1844250"/>
                      <a:pt x="1042830" y="1855240"/>
                      <a:pt x="1028700" y="1863090"/>
                    </a:cubicBezTo>
                    <a:cubicBezTo>
                      <a:pt x="1007636" y="1874792"/>
                      <a:pt x="960120" y="1885950"/>
                      <a:pt x="960120" y="1885950"/>
                    </a:cubicBezTo>
                    <a:cubicBezTo>
                      <a:pt x="811530" y="1882140"/>
                      <a:pt x="662989" y="1874520"/>
                      <a:pt x="514350" y="1874520"/>
                    </a:cubicBezTo>
                    <a:cubicBezTo>
                      <a:pt x="449468" y="1874520"/>
                      <a:pt x="384600" y="1879494"/>
                      <a:pt x="320040" y="1885950"/>
                    </a:cubicBezTo>
                    <a:cubicBezTo>
                      <a:pt x="308052" y="1887149"/>
                      <a:pt x="296282" y="1891529"/>
                      <a:pt x="285750" y="1897380"/>
                    </a:cubicBezTo>
                    <a:cubicBezTo>
                      <a:pt x="261733" y="1910723"/>
                      <a:pt x="217170" y="1943100"/>
                      <a:pt x="217170" y="1943100"/>
                    </a:cubicBezTo>
                    <a:cubicBezTo>
                      <a:pt x="189966" y="2024712"/>
                      <a:pt x="207676" y="1991630"/>
                      <a:pt x="171450" y="2045970"/>
                    </a:cubicBezTo>
                    <a:cubicBezTo>
                      <a:pt x="175260" y="2068830"/>
                      <a:pt x="172516" y="2093821"/>
                      <a:pt x="182880" y="2114550"/>
                    </a:cubicBezTo>
                    <a:cubicBezTo>
                      <a:pt x="193748" y="2136286"/>
                      <a:pt x="280392" y="2158484"/>
                      <a:pt x="285750" y="2160270"/>
                    </a:cubicBezTo>
                    <a:cubicBezTo>
                      <a:pt x="306323" y="2167128"/>
                      <a:pt x="345667" y="2181216"/>
                      <a:pt x="365760" y="2183130"/>
                    </a:cubicBezTo>
                    <a:cubicBezTo>
                      <a:pt x="430350" y="2189281"/>
                      <a:pt x="495300" y="2190750"/>
                      <a:pt x="560070" y="2194560"/>
                    </a:cubicBezTo>
                    <a:cubicBezTo>
                      <a:pt x="641682" y="2221764"/>
                      <a:pt x="608600" y="2204054"/>
                      <a:pt x="662940" y="2240280"/>
                    </a:cubicBezTo>
                    <a:cubicBezTo>
                      <a:pt x="715343" y="2318885"/>
                      <a:pt x="699972" y="2282796"/>
                      <a:pt x="720090" y="2343150"/>
                    </a:cubicBezTo>
                    <a:cubicBezTo>
                      <a:pt x="711912" y="2384040"/>
                      <a:pt x="715232" y="2405158"/>
                      <a:pt x="685800" y="2434590"/>
                    </a:cubicBezTo>
                    <a:cubicBezTo>
                      <a:pt x="657304" y="2463086"/>
                      <a:pt x="643265" y="2457638"/>
                      <a:pt x="605790" y="2468880"/>
                    </a:cubicBezTo>
                    <a:cubicBezTo>
                      <a:pt x="582710" y="2475804"/>
                      <a:pt x="560979" y="2487779"/>
                      <a:pt x="537210" y="2491740"/>
                    </a:cubicBezTo>
                    <a:cubicBezTo>
                      <a:pt x="348310" y="2523223"/>
                      <a:pt x="491794" y="2502446"/>
                      <a:pt x="102870" y="2514600"/>
                    </a:cubicBezTo>
                    <a:cubicBezTo>
                      <a:pt x="91440" y="2518410"/>
                      <a:pt x="79356" y="2520642"/>
                      <a:pt x="68580" y="2526030"/>
                    </a:cubicBezTo>
                    <a:cubicBezTo>
                      <a:pt x="36754" y="2541943"/>
                      <a:pt x="25279" y="2557901"/>
                      <a:pt x="0" y="2583180"/>
                    </a:cubicBezTo>
                    <a:cubicBezTo>
                      <a:pt x="3810" y="2636520"/>
                      <a:pt x="2137" y="2690538"/>
                      <a:pt x="11430" y="2743200"/>
                    </a:cubicBezTo>
                    <a:cubicBezTo>
                      <a:pt x="17211" y="2775957"/>
                      <a:pt x="47559" y="2782833"/>
                      <a:pt x="68580" y="2800350"/>
                    </a:cubicBezTo>
                    <a:cubicBezTo>
                      <a:pt x="156587" y="2873689"/>
                      <a:pt x="52024" y="2800743"/>
                      <a:pt x="137160" y="2857500"/>
                    </a:cubicBezTo>
                    <a:cubicBezTo>
                      <a:pt x="262431" y="2846112"/>
                      <a:pt x="299162" y="2836156"/>
                      <a:pt x="434340" y="2857500"/>
                    </a:cubicBezTo>
                    <a:cubicBezTo>
                      <a:pt x="451170" y="2860157"/>
                      <a:pt x="464820" y="2872740"/>
                      <a:pt x="480060" y="2880360"/>
                    </a:cubicBezTo>
                    <a:cubicBezTo>
                      <a:pt x="487680" y="2891790"/>
                      <a:pt x="492193" y="2906068"/>
                      <a:pt x="502920" y="2914650"/>
                    </a:cubicBezTo>
                    <a:cubicBezTo>
                      <a:pt x="581454" y="2977477"/>
                      <a:pt x="489905" y="2855462"/>
                      <a:pt x="571500" y="2960370"/>
                    </a:cubicBezTo>
                    <a:cubicBezTo>
                      <a:pt x="588368" y="2982057"/>
                      <a:pt x="608532" y="3002886"/>
                      <a:pt x="617220" y="3028950"/>
                    </a:cubicBezTo>
                    <a:cubicBezTo>
                      <a:pt x="644424" y="3110562"/>
                      <a:pt x="626714" y="3077480"/>
                      <a:pt x="662940" y="3131820"/>
                    </a:cubicBezTo>
                    <a:cubicBezTo>
                      <a:pt x="659130" y="3169920"/>
                      <a:pt x="663618" y="3209795"/>
                      <a:pt x="651510" y="3246120"/>
                    </a:cubicBezTo>
                    <a:cubicBezTo>
                      <a:pt x="647166" y="3259152"/>
                      <a:pt x="629773" y="3263401"/>
                      <a:pt x="617220" y="3268980"/>
                    </a:cubicBezTo>
                    <a:cubicBezTo>
                      <a:pt x="593364" y="3279583"/>
                      <a:pt x="533145" y="3297225"/>
                      <a:pt x="502920" y="3303270"/>
                    </a:cubicBezTo>
                    <a:cubicBezTo>
                      <a:pt x="480195" y="3307815"/>
                      <a:pt x="457142" y="3310554"/>
                      <a:pt x="434340" y="3314700"/>
                    </a:cubicBezTo>
                    <a:cubicBezTo>
                      <a:pt x="264625" y="3345557"/>
                      <a:pt x="475288" y="3326130"/>
                      <a:pt x="80010" y="3326130"/>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a:cxnSpLocks/>
              </p:cNvCxnSpPr>
              <p:nvPr/>
            </p:nvCxnSpPr>
            <p:spPr>
              <a:xfrm flipH="1" flipV="1">
                <a:off x="6731979" y="4964777"/>
                <a:ext cx="447404" cy="434279"/>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158313" y="3660459"/>
                <a:ext cx="997117" cy="28256"/>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p14="http://schemas.microsoft.com/office/powerpoint/2010/main" Requires="p14">
            <p:contentPart p14:bwMode="auto" r:id="rId4">
              <p14:nvContentPartPr>
                <p14:cNvPr id="9" name="Ink 8">
                  <a:extLst>
                    <a:ext uri="{FF2B5EF4-FFF2-40B4-BE49-F238E27FC236}">
                      <a16:creationId xmlns:a16="http://schemas.microsoft.com/office/drawing/2014/main" id="{9898871D-27D9-4932-8ACF-0B3C4FF254C9}"/>
                    </a:ext>
                  </a:extLst>
                </p14:cNvPr>
                <p14:cNvContentPartPr/>
                <p14:nvPr/>
              </p14:nvContentPartPr>
              <p14:xfrm>
                <a:off x="5928309" y="3769530"/>
                <a:ext cx="1049760" cy="2062080"/>
              </p14:xfrm>
            </p:contentPart>
          </mc:Choice>
          <mc:Fallback>
            <p:pic>
              <p:nvPicPr>
                <p:cNvPr id="9" name="Ink 8">
                  <a:extLst>
                    <a:ext uri="{FF2B5EF4-FFF2-40B4-BE49-F238E27FC236}">
                      <a16:creationId xmlns:a16="http://schemas.microsoft.com/office/drawing/2014/main" id="{9898871D-27D9-4932-8ACF-0B3C4FF254C9}"/>
                    </a:ext>
                  </a:extLst>
                </p:cNvPr>
                <p:cNvPicPr/>
                <p:nvPr/>
              </p:nvPicPr>
              <p:blipFill>
                <a:blip r:embed="rId5"/>
                <a:stretch>
                  <a:fillRect/>
                </a:stretch>
              </p:blipFill>
              <p:spPr>
                <a:xfrm>
                  <a:off x="5919309" y="3760530"/>
                  <a:ext cx="1067400" cy="2079720"/>
                </a:xfrm>
                <a:prstGeom prst="rect">
                  <a:avLst/>
                </a:prstGeom>
              </p:spPr>
            </p:pic>
          </mc:Fallback>
        </mc:AlternateContent>
      </p:grpSp>
    </p:spTree>
    <p:extLst>
      <p:ext uri="{BB962C8B-B14F-4D97-AF65-F5344CB8AC3E}">
        <p14:creationId xmlns:p14="http://schemas.microsoft.com/office/powerpoint/2010/main" val="31284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187E9-8678-46DD-9A4A-E1BF20B16810}"/>
              </a:ext>
            </a:extLst>
          </p:cNvPr>
          <p:cNvSpPr>
            <a:spLocks noGrp="1"/>
          </p:cNvSpPr>
          <p:nvPr>
            <p:ph type="title"/>
          </p:nvPr>
        </p:nvSpPr>
        <p:spPr/>
        <p:txBody>
          <a:bodyPr/>
          <a:lstStyle/>
          <a:p>
            <a:r>
              <a:rPr lang="en-US" dirty="0"/>
              <a:t>Pneumothorax</a:t>
            </a:r>
          </a:p>
        </p:txBody>
      </p:sp>
      <p:pic>
        <p:nvPicPr>
          <p:cNvPr id="4" name="Content Placeholder 3" descr="IMG_1387">
            <a:extLst>
              <a:ext uri="{FF2B5EF4-FFF2-40B4-BE49-F238E27FC236}">
                <a16:creationId xmlns:a16="http://schemas.microsoft.com/office/drawing/2014/main" id="{3C2F2F1A-5366-424E-8FBE-8A367E82D2E7}"/>
              </a:ext>
            </a:extLst>
          </p:cNvPr>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4352678" y="1890895"/>
            <a:ext cx="6137714" cy="460198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470B9347-1F5A-429B-BC8E-5C60581FF661}"/>
              </a:ext>
            </a:extLst>
          </p:cNvPr>
          <p:cNvSpPr txBox="1"/>
          <p:nvPr/>
        </p:nvSpPr>
        <p:spPr>
          <a:xfrm>
            <a:off x="377190" y="2011680"/>
            <a:ext cx="3460164" cy="1754326"/>
          </a:xfrm>
          <a:prstGeom prst="rect">
            <a:avLst/>
          </a:prstGeom>
          <a:noFill/>
        </p:spPr>
        <p:txBody>
          <a:bodyPr wrap="square" rtlCol="0">
            <a:spAutoFit/>
          </a:bodyPr>
          <a:lstStyle/>
          <a:p>
            <a:r>
              <a:rPr lang="en-US" dirty="0"/>
              <a:t>Be on the look out for subtle findings of pneumothorax along the apical portion of the lung or the lateral edges – note the </a:t>
            </a:r>
            <a:r>
              <a:rPr lang="en-US" dirty="0">
                <a:solidFill>
                  <a:srgbClr val="00B050"/>
                </a:solidFill>
              </a:rPr>
              <a:t>pleural lining </a:t>
            </a:r>
            <a:r>
              <a:rPr lang="en-US" dirty="0"/>
              <a:t>and still appreciate loss of lung markings</a:t>
            </a:r>
          </a:p>
        </p:txBody>
      </p:sp>
      <p:sp>
        <p:nvSpPr>
          <p:cNvPr id="7" name="Freeform: Shape 6">
            <a:extLst>
              <a:ext uri="{FF2B5EF4-FFF2-40B4-BE49-F238E27FC236}">
                <a16:creationId xmlns:a16="http://schemas.microsoft.com/office/drawing/2014/main" id="{EEF89F63-3903-475A-8C28-FEB20AB25C87}"/>
              </a:ext>
            </a:extLst>
          </p:cNvPr>
          <p:cNvSpPr/>
          <p:nvPr/>
        </p:nvSpPr>
        <p:spPr>
          <a:xfrm>
            <a:off x="4767384" y="3106012"/>
            <a:ext cx="4783016" cy="2286604"/>
          </a:xfrm>
          <a:custGeom>
            <a:avLst/>
            <a:gdLst>
              <a:gd name="connsiteX0" fmla="*/ 0 w 4783016"/>
              <a:gd name="connsiteY0" fmla="*/ 661004 h 2286604"/>
              <a:gd name="connsiteX1" fmla="*/ 78154 w 4783016"/>
              <a:gd name="connsiteY1" fmla="*/ 567219 h 2286604"/>
              <a:gd name="connsiteX2" fmla="*/ 93785 w 4783016"/>
              <a:gd name="connsiteY2" fmla="*/ 543773 h 2286604"/>
              <a:gd name="connsiteX3" fmla="*/ 140677 w 4783016"/>
              <a:gd name="connsiteY3" fmla="*/ 504696 h 2286604"/>
              <a:gd name="connsiteX4" fmla="*/ 156308 w 4783016"/>
              <a:gd name="connsiteY4" fmla="*/ 481250 h 2286604"/>
              <a:gd name="connsiteX5" fmla="*/ 179754 w 4783016"/>
              <a:gd name="connsiteY5" fmla="*/ 457804 h 2286604"/>
              <a:gd name="connsiteX6" fmla="*/ 195385 w 4783016"/>
              <a:gd name="connsiteY6" fmla="*/ 434358 h 2286604"/>
              <a:gd name="connsiteX7" fmla="*/ 218831 w 4783016"/>
              <a:gd name="connsiteY7" fmla="*/ 410912 h 2286604"/>
              <a:gd name="connsiteX8" fmla="*/ 257908 w 4783016"/>
              <a:gd name="connsiteY8" fmla="*/ 371835 h 2286604"/>
              <a:gd name="connsiteX9" fmla="*/ 289169 w 4783016"/>
              <a:gd name="connsiteY9" fmla="*/ 332758 h 2286604"/>
              <a:gd name="connsiteX10" fmla="*/ 312616 w 4783016"/>
              <a:gd name="connsiteY10" fmla="*/ 309312 h 2286604"/>
              <a:gd name="connsiteX11" fmla="*/ 390769 w 4783016"/>
              <a:gd name="connsiteY11" fmla="*/ 262419 h 2286604"/>
              <a:gd name="connsiteX12" fmla="*/ 445477 w 4783016"/>
              <a:gd name="connsiteY12" fmla="*/ 231158 h 2286604"/>
              <a:gd name="connsiteX13" fmla="*/ 484554 w 4783016"/>
              <a:gd name="connsiteY13" fmla="*/ 215527 h 2286604"/>
              <a:gd name="connsiteX14" fmla="*/ 554892 w 4783016"/>
              <a:gd name="connsiteY14" fmla="*/ 168635 h 2286604"/>
              <a:gd name="connsiteX15" fmla="*/ 578339 w 4783016"/>
              <a:gd name="connsiteY15" fmla="*/ 160819 h 2286604"/>
              <a:gd name="connsiteX16" fmla="*/ 617416 w 4783016"/>
              <a:gd name="connsiteY16" fmla="*/ 145188 h 2286604"/>
              <a:gd name="connsiteX17" fmla="*/ 648677 w 4783016"/>
              <a:gd name="connsiteY17" fmla="*/ 121742 h 2286604"/>
              <a:gd name="connsiteX18" fmla="*/ 703385 w 4783016"/>
              <a:gd name="connsiteY18" fmla="*/ 106112 h 2286604"/>
              <a:gd name="connsiteX19" fmla="*/ 758092 w 4783016"/>
              <a:gd name="connsiteY19" fmla="*/ 90481 h 2286604"/>
              <a:gd name="connsiteX20" fmla="*/ 781539 w 4783016"/>
              <a:gd name="connsiteY20" fmla="*/ 74850 h 2286604"/>
              <a:gd name="connsiteX21" fmla="*/ 844062 w 4783016"/>
              <a:gd name="connsiteY21" fmla="*/ 59219 h 2286604"/>
              <a:gd name="connsiteX22" fmla="*/ 875323 w 4783016"/>
              <a:gd name="connsiteY22" fmla="*/ 51404 h 2286604"/>
              <a:gd name="connsiteX23" fmla="*/ 898769 w 4783016"/>
              <a:gd name="connsiteY23" fmla="*/ 43588 h 2286604"/>
              <a:gd name="connsiteX24" fmla="*/ 945662 w 4783016"/>
              <a:gd name="connsiteY24" fmla="*/ 35773 h 2286604"/>
              <a:gd name="connsiteX25" fmla="*/ 1336431 w 4783016"/>
              <a:gd name="connsiteY25" fmla="*/ 27958 h 2286604"/>
              <a:gd name="connsiteX26" fmla="*/ 1484923 w 4783016"/>
              <a:gd name="connsiteY26" fmla="*/ 35773 h 2286604"/>
              <a:gd name="connsiteX27" fmla="*/ 1688123 w 4783016"/>
              <a:gd name="connsiteY27" fmla="*/ 51404 h 2286604"/>
              <a:gd name="connsiteX28" fmla="*/ 1766277 w 4783016"/>
              <a:gd name="connsiteY28" fmla="*/ 67035 h 2286604"/>
              <a:gd name="connsiteX29" fmla="*/ 1805354 w 4783016"/>
              <a:gd name="connsiteY29" fmla="*/ 74850 h 2286604"/>
              <a:gd name="connsiteX30" fmla="*/ 1852246 w 4783016"/>
              <a:gd name="connsiteY30" fmla="*/ 90481 h 2286604"/>
              <a:gd name="connsiteX31" fmla="*/ 1875692 w 4783016"/>
              <a:gd name="connsiteY31" fmla="*/ 98296 h 2286604"/>
              <a:gd name="connsiteX32" fmla="*/ 2000739 w 4783016"/>
              <a:gd name="connsiteY32" fmla="*/ 121742 h 2286604"/>
              <a:gd name="connsiteX33" fmla="*/ 2024185 w 4783016"/>
              <a:gd name="connsiteY33" fmla="*/ 129558 h 2286604"/>
              <a:gd name="connsiteX34" fmla="*/ 2078892 w 4783016"/>
              <a:gd name="connsiteY34" fmla="*/ 137373 h 2286604"/>
              <a:gd name="connsiteX35" fmla="*/ 2117969 w 4783016"/>
              <a:gd name="connsiteY35" fmla="*/ 145188 h 2286604"/>
              <a:gd name="connsiteX36" fmla="*/ 2141416 w 4783016"/>
              <a:gd name="connsiteY36" fmla="*/ 153004 h 2286604"/>
              <a:gd name="connsiteX37" fmla="*/ 2383692 w 4783016"/>
              <a:gd name="connsiteY37" fmla="*/ 176450 h 2286604"/>
              <a:gd name="connsiteX38" fmla="*/ 2469662 w 4783016"/>
              <a:gd name="connsiteY38" fmla="*/ 192081 h 2286604"/>
              <a:gd name="connsiteX39" fmla="*/ 2516554 w 4783016"/>
              <a:gd name="connsiteY39" fmla="*/ 207712 h 2286604"/>
              <a:gd name="connsiteX40" fmla="*/ 2540000 w 4783016"/>
              <a:gd name="connsiteY40" fmla="*/ 215527 h 2286604"/>
              <a:gd name="connsiteX41" fmla="*/ 2563446 w 4783016"/>
              <a:gd name="connsiteY41" fmla="*/ 223342 h 2286604"/>
              <a:gd name="connsiteX42" fmla="*/ 2618154 w 4783016"/>
              <a:gd name="connsiteY42" fmla="*/ 246788 h 2286604"/>
              <a:gd name="connsiteX43" fmla="*/ 2680677 w 4783016"/>
              <a:gd name="connsiteY43" fmla="*/ 262419 h 2286604"/>
              <a:gd name="connsiteX44" fmla="*/ 2704123 w 4783016"/>
              <a:gd name="connsiteY44" fmla="*/ 270235 h 2286604"/>
              <a:gd name="connsiteX45" fmla="*/ 2758831 w 4783016"/>
              <a:gd name="connsiteY45" fmla="*/ 293681 h 2286604"/>
              <a:gd name="connsiteX46" fmla="*/ 2821354 w 4783016"/>
              <a:gd name="connsiteY46" fmla="*/ 324942 h 2286604"/>
              <a:gd name="connsiteX47" fmla="*/ 2891692 w 4783016"/>
              <a:gd name="connsiteY47" fmla="*/ 379650 h 2286604"/>
              <a:gd name="connsiteX48" fmla="*/ 2969846 w 4783016"/>
              <a:gd name="connsiteY48" fmla="*/ 426542 h 2286604"/>
              <a:gd name="connsiteX49" fmla="*/ 2993292 w 4783016"/>
              <a:gd name="connsiteY49" fmla="*/ 442173 h 2286604"/>
              <a:gd name="connsiteX50" fmla="*/ 3008923 w 4783016"/>
              <a:gd name="connsiteY50" fmla="*/ 465619 h 2286604"/>
              <a:gd name="connsiteX51" fmla="*/ 3071446 w 4783016"/>
              <a:gd name="connsiteY51" fmla="*/ 496881 h 2286604"/>
              <a:gd name="connsiteX52" fmla="*/ 3118339 w 4783016"/>
              <a:gd name="connsiteY52" fmla="*/ 528142 h 2286604"/>
              <a:gd name="connsiteX53" fmla="*/ 3141785 w 4783016"/>
              <a:gd name="connsiteY53" fmla="*/ 543773 h 2286604"/>
              <a:gd name="connsiteX54" fmla="*/ 3165231 w 4783016"/>
              <a:gd name="connsiteY54" fmla="*/ 551588 h 2286604"/>
              <a:gd name="connsiteX55" fmla="*/ 3227754 w 4783016"/>
              <a:gd name="connsiteY55" fmla="*/ 582850 h 2286604"/>
              <a:gd name="connsiteX56" fmla="*/ 3259016 w 4783016"/>
              <a:gd name="connsiteY56" fmla="*/ 598481 h 2286604"/>
              <a:gd name="connsiteX57" fmla="*/ 3305908 w 4783016"/>
              <a:gd name="connsiteY57" fmla="*/ 614112 h 2286604"/>
              <a:gd name="connsiteX58" fmla="*/ 3368431 w 4783016"/>
              <a:gd name="connsiteY58" fmla="*/ 637558 h 2286604"/>
              <a:gd name="connsiteX59" fmla="*/ 3415323 w 4783016"/>
              <a:gd name="connsiteY59" fmla="*/ 668819 h 2286604"/>
              <a:gd name="connsiteX60" fmla="*/ 3438769 w 4783016"/>
              <a:gd name="connsiteY60" fmla="*/ 684450 h 2286604"/>
              <a:gd name="connsiteX61" fmla="*/ 3462216 w 4783016"/>
              <a:gd name="connsiteY61" fmla="*/ 692265 h 2286604"/>
              <a:gd name="connsiteX62" fmla="*/ 3532554 w 4783016"/>
              <a:gd name="connsiteY62" fmla="*/ 746973 h 2286604"/>
              <a:gd name="connsiteX63" fmla="*/ 3556000 w 4783016"/>
              <a:gd name="connsiteY63" fmla="*/ 762604 h 2286604"/>
              <a:gd name="connsiteX64" fmla="*/ 3579446 w 4783016"/>
              <a:gd name="connsiteY64" fmla="*/ 786050 h 2286604"/>
              <a:gd name="connsiteX65" fmla="*/ 3626339 w 4783016"/>
              <a:gd name="connsiteY65" fmla="*/ 817312 h 2286604"/>
              <a:gd name="connsiteX66" fmla="*/ 3649785 w 4783016"/>
              <a:gd name="connsiteY66" fmla="*/ 832942 h 2286604"/>
              <a:gd name="connsiteX67" fmla="*/ 3688862 w 4783016"/>
              <a:gd name="connsiteY67" fmla="*/ 879835 h 2286604"/>
              <a:gd name="connsiteX68" fmla="*/ 3743569 w 4783016"/>
              <a:gd name="connsiteY68" fmla="*/ 942358 h 2286604"/>
              <a:gd name="connsiteX69" fmla="*/ 3759200 w 4783016"/>
              <a:gd name="connsiteY69" fmla="*/ 965804 h 2286604"/>
              <a:gd name="connsiteX70" fmla="*/ 3806092 w 4783016"/>
              <a:gd name="connsiteY70" fmla="*/ 1012696 h 2286604"/>
              <a:gd name="connsiteX71" fmla="*/ 3852985 w 4783016"/>
              <a:gd name="connsiteY71" fmla="*/ 1067404 h 2286604"/>
              <a:gd name="connsiteX72" fmla="*/ 3876431 w 4783016"/>
              <a:gd name="connsiteY72" fmla="*/ 1083035 h 2286604"/>
              <a:gd name="connsiteX73" fmla="*/ 3892062 w 4783016"/>
              <a:gd name="connsiteY73" fmla="*/ 1106481 h 2286604"/>
              <a:gd name="connsiteX74" fmla="*/ 3962400 w 4783016"/>
              <a:gd name="connsiteY74" fmla="*/ 1169004 h 2286604"/>
              <a:gd name="connsiteX75" fmla="*/ 3978031 w 4783016"/>
              <a:gd name="connsiteY75" fmla="*/ 1192450 h 2286604"/>
              <a:gd name="connsiteX76" fmla="*/ 4048369 w 4783016"/>
              <a:gd name="connsiteY76" fmla="*/ 1254973 h 2286604"/>
              <a:gd name="connsiteX77" fmla="*/ 4103077 w 4783016"/>
              <a:gd name="connsiteY77" fmla="*/ 1317496 h 2286604"/>
              <a:gd name="connsiteX78" fmla="*/ 4134339 w 4783016"/>
              <a:gd name="connsiteY78" fmla="*/ 1364388 h 2286604"/>
              <a:gd name="connsiteX79" fmla="*/ 4165600 w 4783016"/>
              <a:gd name="connsiteY79" fmla="*/ 1411281 h 2286604"/>
              <a:gd name="connsiteX80" fmla="*/ 4189046 w 4783016"/>
              <a:gd name="connsiteY80" fmla="*/ 1434727 h 2286604"/>
              <a:gd name="connsiteX81" fmla="*/ 4204677 w 4783016"/>
              <a:gd name="connsiteY81" fmla="*/ 1465988 h 2286604"/>
              <a:gd name="connsiteX82" fmla="*/ 4235939 w 4783016"/>
              <a:gd name="connsiteY82" fmla="*/ 1512881 h 2286604"/>
              <a:gd name="connsiteX83" fmla="*/ 4243754 w 4783016"/>
              <a:gd name="connsiteY83" fmla="*/ 1536327 h 2286604"/>
              <a:gd name="connsiteX84" fmla="*/ 4275016 w 4783016"/>
              <a:gd name="connsiteY84" fmla="*/ 1591035 h 2286604"/>
              <a:gd name="connsiteX85" fmla="*/ 4298462 w 4783016"/>
              <a:gd name="connsiteY85" fmla="*/ 1669188 h 2286604"/>
              <a:gd name="connsiteX86" fmla="*/ 4314092 w 4783016"/>
              <a:gd name="connsiteY86" fmla="*/ 1716081 h 2286604"/>
              <a:gd name="connsiteX87" fmla="*/ 4321908 w 4783016"/>
              <a:gd name="connsiteY87" fmla="*/ 1739527 h 2286604"/>
              <a:gd name="connsiteX88" fmla="*/ 4345354 w 4783016"/>
              <a:gd name="connsiteY88" fmla="*/ 1762973 h 2286604"/>
              <a:gd name="connsiteX89" fmla="*/ 4384431 w 4783016"/>
              <a:gd name="connsiteY89" fmla="*/ 1833312 h 2286604"/>
              <a:gd name="connsiteX90" fmla="*/ 4400062 w 4783016"/>
              <a:gd name="connsiteY90" fmla="*/ 1856758 h 2286604"/>
              <a:gd name="connsiteX91" fmla="*/ 4446954 w 4783016"/>
              <a:gd name="connsiteY91" fmla="*/ 1895835 h 2286604"/>
              <a:gd name="connsiteX92" fmla="*/ 4478216 w 4783016"/>
              <a:gd name="connsiteY92" fmla="*/ 1942727 h 2286604"/>
              <a:gd name="connsiteX93" fmla="*/ 4548554 w 4783016"/>
              <a:gd name="connsiteY93" fmla="*/ 2005250 h 2286604"/>
              <a:gd name="connsiteX94" fmla="*/ 4572000 w 4783016"/>
              <a:gd name="connsiteY94" fmla="*/ 2028696 h 2286604"/>
              <a:gd name="connsiteX95" fmla="*/ 4587631 w 4783016"/>
              <a:gd name="connsiteY95" fmla="*/ 2052142 h 2286604"/>
              <a:gd name="connsiteX96" fmla="*/ 4611077 w 4783016"/>
              <a:gd name="connsiteY96" fmla="*/ 2067773 h 2286604"/>
              <a:gd name="connsiteX97" fmla="*/ 4650154 w 4783016"/>
              <a:gd name="connsiteY97" fmla="*/ 2114665 h 2286604"/>
              <a:gd name="connsiteX98" fmla="*/ 4704862 w 4783016"/>
              <a:gd name="connsiteY98" fmla="*/ 2177188 h 2286604"/>
              <a:gd name="connsiteX99" fmla="*/ 4728308 w 4783016"/>
              <a:gd name="connsiteY99" fmla="*/ 2224081 h 2286604"/>
              <a:gd name="connsiteX100" fmla="*/ 4751754 w 4783016"/>
              <a:gd name="connsiteY100" fmla="*/ 2239712 h 2286604"/>
              <a:gd name="connsiteX101" fmla="*/ 4783016 w 4783016"/>
              <a:gd name="connsiteY101" fmla="*/ 2286604 h 2286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783016" h="2286604">
                <a:moveTo>
                  <a:pt x="0" y="661004"/>
                </a:moveTo>
                <a:cubicBezTo>
                  <a:pt x="86901" y="539342"/>
                  <a:pt x="-7279" y="664856"/>
                  <a:pt x="78154" y="567219"/>
                </a:cubicBezTo>
                <a:cubicBezTo>
                  <a:pt x="84339" y="560150"/>
                  <a:pt x="87143" y="550415"/>
                  <a:pt x="93785" y="543773"/>
                </a:cubicBezTo>
                <a:cubicBezTo>
                  <a:pt x="155261" y="482297"/>
                  <a:pt x="76660" y="581515"/>
                  <a:pt x="140677" y="504696"/>
                </a:cubicBezTo>
                <a:cubicBezTo>
                  <a:pt x="146690" y="497480"/>
                  <a:pt x="150295" y="488466"/>
                  <a:pt x="156308" y="481250"/>
                </a:cubicBezTo>
                <a:cubicBezTo>
                  <a:pt x="163384" y="472759"/>
                  <a:pt x="172678" y="466295"/>
                  <a:pt x="179754" y="457804"/>
                </a:cubicBezTo>
                <a:cubicBezTo>
                  <a:pt x="185767" y="450588"/>
                  <a:pt x="189372" y="441574"/>
                  <a:pt x="195385" y="434358"/>
                </a:cubicBezTo>
                <a:cubicBezTo>
                  <a:pt x="202461" y="425867"/>
                  <a:pt x="211755" y="419403"/>
                  <a:pt x="218831" y="410912"/>
                </a:cubicBezTo>
                <a:cubicBezTo>
                  <a:pt x="251395" y="371835"/>
                  <a:pt x="214924" y="400490"/>
                  <a:pt x="257908" y="371835"/>
                </a:cubicBezTo>
                <a:cubicBezTo>
                  <a:pt x="270737" y="333344"/>
                  <a:pt x="256538" y="359950"/>
                  <a:pt x="289169" y="332758"/>
                </a:cubicBezTo>
                <a:cubicBezTo>
                  <a:pt x="297660" y="325682"/>
                  <a:pt x="303891" y="316098"/>
                  <a:pt x="312616" y="309312"/>
                </a:cubicBezTo>
                <a:cubicBezTo>
                  <a:pt x="365560" y="268134"/>
                  <a:pt x="344964" y="288593"/>
                  <a:pt x="390769" y="262419"/>
                </a:cubicBezTo>
                <a:cubicBezTo>
                  <a:pt x="434771" y="237275"/>
                  <a:pt x="392343" y="254773"/>
                  <a:pt x="445477" y="231158"/>
                </a:cubicBezTo>
                <a:cubicBezTo>
                  <a:pt x="458297" y="225460"/>
                  <a:pt x="472006" y="221801"/>
                  <a:pt x="484554" y="215527"/>
                </a:cubicBezTo>
                <a:cubicBezTo>
                  <a:pt x="591029" y="162290"/>
                  <a:pt x="463264" y="220994"/>
                  <a:pt x="554892" y="168635"/>
                </a:cubicBezTo>
                <a:cubicBezTo>
                  <a:pt x="562045" y="164548"/>
                  <a:pt x="570625" y="163712"/>
                  <a:pt x="578339" y="160819"/>
                </a:cubicBezTo>
                <a:cubicBezTo>
                  <a:pt x="591475" y="155893"/>
                  <a:pt x="605152" y="152001"/>
                  <a:pt x="617416" y="145188"/>
                </a:cubicBezTo>
                <a:cubicBezTo>
                  <a:pt x="628802" y="138862"/>
                  <a:pt x="637368" y="128204"/>
                  <a:pt x="648677" y="121742"/>
                </a:cubicBezTo>
                <a:cubicBezTo>
                  <a:pt x="658046" y="116388"/>
                  <a:pt x="695772" y="108287"/>
                  <a:pt x="703385" y="106112"/>
                </a:cubicBezTo>
                <a:cubicBezTo>
                  <a:pt x="781879" y="83685"/>
                  <a:pt x="660352" y="114915"/>
                  <a:pt x="758092" y="90481"/>
                </a:cubicBezTo>
                <a:cubicBezTo>
                  <a:pt x="765908" y="85271"/>
                  <a:pt x="773137" y="79051"/>
                  <a:pt x="781539" y="74850"/>
                </a:cubicBezTo>
                <a:cubicBezTo>
                  <a:pt x="798295" y="66472"/>
                  <a:pt x="828015" y="62785"/>
                  <a:pt x="844062" y="59219"/>
                </a:cubicBezTo>
                <a:cubicBezTo>
                  <a:pt x="854547" y="56889"/>
                  <a:pt x="864995" y="54355"/>
                  <a:pt x="875323" y="51404"/>
                </a:cubicBezTo>
                <a:cubicBezTo>
                  <a:pt x="883244" y="49141"/>
                  <a:pt x="890727" y="45375"/>
                  <a:pt x="898769" y="43588"/>
                </a:cubicBezTo>
                <a:cubicBezTo>
                  <a:pt x="914238" y="40150"/>
                  <a:pt x="930031" y="38378"/>
                  <a:pt x="945662" y="35773"/>
                </a:cubicBezTo>
                <a:cubicBezTo>
                  <a:pt x="1083519" y="-33157"/>
                  <a:pt x="971589" y="16732"/>
                  <a:pt x="1336431" y="27958"/>
                </a:cubicBezTo>
                <a:cubicBezTo>
                  <a:pt x="1385973" y="29482"/>
                  <a:pt x="1435443" y="32863"/>
                  <a:pt x="1484923" y="35773"/>
                </a:cubicBezTo>
                <a:cubicBezTo>
                  <a:pt x="1595204" y="42260"/>
                  <a:pt x="1589352" y="42424"/>
                  <a:pt x="1688123" y="51404"/>
                </a:cubicBezTo>
                <a:lnTo>
                  <a:pt x="1766277" y="67035"/>
                </a:lnTo>
                <a:cubicBezTo>
                  <a:pt x="1779303" y="69640"/>
                  <a:pt x="1792752" y="70649"/>
                  <a:pt x="1805354" y="74850"/>
                </a:cubicBezTo>
                <a:lnTo>
                  <a:pt x="1852246" y="90481"/>
                </a:lnTo>
                <a:cubicBezTo>
                  <a:pt x="1860061" y="93086"/>
                  <a:pt x="1867537" y="97131"/>
                  <a:pt x="1875692" y="98296"/>
                </a:cubicBezTo>
                <a:cubicBezTo>
                  <a:pt x="1936606" y="106999"/>
                  <a:pt x="1935327" y="105389"/>
                  <a:pt x="2000739" y="121742"/>
                </a:cubicBezTo>
                <a:cubicBezTo>
                  <a:pt x="2008731" y="123740"/>
                  <a:pt x="2016107" y="127942"/>
                  <a:pt x="2024185" y="129558"/>
                </a:cubicBezTo>
                <a:cubicBezTo>
                  <a:pt x="2042248" y="133171"/>
                  <a:pt x="2060722" y="134345"/>
                  <a:pt x="2078892" y="137373"/>
                </a:cubicBezTo>
                <a:cubicBezTo>
                  <a:pt x="2091995" y="139557"/>
                  <a:pt x="2105082" y="141966"/>
                  <a:pt x="2117969" y="145188"/>
                </a:cubicBezTo>
                <a:cubicBezTo>
                  <a:pt x="2125961" y="147186"/>
                  <a:pt x="2133228" y="152094"/>
                  <a:pt x="2141416" y="153004"/>
                </a:cubicBezTo>
                <a:cubicBezTo>
                  <a:pt x="2378927" y="179395"/>
                  <a:pt x="2257602" y="157053"/>
                  <a:pt x="2383692" y="176450"/>
                </a:cubicBezTo>
                <a:cubicBezTo>
                  <a:pt x="2397371" y="178554"/>
                  <a:pt x="2453872" y="187775"/>
                  <a:pt x="2469662" y="192081"/>
                </a:cubicBezTo>
                <a:cubicBezTo>
                  <a:pt x="2485558" y="196416"/>
                  <a:pt x="2500923" y="202502"/>
                  <a:pt x="2516554" y="207712"/>
                </a:cubicBezTo>
                <a:lnTo>
                  <a:pt x="2540000" y="215527"/>
                </a:lnTo>
                <a:cubicBezTo>
                  <a:pt x="2547815" y="218132"/>
                  <a:pt x="2556078" y="219658"/>
                  <a:pt x="2563446" y="223342"/>
                </a:cubicBezTo>
                <a:cubicBezTo>
                  <a:pt x="2589069" y="236153"/>
                  <a:pt x="2592853" y="239888"/>
                  <a:pt x="2618154" y="246788"/>
                </a:cubicBezTo>
                <a:cubicBezTo>
                  <a:pt x="2638879" y="252440"/>
                  <a:pt x="2660297" y="255625"/>
                  <a:pt x="2680677" y="262419"/>
                </a:cubicBezTo>
                <a:cubicBezTo>
                  <a:pt x="2688492" y="265024"/>
                  <a:pt x="2696755" y="266551"/>
                  <a:pt x="2704123" y="270235"/>
                </a:cubicBezTo>
                <a:cubicBezTo>
                  <a:pt x="2758093" y="297220"/>
                  <a:pt x="2693770" y="277415"/>
                  <a:pt x="2758831" y="293681"/>
                </a:cubicBezTo>
                <a:cubicBezTo>
                  <a:pt x="2851920" y="363499"/>
                  <a:pt x="2733555" y="281043"/>
                  <a:pt x="2821354" y="324942"/>
                </a:cubicBezTo>
                <a:cubicBezTo>
                  <a:pt x="2893730" y="361130"/>
                  <a:pt x="2845380" y="343629"/>
                  <a:pt x="2891692" y="379650"/>
                </a:cubicBezTo>
                <a:cubicBezTo>
                  <a:pt x="2944643" y="420834"/>
                  <a:pt x="2924037" y="400366"/>
                  <a:pt x="2969846" y="426542"/>
                </a:cubicBezTo>
                <a:cubicBezTo>
                  <a:pt x="2978001" y="431202"/>
                  <a:pt x="2985477" y="436963"/>
                  <a:pt x="2993292" y="442173"/>
                </a:cubicBezTo>
                <a:cubicBezTo>
                  <a:pt x="2998502" y="449988"/>
                  <a:pt x="3001791" y="459506"/>
                  <a:pt x="3008923" y="465619"/>
                </a:cubicBezTo>
                <a:cubicBezTo>
                  <a:pt x="3067151" y="515528"/>
                  <a:pt x="3027034" y="472208"/>
                  <a:pt x="3071446" y="496881"/>
                </a:cubicBezTo>
                <a:cubicBezTo>
                  <a:pt x="3087868" y="506004"/>
                  <a:pt x="3102708" y="517722"/>
                  <a:pt x="3118339" y="528142"/>
                </a:cubicBezTo>
                <a:cubicBezTo>
                  <a:pt x="3126154" y="533352"/>
                  <a:pt x="3132874" y="540803"/>
                  <a:pt x="3141785" y="543773"/>
                </a:cubicBezTo>
                <a:lnTo>
                  <a:pt x="3165231" y="551588"/>
                </a:lnTo>
                <a:cubicBezTo>
                  <a:pt x="3206750" y="579268"/>
                  <a:pt x="3170397" y="557358"/>
                  <a:pt x="3227754" y="582850"/>
                </a:cubicBezTo>
                <a:cubicBezTo>
                  <a:pt x="3238400" y="587582"/>
                  <a:pt x="3248199" y="594154"/>
                  <a:pt x="3259016" y="598481"/>
                </a:cubicBezTo>
                <a:cubicBezTo>
                  <a:pt x="3274314" y="604600"/>
                  <a:pt x="3291171" y="606744"/>
                  <a:pt x="3305908" y="614112"/>
                </a:cubicBezTo>
                <a:cubicBezTo>
                  <a:pt x="3346776" y="634546"/>
                  <a:pt x="3325867" y="626916"/>
                  <a:pt x="3368431" y="637558"/>
                </a:cubicBezTo>
                <a:lnTo>
                  <a:pt x="3415323" y="668819"/>
                </a:lnTo>
                <a:cubicBezTo>
                  <a:pt x="3423138" y="674029"/>
                  <a:pt x="3429858" y="681480"/>
                  <a:pt x="3438769" y="684450"/>
                </a:cubicBezTo>
                <a:lnTo>
                  <a:pt x="3462216" y="692265"/>
                </a:lnTo>
                <a:cubicBezTo>
                  <a:pt x="3580733" y="771278"/>
                  <a:pt x="3459095" y="685756"/>
                  <a:pt x="3532554" y="746973"/>
                </a:cubicBezTo>
                <a:cubicBezTo>
                  <a:pt x="3539770" y="752986"/>
                  <a:pt x="3548784" y="756591"/>
                  <a:pt x="3556000" y="762604"/>
                </a:cubicBezTo>
                <a:cubicBezTo>
                  <a:pt x="3564491" y="769680"/>
                  <a:pt x="3570722" y="779264"/>
                  <a:pt x="3579446" y="786050"/>
                </a:cubicBezTo>
                <a:cubicBezTo>
                  <a:pt x="3594275" y="797584"/>
                  <a:pt x="3610708" y="806891"/>
                  <a:pt x="3626339" y="817312"/>
                </a:cubicBezTo>
                <a:lnTo>
                  <a:pt x="3649785" y="832942"/>
                </a:lnTo>
                <a:cubicBezTo>
                  <a:pt x="3705647" y="916733"/>
                  <a:pt x="3618649" y="789559"/>
                  <a:pt x="3688862" y="879835"/>
                </a:cubicBezTo>
                <a:cubicBezTo>
                  <a:pt x="3737957" y="942958"/>
                  <a:pt x="3698181" y="912098"/>
                  <a:pt x="3743569" y="942358"/>
                </a:cubicBezTo>
                <a:cubicBezTo>
                  <a:pt x="3748779" y="950173"/>
                  <a:pt x="3752960" y="958784"/>
                  <a:pt x="3759200" y="965804"/>
                </a:cubicBezTo>
                <a:cubicBezTo>
                  <a:pt x="3773886" y="982326"/>
                  <a:pt x="3792829" y="995012"/>
                  <a:pt x="3806092" y="1012696"/>
                </a:cubicBezTo>
                <a:cubicBezTo>
                  <a:pt x="3823341" y="1035694"/>
                  <a:pt x="3831214" y="1049261"/>
                  <a:pt x="3852985" y="1067404"/>
                </a:cubicBezTo>
                <a:cubicBezTo>
                  <a:pt x="3860201" y="1073417"/>
                  <a:pt x="3868616" y="1077825"/>
                  <a:pt x="3876431" y="1083035"/>
                </a:cubicBezTo>
                <a:cubicBezTo>
                  <a:pt x="3881641" y="1090850"/>
                  <a:pt x="3885420" y="1099839"/>
                  <a:pt x="3892062" y="1106481"/>
                </a:cubicBezTo>
                <a:cubicBezTo>
                  <a:pt x="3939046" y="1153465"/>
                  <a:pt x="3896757" y="1070542"/>
                  <a:pt x="3962400" y="1169004"/>
                </a:cubicBezTo>
                <a:cubicBezTo>
                  <a:pt x="3967610" y="1176819"/>
                  <a:pt x="3971389" y="1185808"/>
                  <a:pt x="3978031" y="1192450"/>
                </a:cubicBezTo>
                <a:cubicBezTo>
                  <a:pt x="4025015" y="1239434"/>
                  <a:pt x="3982726" y="1156511"/>
                  <a:pt x="4048369" y="1254973"/>
                </a:cubicBezTo>
                <a:cubicBezTo>
                  <a:pt x="4084841" y="1309680"/>
                  <a:pt x="4064000" y="1291444"/>
                  <a:pt x="4103077" y="1317496"/>
                </a:cubicBezTo>
                <a:cubicBezTo>
                  <a:pt x="4118024" y="1362338"/>
                  <a:pt x="4100188" y="1320479"/>
                  <a:pt x="4134339" y="1364388"/>
                </a:cubicBezTo>
                <a:cubicBezTo>
                  <a:pt x="4145872" y="1379217"/>
                  <a:pt x="4152316" y="1397997"/>
                  <a:pt x="4165600" y="1411281"/>
                </a:cubicBezTo>
                <a:cubicBezTo>
                  <a:pt x="4173415" y="1419096"/>
                  <a:pt x="4182622" y="1425733"/>
                  <a:pt x="4189046" y="1434727"/>
                </a:cubicBezTo>
                <a:cubicBezTo>
                  <a:pt x="4195818" y="1444207"/>
                  <a:pt x="4198683" y="1455998"/>
                  <a:pt x="4204677" y="1465988"/>
                </a:cubicBezTo>
                <a:cubicBezTo>
                  <a:pt x="4214342" y="1482097"/>
                  <a:pt x="4235939" y="1512881"/>
                  <a:pt x="4235939" y="1512881"/>
                </a:cubicBezTo>
                <a:cubicBezTo>
                  <a:pt x="4238544" y="1520696"/>
                  <a:pt x="4240070" y="1528959"/>
                  <a:pt x="4243754" y="1536327"/>
                </a:cubicBezTo>
                <a:cubicBezTo>
                  <a:pt x="4271952" y="1592723"/>
                  <a:pt x="4247613" y="1522525"/>
                  <a:pt x="4275016" y="1591035"/>
                </a:cubicBezTo>
                <a:cubicBezTo>
                  <a:pt x="4297111" y="1646275"/>
                  <a:pt x="4284649" y="1623144"/>
                  <a:pt x="4298462" y="1669188"/>
                </a:cubicBezTo>
                <a:cubicBezTo>
                  <a:pt x="4303196" y="1684970"/>
                  <a:pt x="4308882" y="1700450"/>
                  <a:pt x="4314092" y="1716081"/>
                </a:cubicBezTo>
                <a:cubicBezTo>
                  <a:pt x="4316697" y="1723896"/>
                  <a:pt x="4316083" y="1733702"/>
                  <a:pt x="4321908" y="1739527"/>
                </a:cubicBezTo>
                <a:lnTo>
                  <a:pt x="4345354" y="1762973"/>
                </a:lnTo>
                <a:cubicBezTo>
                  <a:pt x="4359109" y="1804241"/>
                  <a:pt x="4348600" y="1779565"/>
                  <a:pt x="4384431" y="1833312"/>
                </a:cubicBezTo>
                <a:cubicBezTo>
                  <a:pt x="4389641" y="1841127"/>
                  <a:pt x="4392247" y="1851548"/>
                  <a:pt x="4400062" y="1856758"/>
                </a:cubicBezTo>
                <a:cubicBezTo>
                  <a:pt x="4420906" y="1870653"/>
                  <a:pt x="4430750" y="1875002"/>
                  <a:pt x="4446954" y="1895835"/>
                </a:cubicBezTo>
                <a:cubicBezTo>
                  <a:pt x="4458487" y="1910664"/>
                  <a:pt x="4462585" y="1932306"/>
                  <a:pt x="4478216" y="1942727"/>
                </a:cubicBezTo>
                <a:cubicBezTo>
                  <a:pt x="4520054" y="1970620"/>
                  <a:pt x="4495020" y="1951716"/>
                  <a:pt x="4548554" y="2005250"/>
                </a:cubicBezTo>
                <a:cubicBezTo>
                  <a:pt x="4556369" y="2013065"/>
                  <a:pt x="4565869" y="2019500"/>
                  <a:pt x="4572000" y="2028696"/>
                </a:cubicBezTo>
                <a:cubicBezTo>
                  <a:pt x="4577210" y="2036511"/>
                  <a:pt x="4580989" y="2045500"/>
                  <a:pt x="4587631" y="2052142"/>
                </a:cubicBezTo>
                <a:cubicBezTo>
                  <a:pt x="4594273" y="2058784"/>
                  <a:pt x="4603262" y="2062563"/>
                  <a:pt x="4611077" y="2067773"/>
                </a:cubicBezTo>
                <a:cubicBezTo>
                  <a:pt x="4666938" y="2151563"/>
                  <a:pt x="4579942" y="2024393"/>
                  <a:pt x="4650154" y="2114665"/>
                </a:cubicBezTo>
                <a:cubicBezTo>
                  <a:pt x="4699250" y="2177789"/>
                  <a:pt x="4659473" y="2146930"/>
                  <a:pt x="4704862" y="2177188"/>
                </a:cubicBezTo>
                <a:cubicBezTo>
                  <a:pt x="4711218" y="2196259"/>
                  <a:pt x="4713156" y="2208929"/>
                  <a:pt x="4728308" y="2224081"/>
                </a:cubicBezTo>
                <a:cubicBezTo>
                  <a:pt x="4734950" y="2230723"/>
                  <a:pt x="4743939" y="2234502"/>
                  <a:pt x="4751754" y="2239712"/>
                </a:cubicBezTo>
                <a:lnTo>
                  <a:pt x="4783016" y="2286604"/>
                </a:ln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Shape 5">
            <a:extLst>
              <a:ext uri="{FF2B5EF4-FFF2-40B4-BE49-F238E27FC236}">
                <a16:creationId xmlns:a16="http://schemas.microsoft.com/office/drawing/2014/main" id="{ABE73713-B94F-4BAF-9002-082CF6215834}"/>
              </a:ext>
            </a:extLst>
          </p:cNvPr>
          <p:cNvSpPr/>
          <p:nvPr/>
        </p:nvSpPr>
        <p:spPr>
          <a:xfrm>
            <a:off x="5009662" y="2157046"/>
            <a:ext cx="4439138" cy="2860431"/>
          </a:xfrm>
          <a:custGeom>
            <a:avLst/>
            <a:gdLst>
              <a:gd name="connsiteX0" fmla="*/ 0 w 4439138"/>
              <a:gd name="connsiteY0" fmla="*/ 773723 h 2860431"/>
              <a:gd name="connsiteX1" fmla="*/ 31261 w 4439138"/>
              <a:gd name="connsiteY1" fmla="*/ 859692 h 2860431"/>
              <a:gd name="connsiteX2" fmla="*/ 39076 w 4439138"/>
              <a:gd name="connsiteY2" fmla="*/ 890954 h 2860431"/>
              <a:gd name="connsiteX3" fmla="*/ 46892 w 4439138"/>
              <a:gd name="connsiteY3" fmla="*/ 914400 h 2860431"/>
              <a:gd name="connsiteX4" fmla="*/ 54707 w 4439138"/>
              <a:gd name="connsiteY4" fmla="*/ 953477 h 2860431"/>
              <a:gd name="connsiteX5" fmla="*/ 70338 w 4439138"/>
              <a:gd name="connsiteY5" fmla="*/ 1000369 h 2860431"/>
              <a:gd name="connsiteX6" fmla="*/ 78153 w 4439138"/>
              <a:gd name="connsiteY6" fmla="*/ 1023816 h 2860431"/>
              <a:gd name="connsiteX7" fmla="*/ 101600 w 4439138"/>
              <a:gd name="connsiteY7" fmla="*/ 1070708 h 2860431"/>
              <a:gd name="connsiteX8" fmla="*/ 148492 w 4439138"/>
              <a:gd name="connsiteY8" fmla="*/ 1101969 h 2860431"/>
              <a:gd name="connsiteX9" fmla="*/ 218830 w 4439138"/>
              <a:gd name="connsiteY9" fmla="*/ 1078523 h 2860431"/>
              <a:gd name="connsiteX10" fmla="*/ 250092 w 4439138"/>
              <a:gd name="connsiteY10" fmla="*/ 1031631 h 2860431"/>
              <a:gd name="connsiteX11" fmla="*/ 265723 w 4439138"/>
              <a:gd name="connsiteY11" fmla="*/ 1008185 h 2860431"/>
              <a:gd name="connsiteX12" fmla="*/ 281353 w 4439138"/>
              <a:gd name="connsiteY12" fmla="*/ 679939 h 2860431"/>
              <a:gd name="connsiteX13" fmla="*/ 312615 w 4439138"/>
              <a:gd name="connsiteY13" fmla="*/ 570523 h 2860431"/>
              <a:gd name="connsiteX14" fmla="*/ 336061 w 4439138"/>
              <a:gd name="connsiteY14" fmla="*/ 539262 h 2860431"/>
              <a:gd name="connsiteX15" fmla="*/ 367323 w 4439138"/>
              <a:gd name="connsiteY15" fmla="*/ 492369 h 2860431"/>
              <a:gd name="connsiteX16" fmla="*/ 375138 w 4439138"/>
              <a:gd name="connsiteY16" fmla="*/ 468923 h 2860431"/>
              <a:gd name="connsiteX17" fmla="*/ 422030 w 4439138"/>
              <a:gd name="connsiteY17" fmla="*/ 429846 h 2860431"/>
              <a:gd name="connsiteX18" fmla="*/ 445476 w 4439138"/>
              <a:gd name="connsiteY18" fmla="*/ 437662 h 2860431"/>
              <a:gd name="connsiteX19" fmla="*/ 461107 w 4439138"/>
              <a:gd name="connsiteY19" fmla="*/ 461108 h 2860431"/>
              <a:gd name="connsiteX20" fmla="*/ 484553 w 4439138"/>
              <a:gd name="connsiteY20" fmla="*/ 539262 h 2860431"/>
              <a:gd name="connsiteX21" fmla="*/ 500184 w 4439138"/>
              <a:gd name="connsiteY21" fmla="*/ 656492 h 2860431"/>
              <a:gd name="connsiteX22" fmla="*/ 508000 w 4439138"/>
              <a:gd name="connsiteY22" fmla="*/ 695569 h 2860431"/>
              <a:gd name="connsiteX23" fmla="*/ 523630 w 4439138"/>
              <a:gd name="connsiteY23" fmla="*/ 750277 h 2860431"/>
              <a:gd name="connsiteX24" fmla="*/ 539261 w 4439138"/>
              <a:gd name="connsiteY24" fmla="*/ 773723 h 2860431"/>
              <a:gd name="connsiteX25" fmla="*/ 547076 w 4439138"/>
              <a:gd name="connsiteY25" fmla="*/ 797169 h 2860431"/>
              <a:gd name="connsiteX26" fmla="*/ 617415 w 4439138"/>
              <a:gd name="connsiteY26" fmla="*/ 851877 h 2860431"/>
              <a:gd name="connsiteX27" fmla="*/ 640861 w 4439138"/>
              <a:gd name="connsiteY27" fmla="*/ 867508 h 2860431"/>
              <a:gd name="connsiteX28" fmla="*/ 687753 w 4439138"/>
              <a:gd name="connsiteY28" fmla="*/ 859692 h 2860431"/>
              <a:gd name="connsiteX29" fmla="*/ 734646 w 4439138"/>
              <a:gd name="connsiteY29" fmla="*/ 820616 h 2860431"/>
              <a:gd name="connsiteX30" fmla="*/ 750276 w 4439138"/>
              <a:gd name="connsiteY30" fmla="*/ 515816 h 2860431"/>
              <a:gd name="connsiteX31" fmla="*/ 765907 w 4439138"/>
              <a:gd name="connsiteY31" fmla="*/ 468923 h 2860431"/>
              <a:gd name="connsiteX32" fmla="*/ 781538 w 4439138"/>
              <a:gd name="connsiteY32" fmla="*/ 422031 h 2860431"/>
              <a:gd name="connsiteX33" fmla="*/ 789353 w 4439138"/>
              <a:gd name="connsiteY33" fmla="*/ 398585 h 2860431"/>
              <a:gd name="connsiteX34" fmla="*/ 820615 w 4439138"/>
              <a:gd name="connsiteY34" fmla="*/ 351692 h 2860431"/>
              <a:gd name="connsiteX35" fmla="*/ 844061 w 4439138"/>
              <a:gd name="connsiteY35" fmla="*/ 304800 h 2860431"/>
              <a:gd name="connsiteX36" fmla="*/ 867507 w 4439138"/>
              <a:gd name="connsiteY36" fmla="*/ 296985 h 2860431"/>
              <a:gd name="connsiteX37" fmla="*/ 890953 w 4439138"/>
              <a:gd name="connsiteY37" fmla="*/ 273539 h 2860431"/>
              <a:gd name="connsiteX38" fmla="*/ 937846 w 4439138"/>
              <a:gd name="connsiteY38" fmla="*/ 242277 h 2860431"/>
              <a:gd name="connsiteX39" fmla="*/ 1000369 w 4439138"/>
              <a:gd name="connsiteY39" fmla="*/ 250092 h 2860431"/>
              <a:gd name="connsiteX40" fmla="*/ 1023815 w 4439138"/>
              <a:gd name="connsiteY40" fmla="*/ 273539 h 2860431"/>
              <a:gd name="connsiteX41" fmla="*/ 1062892 w 4439138"/>
              <a:gd name="connsiteY41" fmla="*/ 343877 h 2860431"/>
              <a:gd name="connsiteX42" fmla="*/ 1055076 w 4439138"/>
              <a:gd name="connsiteY42" fmla="*/ 562708 h 2860431"/>
              <a:gd name="connsiteX43" fmla="*/ 1039446 w 4439138"/>
              <a:gd name="connsiteY43" fmla="*/ 609600 h 2860431"/>
              <a:gd name="connsiteX44" fmla="*/ 1062892 w 4439138"/>
              <a:gd name="connsiteY44" fmla="*/ 789354 h 2860431"/>
              <a:gd name="connsiteX45" fmla="*/ 1094153 w 4439138"/>
              <a:gd name="connsiteY45" fmla="*/ 836246 h 2860431"/>
              <a:gd name="connsiteX46" fmla="*/ 1133230 w 4439138"/>
              <a:gd name="connsiteY46" fmla="*/ 844062 h 2860431"/>
              <a:gd name="connsiteX47" fmla="*/ 1164492 w 4439138"/>
              <a:gd name="connsiteY47" fmla="*/ 836246 h 2860431"/>
              <a:gd name="connsiteX48" fmla="*/ 1211384 w 4439138"/>
              <a:gd name="connsiteY48" fmla="*/ 797169 h 2860431"/>
              <a:gd name="connsiteX49" fmla="*/ 1234830 w 4439138"/>
              <a:gd name="connsiteY49" fmla="*/ 726831 h 2860431"/>
              <a:gd name="connsiteX50" fmla="*/ 1242646 w 4439138"/>
              <a:gd name="connsiteY50" fmla="*/ 703385 h 2860431"/>
              <a:gd name="connsiteX51" fmla="*/ 1250461 w 4439138"/>
              <a:gd name="connsiteY51" fmla="*/ 679939 h 2860431"/>
              <a:gd name="connsiteX52" fmla="*/ 1258276 w 4439138"/>
              <a:gd name="connsiteY52" fmla="*/ 625231 h 2860431"/>
              <a:gd name="connsiteX53" fmla="*/ 1266092 w 4439138"/>
              <a:gd name="connsiteY53" fmla="*/ 547077 h 2860431"/>
              <a:gd name="connsiteX54" fmla="*/ 1281723 w 4439138"/>
              <a:gd name="connsiteY54" fmla="*/ 500185 h 2860431"/>
              <a:gd name="connsiteX55" fmla="*/ 1289538 w 4439138"/>
              <a:gd name="connsiteY55" fmla="*/ 476739 h 2860431"/>
              <a:gd name="connsiteX56" fmla="*/ 1297353 w 4439138"/>
              <a:gd name="connsiteY56" fmla="*/ 453292 h 2860431"/>
              <a:gd name="connsiteX57" fmla="*/ 1305169 w 4439138"/>
              <a:gd name="connsiteY57" fmla="*/ 429846 h 2860431"/>
              <a:gd name="connsiteX58" fmla="*/ 1312984 w 4439138"/>
              <a:gd name="connsiteY58" fmla="*/ 398585 h 2860431"/>
              <a:gd name="connsiteX59" fmla="*/ 1320800 w 4439138"/>
              <a:gd name="connsiteY59" fmla="*/ 375139 h 2860431"/>
              <a:gd name="connsiteX60" fmla="*/ 1328615 w 4439138"/>
              <a:gd name="connsiteY60" fmla="*/ 343877 h 2860431"/>
              <a:gd name="connsiteX61" fmla="*/ 1352061 w 4439138"/>
              <a:gd name="connsiteY61" fmla="*/ 273539 h 2860431"/>
              <a:gd name="connsiteX62" fmla="*/ 1367692 w 4439138"/>
              <a:gd name="connsiteY62" fmla="*/ 226646 h 2860431"/>
              <a:gd name="connsiteX63" fmla="*/ 1383323 w 4439138"/>
              <a:gd name="connsiteY63" fmla="*/ 203200 h 2860431"/>
              <a:gd name="connsiteX64" fmla="*/ 1398953 w 4439138"/>
              <a:gd name="connsiteY64" fmla="*/ 156308 h 2860431"/>
              <a:gd name="connsiteX65" fmla="*/ 1406769 w 4439138"/>
              <a:gd name="connsiteY65" fmla="*/ 132862 h 2860431"/>
              <a:gd name="connsiteX66" fmla="*/ 1430215 w 4439138"/>
              <a:gd name="connsiteY66" fmla="*/ 109416 h 2860431"/>
              <a:gd name="connsiteX67" fmla="*/ 1445846 w 4439138"/>
              <a:gd name="connsiteY67" fmla="*/ 85969 h 2860431"/>
              <a:gd name="connsiteX68" fmla="*/ 1469292 w 4439138"/>
              <a:gd name="connsiteY68" fmla="*/ 70339 h 2860431"/>
              <a:gd name="connsiteX69" fmla="*/ 1531815 w 4439138"/>
              <a:gd name="connsiteY69" fmla="*/ 15631 h 2860431"/>
              <a:gd name="connsiteX70" fmla="*/ 1578707 w 4439138"/>
              <a:gd name="connsiteY70" fmla="*/ 0 h 2860431"/>
              <a:gd name="connsiteX71" fmla="*/ 1688123 w 4439138"/>
              <a:gd name="connsiteY71" fmla="*/ 7816 h 2860431"/>
              <a:gd name="connsiteX72" fmla="*/ 1735015 w 4439138"/>
              <a:gd name="connsiteY72" fmla="*/ 54708 h 2860431"/>
              <a:gd name="connsiteX73" fmla="*/ 1735015 w 4439138"/>
              <a:gd name="connsiteY73" fmla="*/ 195385 h 2860431"/>
              <a:gd name="connsiteX74" fmla="*/ 1719384 w 4439138"/>
              <a:gd name="connsiteY74" fmla="*/ 218831 h 2860431"/>
              <a:gd name="connsiteX75" fmla="*/ 1703753 w 4439138"/>
              <a:gd name="connsiteY75" fmla="*/ 265723 h 2860431"/>
              <a:gd name="connsiteX76" fmla="*/ 1688123 w 4439138"/>
              <a:gd name="connsiteY76" fmla="*/ 289169 h 2860431"/>
              <a:gd name="connsiteX77" fmla="*/ 1641230 w 4439138"/>
              <a:gd name="connsiteY77" fmla="*/ 382954 h 2860431"/>
              <a:gd name="connsiteX78" fmla="*/ 1609969 w 4439138"/>
              <a:gd name="connsiteY78" fmla="*/ 429846 h 2860431"/>
              <a:gd name="connsiteX79" fmla="*/ 1594338 w 4439138"/>
              <a:gd name="connsiteY79" fmla="*/ 453292 h 2860431"/>
              <a:gd name="connsiteX80" fmla="*/ 1563076 w 4439138"/>
              <a:gd name="connsiteY80" fmla="*/ 547077 h 2860431"/>
              <a:gd name="connsiteX81" fmla="*/ 1555261 w 4439138"/>
              <a:gd name="connsiteY81" fmla="*/ 570523 h 2860431"/>
              <a:gd name="connsiteX82" fmla="*/ 1547446 w 4439138"/>
              <a:gd name="connsiteY82" fmla="*/ 593969 h 2860431"/>
              <a:gd name="connsiteX83" fmla="*/ 1539630 w 4439138"/>
              <a:gd name="connsiteY83" fmla="*/ 633046 h 2860431"/>
              <a:gd name="connsiteX84" fmla="*/ 1547446 w 4439138"/>
              <a:gd name="connsiteY84" fmla="*/ 797169 h 2860431"/>
              <a:gd name="connsiteX85" fmla="*/ 1555261 w 4439138"/>
              <a:gd name="connsiteY85" fmla="*/ 820616 h 2860431"/>
              <a:gd name="connsiteX86" fmla="*/ 1586523 w 4439138"/>
              <a:gd name="connsiteY86" fmla="*/ 867508 h 2860431"/>
              <a:gd name="connsiteX87" fmla="*/ 1633415 w 4439138"/>
              <a:gd name="connsiteY87" fmla="*/ 890954 h 2860431"/>
              <a:gd name="connsiteX88" fmla="*/ 1680307 w 4439138"/>
              <a:gd name="connsiteY88" fmla="*/ 883139 h 2860431"/>
              <a:gd name="connsiteX89" fmla="*/ 1735015 w 4439138"/>
              <a:gd name="connsiteY89" fmla="*/ 820616 h 2860431"/>
              <a:gd name="connsiteX90" fmla="*/ 1750646 w 4439138"/>
              <a:gd name="connsiteY90" fmla="*/ 797169 h 2860431"/>
              <a:gd name="connsiteX91" fmla="*/ 1766276 w 4439138"/>
              <a:gd name="connsiteY91" fmla="*/ 773723 h 2860431"/>
              <a:gd name="connsiteX92" fmla="*/ 1781907 w 4439138"/>
              <a:gd name="connsiteY92" fmla="*/ 726831 h 2860431"/>
              <a:gd name="connsiteX93" fmla="*/ 1789723 w 4439138"/>
              <a:gd name="connsiteY93" fmla="*/ 703385 h 2860431"/>
              <a:gd name="connsiteX94" fmla="*/ 1797538 w 4439138"/>
              <a:gd name="connsiteY94" fmla="*/ 664308 h 2860431"/>
              <a:gd name="connsiteX95" fmla="*/ 1813169 w 4439138"/>
              <a:gd name="connsiteY95" fmla="*/ 617416 h 2860431"/>
              <a:gd name="connsiteX96" fmla="*/ 1820984 w 4439138"/>
              <a:gd name="connsiteY96" fmla="*/ 593969 h 2860431"/>
              <a:gd name="connsiteX97" fmla="*/ 1828800 w 4439138"/>
              <a:gd name="connsiteY97" fmla="*/ 570523 h 2860431"/>
              <a:gd name="connsiteX98" fmla="*/ 1852246 w 4439138"/>
              <a:gd name="connsiteY98" fmla="*/ 492369 h 2860431"/>
              <a:gd name="connsiteX99" fmla="*/ 1860061 w 4439138"/>
              <a:gd name="connsiteY99" fmla="*/ 468923 h 2860431"/>
              <a:gd name="connsiteX100" fmla="*/ 1875692 w 4439138"/>
              <a:gd name="connsiteY100" fmla="*/ 445477 h 2860431"/>
              <a:gd name="connsiteX101" fmla="*/ 1883507 w 4439138"/>
              <a:gd name="connsiteY101" fmla="*/ 422031 h 2860431"/>
              <a:gd name="connsiteX102" fmla="*/ 1914769 w 4439138"/>
              <a:gd name="connsiteY102" fmla="*/ 375139 h 2860431"/>
              <a:gd name="connsiteX103" fmla="*/ 1930400 w 4439138"/>
              <a:gd name="connsiteY103" fmla="*/ 351692 h 2860431"/>
              <a:gd name="connsiteX104" fmla="*/ 1946030 w 4439138"/>
              <a:gd name="connsiteY104" fmla="*/ 328246 h 2860431"/>
              <a:gd name="connsiteX105" fmla="*/ 1977292 w 4439138"/>
              <a:gd name="connsiteY105" fmla="*/ 273539 h 2860431"/>
              <a:gd name="connsiteX106" fmla="*/ 2000738 w 4439138"/>
              <a:gd name="connsiteY106" fmla="*/ 226646 h 2860431"/>
              <a:gd name="connsiteX107" fmla="*/ 2024184 w 4439138"/>
              <a:gd name="connsiteY107" fmla="*/ 203200 h 2860431"/>
              <a:gd name="connsiteX108" fmla="*/ 2086707 w 4439138"/>
              <a:gd name="connsiteY108" fmla="*/ 148492 h 2860431"/>
              <a:gd name="connsiteX109" fmla="*/ 2117969 w 4439138"/>
              <a:gd name="connsiteY109" fmla="*/ 140677 h 2860431"/>
              <a:gd name="connsiteX110" fmla="*/ 2141415 w 4439138"/>
              <a:gd name="connsiteY110" fmla="*/ 132862 h 2860431"/>
              <a:gd name="connsiteX111" fmla="*/ 2180492 w 4439138"/>
              <a:gd name="connsiteY111" fmla="*/ 125046 h 2860431"/>
              <a:gd name="connsiteX112" fmla="*/ 2235200 w 4439138"/>
              <a:gd name="connsiteY112" fmla="*/ 109416 h 2860431"/>
              <a:gd name="connsiteX113" fmla="*/ 2321169 w 4439138"/>
              <a:gd name="connsiteY113" fmla="*/ 117231 h 2860431"/>
              <a:gd name="connsiteX114" fmla="*/ 2344615 w 4439138"/>
              <a:gd name="connsiteY114" fmla="*/ 125046 h 2860431"/>
              <a:gd name="connsiteX115" fmla="*/ 2352430 w 4439138"/>
              <a:gd name="connsiteY115" fmla="*/ 148492 h 2860431"/>
              <a:gd name="connsiteX116" fmla="*/ 2375876 w 4439138"/>
              <a:gd name="connsiteY116" fmla="*/ 171939 h 2860431"/>
              <a:gd name="connsiteX117" fmla="*/ 2368061 w 4439138"/>
              <a:gd name="connsiteY117" fmla="*/ 328246 h 2860431"/>
              <a:gd name="connsiteX118" fmla="*/ 2328984 w 4439138"/>
              <a:gd name="connsiteY118" fmla="*/ 398585 h 2860431"/>
              <a:gd name="connsiteX119" fmla="*/ 2297723 w 4439138"/>
              <a:gd name="connsiteY119" fmla="*/ 445477 h 2860431"/>
              <a:gd name="connsiteX120" fmla="*/ 2274276 w 4439138"/>
              <a:gd name="connsiteY120" fmla="*/ 492369 h 2860431"/>
              <a:gd name="connsiteX121" fmla="*/ 2243015 w 4439138"/>
              <a:gd name="connsiteY121" fmla="*/ 539262 h 2860431"/>
              <a:gd name="connsiteX122" fmla="*/ 2227384 w 4439138"/>
              <a:gd name="connsiteY122" fmla="*/ 562708 h 2860431"/>
              <a:gd name="connsiteX123" fmla="*/ 2211753 w 4439138"/>
              <a:gd name="connsiteY123" fmla="*/ 609600 h 2860431"/>
              <a:gd name="connsiteX124" fmla="*/ 2196123 w 4439138"/>
              <a:gd name="connsiteY124" fmla="*/ 633046 h 2860431"/>
              <a:gd name="connsiteX125" fmla="*/ 2180492 w 4439138"/>
              <a:gd name="connsiteY125" fmla="*/ 679939 h 2860431"/>
              <a:gd name="connsiteX126" fmla="*/ 2172676 w 4439138"/>
              <a:gd name="connsiteY126" fmla="*/ 703385 h 2860431"/>
              <a:gd name="connsiteX127" fmla="*/ 2157046 w 4439138"/>
              <a:gd name="connsiteY127" fmla="*/ 750277 h 2860431"/>
              <a:gd name="connsiteX128" fmla="*/ 2149230 w 4439138"/>
              <a:gd name="connsiteY128" fmla="*/ 773723 h 2860431"/>
              <a:gd name="connsiteX129" fmla="*/ 2141415 w 4439138"/>
              <a:gd name="connsiteY129" fmla="*/ 804985 h 2860431"/>
              <a:gd name="connsiteX130" fmla="*/ 2149230 w 4439138"/>
              <a:gd name="connsiteY130" fmla="*/ 859692 h 2860431"/>
              <a:gd name="connsiteX131" fmla="*/ 2188307 w 4439138"/>
              <a:gd name="connsiteY131" fmla="*/ 930031 h 2860431"/>
              <a:gd name="connsiteX132" fmla="*/ 2211753 w 4439138"/>
              <a:gd name="connsiteY132" fmla="*/ 937846 h 2860431"/>
              <a:gd name="connsiteX133" fmla="*/ 2266461 w 4439138"/>
              <a:gd name="connsiteY133" fmla="*/ 945662 h 2860431"/>
              <a:gd name="connsiteX134" fmla="*/ 2344615 w 4439138"/>
              <a:gd name="connsiteY134" fmla="*/ 930031 h 2860431"/>
              <a:gd name="connsiteX135" fmla="*/ 2368061 w 4439138"/>
              <a:gd name="connsiteY135" fmla="*/ 906585 h 2860431"/>
              <a:gd name="connsiteX136" fmla="*/ 2407138 w 4439138"/>
              <a:gd name="connsiteY136" fmla="*/ 851877 h 2860431"/>
              <a:gd name="connsiteX137" fmla="*/ 2438400 w 4439138"/>
              <a:gd name="connsiteY137" fmla="*/ 804985 h 2860431"/>
              <a:gd name="connsiteX138" fmla="*/ 2446215 w 4439138"/>
              <a:gd name="connsiteY138" fmla="*/ 781539 h 2860431"/>
              <a:gd name="connsiteX139" fmla="*/ 2461846 w 4439138"/>
              <a:gd name="connsiteY139" fmla="*/ 750277 h 2860431"/>
              <a:gd name="connsiteX140" fmla="*/ 2477476 w 4439138"/>
              <a:gd name="connsiteY140" fmla="*/ 703385 h 2860431"/>
              <a:gd name="connsiteX141" fmla="*/ 2500923 w 4439138"/>
              <a:gd name="connsiteY141" fmla="*/ 656492 h 2860431"/>
              <a:gd name="connsiteX142" fmla="*/ 2516553 w 4439138"/>
              <a:gd name="connsiteY142" fmla="*/ 633046 h 2860431"/>
              <a:gd name="connsiteX143" fmla="*/ 2555630 w 4439138"/>
              <a:gd name="connsiteY143" fmla="*/ 562708 h 2860431"/>
              <a:gd name="connsiteX144" fmla="*/ 2602523 w 4439138"/>
              <a:gd name="connsiteY144" fmla="*/ 523631 h 2860431"/>
              <a:gd name="connsiteX145" fmla="*/ 2625969 w 4439138"/>
              <a:gd name="connsiteY145" fmla="*/ 500185 h 2860431"/>
              <a:gd name="connsiteX146" fmla="*/ 2672861 w 4439138"/>
              <a:gd name="connsiteY146" fmla="*/ 484554 h 2860431"/>
              <a:gd name="connsiteX147" fmla="*/ 2696307 w 4439138"/>
              <a:gd name="connsiteY147" fmla="*/ 461108 h 2860431"/>
              <a:gd name="connsiteX148" fmla="*/ 2758830 w 4439138"/>
              <a:gd name="connsiteY148" fmla="*/ 445477 h 2860431"/>
              <a:gd name="connsiteX149" fmla="*/ 3001107 w 4439138"/>
              <a:gd name="connsiteY149" fmla="*/ 468923 h 2860431"/>
              <a:gd name="connsiteX150" fmla="*/ 3016738 w 4439138"/>
              <a:gd name="connsiteY150" fmla="*/ 492369 h 2860431"/>
              <a:gd name="connsiteX151" fmla="*/ 3001107 w 4439138"/>
              <a:gd name="connsiteY151" fmla="*/ 562708 h 2860431"/>
              <a:gd name="connsiteX152" fmla="*/ 2985476 w 4439138"/>
              <a:gd name="connsiteY152" fmla="*/ 593969 h 2860431"/>
              <a:gd name="connsiteX153" fmla="*/ 2962030 w 4439138"/>
              <a:gd name="connsiteY153" fmla="*/ 609600 h 2860431"/>
              <a:gd name="connsiteX154" fmla="*/ 2922953 w 4439138"/>
              <a:gd name="connsiteY154" fmla="*/ 679939 h 2860431"/>
              <a:gd name="connsiteX155" fmla="*/ 2907323 w 4439138"/>
              <a:gd name="connsiteY155" fmla="*/ 703385 h 2860431"/>
              <a:gd name="connsiteX156" fmla="*/ 2899507 w 4439138"/>
              <a:gd name="connsiteY156" fmla="*/ 726831 h 2860431"/>
              <a:gd name="connsiteX157" fmla="*/ 2876061 w 4439138"/>
              <a:gd name="connsiteY157" fmla="*/ 758092 h 2860431"/>
              <a:gd name="connsiteX158" fmla="*/ 2860430 w 4439138"/>
              <a:gd name="connsiteY158" fmla="*/ 781539 h 2860431"/>
              <a:gd name="connsiteX159" fmla="*/ 2852615 w 4439138"/>
              <a:gd name="connsiteY159" fmla="*/ 804985 h 2860431"/>
              <a:gd name="connsiteX160" fmla="*/ 2821353 w 4439138"/>
              <a:gd name="connsiteY160" fmla="*/ 851877 h 2860431"/>
              <a:gd name="connsiteX161" fmla="*/ 2790092 w 4439138"/>
              <a:gd name="connsiteY161" fmla="*/ 914400 h 2860431"/>
              <a:gd name="connsiteX162" fmla="*/ 2782276 w 4439138"/>
              <a:gd name="connsiteY162" fmla="*/ 937846 h 2860431"/>
              <a:gd name="connsiteX163" fmla="*/ 2727569 w 4439138"/>
              <a:gd name="connsiteY163" fmla="*/ 1016000 h 2860431"/>
              <a:gd name="connsiteX164" fmla="*/ 2711938 w 4439138"/>
              <a:gd name="connsiteY164" fmla="*/ 1062892 h 2860431"/>
              <a:gd name="connsiteX165" fmla="*/ 2704123 w 4439138"/>
              <a:gd name="connsiteY165" fmla="*/ 1086339 h 2860431"/>
              <a:gd name="connsiteX166" fmla="*/ 2696307 w 4439138"/>
              <a:gd name="connsiteY166" fmla="*/ 1117600 h 2860431"/>
              <a:gd name="connsiteX167" fmla="*/ 2704123 w 4439138"/>
              <a:gd name="connsiteY167" fmla="*/ 1195754 h 2860431"/>
              <a:gd name="connsiteX168" fmla="*/ 2727569 w 4439138"/>
              <a:gd name="connsiteY168" fmla="*/ 1219200 h 2860431"/>
              <a:gd name="connsiteX169" fmla="*/ 2774461 w 4439138"/>
              <a:gd name="connsiteY169" fmla="*/ 1234831 h 2860431"/>
              <a:gd name="connsiteX170" fmla="*/ 2844800 w 4439138"/>
              <a:gd name="connsiteY170" fmla="*/ 1227016 h 2860431"/>
              <a:gd name="connsiteX171" fmla="*/ 2930769 w 4439138"/>
              <a:gd name="connsiteY171" fmla="*/ 1125416 h 2860431"/>
              <a:gd name="connsiteX172" fmla="*/ 2977661 w 4439138"/>
              <a:gd name="connsiteY172" fmla="*/ 1078523 h 2860431"/>
              <a:gd name="connsiteX173" fmla="*/ 2993292 w 4439138"/>
              <a:gd name="connsiteY173" fmla="*/ 1055077 h 2860431"/>
              <a:gd name="connsiteX174" fmla="*/ 3016738 w 4439138"/>
              <a:gd name="connsiteY174" fmla="*/ 1031631 h 2860431"/>
              <a:gd name="connsiteX175" fmla="*/ 3040184 w 4439138"/>
              <a:gd name="connsiteY175" fmla="*/ 1000369 h 2860431"/>
              <a:gd name="connsiteX176" fmla="*/ 3055815 w 4439138"/>
              <a:gd name="connsiteY176" fmla="*/ 976923 h 2860431"/>
              <a:gd name="connsiteX177" fmla="*/ 3079261 w 4439138"/>
              <a:gd name="connsiteY177" fmla="*/ 961292 h 2860431"/>
              <a:gd name="connsiteX178" fmla="*/ 3212123 w 4439138"/>
              <a:gd name="connsiteY178" fmla="*/ 969108 h 2860431"/>
              <a:gd name="connsiteX179" fmla="*/ 3266830 w 4439138"/>
              <a:gd name="connsiteY179" fmla="*/ 984739 h 2860431"/>
              <a:gd name="connsiteX180" fmla="*/ 3290276 w 4439138"/>
              <a:gd name="connsiteY180" fmla="*/ 1016000 h 2860431"/>
              <a:gd name="connsiteX181" fmla="*/ 3313723 w 4439138"/>
              <a:gd name="connsiteY181" fmla="*/ 1094154 h 2860431"/>
              <a:gd name="connsiteX182" fmla="*/ 3305907 w 4439138"/>
              <a:gd name="connsiteY182" fmla="*/ 1180123 h 2860431"/>
              <a:gd name="connsiteX183" fmla="*/ 3274646 w 4439138"/>
              <a:gd name="connsiteY183" fmla="*/ 1227016 h 2860431"/>
              <a:gd name="connsiteX184" fmla="*/ 3227753 w 4439138"/>
              <a:gd name="connsiteY184" fmla="*/ 1281723 h 2860431"/>
              <a:gd name="connsiteX185" fmla="*/ 3219938 w 4439138"/>
              <a:gd name="connsiteY185" fmla="*/ 1305169 h 2860431"/>
              <a:gd name="connsiteX186" fmla="*/ 3188676 w 4439138"/>
              <a:gd name="connsiteY186" fmla="*/ 1359877 h 2860431"/>
              <a:gd name="connsiteX187" fmla="*/ 3219938 w 4439138"/>
              <a:gd name="connsiteY187" fmla="*/ 1438031 h 2860431"/>
              <a:gd name="connsiteX188" fmla="*/ 3243384 w 4439138"/>
              <a:gd name="connsiteY188" fmla="*/ 1445846 h 2860431"/>
              <a:gd name="connsiteX189" fmla="*/ 3290276 w 4439138"/>
              <a:gd name="connsiteY189" fmla="*/ 1469292 h 2860431"/>
              <a:gd name="connsiteX190" fmla="*/ 3313723 w 4439138"/>
              <a:gd name="connsiteY190" fmla="*/ 1461477 h 2860431"/>
              <a:gd name="connsiteX191" fmla="*/ 3391876 w 4439138"/>
              <a:gd name="connsiteY191" fmla="*/ 1406769 h 2860431"/>
              <a:gd name="connsiteX192" fmla="*/ 3415323 w 4439138"/>
              <a:gd name="connsiteY192" fmla="*/ 1375508 h 2860431"/>
              <a:gd name="connsiteX193" fmla="*/ 3430953 w 4439138"/>
              <a:gd name="connsiteY193" fmla="*/ 1352062 h 2860431"/>
              <a:gd name="connsiteX194" fmla="*/ 3454400 w 4439138"/>
              <a:gd name="connsiteY194" fmla="*/ 1336431 h 2860431"/>
              <a:gd name="connsiteX195" fmla="*/ 3509107 w 4439138"/>
              <a:gd name="connsiteY195" fmla="*/ 1289539 h 2860431"/>
              <a:gd name="connsiteX196" fmla="*/ 3532553 w 4439138"/>
              <a:gd name="connsiteY196" fmla="*/ 1281723 h 2860431"/>
              <a:gd name="connsiteX197" fmla="*/ 3681046 w 4439138"/>
              <a:gd name="connsiteY197" fmla="*/ 1305169 h 2860431"/>
              <a:gd name="connsiteX198" fmla="*/ 3704492 w 4439138"/>
              <a:gd name="connsiteY198" fmla="*/ 1312985 h 2860431"/>
              <a:gd name="connsiteX199" fmla="*/ 3727938 w 4439138"/>
              <a:gd name="connsiteY199" fmla="*/ 1328616 h 2860431"/>
              <a:gd name="connsiteX200" fmla="*/ 3767015 w 4439138"/>
              <a:gd name="connsiteY200" fmla="*/ 1422400 h 2860431"/>
              <a:gd name="connsiteX201" fmla="*/ 3751384 w 4439138"/>
              <a:gd name="connsiteY201" fmla="*/ 1563077 h 2860431"/>
              <a:gd name="connsiteX202" fmla="*/ 3743569 w 4439138"/>
              <a:gd name="connsiteY202" fmla="*/ 1586523 h 2860431"/>
              <a:gd name="connsiteX203" fmla="*/ 3727938 w 4439138"/>
              <a:gd name="connsiteY203" fmla="*/ 1609969 h 2860431"/>
              <a:gd name="connsiteX204" fmla="*/ 3704492 w 4439138"/>
              <a:gd name="connsiteY204" fmla="*/ 1656862 h 2860431"/>
              <a:gd name="connsiteX205" fmla="*/ 3688861 w 4439138"/>
              <a:gd name="connsiteY205" fmla="*/ 1688123 h 2860431"/>
              <a:gd name="connsiteX206" fmla="*/ 3665415 w 4439138"/>
              <a:gd name="connsiteY206" fmla="*/ 1711569 h 2860431"/>
              <a:gd name="connsiteX207" fmla="*/ 3673230 w 4439138"/>
              <a:gd name="connsiteY207" fmla="*/ 1836616 h 2860431"/>
              <a:gd name="connsiteX208" fmla="*/ 3681046 w 4439138"/>
              <a:gd name="connsiteY208" fmla="*/ 1860062 h 2860431"/>
              <a:gd name="connsiteX209" fmla="*/ 3704492 w 4439138"/>
              <a:gd name="connsiteY209" fmla="*/ 1875692 h 2860431"/>
              <a:gd name="connsiteX210" fmla="*/ 3727938 w 4439138"/>
              <a:gd name="connsiteY210" fmla="*/ 1922585 h 2860431"/>
              <a:gd name="connsiteX211" fmla="*/ 3774830 w 4439138"/>
              <a:gd name="connsiteY211" fmla="*/ 1930400 h 2860431"/>
              <a:gd name="connsiteX212" fmla="*/ 3837353 w 4439138"/>
              <a:gd name="connsiteY212" fmla="*/ 1922585 h 2860431"/>
              <a:gd name="connsiteX213" fmla="*/ 3868615 w 4439138"/>
              <a:gd name="connsiteY213" fmla="*/ 1914769 h 2860431"/>
              <a:gd name="connsiteX214" fmla="*/ 3931138 w 4439138"/>
              <a:gd name="connsiteY214" fmla="*/ 1906954 h 2860431"/>
              <a:gd name="connsiteX215" fmla="*/ 4009292 w 4439138"/>
              <a:gd name="connsiteY215" fmla="*/ 1922585 h 2860431"/>
              <a:gd name="connsiteX216" fmla="*/ 4032738 w 4439138"/>
              <a:gd name="connsiteY216" fmla="*/ 1946031 h 2860431"/>
              <a:gd name="connsiteX217" fmla="*/ 4056184 w 4439138"/>
              <a:gd name="connsiteY217" fmla="*/ 1961662 h 2860431"/>
              <a:gd name="connsiteX218" fmla="*/ 4103076 w 4439138"/>
              <a:gd name="connsiteY218" fmla="*/ 1992923 h 2860431"/>
              <a:gd name="connsiteX219" fmla="*/ 4134338 w 4439138"/>
              <a:gd name="connsiteY219" fmla="*/ 2039816 h 2860431"/>
              <a:gd name="connsiteX220" fmla="*/ 4126523 w 4439138"/>
              <a:gd name="connsiteY220" fmla="*/ 2133600 h 2860431"/>
              <a:gd name="connsiteX221" fmla="*/ 4118707 w 4439138"/>
              <a:gd name="connsiteY221" fmla="*/ 2157046 h 2860431"/>
              <a:gd name="connsiteX222" fmla="*/ 4095261 w 4439138"/>
              <a:gd name="connsiteY222" fmla="*/ 2180492 h 2860431"/>
              <a:gd name="connsiteX223" fmla="*/ 4087446 w 4439138"/>
              <a:gd name="connsiteY223" fmla="*/ 2203939 h 2860431"/>
              <a:gd name="connsiteX224" fmla="*/ 4095261 w 4439138"/>
              <a:gd name="connsiteY224" fmla="*/ 2438400 h 2860431"/>
              <a:gd name="connsiteX225" fmla="*/ 4134338 w 4439138"/>
              <a:gd name="connsiteY225" fmla="*/ 2485292 h 2860431"/>
              <a:gd name="connsiteX226" fmla="*/ 4181230 w 4439138"/>
              <a:gd name="connsiteY226" fmla="*/ 2500923 h 2860431"/>
              <a:gd name="connsiteX227" fmla="*/ 4306276 w 4439138"/>
              <a:gd name="connsiteY227" fmla="*/ 2516554 h 2860431"/>
              <a:gd name="connsiteX228" fmla="*/ 4329723 w 4439138"/>
              <a:gd name="connsiteY228" fmla="*/ 2524369 h 2860431"/>
              <a:gd name="connsiteX229" fmla="*/ 4384430 w 4439138"/>
              <a:gd name="connsiteY229" fmla="*/ 2586892 h 2860431"/>
              <a:gd name="connsiteX230" fmla="*/ 4400061 w 4439138"/>
              <a:gd name="connsiteY230" fmla="*/ 2610339 h 2860431"/>
              <a:gd name="connsiteX231" fmla="*/ 4407876 w 4439138"/>
              <a:gd name="connsiteY231" fmla="*/ 2633785 h 2860431"/>
              <a:gd name="connsiteX232" fmla="*/ 4431323 w 4439138"/>
              <a:gd name="connsiteY232" fmla="*/ 2680677 h 2860431"/>
              <a:gd name="connsiteX233" fmla="*/ 4423507 w 4439138"/>
              <a:gd name="connsiteY233" fmla="*/ 2751016 h 2860431"/>
              <a:gd name="connsiteX234" fmla="*/ 4415692 w 4439138"/>
              <a:gd name="connsiteY234" fmla="*/ 2782277 h 2860431"/>
              <a:gd name="connsiteX235" fmla="*/ 4423507 w 4439138"/>
              <a:gd name="connsiteY235" fmla="*/ 2860431 h 2860431"/>
              <a:gd name="connsiteX236" fmla="*/ 4439138 w 4439138"/>
              <a:gd name="connsiteY236" fmla="*/ 2805723 h 2860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4439138" h="2860431">
                <a:moveTo>
                  <a:pt x="0" y="773723"/>
                </a:moveTo>
                <a:cubicBezTo>
                  <a:pt x="10355" y="799612"/>
                  <a:pt x="24575" y="832946"/>
                  <a:pt x="31261" y="859692"/>
                </a:cubicBezTo>
                <a:cubicBezTo>
                  <a:pt x="33866" y="870113"/>
                  <a:pt x="36125" y="880626"/>
                  <a:pt x="39076" y="890954"/>
                </a:cubicBezTo>
                <a:cubicBezTo>
                  <a:pt x="41339" y="898875"/>
                  <a:pt x="44894" y="906408"/>
                  <a:pt x="46892" y="914400"/>
                </a:cubicBezTo>
                <a:cubicBezTo>
                  <a:pt x="50114" y="927287"/>
                  <a:pt x="51212" y="940661"/>
                  <a:pt x="54707" y="953477"/>
                </a:cubicBezTo>
                <a:cubicBezTo>
                  <a:pt x="59042" y="969373"/>
                  <a:pt x="65128" y="984738"/>
                  <a:pt x="70338" y="1000369"/>
                </a:cubicBezTo>
                <a:lnTo>
                  <a:pt x="78153" y="1023816"/>
                </a:lnTo>
                <a:cubicBezTo>
                  <a:pt x="83727" y="1040539"/>
                  <a:pt x="87342" y="1058232"/>
                  <a:pt x="101600" y="1070708"/>
                </a:cubicBezTo>
                <a:cubicBezTo>
                  <a:pt x="115738" y="1083078"/>
                  <a:pt x="148492" y="1101969"/>
                  <a:pt x="148492" y="1101969"/>
                </a:cubicBezTo>
                <a:cubicBezTo>
                  <a:pt x="174505" y="1097634"/>
                  <a:pt x="200067" y="1099966"/>
                  <a:pt x="218830" y="1078523"/>
                </a:cubicBezTo>
                <a:cubicBezTo>
                  <a:pt x="231201" y="1064385"/>
                  <a:pt x="239671" y="1047262"/>
                  <a:pt x="250092" y="1031631"/>
                </a:cubicBezTo>
                <a:lnTo>
                  <a:pt x="265723" y="1008185"/>
                </a:lnTo>
                <a:cubicBezTo>
                  <a:pt x="306875" y="884725"/>
                  <a:pt x="258541" y="1037335"/>
                  <a:pt x="281353" y="679939"/>
                </a:cubicBezTo>
                <a:cubicBezTo>
                  <a:pt x="281605" y="675994"/>
                  <a:pt x="305051" y="580608"/>
                  <a:pt x="312615" y="570523"/>
                </a:cubicBezTo>
                <a:cubicBezTo>
                  <a:pt x="320430" y="560103"/>
                  <a:pt x="328591" y="549933"/>
                  <a:pt x="336061" y="539262"/>
                </a:cubicBezTo>
                <a:cubicBezTo>
                  <a:pt x="346834" y="523872"/>
                  <a:pt x="367323" y="492369"/>
                  <a:pt x="367323" y="492369"/>
                </a:cubicBezTo>
                <a:cubicBezTo>
                  <a:pt x="369928" y="484554"/>
                  <a:pt x="370568" y="475777"/>
                  <a:pt x="375138" y="468923"/>
                </a:cubicBezTo>
                <a:cubicBezTo>
                  <a:pt x="387173" y="450871"/>
                  <a:pt x="404730" y="441379"/>
                  <a:pt x="422030" y="429846"/>
                </a:cubicBezTo>
                <a:cubicBezTo>
                  <a:pt x="429845" y="432451"/>
                  <a:pt x="439043" y="432516"/>
                  <a:pt x="445476" y="437662"/>
                </a:cubicBezTo>
                <a:cubicBezTo>
                  <a:pt x="452811" y="443530"/>
                  <a:pt x="457292" y="452525"/>
                  <a:pt x="461107" y="461108"/>
                </a:cubicBezTo>
                <a:cubicBezTo>
                  <a:pt x="467384" y="475231"/>
                  <a:pt x="481055" y="520022"/>
                  <a:pt x="484553" y="539262"/>
                </a:cubicBezTo>
                <a:cubicBezTo>
                  <a:pt x="492457" y="582732"/>
                  <a:pt x="493371" y="612209"/>
                  <a:pt x="500184" y="656492"/>
                </a:cubicBezTo>
                <a:cubicBezTo>
                  <a:pt x="502204" y="669621"/>
                  <a:pt x="505118" y="682602"/>
                  <a:pt x="508000" y="695569"/>
                </a:cubicBezTo>
                <a:cubicBezTo>
                  <a:pt x="510003" y="704583"/>
                  <a:pt x="518408" y="739833"/>
                  <a:pt x="523630" y="750277"/>
                </a:cubicBezTo>
                <a:cubicBezTo>
                  <a:pt x="527831" y="758678"/>
                  <a:pt x="534051" y="765908"/>
                  <a:pt x="539261" y="773723"/>
                </a:cubicBezTo>
                <a:cubicBezTo>
                  <a:pt x="541866" y="781538"/>
                  <a:pt x="542506" y="790315"/>
                  <a:pt x="547076" y="797169"/>
                </a:cubicBezTo>
                <a:cubicBezTo>
                  <a:pt x="561768" y="819208"/>
                  <a:pt x="598782" y="839455"/>
                  <a:pt x="617415" y="851877"/>
                </a:cubicBezTo>
                <a:lnTo>
                  <a:pt x="640861" y="867508"/>
                </a:lnTo>
                <a:cubicBezTo>
                  <a:pt x="656492" y="864903"/>
                  <a:pt x="672720" y="864703"/>
                  <a:pt x="687753" y="859692"/>
                </a:cubicBezTo>
                <a:cubicBezTo>
                  <a:pt x="704077" y="854251"/>
                  <a:pt x="723760" y="831502"/>
                  <a:pt x="734646" y="820616"/>
                </a:cubicBezTo>
                <a:cubicBezTo>
                  <a:pt x="773540" y="703924"/>
                  <a:pt x="726143" y="853675"/>
                  <a:pt x="750276" y="515816"/>
                </a:cubicBezTo>
                <a:cubicBezTo>
                  <a:pt x="751450" y="499381"/>
                  <a:pt x="760697" y="484554"/>
                  <a:pt x="765907" y="468923"/>
                </a:cubicBezTo>
                <a:lnTo>
                  <a:pt x="781538" y="422031"/>
                </a:lnTo>
                <a:cubicBezTo>
                  <a:pt x="784143" y="414216"/>
                  <a:pt x="784783" y="405439"/>
                  <a:pt x="789353" y="398585"/>
                </a:cubicBezTo>
                <a:lnTo>
                  <a:pt x="820615" y="351692"/>
                </a:lnTo>
                <a:cubicBezTo>
                  <a:pt x="825763" y="336246"/>
                  <a:pt x="830287" y="315819"/>
                  <a:pt x="844061" y="304800"/>
                </a:cubicBezTo>
                <a:cubicBezTo>
                  <a:pt x="850494" y="299654"/>
                  <a:pt x="859692" y="299590"/>
                  <a:pt x="867507" y="296985"/>
                </a:cubicBezTo>
                <a:cubicBezTo>
                  <a:pt x="875322" y="289170"/>
                  <a:pt x="882229" y="280325"/>
                  <a:pt x="890953" y="273539"/>
                </a:cubicBezTo>
                <a:cubicBezTo>
                  <a:pt x="905782" y="262005"/>
                  <a:pt x="937846" y="242277"/>
                  <a:pt x="937846" y="242277"/>
                </a:cubicBezTo>
                <a:cubicBezTo>
                  <a:pt x="958687" y="244882"/>
                  <a:pt x="980630" y="242914"/>
                  <a:pt x="1000369" y="250092"/>
                </a:cubicBezTo>
                <a:cubicBezTo>
                  <a:pt x="1010756" y="253869"/>
                  <a:pt x="1017029" y="264814"/>
                  <a:pt x="1023815" y="273539"/>
                </a:cubicBezTo>
                <a:cubicBezTo>
                  <a:pt x="1055166" y="313849"/>
                  <a:pt x="1051099" y="308502"/>
                  <a:pt x="1062892" y="343877"/>
                </a:cubicBezTo>
                <a:cubicBezTo>
                  <a:pt x="1060287" y="416821"/>
                  <a:pt x="1061491" y="490000"/>
                  <a:pt x="1055076" y="562708"/>
                </a:cubicBezTo>
                <a:cubicBezTo>
                  <a:pt x="1053628" y="579120"/>
                  <a:pt x="1039446" y="609600"/>
                  <a:pt x="1039446" y="609600"/>
                </a:cubicBezTo>
                <a:cubicBezTo>
                  <a:pt x="1040501" y="627529"/>
                  <a:pt x="1036102" y="749168"/>
                  <a:pt x="1062892" y="789354"/>
                </a:cubicBezTo>
                <a:cubicBezTo>
                  <a:pt x="1073312" y="804985"/>
                  <a:pt x="1075732" y="832562"/>
                  <a:pt x="1094153" y="836246"/>
                </a:cubicBezTo>
                <a:lnTo>
                  <a:pt x="1133230" y="844062"/>
                </a:lnTo>
                <a:cubicBezTo>
                  <a:pt x="1143651" y="841457"/>
                  <a:pt x="1154619" y="840477"/>
                  <a:pt x="1164492" y="836246"/>
                </a:cubicBezTo>
                <a:cubicBezTo>
                  <a:pt x="1183536" y="828084"/>
                  <a:pt x="1197298" y="811255"/>
                  <a:pt x="1211384" y="797169"/>
                </a:cubicBezTo>
                <a:lnTo>
                  <a:pt x="1234830" y="726831"/>
                </a:lnTo>
                <a:lnTo>
                  <a:pt x="1242646" y="703385"/>
                </a:lnTo>
                <a:lnTo>
                  <a:pt x="1250461" y="679939"/>
                </a:lnTo>
                <a:cubicBezTo>
                  <a:pt x="1253066" y="661703"/>
                  <a:pt x="1256124" y="643526"/>
                  <a:pt x="1258276" y="625231"/>
                </a:cubicBezTo>
                <a:cubicBezTo>
                  <a:pt x="1261335" y="599229"/>
                  <a:pt x="1261267" y="572810"/>
                  <a:pt x="1266092" y="547077"/>
                </a:cubicBezTo>
                <a:cubicBezTo>
                  <a:pt x="1269128" y="530883"/>
                  <a:pt x="1276513" y="515816"/>
                  <a:pt x="1281723" y="500185"/>
                </a:cubicBezTo>
                <a:lnTo>
                  <a:pt x="1289538" y="476739"/>
                </a:lnTo>
                <a:lnTo>
                  <a:pt x="1297353" y="453292"/>
                </a:lnTo>
                <a:cubicBezTo>
                  <a:pt x="1299958" y="445477"/>
                  <a:pt x="1303171" y="437838"/>
                  <a:pt x="1305169" y="429846"/>
                </a:cubicBezTo>
                <a:cubicBezTo>
                  <a:pt x="1307774" y="419426"/>
                  <a:pt x="1310033" y="408913"/>
                  <a:pt x="1312984" y="398585"/>
                </a:cubicBezTo>
                <a:cubicBezTo>
                  <a:pt x="1315247" y="390664"/>
                  <a:pt x="1318537" y="383060"/>
                  <a:pt x="1320800" y="375139"/>
                </a:cubicBezTo>
                <a:cubicBezTo>
                  <a:pt x="1323751" y="364811"/>
                  <a:pt x="1325529" y="354165"/>
                  <a:pt x="1328615" y="343877"/>
                </a:cubicBezTo>
                <a:cubicBezTo>
                  <a:pt x="1335717" y="320205"/>
                  <a:pt x="1344246" y="296985"/>
                  <a:pt x="1352061" y="273539"/>
                </a:cubicBezTo>
                <a:cubicBezTo>
                  <a:pt x="1352063" y="273534"/>
                  <a:pt x="1367688" y="226651"/>
                  <a:pt x="1367692" y="226646"/>
                </a:cubicBezTo>
                <a:lnTo>
                  <a:pt x="1383323" y="203200"/>
                </a:lnTo>
                <a:lnTo>
                  <a:pt x="1398953" y="156308"/>
                </a:lnTo>
                <a:cubicBezTo>
                  <a:pt x="1401558" y="148493"/>
                  <a:pt x="1400944" y="138687"/>
                  <a:pt x="1406769" y="132862"/>
                </a:cubicBezTo>
                <a:cubicBezTo>
                  <a:pt x="1414584" y="125047"/>
                  <a:pt x="1423139" y="117907"/>
                  <a:pt x="1430215" y="109416"/>
                </a:cubicBezTo>
                <a:cubicBezTo>
                  <a:pt x="1436228" y="102200"/>
                  <a:pt x="1439204" y="92611"/>
                  <a:pt x="1445846" y="85969"/>
                </a:cubicBezTo>
                <a:cubicBezTo>
                  <a:pt x="1452488" y="79327"/>
                  <a:pt x="1461477" y="75549"/>
                  <a:pt x="1469292" y="70339"/>
                </a:cubicBezTo>
                <a:cubicBezTo>
                  <a:pt x="1487528" y="42984"/>
                  <a:pt x="1492737" y="28657"/>
                  <a:pt x="1531815" y="15631"/>
                </a:cubicBezTo>
                <a:lnTo>
                  <a:pt x="1578707" y="0"/>
                </a:lnTo>
                <a:cubicBezTo>
                  <a:pt x="1615179" y="2605"/>
                  <a:pt x="1653611" y="-4263"/>
                  <a:pt x="1688123" y="7816"/>
                </a:cubicBezTo>
                <a:cubicBezTo>
                  <a:pt x="1708987" y="15118"/>
                  <a:pt x="1735015" y="54708"/>
                  <a:pt x="1735015" y="54708"/>
                </a:cubicBezTo>
                <a:cubicBezTo>
                  <a:pt x="1753455" y="110030"/>
                  <a:pt x="1751741" y="95026"/>
                  <a:pt x="1735015" y="195385"/>
                </a:cubicBezTo>
                <a:cubicBezTo>
                  <a:pt x="1733471" y="204650"/>
                  <a:pt x="1724594" y="211016"/>
                  <a:pt x="1719384" y="218831"/>
                </a:cubicBezTo>
                <a:cubicBezTo>
                  <a:pt x="1714174" y="234462"/>
                  <a:pt x="1712892" y="252014"/>
                  <a:pt x="1703753" y="265723"/>
                </a:cubicBezTo>
                <a:cubicBezTo>
                  <a:pt x="1698543" y="273538"/>
                  <a:pt x="1691938" y="280586"/>
                  <a:pt x="1688123" y="289169"/>
                </a:cubicBezTo>
                <a:cubicBezTo>
                  <a:pt x="1644981" y="386240"/>
                  <a:pt x="1706225" y="285462"/>
                  <a:pt x="1641230" y="382954"/>
                </a:cubicBezTo>
                <a:lnTo>
                  <a:pt x="1609969" y="429846"/>
                </a:lnTo>
                <a:lnTo>
                  <a:pt x="1594338" y="453292"/>
                </a:lnTo>
                <a:lnTo>
                  <a:pt x="1563076" y="547077"/>
                </a:lnTo>
                <a:lnTo>
                  <a:pt x="1555261" y="570523"/>
                </a:lnTo>
                <a:cubicBezTo>
                  <a:pt x="1552656" y="578338"/>
                  <a:pt x="1549062" y="585891"/>
                  <a:pt x="1547446" y="593969"/>
                </a:cubicBezTo>
                <a:lnTo>
                  <a:pt x="1539630" y="633046"/>
                </a:lnTo>
                <a:cubicBezTo>
                  <a:pt x="1542235" y="687754"/>
                  <a:pt x="1542898" y="742589"/>
                  <a:pt x="1547446" y="797169"/>
                </a:cubicBezTo>
                <a:cubicBezTo>
                  <a:pt x="1548130" y="805379"/>
                  <a:pt x="1551260" y="813414"/>
                  <a:pt x="1555261" y="820616"/>
                </a:cubicBezTo>
                <a:cubicBezTo>
                  <a:pt x="1564384" y="837038"/>
                  <a:pt x="1570892" y="857087"/>
                  <a:pt x="1586523" y="867508"/>
                </a:cubicBezTo>
                <a:cubicBezTo>
                  <a:pt x="1616823" y="887709"/>
                  <a:pt x="1601058" y="880169"/>
                  <a:pt x="1633415" y="890954"/>
                </a:cubicBezTo>
                <a:cubicBezTo>
                  <a:pt x="1649046" y="888349"/>
                  <a:pt x="1665274" y="888150"/>
                  <a:pt x="1680307" y="883139"/>
                </a:cubicBezTo>
                <a:cubicBezTo>
                  <a:pt x="1708218" y="873835"/>
                  <a:pt x="1720874" y="841827"/>
                  <a:pt x="1735015" y="820616"/>
                </a:cubicBezTo>
                <a:lnTo>
                  <a:pt x="1750646" y="797169"/>
                </a:lnTo>
                <a:cubicBezTo>
                  <a:pt x="1755856" y="789354"/>
                  <a:pt x="1763306" y="782634"/>
                  <a:pt x="1766276" y="773723"/>
                </a:cubicBezTo>
                <a:lnTo>
                  <a:pt x="1781907" y="726831"/>
                </a:lnTo>
                <a:cubicBezTo>
                  <a:pt x="1784512" y="719016"/>
                  <a:pt x="1788107" y="711463"/>
                  <a:pt x="1789723" y="703385"/>
                </a:cubicBezTo>
                <a:cubicBezTo>
                  <a:pt x="1792328" y="690359"/>
                  <a:pt x="1794043" y="677124"/>
                  <a:pt x="1797538" y="664308"/>
                </a:cubicBezTo>
                <a:cubicBezTo>
                  <a:pt x="1801873" y="648412"/>
                  <a:pt x="1807959" y="633047"/>
                  <a:pt x="1813169" y="617416"/>
                </a:cubicBezTo>
                <a:lnTo>
                  <a:pt x="1820984" y="593969"/>
                </a:lnTo>
                <a:cubicBezTo>
                  <a:pt x="1823589" y="586154"/>
                  <a:pt x="1826802" y="578515"/>
                  <a:pt x="1828800" y="570523"/>
                </a:cubicBezTo>
                <a:cubicBezTo>
                  <a:pt x="1840612" y="523275"/>
                  <a:pt x="1833218" y="549455"/>
                  <a:pt x="1852246" y="492369"/>
                </a:cubicBezTo>
                <a:cubicBezTo>
                  <a:pt x="1854851" y="484554"/>
                  <a:pt x="1855491" y="475777"/>
                  <a:pt x="1860061" y="468923"/>
                </a:cubicBezTo>
                <a:lnTo>
                  <a:pt x="1875692" y="445477"/>
                </a:lnTo>
                <a:cubicBezTo>
                  <a:pt x="1878297" y="437662"/>
                  <a:pt x="1879506" y="429232"/>
                  <a:pt x="1883507" y="422031"/>
                </a:cubicBezTo>
                <a:cubicBezTo>
                  <a:pt x="1892630" y="405609"/>
                  <a:pt x="1904348" y="390770"/>
                  <a:pt x="1914769" y="375139"/>
                </a:cubicBezTo>
                <a:lnTo>
                  <a:pt x="1930400" y="351692"/>
                </a:lnTo>
                <a:cubicBezTo>
                  <a:pt x="1935610" y="343877"/>
                  <a:pt x="1941829" y="336647"/>
                  <a:pt x="1946030" y="328246"/>
                </a:cubicBezTo>
                <a:cubicBezTo>
                  <a:pt x="1965862" y="288584"/>
                  <a:pt x="1955198" y="306679"/>
                  <a:pt x="1977292" y="273539"/>
                </a:cubicBezTo>
                <a:cubicBezTo>
                  <a:pt x="1985125" y="250039"/>
                  <a:pt x="1983903" y="246848"/>
                  <a:pt x="2000738" y="226646"/>
                </a:cubicBezTo>
                <a:cubicBezTo>
                  <a:pt x="2007814" y="218155"/>
                  <a:pt x="2017108" y="211691"/>
                  <a:pt x="2024184" y="203200"/>
                </a:cubicBezTo>
                <a:cubicBezTo>
                  <a:pt x="2046464" y="176464"/>
                  <a:pt x="2039543" y="160282"/>
                  <a:pt x="2086707" y="148492"/>
                </a:cubicBezTo>
                <a:cubicBezTo>
                  <a:pt x="2097128" y="145887"/>
                  <a:pt x="2107641" y="143628"/>
                  <a:pt x="2117969" y="140677"/>
                </a:cubicBezTo>
                <a:cubicBezTo>
                  <a:pt x="2125890" y="138414"/>
                  <a:pt x="2133423" y="134860"/>
                  <a:pt x="2141415" y="132862"/>
                </a:cubicBezTo>
                <a:cubicBezTo>
                  <a:pt x="2154302" y="129640"/>
                  <a:pt x="2167525" y="127928"/>
                  <a:pt x="2180492" y="125046"/>
                </a:cubicBezTo>
                <a:cubicBezTo>
                  <a:pt x="2209934" y="118503"/>
                  <a:pt x="2209089" y="118119"/>
                  <a:pt x="2235200" y="109416"/>
                </a:cubicBezTo>
                <a:cubicBezTo>
                  <a:pt x="2263856" y="112021"/>
                  <a:pt x="2292684" y="113162"/>
                  <a:pt x="2321169" y="117231"/>
                </a:cubicBezTo>
                <a:cubicBezTo>
                  <a:pt x="2329324" y="118396"/>
                  <a:pt x="2338790" y="119221"/>
                  <a:pt x="2344615" y="125046"/>
                </a:cubicBezTo>
                <a:cubicBezTo>
                  <a:pt x="2350440" y="130871"/>
                  <a:pt x="2347860" y="141637"/>
                  <a:pt x="2352430" y="148492"/>
                </a:cubicBezTo>
                <a:cubicBezTo>
                  <a:pt x="2358561" y="157689"/>
                  <a:pt x="2368061" y="164123"/>
                  <a:pt x="2375876" y="171939"/>
                </a:cubicBezTo>
                <a:cubicBezTo>
                  <a:pt x="2373271" y="224041"/>
                  <a:pt x="2372580" y="276275"/>
                  <a:pt x="2368061" y="328246"/>
                </a:cubicBezTo>
                <a:cubicBezTo>
                  <a:pt x="2365998" y="351976"/>
                  <a:pt x="2338153" y="384832"/>
                  <a:pt x="2328984" y="398585"/>
                </a:cubicBezTo>
                <a:lnTo>
                  <a:pt x="2297723" y="445477"/>
                </a:lnTo>
                <a:cubicBezTo>
                  <a:pt x="2228335" y="549560"/>
                  <a:pt x="2328203" y="395300"/>
                  <a:pt x="2274276" y="492369"/>
                </a:cubicBezTo>
                <a:cubicBezTo>
                  <a:pt x="2265153" y="508791"/>
                  <a:pt x="2253435" y="523631"/>
                  <a:pt x="2243015" y="539262"/>
                </a:cubicBezTo>
                <a:lnTo>
                  <a:pt x="2227384" y="562708"/>
                </a:lnTo>
                <a:cubicBezTo>
                  <a:pt x="2222174" y="578339"/>
                  <a:pt x="2220892" y="595891"/>
                  <a:pt x="2211753" y="609600"/>
                </a:cubicBezTo>
                <a:cubicBezTo>
                  <a:pt x="2206543" y="617415"/>
                  <a:pt x="2199938" y="624463"/>
                  <a:pt x="2196123" y="633046"/>
                </a:cubicBezTo>
                <a:cubicBezTo>
                  <a:pt x="2189431" y="648102"/>
                  <a:pt x="2185702" y="664308"/>
                  <a:pt x="2180492" y="679939"/>
                </a:cubicBezTo>
                <a:lnTo>
                  <a:pt x="2172676" y="703385"/>
                </a:lnTo>
                <a:lnTo>
                  <a:pt x="2157046" y="750277"/>
                </a:lnTo>
                <a:cubicBezTo>
                  <a:pt x="2154441" y="758092"/>
                  <a:pt x="2151228" y="765731"/>
                  <a:pt x="2149230" y="773723"/>
                </a:cubicBezTo>
                <a:lnTo>
                  <a:pt x="2141415" y="804985"/>
                </a:lnTo>
                <a:cubicBezTo>
                  <a:pt x="2144020" y="823221"/>
                  <a:pt x="2145088" y="841743"/>
                  <a:pt x="2149230" y="859692"/>
                </a:cubicBezTo>
                <a:cubicBezTo>
                  <a:pt x="2156645" y="891822"/>
                  <a:pt x="2161066" y="911871"/>
                  <a:pt x="2188307" y="930031"/>
                </a:cubicBezTo>
                <a:cubicBezTo>
                  <a:pt x="2195161" y="934601"/>
                  <a:pt x="2203675" y="936230"/>
                  <a:pt x="2211753" y="937846"/>
                </a:cubicBezTo>
                <a:cubicBezTo>
                  <a:pt x="2229816" y="941459"/>
                  <a:pt x="2248225" y="943057"/>
                  <a:pt x="2266461" y="945662"/>
                </a:cubicBezTo>
                <a:cubicBezTo>
                  <a:pt x="2271090" y="945001"/>
                  <a:pt x="2329736" y="939950"/>
                  <a:pt x="2344615" y="930031"/>
                </a:cubicBezTo>
                <a:cubicBezTo>
                  <a:pt x="2353811" y="923900"/>
                  <a:pt x="2360868" y="914977"/>
                  <a:pt x="2368061" y="906585"/>
                </a:cubicBezTo>
                <a:cubicBezTo>
                  <a:pt x="2382599" y="889624"/>
                  <a:pt x="2394769" y="870430"/>
                  <a:pt x="2407138" y="851877"/>
                </a:cubicBezTo>
                <a:cubicBezTo>
                  <a:pt x="2425720" y="796129"/>
                  <a:pt x="2399371" y="863527"/>
                  <a:pt x="2438400" y="804985"/>
                </a:cubicBezTo>
                <a:cubicBezTo>
                  <a:pt x="2442970" y="798131"/>
                  <a:pt x="2442970" y="789111"/>
                  <a:pt x="2446215" y="781539"/>
                </a:cubicBezTo>
                <a:cubicBezTo>
                  <a:pt x="2450804" y="770830"/>
                  <a:pt x="2457519" y="761094"/>
                  <a:pt x="2461846" y="750277"/>
                </a:cubicBezTo>
                <a:cubicBezTo>
                  <a:pt x="2467965" y="734979"/>
                  <a:pt x="2468337" y="717094"/>
                  <a:pt x="2477476" y="703385"/>
                </a:cubicBezTo>
                <a:cubicBezTo>
                  <a:pt x="2522265" y="636203"/>
                  <a:pt x="2468571" y="721198"/>
                  <a:pt x="2500923" y="656492"/>
                </a:cubicBezTo>
                <a:cubicBezTo>
                  <a:pt x="2505123" y="648091"/>
                  <a:pt x="2512352" y="641447"/>
                  <a:pt x="2516553" y="633046"/>
                </a:cubicBezTo>
                <a:cubicBezTo>
                  <a:pt x="2536207" y="593739"/>
                  <a:pt x="2506353" y="611985"/>
                  <a:pt x="2555630" y="562708"/>
                </a:cubicBezTo>
                <a:cubicBezTo>
                  <a:pt x="2624126" y="494212"/>
                  <a:pt x="2537238" y="578035"/>
                  <a:pt x="2602523" y="523631"/>
                </a:cubicBezTo>
                <a:cubicBezTo>
                  <a:pt x="2611014" y="516555"/>
                  <a:pt x="2616307" y="505553"/>
                  <a:pt x="2625969" y="500185"/>
                </a:cubicBezTo>
                <a:cubicBezTo>
                  <a:pt x="2640372" y="492183"/>
                  <a:pt x="2672861" y="484554"/>
                  <a:pt x="2672861" y="484554"/>
                </a:cubicBezTo>
                <a:cubicBezTo>
                  <a:pt x="2680676" y="476739"/>
                  <a:pt x="2687111" y="467239"/>
                  <a:pt x="2696307" y="461108"/>
                </a:cubicBezTo>
                <a:cubicBezTo>
                  <a:pt x="2706609" y="454240"/>
                  <a:pt x="2753189" y="446605"/>
                  <a:pt x="2758830" y="445477"/>
                </a:cubicBezTo>
                <a:cubicBezTo>
                  <a:pt x="2760942" y="445552"/>
                  <a:pt x="2946027" y="413843"/>
                  <a:pt x="3001107" y="468923"/>
                </a:cubicBezTo>
                <a:cubicBezTo>
                  <a:pt x="3007749" y="475565"/>
                  <a:pt x="3011528" y="484554"/>
                  <a:pt x="3016738" y="492369"/>
                </a:cubicBezTo>
                <a:cubicBezTo>
                  <a:pt x="3012053" y="520478"/>
                  <a:pt x="3011603" y="538218"/>
                  <a:pt x="3001107" y="562708"/>
                </a:cubicBezTo>
                <a:cubicBezTo>
                  <a:pt x="2996518" y="573416"/>
                  <a:pt x="2992934" y="585019"/>
                  <a:pt x="2985476" y="593969"/>
                </a:cubicBezTo>
                <a:cubicBezTo>
                  <a:pt x="2979463" y="601185"/>
                  <a:pt x="2969845" y="604390"/>
                  <a:pt x="2962030" y="609600"/>
                </a:cubicBezTo>
                <a:cubicBezTo>
                  <a:pt x="2948274" y="650869"/>
                  <a:pt x="2958785" y="626190"/>
                  <a:pt x="2922953" y="679939"/>
                </a:cubicBezTo>
                <a:cubicBezTo>
                  <a:pt x="2917743" y="687754"/>
                  <a:pt x="2910293" y="694474"/>
                  <a:pt x="2907323" y="703385"/>
                </a:cubicBezTo>
                <a:cubicBezTo>
                  <a:pt x="2904718" y="711200"/>
                  <a:pt x="2903594" y="719678"/>
                  <a:pt x="2899507" y="726831"/>
                </a:cubicBezTo>
                <a:cubicBezTo>
                  <a:pt x="2893044" y="738140"/>
                  <a:pt x="2883632" y="747493"/>
                  <a:pt x="2876061" y="758092"/>
                </a:cubicBezTo>
                <a:cubicBezTo>
                  <a:pt x="2870601" y="765736"/>
                  <a:pt x="2865640" y="773723"/>
                  <a:pt x="2860430" y="781539"/>
                </a:cubicBezTo>
                <a:cubicBezTo>
                  <a:pt x="2857825" y="789354"/>
                  <a:pt x="2856616" y="797784"/>
                  <a:pt x="2852615" y="804985"/>
                </a:cubicBezTo>
                <a:cubicBezTo>
                  <a:pt x="2843492" y="821407"/>
                  <a:pt x="2821353" y="851877"/>
                  <a:pt x="2821353" y="851877"/>
                </a:cubicBezTo>
                <a:cubicBezTo>
                  <a:pt x="2805815" y="914032"/>
                  <a:pt x="2825517" y="852408"/>
                  <a:pt x="2790092" y="914400"/>
                </a:cubicBezTo>
                <a:cubicBezTo>
                  <a:pt x="2786005" y="921553"/>
                  <a:pt x="2786363" y="930693"/>
                  <a:pt x="2782276" y="937846"/>
                </a:cubicBezTo>
                <a:cubicBezTo>
                  <a:pt x="2768010" y="962812"/>
                  <a:pt x="2736561" y="989025"/>
                  <a:pt x="2727569" y="1016000"/>
                </a:cubicBezTo>
                <a:lnTo>
                  <a:pt x="2711938" y="1062892"/>
                </a:lnTo>
                <a:cubicBezTo>
                  <a:pt x="2709333" y="1070708"/>
                  <a:pt x="2706121" y="1078347"/>
                  <a:pt x="2704123" y="1086339"/>
                </a:cubicBezTo>
                <a:lnTo>
                  <a:pt x="2696307" y="1117600"/>
                </a:lnTo>
                <a:cubicBezTo>
                  <a:pt x="2698912" y="1143651"/>
                  <a:pt x="2696423" y="1170731"/>
                  <a:pt x="2704123" y="1195754"/>
                </a:cubicBezTo>
                <a:cubicBezTo>
                  <a:pt x="2707373" y="1206318"/>
                  <a:pt x="2717907" y="1213832"/>
                  <a:pt x="2727569" y="1219200"/>
                </a:cubicBezTo>
                <a:cubicBezTo>
                  <a:pt x="2741972" y="1227202"/>
                  <a:pt x="2774461" y="1234831"/>
                  <a:pt x="2774461" y="1234831"/>
                </a:cubicBezTo>
                <a:cubicBezTo>
                  <a:pt x="2797907" y="1232226"/>
                  <a:pt x="2823700" y="1237566"/>
                  <a:pt x="2844800" y="1227016"/>
                </a:cubicBezTo>
                <a:cubicBezTo>
                  <a:pt x="2907347" y="1195743"/>
                  <a:pt x="2889167" y="1167019"/>
                  <a:pt x="2930769" y="1125416"/>
                </a:cubicBezTo>
                <a:cubicBezTo>
                  <a:pt x="2946400" y="1109785"/>
                  <a:pt x="2965399" y="1096916"/>
                  <a:pt x="2977661" y="1078523"/>
                </a:cubicBezTo>
                <a:cubicBezTo>
                  <a:pt x="2982871" y="1070708"/>
                  <a:pt x="2987279" y="1062293"/>
                  <a:pt x="2993292" y="1055077"/>
                </a:cubicBezTo>
                <a:cubicBezTo>
                  <a:pt x="3000368" y="1046586"/>
                  <a:pt x="3009545" y="1040023"/>
                  <a:pt x="3016738" y="1031631"/>
                </a:cubicBezTo>
                <a:cubicBezTo>
                  <a:pt x="3025215" y="1021741"/>
                  <a:pt x="3032613" y="1010968"/>
                  <a:pt x="3040184" y="1000369"/>
                </a:cubicBezTo>
                <a:cubicBezTo>
                  <a:pt x="3045644" y="992726"/>
                  <a:pt x="3049173" y="983565"/>
                  <a:pt x="3055815" y="976923"/>
                </a:cubicBezTo>
                <a:cubicBezTo>
                  <a:pt x="3062457" y="970281"/>
                  <a:pt x="3071446" y="966502"/>
                  <a:pt x="3079261" y="961292"/>
                </a:cubicBezTo>
                <a:cubicBezTo>
                  <a:pt x="3123548" y="963897"/>
                  <a:pt x="3167959" y="964902"/>
                  <a:pt x="3212123" y="969108"/>
                </a:cubicBezTo>
                <a:cubicBezTo>
                  <a:pt x="3225866" y="970417"/>
                  <a:pt x="3252760" y="980049"/>
                  <a:pt x="3266830" y="984739"/>
                </a:cubicBezTo>
                <a:cubicBezTo>
                  <a:pt x="3274645" y="995159"/>
                  <a:pt x="3284451" y="1004350"/>
                  <a:pt x="3290276" y="1016000"/>
                </a:cubicBezTo>
                <a:cubicBezTo>
                  <a:pt x="3299789" y="1035026"/>
                  <a:pt x="3308114" y="1071718"/>
                  <a:pt x="3313723" y="1094154"/>
                </a:cubicBezTo>
                <a:cubicBezTo>
                  <a:pt x="3311118" y="1122810"/>
                  <a:pt x="3314026" y="1152518"/>
                  <a:pt x="3305907" y="1180123"/>
                </a:cubicBezTo>
                <a:cubicBezTo>
                  <a:pt x="3300606" y="1198146"/>
                  <a:pt x="3285918" y="1211987"/>
                  <a:pt x="3274646" y="1227016"/>
                </a:cubicBezTo>
                <a:cubicBezTo>
                  <a:pt x="3244568" y="1267119"/>
                  <a:pt x="3260411" y="1249067"/>
                  <a:pt x="3227753" y="1281723"/>
                </a:cubicBezTo>
                <a:cubicBezTo>
                  <a:pt x="3225148" y="1289538"/>
                  <a:pt x="3224025" y="1298016"/>
                  <a:pt x="3219938" y="1305169"/>
                </a:cubicBezTo>
                <a:cubicBezTo>
                  <a:pt x="3182084" y="1371415"/>
                  <a:pt x="3206598" y="1306116"/>
                  <a:pt x="3188676" y="1359877"/>
                </a:cubicBezTo>
                <a:cubicBezTo>
                  <a:pt x="3194856" y="1403131"/>
                  <a:pt x="3185386" y="1414997"/>
                  <a:pt x="3219938" y="1438031"/>
                </a:cubicBezTo>
                <a:cubicBezTo>
                  <a:pt x="3226792" y="1442601"/>
                  <a:pt x="3235569" y="1443241"/>
                  <a:pt x="3243384" y="1445846"/>
                </a:cubicBezTo>
                <a:cubicBezTo>
                  <a:pt x="3255239" y="1453750"/>
                  <a:pt x="3274096" y="1469292"/>
                  <a:pt x="3290276" y="1469292"/>
                </a:cubicBezTo>
                <a:cubicBezTo>
                  <a:pt x="3298514" y="1469292"/>
                  <a:pt x="3305907" y="1464082"/>
                  <a:pt x="3313723" y="1461477"/>
                </a:cubicBezTo>
                <a:cubicBezTo>
                  <a:pt x="3321393" y="1456364"/>
                  <a:pt x="3380297" y="1418348"/>
                  <a:pt x="3391876" y="1406769"/>
                </a:cubicBezTo>
                <a:cubicBezTo>
                  <a:pt x="3401087" y="1397558"/>
                  <a:pt x="3407752" y="1386107"/>
                  <a:pt x="3415323" y="1375508"/>
                </a:cubicBezTo>
                <a:cubicBezTo>
                  <a:pt x="3420782" y="1367865"/>
                  <a:pt x="3424311" y="1358704"/>
                  <a:pt x="3430953" y="1352062"/>
                </a:cubicBezTo>
                <a:cubicBezTo>
                  <a:pt x="3437595" y="1345420"/>
                  <a:pt x="3447184" y="1342444"/>
                  <a:pt x="3454400" y="1336431"/>
                </a:cubicBezTo>
                <a:cubicBezTo>
                  <a:pt x="3484638" y="1311233"/>
                  <a:pt x="3471854" y="1310827"/>
                  <a:pt x="3509107" y="1289539"/>
                </a:cubicBezTo>
                <a:cubicBezTo>
                  <a:pt x="3516260" y="1285452"/>
                  <a:pt x="3524738" y="1284328"/>
                  <a:pt x="3532553" y="1281723"/>
                </a:cubicBezTo>
                <a:cubicBezTo>
                  <a:pt x="3598259" y="1287697"/>
                  <a:pt x="3621708" y="1285388"/>
                  <a:pt x="3681046" y="1305169"/>
                </a:cubicBezTo>
                <a:cubicBezTo>
                  <a:pt x="3688861" y="1307774"/>
                  <a:pt x="3697124" y="1309301"/>
                  <a:pt x="3704492" y="1312985"/>
                </a:cubicBezTo>
                <a:cubicBezTo>
                  <a:pt x="3712893" y="1317186"/>
                  <a:pt x="3720123" y="1323406"/>
                  <a:pt x="3727938" y="1328616"/>
                </a:cubicBezTo>
                <a:cubicBezTo>
                  <a:pt x="3764004" y="1400746"/>
                  <a:pt x="3753549" y="1368534"/>
                  <a:pt x="3767015" y="1422400"/>
                </a:cubicBezTo>
                <a:cubicBezTo>
                  <a:pt x="3761805" y="1469292"/>
                  <a:pt x="3758056" y="1516370"/>
                  <a:pt x="3751384" y="1563077"/>
                </a:cubicBezTo>
                <a:cubicBezTo>
                  <a:pt x="3750219" y="1571232"/>
                  <a:pt x="3747253" y="1579155"/>
                  <a:pt x="3743569" y="1586523"/>
                </a:cubicBezTo>
                <a:cubicBezTo>
                  <a:pt x="3739368" y="1594924"/>
                  <a:pt x="3733148" y="1602154"/>
                  <a:pt x="3727938" y="1609969"/>
                </a:cubicBezTo>
                <a:cubicBezTo>
                  <a:pt x="3713610" y="1652955"/>
                  <a:pt x="3728732" y="1614443"/>
                  <a:pt x="3704492" y="1656862"/>
                </a:cubicBezTo>
                <a:cubicBezTo>
                  <a:pt x="3698712" y="1666977"/>
                  <a:pt x="3695633" y="1678643"/>
                  <a:pt x="3688861" y="1688123"/>
                </a:cubicBezTo>
                <a:cubicBezTo>
                  <a:pt x="3682437" y="1697117"/>
                  <a:pt x="3673230" y="1703754"/>
                  <a:pt x="3665415" y="1711569"/>
                </a:cubicBezTo>
                <a:cubicBezTo>
                  <a:pt x="3668020" y="1753251"/>
                  <a:pt x="3668858" y="1795082"/>
                  <a:pt x="3673230" y="1836616"/>
                </a:cubicBezTo>
                <a:cubicBezTo>
                  <a:pt x="3674092" y="1844809"/>
                  <a:pt x="3675900" y="1853629"/>
                  <a:pt x="3681046" y="1860062"/>
                </a:cubicBezTo>
                <a:cubicBezTo>
                  <a:pt x="3686914" y="1867396"/>
                  <a:pt x="3696677" y="1870482"/>
                  <a:pt x="3704492" y="1875692"/>
                </a:cubicBezTo>
                <a:cubicBezTo>
                  <a:pt x="3708191" y="1886790"/>
                  <a:pt x="3715816" y="1916524"/>
                  <a:pt x="3727938" y="1922585"/>
                </a:cubicBezTo>
                <a:cubicBezTo>
                  <a:pt x="3742111" y="1929672"/>
                  <a:pt x="3759199" y="1927795"/>
                  <a:pt x="3774830" y="1930400"/>
                </a:cubicBezTo>
                <a:cubicBezTo>
                  <a:pt x="3795671" y="1927795"/>
                  <a:pt x="3816636" y="1926038"/>
                  <a:pt x="3837353" y="1922585"/>
                </a:cubicBezTo>
                <a:cubicBezTo>
                  <a:pt x="3847948" y="1920819"/>
                  <a:pt x="3858020" y="1916535"/>
                  <a:pt x="3868615" y="1914769"/>
                </a:cubicBezTo>
                <a:cubicBezTo>
                  <a:pt x="3889332" y="1911316"/>
                  <a:pt x="3910297" y="1909559"/>
                  <a:pt x="3931138" y="1906954"/>
                </a:cubicBezTo>
                <a:cubicBezTo>
                  <a:pt x="3933995" y="1907430"/>
                  <a:pt x="3999688" y="1917097"/>
                  <a:pt x="4009292" y="1922585"/>
                </a:cubicBezTo>
                <a:cubicBezTo>
                  <a:pt x="4018888" y="1928069"/>
                  <a:pt x="4024247" y="1938955"/>
                  <a:pt x="4032738" y="1946031"/>
                </a:cubicBezTo>
                <a:cubicBezTo>
                  <a:pt x="4039954" y="1952044"/>
                  <a:pt x="4048968" y="1955649"/>
                  <a:pt x="4056184" y="1961662"/>
                </a:cubicBezTo>
                <a:cubicBezTo>
                  <a:pt x="4095211" y="1994185"/>
                  <a:pt x="4061873" y="1979189"/>
                  <a:pt x="4103076" y="1992923"/>
                </a:cubicBezTo>
                <a:cubicBezTo>
                  <a:pt x="4113497" y="2008554"/>
                  <a:pt x="4135898" y="2021095"/>
                  <a:pt x="4134338" y="2039816"/>
                </a:cubicBezTo>
                <a:cubicBezTo>
                  <a:pt x="4131733" y="2071077"/>
                  <a:pt x="4130669" y="2102506"/>
                  <a:pt x="4126523" y="2133600"/>
                </a:cubicBezTo>
                <a:cubicBezTo>
                  <a:pt x="4125434" y="2141766"/>
                  <a:pt x="4123277" y="2150191"/>
                  <a:pt x="4118707" y="2157046"/>
                </a:cubicBezTo>
                <a:cubicBezTo>
                  <a:pt x="4112576" y="2166242"/>
                  <a:pt x="4103076" y="2172677"/>
                  <a:pt x="4095261" y="2180492"/>
                </a:cubicBezTo>
                <a:cubicBezTo>
                  <a:pt x="4092656" y="2188308"/>
                  <a:pt x="4087446" y="2195701"/>
                  <a:pt x="4087446" y="2203939"/>
                </a:cubicBezTo>
                <a:cubicBezTo>
                  <a:pt x="4087446" y="2282136"/>
                  <a:pt x="4088181" y="2360524"/>
                  <a:pt x="4095261" y="2438400"/>
                </a:cubicBezTo>
                <a:cubicBezTo>
                  <a:pt x="4096141" y="2448077"/>
                  <a:pt x="4128822" y="2482228"/>
                  <a:pt x="4134338" y="2485292"/>
                </a:cubicBezTo>
                <a:cubicBezTo>
                  <a:pt x="4148741" y="2493294"/>
                  <a:pt x="4165074" y="2497692"/>
                  <a:pt x="4181230" y="2500923"/>
                </a:cubicBezTo>
                <a:cubicBezTo>
                  <a:pt x="4248523" y="2514383"/>
                  <a:pt x="4207078" y="2507536"/>
                  <a:pt x="4306276" y="2516554"/>
                </a:cubicBezTo>
                <a:cubicBezTo>
                  <a:pt x="4314092" y="2519159"/>
                  <a:pt x="4322354" y="2520685"/>
                  <a:pt x="4329723" y="2524369"/>
                </a:cubicBezTo>
                <a:cubicBezTo>
                  <a:pt x="4362286" y="2540650"/>
                  <a:pt x="4360986" y="2551725"/>
                  <a:pt x="4384430" y="2586892"/>
                </a:cubicBezTo>
                <a:lnTo>
                  <a:pt x="4400061" y="2610339"/>
                </a:lnTo>
                <a:cubicBezTo>
                  <a:pt x="4402666" y="2618154"/>
                  <a:pt x="4404192" y="2626417"/>
                  <a:pt x="4407876" y="2633785"/>
                </a:cubicBezTo>
                <a:cubicBezTo>
                  <a:pt x="4438180" y="2694394"/>
                  <a:pt x="4411675" y="2621738"/>
                  <a:pt x="4431323" y="2680677"/>
                </a:cubicBezTo>
                <a:cubicBezTo>
                  <a:pt x="4428718" y="2704123"/>
                  <a:pt x="4427094" y="2727700"/>
                  <a:pt x="4423507" y="2751016"/>
                </a:cubicBezTo>
                <a:cubicBezTo>
                  <a:pt x="4421874" y="2761632"/>
                  <a:pt x="4415692" y="2771536"/>
                  <a:pt x="4415692" y="2782277"/>
                </a:cubicBezTo>
                <a:cubicBezTo>
                  <a:pt x="4415692" y="2808458"/>
                  <a:pt x="4420902" y="2834380"/>
                  <a:pt x="4423507" y="2860431"/>
                </a:cubicBezTo>
                <a:lnTo>
                  <a:pt x="4439138" y="2805723"/>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05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Pulmonary Nodule</a:t>
            </a:r>
          </a:p>
        </p:txBody>
      </p:sp>
      <p:pic>
        <p:nvPicPr>
          <p:cNvPr id="4" name="Picture 2">
            <a:extLst>
              <a:ext uri="{FF2B5EF4-FFF2-40B4-BE49-F238E27FC236}">
                <a16:creationId xmlns:a16="http://schemas.microsoft.com/office/drawing/2014/main" id="{728913F0-A60F-401F-8177-02A204B9353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78431" y="1690688"/>
            <a:ext cx="4697413" cy="4699000"/>
          </a:xfrm>
          <a:prstGeom prst="rect">
            <a:avLst/>
          </a:prstGeom>
          <a:noFill/>
          <a:ln>
            <a:noFill/>
          </a:ln>
          <a:extLst>
            <a:ext uri="{909E8E84-426E-40DD-AFC4-6F175D3DCCD1}">
              <a14:hiddenFill xmlns:a14="http://schemas.microsoft.com/office/drawing/2010/main">
                <a:solidFill>
                  <a:srgbClr val="FFFF00">
                    <a:alpha val="50195"/>
                  </a:srgbClr>
                </a:solidFill>
              </a14:hiddenFill>
            </a:ext>
            <a:ext uri="{91240B29-F687-4F45-9708-019B960494DF}">
              <a14:hiddenLine xmlns:a14="http://schemas.microsoft.com/office/drawing/2010/main" w="9525">
                <a:solidFill>
                  <a:srgbClr val="FFFF00"/>
                </a:solidFill>
                <a:miter lim="800000"/>
                <a:headEnd/>
                <a:tailEnd/>
              </a14:hiddenLine>
            </a:ext>
          </a:extLst>
        </p:spPr>
      </p:pic>
      <p:pic>
        <p:nvPicPr>
          <p:cNvPr id="5" name="Picture 3">
            <a:extLst>
              <a:ext uri="{FF2B5EF4-FFF2-40B4-BE49-F238E27FC236}">
                <a16:creationId xmlns:a16="http://schemas.microsoft.com/office/drawing/2014/main" id="{AF6EC258-BA4C-482E-8DE0-F825CDA902B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94588" y="1690688"/>
            <a:ext cx="4697412" cy="4699000"/>
          </a:xfrm>
          <a:prstGeom prst="rect">
            <a:avLst/>
          </a:prstGeom>
          <a:noFill/>
          <a:ln>
            <a:noFill/>
          </a:ln>
          <a:extLst>
            <a:ext uri="{909E8E84-426E-40DD-AFC4-6F175D3DCCD1}">
              <a14:hiddenFill xmlns:a14="http://schemas.microsoft.com/office/drawing/2010/main">
                <a:solidFill>
                  <a:srgbClr val="FFFF00">
                    <a:alpha val="50195"/>
                  </a:srgbClr>
                </a:solidFill>
              </a14:hiddenFill>
            </a:ext>
            <a:ext uri="{91240B29-F687-4F45-9708-019B960494DF}">
              <a14:hiddenLine xmlns:a14="http://schemas.microsoft.com/office/drawing/2010/main" w="9525">
                <a:solidFill>
                  <a:srgbClr val="FFFF00"/>
                </a:solidFill>
                <a:miter lim="800000"/>
                <a:headEnd/>
                <a:tailEnd/>
              </a14:hiddenLine>
            </a:ext>
          </a:extLst>
        </p:spPr>
      </p:pic>
      <p:sp>
        <p:nvSpPr>
          <p:cNvPr id="6" name="TextBox 5"/>
          <p:cNvSpPr txBox="1"/>
          <p:nvPr/>
        </p:nvSpPr>
        <p:spPr>
          <a:xfrm>
            <a:off x="365760" y="2000250"/>
            <a:ext cx="1988820" cy="646331"/>
          </a:xfrm>
          <a:prstGeom prst="rect">
            <a:avLst/>
          </a:prstGeom>
          <a:noFill/>
        </p:spPr>
        <p:txBody>
          <a:bodyPr wrap="square" rtlCol="0">
            <a:spAutoFit/>
          </a:bodyPr>
          <a:lstStyle/>
          <a:p>
            <a:r>
              <a:rPr lang="en-US" dirty="0"/>
              <a:t>Well circumscribed lesion</a:t>
            </a:r>
          </a:p>
        </p:txBody>
      </p:sp>
      <p:cxnSp>
        <p:nvCxnSpPr>
          <p:cNvPr id="7" name="Straight Arrow Connector 6"/>
          <p:cNvCxnSpPr/>
          <p:nvPr/>
        </p:nvCxnSpPr>
        <p:spPr>
          <a:xfrm flipV="1">
            <a:off x="3920490" y="4205297"/>
            <a:ext cx="137160" cy="492433"/>
          </a:xfrm>
          <a:prstGeom prst="straightConnector1">
            <a:avLst/>
          </a:prstGeom>
          <a:ln w="19050">
            <a:solidFill>
              <a:srgbClr val="FF3399"/>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2875995-812B-44CD-B60D-972557B3F005}"/>
              </a:ext>
            </a:extLst>
          </p:cNvPr>
          <p:cNvSpPr txBox="1"/>
          <p:nvPr/>
        </p:nvSpPr>
        <p:spPr>
          <a:xfrm>
            <a:off x="292308" y="4616970"/>
            <a:ext cx="1873771" cy="738664"/>
          </a:xfrm>
          <a:prstGeom prst="rect">
            <a:avLst/>
          </a:prstGeom>
          <a:noFill/>
        </p:spPr>
        <p:txBody>
          <a:bodyPr wrap="square" rtlCol="0">
            <a:spAutoFit/>
          </a:bodyPr>
          <a:lstStyle/>
          <a:p>
            <a:r>
              <a:rPr lang="en-US" sz="1400" dirty="0"/>
              <a:t>When Dr. </a:t>
            </a:r>
            <a:r>
              <a:rPr lang="en-US" sz="1400" dirty="0" err="1"/>
              <a:t>Grum</a:t>
            </a:r>
            <a:r>
              <a:rPr lang="en-US" sz="1400" dirty="0"/>
              <a:t> gives you this on the quiz, say “Thank you!” </a:t>
            </a:r>
          </a:p>
        </p:txBody>
      </p:sp>
      <p:pic>
        <p:nvPicPr>
          <p:cNvPr id="1026" name="Picture 2" descr="Image result for cyril grum umich">
            <a:extLst>
              <a:ext uri="{FF2B5EF4-FFF2-40B4-BE49-F238E27FC236}">
                <a16:creationId xmlns:a16="http://schemas.microsoft.com/office/drawing/2014/main" id="{72E3980F-781E-4545-9080-732779E187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642" t="5251" r="21486" b="22700"/>
          <a:stretch/>
        </p:blipFill>
        <p:spPr bwMode="auto">
          <a:xfrm>
            <a:off x="1662066" y="5096516"/>
            <a:ext cx="622757" cy="97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76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Lung Metastases </a:t>
            </a:r>
          </a:p>
        </p:txBody>
      </p:sp>
      <p:pic>
        <p:nvPicPr>
          <p:cNvPr id="4" name="Picture 4" descr="Lung Metastases Psimer 06658465 122101  052402 PA CXR2_f">
            <a:extLst>
              <a:ext uri="{FF2B5EF4-FFF2-40B4-BE49-F238E27FC236}">
                <a16:creationId xmlns:a16="http://schemas.microsoft.com/office/drawing/2014/main" id="{B45EB830-C87C-4992-A958-5635F8C2DC7C}"/>
              </a:ext>
            </a:extLst>
          </p:cNvPr>
          <p:cNvPicPr>
            <a:picLocks noChangeAspect="1" noChangeArrowheads="1"/>
          </p:cNvPicPr>
          <p:nvPr/>
        </p:nvPicPr>
        <p:blipFill>
          <a:blip r:embed="rId2" cstate="screen">
            <a:lum bright="6000" contrast="12000"/>
            <a:extLst>
              <a:ext uri="{28A0092B-C50C-407E-A947-70E740481C1C}">
                <a14:useLocalDpi xmlns:a14="http://schemas.microsoft.com/office/drawing/2010/main"/>
              </a:ext>
            </a:extLst>
          </a:blip>
          <a:srcRect/>
          <a:stretch>
            <a:fillRect/>
          </a:stretch>
        </p:blipFill>
        <p:spPr bwMode="auto">
          <a:xfrm>
            <a:off x="3027028" y="1690688"/>
            <a:ext cx="4368182" cy="442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537210" y="1977390"/>
            <a:ext cx="1988820" cy="1200329"/>
          </a:xfrm>
          <a:prstGeom prst="rect">
            <a:avLst/>
          </a:prstGeom>
          <a:noFill/>
        </p:spPr>
        <p:txBody>
          <a:bodyPr wrap="square" rtlCol="0">
            <a:spAutoFit/>
          </a:bodyPr>
          <a:lstStyle/>
          <a:p>
            <a:r>
              <a:rPr lang="en-US" dirty="0"/>
              <a:t>Multiple well circumscribed opacities. </a:t>
            </a:r>
          </a:p>
          <a:p>
            <a:endParaRPr lang="en-US" dirty="0"/>
          </a:p>
        </p:txBody>
      </p:sp>
      <p:pic>
        <p:nvPicPr>
          <p:cNvPr id="5" name="Picture 3" descr="Lung Metastases Psimer 06658465 122101  052402 PA CXR1_f">
            <a:extLst>
              <a:ext uri="{FF2B5EF4-FFF2-40B4-BE49-F238E27FC236}">
                <a16:creationId xmlns:a16="http://schemas.microsoft.com/office/drawing/2014/main" id="{AFBB2717-62B3-4963-AF7D-E713EA2978F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717138" y="1690688"/>
            <a:ext cx="4368181" cy="442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15"/>
          <p:cNvGrpSpPr/>
          <p:nvPr/>
        </p:nvGrpSpPr>
        <p:grpSpPr>
          <a:xfrm>
            <a:off x="3188970" y="2519064"/>
            <a:ext cx="8237220" cy="2710002"/>
            <a:chOff x="3188970" y="2519064"/>
            <a:chExt cx="8237220" cy="2710002"/>
          </a:xfrm>
        </p:grpSpPr>
        <p:sp>
          <p:nvSpPr>
            <p:cNvPr id="7" name="Oval 6"/>
            <p:cNvSpPr/>
            <p:nvPr/>
          </p:nvSpPr>
          <p:spPr>
            <a:xfrm>
              <a:off x="8469630" y="3200400"/>
              <a:ext cx="251460" cy="26289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924300" y="4392930"/>
              <a:ext cx="251460" cy="26289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621068" y="4611529"/>
              <a:ext cx="374341" cy="354647"/>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332806" y="4130040"/>
              <a:ext cx="251460" cy="26289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955975" y="4413567"/>
              <a:ext cx="426257" cy="39592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756307" y="4966176"/>
              <a:ext cx="251460" cy="26289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188970" y="4965858"/>
              <a:ext cx="251460" cy="26289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0416540" y="2519064"/>
              <a:ext cx="1009650" cy="1184255"/>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45396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Sarcoidosis</a:t>
            </a:r>
          </a:p>
        </p:txBody>
      </p:sp>
      <p:pic>
        <p:nvPicPr>
          <p:cNvPr id="4" name="Picture 3" descr="PA bilat hilar nodes">
            <a:extLst>
              <a:ext uri="{FF2B5EF4-FFF2-40B4-BE49-F238E27FC236}">
                <a16:creationId xmlns:a16="http://schemas.microsoft.com/office/drawing/2014/main" id="{28EAA230-3F8D-4414-B83D-6B0BB908889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554999" y="1324333"/>
            <a:ext cx="4629600" cy="516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E50EB282-137C-40BC-B058-4CB90F60D6CA}"/>
              </a:ext>
            </a:extLst>
          </p:cNvPr>
          <p:cNvSpPr txBox="1"/>
          <p:nvPr/>
        </p:nvSpPr>
        <p:spPr>
          <a:xfrm>
            <a:off x="537210" y="1977390"/>
            <a:ext cx="2320290" cy="3139321"/>
          </a:xfrm>
          <a:prstGeom prst="rect">
            <a:avLst/>
          </a:prstGeom>
          <a:noFill/>
        </p:spPr>
        <p:txBody>
          <a:bodyPr wrap="square" rtlCol="0">
            <a:spAutoFit/>
          </a:bodyPr>
          <a:lstStyle/>
          <a:p>
            <a:r>
              <a:rPr lang="en-US" dirty="0"/>
              <a:t>1. </a:t>
            </a:r>
            <a:r>
              <a:rPr lang="en-US" dirty="0">
                <a:solidFill>
                  <a:schemeClr val="accent2">
                    <a:lumMod val="75000"/>
                  </a:schemeClr>
                </a:solidFill>
              </a:rPr>
              <a:t>Mediastinal and bilateral hilar </a:t>
            </a:r>
            <a:r>
              <a:rPr lang="en-US" dirty="0"/>
              <a:t>lymph node enlargement</a:t>
            </a:r>
          </a:p>
          <a:p>
            <a:r>
              <a:rPr lang="en-US" dirty="0"/>
              <a:t>2. If severe, can also see interstitial lung disease accompany the perihilar enlargement. </a:t>
            </a:r>
          </a:p>
          <a:p>
            <a:r>
              <a:rPr lang="en-US" dirty="0"/>
              <a:t>3. Classic case is an African American female. </a:t>
            </a:r>
          </a:p>
        </p:txBody>
      </p:sp>
      <p:grpSp>
        <p:nvGrpSpPr>
          <p:cNvPr id="9" name="Group 8">
            <a:extLst>
              <a:ext uri="{FF2B5EF4-FFF2-40B4-BE49-F238E27FC236}">
                <a16:creationId xmlns:a16="http://schemas.microsoft.com/office/drawing/2014/main" id="{C358D5E7-E858-4C81-AEBA-55DF7192E30A}"/>
              </a:ext>
            </a:extLst>
          </p:cNvPr>
          <p:cNvGrpSpPr/>
          <p:nvPr/>
        </p:nvGrpSpPr>
        <p:grpSpPr>
          <a:xfrm>
            <a:off x="4626708" y="3025835"/>
            <a:ext cx="2938584" cy="281353"/>
            <a:chOff x="5431692" y="3055816"/>
            <a:chExt cx="2938584" cy="281353"/>
          </a:xfrm>
        </p:grpSpPr>
        <p:cxnSp>
          <p:nvCxnSpPr>
            <p:cNvPr id="6" name="Straight Arrow Connector 5">
              <a:extLst>
                <a:ext uri="{FF2B5EF4-FFF2-40B4-BE49-F238E27FC236}">
                  <a16:creationId xmlns:a16="http://schemas.microsoft.com/office/drawing/2014/main" id="{E37C6AFC-6E01-4931-9770-FE35CF4E5C28}"/>
                </a:ext>
              </a:extLst>
            </p:cNvPr>
            <p:cNvCxnSpPr/>
            <p:nvPr/>
          </p:nvCxnSpPr>
          <p:spPr>
            <a:xfrm>
              <a:off x="5431692" y="3266831"/>
              <a:ext cx="539262" cy="70338"/>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A098A194-0CC7-491F-8692-CF0B30116103}"/>
                </a:ext>
              </a:extLst>
            </p:cNvPr>
            <p:cNvCxnSpPr>
              <a:cxnSpLocks/>
            </p:cNvCxnSpPr>
            <p:nvPr/>
          </p:nvCxnSpPr>
          <p:spPr>
            <a:xfrm flipH="1">
              <a:off x="7858369" y="3055816"/>
              <a:ext cx="511907" cy="105507"/>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2FA7E616-7690-427F-8E64-43AF8EB04285}"/>
              </a:ext>
            </a:extLst>
          </p:cNvPr>
          <p:cNvGrpSpPr/>
          <p:nvPr/>
        </p:nvGrpSpPr>
        <p:grpSpPr>
          <a:xfrm>
            <a:off x="8298550" y="1767526"/>
            <a:ext cx="3751832" cy="4115416"/>
            <a:chOff x="8298550" y="1767526"/>
            <a:chExt cx="3751832" cy="4115416"/>
          </a:xfrm>
        </p:grpSpPr>
        <p:pic>
          <p:nvPicPr>
            <p:cNvPr id="3" name="Picture 2">
              <a:extLst>
                <a:ext uri="{FF2B5EF4-FFF2-40B4-BE49-F238E27FC236}">
                  <a16:creationId xmlns:a16="http://schemas.microsoft.com/office/drawing/2014/main" id="{D4D156E4-9161-4CA2-A791-4739DB883611}"/>
                </a:ext>
              </a:extLst>
            </p:cNvPr>
            <p:cNvPicPr>
              <a:picLocks noChangeAspect="1"/>
            </p:cNvPicPr>
            <p:nvPr/>
          </p:nvPicPr>
          <p:blipFill>
            <a:blip r:embed="rId3"/>
            <a:stretch>
              <a:fillRect/>
            </a:stretch>
          </p:blipFill>
          <p:spPr>
            <a:xfrm>
              <a:off x="8298551" y="1806313"/>
              <a:ext cx="3751831" cy="4076629"/>
            </a:xfrm>
            <a:prstGeom prst="rect">
              <a:avLst/>
            </a:prstGeom>
          </p:spPr>
        </p:pic>
        <p:sp>
          <p:nvSpPr>
            <p:cNvPr id="8" name="TextBox 7">
              <a:extLst>
                <a:ext uri="{FF2B5EF4-FFF2-40B4-BE49-F238E27FC236}">
                  <a16:creationId xmlns:a16="http://schemas.microsoft.com/office/drawing/2014/main" id="{9452A08A-CC8E-4BC4-9675-FE3085685293}"/>
                </a:ext>
              </a:extLst>
            </p:cNvPr>
            <p:cNvSpPr txBox="1"/>
            <p:nvPr/>
          </p:nvSpPr>
          <p:spPr>
            <a:xfrm>
              <a:off x="8298550" y="1767526"/>
              <a:ext cx="3751831" cy="523220"/>
            </a:xfrm>
            <a:prstGeom prst="rect">
              <a:avLst/>
            </a:prstGeom>
            <a:noFill/>
          </p:spPr>
          <p:txBody>
            <a:bodyPr wrap="square" rtlCol="0">
              <a:spAutoFit/>
            </a:bodyPr>
            <a:lstStyle/>
            <a:p>
              <a:pPr algn="ctr"/>
              <a:r>
                <a:rPr lang="en-US" sz="1400" dirty="0">
                  <a:solidFill>
                    <a:srgbClr val="FFFF00"/>
                  </a:solidFill>
                </a:rPr>
                <a:t>Note the prominence of the hila on the left in comparison to this normal X-ray.</a:t>
              </a:r>
            </a:p>
          </p:txBody>
        </p:sp>
        <p:cxnSp>
          <p:nvCxnSpPr>
            <p:cNvPr id="10" name="Straight Arrow Connector 9">
              <a:extLst>
                <a:ext uri="{FF2B5EF4-FFF2-40B4-BE49-F238E27FC236}">
                  <a16:creationId xmlns:a16="http://schemas.microsoft.com/office/drawing/2014/main" id="{53836A04-CE02-49EE-8BE3-1F12188AF89D}"/>
                </a:ext>
              </a:extLst>
            </p:cNvPr>
            <p:cNvCxnSpPr>
              <a:cxnSpLocks/>
            </p:cNvCxnSpPr>
            <p:nvPr/>
          </p:nvCxnSpPr>
          <p:spPr>
            <a:xfrm flipH="1">
              <a:off x="9721121" y="2290308"/>
              <a:ext cx="682054" cy="1138692"/>
            </a:xfrm>
            <a:prstGeom prst="straightConnector1">
              <a:avLst/>
            </a:prstGeom>
            <a:ln w="127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D2C22C1-479E-490B-8FE7-3442D88168B0}"/>
                </a:ext>
              </a:extLst>
            </p:cNvPr>
            <p:cNvCxnSpPr>
              <a:cxnSpLocks/>
            </p:cNvCxnSpPr>
            <p:nvPr/>
          </p:nvCxnSpPr>
          <p:spPr>
            <a:xfrm>
              <a:off x="10403175" y="2290308"/>
              <a:ext cx="234844" cy="1255140"/>
            </a:xfrm>
            <a:prstGeom prst="straightConnector1">
              <a:avLst/>
            </a:prstGeom>
            <a:ln w="1270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04366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Lobar Collapse</a:t>
            </a:r>
          </a:p>
        </p:txBody>
      </p:sp>
      <p:pic>
        <p:nvPicPr>
          <p:cNvPr id="4" name="Picture 2">
            <a:extLst>
              <a:ext uri="{FF2B5EF4-FFF2-40B4-BE49-F238E27FC236}">
                <a16:creationId xmlns:a16="http://schemas.microsoft.com/office/drawing/2014/main" id="{E4BC33BB-5AD5-43D9-8F4C-42F49D5C20B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89020" y="1690688"/>
            <a:ext cx="4328160" cy="4703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496CEFED-7258-4950-AAC0-7CA88452086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16331" y="1687437"/>
            <a:ext cx="3736288" cy="471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7210" y="1977390"/>
            <a:ext cx="2320290" cy="2308324"/>
          </a:xfrm>
          <a:prstGeom prst="rect">
            <a:avLst/>
          </a:prstGeom>
          <a:noFill/>
        </p:spPr>
        <p:txBody>
          <a:bodyPr wrap="square" rtlCol="0">
            <a:spAutoFit/>
          </a:bodyPr>
          <a:lstStyle/>
          <a:p>
            <a:r>
              <a:rPr lang="en-US" dirty="0"/>
              <a:t>1. Increased </a:t>
            </a:r>
            <a:r>
              <a:rPr lang="en-US" dirty="0">
                <a:solidFill>
                  <a:schemeClr val="accent4">
                    <a:lumMod val="75000"/>
                  </a:schemeClr>
                </a:solidFill>
              </a:rPr>
              <a:t>opacification</a:t>
            </a:r>
          </a:p>
          <a:p>
            <a:r>
              <a:rPr lang="en-US" dirty="0"/>
              <a:t>2. </a:t>
            </a:r>
            <a:r>
              <a:rPr lang="en-US" dirty="0">
                <a:solidFill>
                  <a:srgbClr val="FF00FF"/>
                </a:solidFill>
              </a:rPr>
              <a:t>Hyperinflation of surrounding lung </a:t>
            </a:r>
            <a:r>
              <a:rPr lang="en-US" dirty="0"/>
              <a:t>and displacement of normal fissure location</a:t>
            </a:r>
          </a:p>
          <a:p>
            <a:r>
              <a:rPr lang="en-US" dirty="0"/>
              <a:t>3. Can lose normal contours</a:t>
            </a:r>
          </a:p>
        </p:txBody>
      </p:sp>
      <p:grpSp>
        <p:nvGrpSpPr>
          <p:cNvPr id="17" name="Group 16">
            <a:extLst>
              <a:ext uri="{FF2B5EF4-FFF2-40B4-BE49-F238E27FC236}">
                <a16:creationId xmlns:a16="http://schemas.microsoft.com/office/drawing/2014/main" id="{14A2EF73-D5A4-412D-BD95-07A1F88EE5D7}"/>
              </a:ext>
            </a:extLst>
          </p:cNvPr>
          <p:cNvGrpSpPr/>
          <p:nvPr/>
        </p:nvGrpSpPr>
        <p:grpSpPr>
          <a:xfrm>
            <a:off x="4420958" y="2518324"/>
            <a:ext cx="7114550" cy="2097575"/>
            <a:chOff x="4420958" y="2518324"/>
            <a:chExt cx="7114550" cy="2097575"/>
          </a:xfrm>
        </p:grpSpPr>
        <p:cxnSp>
          <p:nvCxnSpPr>
            <p:cNvPr id="7" name="Straight Arrow Connector 6">
              <a:extLst>
                <a:ext uri="{FF2B5EF4-FFF2-40B4-BE49-F238E27FC236}">
                  <a16:creationId xmlns:a16="http://schemas.microsoft.com/office/drawing/2014/main" id="{E8E1CF71-A9BB-4F2C-AF84-682D5AC0D2A3}"/>
                </a:ext>
              </a:extLst>
            </p:cNvPr>
            <p:cNvCxnSpPr/>
            <p:nvPr/>
          </p:nvCxnSpPr>
          <p:spPr>
            <a:xfrm flipV="1">
              <a:off x="4420958" y="3998484"/>
              <a:ext cx="312616" cy="617415"/>
            </a:xfrm>
            <a:prstGeom prst="straightConnector1">
              <a:avLst/>
            </a:prstGeom>
            <a:ln w="12700">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5CB154D-B900-4CCB-B9EC-FFC86CB5C6FF}"/>
                </a:ext>
              </a:extLst>
            </p:cNvPr>
            <p:cNvCxnSpPr/>
            <p:nvPr/>
          </p:nvCxnSpPr>
          <p:spPr>
            <a:xfrm>
              <a:off x="4486031" y="3429000"/>
              <a:ext cx="703384" cy="856714"/>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A868247-1319-4BE5-8A4C-EBC3B006E00C}"/>
                </a:ext>
              </a:extLst>
            </p:cNvPr>
            <p:cNvCxnSpPr>
              <a:cxnSpLocks/>
            </p:cNvCxnSpPr>
            <p:nvPr/>
          </p:nvCxnSpPr>
          <p:spPr>
            <a:xfrm>
              <a:off x="10263339" y="2518324"/>
              <a:ext cx="144584" cy="1226456"/>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0090B9C-F400-4596-B0FF-1A725E945C49}"/>
                </a:ext>
              </a:extLst>
            </p:cNvPr>
            <p:cNvCxnSpPr>
              <a:cxnSpLocks/>
            </p:cNvCxnSpPr>
            <p:nvPr/>
          </p:nvCxnSpPr>
          <p:spPr>
            <a:xfrm flipH="1" flipV="1">
              <a:off x="10407924" y="3744781"/>
              <a:ext cx="1127584" cy="389557"/>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8149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Pneumonia</a:t>
            </a:r>
          </a:p>
        </p:txBody>
      </p:sp>
      <p:pic>
        <p:nvPicPr>
          <p:cNvPr id="4" name="Picture 3" descr="Dobby 32004313  CXR LAT lingula pneumonia 120901">
            <a:extLst>
              <a:ext uri="{FF2B5EF4-FFF2-40B4-BE49-F238E27FC236}">
                <a16:creationId xmlns:a16="http://schemas.microsoft.com/office/drawing/2014/main" id="{05D47B60-A33C-4582-A20F-5775DE51138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763158" y="1291590"/>
            <a:ext cx="5926911" cy="49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00680" y="1846226"/>
            <a:ext cx="4423786" cy="1200329"/>
          </a:xfrm>
          <a:prstGeom prst="rect">
            <a:avLst/>
          </a:prstGeom>
          <a:noFill/>
        </p:spPr>
        <p:txBody>
          <a:bodyPr wrap="square" rtlCol="0">
            <a:spAutoFit/>
          </a:bodyPr>
          <a:lstStyle/>
          <a:p>
            <a:r>
              <a:rPr lang="en-US" dirty="0"/>
              <a:t>1. Consolidation that can either be localized to one lobe or segment of the lung or multiple. </a:t>
            </a:r>
          </a:p>
          <a:p>
            <a:r>
              <a:rPr lang="en-US" dirty="0"/>
              <a:t>2. </a:t>
            </a:r>
            <a:r>
              <a:rPr lang="en-US" dirty="0" err="1">
                <a:solidFill>
                  <a:srgbClr val="00B050"/>
                </a:solidFill>
              </a:rPr>
              <a:t>Lingular</a:t>
            </a:r>
            <a:r>
              <a:rPr lang="en-US" dirty="0"/>
              <a:t> pneumonia pictured here.</a:t>
            </a:r>
          </a:p>
        </p:txBody>
      </p:sp>
      <p:cxnSp>
        <p:nvCxnSpPr>
          <p:cNvPr id="5" name="Straight Connector 4">
            <a:extLst>
              <a:ext uri="{FF2B5EF4-FFF2-40B4-BE49-F238E27FC236}">
                <a16:creationId xmlns:a16="http://schemas.microsoft.com/office/drawing/2014/main" id="{EFD3F08B-BE04-4A94-A00C-575C8290ECD9}"/>
              </a:ext>
            </a:extLst>
          </p:cNvPr>
          <p:cNvCxnSpPr/>
          <p:nvPr/>
        </p:nvCxnSpPr>
        <p:spPr>
          <a:xfrm flipV="1">
            <a:off x="9972431" y="3743569"/>
            <a:ext cx="1039446" cy="437662"/>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3294DF4-0024-4FC4-847B-AF325AD0936F}"/>
              </a:ext>
            </a:extLst>
          </p:cNvPr>
          <p:cNvCxnSpPr>
            <a:cxnSpLocks/>
          </p:cNvCxnSpPr>
          <p:nvPr/>
        </p:nvCxnSpPr>
        <p:spPr>
          <a:xfrm>
            <a:off x="10640646" y="5107696"/>
            <a:ext cx="621323"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32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Tuberculosis</a:t>
            </a:r>
          </a:p>
        </p:txBody>
      </p:sp>
      <p:pic>
        <p:nvPicPr>
          <p:cNvPr id="4" name="Picture 3" descr="40">
            <a:extLst>
              <a:ext uri="{FF2B5EF4-FFF2-40B4-BE49-F238E27FC236}">
                <a16:creationId xmlns:a16="http://schemas.microsoft.com/office/drawing/2014/main" id="{FE679987-FCDB-4DF7-ACC3-5D4FA6CA598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21321" y="1429629"/>
            <a:ext cx="5399088" cy="469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38200" y="1863090"/>
            <a:ext cx="2320290" cy="923330"/>
          </a:xfrm>
          <a:prstGeom prst="rect">
            <a:avLst/>
          </a:prstGeom>
          <a:noFill/>
        </p:spPr>
        <p:txBody>
          <a:bodyPr wrap="square" rtlCol="0">
            <a:spAutoFit/>
          </a:bodyPr>
          <a:lstStyle/>
          <a:p>
            <a:r>
              <a:rPr lang="en-US" dirty="0"/>
              <a:t>1. </a:t>
            </a:r>
            <a:r>
              <a:rPr lang="en-US" dirty="0">
                <a:solidFill>
                  <a:srgbClr val="9933FF"/>
                </a:solidFill>
              </a:rPr>
              <a:t>Consolidation</a:t>
            </a:r>
          </a:p>
          <a:p>
            <a:r>
              <a:rPr lang="en-US" dirty="0"/>
              <a:t>2. </a:t>
            </a:r>
            <a:r>
              <a:rPr lang="en-US" dirty="0">
                <a:solidFill>
                  <a:srgbClr val="9933FF"/>
                </a:solidFill>
              </a:rPr>
              <a:t>Cavitation</a:t>
            </a:r>
            <a:r>
              <a:rPr lang="en-US" dirty="0"/>
              <a:t> – look in the upper lung lobes</a:t>
            </a:r>
          </a:p>
        </p:txBody>
      </p:sp>
      <p:grpSp>
        <p:nvGrpSpPr>
          <p:cNvPr id="9" name="Group 8">
            <a:extLst>
              <a:ext uri="{FF2B5EF4-FFF2-40B4-BE49-F238E27FC236}">
                <a16:creationId xmlns:a16="http://schemas.microsoft.com/office/drawing/2014/main" id="{34E132D1-DCB4-40ED-90C9-946B9219D1DC}"/>
              </a:ext>
            </a:extLst>
          </p:cNvPr>
          <p:cNvGrpSpPr/>
          <p:nvPr/>
        </p:nvGrpSpPr>
        <p:grpSpPr>
          <a:xfrm>
            <a:off x="4509477" y="1492691"/>
            <a:ext cx="4790927" cy="2469709"/>
            <a:chOff x="4509477" y="1492691"/>
            <a:chExt cx="4790927" cy="2469709"/>
          </a:xfrm>
        </p:grpSpPr>
        <p:sp>
          <p:nvSpPr>
            <p:cNvPr id="6" name="Freeform: Shape 5">
              <a:extLst>
                <a:ext uri="{FF2B5EF4-FFF2-40B4-BE49-F238E27FC236}">
                  <a16:creationId xmlns:a16="http://schemas.microsoft.com/office/drawing/2014/main" id="{15D73641-2953-4ECE-BBED-34A576027A22}"/>
                </a:ext>
              </a:extLst>
            </p:cNvPr>
            <p:cNvSpPr/>
            <p:nvPr/>
          </p:nvSpPr>
          <p:spPr>
            <a:xfrm>
              <a:off x="4509477" y="1492691"/>
              <a:ext cx="2141415" cy="2469709"/>
            </a:xfrm>
            <a:custGeom>
              <a:avLst/>
              <a:gdLst>
                <a:gd name="connsiteX0" fmla="*/ 1430215 w 2141415"/>
                <a:gd name="connsiteY0" fmla="*/ 47 h 2469709"/>
                <a:gd name="connsiteX1" fmla="*/ 1344246 w 2141415"/>
                <a:gd name="connsiteY1" fmla="*/ 31309 h 2469709"/>
                <a:gd name="connsiteX2" fmla="*/ 1219200 w 2141415"/>
                <a:gd name="connsiteY2" fmla="*/ 54755 h 2469709"/>
                <a:gd name="connsiteX3" fmla="*/ 1101969 w 2141415"/>
                <a:gd name="connsiteY3" fmla="*/ 70386 h 2469709"/>
                <a:gd name="connsiteX4" fmla="*/ 1031631 w 2141415"/>
                <a:gd name="connsiteY4" fmla="*/ 93832 h 2469709"/>
                <a:gd name="connsiteX5" fmla="*/ 1008185 w 2141415"/>
                <a:gd name="connsiteY5" fmla="*/ 101647 h 2469709"/>
                <a:gd name="connsiteX6" fmla="*/ 984738 w 2141415"/>
                <a:gd name="connsiteY6" fmla="*/ 117278 h 2469709"/>
                <a:gd name="connsiteX7" fmla="*/ 937846 w 2141415"/>
                <a:gd name="connsiteY7" fmla="*/ 132909 h 2469709"/>
                <a:gd name="connsiteX8" fmla="*/ 883138 w 2141415"/>
                <a:gd name="connsiteY8" fmla="*/ 156355 h 2469709"/>
                <a:gd name="connsiteX9" fmla="*/ 851877 w 2141415"/>
                <a:gd name="connsiteY9" fmla="*/ 171986 h 2469709"/>
                <a:gd name="connsiteX10" fmla="*/ 828431 w 2141415"/>
                <a:gd name="connsiteY10" fmla="*/ 187617 h 2469709"/>
                <a:gd name="connsiteX11" fmla="*/ 804985 w 2141415"/>
                <a:gd name="connsiteY11" fmla="*/ 195432 h 2469709"/>
                <a:gd name="connsiteX12" fmla="*/ 726831 w 2141415"/>
                <a:gd name="connsiteY12" fmla="*/ 265771 h 2469709"/>
                <a:gd name="connsiteX13" fmla="*/ 703385 w 2141415"/>
                <a:gd name="connsiteY13" fmla="*/ 289217 h 2469709"/>
                <a:gd name="connsiteX14" fmla="*/ 679938 w 2141415"/>
                <a:gd name="connsiteY14" fmla="*/ 304847 h 2469709"/>
                <a:gd name="connsiteX15" fmla="*/ 640861 w 2141415"/>
                <a:gd name="connsiteY15" fmla="*/ 351740 h 2469709"/>
                <a:gd name="connsiteX16" fmla="*/ 617415 w 2141415"/>
                <a:gd name="connsiteY16" fmla="*/ 367371 h 2469709"/>
                <a:gd name="connsiteX17" fmla="*/ 586154 w 2141415"/>
                <a:gd name="connsiteY17" fmla="*/ 414263 h 2469709"/>
                <a:gd name="connsiteX18" fmla="*/ 570523 w 2141415"/>
                <a:gd name="connsiteY18" fmla="*/ 437709 h 2469709"/>
                <a:gd name="connsiteX19" fmla="*/ 531446 w 2141415"/>
                <a:gd name="connsiteY19" fmla="*/ 484601 h 2469709"/>
                <a:gd name="connsiteX20" fmla="*/ 508000 w 2141415"/>
                <a:gd name="connsiteY20" fmla="*/ 508047 h 2469709"/>
                <a:gd name="connsiteX21" fmla="*/ 492369 w 2141415"/>
                <a:gd name="connsiteY21" fmla="*/ 531494 h 2469709"/>
                <a:gd name="connsiteX22" fmla="*/ 468923 w 2141415"/>
                <a:gd name="connsiteY22" fmla="*/ 554940 h 2469709"/>
                <a:gd name="connsiteX23" fmla="*/ 453292 w 2141415"/>
                <a:gd name="connsiteY23" fmla="*/ 578386 h 2469709"/>
                <a:gd name="connsiteX24" fmla="*/ 429846 w 2141415"/>
                <a:gd name="connsiteY24" fmla="*/ 594017 h 2469709"/>
                <a:gd name="connsiteX25" fmla="*/ 390769 w 2141415"/>
                <a:gd name="connsiteY25" fmla="*/ 664355 h 2469709"/>
                <a:gd name="connsiteX26" fmla="*/ 375138 w 2141415"/>
                <a:gd name="connsiteY26" fmla="*/ 711247 h 2469709"/>
                <a:gd name="connsiteX27" fmla="*/ 359508 w 2141415"/>
                <a:gd name="connsiteY27" fmla="*/ 734694 h 2469709"/>
                <a:gd name="connsiteX28" fmla="*/ 343877 w 2141415"/>
                <a:gd name="connsiteY28" fmla="*/ 781586 h 2469709"/>
                <a:gd name="connsiteX29" fmla="*/ 312615 w 2141415"/>
                <a:gd name="connsiteY29" fmla="*/ 828478 h 2469709"/>
                <a:gd name="connsiteX30" fmla="*/ 296985 w 2141415"/>
                <a:gd name="connsiteY30" fmla="*/ 875371 h 2469709"/>
                <a:gd name="connsiteX31" fmla="*/ 281354 w 2141415"/>
                <a:gd name="connsiteY31" fmla="*/ 898817 h 2469709"/>
                <a:gd name="connsiteX32" fmla="*/ 265723 w 2141415"/>
                <a:gd name="connsiteY32" fmla="*/ 945709 h 2469709"/>
                <a:gd name="connsiteX33" fmla="*/ 250092 w 2141415"/>
                <a:gd name="connsiteY33" fmla="*/ 992601 h 2469709"/>
                <a:gd name="connsiteX34" fmla="*/ 234461 w 2141415"/>
                <a:gd name="connsiteY34" fmla="*/ 1047309 h 2469709"/>
                <a:gd name="connsiteX35" fmla="*/ 218831 w 2141415"/>
                <a:gd name="connsiteY35" fmla="*/ 1094201 h 2469709"/>
                <a:gd name="connsiteX36" fmla="*/ 211015 w 2141415"/>
                <a:gd name="connsiteY36" fmla="*/ 1117647 h 2469709"/>
                <a:gd name="connsiteX37" fmla="*/ 195385 w 2141415"/>
                <a:gd name="connsiteY37" fmla="*/ 1141094 h 2469709"/>
                <a:gd name="connsiteX38" fmla="*/ 164123 w 2141415"/>
                <a:gd name="connsiteY38" fmla="*/ 1211432 h 2469709"/>
                <a:gd name="connsiteX39" fmla="*/ 148492 w 2141415"/>
                <a:gd name="connsiteY39" fmla="*/ 1258324 h 2469709"/>
                <a:gd name="connsiteX40" fmla="*/ 140677 w 2141415"/>
                <a:gd name="connsiteY40" fmla="*/ 1289586 h 2469709"/>
                <a:gd name="connsiteX41" fmla="*/ 125046 w 2141415"/>
                <a:gd name="connsiteY41" fmla="*/ 1336478 h 2469709"/>
                <a:gd name="connsiteX42" fmla="*/ 101600 w 2141415"/>
                <a:gd name="connsiteY42" fmla="*/ 1414632 h 2469709"/>
                <a:gd name="connsiteX43" fmla="*/ 78154 w 2141415"/>
                <a:gd name="connsiteY43" fmla="*/ 1484971 h 2469709"/>
                <a:gd name="connsiteX44" fmla="*/ 70338 w 2141415"/>
                <a:gd name="connsiteY44" fmla="*/ 1508417 h 2469709"/>
                <a:gd name="connsiteX45" fmla="*/ 62523 w 2141415"/>
                <a:gd name="connsiteY45" fmla="*/ 1617832 h 2469709"/>
                <a:gd name="connsiteX46" fmla="*/ 54708 w 2141415"/>
                <a:gd name="connsiteY46" fmla="*/ 1641278 h 2469709"/>
                <a:gd name="connsiteX47" fmla="*/ 39077 w 2141415"/>
                <a:gd name="connsiteY47" fmla="*/ 1703801 h 2469709"/>
                <a:gd name="connsiteX48" fmla="*/ 31261 w 2141415"/>
                <a:gd name="connsiteY48" fmla="*/ 1758509 h 2469709"/>
                <a:gd name="connsiteX49" fmla="*/ 23446 w 2141415"/>
                <a:gd name="connsiteY49" fmla="*/ 1844478 h 2469709"/>
                <a:gd name="connsiteX50" fmla="*/ 15631 w 2141415"/>
                <a:gd name="connsiteY50" fmla="*/ 1883555 h 2469709"/>
                <a:gd name="connsiteX51" fmla="*/ 7815 w 2141415"/>
                <a:gd name="connsiteY51" fmla="*/ 1953894 h 2469709"/>
                <a:gd name="connsiteX52" fmla="*/ 0 w 2141415"/>
                <a:gd name="connsiteY52" fmla="*/ 2016417 h 2469709"/>
                <a:gd name="connsiteX53" fmla="*/ 7815 w 2141415"/>
                <a:gd name="connsiteY53" fmla="*/ 2344663 h 2469709"/>
                <a:gd name="connsiteX54" fmla="*/ 15631 w 2141415"/>
                <a:gd name="connsiteY54" fmla="*/ 2368109 h 2469709"/>
                <a:gd name="connsiteX55" fmla="*/ 39077 w 2141415"/>
                <a:gd name="connsiteY55" fmla="*/ 2383740 h 2469709"/>
                <a:gd name="connsiteX56" fmla="*/ 179754 w 2141415"/>
                <a:gd name="connsiteY56" fmla="*/ 2352478 h 2469709"/>
                <a:gd name="connsiteX57" fmla="*/ 226646 w 2141415"/>
                <a:gd name="connsiteY57" fmla="*/ 2336847 h 2469709"/>
                <a:gd name="connsiteX58" fmla="*/ 250092 w 2141415"/>
                <a:gd name="connsiteY58" fmla="*/ 2321217 h 2469709"/>
                <a:gd name="connsiteX59" fmla="*/ 422031 w 2141415"/>
                <a:gd name="connsiteY59" fmla="*/ 2297771 h 2469709"/>
                <a:gd name="connsiteX60" fmla="*/ 922215 w 2141415"/>
                <a:gd name="connsiteY60" fmla="*/ 2297771 h 2469709"/>
                <a:gd name="connsiteX61" fmla="*/ 969108 w 2141415"/>
                <a:gd name="connsiteY61" fmla="*/ 2305586 h 2469709"/>
                <a:gd name="connsiteX62" fmla="*/ 1148861 w 2141415"/>
                <a:gd name="connsiteY62" fmla="*/ 2329032 h 2469709"/>
                <a:gd name="connsiteX63" fmla="*/ 1242646 w 2141415"/>
                <a:gd name="connsiteY63" fmla="*/ 2344663 h 2469709"/>
                <a:gd name="connsiteX64" fmla="*/ 1344246 w 2141415"/>
                <a:gd name="connsiteY64" fmla="*/ 2368109 h 2469709"/>
                <a:gd name="connsiteX65" fmla="*/ 1430215 w 2141415"/>
                <a:gd name="connsiteY65" fmla="*/ 2391555 h 2469709"/>
                <a:gd name="connsiteX66" fmla="*/ 1492738 w 2141415"/>
                <a:gd name="connsiteY66" fmla="*/ 2399371 h 2469709"/>
                <a:gd name="connsiteX67" fmla="*/ 1594338 w 2141415"/>
                <a:gd name="connsiteY67" fmla="*/ 2422817 h 2469709"/>
                <a:gd name="connsiteX68" fmla="*/ 1649046 w 2141415"/>
                <a:gd name="connsiteY68" fmla="*/ 2438447 h 2469709"/>
                <a:gd name="connsiteX69" fmla="*/ 1727200 w 2141415"/>
                <a:gd name="connsiteY69" fmla="*/ 2461894 h 2469709"/>
                <a:gd name="connsiteX70" fmla="*/ 1750646 w 2141415"/>
                <a:gd name="connsiteY70" fmla="*/ 2469709 h 2469709"/>
                <a:gd name="connsiteX71" fmla="*/ 1774092 w 2141415"/>
                <a:gd name="connsiteY71" fmla="*/ 2461894 h 2469709"/>
                <a:gd name="connsiteX72" fmla="*/ 1805354 w 2141415"/>
                <a:gd name="connsiteY72" fmla="*/ 2415001 h 2469709"/>
                <a:gd name="connsiteX73" fmla="*/ 1813169 w 2141415"/>
                <a:gd name="connsiteY73" fmla="*/ 2368109 h 2469709"/>
                <a:gd name="connsiteX74" fmla="*/ 1820985 w 2141415"/>
                <a:gd name="connsiteY74" fmla="*/ 2344663 h 2469709"/>
                <a:gd name="connsiteX75" fmla="*/ 1828800 w 2141415"/>
                <a:gd name="connsiteY75" fmla="*/ 2313401 h 2469709"/>
                <a:gd name="connsiteX76" fmla="*/ 1844431 w 2141415"/>
                <a:gd name="connsiteY76" fmla="*/ 2235247 h 2469709"/>
                <a:gd name="connsiteX77" fmla="*/ 1852246 w 2141415"/>
                <a:gd name="connsiteY77" fmla="*/ 2172724 h 2469709"/>
                <a:gd name="connsiteX78" fmla="*/ 1860061 w 2141415"/>
                <a:gd name="connsiteY78" fmla="*/ 2125832 h 2469709"/>
                <a:gd name="connsiteX79" fmla="*/ 1875692 w 2141415"/>
                <a:gd name="connsiteY79" fmla="*/ 2000786 h 2469709"/>
                <a:gd name="connsiteX80" fmla="*/ 1883508 w 2141415"/>
                <a:gd name="connsiteY80" fmla="*/ 1860109 h 2469709"/>
                <a:gd name="connsiteX81" fmla="*/ 1891323 w 2141415"/>
                <a:gd name="connsiteY81" fmla="*/ 1813217 h 2469709"/>
                <a:gd name="connsiteX82" fmla="*/ 1899138 w 2141415"/>
                <a:gd name="connsiteY82" fmla="*/ 1727247 h 2469709"/>
                <a:gd name="connsiteX83" fmla="*/ 1914769 w 2141415"/>
                <a:gd name="connsiteY83" fmla="*/ 1602201 h 2469709"/>
                <a:gd name="connsiteX84" fmla="*/ 1930400 w 2141415"/>
                <a:gd name="connsiteY84" fmla="*/ 1500601 h 2469709"/>
                <a:gd name="connsiteX85" fmla="*/ 1946031 w 2141415"/>
                <a:gd name="connsiteY85" fmla="*/ 1445894 h 2469709"/>
                <a:gd name="connsiteX86" fmla="*/ 1961661 w 2141415"/>
                <a:gd name="connsiteY86" fmla="*/ 1383371 h 2469709"/>
                <a:gd name="connsiteX87" fmla="*/ 1969477 w 2141415"/>
                <a:gd name="connsiteY87" fmla="*/ 1344294 h 2469709"/>
                <a:gd name="connsiteX88" fmla="*/ 1977292 w 2141415"/>
                <a:gd name="connsiteY88" fmla="*/ 1320847 h 2469709"/>
                <a:gd name="connsiteX89" fmla="*/ 1992923 w 2141415"/>
                <a:gd name="connsiteY89" fmla="*/ 1250509 h 2469709"/>
                <a:gd name="connsiteX90" fmla="*/ 2008554 w 2141415"/>
                <a:gd name="connsiteY90" fmla="*/ 1219247 h 2469709"/>
                <a:gd name="connsiteX91" fmla="*/ 2024185 w 2141415"/>
                <a:gd name="connsiteY91" fmla="*/ 1141094 h 2469709"/>
                <a:gd name="connsiteX92" fmla="*/ 2032000 w 2141415"/>
                <a:gd name="connsiteY92" fmla="*/ 1117647 h 2469709"/>
                <a:gd name="connsiteX93" fmla="*/ 2063261 w 2141415"/>
                <a:gd name="connsiteY93" fmla="*/ 1039494 h 2469709"/>
                <a:gd name="connsiteX94" fmla="*/ 2094523 w 2141415"/>
                <a:gd name="connsiteY94" fmla="*/ 953524 h 2469709"/>
                <a:gd name="connsiteX95" fmla="*/ 2117969 w 2141415"/>
                <a:gd name="connsiteY95" fmla="*/ 867555 h 2469709"/>
                <a:gd name="connsiteX96" fmla="*/ 2133600 w 2141415"/>
                <a:gd name="connsiteY96" fmla="*/ 836294 h 2469709"/>
                <a:gd name="connsiteX97" fmla="*/ 2141415 w 2141415"/>
                <a:gd name="connsiteY97" fmla="*/ 805032 h 2469709"/>
                <a:gd name="connsiteX98" fmla="*/ 2125785 w 2141415"/>
                <a:gd name="connsiteY98" fmla="*/ 617463 h 2469709"/>
                <a:gd name="connsiteX99" fmla="*/ 2117969 w 2141415"/>
                <a:gd name="connsiteY99" fmla="*/ 594017 h 2469709"/>
                <a:gd name="connsiteX100" fmla="*/ 2110154 w 2141415"/>
                <a:gd name="connsiteY100" fmla="*/ 554940 h 2469709"/>
                <a:gd name="connsiteX101" fmla="*/ 2102338 w 2141415"/>
                <a:gd name="connsiteY101" fmla="*/ 523678 h 2469709"/>
                <a:gd name="connsiteX102" fmla="*/ 2086708 w 2141415"/>
                <a:gd name="connsiteY102" fmla="*/ 414263 h 2469709"/>
                <a:gd name="connsiteX103" fmla="*/ 2078892 w 2141415"/>
                <a:gd name="connsiteY103" fmla="*/ 359555 h 2469709"/>
                <a:gd name="connsiteX104" fmla="*/ 2047631 w 2141415"/>
                <a:gd name="connsiteY104" fmla="*/ 257955 h 2469709"/>
                <a:gd name="connsiteX105" fmla="*/ 2039815 w 2141415"/>
                <a:gd name="connsiteY105" fmla="*/ 234509 h 2469709"/>
                <a:gd name="connsiteX106" fmla="*/ 2016369 w 2141415"/>
                <a:gd name="connsiteY106" fmla="*/ 218878 h 2469709"/>
                <a:gd name="connsiteX107" fmla="*/ 1985108 w 2141415"/>
                <a:gd name="connsiteY107" fmla="*/ 195432 h 2469709"/>
                <a:gd name="connsiteX108" fmla="*/ 1961661 w 2141415"/>
                <a:gd name="connsiteY108" fmla="*/ 171986 h 2469709"/>
                <a:gd name="connsiteX109" fmla="*/ 1938215 w 2141415"/>
                <a:gd name="connsiteY109" fmla="*/ 156355 h 2469709"/>
                <a:gd name="connsiteX110" fmla="*/ 1914769 w 2141415"/>
                <a:gd name="connsiteY110" fmla="*/ 132909 h 2469709"/>
                <a:gd name="connsiteX111" fmla="*/ 1852246 w 2141415"/>
                <a:gd name="connsiteY111" fmla="*/ 117278 h 2469709"/>
                <a:gd name="connsiteX112" fmla="*/ 1820985 w 2141415"/>
                <a:gd name="connsiteY112" fmla="*/ 109463 h 2469709"/>
                <a:gd name="connsiteX113" fmla="*/ 1774092 w 2141415"/>
                <a:gd name="connsiteY113" fmla="*/ 101647 h 2469709"/>
                <a:gd name="connsiteX114" fmla="*/ 1742831 w 2141415"/>
                <a:gd name="connsiteY114" fmla="*/ 93832 h 2469709"/>
                <a:gd name="connsiteX115" fmla="*/ 1703754 w 2141415"/>
                <a:gd name="connsiteY115" fmla="*/ 86017 h 2469709"/>
                <a:gd name="connsiteX116" fmla="*/ 1656861 w 2141415"/>
                <a:gd name="connsiteY116" fmla="*/ 70386 h 2469709"/>
                <a:gd name="connsiteX117" fmla="*/ 1539631 w 2141415"/>
                <a:gd name="connsiteY117" fmla="*/ 54755 h 2469709"/>
                <a:gd name="connsiteX118" fmla="*/ 1492738 w 2141415"/>
                <a:gd name="connsiteY118" fmla="*/ 39124 h 2469709"/>
                <a:gd name="connsiteX119" fmla="*/ 1430215 w 2141415"/>
                <a:gd name="connsiteY119" fmla="*/ 47 h 2469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141415" h="2469709">
                  <a:moveTo>
                    <a:pt x="1430215" y="47"/>
                  </a:moveTo>
                  <a:cubicBezTo>
                    <a:pt x="1405466" y="-1255"/>
                    <a:pt x="1370999" y="24621"/>
                    <a:pt x="1344246" y="31309"/>
                  </a:cubicBezTo>
                  <a:cubicBezTo>
                    <a:pt x="1258634" y="52711"/>
                    <a:pt x="1393227" y="19947"/>
                    <a:pt x="1219200" y="54755"/>
                  </a:cubicBezTo>
                  <a:cubicBezTo>
                    <a:pt x="1154450" y="67706"/>
                    <a:pt x="1193341" y="61249"/>
                    <a:pt x="1101969" y="70386"/>
                  </a:cubicBezTo>
                  <a:lnTo>
                    <a:pt x="1031631" y="93832"/>
                  </a:lnTo>
                  <a:lnTo>
                    <a:pt x="1008185" y="101647"/>
                  </a:lnTo>
                  <a:cubicBezTo>
                    <a:pt x="1000369" y="106857"/>
                    <a:pt x="993322" y="113463"/>
                    <a:pt x="984738" y="117278"/>
                  </a:cubicBezTo>
                  <a:cubicBezTo>
                    <a:pt x="969682" y="123970"/>
                    <a:pt x="952990" y="126419"/>
                    <a:pt x="937846" y="132909"/>
                  </a:cubicBezTo>
                  <a:cubicBezTo>
                    <a:pt x="919610" y="140724"/>
                    <a:pt x="901200" y="148145"/>
                    <a:pt x="883138" y="156355"/>
                  </a:cubicBezTo>
                  <a:cubicBezTo>
                    <a:pt x="872532" y="161176"/>
                    <a:pt x="861992" y="166206"/>
                    <a:pt x="851877" y="171986"/>
                  </a:cubicBezTo>
                  <a:cubicBezTo>
                    <a:pt x="843722" y="176646"/>
                    <a:pt x="836832" y="183416"/>
                    <a:pt x="828431" y="187617"/>
                  </a:cubicBezTo>
                  <a:cubicBezTo>
                    <a:pt x="821063" y="191301"/>
                    <a:pt x="812800" y="192827"/>
                    <a:pt x="804985" y="195432"/>
                  </a:cubicBezTo>
                  <a:cubicBezTo>
                    <a:pt x="686575" y="313840"/>
                    <a:pt x="812491" y="192347"/>
                    <a:pt x="726831" y="265771"/>
                  </a:cubicBezTo>
                  <a:cubicBezTo>
                    <a:pt x="718439" y="272964"/>
                    <a:pt x="711876" y="282141"/>
                    <a:pt x="703385" y="289217"/>
                  </a:cubicBezTo>
                  <a:cubicBezTo>
                    <a:pt x="696169" y="295230"/>
                    <a:pt x="687154" y="298834"/>
                    <a:pt x="679938" y="304847"/>
                  </a:cubicBezTo>
                  <a:cubicBezTo>
                    <a:pt x="603132" y="368851"/>
                    <a:pt x="702325" y="290276"/>
                    <a:pt x="640861" y="351740"/>
                  </a:cubicBezTo>
                  <a:cubicBezTo>
                    <a:pt x="634219" y="358382"/>
                    <a:pt x="625230" y="362161"/>
                    <a:pt x="617415" y="367371"/>
                  </a:cubicBezTo>
                  <a:lnTo>
                    <a:pt x="586154" y="414263"/>
                  </a:lnTo>
                  <a:cubicBezTo>
                    <a:pt x="580944" y="422078"/>
                    <a:pt x="577165" y="431067"/>
                    <a:pt x="570523" y="437709"/>
                  </a:cubicBezTo>
                  <a:cubicBezTo>
                    <a:pt x="502025" y="506207"/>
                    <a:pt x="585850" y="419317"/>
                    <a:pt x="531446" y="484601"/>
                  </a:cubicBezTo>
                  <a:cubicBezTo>
                    <a:pt x="524370" y="493092"/>
                    <a:pt x="515076" y="499556"/>
                    <a:pt x="508000" y="508047"/>
                  </a:cubicBezTo>
                  <a:cubicBezTo>
                    <a:pt x="501987" y="515263"/>
                    <a:pt x="498382" y="524278"/>
                    <a:pt x="492369" y="531494"/>
                  </a:cubicBezTo>
                  <a:cubicBezTo>
                    <a:pt x="485293" y="539985"/>
                    <a:pt x="475999" y="546449"/>
                    <a:pt x="468923" y="554940"/>
                  </a:cubicBezTo>
                  <a:cubicBezTo>
                    <a:pt x="462910" y="562156"/>
                    <a:pt x="459934" y="571744"/>
                    <a:pt x="453292" y="578386"/>
                  </a:cubicBezTo>
                  <a:cubicBezTo>
                    <a:pt x="446650" y="585028"/>
                    <a:pt x="437661" y="588807"/>
                    <a:pt x="429846" y="594017"/>
                  </a:cubicBezTo>
                  <a:cubicBezTo>
                    <a:pt x="410720" y="651394"/>
                    <a:pt x="425865" y="629259"/>
                    <a:pt x="390769" y="664355"/>
                  </a:cubicBezTo>
                  <a:cubicBezTo>
                    <a:pt x="385559" y="679986"/>
                    <a:pt x="384277" y="697538"/>
                    <a:pt x="375138" y="711247"/>
                  </a:cubicBezTo>
                  <a:cubicBezTo>
                    <a:pt x="369928" y="719063"/>
                    <a:pt x="363323" y="726111"/>
                    <a:pt x="359508" y="734694"/>
                  </a:cubicBezTo>
                  <a:cubicBezTo>
                    <a:pt x="352817" y="749750"/>
                    <a:pt x="353016" y="767877"/>
                    <a:pt x="343877" y="781586"/>
                  </a:cubicBezTo>
                  <a:lnTo>
                    <a:pt x="312615" y="828478"/>
                  </a:lnTo>
                  <a:cubicBezTo>
                    <a:pt x="307405" y="844109"/>
                    <a:pt x="306125" y="861662"/>
                    <a:pt x="296985" y="875371"/>
                  </a:cubicBezTo>
                  <a:cubicBezTo>
                    <a:pt x="291775" y="883186"/>
                    <a:pt x="285169" y="890234"/>
                    <a:pt x="281354" y="898817"/>
                  </a:cubicBezTo>
                  <a:cubicBezTo>
                    <a:pt x="274662" y="913873"/>
                    <a:pt x="270933" y="930078"/>
                    <a:pt x="265723" y="945709"/>
                  </a:cubicBezTo>
                  <a:lnTo>
                    <a:pt x="250092" y="992601"/>
                  </a:lnTo>
                  <a:cubicBezTo>
                    <a:pt x="223844" y="1071344"/>
                    <a:pt x="263881" y="949241"/>
                    <a:pt x="234461" y="1047309"/>
                  </a:cubicBezTo>
                  <a:cubicBezTo>
                    <a:pt x="229727" y="1063090"/>
                    <a:pt x="224041" y="1078570"/>
                    <a:pt x="218831" y="1094201"/>
                  </a:cubicBezTo>
                  <a:cubicBezTo>
                    <a:pt x="216226" y="1102016"/>
                    <a:pt x="215584" y="1110792"/>
                    <a:pt x="211015" y="1117647"/>
                  </a:cubicBezTo>
                  <a:cubicBezTo>
                    <a:pt x="205805" y="1125463"/>
                    <a:pt x="199200" y="1132511"/>
                    <a:pt x="195385" y="1141094"/>
                  </a:cubicBezTo>
                  <a:cubicBezTo>
                    <a:pt x="158187" y="1224791"/>
                    <a:pt x="199495" y="1158375"/>
                    <a:pt x="164123" y="1211432"/>
                  </a:cubicBezTo>
                  <a:cubicBezTo>
                    <a:pt x="158913" y="1227063"/>
                    <a:pt x="152488" y="1242340"/>
                    <a:pt x="148492" y="1258324"/>
                  </a:cubicBezTo>
                  <a:cubicBezTo>
                    <a:pt x="145887" y="1268745"/>
                    <a:pt x="143763" y="1279298"/>
                    <a:pt x="140677" y="1289586"/>
                  </a:cubicBezTo>
                  <a:cubicBezTo>
                    <a:pt x="135943" y="1305367"/>
                    <a:pt x="129042" y="1320494"/>
                    <a:pt x="125046" y="1336478"/>
                  </a:cubicBezTo>
                  <a:cubicBezTo>
                    <a:pt x="113234" y="1383728"/>
                    <a:pt x="120629" y="1357545"/>
                    <a:pt x="101600" y="1414632"/>
                  </a:cubicBezTo>
                  <a:lnTo>
                    <a:pt x="78154" y="1484971"/>
                  </a:lnTo>
                  <a:lnTo>
                    <a:pt x="70338" y="1508417"/>
                  </a:lnTo>
                  <a:cubicBezTo>
                    <a:pt x="67733" y="1544889"/>
                    <a:pt x="66795" y="1581518"/>
                    <a:pt x="62523" y="1617832"/>
                  </a:cubicBezTo>
                  <a:cubicBezTo>
                    <a:pt x="61560" y="1626014"/>
                    <a:pt x="56876" y="1633330"/>
                    <a:pt x="54708" y="1641278"/>
                  </a:cubicBezTo>
                  <a:cubicBezTo>
                    <a:pt x="49056" y="1662003"/>
                    <a:pt x="42115" y="1682535"/>
                    <a:pt x="39077" y="1703801"/>
                  </a:cubicBezTo>
                  <a:cubicBezTo>
                    <a:pt x="36472" y="1722037"/>
                    <a:pt x="33295" y="1740201"/>
                    <a:pt x="31261" y="1758509"/>
                  </a:cubicBezTo>
                  <a:cubicBezTo>
                    <a:pt x="28083" y="1787107"/>
                    <a:pt x="27015" y="1815926"/>
                    <a:pt x="23446" y="1844478"/>
                  </a:cubicBezTo>
                  <a:cubicBezTo>
                    <a:pt x="21798" y="1857659"/>
                    <a:pt x="17510" y="1870405"/>
                    <a:pt x="15631" y="1883555"/>
                  </a:cubicBezTo>
                  <a:cubicBezTo>
                    <a:pt x="12295" y="1906909"/>
                    <a:pt x="10571" y="1930465"/>
                    <a:pt x="7815" y="1953894"/>
                  </a:cubicBezTo>
                  <a:cubicBezTo>
                    <a:pt x="5361" y="1974753"/>
                    <a:pt x="2605" y="1995576"/>
                    <a:pt x="0" y="2016417"/>
                  </a:cubicBezTo>
                  <a:cubicBezTo>
                    <a:pt x="2605" y="2125832"/>
                    <a:pt x="2955" y="2235325"/>
                    <a:pt x="7815" y="2344663"/>
                  </a:cubicBezTo>
                  <a:cubicBezTo>
                    <a:pt x="8181" y="2352893"/>
                    <a:pt x="10485" y="2361676"/>
                    <a:pt x="15631" y="2368109"/>
                  </a:cubicBezTo>
                  <a:cubicBezTo>
                    <a:pt x="21499" y="2375444"/>
                    <a:pt x="31262" y="2378530"/>
                    <a:pt x="39077" y="2383740"/>
                  </a:cubicBezTo>
                  <a:cubicBezTo>
                    <a:pt x="149118" y="2365400"/>
                    <a:pt x="102793" y="2378131"/>
                    <a:pt x="179754" y="2352478"/>
                  </a:cubicBezTo>
                  <a:cubicBezTo>
                    <a:pt x="179759" y="2352476"/>
                    <a:pt x="226642" y="2336850"/>
                    <a:pt x="226646" y="2336847"/>
                  </a:cubicBezTo>
                  <a:cubicBezTo>
                    <a:pt x="234461" y="2331637"/>
                    <a:pt x="241115" y="2323979"/>
                    <a:pt x="250092" y="2321217"/>
                  </a:cubicBezTo>
                  <a:cubicBezTo>
                    <a:pt x="306731" y="2303790"/>
                    <a:pt x="363496" y="2302649"/>
                    <a:pt x="422031" y="2297771"/>
                  </a:cubicBezTo>
                  <a:cubicBezTo>
                    <a:pt x="614505" y="2265689"/>
                    <a:pt x="486280" y="2284148"/>
                    <a:pt x="922215" y="2297771"/>
                  </a:cubicBezTo>
                  <a:cubicBezTo>
                    <a:pt x="938054" y="2298266"/>
                    <a:pt x="953407" y="2303445"/>
                    <a:pt x="969108" y="2305586"/>
                  </a:cubicBezTo>
                  <a:cubicBezTo>
                    <a:pt x="993627" y="2308929"/>
                    <a:pt x="1104669" y="2321667"/>
                    <a:pt x="1148861" y="2329032"/>
                  </a:cubicBezTo>
                  <a:cubicBezTo>
                    <a:pt x="1286050" y="2351896"/>
                    <a:pt x="1063780" y="2319109"/>
                    <a:pt x="1242646" y="2344663"/>
                  </a:cubicBezTo>
                  <a:cubicBezTo>
                    <a:pt x="1307014" y="2366119"/>
                    <a:pt x="1273227" y="2357964"/>
                    <a:pt x="1344246" y="2368109"/>
                  </a:cubicBezTo>
                  <a:cubicBezTo>
                    <a:pt x="1371846" y="2377309"/>
                    <a:pt x="1402012" y="2388029"/>
                    <a:pt x="1430215" y="2391555"/>
                  </a:cubicBezTo>
                  <a:lnTo>
                    <a:pt x="1492738" y="2399371"/>
                  </a:lnTo>
                  <a:cubicBezTo>
                    <a:pt x="1560433" y="2426448"/>
                    <a:pt x="1504245" y="2407801"/>
                    <a:pt x="1594338" y="2422817"/>
                  </a:cubicBezTo>
                  <a:cubicBezTo>
                    <a:pt x="1623657" y="2427704"/>
                    <a:pt x="1623030" y="2431014"/>
                    <a:pt x="1649046" y="2438447"/>
                  </a:cubicBezTo>
                  <a:cubicBezTo>
                    <a:pt x="1731721" y="2462069"/>
                    <a:pt x="1615774" y="2424752"/>
                    <a:pt x="1727200" y="2461894"/>
                  </a:cubicBezTo>
                  <a:lnTo>
                    <a:pt x="1750646" y="2469709"/>
                  </a:lnTo>
                  <a:cubicBezTo>
                    <a:pt x="1758461" y="2467104"/>
                    <a:pt x="1767238" y="2466464"/>
                    <a:pt x="1774092" y="2461894"/>
                  </a:cubicBezTo>
                  <a:cubicBezTo>
                    <a:pt x="1799181" y="2445168"/>
                    <a:pt x="1797160" y="2439581"/>
                    <a:pt x="1805354" y="2415001"/>
                  </a:cubicBezTo>
                  <a:cubicBezTo>
                    <a:pt x="1807959" y="2399370"/>
                    <a:pt x="1809731" y="2383578"/>
                    <a:pt x="1813169" y="2368109"/>
                  </a:cubicBezTo>
                  <a:cubicBezTo>
                    <a:pt x="1814956" y="2360067"/>
                    <a:pt x="1818722" y="2352584"/>
                    <a:pt x="1820985" y="2344663"/>
                  </a:cubicBezTo>
                  <a:cubicBezTo>
                    <a:pt x="1823936" y="2334335"/>
                    <a:pt x="1826694" y="2323934"/>
                    <a:pt x="1828800" y="2313401"/>
                  </a:cubicBezTo>
                  <a:cubicBezTo>
                    <a:pt x="1847957" y="2217613"/>
                    <a:pt x="1826280" y="2307845"/>
                    <a:pt x="1844431" y="2235247"/>
                  </a:cubicBezTo>
                  <a:cubicBezTo>
                    <a:pt x="1847036" y="2214406"/>
                    <a:pt x="1849276" y="2193516"/>
                    <a:pt x="1852246" y="2172724"/>
                  </a:cubicBezTo>
                  <a:cubicBezTo>
                    <a:pt x="1854487" y="2157037"/>
                    <a:pt x="1858095" y="2141556"/>
                    <a:pt x="1860061" y="2125832"/>
                  </a:cubicBezTo>
                  <a:cubicBezTo>
                    <a:pt x="1878846" y="1975558"/>
                    <a:pt x="1857889" y="2107610"/>
                    <a:pt x="1875692" y="2000786"/>
                  </a:cubicBezTo>
                  <a:cubicBezTo>
                    <a:pt x="1878297" y="1953894"/>
                    <a:pt x="1879608" y="1906911"/>
                    <a:pt x="1883508" y="1860109"/>
                  </a:cubicBezTo>
                  <a:cubicBezTo>
                    <a:pt x="1884824" y="1844317"/>
                    <a:pt x="1889472" y="1828955"/>
                    <a:pt x="1891323" y="1813217"/>
                  </a:cubicBezTo>
                  <a:cubicBezTo>
                    <a:pt x="1894685" y="1784639"/>
                    <a:pt x="1895960" y="1755846"/>
                    <a:pt x="1899138" y="1727247"/>
                  </a:cubicBezTo>
                  <a:cubicBezTo>
                    <a:pt x="1903777" y="1685498"/>
                    <a:pt x="1908828" y="1643785"/>
                    <a:pt x="1914769" y="1602201"/>
                  </a:cubicBezTo>
                  <a:cubicBezTo>
                    <a:pt x="1916945" y="1586973"/>
                    <a:pt x="1926337" y="1518208"/>
                    <a:pt x="1930400" y="1500601"/>
                  </a:cubicBezTo>
                  <a:cubicBezTo>
                    <a:pt x="1934665" y="1482121"/>
                    <a:pt x="1941144" y="1464219"/>
                    <a:pt x="1946031" y="1445894"/>
                  </a:cubicBezTo>
                  <a:cubicBezTo>
                    <a:pt x="1951566" y="1425137"/>
                    <a:pt x="1956831" y="1404303"/>
                    <a:pt x="1961661" y="1383371"/>
                  </a:cubicBezTo>
                  <a:cubicBezTo>
                    <a:pt x="1964648" y="1370428"/>
                    <a:pt x="1966255" y="1357181"/>
                    <a:pt x="1969477" y="1344294"/>
                  </a:cubicBezTo>
                  <a:cubicBezTo>
                    <a:pt x="1971475" y="1336302"/>
                    <a:pt x="1975294" y="1328839"/>
                    <a:pt x="1977292" y="1320847"/>
                  </a:cubicBezTo>
                  <a:cubicBezTo>
                    <a:pt x="1981003" y="1306005"/>
                    <a:pt x="1986910" y="1266544"/>
                    <a:pt x="1992923" y="1250509"/>
                  </a:cubicBezTo>
                  <a:cubicBezTo>
                    <a:pt x="1997014" y="1239600"/>
                    <a:pt x="2003344" y="1229668"/>
                    <a:pt x="2008554" y="1219247"/>
                  </a:cubicBezTo>
                  <a:cubicBezTo>
                    <a:pt x="2013764" y="1193196"/>
                    <a:pt x="2015784" y="1166298"/>
                    <a:pt x="2024185" y="1141094"/>
                  </a:cubicBezTo>
                  <a:cubicBezTo>
                    <a:pt x="2026790" y="1133278"/>
                    <a:pt x="2029043" y="1125336"/>
                    <a:pt x="2032000" y="1117647"/>
                  </a:cubicBezTo>
                  <a:cubicBezTo>
                    <a:pt x="2042072" y="1091459"/>
                    <a:pt x="2054388" y="1066112"/>
                    <a:pt x="2063261" y="1039494"/>
                  </a:cubicBezTo>
                  <a:cubicBezTo>
                    <a:pt x="2083328" y="979292"/>
                    <a:pt x="2072773" y="1007899"/>
                    <a:pt x="2094523" y="953524"/>
                  </a:cubicBezTo>
                  <a:cubicBezTo>
                    <a:pt x="2100240" y="924937"/>
                    <a:pt x="2104747" y="893998"/>
                    <a:pt x="2117969" y="867555"/>
                  </a:cubicBezTo>
                  <a:lnTo>
                    <a:pt x="2133600" y="836294"/>
                  </a:lnTo>
                  <a:cubicBezTo>
                    <a:pt x="2136205" y="825873"/>
                    <a:pt x="2141415" y="815773"/>
                    <a:pt x="2141415" y="805032"/>
                  </a:cubicBezTo>
                  <a:cubicBezTo>
                    <a:pt x="2141415" y="742778"/>
                    <a:pt x="2141039" y="678477"/>
                    <a:pt x="2125785" y="617463"/>
                  </a:cubicBezTo>
                  <a:cubicBezTo>
                    <a:pt x="2123787" y="609471"/>
                    <a:pt x="2119967" y="602009"/>
                    <a:pt x="2117969" y="594017"/>
                  </a:cubicBezTo>
                  <a:cubicBezTo>
                    <a:pt x="2114747" y="581130"/>
                    <a:pt x="2113036" y="567907"/>
                    <a:pt x="2110154" y="554940"/>
                  </a:cubicBezTo>
                  <a:cubicBezTo>
                    <a:pt x="2107824" y="544454"/>
                    <a:pt x="2104943" y="534099"/>
                    <a:pt x="2102338" y="523678"/>
                  </a:cubicBezTo>
                  <a:cubicBezTo>
                    <a:pt x="2087584" y="405644"/>
                    <a:pt x="2101728" y="511890"/>
                    <a:pt x="2086708" y="414263"/>
                  </a:cubicBezTo>
                  <a:cubicBezTo>
                    <a:pt x="2083907" y="396056"/>
                    <a:pt x="2082093" y="377696"/>
                    <a:pt x="2078892" y="359555"/>
                  </a:cubicBezTo>
                  <a:cubicBezTo>
                    <a:pt x="2052884" y="212181"/>
                    <a:pt x="2081015" y="324723"/>
                    <a:pt x="2047631" y="257955"/>
                  </a:cubicBezTo>
                  <a:cubicBezTo>
                    <a:pt x="2043947" y="250587"/>
                    <a:pt x="2044961" y="240942"/>
                    <a:pt x="2039815" y="234509"/>
                  </a:cubicBezTo>
                  <a:cubicBezTo>
                    <a:pt x="2033947" y="227174"/>
                    <a:pt x="2024012" y="224338"/>
                    <a:pt x="2016369" y="218878"/>
                  </a:cubicBezTo>
                  <a:cubicBezTo>
                    <a:pt x="2005770" y="211307"/>
                    <a:pt x="1994998" y="203909"/>
                    <a:pt x="1985108" y="195432"/>
                  </a:cubicBezTo>
                  <a:cubicBezTo>
                    <a:pt x="1976716" y="188239"/>
                    <a:pt x="1970152" y="179062"/>
                    <a:pt x="1961661" y="171986"/>
                  </a:cubicBezTo>
                  <a:cubicBezTo>
                    <a:pt x="1954445" y="165973"/>
                    <a:pt x="1945431" y="162368"/>
                    <a:pt x="1938215" y="156355"/>
                  </a:cubicBezTo>
                  <a:cubicBezTo>
                    <a:pt x="1929724" y="149279"/>
                    <a:pt x="1923965" y="139040"/>
                    <a:pt x="1914769" y="132909"/>
                  </a:cubicBezTo>
                  <a:cubicBezTo>
                    <a:pt x="1904297" y="125928"/>
                    <a:pt x="1858161" y="118592"/>
                    <a:pt x="1852246" y="117278"/>
                  </a:cubicBezTo>
                  <a:cubicBezTo>
                    <a:pt x="1841761" y="114948"/>
                    <a:pt x="1831517" y="111570"/>
                    <a:pt x="1820985" y="109463"/>
                  </a:cubicBezTo>
                  <a:cubicBezTo>
                    <a:pt x="1805446" y="106355"/>
                    <a:pt x="1789631" y="104755"/>
                    <a:pt x="1774092" y="101647"/>
                  </a:cubicBezTo>
                  <a:cubicBezTo>
                    <a:pt x="1763560" y="99540"/>
                    <a:pt x="1753316" y="96162"/>
                    <a:pt x="1742831" y="93832"/>
                  </a:cubicBezTo>
                  <a:cubicBezTo>
                    <a:pt x="1729864" y="90950"/>
                    <a:pt x="1716570" y="89512"/>
                    <a:pt x="1703754" y="86017"/>
                  </a:cubicBezTo>
                  <a:cubicBezTo>
                    <a:pt x="1687858" y="81682"/>
                    <a:pt x="1673210" y="72430"/>
                    <a:pt x="1656861" y="70386"/>
                  </a:cubicBezTo>
                  <a:cubicBezTo>
                    <a:pt x="1576059" y="60286"/>
                    <a:pt x="1615130" y="65542"/>
                    <a:pt x="1539631" y="54755"/>
                  </a:cubicBezTo>
                  <a:cubicBezTo>
                    <a:pt x="1524000" y="49545"/>
                    <a:pt x="1509049" y="41454"/>
                    <a:pt x="1492738" y="39124"/>
                  </a:cubicBezTo>
                  <a:cubicBezTo>
                    <a:pt x="1432873" y="30572"/>
                    <a:pt x="1454964" y="1349"/>
                    <a:pt x="1430215" y="47"/>
                  </a:cubicBezTo>
                  <a:close/>
                </a:path>
              </a:pathLst>
            </a:custGeom>
            <a:noFill/>
            <a:ln>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C8509430-5277-463F-9444-E5C00CE01FBE}"/>
                </a:ext>
              </a:extLst>
            </p:cNvPr>
            <p:cNvSpPr/>
            <p:nvPr/>
          </p:nvSpPr>
          <p:spPr>
            <a:xfrm>
              <a:off x="7399975" y="1578708"/>
              <a:ext cx="1900429" cy="2360246"/>
            </a:xfrm>
            <a:custGeom>
              <a:avLst/>
              <a:gdLst>
                <a:gd name="connsiteX0" fmla="*/ 55902 w 1900429"/>
                <a:gd name="connsiteY0" fmla="*/ 93784 h 2360246"/>
                <a:gd name="connsiteX1" fmla="*/ 94979 w 1900429"/>
                <a:gd name="connsiteY1" fmla="*/ 70338 h 2360246"/>
                <a:gd name="connsiteX2" fmla="*/ 118425 w 1900429"/>
                <a:gd name="connsiteY2" fmla="*/ 54707 h 2360246"/>
                <a:gd name="connsiteX3" fmla="*/ 165317 w 1900429"/>
                <a:gd name="connsiteY3" fmla="*/ 39077 h 2360246"/>
                <a:gd name="connsiteX4" fmla="*/ 227840 w 1900429"/>
                <a:gd name="connsiteY4" fmla="*/ 15630 h 2360246"/>
                <a:gd name="connsiteX5" fmla="*/ 305994 w 1900429"/>
                <a:gd name="connsiteY5" fmla="*/ 0 h 2360246"/>
                <a:gd name="connsiteX6" fmla="*/ 626425 w 1900429"/>
                <a:gd name="connsiteY6" fmla="*/ 7815 h 2360246"/>
                <a:gd name="connsiteX7" fmla="*/ 735840 w 1900429"/>
                <a:gd name="connsiteY7" fmla="*/ 23446 h 2360246"/>
                <a:gd name="connsiteX8" fmla="*/ 798363 w 1900429"/>
                <a:gd name="connsiteY8" fmla="*/ 39077 h 2360246"/>
                <a:gd name="connsiteX9" fmla="*/ 845256 w 1900429"/>
                <a:gd name="connsiteY9" fmla="*/ 54707 h 2360246"/>
                <a:gd name="connsiteX10" fmla="*/ 892148 w 1900429"/>
                <a:gd name="connsiteY10" fmla="*/ 85969 h 2360246"/>
                <a:gd name="connsiteX11" fmla="*/ 915594 w 1900429"/>
                <a:gd name="connsiteY11" fmla="*/ 101600 h 2360246"/>
                <a:gd name="connsiteX12" fmla="*/ 962487 w 1900429"/>
                <a:gd name="connsiteY12" fmla="*/ 140677 h 2360246"/>
                <a:gd name="connsiteX13" fmla="*/ 1009379 w 1900429"/>
                <a:gd name="connsiteY13" fmla="*/ 171938 h 2360246"/>
                <a:gd name="connsiteX14" fmla="*/ 1048456 w 1900429"/>
                <a:gd name="connsiteY14" fmla="*/ 203200 h 2360246"/>
                <a:gd name="connsiteX15" fmla="*/ 1064087 w 1900429"/>
                <a:gd name="connsiteY15" fmla="*/ 226646 h 2360246"/>
                <a:gd name="connsiteX16" fmla="*/ 1087533 w 1900429"/>
                <a:gd name="connsiteY16" fmla="*/ 242277 h 2360246"/>
                <a:gd name="connsiteX17" fmla="*/ 1134425 w 1900429"/>
                <a:gd name="connsiteY17" fmla="*/ 296984 h 2360246"/>
                <a:gd name="connsiteX18" fmla="*/ 1157871 w 1900429"/>
                <a:gd name="connsiteY18" fmla="*/ 312615 h 2360246"/>
                <a:gd name="connsiteX19" fmla="*/ 1173502 w 1900429"/>
                <a:gd name="connsiteY19" fmla="*/ 336061 h 2360246"/>
                <a:gd name="connsiteX20" fmla="*/ 1181317 w 1900429"/>
                <a:gd name="connsiteY20" fmla="*/ 359507 h 2360246"/>
                <a:gd name="connsiteX21" fmla="*/ 1212579 w 1900429"/>
                <a:gd name="connsiteY21" fmla="*/ 406400 h 2360246"/>
                <a:gd name="connsiteX22" fmla="*/ 1243840 w 1900429"/>
                <a:gd name="connsiteY22" fmla="*/ 453292 h 2360246"/>
                <a:gd name="connsiteX23" fmla="*/ 1259471 w 1900429"/>
                <a:gd name="connsiteY23" fmla="*/ 476738 h 2360246"/>
                <a:gd name="connsiteX24" fmla="*/ 1275102 w 1900429"/>
                <a:gd name="connsiteY24" fmla="*/ 500184 h 2360246"/>
                <a:gd name="connsiteX25" fmla="*/ 1314179 w 1900429"/>
                <a:gd name="connsiteY25" fmla="*/ 547077 h 2360246"/>
                <a:gd name="connsiteX26" fmla="*/ 1337625 w 1900429"/>
                <a:gd name="connsiteY26" fmla="*/ 570523 h 2360246"/>
                <a:gd name="connsiteX27" fmla="*/ 1392333 w 1900429"/>
                <a:gd name="connsiteY27" fmla="*/ 633046 h 2360246"/>
                <a:gd name="connsiteX28" fmla="*/ 1423594 w 1900429"/>
                <a:gd name="connsiteY28" fmla="*/ 679938 h 2360246"/>
                <a:gd name="connsiteX29" fmla="*/ 1431410 w 1900429"/>
                <a:gd name="connsiteY29" fmla="*/ 703384 h 2360246"/>
                <a:gd name="connsiteX30" fmla="*/ 1454856 w 1900429"/>
                <a:gd name="connsiteY30" fmla="*/ 726830 h 2360246"/>
                <a:gd name="connsiteX31" fmla="*/ 1486117 w 1900429"/>
                <a:gd name="connsiteY31" fmla="*/ 773723 h 2360246"/>
                <a:gd name="connsiteX32" fmla="*/ 1501748 w 1900429"/>
                <a:gd name="connsiteY32" fmla="*/ 797169 h 2360246"/>
                <a:gd name="connsiteX33" fmla="*/ 1517379 w 1900429"/>
                <a:gd name="connsiteY33" fmla="*/ 820615 h 2360246"/>
                <a:gd name="connsiteX34" fmla="*/ 1533010 w 1900429"/>
                <a:gd name="connsiteY34" fmla="*/ 867507 h 2360246"/>
                <a:gd name="connsiteX35" fmla="*/ 1540825 w 1900429"/>
                <a:gd name="connsiteY35" fmla="*/ 890954 h 2360246"/>
                <a:gd name="connsiteX36" fmla="*/ 1548640 w 1900429"/>
                <a:gd name="connsiteY36" fmla="*/ 930030 h 2360246"/>
                <a:gd name="connsiteX37" fmla="*/ 1556456 w 1900429"/>
                <a:gd name="connsiteY37" fmla="*/ 976923 h 2360246"/>
                <a:gd name="connsiteX38" fmla="*/ 1572087 w 1900429"/>
                <a:gd name="connsiteY38" fmla="*/ 1039446 h 2360246"/>
                <a:gd name="connsiteX39" fmla="*/ 1579902 w 1900429"/>
                <a:gd name="connsiteY39" fmla="*/ 1070707 h 2360246"/>
                <a:gd name="connsiteX40" fmla="*/ 1603348 w 1900429"/>
                <a:gd name="connsiteY40" fmla="*/ 1141046 h 2360246"/>
                <a:gd name="connsiteX41" fmla="*/ 1618979 w 1900429"/>
                <a:gd name="connsiteY41" fmla="*/ 1195754 h 2360246"/>
                <a:gd name="connsiteX42" fmla="*/ 1634610 w 1900429"/>
                <a:gd name="connsiteY42" fmla="*/ 1289538 h 2360246"/>
                <a:gd name="connsiteX43" fmla="*/ 1658056 w 1900429"/>
                <a:gd name="connsiteY43" fmla="*/ 1367692 h 2360246"/>
                <a:gd name="connsiteX44" fmla="*/ 1681502 w 1900429"/>
                <a:gd name="connsiteY44" fmla="*/ 1438030 h 2360246"/>
                <a:gd name="connsiteX45" fmla="*/ 1697133 w 1900429"/>
                <a:gd name="connsiteY45" fmla="*/ 1484923 h 2360246"/>
                <a:gd name="connsiteX46" fmla="*/ 1728394 w 1900429"/>
                <a:gd name="connsiteY46" fmla="*/ 1531815 h 2360246"/>
                <a:gd name="connsiteX47" fmla="*/ 1744025 w 1900429"/>
                <a:gd name="connsiteY47" fmla="*/ 1578707 h 2360246"/>
                <a:gd name="connsiteX48" fmla="*/ 1775287 w 1900429"/>
                <a:gd name="connsiteY48" fmla="*/ 1625600 h 2360246"/>
                <a:gd name="connsiteX49" fmla="*/ 1798733 w 1900429"/>
                <a:gd name="connsiteY49" fmla="*/ 1672492 h 2360246"/>
                <a:gd name="connsiteX50" fmla="*/ 1814363 w 1900429"/>
                <a:gd name="connsiteY50" fmla="*/ 1719384 h 2360246"/>
                <a:gd name="connsiteX51" fmla="*/ 1822179 w 1900429"/>
                <a:gd name="connsiteY51" fmla="*/ 1742830 h 2360246"/>
                <a:gd name="connsiteX52" fmla="*/ 1837810 w 1900429"/>
                <a:gd name="connsiteY52" fmla="*/ 1766277 h 2360246"/>
                <a:gd name="connsiteX53" fmla="*/ 1853440 w 1900429"/>
                <a:gd name="connsiteY53" fmla="*/ 1813169 h 2360246"/>
                <a:gd name="connsiteX54" fmla="*/ 1869071 w 1900429"/>
                <a:gd name="connsiteY54" fmla="*/ 1836615 h 2360246"/>
                <a:gd name="connsiteX55" fmla="*/ 1884702 w 1900429"/>
                <a:gd name="connsiteY55" fmla="*/ 1891323 h 2360246"/>
                <a:gd name="connsiteX56" fmla="*/ 1900333 w 1900429"/>
                <a:gd name="connsiteY56" fmla="*/ 1946030 h 2360246"/>
                <a:gd name="connsiteX57" fmla="*/ 1892517 w 1900429"/>
                <a:gd name="connsiteY57" fmla="*/ 2196123 h 2360246"/>
                <a:gd name="connsiteX58" fmla="*/ 1861256 w 1900429"/>
                <a:gd name="connsiteY58" fmla="*/ 2188307 h 2360246"/>
                <a:gd name="connsiteX59" fmla="*/ 1829994 w 1900429"/>
                <a:gd name="connsiteY59" fmla="*/ 2133600 h 2360246"/>
                <a:gd name="connsiteX60" fmla="*/ 1806548 w 1900429"/>
                <a:gd name="connsiteY60" fmla="*/ 2125784 h 2360246"/>
                <a:gd name="connsiteX61" fmla="*/ 1634610 w 1900429"/>
                <a:gd name="connsiteY61" fmla="*/ 2133600 h 2360246"/>
                <a:gd name="connsiteX62" fmla="*/ 1595533 w 1900429"/>
                <a:gd name="connsiteY62" fmla="*/ 2141415 h 2360246"/>
                <a:gd name="connsiteX63" fmla="*/ 1345440 w 1900429"/>
                <a:gd name="connsiteY63" fmla="*/ 2157046 h 2360246"/>
                <a:gd name="connsiteX64" fmla="*/ 1290733 w 1900429"/>
                <a:gd name="connsiteY64" fmla="*/ 2164861 h 2360246"/>
                <a:gd name="connsiteX65" fmla="*/ 1071902 w 1900429"/>
                <a:gd name="connsiteY65" fmla="*/ 2188307 h 2360246"/>
                <a:gd name="connsiteX66" fmla="*/ 1001563 w 1900429"/>
                <a:gd name="connsiteY66" fmla="*/ 2211754 h 2360246"/>
                <a:gd name="connsiteX67" fmla="*/ 970302 w 1900429"/>
                <a:gd name="connsiteY67" fmla="*/ 2219569 h 2360246"/>
                <a:gd name="connsiteX68" fmla="*/ 946856 w 1900429"/>
                <a:gd name="connsiteY68" fmla="*/ 2227384 h 2360246"/>
                <a:gd name="connsiteX69" fmla="*/ 907779 w 1900429"/>
                <a:gd name="connsiteY69" fmla="*/ 2235200 h 2360246"/>
                <a:gd name="connsiteX70" fmla="*/ 876517 w 1900429"/>
                <a:gd name="connsiteY70" fmla="*/ 2243015 h 2360246"/>
                <a:gd name="connsiteX71" fmla="*/ 806179 w 1900429"/>
                <a:gd name="connsiteY71" fmla="*/ 2258646 h 2360246"/>
                <a:gd name="connsiteX72" fmla="*/ 759287 w 1900429"/>
                <a:gd name="connsiteY72" fmla="*/ 2274277 h 2360246"/>
                <a:gd name="connsiteX73" fmla="*/ 720210 w 1900429"/>
                <a:gd name="connsiteY73" fmla="*/ 2282092 h 2360246"/>
                <a:gd name="connsiteX74" fmla="*/ 688948 w 1900429"/>
                <a:gd name="connsiteY74" fmla="*/ 2289907 h 2360246"/>
                <a:gd name="connsiteX75" fmla="*/ 595163 w 1900429"/>
                <a:gd name="connsiteY75" fmla="*/ 2305538 h 2360246"/>
                <a:gd name="connsiteX76" fmla="*/ 532640 w 1900429"/>
                <a:gd name="connsiteY76" fmla="*/ 2321169 h 2360246"/>
                <a:gd name="connsiteX77" fmla="*/ 509194 w 1900429"/>
                <a:gd name="connsiteY77" fmla="*/ 2328984 h 2360246"/>
                <a:gd name="connsiteX78" fmla="*/ 477933 w 1900429"/>
                <a:gd name="connsiteY78" fmla="*/ 2336800 h 2360246"/>
                <a:gd name="connsiteX79" fmla="*/ 454487 w 1900429"/>
                <a:gd name="connsiteY79" fmla="*/ 2344615 h 2360246"/>
                <a:gd name="connsiteX80" fmla="*/ 391963 w 1900429"/>
                <a:gd name="connsiteY80" fmla="*/ 2360246 h 2360246"/>
                <a:gd name="connsiteX81" fmla="*/ 360702 w 1900429"/>
                <a:gd name="connsiteY81" fmla="*/ 2344615 h 2360246"/>
                <a:gd name="connsiteX82" fmla="*/ 352887 w 1900429"/>
                <a:gd name="connsiteY82" fmla="*/ 2321169 h 2360246"/>
                <a:gd name="connsiteX83" fmla="*/ 345071 w 1900429"/>
                <a:gd name="connsiteY83" fmla="*/ 2282092 h 2360246"/>
                <a:gd name="connsiteX84" fmla="*/ 329440 w 1900429"/>
                <a:gd name="connsiteY84" fmla="*/ 2008554 h 2360246"/>
                <a:gd name="connsiteX85" fmla="*/ 337256 w 1900429"/>
                <a:gd name="connsiteY85" fmla="*/ 1742830 h 2360246"/>
                <a:gd name="connsiteX86" fmla="*/ 352887 w 1900429"/>
                <a:gd name="connsiteY86" fmla="*/ 1492738 h 2360246"/>
                <a:gd name="connsiteX87" fmla="*/ 368517 w 1900429"/>
                <a:gd name="connsiteY87" fmla="*/ 1352061 h 2360246"/>
                <a:gd name="connsiteX88" fmla="*/ 376333 w 1900429"/>
                <a:gd name="connsiteY88" fmla="*/ 1305169 h 2360246"/>
                <a:gd name="connsiteX89" fmla="*/ 360702 w 1900429"/>
                <a:gd name="connsiteY89" fmla="*/ 1070707 h 2360246"/>
                <a:gd name="connsiteX90" fmla="*/ 352887 w 1900429"/>
                <a:gd name="connsiteY90" fmla="*/ 1039446 h 2360246"/>
                <a:gd name="connsiteX91" fmla="*/ 337256 w 1900429"/>
                <a:gd name="connsiteY91" fmla="*/ 1000369 h 2360246"/>
                <a:gd name="connsiteX92" fmla="*/ 329440 w 1900429"/>
                <a:gd name="connsiteY92" fmla="*/ 969107 h 2360246"/>
                <a:gd name="connsiteX93" fmla="*/ 313810 w 1900429"/>
                <a:gd name="connsiteY93" fmla="*/ 922215 h 2360246"/>
                <a:gd name="connsiteX94" fmla="*/ 290363 w 1900429"/>
                <a:gd name="connsiteY94" fmla="*/ 875323 h 2360246"/>
                <a:gd name="connsiteX95" fmla="*/ 266917 w 1900429"/>
                <a:gd name="connsiteY95" fmla="*/ 851877 h 2360246"/>
                <a:gd name="connsiteX96" fmla="*/ 227840 w 1900429"/>
                <a:gd name="connsiteY96" fmla="*/ 804984 h 2360246"/>
                <a:gd name="connsiteX97" fmla="*/ 180948 w 1900429"/>
                <a:gd name="connsiteY97" fmla="*/ 773723 h 2360246"/>
                <a:gd name="connsiteX98" fmla="*/ 157502 w 1900429"/>
                <a:gd name="connsiteY98" fmla="*/ 758092 h 2360246"/>
                <a:gd name="connsiteX99" fmla="*/ 110610 w 1900429"/>
                <a:gd name="connsiteY99" fmla="*/ 711200 h 2360246"/>
                <a:gd name="connsiteX100" fmla="*/ 87163 w 1900429"/>
                <a:gd name="connsiteY100" fmla="*/ 687754 h 2360246"/>
                <a:gd name="connsiteX101" fmla="*/ 63717 w 1900429"/>
                <a:gd name="connsiteY101" fmla="*/ 640861 h 2360246"/>
                <a:gd name="connsiteX102" fmla="*/ 40271 w 1900429"/>
                <a:gd name="connsiteY102" fmla="*/ 593969 h 2360246"/>
                <a:gd name="connsiteX103" fmla="*/ 32456 w 1900429"/>
                <a:gd name="connsiteY103" fmla="*/ 547077 h 2360246"/>
                <a:gd name="connsiteX104" fmla="*/ 24640 w 1900429"/>
                <a:gd name="connsiteY104" fmla="*/ 523630 h 2360246"/>
                <a:gd name="connsiteX105" fmla="*/ 16825 w 1900429"/>
                <a:gd name="connsiteY105" fmla="*/ 476738 h 2360246"/>
                <a:gd name="connsiteX106" fmla="*/ 9010 w 1900429"/>
                <a:gd name="connsiteY106" fmla="*/ 367323 h 2360246"/>
                <a:gd name="connsiteX107" fmla="*/ 9010 w 1900429"/>
                <a:gd name="connsiteY107" fmla="*/ 218830 h 2360246"/>
                <a:gd name="connsiteX108" fmla="*/ 24640 w 1900429"/>
                <a:gd name="connsiteY108" fmla="*/ 195384 h 2360246"/>
                <a:gd name="connsiteX109" fmla="*/ 32456 w 1900429"/>
                <a:gd name="connsiteY109" fmla="*/ 179754 h 2360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1900429" h="2360246">
                  <a:moveTo>
                    <a:pt x="55902" y="93784"/>
                  </a:moveTo>
                  <a:cubicBezTo>
                    <a:pt x="68928" y="85969"/>
                    <a:pt x="82098" y="78389"/>
                    <a:pt x="94979" y="70338"/>
                  </a:cubicBezTo>
                  <a:cubicBezTo>
                    <a:pt x="102944" y="65360"/>
                    <a:pt x="109842" y="58522"/>
                    <a:pt x="118425" y="54707"/>
                  </a:cubicBezTo>
                  <a:cubicBezTo>
                    <a:pt x="133481" y="48015"/>
                    <a:pt x="150019" y="45196"/>
                    <a:pt x="165317" y="39077"/>
                  </a:cubicBezTo>
                  <a:cubicBezTo>
                    <a:pt x="185949" y="30824"/>
                    <a:pt x="206408" y="21754"/>
                    <a:pt x="227840" y="15630"/>
                  </a:cubicBezTo>
                  <a:cubicBezTo>
                    <a:pt x="260478" y="6305"/>
                    <a:pt x="269156" y="6139"/>
                    <a:pt x="305994" y="0"/>
                  </a:cubicBezTo>
                  <a:cubicBezTo>
                    <a:pt x="412804" y="2605"/>
                    <a:pt x="519741" y="1996"/>
                    <a:pt x="626425" y="7815"/>
                  </a:cubicBezTo>
                  <a:cubicBezTo>
                    <a:pt x="663212" y="9822"/>
                    <a:pt x="735840" y="23446"/>
                    <a:pt x="735840" y="23446"/>
                  </a:cubicBezTo>
                  <a:cubicBezTo>
                    <a:pt x="806989" y="47160"/>
                    <a:pt x="694615" y="10782"/>
                    <a:pt x="798363" y="39077"/>
                  </a:cubicBezTo>
                  <a:cubicBezTo>
                    <a:pt x="814259" y="43412"/>
                    <a:pt x="845256" y="54707"/>
                    <a:pt x="845256" y="54707"/>
                  </a:cubicBezTo>
                  <a:lnTo>
                    <a:pt x="892148" y="85969"/>
                  </a:lnTo>
                  <a:cubicBezTo>
                    <a:pt x="899963" y="91179"/>
                    <a:pt x="908952" y="94958"/>
                    <a:pt x="915594" y="101600"/>
                  </a:cubicBezTo>
                  <a:cubicBezTo>
                    <a:pt x="984090" y="170096"/>
                    <a:pt x="897202" y="86273"/>
                    <a:pt x="962487" y="140677"/>
                  </a:cubicBezTo>
                  <a:cubicBezTo>
                    <a:pt x="1001516" y="173201"/>
                    <a:pt x="968175" y="158204"/>
                    <a:pt x="1009379" y="171938"/>
                  </a:cubicBezTo>
                  <a:cubicBezTo>
                    <a:pt x="1054175" y="239131"/>
                    <a:pt x="994527" y="160057"/>
                    <a:pt x="1048456" y="203200"/>
                  </a:cubicBezTo>
                  <a:cubicBezTo>
                    <a:pt x="1055791" y="209068"/>
                    <a:pt x="1057445" y="220004"/>
                    <a:pt x="1064087" y="226646"/>
                  </a:cubicBezTo>
                  <a:cubicBezTo>
                    <a:pt x="1070729" y="233288"/>
                    <a:pt x="1080317" y="236264"/>
                    <a:pt x="1087533" y="242277"/>
                  </a:cubicBezTo>
                  <a:cubicBezTo>
                    <a:pt x="1138577" y="284814"/>
                    <a:pt x="1082678" y="245237"/>
                    <a:pt x="1134425" y="296984"/>
                  </a:cubicBezTo>
                  <a:cubicBezTo>
                    <a:pt x="1141067" y="303626"/>
                    <a:pt x="1150056" y="307405"/>
                    <a:pt x="1157871" y="312615"/>
                  </a:cubicBezTo>
                  <a:cubicBezTo>
                    <a:pt x="1163081" y="320430"/>
                    <a:pt x="1169301" y="327660"/>
                    <a:pt x="1173502" y="336061"/>
                  </a:cubicBezTo>
                  <a:cubicBezTo>
                    <a:pt x="1177186" y="343429"/>
                    <a:pt x="1177316" y="352306"/>
                    <a:pt x="1181317" y="359507"/>
                  </a:cubicBezTo>
                  <a:cubicBezTo>
                    <a:pt x="1190440" y="375929"/>
                    <a:pt x="1202158" y="390769"/>
                    <a:pt x="1212579" y="406400"/>
                  </a:cubicBezTo>
                  <a:lnTo>
                    <a:pt x="1243840" y="453292"/>
                  </a:lnTo>
                  <a:lnTo>
                    <a:pt x="1259471" y="476738"/>
                  </a:lnTo>
                  <a:cubicBezTo>
                    <a:pt x="1264681" y="484553"/>
                    <a:pt x="1268460" y="493542"/>
                    <a:pt x="1275102" y="500184"/>
                  </a:cubicBezTo>
                  <a:cubicBezTo>
                    <a:pt x="1343598" y="568680"/>
                    <a:pt x="1259775" y="481792"/>
                    <a:pt x="1314179" y="547077"/>
                  </a:cubicBezTo>
                  <a:cubicBezTo>
                    <a:pt x="1321255" y="555568"/>
                    <a:pt x="1330839" y="561799"/>
                    <a:pt x="1337625" y="570523"/>
                  </a:cubicBezTo>
                  <a:cubicBezTo>
                    <a:pt x="1386722" y="633647"/>
                    <a:pt x="1346944" y="602786"/>
                    <a:pt x="1392333" y="633046"/>
                  </a:cubicBezTo>
                  <a:cubicBezTo>
                    <a:pt x="1410914" y="688792"/>
                    <a:pt x="1384567" y="621399"/>
                    <a:pt x="1423594" y="679938"/>
                  </a:cubicBezTo>
                  <a:cubicBezTo>
                    <a:pt x="1428164" y="686793"/>
                    <a:pt x="1426840" y="696529"/>
                    <a:pt x="1431410" y="703384"/>
                  </a:cubicBezTo>
                  <a:cubicBezTo>
                    <a:pt x="1437541" y="712580"/>
                    <a:pt x="1448070" y="718106"/>
                    <a:pt x="1454856" y="726830"/>
                  </a:cubicBezTo>
                  <a:cubicBezTo>
                    <a:pt x="1466389" y="741659"/>
                    <a:pt x="1475697" y="758092"/>
                    <a:pt x="1486117" y="773723"/>
                  </a:cubicBezTo>
                  <a:lnTo>
                    <a:pt x="1501748" y="797169"/>
                  </a:lnTo>
                  <a:lnTo>
                    <a:pt x="1517379" y="820615"/>
                  </a:lnTo>
                  <a:lnTo>
                    <a:pt x="1533010" y="867507"/>
                  </a:lnTo>
                  <a:cubicBezTo>
                    <a:pt x="1535615" y="875323"/>
                    <a:pt x="1539209" y="882876"/>
                    <a:pt x="1540825" y="890954"/>
                  </a:cubicBezTo>
                  <a:cubicBezTo>
                    <a:pt x="1543430" y="903979"/>
                    <a:pt x="1546264" y="916961"/>
                    <a:pt x="1548640" y="930030"/>
                  </a:cubicBezTo>
                  <a:cubicBezTo>
                    <a:pt x="1551475" y="945621"/>
                    <a:pt x="1553136" y="961428"/>
                    <a:pt x="1556456" y="976923"/>
                  </a:cubicBezTo>
                  <a:cubicBezTo>
                    <a:pt x="1560957" y="997929"/>
                    <a:pt x="1566877" y="1018605"/>
                    <a:pt x="1572087" y="1039446"/>
                  </a:cubicBezTo>
                  <a:cubicBezTo>
                    <a:pt x="1574692" y="1049866"/>
                    <a:pt x="1576505" y="1060517"/>
                    <a:pt x="1579902" y="1070707"/>
                  </a:cubicBezTo>
                  <a:lnTo>
                    <a:pt x="1603348" y="1141046"/>
                  </a:lnTo>
                  <a:cubicBezTo>
                    <a:pt x="1610258" y="1161776"/>
                    <a:pt x="1614774" y="1173328"/>
                    <a:pt x="1618979" y="1195754"/>
                  </a:cubicBezTo>
                  <a:cubicBezTo>
                    <a:pt x="1624820" y="1226904"/>
                    <a:pt x="1626924" y="1258792"/>
                    <a:pt x="1634610" y="1289538"/>
                  </a:cubicBezTo>
                  <a:cubicBezTo>
                    <a:pt x="1646422" y="1336788"/>
                    <a:pt x="1639027" y="1310605"/>
                    <a:pt x="1658056" y="1367692"/>
                  </a:cubicBezTo>
                  <a:lnTo>
                    <a:pt x="1681502" y="1438030"/>
                  </a:lnTo>
                  <a:cubicBezTo>
                    <a:pt x="1681504" y="1438035"/>
                    <a:pt x="1697129" y="1484918"/>
                    <a:pt x="1697133" y="1484923"/>
                  </a:cubicBezTo>
                  <a:cubicBezTo>
                    <a:pt x="1707553" y="1500554"/>
                    <a:pt x="1722453" y="1513993"/>
                    <a:pt x="1728394" y="1531815"/>
                  </a:cubicBezTo>
                  <a:cubicBezTo>
                    <a:pt x="1733604" y="1547446"/>
                    <a:pt x="1734886" y="1564998"/>
                    <a:pt x="1744025" y="1578707"/>
                  </a:cubicBezTo>
                  <a:lnTo>
                    <a:pt x="1775287" y="1625600"/>
                  </a:lnTo>
                  <a:cubicBezTo>
                    <a:pt x="1803788" y="1711107"/>
                    <a:pt x="1758333" y="1581591"/>
                    <a:pt x="1798733" y="1672492"/>
                  </a:cubicBezTo>
                  <a:cubicBezTo>
                    <a:pt x="1805425" y="1687548"/>
                    <a:pt x="1809153" y="1703753"/>
                    <a:pt x="1814363" y="1719384"/>
                  </a:cubicBezTo>
                  <a:cubicBezTo>
                    <a:pt x="1816968" y="1727199"/>
                    <a:pt x="1817609" y="1735975"/>
                    <a:pt x="1822179" y="1742830"/>
                  </a:cubicBezTo>
                  <a:lnTo>
                    <a:pt x="1837810" y="1766277"/>
                  </a:lnTo>
                  <a:cubicBezTo>
                    <a:pt x="1843020" y="1781908"/>
                    <a:pt x="1844301" y="1799460"/>
                    <a:pt x="1853440" y="1813169"/>
                  </a:cubicBezTo>
                  <a:cubicBezTo>
                    <a:pt x="1858650" y="1820984"/>
                    <a:pt x="1864870" y="1828214"/>
                    <a:pt x="1869071" y="1836615"/>
                  </a:cubicBezTo>
                  <a:cubicBezTo>
                    <a:pt x="1875320" y="1849112"/>
                    <a:pt x="1881362" y="1879631"/>
                    <a:pt x="1884702" y="1891323"/>
                  </a:cubicBezTo>
                  <a:cubicBezTo>
                    <a:pt x="1907139" y="1969858"/>
                    <a:pt x="1875882" y="1848236"/>
                    <a:pt x="1900333" y="1946030"/>
                  </a:cubicBezTo>
                  <a:cubicBezTo>
                    <a:pt x="1897728" y="2029394"/>
                    <a:pt x="1905798" y="2113782"/>
                    <a:pt x="1892517" y="2196123"/>
                  </a:cubicBezTo>
                  <a:cubicBezTo>
                    <a:pt x="1890807" y="2206727"/>
                    <a:pt x="1870193" y="2194265"/>
                    <a:pt x="1861256" y="2188307"/>
                  </a:cubicBezTo>
                  <a:cubicBezTo>
                    <a:pt x="1846430" y="2178422"/>
                    <a:pt x="1840812" y="2144418"/>
                    <a:pt x="1829994" y="2133600"/>
                  </a:cubicBezTo>
                  <a:cubicBezTo>
                    <a:pt x="1824169" y="2127775"/>
                    <a:pt x="1814363" y="2128389"/>
                    <a:pt x="1806548" y="2125784"/>
                  </a:cubicBezTo>
                  <a:cubicBezTo>
                    <a:pt x="1749235" y="2128389"/>
                    <a:pt x="1691825" y="2129362"/>
                    <a:pt x="1634610" y="2133600"/>
                  </a:cubicBezTo>
                  <a:cubicBezTo>
                    <a:pt x="1621363" y="2134581"/>
                    <a:pt x="1608771" y="2140312"/>
                    <a:pt x="1595533" y="2141415"/>
                  </a:cubicBezTo>
                  <a:cubicBezTo>
                    <a:pt x="1382209" y="2159191"/>
                    <a:pt x="1517643" y="2139825"/>
                    <a:pt x="1345440" y="2157046"/>
                  </a:cubicBezTo>
                  <a:cubicBezTo>
                    <a:pt x="1327111" y="2158879"/>
                    <a:pt x="1309012" y="2162576"/>
                    <a:pt x="1290733" y="2164861"/>
                  </a:cubicBezTo>
                  <a:cubicBezTo>
                    <a:pt x="1164101" y="2180690"/>
                    <a:pt x="1179821" y="2178497"/>
                    <a:pt x="1071902" y="2188307"/>
                  </a:cubicBezTo>
                  <a:cubicBezTo>
                    <a:pt x="996977" y="2207039"/>
                    <a:pt x="1089864" y="2182320"/>
                    <a:pt x="1001563" y="2211754"/>
                  </a:cubicBezTo>
                  <a:cubicBezTo>
                    <a:pt x="991373" y="2215151"/>
                    <a:pt x="980630" y="2216618"/>
                    <a:pt x="970302" y="2219569"/>
                  </a:cubicBezTo>
                  <a:cubicBezTo>
                    <a:pt x="962381" y="2221832"/>
                    <a:pt x="954848" y="2225386"/>
                    <a:pt x="946856" y="2227384"/>
                  </a:cubicBezTo>
                  <a:cubicBezTo>
                    <a:pt x="933969" y="2230606"/>
                    <a:pt x="920746" y="2232318"/>
                    <a:pt x="907779" y="2235200"/>
                  </a:cubicBezTo>
                  <a:cubicBezTo>
                    <a:pt x="897293" y="2237530"/>
                    <a:pt x="887003" y="2240685"/>
                    <a:pt x="876517" y="2243015"/>
                  </a:cubicBezTo>
                  <a:cubicBezTo>
                    <a:pt x="847819" y="2249392"/>
                    <a:pt x="833418" y="2250474"/>
                    <a:pt x="806179" y="2258646"/>
                  </a:cubicBezTo>
                  <a:cubicBezTo>
                    <a:pt x="790398" y="2263381"/>
                    <a:pt x="775443" y="2271046"/>
                    <a:pt x="759287" y="2274277"/>
                  </a:cubicBezTo>
                  <a:cubicBezTo>
                    <a:pt x="746261" y="2276882"/>
                    <a:pt x="733177" y="2279211"/>
                    <a:pt x="720210" y="2282092"/>
                  </a:cubicBezTo>
                  <a:cubicBezTo>
                    <a:pt x="709724" y="2284422"/>
                    <a:pt x="699505" y="2287928"/>
                    <a:pt x="688948" y="2289907"/>
                  </a:cubicBezTo>
                  <a:cubicBezTo>
                    <a:pt x="657798" y="2295748"/>
                    <a:pt x="625910" y="2297851"/>
                    <a:pt x="595163" y="2305538"/>
                  </a:cubicBezTo>
                  <a:cubicBezTo>
                    <a:pt x="574322" y="2310748"/>
                    <a:pt x="553020" y="2314376"/>
                    <a:pt x="532640" y="2321169"/>
                  </a:cubicBezTo>
                  <a:cubicBezTo>
                    <a:pt x="524825" y="2323774"/>
                    <a:pt x="517115" y="2326721"/>
                    <a:pt x="509194" y="2328984"/>
                  </a:cubicBezTo>
                  <a:cubicBezTo>
                    <a:pt x="498866" y="2331935"/>
                    <a:pt x="488261" y="2333849"/>
                    <a:pt x="477933" y="2336800"/>
                  </a:cubicBezTo>
                  <a:cubicBezTo>
                    <a:pt x="470012" y="2339063"/>
                    <a:pt x="462435" y="2342447"/>
                    <a:pt x="454487" y="2344615"/>
                  </a:cubicBezTo>
                  <a:cubicBezTo>
                    <a:pt x="433761" y="2350267"/>
                    <a:pt x="391963" y="2360246"/>
                    <a:pt x="391963" y="2360246"/>
                  </a:cubicBezTo>
                  <a:cubicBezTo>
                    <a:pt x="381543" y="2355036"/>
                    <a:pt x="368940" y="2352853"/>
                    <a:pt x="360702" y="2344615"/>
                  </a:cubicBezTo>
                  <a:cubicBezTo>
                    <a:pt x="354877" y="2338790"/>
                    <a:pt x="354885" y="2329161"/>
                    <a:pt x="352887" y="2321169"/>
                  </a:cubicBezTo>
                  <a:cubicBezTo>
                    <a:pt x="349665" y="2308282"/>
                    <a:pt x="347676" y="2295118"/>
                    <a:pt x="345071" y="2282092"/>
                  </a:cubicBezTo>
                  <a:cubicBezTo>
                    <a:pt x="339733" y="2207359"/>
                    <a:pt x="329440" y="2075419"/>
                    <a:pt x="329440" y="2008554"/>
                  </a:cubicBezTo>
                  <a:cubicBezTo>
                    <a:pt x="329440" y="1919941"/>
                    <a:pt x="333914" y="1831380"/>
                    <a:pt x="337256" y="1742830"/>
                  </a:cubicBezTo>
                  <a:cubicBezTo>
                    <a:pt x="340362" y="1660510"/>
                    <a:pt x="345719" y="1575166"/>
                    <a:pt x="352887" y="1492738"/>
                  </a:cubicBezTo>
                  <a:cubicBezTo>
                    <a:pt x="356426" y="1452043"/>
                    <a:pt x="362562" y="1393747"/>
                    <a:pt x="368517" y="1352061"/>
                  </a:cubicBezTo>
                  <a:cubicBezTo>
                    <a:pt x="370758" y="1336374"/>
                    <a:pt x="373728" y="1320800"/>
                    <a:pt x="376333" y="1305169"/>
                  </a:cubicBezTo>
                  <a:cubicBezTo>
                    <a:pt x="371620" y="1192077"/>
                    <a:pt x="377851" y="1156457"/>
                    <a:pt x="360702" y="1070707"/>
                  </a:cubicBezTo>
                  <a:cubicBezTo>
                    <a:pt x="358596" y="1060175"/>
                    <a:pt x="356284" y="1049636"/>
                    <a:pt x="352887" y="1039446"/>
                  </a:cubicBezTo>
                  <a:cubicBezTo>
                    <a:pt x="348451" y="1026137"/>
                    <a:pt x="341693" y="1013678"/>
                    <a:pt x="337256" y="1000369"/>
                  </a:cubicBezTo>
                  <a:cubicBezTo>
                    <a:pt x="333859" y="990179"/>
                    <a:pt x="332526" y="979395"/>
                    <a:pt x="329440" y="969107"/>
                  </a:cubicBezTo>
                  <a:cubicBezTo>
                    <a:pt x="324706" y="953326"/>
                    <a:pt x="319020" y="937846"/>
                    <a:pt x="313810" y="922215"/>
                  </a:cubicBezTo>
                  <a:cubicBezTo>
                    <a:pt x="305978" y="898718"/>
                    <a:pt x="307195" y="895522"/>
                    <a:pt x="290363" y="875323"/>
                  </a:cubicBezTo>
                  <a:cubicBezTo>
                    <a:pt x="283287" y="866832"/>
                    <a:pt x="273993" y="860368"/>
                    <a:pt x="266917" y="851877"/>
                  </a:cubicBezTo>
                  <a:cubicBezTo>
                    <a:pt x="243148" y="823353"/>
                    <a:pt x="260293" y="830225"/>
                    <a:pt x="227840" y="804984"/>
                  </a:cubicBezTo>
                  <a:cubicBezTo>
                    <a:pt x="213011" y="793451"/>
                    <a:pt x="196579" y="784143"/>
                    <a:pt x="180948" y="773723"/>
                  </a:cubicBezTo>
                  <a:cubicBezTo>
                    <a:pt x="173133" y="768513"/>
                    <a:pt x="164144" y="764734"/>
                    <a:pt x="157502" y="758092"/>
                  </a:cubicBezTo>
                  <a:lnTo>
                    <a:pt x="110610" y="711200"/>
                  </a:lnTo>
                  <a:cubicBezTo>
                    <a:pt x="102794" y="703385"/>
                    <a:pt x="93294" y="696951"/>
                    <a:pt x="87163" y="687754"/>
                  </a:cubicBezTo>
                  <a:cubicBezTo>
                    <a:pt x="42366" y="620553"/>
                    <a:pt x="96077" y="705580"/>
                    <a:pt x="63717" y="640861"/>
                  </a:cubicBezTo>
                  <a:cubicBezTo>
                    <a:pt x="33416" y="580260"/>
                    <a:pt x="59917" y="652902"/>
                    <a:pt x="40271" y="593969"/>
                  </a:cubicBezTo>
                  <a:cubicBezTo>
                    <a:pt x="37666" y="578338"/>
                    <a:pt x="35894" y="562546"/>
                    <a:pt x="32456" y="547077"/>
                  </a:cubicBezTo>
                  <a:cubicBezTo>
                    <a:pt x="30669" y="539035"/>
                    <a:pt x="26427" y="531672"/>
                    <a:pt x="24640" y="523630"/>
                  </a:cubicBezTo>
                  <a:cubicBezTo>
                    <a:pt x="21202" y="508161"/>
                    <a:pt x="19430" y="492369"/>
                    <a:pt x="16825" y="476738"/>
                  </a:cubicBezTo>
                  <a:cubicBezTo>
                    <a:pt x="14220" y="440266"/>
                    <a:pt x="12320" y="403737"/>
                    <a:pt x="9010" y="367323"/>
                  </a:cubicBezTo>
                  <a:cubicBezTo>
                    <a:pt x="2672" y="297609"/>
                    <a:pt x="-7623" y="296452"/>
                    <a:pt x="9010" y="218830"/>
                  </a:cubicBezTo>
                  <a:cubicBezTo>
                    <a:pt x="10978" y="209646"/>
                    <a:pt x="19807" y="203438"/>
                    <a:pt x="24640" y="195384"/>
                  </a:cubicBezTo>
                  <a:cubicBezTo>
                    <a:pt x="27637" y="190389"/>
                    <a:pt x="29851" y="184964"/>
                    <a:pt x="32456" y="179754"/>
                  </a:cubicBezTo>
                </a:path>
              </a:pathLst>
            </a:custGeom>
            <a:noFill/>
            <a:ln>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1572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Lines &amp; Tubes</a:t>
            </a:r>
          </a:p>
        </p:txBody>
      </p:sp>
      <p:pic>
        <p:nvPicPr>
          <p:cNvPr id="4" name="Picture 2" descr="Normal Swan Ganz Johnson Verlene 16149998 052902">
            <a:extLst>
              <a:ext uri="{FF2B5EF4-FFF2-40B4-BE49-F238E27FC236}">
                <a16:creationId xmlns:a16="http://schemas.microsoft.com/office/drawing/2014/main" id="{B236FEC9-761B-4722-9C79-5090989B96D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06929" y="1205795"/>
            <a:ext cx="6171170" cy="5287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32460" y="1690688"/>
            <a:ext cx="2320290" cy="1754326"/>
          </a:xfrm>
          <a:prstGeom prst="rect">
            <a:avLst/>
          </a:prstGeom>
          <a:noFill/>
        </p:spPr>
        <p:txBody>
          <a:bodyPr wrap="square" rtlCol="0">
            <a:spAutoFit/>
          </a:bodyPr>
          <a:lstStyle/>
          <a:p>
            <a:r>
              <a:rPr lang="en-US" dirty="0"/>
              <a:t>1. </a:t>
            </a:r>
            <a:r>
              <a:rPr lang="en-US" dirty="0">
                <a:solidFill>
                  <a:srgbClr val="FF00FF"/>
                </a:solidFill>
              </a:rPr>
              <a:t>Endotracheal tube</a:t>
            </a:r>
          </a:p>
          <a:p>
            <a:r>
              <a:rPr lang="en-US" dirty="0"/>
              <a:t>2. </a:t>
            </a:r>
            <a:r>
              <a:rPr lang="en-US" dirty="0">
                <a:solidFill>
                  <a:srgbClr val="FF0000"/>
                </a:solidFill>
              </a:rPr>
              <a:t>NG tube</a:t>
            </a:r>
          </a:p>
          <a:p>
            <a:r>
              <a:rPr lang="en-US" dirty="0"/>
              <a:t>3. </a:t>
            </a:r>
            <a:r>
              <a:rPr lang="en-US" dirty="0">
                <a:solidFill>
                  <a:srgbClr val="00B050"/>
                </a:solidFill>
              </a:rPr>
              <a:t>Swan-Ganz</a:t>
            </a:r>
          </a:p>
          <a:p>
            <a:r>
              <a:rPr lang="en-US" dirty="0"/>
              <a:t>4. </a:t>
            </a:r>
            <a:r>
              <a:rPr lang="en-US" dirty="0">
                <a:solidFill>
                  <a:srgbClr val="00B0F0"/>
                </a:solidFill>
              </a:rPr>
              <a:t>Chest Port</a:t>
            </a:r>
          </a:p>
          <a:p>
            <a:endParaRPr lang="en-US" dirty="0">
              <a:solidFill>
                <a:srgbClr val="00B0F0"/>
              </a:solidFill>
            </a:endParaRPr>
          </a:p>
          <a:p>
            <a:r>
              <a:rPr lang="en-US" dirty="0"/>
              <a:t>Flip back and forth</a:t>
            </a:r>
          </a:p>
        </p:txBody>
      </p:sp>
      <mc:AlternateContent xmlns:mc="http://schemas.openxmlformats.org/markup-compatibility/2006">
        <mc:Choice xmlns:p14="http://schemas.microsoft.com/office/powerpoint/2010/main" xmlns:aink="http://schemas.microsoft.com/office/drawing/2016/ink" Requires="p14 aink">
          <p:contentPart p14:bwMode="auto" r:id="rId4">
            <p14:nvContentPartPr>
              <p14:cNvPr id="12" name="Ink 11">
                <a:extLst>
                  <a:ext uri="{FF2B5EF4-FFF2-40B4-BE49-F238E27FC236}">
                    <a16:creationId xmlns:a16="http://schemas.microsoft.com/office/drawing/2014/main" id="{3255783E-AD72-4ACE-B1A2-555B0355C907}"/>
                  </a:ext>
                </a:extLst>
              </p14:cNvPr>
              <p14:cNvContentPartPr/>
              <p14:nvPr/>
            </p14:nvContentPartPr>
            <p14:xfrm>
              <a:off x="8495517" y="1875055"/>
              <a:ext cx="11520" cy="14760"/>
            </p14:xfrm>
          </p:contentPart>
        </mc:Choice>
        <mc:Fallback>
          <p:pic>
            <p:nvPicPr>
              <p:cNvPr id="12" name="Ink 11">
                <a:extLst>
                  <a:ext uri="{FF2B5EF4-FFF2-40B4-BE49-F238E27FC236}">
                    <a16:creationId xmlns:a16="http://schemas.microsoft.com/office/drawing/2014/main" id="{3255783E-AD72-4ACE-B1A2-555B0355C907}"/>
                  </a:ext>
                </a:extLst>
              </p:cNvPr>
              <p:cNvPicPr/>
              <p:nvPr/>
            </p:nvPicPr>
            <p:blipFill>
              <a:blip r:embed="rId5"/>
              <a:stretch>
                <a:fillRect/>
              </a:stretch>
            </p:blipFill>
            <p:spPr>
              <a:xfrm>
                <a:off x="8477877" y="1857415"/>
                <a:ext cx="4716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21" name="Ink 20">
                <a:extLst>
                  <a:ext uri="{FF2B5EF4-FFF2-40B4-BE49-F238E27FC236}">
                    <a16:creationId xmlns:a16="http://schemas.microsoft.com/office/drawing/2014/main" id="{7435666E-A2E2-451A-A61A-A9223D580271}"/>
                  </a:ext>
                </a:extLst>
              </p14:cNvPr>
              <p14:cNvContentPartPr/>
              <p14:nvPr/>
            </p14:nvContentPartPr>
            <p14:xfrm>
              <a:off x="664077" y="1023295"/>
              <a:ext cx="360" cy="360"/>
            </p14:xfrm>
          </p:contentPart>
        </mc:Choice>
        <mc:Fallback>
          <p:pic>
            <p:nvPicPr>
              <p:cNvPr id="21" name="Ink 20">
                <a:extLst>
                  <a:ext uri="{FF2B5EF4-FFF2-40B4-BE49-F238E27FC236}">
                    <a16:creationId xmlns:a16="http://schemas.microsoft.com/office/drawing/2014/main" id="{7435666E-A2E2-451A-A61A-A9223D580271}"/>
                  </a:ext>
                </a:extLst>
              </p:cNvPr>
              <p:cNvPicPr/>
              <p:nvPr/>
            </p:nvPicPr>
            <p:blipFill>
              <a:blip r:embed="rId7"/>
              <a:stretch>
                <a:fillRect/>
              </a:stretch>
            </p:blipFill>
            <p:spPr>
              <a:xfrm>
                <a:off x="655077" y="1014295"/>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2" name="Ink 21">
                <a:extLst>
                  <a:ext uri="{FF2B5EF4-FFF2-40B4-BE49-F238E27FC236}">
                    <a16:creationId xmlns:a16="http://schemas.microsoft.com/office/drawing/2014/main" id="{F6C971E0-27E8-438B-8A4B-CC89A4842C41}"/>
                  </a:ext>
                </a:extLst>
              </p14:cNvPr>
              <p14:cNvContentPartPr/>
              <p14:nvPr/>
            </p14:nvContentPartPr>
            <p14:xfrm>
              <a:off x="687117" y="1062535"/>
              <a:ext cx="360" cy="360"/>
            </p14:xfrm>
          </p:contentPart>
        </mc:Choice>
        <mc:Fallback>
          <p:pic>
            <p:nvPicPr>
              <p:cNvPr id="22" name="Ink 21">
                <a:extLst>
                  <a:ext uri="{FF2B5EF4-FFF2-40B4-BE49-F238E27FC236}">
                    <a16:creationId xmlns:a16="http://schemas.microsoft.com/office/drawing/2014/main" id="{F6C971E0-27E8-438B-8A4B-CC89A4842C41}"/>
                  </a:ext>
                </a:extLst>
              </p:cNvPr>
              <p:cNvPicPr/>
              <p:nvPr/>
            </p:nvPicPr>
            <p:blipFill>
              <a:blip r:embed="rId9"/>
              <a:stretch>
                <a:fillRect/>
              </a:stretch>
            </p:blipFill>
            <p:spPr>
              <a:xfrm>
                <a:off x="678477" y="1053895"/>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3" name="Ink 22">
                <a:extLst>
                  <a:ext uri="{FF2B5EF4-FFF2-40B4-BE49-F238E27FC236}">
                    <a16:creationId xmlns:a16="http://schemas.microsoft.com/office/drawing/2014/main" id="{58758B8D-307D-4508-8278-2F5F3889F41D}"/>
                  </a:ext>
                </a:extLst>
              </p14:cNvPr>
              <p14:cNvContentPartPr/>
              <p14:nvPr/>
            </p14:nvContentPartPr>
            <p14:xfrm>
              <a:off x="11341317" y="943015"/>
              <a:ext cx="360" cy="360"/>
            </p14:xfrm>
          </p:contentPart>
        </mc:Choice>
        <mc:Fallback>
          <p:pic>
            <p:nvPicPr>
              <p:cNvPr id="23" name="Ink 22">
                <a:extLst>
                  <a:ext uri="{FF2B5EF4-FFF2-40B4-BE49-F238E27FC236}">
                    <a16:creationId xmlns:a16="http://schemas.microsoft.com/office/drawing/2014/main" id="{58758B8D-307D-4508-8278-2F5F3889F41D}"/>
                  </a:ext>
                </a:extLst>
              </p:cNvPr>
              <p:cNvPicPr/>
              <p:nvPr/>
            </p:nvPicPr>
            <p:blipFill>
              <a:blip r:embed="rId7"/>
              <a:stretch>
                <a:fillRect/>
              </a:stretch>
            </p:blipFill>
            <p:spPr>
              <a:xfrm>
                <a:off x="11332677" y="934375"/>
                <a:ext cx="18000" cy="18000"/>
              </a:xfrm>
              <a:prstGeom prst="rect">
                <a:avLst/>
              </a:prstGeom>
            </p:spPr>
          </p:pic>
        </mc:Fallback>
      </mc:AlternateContent>
      <p:grpSp>
        <p:nvGrpSpPr>
          <p:cNvPr id="30" name="Group 29">
            <a:extLst>
              <a:ext uri="{FF2B5EF4-FFF2-40B4-BE49-F238E27FC236}">
                <a16:creationId xmlns:a16="http://schemas.microsoft.com/office/drawing/2014/main" id="{B75ADB81-6432-4D60-9072-8ED740E0C8F3}"/>
              </a:ext>
            </a:extLst>
          </p:cNvPr>
          <p:cNvGrpSpPr/>
          <p:nvPr/>
        </p:nvGrpSpPr>
        <p:grpSpPr>
          <a:xfrm>
            <a:off x="5296632" y="571495"/>
            <a:ext cx="2956245" cy="5815800"/>
            <a:chOff x="5296632" y="571495"/>
            <a:chExt cx="2956245" cy="5815800"/>
          </a:xfrm>
        </p:grpSpPr>
        <mc:AlternateContent xmlns:mc="http://schemas.openxmlformats.org/markup-compatibility/2006">
          <mc:Choice xmlns:p14="http://schemas.microsoft.com/office/powerpoint/2010/main" Requires="p14">
            <p:contentPart p14:bwMode="auto" r:id="rId11">
              <p14:nvContentPartPr>
                <p14:cNvPr id="27" name="Ink 26">
                  <a:extLst>
                    <a:ext uri="{FF2B5EF4-FFF2-40B4-BE49-F238E27FC236}">
                      <a16:creationId xmlns:a16="http://schemas.microsoft.com/office/drawing/2014/main" id="{96D74E7E-66D9-47E5-AF1A-8E285CD536B8}"/>
                    </a:ext>
                  </a:extLst>
                </p14:cNvPr>
                <p14:cNvContentPartPr/>
                <p14:nvPr/>
              </p14:nvContentPartPr>
              <p14:xfrm>
                <a:off x="6196557" y="571495"/>
                <a:ext cx="2056320" cy="5815800"/>
              </p14:xfrm>
            </p:contentPart>
          </mc:Choice>
          <mc:Fallback>
            <p:pic>
              <p:nvPicPr>
                <p:cNvPr id="27" name="Ink 26">
                  <a:extLst>
                    <a:ext uri="{FF2B5EF4-FFF2-40B4-BE49-F238E27FC236}">
                      <a16:creationId xmlns:a16="http://schemas.microsoft.com/office/drawing/2014/main" id="{96D74E7E-66D9-47E5-AF1A-8E285CD536B8}"/>
                    </a:ext>
                  </a:extLst>
                </p:cNvPr>
                <p:cNvPicPr/>
                <p:nvPr/>
              </p:nvPicPr>
              <p:blipFill>
                <a:blip r:embed="rId12"/>
                <a:stretch>
                  <a:fillRect/>
                </a:stretch>
              </p:blipFill>
              <p:spPr>
                <a:xfrm>
                  <a:off x="6187915" y="562854"/>
                  <a:ext cx="2073963" cy="5833441"/>
                </a:xfrm>
                <a:prstGeom prst="rect">
                  <a:avLst/>
                </a:prstGeom>
              </p:spPr>
            </p:pic>
          </mc:Fallback>
        </mc:AlternateContent>
        <p:sp>
          <p:nvSpPr>
            <p:cNvPr id="29" name="Oval 28">
              <a:extLst>
                <a:ext uri="{FF2B5EF4-FFF2-40B4-BE49-F238E27FC236}">
                  <a16:creationId xmlns:a16="http://schemas.microsoft.com/office/drawing/2014/main" id="{EB4A884C-1CB5-4797-8ABD-F7DFF04A8670}"/>
                </a:ext>
              </a:extLst>
            </p:cNvPr>
            <p:cNvSpPr/>
            <p:nvPr/>
          </p:nvSpPr>
          <p:spPr>
            <a:xfrm>
              <a:off x="5296632" y="2594707"/>
              <a:ext cx="545671" cy="468923"/>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751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BF68F-DC0C-45FB-98EE-E7F25383F685}"/>
              </a:ext>
            </a:extLst>
          </p:cNvPr>
          <p:cNvSpPr>
            <a:spLocks noGrp="1"/>
          </p:cNvSpPr>
          <p:nvPr>
            <p:ph type="title"/>
          </p:nvPr>
        </p:nvSpPr>
        <p:spPr/>
        <p:txBody>
          <a:bodyPr/>
          <a:lstStyle/>
          <a:p>
            <a:r>
              <a:rPr lang="en-US" dirty="0"/>
              <a:t>What to do now</a:t>
            </a:r>
          </a:p>
        </p:txBody>
      </p:sp>
      <p:sp>
        <p:nvSpPr>
          <p:cNvPr id="3" name="Content Placeholder 2">
            <a:extLst>
              <a:ext uri="{FF2B5EF4-FFF2-40B4-BE49-F238E27FC236}">
                <a16:creationId xmlns:a16="http://schemas.microsoft.com/office/drawing/2014/main" id="{89C5EC97-44AA-4418-B2C8-4DD91DC6362C}"/>
              </a:ext>
            </a:extLst>
          </p:cNvPr>
          <p:cNvSpPr>
            <a:spLocks noGrp="1"/>
          </p:cNvSpPr>
          <p:nvPr>
            <p:ph idx="1"/>
          </p:nvPr>
        </p:nvSpPr>
        <p:spPr/>
        <p:txBody>
          <a:bodyPr/>
          <a:lstStyle/>
          <a:p>
            <a:pPr marL="0" indent="0">
              <a:buNone/>
            </a:pPr>
            <a:r>
              <a:rPr lang="en-US" dirty="0"/>
              <a:t>Now that you have the basic principles down, head on over to quizzes 1-3 to test your knowledge. </a:t>
            </a:r>
          </a:p>
          <a:p>
            <a:pPr marL="0" indent="0">
              <a:buNone/>
            </a:pPr>
            <a:r>
              <a:rPr lang="en-US" dirty="0"/>
              <a:t>- Note: for the quizzes, you will absolutely see all of the findings at least once across all of the quizzes, but each quiz may test you on the same diagnoses more than once, not at all, etc. (Trust me, it is best for the real Internal CXR quiz!)</a:t>
            </a:r>
          </a:p>
        </p:txBody>
      </p:sp>
      <p:pic>
        <p:nvPicPr>
          <p:cNvPr id="4" name="Picture 3">
            <a:extLst>
              <a:ext uri="{FF2B5EF4-FFF2-40B4-BE49-F238E27FC236}">
                <a16:creationId xmlns:a16="http://schemas.microsoft.com/office/drawing/2014/main" id="{B90B1112-4D53-4D11-B651-D63EF5F4C06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46154" y="5838796"/>
            <a:ext cx="1360487" cy="932012"/>
          </a:xfrm>
          <a:prstGeom prst="rect">
            <a:avLst/>
          </a:prstGeom>
        </p:spPr>
      </p:pic>
    </p:spTree>
    <p:extLst>
      <p:ext uri="{BB962C8B-B14F-4D97-AF65-F5344CB8AC3E}">
        <p14:creationId xmlns:p14="http://schemas.microsoft.com/office/powerpoint/2010/main" val="3423994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1">
            <a:extLst>
              <a:ext uri="{FF2B5EF4-FFF2-40B4-BE49-F238E27FC236}">
                <a16:creationId xmlns:a16="http://schemas.microsoft.com/office/drawing/2014/main" id="{6D976696-6DBC-41F3-950D-257E35D026C3}"/>
              </a:ext>
            </a:extLst>
          </p:cNvPr>
          <p:cNvPicPr>
            <a:picLocks noChangeAspect="1"/>
          </p:cNvPicPr>
          <p:nvPr>
            <p:custDataLst>
              <p:tags r:id="rId1"/>
            </p:custDataLst>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4" name="TextBox 3">
            <a:extLst>
              <a:ext uri="{FF2B5EF4-FFF2-40B4-BE49-F238E27FC236}">
                <a16:creationId xmlns:a16="http://schemas.microsoft.com/office/drawing/2014/main" id="{A91056F4-D2E3-4109-B8C8-CFB1EA940F85}"/>
              </a:ext>
            </a:extLst>
          </p:cNvPr>
          <p:cNvSpPr txBox="1"/>
          <p:nvPr/>
        </p:nvSpPr>
        <p:spPr>
          <a:xfrm>
            <a:off x="4110893" y="5572369"/>
            <a:ext cx="4790831" cy="553998"/>
          </a:xfrm>
          <a:prstGeom prst="rect">
            <a:avLst/>
          </a:prstGeom>
          <a:noFill/>
        </p:spPr>
        <p:txBody>
          <a:bodyPr wrap="square" rtlCol="0">
            <a:spAutoFit/>
          </a:bodyPr>
          <a:lstStyle/>
          <a:p>
            <a:r>
              <a:rPr lang="en-US" sz="3000" dirty="0">
                <a:solidFill>
                  <a:srgbClr val="FF99FF"/>
                </a:solidFill>
              </a:rPr>
              <a:t>Monopoly, for ages 6 and up</a:t>
            </a:r>
          </a:p>
        </p:txBody>
      </p:sp>
      <p:pic>
        <p:nvPicPr>
          <p:cNvPr id="6" name="Picture 4" descr="Monopoly Token: Scottie Dog Photo: Hasbro">
            <a:extLst>
              <a:ext uri="{FF2B5EF4-FFF2-40B4-BE49-F238E27FC236}">
                <a16:creationId xmlns:a16="http://schemas.microsoft.com/office/drawing/2014/main" id="{850F6FAB-AFD1-43FA-AD0D-EC0C03CC01A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17014" y="6092107"/>
            <a:ext cx="885825" cy="754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9541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BJ"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5492</TotalTime>
  <Words>961</Words>
  <Application>Microsoft Office PowerPoint</Application>
  <PresentationFormat>Widescreen</PresentationFormat>
  <Paragraphs>167</Paragraphs>
  <Slides>23</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Welcome to Chest Imaging!</vt:lpstr>
      <vt:lpstr>Thank you!</vt:lpstr>
      <vt:lpstr>How this works</vt:lpstr>
      <vt:lpstr>PowerPoint Presentation</vt:lpstr>
      <vt:lpstr>How to Read a CXR – Using the alphabet</vt:lpstr>
      <vt:lpstr>Cardiomegaly</vt:lpstr>
      <vt:lpstr>Pulmonary Edema</vt:lpstr>
      <vt:lpstr>Pulmonary Edema</vt:lpstr>
      <vt:lpstr>COPD</vt:lpstr>
      <vt:lpstr>Cystic Fibrosis</vt:lpstr>
      <vt:lpstr>Pleural Effusion</vt:lpstr>
      <vt:lpstr>Pleural Effusion</vt:lpstr>
      <vt:lpstr>Pneumothorax</vt:lpstr>
      <vt:lpstr>Pneumothorax</vt:lpstr>
      <vt:lpstr>Pulmonary Nodule</vt:lpstr>
      <vt:lpstr>Lung Metastases </vt:lpstr>
      <vt:lpstr>Sarcoidosis</vt:lpstr>
      <vt:lpstr>Lobar Collapse</vt:lpstr>
      <vt:lpstr>Pneumonia</vt:lpstr>
      <vt:lpstr>Tuberculosis</vt:lpstr>
      <vt:lpstr>Lines &amp; Tubes</vt:lpstr>
      <vt:lpstr>What to do now</vt:lpstr>
      <vt:lpstr>PowerPoint Presentation</vt:lpstr>
    </vt:vector>
  </TitlesOfParts>
  <Company>University of Michigan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Kochkodan, Jeanne</dc:creator>
  <cp:lastModifiedBy>Jeannie Kochkodan</cp:lastModifiedBy>
  <cp:revision>45</cp:revision>
  <dcterms:created xsi:type="dcterms:W3CDTF">2018-04-16T19:11:58Z</dcterms:created>
  <dcterms:modified xsi:type="dcterms:W3CDTF">2018-05-16T01:02:35Z</dcterms:modified>
</cp:coreProperties>
</file>