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7"/>
  </p:notesMasterIdLst>
  <p:sldIdLst>
    <p:sldId id="257" r:id="rId2"/>
    <p:sldId id="258" r:id="rId3"/>
    <p:sldId id="263" r:id="rId4"/>
    <p:sldId id="264" r:id="rId5"/>
    <p:sldId id="262" r:id="rId6"/>
    <p:sldId id="274" r:id="rId7"/>
    <p:sldId id="259" r:id="rId8"/>
    <p:sldId id="260" r:id="rId9"/>
    <p:sldId id="261" r:id="rId10"/>
    <p:sldId id="268" r:id="rId11"/>
    <p:sldId id="265" r:id="rId12"/>
    <p:sldId id="266" r:id="rId13"/>
    <p:sldId id="267" r:id="rId14"/>
    <p:sldId id="273"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92" autoAdjust="0"/>
    <p:restoredTop sz="94660"/>
  </p:normalViewPr>
  <p:slideViewPr>
    <p:cSldViewPr>
      <p:cViewPr>
        <p:scale>
          <a:sx n="82" d="100"/>
          <a:sy n="82" d="100"/>
        </p:scale>
        <p:origin x="-121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ED314A-A154-409B-84FF-4EBA52108B7C}" type="datetimeFigureOut">
              <a:rPr lang="en-US" smtClean="0"/>
              <a:t>3/24/2017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9D50A-1CEA-4D5D-AFBE-BEF4C376CFD2}" type="slidenum">
              <a:rPr lang="en-US" smtClean="0"/>
              <a:t>‹#›</a:t>
            </a:fld>
            <a:endParaRPr lang="en-US"/>
          </a:p>
        </p:txBody>
      </p:sp>
    </p:spTree>
    <p:extLst>
      <p:ext uri="{BB962C8B-B14F-4D97-AF65-F5344CB8AC3E}">
        <p14:creationId xmlns:p14="http://schemas.microsoft.com/office/powerpoint/2010/main" val="2636795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DCFA31D-4AAA-4976-9127-2E73F667EBBC}" type="datetime1">
              <a:rPr lang="en-US" smtClean="0"/>
              <a:t>3/24/2017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70875F0-5296-4288-993C-C3316598AD5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3C39D8-4B0D-4E4D-9928-F68E3BB12D9B}" type="datetime1">
              <a:rPr lang="en-US" smtClean="0"/>
              <a:t>3/24/2017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0875F0-5296-4288-993C-C3316598AD5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4794BB0-9181-441E-A39B-C58C5ECA914E}" type="datetime1">
              <a:rPr lang="en-US" smtClean="0"/>
              <a:t>3/24/2017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0875F0-5296-4288-993C-C3316598AD5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CA19380-FA6C-4FBF-BC03-D1FED0391AB2}" type="datetime1">
              <a:rPr lang="en-US" smtClean="0"/>
              <a:t>3/24/2017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0875F0-5296-4288-993C-C3316598AD5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D5684B1-80D7-4E0C-BD78-3689EED072ED}" type="datetime1">
              <a:rPr lang="en-US" smtClean="0"/>
              <a:t>3/24/2017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70875F0-5296-4288-993C-C3316598AD5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0E2C3E6-74FE-4D28-AE2A-C7810BA3C969}" type="datetime1">
              <a:rPr lang="en-US" smtClean="0"/>
              <a:t>3/24/2017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70875F0-5296-4288-993C-C3316598AD5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CFAA7F9-DF93-49C3-9AE3-15BD0E91A87A}" type="datetime1">
              <a:rPr lang="en-US" smtClean="0"/>
              <a:t>3/24/2017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70875F0-5296-4288-993C-C3316598AD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8372725-C37C-451D-8D51-67DF6416166B}" type="datetime1">
              <a:rPr lang="en-US" smtClean="0"/>
              <a:t>3/24/2017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0875F0-5296-4288-993C-C3316598AD5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327F751-A106-4BF6-BA83-25FB7AF5CBE6}" type="datetime1">
              <a:rPr lang="en-US" smtClean="0"/>
              <a:t>3/24/2017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0875F0-5296-4288-993C-C3316598AD5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C85E11-FC78-42E9-BF64-44A23336BD42}" type="datetime1">
              <a:rPr lang="en-US" smtClean="0"/>
              <a:t>3/24/2017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0875F0-5296-4288-993C-C3316598AD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557CE44-F9FB-48A9-BCC7-0B6E89F6DDAF}" type="datetime1">
              <a:rPr lang="en-US" smtClean="0"/>
              <a:t>3/24/2017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0875F0-5296-4288-993C-C3316598AD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E490642-8914-4B4A-9EFD-E95501A04426}" type="datetime1">
              <a:rPr lang="en-US" smtClean="0"/>
              <a:t>3/24/2017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70875F0-5296-4288-993C-C3316598AD5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810000"/>
          </a:xfrm>
        </p:spPr>
        <p:txBody>
          <a:bodyPr/>
          <a:lstStyle/>
          <a:p>
            <a:pPr>
              <a:buNone/>
            </a:pPr>
            <a:r>
              <a:rPr lang="en-US" b="1" dirty="0" smtClean="0"/>
              <a:t>Objective.</a:t>
            </a:r>
          </a:p>
          <a:p>
            <a:pPr>
              <a:buNone/>
            </a:pPr>
            <a:r>
              <a:rPr lang="en-US" dirty="0" smtClean="0"/>
              <a:t>At the end of this case study student  will able to manage</a:t>
            </a:r>
            <a:r>
              <a:rPr lang="en-US" dirty="0"/>
              <a:t> m</a:t>
            </a:r>
            <a:r>
              <a:rPr lang="en-US" dirty="0" smtClean="0"/>
              <a:t>issed </a:t>
            </a:r>
            <a:r>
              <a:rPr lang="en-US" dirty="0" smtClean="0"/>
              <a:t>combined oral </a:t>
            </a:r>
            <a:r>
              <a:rPr lang="en-US" dirty="0" smtClean="0"/>
              <a:t>contraceptive pills. </a:t>
            </a:r>
          </a:p>
        </p:txBody>
      </p:sp>
      <p:sp>
        <p:nvSpPr>
          <p:cNvPr id="4" name="Slide Number Placeholder 3"/>
          <p:cNvSpPr>
            <a:spLocks noGrp="1"/>
          </p:cNvSpPr>
          <p:nvPr>
            <p:ph type="sldNum" sz="quarter" idx="12"/>
          </p:nvPr>
        </p:nvSpPr>
        <p:spPr/>
        <p:txBody>
          <a:bodyPr/>
          <a:lstStyle/>
          <a:p>
            <a:fld id="{370875F0-5296-4288-993C-C3316598AD5F}" type="slidenum">
              <a:rPr lang="en-US" smtClean="0"/>
              <a:t>1</a:t>
            </a:fld>
            <a:endParaRPr lang="en-US"/>
          </a:p>
        </p:txBody>
      </p:sp>
      <p:sp>
        <p:nvSpPr>
          <p:cNvPr id="2" name="Title 1"/>
          <p:cNvSpPr>
            <a:spLocks noGrp="1"/>
          </p:cNvSpPr>
          <p:nvPr>
            <p:ph type="title"/>
          </p:nvPr>
        </p:nvSpPr>
        <p:spPr/>
        <p:txBody>
          <a:bodyPr>
            <a:normAutofit/>
          </a:bodyPr>
          <a:lstStyle/>
          <a:p>
            <a:pPr algn="l"/>
            <a:r>
              <a:rPr lang="en-US" dirty="0" smtClean="0"/>
              <a:t>Missed pills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Case1:(Client name) is a 25 years of age ,recently married women and she was using combined oral contraceptive for three consecutive months.  She come to family planning   unit for the reason of missing combined Oral contraceptives pills. </a:t>
            </a:r>
          </a:p>
          <a:p>
            <a:pPr algn="just">
              <a:buNone/>
            </a:pPr>
            <a:r>
              <a:rPr lang="en-US" dirty="0" smtClean="0"/>
              <a:t>Q1. what additional information do you  want to ask her?  </a:t>
            </a:r>
          </a:p>
          <a:p>
            <a:pPr marL="514350" indent="-51435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2</a:t>
            </a:fld>
            <a:endParaRPr lang="en-US"/>
          </a:p>
        </p:txBody>
      </p:sp>
      <p:sp>
        <p:nvSpPr>
          <p:cNvPr id="2" name="Title 1"/>
          <p:cNvSpPr>
            <a:spLocks noGrp="1"/>
          </p:cNvSpPr>
          <p:nvPr>
            <p:ph type="title"/>
          </p:nvPr>
        </p:nvSpPr>
        <p:spPr/>
        <p:txBody>
          <a:bodyPr/>
          <a:lstStyle/>
          <a:p>
            <a:r>
              <a:rPr lang="en-US" dirty="0" smtClean="0"/>
              <a:t>Case 1</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She told you that, she missed three COC pills consecutively in the third week  and she did not used any backup methods during that </a:t>
            </a:r>
            <a:r>
              <a:rPr lang="en-US" dirty="0" smtClean="0"/>
              <a:t>time. She had no history of sexual contact recently.  </a:t>
            </a:r>
            <a:endParaRPr lang="en-US" dirty="0" smtClean="0"/>
          </a:p>
          <a:p>
            <a:pPr>
              <a:buNone/>
            </a:pPr>
            <a:r>
              <a:rPr lang="en-US" dirty="0" smtClean="0"/>
              <a:t>Q2.  What will be the possible management options for this case?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3</a:t>
            </a:fld>
            <a:endParaRPr lang="en-US"/>
          </a:p>
        </p:txBody>
      </p:sp>
      <p:sp>
        <p:nvSpPr>
          <p:cNvPr id="2" name="Title 1"/>
          <p:cNvSpPr>
            <a:spLocks noGrp="1"/>
          </p:cNvSpPr>
          <p:nvPr>
            <p:ph type="title"/>
          </p:nvPr>
        </p:nvSpPr>
        <p:spPr/>
        <p:txBody>
          <a:bodyPr/>
          <a:lstStyle/>
          <a:p>
            <a:r>
              <a:rPr lang="en-US" dirty="0" smtClean="0"/>
              <a:t>Case Study  One ………cont’d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buNone/>
            </a:pPr>
            <a:r>
              <a:rPr lang="en-US" dirty="0" smtClean="0"/>
              <a:t>In addition, she told you that, she has a plan to delay a pregnancy for 2 years until she finished college education. </a:t>
            </a:r>
          </a:p>
          <a:p>
            <a:pPr marL="514350" indent="-514350">
              <a:buNone/>
            </a:pPr>
            <a:r>
              <a:rPr lang="en-US" dirty="0" smtClean="0"/>
              <a:t>Q3. What important things do you counsel her future contraceptive plan?  </a:t>
            </a:r>
          </a:p>
          <a:p>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4</a:t>
            </a:fld>
            <a:endParaRPr lang="en-US"/>
          </a:p>
        </p:txBody>
      </p:sp>
      <p:sp>
        <p:nvSpPr>
          <p:cNvPr id="2" name="Title 1"/>
          <p:cNvSpPr>
            <a:spLocks noGrp="1"/>
          </p:cNvSpPr>
          <p:nvPr>
            <p:ph type="title"/>
          </p:nvPr>
        </p:nvSpPr>
        <p:spPr/>
        <p:txBody>
          <a:bodyPr/>
          <a:lstStyle/>
          <a:p>
            <a:r>
              <a:rPr lang="en-US" dirty="0" smtClean="0"/>
              <a:t>Case Study  One ………cont’d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Font typeface="Wingdings" pitchFamily="2" charset="2"/>
              <a:buChar char="Ø"/>
            </a:pPr>
            <a:r>
              <a:rPr lang="en-US" dirty="0" smtClean="0"/>
              <a:t> Take the pills as soon as possible</a:t>
            </a:r>
          </a:p>
          <a:p>
            <a:pPr lvl="1">
              <a:buFont typeface="Wingdings" pitchFamily="2" charset="2"/>
              <a:buChar char="Ø"/>
            </a:pPr>
            <a:r>
              <a:rPr lang="en-US" dirty="0" smtClean="0"/>
              <a:t>Finished all hormonal pills and throw away the 7 non hormonal pills.  </a:t>
            </a:r>
          </a:p>
          <a:p>
            <a:pPr lvl="1">
              <a:buFont typeface="Wingdings" pitchFamily="2" charset="2"/>
              <a:buChar char="Ø"/>
            </a:pPr>
            <a:r>
              <a:rPr lang="en-US" dirty="0" smtClean="0"/>
              <a:t>Start a new pack the next day </a:t>
            </a:r>
          </a:p>
          <a:p>
            <a:pPr lvl="1">
              <a:buFont typeface="Wingdings" pitchFamily="2" charset="2"/>
              <a:buChar char="Ø"/>
            </a:pPr>
            <a:r>
              <a:rPr lang="en-US" dirty="0" smtClean="0"/>
              <a:t>Use backup methods   for the next 7days </a:t>
            </a:r>
          </a:p>
          <a:p>
            <a:pPr lvl="1">
              <a:buFont typeface="Wingdings" pitchFamily="2" charset="2"/>
              <a:buChar char="Ø"/>
            </a:pPr>
            <a:r>
              <a:rPr lang="en-US" dirty="0" smtClean="0"/>
              <a:t>In addition if , she had sex in the past 5 days , can consider ECPs. </a:t>
            </a:r>
            <a:endParaRPr lang="en-US" dirty="0" smtClean="0"/>
          </a:p>
          <a:p>
            <a:pPr lvl="1">
              <a:buFont typeface="Wingdings" pitchFamily="2" charset="2"/>
              <a:buChar char="Ø"/>
            </a:pPr>
            <a:r>
              <a:rPr lang="en-US" dirty="0" smtClean="0"/>
              <a:t>Consider method switch.</a:t>
            </a:r>
            <a:endParaRPr lang="en-US" dirty="0" smtClean="0"/>
          </a:p>
          <a:p>
            <a:pPr lvl="1">
              <a:buFont typeface="Wingdings" pitchFamily="2" charset="2"/>
              <a:buChar char="Ø"/>
            </a:pP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5</a:t>
            </a:fld>
            <a:endParaRPr lang="en-US"/>
          </a:p>
        </p:txBody>
      </p:sp>
      <p:sp>
        <p:nvSpPr>
          <p:cNvPr id="2" name="Title 1"/>
          <p:cNvSpPr>
            <a:spLocks noGrp="1"/>
          </p:cNvSpPr>
          <p:nvPr>
            <p:ph type="title"/>
          </p:nvPr>
        </p:nvSpPr>
        <p:spPr/>
        <p:txBody>
          <a:bodyPr/>
          <a:lstStyle/>
          <a:p>
            <a:r>
              <a:rPr lang="en-US" dirty="0" smtClean="0"/>
              <a:t>Summary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the end of the case study student will able to identify&amp; manage side effects of COP. </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6</a:t>
            </a:fld>
            <a:endParaRPr lang="en-US"/>
          </a:p>
        </p:txBody>
      </p:sp>
      <p:sp>
        <p:nvSpPr>
          <p:cNvPr id="2" name="Title 1"/>
          <p:cNvSpPr>
            <a:spLocks noGrp="1"/>
          </p:cNvSpPr>
          <p:nvPr>
            <p:ph type="title"/>
          </p:nvPr>
        </p:nvSpPr>
        <p:spPr/>
        <p:txBody>
          <a:bodyPr/>
          <a:lstStyle/>
          <a:p>
            <a:r>
              <a:rPr lang="en-US" dirty="0" smtClean="0"/>
              <a:t>Objective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Case2. A 23yrs age </a:t>
            </a:r>
            <a:r>
              <a:rPr lang="en-US" dirty="0" smtClean="0"/>
              <a:t>woman </a:t>
            </a:r>
            <a:r>
              <a:rPr lang="en-US" dirty="0" smtClean="0"/>
              <a:t>comes to family planning clinic with a complain of </a:t>
            </a:r>
            <a:r>
              <a:rPr lang="en-US" dirty="0" smtClean="0"/>
              <a:t>nausea for five days. </a:t>
            </a:r>
          </a:p>
          <a:p>
            <a:pPr algn="just">
              <a:buNone/>
            </a:pPr>
            <a:endParaRPr lang="en-US" dirty="0" smtClean="0"/>
          </a:p>
          <a:p>
            <a:pPr>
              <a:buNone/>
            </a:pPr>
            <a:r>
              <a:rPr lang="en-US" dirty="0" smtClean="0"/>
              <a:t>Q1. </a:t>
            </a:r>
            <a:r>
              <a:rPr lang="en-US" dirty="0"/>
              <a:t>W</a:t>
            </a:r>
            <a:r>
              <a:rPr lang="en-US" dirty="0" smtClean="0"/>
              <a:t>hat </a:t>
            </a:r>
            <a:r>
              <a:rPr lang="en-US" dirty="0" smtClean="0"/>
              <a:t>information do you want to ask your client ?  </a:t>
            </a:r>
          </a:p>
        </p:txBody>
      </p:sp>
      <p:sp>
        <p:nvSpPr>
          <p:cNvPr id="4" name="Slide Number Placeholder 3"/>
          <p:cNvSpPr>
            <a:spLocks noGrp="1"/>
          </p:cNvSpPr>
          <p:nvPr>
            <p:ph type="sldNum" sz="quarter" idx="12"/>
          </p:nvPr>
        </p:nvSpPr>
        <p:spPr/>
        <p:txBody>
          <a:bodyPr/>
          <a:lstStyle/>
          <a:p>
            <a:fld id="{370875F0-5296-4288-993C-C3316598AD5F}" type="slidenum">
              <a:rPr lang="en-US" smtClean="0"/>
              <a:t>7</a:t>
            </a:fld>
            <a:endParaRPr lang="en-US"/>
          </a:p>
        </p:txBody>
      </p:sp>
      <p:sp>
        <p:nvSpPr>
          <p:cNvPr id="2" name="Title 1"/>
          <p:cNvSpPr>
            <a:spLocks noGrp="1"/>
          </p:cNvSpPr>
          <p:nvPr>
            <p:ph type="title"/>
          </p:nvPr>
        </p:nvSpPr>
        <p:spPr/>
        <p:txBody>
          <a:bodyPr/>
          <a:lstStyle/>
          <a:p>
            <a:r>
              <a:rPr lang="en-US" dirty="0" smtClean="0"/>
              <a:t>Side effect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She </a:t>
            </a:r>
            <a:r>
              <a:rPr lang="en-US" dirty="0" smtClean="0"/>
              <a:t>has no history  </a:t>
            </a:r>
            <a:r>
              <a:rPr lang="en-US" dirty="0" smtClean="0"/>
              <a:t>any medical and surgical problems associated with nausea. </a:t>
            </a:r>
            <a:r>
              <a:rPr lang="en-US" dirty="0" smtClean="0"/>
              <a:t>She has a regular menstrual cycle.</a:t>
            </a:r>
          </a:p>
          <a:p>
            <a:pPr>
              <a:buNone/>
            </a:pPr>
            <a:r>
              <a:rPr lang="en-US" dirty="0" smtClean="0"/>
              <a:t>Q2. What will be your management ?   </a:t>
            </a:r>
          </a:p>
          <a:p>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8</a:t>
            </a:fld>
            <a:endParaRPr lang="en-US"/>
          </a:p>
        </p:txBody>
      </p:sp>
      <p:sp>
        <p:nvSpPr>
          <p:cNvPr id="2" name="Title 1"/>
          <p:cNvSpPr>
            <a:spLocks noGrp="1"/>
          </p:cNvSpPr>
          <p:nvPr>
            <p:ph type="title"/>
          </p:nvPr>
        </p:nvSpPr>
        <p:spPr/>
        <p:txBody>
          <a:bodyPr/>
          <a:lstStyle/>
          <a:p>
            <a:r>
              <a:rPr lang="en-US" dirty="0" smtClean="0"/>
              <a:t>Case Study 2……..cont’d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Explain to the woman that the side effect is not sign of illness and will disappear after few </a:t>
            </a:r>
            <a:r>
              <a:rPr lang="en-US" dirty="0" smtClean="0"/>
              <a:t>months</a:t>
            </a:r>
          </a:p>
          <a:p>
            <a:r>
              <a:rPr lang="en-US" dirty="0" smtClean="0"/>
              <a:t>Tell the woman to come to clinic if nausea persists</a:t>
            </a:r>
          </a:p>
          <a:p>
            <a:r>
              <a:rPr lang="en-US" dirty="0" smtClean="0"/>
              <a:t>Consider the time she take the pills </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9</a:t>
            </a:fld>
            <a:endParaRPr lang="en-US"/>
          </a:p>
        </p:txBody>
      </p:sp>
      <p:sp>
        <p:nvSpPr>
          <p:cNvPr id="2" name="Title 1"/>
          <p:cNvSpPr>
            <a:spLocks noGrp="1"/>
          </p:cNvSpPr>
          <p:nvPr>
            <p:ph type="title"/>
          </p:nvPr>
        </p:nvSpPr>
        <p:spPr/>
        <p:txBody>
          <a:bodyPr/>
          <a:lstStyle/>
          <a:p>
            <a:r>
              <a:rPr lang="en-US" dirty="0" smtClean="0"/>
              <a:t>Summary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the end of this case study: Students will be able to identify and manage side effects of IUCD. </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10</a:t>
            </a:fld>
            <a:endParaRPr lang="en-US"/>
          </a:p>
        </p:txBody>
      </p:sp>
      <p:sp>
        <p:nvSpPr>
          <p:cNvPr id="2" name="Title 1"/>
          <p:cNvSpPr>
            <a:spLocks noGrp="1"/>
          </p:cNvSpPr>
          <p:nvPr>
            <p:ph type="title"/>
          </p:nvPr>
        </p:nvSpPr>
        <p:spPr/>
        <p:txBody>
          <a:bodyPr/>
          <a:lstStyle/>
          <a:p>
            <a:r>
              <a:rPr lang="en-US" dirty="0" smtClean="0"/>
              <a:t>objective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30yrs old woman who has an IUCD inserted 5wks back came to F/P clinic with a compliant of irregular bleeding.</a:t>
            </a:r>
          </a:p>
          <a:p>
            <a:pPr>
              <a:buNone/>
            </a:pPr>
            <a:r>
              <a:rPr lang="en-US" dirty="0" smtClean="0"/>
              <a:t>Q1. What additional information do you ask  this client?</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11</a:t>
            </a:fld>
            <a:endParaRPr lang="en-US"/>
          </a:p>
        </p:txBody>
      </p:sp>
      <p:sp>
        <p:nvSpPr>
          <p:cNvPr id="2" name="Title 1"/>
          <p:cNvSpPr>
            <a:spLocks noGrp="1"/>
          </p:cNvSpPr>
          <p:nvPr>
            <p:ph type="title"/>
          </p:nvPr>
        </p:nvSpPr>
        <p:spPr/>
        <p:txBody>
          <a:bodyPr/>
          <a:lstStyle/>
          <a:p>
            <a:r>
              <a:rPr lang="en-US" dirty="0" smtClean="0"/>
              <a:t>Case study 3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The bleeding is heavy and has also lower abdominal cramp. She has no fever, offensive vaginal discharge and cervical motion tenderness. Her V/s are stable</a:t>
            </a:r>
            <a:r>
              <a:rPr lang="en-US" dirty="0" smtClean="0"/>
              <a:t>. She is not anemic.</a:t>
            </a:r>
            <a:endParaRPr lang="en-US" dirty="0" smtClean="0"/>
          </a:p>
          <a:p>
            <a:pPr>
              <a:buNone/>
            </a:pPr>
            <a:r>
              <a:rPr lang="en-US" dirty="0" smtClean="0"/>
              <a:t>Q2. How do you manage this client?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12</a:t>
            </a:fld>
            <a:endParaRPr lang="en-US"/>
          </a:p>
        </p:txBody>
      </p:sp>
      <p:sp>
        <p:nvSpPr>
          <p:cNvPr id="2" name="Title 1"/>
          <p:cNvSpPr>
            <a:spLocks noGrp="1"/>
          </p:cNvSpPr>
          <p:nvPr>
            <p:ph type="title"/>
          </p:nvPr>
        </p:nvSpPr>
        <p:spPr/>
        <p:txBody>
          <a:bodyPr/>
          <a:lstStyle/>
          <a:p>
            <a:r>
              <a:rPr lang="en-US" dirty="0" smtClean="0"/>
              <a:t>Case study 3……… cont’d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Reassure that the cramping will diminish /stop after few months and provide analgesics</a:t>
            </a:r>
          </a:p>
          <a:p>
            <a:r>
              <a:rPr lang="en-US" dirty="0" smtClean="0"/>
              <a:t>Reassure the heavy bleeding expected side effect of IUCD in the first 6months of insertion </a:t>
            </a:r>
          </a:p>
          <a:p>
            <a:r>
              <a:rPr lang="en-US" dirty="0" smtClean="0"/>
              <a:t>Provide iron sulfate 1 tab daily for 3 </a:t>
            </a:r>
            <a:r>
              <a:rPr lang="en-US" dirty="0" smtClean="0"/>
              <a:t>months if she is anemic</a:t>
            </a:r>
            <a:endParaRPr lang="en-US" dirty="0" smtClean="0"/>
          </a:p>
          <a:p>
            <a:r>
              <a:rPr lang="en-US" dirty="0" smtClean="0"/>
              <a:t>Follow up after 3 </a:t>
            </a:r>
            <a:r>
              <a:rPr lang="en-US" dirty="0" smtClean="0"/>
              <a:t>months</a:t>
            </a:r>
            <a:endParaRPr lang="en-US" dirty="0" smtClean="0"/>
          </a:p>
          <a:p>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13</a:t>
            </a:fld>
            <a:endParaRPr lang="en-US"/>
          </a:p>
        </p:txBody>
      </p:sp>
      <p:sp>
        <p:nvSpPr>
          <p:cNvPr id="2" name="Title 1"/>
          <p:cNvSpPr>
            <a:spLocks noGrp="1"/>
          </p:cNvSpPr>
          <p:nvPr>
            <p:ph type="title"/>
          </p:nvPr>
        </p:nvSpPr>
        <p:spPr/>
        <p:txBody>
          <a:bodyPr/>
          <a:lstStyle/>
          <a:p>
            <a:r>
              <a:rPr lang="en-US" dirty="0" smtClean="0"/>
              <a:t>Summary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1" dirty="0" smtClean="0"/>
              <a:t>Objective</a:t>
            </a:r>
            <a:r>
              <a:rPr lang="en-US" dirty="0" smtClean="0"/>
              <a:t> </a:t>
            </a:r>
          </a:p>
          <a:p>
            <a:r>
              <a:rPr lang="en-US" dirty="0" smtClean="0"/>
              <a:t>At the end of this role play the students will be able to counsel for family planning using REDI approach.</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14</a:t>
            </a:fld>
            <a:endParaRPr lang="en-US"/>
          </a:p>
        </p:txBody>
      </p:sp>
      <p:sp>
        <p:nvSpPr>
          <p:cNvPr id="2" name="Title 1"/>
          <p:cNvSpPr>
            <a:spLocks noGrp="1"/>
          </p:cNvSpPr>
          <p:nvPr>
            <p:ph type="title"/>
          </p:nvPr>
        </p:nvSpPr>
        <p:spPr/>
        <p:txBody>
          <a:bodyPr/>
          <a:lstStyle/>
          <a:p>
            <a:r>
              <a:rPr lang="en-US" dirty="0" smtClean="0"/>
              <a:t>Role play on Counseling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25 years old woman who had delivered a live infant before 6 weeks came </a:t>
            </a:r>
            <a:r>
              <a:rPr lang="en-US" dirty="0" smtClean="0"/>
              <a:t>to post natal clinic for follow up. to She </a:t>
            </a:r>
            <a:r>
              <a:rPr lang="en-US" dirty="0" smtClean="0"/>
              <a:t>is currently breast feeding and she want to delay pregnancy for next 3 years. She had never used any </a:t>
            </a:r>
            <a:r>
              <a:rPr lang="en-US" dirty="0" smtClean="0"/>
              <a:t>modern family </a:t>
            </a:r>
            <a:r>
              <a:rPr lang="en-US" dirty="0" smtClean="0"/>
              <a:t>planning methods before. </a:t>
            </a:r>
            <a:r>
              <a:rPr lang="en-US" dirty="0" smtClean="0"/>
              <a:t>She was </a:t>
            </a:r>
            <a:r>
              <a:rPr lang="en-US" dirty="0"/>
              <a:t>linked to the family planning unit</a:t>
            </a:r>
            <a:r>
              <a:rPr lang="en-US" dirty="0" smtClean="0"/>
              <a:t>. </a:t>
            </a:r>
            <a:endParaRPr lang="en-US" dirty="0"/>
          </a:p>
        </p:txBody>
      </p:sp>
      <p:sp>
        <p:nvSpPr>
          <p:cNvPr id="4" name="Slide Number Placeholder 3"/>
          <p:cNvSpPr>
            <a:spLocks noGrp="1"/>
          </p:cNvSpPr>
          <p:nvPr>
            <p:ph type="sldNum" sz="quarter" idx="12"/>
          </p:nvPr>
        </p:nvSpPr>
        <p:spPr/>
        <p:txBody>
          <a:bodyPr/>
          <a:lstStyle/>
          <a:p>
            <a:fld id="{370875F0-5296-4288-993C-C3316598AD5F}" type="slidenum">
              <a:rPr lang="en-US" smtClean="0"/>
              <a:t>15</a:t>
            </a:fld>
            <a:endParaRPr lang="en-US"/>
          </a:p>
        </p:txBody>
      </p:sp>
      <p:sp>
        <p:nvSpPr>
          <p:cNvPr id="2" name="Title 1"/>
          <p:cNvSpPr>
            <a:spLocks noGrp="1"/>
          </p:cNvSpPr>
          <p:nvPr>
            <p:ph type="title"/>
          </p:nvPr>
        </p:nvSpPr>
        <p:spPr/>
        <p:txBody>
          <a:bodyPr/>
          <a:lstStyle/>
          <a:p>
            <a:r>
              <a:rPr lang="en-US" dirty="0" smtClean="0"/>
              <a:t>Role play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279</TotalTime>
  <Words>615</Words>
  <Application>Microsoft Office PowerPoint</Application>
  <PresentationFormat>On-screen Show (4:3)</PresentationFormat>
  <Paragraphs>66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Concourse</vt:lpstr>
      <vt:lpstr>Missed pills </vt:lpstr>
      <vt:lpstr>Case 1</vt:lpstr>
      <vt:lpstr>Case Study  One ………cont’d</vt:lpstr>
      <vt:lpstr>Case Study  One ………cont’d</vt:lpstr>
      <vt:lpstr>Summary </vt:lpstr>
      <vt:lpstr>Objective </vt:lpstr>
      <vt:lpstr>Side effect</vt:lpstr>
      <vt:lpstr>Case Study 2……..cont’d</vt:lpstr>
      <vt:lpstr>Summary </vt:lpstr>
      <vt:lpstr>objective </vt:lpstr>
      <vt:lpstr>Case study 3 </vt:lpstr>
      <vt:lpstr>Case study 3……… cont’d</vt:lpstr>
      <vt:lpstr>Summary </vt:lpstr>
      <vt:lpstr>Role play on Counseling </vt:lpstr>
      <vt:lpstr>Role play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Missed oral contraceptive pills .</dc:title>
  <dc:creator>change</dc:creator>
  <cp:lastModifiedBy>user</cp:lastModifiedBy>
  <cp:revision>21</cp:revision>
  <dcterms:created xsi:type="dcterms:W3CDTF">2017-03-24T06:08:31Z</dcterms:created>
  <dcterms:modified xsi:type="dcterms:W3CDTF">2017-03-24T12:53:29Z</dcterms:modified>
</cp:coreProperties>
</file>