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5" r:id="rId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0" autoAdjust="0"/>
    <p:restoredTop sz="93842" autoAdjust="0"/>
  </p:normalViewPr>
  <p:slideViewPr>
    <p:cSldViewPr>
      <p:cViewPr varScale="1">
        <p:scale>
          <a:sx n="61" d="100"/>
          <a:sy n="61" d="100"/>
        </p:scale>
        <p:origin x="144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2016" cy="466088"/>
          </a:xfrm>
          <a:prstGeom prst="rect">
            <a:avLst/>
          </a:prstGeom>
        </p:spPr>
        <p:txBody>
          <a:bodyPr vert="horz" lIns="90562" tIns="45282" rIns="90562" bIns="452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242" y="2"/>
            <a:ext cx="2982016" cy="466088"/>
          </a:xfrm>
          <a:prstGeom prst="rect">
            <a:avLst/>
          </a:prstGeom>
        </p:spPr>
        <p:txBody>
          <a:bodyPr vert="horz" lIns="90562" tIns="45282" rIns="90562" bIns="45282" rtlCol="0"/>
          <a:lstStyle>
            <a:lvl1pPr algn="r">
              <a:defRPr sz="1200"/>
            </a:lvl1pPr>
          </a:lstStyle>
          <a:p>
            <a:fld id="{5195731D-0BFF-4F1F-AA9E-5E00C4554A7D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62" tIns="45282" rIns="90562" bIns="452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60" y="4473813"/>
            <a:ext cx="5506695" cy="3660537"/>
          </a:xfrm>
          <a:prstGeom prst="rect">
            <a:avLst/>
          </a:prstGeom>
        </p:spPr>
        <p:txBody>
          <a:bodyPr vert="horz" lIns="90562" tIns="45282" rIns="90562" bIns="4528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2982016" cy="466088"/>
          </a:xfrm>
          <a:prstGeom prst="rect">
            <a:avLst/>
          </a:prstGeom>
        </p:spPr>
        <p:txBody>
          <a:bodyPr vert="horz" lIns="90562" tIns="45282" rIns="90562" bIns="452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242" y="8830312"/>
            <a:ext cx="2982016" cy="466088"/>
          </a:xfrm>
          <a:prstGeom prst="rect">
            <a:avLst/>
          </a:prstGeom>
        </p:spPr>
        <p:txBody>
          <a:bodyPr vert="horz" lIns="90562" tIns="45282" rIns="90562" bIns="45282" rtlCol="0" anchor="b"/>
          <a:lstStyle>
            <a:lvl1pPr algn="r">
              <a:defRPr sz="1200"/>
            </a:lvl1pPr>
          </a:lstStyle>
          <a:p>
            <a:fld id="{4A7E9A80-BF8B-40AF-948D-35DD8313D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15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E9A80-BF8B-40AF-948D-35DD8313D8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4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7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0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7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0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6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4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2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9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9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58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8055240" y="68308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 Fig 1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0" y="5419339"/>
            <a:ext cx="7307841" cy="127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2524125" algn="l"/>
              </a:tabLs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S1. Effectiveness of siRNAs knock down on targets HAS1, HAS2, UDPGD, ROBO1, </a:t>
            </a:r>
            <a:r>
              <a:rPr lang="en-US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Slit2. 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Confluent fibrocyte and GD-OF cultures were transfected with control siRNA (3 µg) and respective target siRNA (3 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μg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for 3 d using CD34</a:t>
            </a:r>
            <a:r>
              <a:rPr lang="en-US" sz="1200" b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neuclofection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kit, with the U-033 program. RNA was extracted from monolayers, and reverse transcribed cDNA was subjected to RT-PCR for the target indicated. Data are expressed as mean + SD, n=3; *, p&lt;0.05; **, p&lt;0.01; ***, p&lt;0.001. Three independent determinations were performed.</a:t>
            </a:r>
            <a:endParaRPr lang="en-US" sz="12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323896" y="0"/>
            <a:ext cx="4894953" cy="2738045"/>
            <a:chOff x="334517" y="94782"/>
            <a:chExt cx="4894953" cy="2738045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517" y="94782"/>
              <a:ext cx="4894953" cy="2738045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1878053" y="400677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(B)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556273" y="395065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(C)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64873" y="42142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(A)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7" name="Picture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05" y="2643149"/>
            <a:ext cx="4982502" cy="2758171"/>
          </a:xfrm>
          <a:prstGeom prst="rect">
            <a:avLst/>
          </a:prstGeom>
        </p:spPr>
      </p:pic>
      <p:sp>
        <p:nvSpPr>
          <p:cNvPr id="108" name="TextBox 107"/>
          <p:cNvSpPr txBox="1"/>
          <p:nvPr/>
        </p:nvSpPr>
        <p:spPr>
          <a:xfrm>
            <a:off x="377232" y="2889541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874421" y="29057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597914" y="2905785"/>
            <a:ext cx="388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950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12576</TotalTime>
  <Words>123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Roshini</dc:creator>
  <cp:lastModifiedBy>Oren, Gale</cp:lastModifiedBy>
  <cp:revision>426</cp:revision>
  <cp:lastPrinted>2020-01-06T21:17:23Z</cp:lastPrinted>
  <dcterms:created xsi:type="dcterms:W3CDTF">2015-05-31T03:04:26Z</dcterms:created>
  <dcterms:modified xsi:type="dcterms:W3CDTF">2020-09-02T17:06:22Z</dcterms:modified>
</cp:coreProperties>
</file>