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03" r:id="rId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0" autoAdjust="0"/>
    <p:restoredTop sz="93842" autoAdjust="0"/>
  </p:normalViewPr>
  <p:slideViewPr>
    <p:cSldViewPr>
      <p:cViewPr varScale="1">
        <p:scale>
          <a:sx n="61" d="100"/>
          <a:sy n="61" d="100"/>
        </p:scale>
        <p:origin x="144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2016" cy="466088"/>
          </a:xfrm>
          <a:prstGeom prst="rect">
            <a:avLst/>
          </a:prstGeom>
        </p:spPr>
        <p:txBody>
          <a:bodyPr vert="horz" lIns="90562" tIns="45282" rIns="90562" bIns="452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242" y="2"/>
            <a:ext cx="2982016" cy="466088"/>
          </a:xfrm>
          <a:prstGeom prst="rect">
            <a:avLst/>
          </a:prstGeom>
        </p:spPr>
        <p:txBody>
          <a:bodyPr vert="horz" lIns="90562" tIns="45282" rIns="90562" bIns="45282" rtlCol="0"/>
          <a:lstStyle>
            <a:lvl1pPr algn="r">
              <a:defRPr sz="1200"/>
            </a:lvl1pPr>
          </a:lstStyle>
          <a:p>
            <a:fld id="{5195731D-0BFF-4F1F-AA9E-5E00C4554A7D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62" tIns="45282" rIns="90562" bIns="452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60" y="4473813"/>
            <a:ext cx="5506695" cy="3660537"/>
          </a:xfrm>
          <a:prstGeom prst="rect">
            <a:avLst/>
          </a:prstGeom>
        </p:spPr>
        <p:txBody>
          <a:bodyPr vert="horz" lIns="90562" tIns="45282" rIns="90562" bIns="4528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2982016" cy="466088"/>
          </a:xfrm>
          <a:prstGeom prst="rect">
            <a:avLst/>
          </a:prstGeom>
        </p:spPr>
        <p:txBody>
          <a:bodyPr vert="horz" lIns="90562" tIns="45282" rIns="90562" bIns="452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242" y="8830312"/>
            <a:ext cx="2982016" cy="466088"/>
          </a:xfrm>
          <a:prstGeom prst="rect">
            <a:avLst/>
          </a:prstGeom>
        </p:spPr>
        <p:txBody>
          <a:bodyPr vert="horz" lIns="90562" tIns="45282" rIns="90562" bIns="45282" rtlCol="0" anchor="b"/>
          <a:lstStyle>
            <a:lvl1pPr algn="r">
              <a:defRPr sz="1200"/>
            </a:lvl1pPr>
          </a:lstStyle>
          <a:p>
            <a:fld id="{4A7E9A80-BF8B-40AF-948D-35DD8313D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515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7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0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76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08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6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4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2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9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9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58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FBE8F-0BB7-41F0-9118-BBD1A674932A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9FA01-7A16-42BA-BA05-03A0758ED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8" y="-24277"/>
            <a:ext cx="2665877" cy="26365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797" y="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927" y="42785"/>
            <a:ext cx="2692435" cy="256952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8780" y="-49971"/>
            <a:ext cx="2647242" cy="2687969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2675550" y="-1226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44402" y="-24277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10" y="2634664"/>
            <a:ext cx="2657805" cy="2919601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80310" y="2946551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8102" y="2672347"/>
            <a:ext cx="2640256" cy="288778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2988102" y="2903945"/>
            <a:ext cx="464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050" y="5545947"/>
            <a:ext cx="9159730" cy="127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S2. Relative basal and </a:t>
            </a:r>
            <a:r>
              <a:rPr lang="en-US" sz="120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bTSH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-dependent expression of hyaluronidase (</a:t>
            </a:r>
            <a:r>
              <a:rPr lang="en-US" sz="120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Hyal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20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isoenzymes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US" sz="120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fibrocytes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GF-OF. (A-C) Confluent cultures were incubated with DMEM supplemented with 1% FBS for 18hr, and then were untreated or received </a:t>
            </a:r>
            <a:r>
              <a:rPr lang="en-US" sz="120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bTSH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(5 </a:t>
            </a:r>
            <a:r>
              <a:rPr lang="en-US" sz="120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mIU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/mL) for 6 h. (D,E) Cultures were treated with </a:t>
            </a:r>
            <a:r>
              <a:rPr lang="en-US" sz="120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bTSH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the graded intervals indicated along the abscissas. RNA was extracted from monolayers, reversed-transcribed and subjected to RT-PCR for the targets indicated. Levels were normalized to respective GAPDH levels. Data are presented as mean ± SD of triplicate independent determinations from a single experiment, representative of three conducted. **, p&lt;0.01.</a:t>
            </a:r>
            <a:endParaRPr lang="en-US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55240" y="68308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 Fig 2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73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12575</TotalTime>
  <Words>134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Roshini</dc:creator>
  <cp:lastModifiedBy>Oren, Gale</cp:lastModifiedBy>
  <cp:revision>427</cp:revision>
  <cp:lastPrinted>2020-01-06T21:17:23Z</cp:lastPrinted>
  <dcterms:created xsi:type="dcterms:W3CDTF">2015-05-31T03:04:26Z</dcterms:created>
  <dcterms:modified xsi:type="dcterms:W3CDTF">2020-09-02T17:11:49Z</dcterms:modified>
</cp:coreProperties>
</file>