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Nuni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Nunito-bold.fntdata"/><Relationship Id="rId12" Type="http://schemas.openxmlformats.org/officeDocument/2006/relationships/font" Target="fonts/Nuni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boldItalic.fntdata"/><Relationship Id="rId14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1f3612c4e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1f3612c4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1f3612c4e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1f3612c4e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1f3612c4e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b1f3612c4e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1f3612c4e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1f3612c4e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b1f3612c4e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b1f3612c4e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5.jp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6704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Honors </a:t>
            </a:r>
            <a:r>
              <a:rPr lang="en"/>
              <a:t>Capstone Project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2607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Ziyang Ji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 18, 2020</a:t>
            </a:r>
            <a:endParaRPr/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3550" y="4099375"/>
            <a:ext cx="747125" cy="74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1510" y="4099375"/>
            <a:ext cx="2491062" cy="747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 txBox="1"/>
          <p:nvPr>
            <p:ph type="title"/>
          </p:nvPr>
        </p:nvSpPr>
        <p:spPr>
          <a:xfrm>
            <a:off x="819150" y="5408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Little Caesars strives to make perfect pizza at every place and every time!</a:t>
            </a:r>
            <a:endParaRPr/>
          </a:p>
        </p:txBody>
      </p:sp>
      <p:pic>
        <p:nvPicPr>
          <p:cNvPr id="137" name="Google Shape;13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550" y="1923075"/>
            <a:ext cx="3716900" cy="247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9247" y="1687299"/>
            <a:ext cx="1783887" cy="1768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4"/>
          <p:cNvPicPr preferRelativeResize="0"/>
          <p:nvPr/>
        </p:nvPicPr>
        <p:blipFill rotWithShape="1">
          <a:blip r:embed="rId5">
            <a:alphaModFix/>
          </a:blip>
          <a:srcRect b="9429" l="0" r="0" t="16204"/>
          <a:stretch/>
        </p:blipFill>
        <p:spPr>
          <a:xfrm>
            <a:off x="6843544" y="1687290"/>
            <a:ext cx="1783884" cy="1768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">
            <a:off x="5114053" y="2526553"/>
            <a:ext cx="3150874" cy="2117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"/>
          <p:cNvSpPr txBox="1"/>
          <p:nvPr>
            <p:ph type="title"/>
          </p:nvPr>
        </p:nvSpPr>
        <p:spPr>
          <a:xfrm>
            <a:off x="819150" y="693200"/>
            <a:ext cx="7505700" cy="14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use Computer Vision and Image Processing techniques to build an automated quality checking system</a:t>
            </a:r>
            <a:endParaRPr/>
          </a:p>
        </p:txBody>
      </p:sp>
      <p:pic>
        <p:nvPicPr>
          <p:cNvPr id="146" name="Google Shape;1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4263" y="2775750"/>
            <a:ext cx="608075" cy="832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7" name="Google Shape;147;p15"/>
          <p:cNvCxnSpPr>
            <a:stCxn id="146" idx="3"/>
            <a:endCxn id="148" idx="1"/>
          </p:cNvCxnSpPr>
          <p:nvPr/>
        </p:nvCxnSpPr>
        <p:spPr>
          <a:xfrm>
            <a:off x="2002338" y="3191800"/>
            <a:ext cx="803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48" name="Google Shape;148;p15"/>
          <p:cNvSpPr/>
          <p:nvPr/>
        </p:nvSpPr>
        <p:spPr>
          <a:xfrm>
            <a:off x="2805438" y="2775700"/>
            <a:ext cx="1112700" cy="832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Upload Image</a:t>
            </a:r>
            <a:endParaRPr/>
          </a:p>
        </p:txBody>
      </p:sp>
      <p:cxnSp>
        <p:nvCxnSpPr>
          <p:cNvPr id="149" name="Google Shape;149;p15"/>
          <p:cNvCxnSpPr>
            <a:stCxn id="148" idx="3"/>
            <a:endCxn id="150" idx="1"/>
          </p:cNvCxnSpPr>
          <p:nvPr/>
        </p:nvCxnSpPr>
        <p:spPr>
          <a:xfrm>
            <a:off x="3918138" y="3191800"/>
            <a:ext cx="803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50" name="Google Shape;150;p15"/>
          <p:cNvSpPr/>
          <p:nvPr/>
        </p:nvSpPr>
        <p:spPr>
          <a:xfrm>
            <a:off x="4721238" y="2775700"/>
            <a:ext cx="1112700" cy="832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 Image Analysis</a:t>
            </a:r>
            <a:endParaRPr/>
          </a:p>
        </p:txBody>
      </p:sp>
      <p:cxnSp>
        <p:nvCxnSpPr>
          <p:cNvPr id="151" name="Google Shape;151;p15"/>
          <p:cNvCxnSpPr>
            <a:stCxn id="150" idx="3"/>
            <a:endCxn id="152" idx="1"/>
          </p:cNvCxnSpPr>
          <p:nvPr/>
        </p:nvCxnSpPr>
        <p:spPr>
          <a:xfrm>
            <a:off x="5833938" y="3191800"/>
            <a:ext cx="803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52" name="Google Shape;152;p15"/>
          <p:cNvSpPr/>
          <p:nvPr/>
        </p:nvSpPr>
        <p:spPr>
          <a:xfrm>
            <a:off x="6637038" y="2775700"/>
            <a:ext cx="1112700" cy="832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Provide Feedback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 txBox="1"/>
          <p:nvPr>
            <p:ph type="title"/>
          </p:nvPr>
        </p:nvSpPr>
        <p:spPr>
          <a:xfrm>
            <a:off x="819150" y="693200"/>
            <a:ext cx="7505700" cy="7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final accuracy is 85%!</a:t>
            </a:r>
            <a:endParaRPr/>
          </a:p>
        </p:txBody>
      </p:sp>
      <p:pic>
        <p:nvPicPr>
          <p:cNvPr id="158" name="Google Shape;15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925" y="1356225"/>
            <a:ext cx="3074725" cy="31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7563" y="3801450"/>
            <a:ext cx="2043100" cy="102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1750" y="1356225"/>
            <a:ext cx="3074725" cy="25999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>
            <p:ph type="title"/>
          </p:nvPr>
        </p:nvSpPr>
        <p:spPr>
          <a:xfrm>
            <a:off x="819150" y="693200"/>
            <a:ext cx="7505700" cy="7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learnt?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819150" y="1477400"/>
            <a:ext cx="7316700" cy="28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Understand sponsors' requirements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Communicate regularly within the team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Present results in an easier and more understandable way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 txBox="1"/>
          <p:nvPr>
            <p:ph type="title"/>
          </p:nvPr>
        </p:nvSpPr>
        <p:spPr>
          <a:xfrm>
            <a:off x="790925" y="728475"/>
            <a:ext cx="7505700" cy="332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pic>
        <p:nvPicPr>
          <p:cNvPr id="172" name="Google Shape;17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3550" y="4099375"/>
            <a:ext cx="747125" cy="74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1510" y="4099375"/>
            <a:ext cx="2491062" cy="747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