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66" r:id="rId2"/>
    <p:sldId id="262" r:id="rId3"/>
    <p:sldId id="263" r:id="rId4"/>
    <p:sldId id="264" r:id="rId5"/>
    <p:sldId id="26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DA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0B507-C600-4785-BEF5-9606EBC7B742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8A1C0-0321-452A-923C-EAE430675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19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Attending = trained physician practicing in their specialty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Even setting up a zoom meeting between a few people is tedious 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Scheduling multiple attendings year-round by hand is prone to errors &amp; alterations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Correcting &amp; making minor changes to an existing schedule by hand is time consuming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This puts a lot of pressure and stress on the attendings tasked with generating a schedule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Let’s use a linear program to mathematically model the requirements and constraints of an attending’s schedule!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Converting the linear program into code generates feasible schedules in a fraction of the time needed to do so by hand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A8A1C0-0321-452A-923C-EAE4306752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270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A8A1C0-0321-452A-923C-EAE4306752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499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A8A1C0-0321-452A-923C-EAE4306752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00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80E5D60-6695-42A5-9237-2BB3E7577C8D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283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37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7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0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451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49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92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816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18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49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5D60-6695-42A5-9237-2BB3E7577C8D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46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D80E5D60-6695-42A5-9237-2BB3E7577C8D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B3873365-E139-4732-96B4-3D31EA4D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1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B3599-8A95-42D8-9699-BD03F1946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949" y="255639"/>
            <a:ext cx="11130116" cy="3552817"/>
          </a:xfrm>
        </p:spPr>
        <p:txBody>
          <a:bodyPr>
            <a:normAutofit/>
          </a:bodyPr>
          <a:lstStyle/>
          <a:p>
            <a:r>
              <a:rPr lang="en-US" sz="4800" dirty="0"/>
              <a:t>Michigan Medicine Infectious Disease Department</a:t>
            </a:r>
            <a:r>
              <a:rPr lang="en-US" sz="4800"/>
              <a:t>: Efficient Attending </a:t>
            </a:r>
            <a:r>
              <a:rPr lang="en-US" sz="4800" dirty="0"/>
              <a:t>Scheduling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275F86-5C3C-47DF-B6D8-F90E71AC96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Laura Hattar (Honors Capstone)</a:t>
            </a:r>
          </a:p>
          <a:p>
            <a:r>
              <a:rPr lang="en-US" dirty="0"/>
              <a:t>Faculty Advisors: Prof. </a:t>
            </a:r>
            <a:r>
              <a:rPr lang="en-US"/>
              <a:t>Amy Cohn</a:t>
            </a:r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63E39DA-8D0A-4BDB-A604-C8077A43D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390" y="5318977"/>
            <a:ext cx="1605122" cy="16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30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8914C-1E9D-4FC6-8D7F-E214438DB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6185"/>
            <a:ext cx="9875520" cy="135636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What is the problem?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0ADFA-5ECC-4526-BD70-8AE355296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560" y="1420022"/>
            <a:ext cx="6084706" cy="4974477"/>
          </a:xfrm>
        </p:spPr>
        <p:txBody>
          <a:bodyPr>
            <a:noAutofit/>
          </a:bodyPr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Creating a year-round schedule by hand is prone to errors &amp; alterations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Changing an existing schedule by hand is time consuming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Adds pressure and stress on those tasked with generating schedules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Let’s use a linear program to mathematically model the requirements and constraints of a schedule!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Converting the linear program into code generates feasible schedules in a fraction of the time needed to do so by hand</a:t>
            </a:r>
          </a:p>
        </p:txBody>
      </p:sp>
      <p:pic>
        <p:nvPicPr>
          <p:cNvPr id="1026" name="Picture 2" descr="Calendar schedule board with collaboration plan Vector Image">
            <a:extLst>
              <a:ext uri="{FF2B5EF4-FFF2-40B4-BE49-F238E27FC236}">
                <a16:creationId xmlns:a16="http://schemas.microsoft.com/office/drawing/2014/main" id="{6DFA3DAA-1A9D-4BCA-BE11-C668011B6F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19"/>
          <a:stretch/>
        </p:blipFill>
        <p:spPr bwMode="auto">
          <a:xfrm>
            <a:off x="6802266" y="1585117"/>
            <a:ext cx="4672174" cy="367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CA08E97-6DA3-4914-942D-59376601C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633" y="5252878"/>
            <a:ext cx="1605122" cy="16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46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8914C-1E9D-4FC6-8D7F-E214438DB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6185"/>
            <a:ext cx="9875520" cy="135636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What are we doing?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0ADFA-5ECC-4526-BD70-8AE355296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560" y="1420022"/>
            <a:ext cx="6084706" cy="4974477"/>
          </a:xfrm>
        </p:spPr>
        <p:txBody>
          <a:bodyPr>
            <a:noAutofit/>
          </a:bodyPr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Collaborating with the Infectious Disease Department (ID) at Michigan Medicine to generate schedules for their attendings 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Customizing existing code to match the requirements and constraints of the attendings’ schedule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We have a generic schedule builder up and running which accommodates:</a:t>
            </a:r>
          </a:p>
          <a:p>
            <a:pPr marL="465138" lvl="1" indent="-190500"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Attending eligibility for different shifts</a:t>
            </a:r>
          </a:p>
          <a:p>
            <a:pPr marL="465138" lvl="1" indent="-190500"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Time off requests</a:t>
            </a:r>
          </a:p>
          <a:p>
            <a:pPr marL="465138" lvl="1" indent="-190500"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Spacing requirements between shifts</a:t>
            </a:r>
          </a:p>
          <a:p>
            <a:pPr marL="388938" indent="-3429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Currently awaiting input data </a:t>
            </a:r>
            <a:r>
              <a:rPr lang="en-US" sz="2500">
                <a:solidFill>
                  <a:schemeClr val="accent4">
                    <a:lumMod val="75000"/>
                  </a:schemeClr>
                </a:solidFill>
              </a:rPr>
              <a:t>from ID</a:t>
            </a:r>
            <a:endParaRPr lang="en-US" sz="25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054" name="Picture 6" descr="Infectious Disease Clinic at Taubman Center | Michigan Medicine">
            <a:extLst>
              <a:ext uri="{FF2B5EF4-FFF2-40B4-BE49-F238E27FC236}">
                <a16:creationId xmlns:a16="http://schemas.microsoft.com/office/drawing/2014/main" id="{1EF93CB5-2778-423F-BC7F-D9ABA103D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858" y="1686315"/>
            <a:ext cx="3632662" cy="363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35A41DB2-73AA-461D-A145-C2E939E959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390" y="5252878"/>
            <a:ext cx="1605122" cy="16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5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8914C-1E9D-4FC6-8D7F-E214438DB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6185"/>
            <a:ext cx="9875520" cy="135636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What does this accomplish?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0ADFA-5ECC-4526-BD70-8AE355296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560" y="1662545"/>
            <a:ext cx="5929706" cy="4115539"/>
          </a:xfrm>
        </p:spPr>
        <p:txBody>
          <a:bodyPr>
            <a:noAutofit/>
          </a:bodyPr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Improves quality of schedules and scheduling process for attendings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Saves attendings time and stress, ultimately leading to better patient care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Gives potential for same benefits to be achieved at institutions outside of Michigan Medicine</a:t>
            </a:r>
          </a:p>
          <a:p>
            <a:pPr marL="565150" lvl="1" indent="-290513"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Scheduling tool will be available publicly</a:t>
            </a:r>
          </a:p>
          <a:p>
            <a:pPr lvl="1"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en-US" sz="2500" dirty="0">
              <a:solidFill>
                <a:schemeClr val="accent4">
                  <a:lumMod val="75000"/>
                </a:schemeClr>
              </a:solidFill>
            </a:endParaRPr>
          </a:p>
          <a:p>
            <a:pPr marL="274320" lvl="1" indent="0">
              <a:buClr>
                <a:schemeClr val="accent4">
                  <a:lumMod val="75000"/>
                </a:schemeClr>
              </a:buClr>
              <a:buNone/>
            </a:pPr>
            <a:endParaRPr lang="en-US" sz="25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100" name="Picture 4" descr="Life Deserves Respect and Care - Sonia Takkar">
            <a:extLst>
              <a:ext uri="{FF2B5EF4-FFF2-40B4-BE49-F238E27FC236}">
                <a16:creationId xmlns:a16="http://schemas.microsoft.com/office/drawing/2014/main" id="{72F4A995-97A8-4527-8150-07A54A34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938" y="1803134"/>
            <a:ext cx="4934502" cy="325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D2A9A39-241C-48BF-87E3-48D069FB45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390" y="5252878"/>
            <a:ext cx="1605122" cy="16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10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B3599-8A95-42D8-9699-BD03F1946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949" y="255639"/>
            <a:ext cx="11130116" cy="3552817"/>
          </a:xfrm>
        </p:spPr>
        <p:txBody>
          <a:bodyPr>
            <a:normAutofit/>
          </a:bodyPr>
          <a:lstStyle/>
          <a:p>
            <a:r>
              <a:rPr lang="en-US" sz="4800" dirty="0"/>
              <a:t>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275F86-5C3C-47DF-B6D8-F90E71AC96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63E39DA-8D0A-4BDB-A604-C8077A43D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390" y="5318977"/>
            <a:ext cx="1605122" cy="16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63568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200</TotalTime>
  <Words>316</Words>
  <Application>Microsoft Office PowerPoint</Application>
  <PresentationFormat>Widescreen</PresentationFormat>
  <Paragraphs>39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Corbel</vt:lpstr>
      <vt:lpstr>Courier New</vt:lpstr>
      <vt:lpstr>Basis</vt:lpstr>
      <vt:lpstr>Michigan Medicine Infectious Disease Department: Efficient Attending Scheduling</vt:lpstr>
      <vt:lpstr>What is the problem?</vt:lpstr>
      <vt:lpstr>What are we doing?</vt:lpstr>
      <vt:lpstr>What does this accomplish?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hattar</dc:creator>
  <cp:lastModifiedBy>laura hattar</cp:lastModifiedBy>
  <cp:revision>32</cp:revision>
  <dcterms:created xsi:type="dcterms:W3CDTF">2021-03-27T22:23:35Z</dcterms:created>
  <dcterms:modified xsi:type="dcterms:W3CDTF">2021-04-15T18:00:19Z</dcterms:modified>
</cp:coreProperties>
</file>