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317" r:id="rId5"/>
    <p:sldId id="310" r:id="rId6"/>
    <p:sldId id="315" r:id="rId7"/>
    <p:sldId id="311" r:id="rId8"/>
    <p:sldId id="312" r:id="rId9"/>
    <p:sldId id="309" r:id="rId10"/>
    <p:sldId id="291" r:id="rId11"/>
    <p:sldId id="290" r:id="rId12"/>
    <p:sldId id="314" r:id="rId13"/>
    <p:sldId id="31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63"/>
  </p:normalViewPr>
  <p:slideViewPr>
    <p:cSldViewPr snapToGrid="0" snapToObjects="1">
      <p:cViewPr varScale="1">
        <p:scale>
          <a:sx n="121" d="100"/>
          <a:sy n="121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/Users/wfermanich/Desktop/Photoanodes_smal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/Users/wfermanich/Desktop/Photoanodes_sm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2"/>
          <c:order val="0"/>
          <c:tx>
            <c:v>R1</c:v>
          </c:tx>
          <c:spPr>
            <a:ln w="38100"/>
          </c:spPr>
          <c:marker>
            <c:symbol val="none"/>
          </c:marker>
          <c:xVal>
            <c:numRef>
              <c:f>'Milli +potential'!$A$2:$A$1201</c:f>
              <c:numCache>
                <c:formatCode>General</c:formatCode>
                <c:ptCount val="1200"/>
                <c:pt idx="0">
                  <c:v>398.7</c:v>
                </c:pt>
                <c:pt idx="1">
                  <c:v>397.7</c:v>
                </c:pt>
                <c:pt idx="2">
                  <c:v>396.7</c:v>
                </c:pt>
                <c:pt idx="3">
                  <c:v>395.7</c:v>
                </c:pt>
                <c:pt idx="4">
                  <c:v>394.7</c:v>
                </c:pt>
                <c:pt idx="5">
                  <c:v>393.7</c:v>
                </c:pt>
                <c:pt idx="6">
                  <c:v>392.7</c:v>
                </c:pt>
                <c:pt idx="7">
                  <c:v>391.7</c:v>
                </c:pt>
                <c:pt idx="8">
                  <c:v>390.7</c:v>
                </c:pt>
                <c:pt idx="9">
                  <c:v>389.7</c:v>
                </c:pt>
                <c:pt idx="10">
                  <c:v>388.7</c:v>
                </c:pt>
                <c:pt idx="11">
                  <c:v>387.7</c:v>
                </c:pt>
                <c:pt idx="12">
                  <c:v>386.7</c:v>
                </c:pt>
                <c:pt idx="13">
                  <c:v>385.7</c:v>
                </c:pt>
                <c:pt idx="14">
                  <c:v>384.7</c:v>
                </c:pt>
                <c:pt idx="15">
                  <c:v>383.7</c:v>
                </c:pt>
                <c:pt idx="16">
                  <c:v>382.7</c:v>
                </c:pt>
                <c:pt idx="17">
                  <c:v>381.7</c:v>
                </c:pt>
                <c:pt idx="18">
                  <c:v>380.7</c:v>
                </c:pt>
                <c:pt idx="19">
                  <c:v>379.7</c:v>
                </c:pt>
                <c:pt idx="20">
                  <c:v>378.7</c:v>
                </c:pt>
                <c:pt idx="21">
                  <c:v>377.7</c:v>
                </c:pt>
                <c:pt idx="22">
                  <c:v>376.7</c:v>
                </c:pt>
                <c:pt idx="23">
                  <c:v>375.7</c:v>
                </c:pt>
                <c:pt idx="24">
                  <c:v>374.7</c:v>
                </c:pt>
                <c:pt idx="25">
                  <c:v>373.7</c:v>
                </c:pt>
                <c:pt idx="26">
                  <c:v>372.7</c:v>
                </c:pt>
                <c:pt idx="27">
                  <c:v>371.7</c:v>
                </c:pt>
                <c:pt idx="28">
                  <c:v>370.7</c:v>
                </c:pt>
                <c:pt idx="29">
                  <c:v>369.7</c:v>
                </c:pt>
                <c:pt idx="30">
                  <c:v>368.70000000000005</c:v>
                </c:pt>
                <c:pt idx="31">
                  <c:v>367.70000000000005</c:v>
                </c:pt>
                <c:pt idx="32">
                  <c:v>366.70000000000005</c:v>
                </c:pt>
                <c:pt idx="33">
                  <c:v>365.70000000000005</c:v>
                </c:pt>
                <c:pt idx="34">
                  <c:v>364.70000000000005</c:v>
                </c:pt>
                <c:pt idx="35">
                  <c:v>363.70000000000005</c:v>
                </c:pt>
                <c:pt idx="36">
                  <c:v>362.70000000000005</c:v>
                </c:pt>
                <c:pt idx="37">
                  <c:v>361.70000000000005</c:v>
                </c:pt>
                <c:pt idx="38">
                  <c:v>360.70000000000005</c:v>
                </c:pt>
                <c:pt idx="39">
                  <c:v>359.70000000000005</c:v>
                </c:pt>
                <c:pt idx="40">
                  <c:v>358.70000000000005</c:v>
                </c:pt>
                <c:pt idx="41">
                  <c:v>357.70000000000005</c:v>
                </c:pt>
                <c:pt idx="42">
                  <c:v>356.70000000000005</c:v>
                </c:pt>
                <c:pt idx="43">
                  <c:v>355.7</c:v>
                </c:pt>
                <c:pt idx="44">
                  <c:v>354.7</c:v>
                </c:pt>
                <c:pt idx="45">
                  <c:v>353.7</c:v>
                </c:pt>
                <c:pt idx="46">
                  <c:v>352.7</c:v>
                </c:pt>
                <c:pt idx="47">
                  <c:v>351.7</c:v>
                </c:pt>
                <c:pt idx="48">
                  <c:v>350.7</c:v>
                </c:pt>
                <c:pt idx="49">
                  <c:v>349.7</c:v>
                </c:pt>
                <c:pt idx="50">
                  <c:v>348.7</c:v>
                </c:pt>
                <c:pt idx="51">
                  <c:v>347.7</c:v>
                </c:pt>
                <c:pt idx="52">
                  <c:v>346.7</c:v>
                </c:pt>
                <c:pt idx="53">
                  <c:v>345.7</c:v>
                </c:pt>
                <c:pt idx="54">
                  <c:v>344.7</c:v>
                </c:pt>
                <c:pt idx="55">
                  <c:v>343.7</c:v>
                </c:pt>
                <c:pt idx="56">
                  <c:v>342.7</c:v>
                </c:pt>
                <c:pt idx="57">
                  <c:v>341.7</c:v>
                </c:pt>
                <c:pt idx="58">
                  <c:v>340.7</c:v>
                </c:pt>
                <c:pt idx="59">
                  <c:v>339.7</c:v>
                </c:pt>
                <c:pt idx="60">
                  <c:v>338.7</c:v>
                </c:pt>
                <c:pt idx="61">
                  <c:v>337.7</c:v>
                </c:pt>
                <c:pt idx="62">
                  <c:v>336.7</c:v>
                </c:pt>
                <c:pt idx="63">
                  <c:v>335.7</c:v>
                </c:pt>
                <c:pt idx="64">
                  <c:v>334.7</c:v>
                </c:pt>
                <c:pt idx="65">
                  <c:v>333.7</c:v>
                </c:pt>
                <c:pt idx="66">
                  <c:v>332.7</c:v>
                </c:pt>
                <c:pt idx="67">
                  <c:v>331.7</c:v>
                </c:pt>
                <c:pt idx="68">
                  <c:v>330.7</c:v>
                </c:pt>
                <c:pt idx="69">
                  <c:v>329.7</c:v>
                </c:pt>
                <c:pt idx="70">
                  <c:v>328.7</c:v>
                </c:pt>
                <c:pt idx="71">
                  <c:v>327.7</c:v>
                </c:pt>
                <c:pt idx="72">
                  <c:v>326.7</c:v>
                </c:pt>
                <c:pt idx="73">
                  <c:v>325.7</c:v>
                </c:pt>
                <c:pt idx="74">
                  <c:v>324.7</c:v>
                </c:pt>
                <c:pt idx="75">
                  <c:v>323.7</c:v>
                </c:pt>
                <c:pt idx="76">
                  <c:v>322.7</c:v>
                </c:pt>
                <c:pt idx="77">
                  <c:v>321.7</c:v>
                </c:pt>
                <c:pt idx="78">
                  <c:v>320.7</c:v>
                </c:pt>
                <c:pt idx="79">
                  <c:v>319.7</c:v>
                </c:pt>
                <c:pt idx="80">
                  <c:v>318.7</c:v>
                </c:pt>
                <c:pt idx="81">
                  <c:v>317.7</c:v>
                </c:pt>
                <c:pt idx="82">
                  <c:v>316.7</c:v>
                </c:pt>
                <c:pt idx="83">
                  <c:v>315.7</c:v>
                </c:pt>
                <c:pt idx="84">
                  <c:v>314.7</c:v>
                </c:pt>
                <c:pt idx="85">
                  <c:v>313.7</c:v>
                </c:pt>
                <c:pt idx="86">
                  <c:v>312.7</c:v>
                </c:pt>
                <c:pt idx="87">
                  <c:v>311.7</c:v>
                </c:pt>
                <c:pt idx="88">
                  <c:v>310.7</c:v>
                </c:pt>
                <c:pt idx="89">
                  <c:v>309.7</c:v>
                </c:pt>
                <c:pt idx="90">
                  <c:v>308.7</c:v>
                </c:pt>
                <c:pt idx="91">
                  <c:v>307.7</c:v>
                </c:pt>
                <c:pt idx="92">
                  <c:v>306.7</c:v>
                </c:pt>
                <c:pt idx="93">
                  <c:v>305.70000000000005</c:v>
                </c:pt>
                <c:pt idx="94">
                  <c:v>304.70000000000005</c:v>
                </c:pt>
                <c:pt idx="95">
                  <c:v>303.70000000000005</c:v>
                </c:pt>
                <c:pt idx="96">
                  <c:v>302.70000000000005</c:v>
                </c:pt>
                <c:pt idx="97">
                  <c:v>301.70000000000005</c:v>
                </c:pt>
                <c:pt idx="98">
                  <c:v>300.70000000000005</c:v>
                </c:pt>
                <c:pt idx="99">
                  <c:v>299.70000000000005</c:v>
                </c:pt>
                <c:pt idx="100">
                  <c:v>298.70000000000005</c:v>
                </c:pt>
                <c:pt idx="101">
                  <c:v>297.70000000000005</c:v>
                </c:pt>
                <c:pt idx="102">
                  <c:v>296.70000000000005</c:v>
                </c:pt>
                <c:pt idx="103">
                  <c:v>295.70000000000005</c:v>
                </c:pt>
                <c:pt idx="104">
                  <c:v>294.70000000000005</c:v>
                </c:pt>
                <c:pt idx="105">
                  <c:v>293.7</c:v>
                </c:pt>
                <c:pt idx="106">
                  <c:v>292.7</c:v>
                </c:pt>
                <c:pt idx="107">
                  <c:v>291.7</c:v>
                </c:pt>
                <c:pt idx="108">
                  <c:v>290.7</c:v>
                </c:pt>
                <c:pt idx="109">
                  <c:v>289.7</c:v>
                </c:pt>
                <c:pt idx="110">
                  <c:v>288.7</c:v>
                </c:pt>
                <c:pt idx="111">
                  <c:v>287.7</c:v>
                </c:pt>
                <c:pt idx="112">
                  <c:v>286.8</c:v>
                </c:pt>
                <c:pt idx="113">
                  <c:v>285.7</c:v>
                </c:pt>
                <c:pt idx="114">
                  <c:v>284.8</c:v>
                </c:pt>
                <c:pt idx="115">
                  <c:v>283.7</c:v>
                </c:pt>
                <c:pt idx="116">
                  <c:v>282.8</c:v>
                </c:pt>
                <c:pt idx="117">
                  <c:v>281.8</c:v>
                </c:pt>
                <c:pt idx="118">
                  <c:v>280.8</c:v>
                </c:pt>
                <c:pt idx="119">
                  <c:v>279.8</c:v>
                </c:pt>
                <c:pt idx="120">
                  <c:v>278.8</c:v>
                </c:pt>
                <c:pt idx="121">
                  <c:v>277.8</c:v>
                </c:pt>
                <c:pt idx="122">
                  <c:v>276.8</c:v>
                </c:pt>
                <c:pt idx="123">
                  <c:v>275.8</c:v>
                </c:pt>
                <c:pt idx="124">
                  <c:v>274.8</c:v>
                </c:pt>
                <c:pt idx="125">
                  <c:v>273.8</c:v>
                </c:pt>
                <c:pt idx="126">
                  <c:v>272.8</c:v>
                </c:pt>
                <c:pt idx="127">
                  <c:v>271.8</c:v>
                </c:pt>
                <c:pt idx="128">
                  <c:v>270.8</c:v>
                </c:pt>
                <c:pt idx="129">
                  <c:v>269.8</c:v>
                </c:pt>
                <c:pt idx="130">
                  <c:v>268.8</c:v>
                </c:pt>
                <c:pt idx="131">
                  <c:v>267.79999999999995</c:v>
                </c:pt>
                <c:pt idx="132">
                  <c:v>266.79999999999995</c:v>
                </c:pt>
                <c:pt idx="133">
                  <c:v>265.79999999999995</c:v>
                </c:pt>
                <c:pt idx="134">
                  <c:v>264.79999999999995</c:v>
                </c:pt>
                <c:pt idx="135">
                  <c:v>263.79999999999995</c:v>
                </c:pt>
                <c:pt idx="136">
                  <c:v>262.79999999999995</c:v>
                </c:pt>
                <c:pt idx="137">
                  <c:v>261.79999999999995</c:v>
                </c:pt>
                <c:pt idx="138">
                  <c:v>260.79999999999995</c:v>
                </c:pt>
                <c:pt idx="139">
                  <c:v>259.79999999999995</c:v>
                </c:pt>
                <c:pt idx="140">
                  <c:v>258.79999999999995</c:v>
                </c:pt>
                <c:pt idx="141">
                  <c:v>257.79999999999995</c:v>
                </c:pt>
                <c:pt idx="142">
                  <c:v>256.79999999999995</c:v>
                </c:pt>
                <c:pt idx="143">
                  <c:v>255.80000000000004</c:v>
                </c:pt>
                <c:pt idx="144">
                  <c:v>254.80000000000004</c:v>
                </c:pt>
                <c:pt idx="145">
                  <c:v>253.8</c:v>
                </c:pt>
                <c:pt idx="146">
                  <c:v>252.8</c:v>
                </c:pt>
                <c:pt idx="147">
                  <c:v>251.8</c:v>
                </c:pt>
                <c:pt idx="148">
                  <c:v>250.8</c:v>
                </c:pt>
                <c:pt idx="149">
                  <c:v>249.79999999999998</c:v>
                </c:pt>
                <c:pt idx="150">
                  <c:v>248.79999999999998</c:v>
                </c:pt>
                <c:pt idx="151">
                  <c:v>247.79999999999998</c:v>
                </c:pt>
                <c:pt idx="152">
                  <c:v>246.79999999999998</c:v>
                </c:pt>
                <c:pt idx="153">
                  <c:v>245.79999999999998</c:v>
                </c:pt>
                <c:pt idx="154">
                  <c:v>244.79999999999998</c:v>
                </c:pt>
                <c:pt idx="155">
                  <c:v>243.79999999999998</c:v>
                </c:pt>
                <c:pt idx="156">
                  <c:v>242.79999999999998</c:v>
                </c:pt>
                <c:pt idx="157">
                  <c:v>241.79999999999998</c:v>
                </c:pt>
                <c:pt idx="158">
                  <c:v>240.79999999999998</c:v>
                </c:pt>
                <c:pt idx="159">
                  <c:v>239.8</c:v>
                </c:pt>
                <c:pt idx="160">
                  <c:v>238.8</c:v>
                </c:pt>
                <c:pt idx="161">
                  <c:v>237.8</c:v>
                </c:pt>
                <c:pt idx="162">
                  <c:v>236.8</c:v>
                </c:pt>
                <c:pt idx="163">
                  <c:v>235.8</c:v>
                </c:pt>
                <c:pt idx="164">
                  <c:v>234.8</c:v>
                </c:pt>
                <c:pt idx="165">
                  <c:v>233.8</c:v>
                </c:pt>
                <c:pt idx="166">
                  <c:v>232.8</c:v>
                </c:pt>
                <c:pt idx="167">
                  <c:v>231.8</c:v>
                </c:pt>
                <c:pt idx="168">
                  <c:v>230.8</c:v>
                </c:pt>
                <c:pt idx="169">
                  <c:v>229.8</c:v>
                </c:pt>
                <c:pt idx="170">
                  <c:v>228.8</c:v>
                </c:pt>
                <c:pt idx="171">
                  <c:v>227.8</c:v>
                </c:pt>
                <c:pt idx="172">
                  <c:v>226.8</c:v>
                </c:pt>
                <c:pt idx="173">
                  <c:v>225.8</c:v>
                </c:pt>
                <c:pt idx="174">
                  <c:v>224.8</c:v>
                </c:pt>
                <c:pt idx="175">
                  <c:v>223.8</c:v>
                </c:pt>
                <c:pt idx="176">
                  <c:v>222.8</c:v>
                </c:pt>
                <c:pt idx="177">
                  <c:v>221.8</c:v>
                </c:pt>
                <c:pt idx="178">
                  <c:v>220.79999999999998</c:v>
                </c:pt>
                <c:pt idx="179">
                  <c:v>219.79999999999998</c:v>
                </c:pt>
                <c:pt idx="180">
                  <c:v>218.79999999999998</c:v>
                </c:pt>
                <c:pt idx="181">
                  <c:v>217.79999999999998</c:v>
                </c:pt>
                <c:pt idx="182">
                  <c:v>216.79999999999998</c:v>
                </c:pt>
                <c:pt idx="183">
                  <c:v>215.79999999999998</c:v>
                </c:pt>
                <c:pt idx="184">
                  <c:v>214.79999999999998</c:v>
                </c:pt>
                <c:pt idx="185">
                  <c:v>213.79999999999998</c:v>
                </c:pt>
                <c:pt idx="186">
                  <c:v>212.79999999999998</c:v>
                </c:pt>
                <c:pt idx="187">
                  <c:v>211.79999999999998</c:v>
                </c:pt>
                <c:pt idx="188">
                  <c:v>210.79999999999998</c:v>
                </c:pt>
                <c:pt idx="189">
                  <c:v>209.79999999999998</c:v>
                </c:pt>
                <c:pt idx="190">
                  <c:v>208.8</c:v>
                </c:pt>
                <c:pt idx="191">
                  <c:v>207.8</c:v>
                </c:pt>
                <c:pt idx="192">
                  <c:v>206.8</c:v>
                </c:pt>
                <c:pt idx="193">
                  <c:v>205.8</c:v>
                </c:pt>
                <c:pt idx="194">
                  <c:v>204.8</c:v>
                </c:pt>
                <c:pt idx="195">
                  <c:v>203.8</c:v>
                </c:pt>
                <c:pt idx="196">
                  <c:v>202.8</c:v>
                </c:pt>
                <c:pt idx="197">
                  <c:v>201.8</c:v>
                </c:pt>
                <c:pt idx="198">
                  <c:v>200.8</c:v>
                </c:pt>
                <c:pt idx="199">
                  <c:v>199.8</c:v>
                </c:pt>
                <c:pt idx="200">
                  <c:v>198.8</c:v>
                </c:pt>
                <c:pt idx="201">
                  <c:v>197.8</c:v>
                </c:pt>
                <c:pt idx="202">
                  <c:v>196.8</c:v>
                </c:pt>
                <c:pt idx="203">
                  <c:v>195.8</c:v>
                </c:pt>
                <c:pt idx="204">
                  <c:v>194.8</c:v>
                </c:pt>
                <c:pt idx="205">
                  <c:v>193.8</c:v>
                </c:pt>
                <c:pt idx="206">
                  <c:v>192.8</c:v>
                </c:pt>
                <c:pt idx="207">
                  <c:v>191.8</c:v>
                </c:pt>
                <c:pt idx="208">
                  <c:v>190.8</c:v>
                </c:pt>
                <c:pt idx="209">
                  <c:v>189.79999999999998</c:v>
                </c:pt>
                <c:pt idx="210">
                  <c:v>188.79999999999998</c:v>
                </c:pt>
                <c:pt idx="211">
                  <c:v>187.79999999999998</c:v>
                </c:pt>
                <c:pt idx="212">
                  <c:v>186.79999999999998</c:v>
                </c:pt>
                <c:pt idx="213">
                  <c:v>185.79999999999998</c:v>
                </c:pt>
                <c:pt idx="214">
                  <c:v>184.79999999999998</c:v>
                </c:pt>
                <c:pt idx="215">
                  <c:v>183.79999999999998</c:v>
                </c:pt>
                <c:pt idx="216">
                  <c:v>182.79999999999998</c:v>
                </c:pt>
                <c:pt idx="217">
                  <c:v>181.79999999999998</c:v>
                </c:pt>
                <c:pt idx="218">
                  <c:v>180.79999999999998</c:v>
                </c:pt>
                <c:pt idx="219">
                  <c:v>179.79999999999998</c:v>
                </c:pt>
                <c:pt idx="220">
                  <c:v>178.79999999999998</c:v>
                </c:pt>
                <c:pt idx="221">
                  <c:v>177.8</c:v>
                </c:pt>
                <c:pt idx="222">
                  <c:v>176.8</c:v>
                </c:pt>
                <c:pt idx="223">
                  <c:v>175.8</c:v>
                </c:pt>
                <c:pt idx="224">
                  <c:v>174.8</c:v>
                </c:pt>
                <c:pt idx="225">
                  <c:v>173.8</c:v>
                </c:pt>
                <c:pt idx="226">
                  <c:v>172.8</c:v>
                </c:pt>
                <c:pt idx="227">
                  <c:v>171.8</c:v>
                </c:pt>
                <c:pt idx="228">
                  <c:v>170.8</c:v>
                </c:pt>
                <c:pt idx="229">
                  <c:v>169.8</c:v>
                </c:pt>
                <c:pt idx="230">
                  <c:v>168.8</c:v>
                </c:pt>
                <c:pt idx="231">
                  <c:v>167.8</c:v>
                </c:pt>
                <c:pt idx="232">
                  <c:v>166.8</c:v>
                </c:pt>
                <c:pt idx="233">
                  <c:v>165.8</c:v>
                </c:pt>
                <c:pt idx="234">
                  <c:v>164.8</c:v>
                </c:pt>
                <c:pt idx="235">
                  <c:v>163.80000000000001</c:v>
                </c:pt>
                <c:pt idx="236">
                  <c:v>162.80000000000001</c:v>
                </c:pt>
                <c:pt idx="237">
                  <c:v>161.80000000000001</c:v>
                </c:pt>
                <c:pt idx="238">
                  <c:v>160.80000000000001</c:v>
                </c:pt>
                <c:pt idx="239">
                  <c:v>159.80000000000001</c:v>
                </c:pt>
                <c:pt idx="240">
                  <c:v>158.79999999999998</c:v>
                </c:pt>
                <c:pt idx="241">
                  <c:v>157.79999999999998</c:v>
                </c:pt>
                <c:pt idx="242">
                  <c:v>156.79999999999998</c:v>
                </c:pt>
                <c:pt idx="243">
                  <c:v>155.79999999999998</c:v>
                </c:pt>
                <c:pt idx="244">
                  <c:v>154.79999999999998</c:v>
                </c:pt>
                <c:pt idx="245">
                  <c:v>153.79999999999998</c:v>
                </c:pt>
                <c:pt idx="246">
                  <c:v>152.79999999999998</c:v>
                </c:pt>
                <c:pt idx="247">
                  <c:v>151.79999999999998</c:v>
                </c:pt>
                <c:pt idx="248">
                  <c:v>150.79999999999998</c:v>
                </c:pt>
                <c:pt idx="249">
                  <c:v>149.79999999999998</c:v>
                </c:pt>
                <c:pt idx="250">
                  <c:v>148.79999999999998</c:v>
                </c:pt>
                <c:pt idx="251">
                  <c:v>147.79999999999998</c:v>
                </c:pt>
                <c:pt idx="252">
                  <c:v>146.80000000000001</c:v>
                </c:pt>
                <c:pt idx="253">
                  <c:v>145.80000000000001</c:v>
                </c:pt>
                <c:pt idx="254">
                  <c:v>144.80000000000001</c:v>
                </c:pt>
                <c:pt idx="255">
                  <c:v>143.80000000000001</c:v>
                </c:pt>
                <c:pt idx="256">
                  <c:v>142.80000000000001</c:v>
                </c:pt>
                <c:pt idx="257">
                  <c:v>141.80000000000001</c:v>
                </c:pt>
                <c:pt idx="258">
                  <c:v>140.9</c:v>
                </c:pt>
                <c:pt idx="259">
                  <c:v>139.80000000000001</c:v>
                </c:pt>
                <c:pt idx="260">
                  <c:v>138.9</c:v>
                </c:pt>
                <c:pt idx="261">
                  <c:v>137.80000000000001</c:v>
                </c:pt>
                <c:pt idx="262">
                  <c:v>136.80000000000001</c:v>
                </c:pt>
                <c:pt idx="263">
                  <c:v>135.9</c:v>
                </c:pt>
                <c:pt idx="264">
                  <c:v>134.80000000000001</c:v>
                </c:pt>
                <c:pt idx="265">
                  <c:v>133.89999999999998</c:v>
                </c:pt>
                <c:pt idx="266">
                  <c:v>132.89999999999998</c:v>
                </c:pt>
                <c:pt idx="267">
                  <c:v>131.89999999999998</c:v>
                </c:pt>
                <c:pt idx="268">
                  <c:v>130.89999999999998</c:v>
                </c:pt>
                <c:pt idx="269">
                  <c:v>129.80000000000001</c:v>
                </c:pt>
                <c:pt idx="270">
                  <c:v>128.89999999999998</c:v>
                </c:pt>
                <c:pt idx="271">
                  <c:v>127.90000000000002</c:v>
                </c:pt>
                <c:pt idx="272">
                  <c:v>126.9</c:v>
                </c:pt>
                <c:pt idx="273">
                  <c:v>125.9</c:v>
                </c:pt>
                <c:pt idx="274">
                  <c:v>124.89999999999999</c:v>
                </c:pt>
                <c:pt idx="275">
                  <c:v>123.89999999999999</c:v>
                </c:pt>
                <c:pt idx="276">
                  <c:v>122.89999999999999</c:v>
                </c:pt>
                <c:pt idx="277">
                  <c:v>121.89999999999999</c:v>
                </c:pt>
                <c:pt idx="278">
                  <c:v>120.89999999999999</c:v>
                </c:pt>
                <c:pt idx="279">
                  <c:v>119.9</c:v>
                </c:pt>
                <c:pt idx="280">
                  <c:v>118.9</c:v>
                </c:pt>
                <c:pt idx="281">
                  <c:v>117.9</c:v>
                </c:pt>
                <c:pt idx="282">
                  <c:v>116.9</c:v>
                </c:pt>
                <c:pt idx="283">
                  <c:v>115.9</c:v>
                </c:pt>
                <c:pt idx="284">
                  <c:v>114.9</c:v>
                </c:pt>
                <c:pt idx="285">
                  <c:v>113.9</c:v>
                </c:pt>
                <c:pt idx="286">
                  <c:v>112.9</c:v>
                </c:pt>
                <c:pt idx="287">
                  <c:v>111.9</c:v>
                </c:pt>
                <c:pt idx="288">
                  <c:v>110.9</c:v>
                </c:pt>
                <c:pt idx="289">
                  <c:v>109.89999999999999</c:v>
                </c:pt>
                <c:pt idx="290">
                  <c:v>108.89999999999999</c:v>
                </c:pt>
                <c:pt idx="291">
                  <c:v>107.89999999999999</c:v>
                </c:pt>
                <c:pt idx="292">
                  <c:v>106.89999999999999</c:v>
                </c:pt>
                <c:pt idx="293">
                  <c:v>105.89999999999999</c:v>
                </c:pt>
                <c:pt idx="294">
                  <c:v>104.89999999999999</c:v>
                </c:pt>
                <c:pt idx="295">
                  <c:v>103.9</c:v>
                </c:pt>
                <c:pt idx="296">
                  <c:v>102.9</c:v>
                </c:pt>
                <c:pt idx="297">
                  <c:v>101.9</c:v>
                </c:pt>
                <c:pt idx="298">
                  <c:v>100.9</c:v>
                </c:pt>
                <c:pt idx="299">
                  <c:v>99.87</c:v>
                </c:pt>
                <c:pt idx="300">
                  <c:v>98.87</c:v>
                </c:pt>
                <c:pt idx="301">
                  <c:v>97.87</c:v>
                </c:pt>
                <c:pt idx="302">
                  <c:v>96.87</c:v>
                </c:pt>
                <c:pt idx="303">
                  <c:v>95.86999999999999</c:v>
                </c:pt>
                <c:pt idx="304">
                  <c:v>94.88000000000001</c:v>
                </c:pt>
                <c:pt idx="305">
                  <c:v>93.86999999999999</c:v>
                </c:pt>
                <c:pt idx="306">
                  <c:v>92.86999999999999</c:v>
                </c:pt>
                <c:pt idx="307">
                  <c:v>91.86999999999999</c:v>
                </c:pt>
                <c:pt idx="308">
                  <c:v>90.87</c:v>
                </c:pt>
                <c:pt idx="309">
                  <c:v>89.87</c:v>
                </c:pt>
                <c:pt idx="310">
                  <c:v>88.87</c:v>
                </c:pt>
                <c:pt idx="311">
                  <c:v>87.87</c:v>
                </c:pt>
                <c:pt idx="312">
                  <c:v>86.87</c:v>
                </c:pt>
                <c:pt idx="313">
                  <c:v>85.87</c:v>
                </c:pt>
                <c:pt idx="314">
                  <c:v>84.87</c:v>
                </c:pt>
                <c:pt idx="315">
                  <c:v>83.87</c:v>
                </c:pt>
                <c:pt idx="316">
                  <c:v>82.87</c:v>
                </c:pt>
                <c:pt idx="317">
                  <c:v>81.88</c:v>
                </c:pt>
                <c:pt idx="318">
                  <c:v>80.87</c:v>
                </c:pt>
                <c:pt idx="319">
                  <c:v>79.88000000000001</c:v>
                </c:pt>
                <c:pt idx="320">
                  <c:v>78.88000000000001</c:v>
                </c:pt>
                <c:pt idx="321">
                  <c:v>77.88000000000001</c:v>
                </c:pt>
                <c:pt idx="322">
                  <c:v>76.88000000000001</c:v>
                </c:pt>
                <c:pt idx="323">
                  <c:v>75.88000000000001</c:v>
                </c:pt>
                <c:pt idx="324">
                  <c:v>74.88</c:v>
                </c:pt>
                <c:pt idx="325">
                  <c:v>73.88</c:v>
                </c:pt>
                <c:pt idx="326">
                  <c:v>72.88</c:v>
                </c:pt>
                <c:pt idx="327">
                  <c:v>71.88</c:v>
                </c:pt>
                <c:pt idx="328">
                  <c:v>70.88</c:v>
                </c:pt>
                <c:pt idx="329">
                  <c:v>69.88</c:v>
                </c:pt>
                <c:pt idx="330">
                  <c:v>68.88</c:v>
                </c:pt>
                <c:pt idx="331">
                  <c:v>67.88</c:v>
                </c:pt>
                <c:pt idx="332">
                  <c:v>66.89</c:v>
                </c:pt>
                <c:pt idx="333">
                  <c:v>65.89</c:v>
                </c:pt>
                <c:pt idx="334">
                  <c:v>64.88</c:v>
                </c:pt>
                <c:pt idx="335">
                  <c:v>63.89</c:v>
                </c:pt>
                <c:pt idx="336">
                  <c:v>62.89</c:v>
                </c:pt>
                <c:pt idx="337">
                  <c:v>61.89</c:v>
                </c:pt>
                <c:pt idx="338">
                  <c:v>60.879999999999995</c:v>
                </c:pt>
                <c:pt idx="339">
                  <c:v>59.89</c:v>
                </c:pt>
                <c:pt idx="340">
                  <c:v>58.89</c:v>
                </c:pt>
                <c:pt idx="341">
                  <c:v>57.88</c:v>
                </c:pt>
                <c:pt idx="342">
                  <c:v>56.89</c:v>
                </c:pt>
                <c:pt idx="343">
                  <c:v>55.88</c:v>
                </c:pt>
                <c:pt idx="344">
                  <c:v>54.879999999999995</c:v>
                </c:pt>
                <c:pt idx="345">
                  <c:v>53.89</c:v>
                </c:pt>
                <c:pt idx="346">
                  <c:v>52.88</c:v>
                </c:pt>
                <c:pt idx="347">
                  <c:v>51.89</c:v>
                </c:pt>
                <c:pt idx="348">
                  <c:v>50.89</c:v>
                </c:pt>
                <c:pt idx="349">
                  <c:v>49.889999999999993</c:v>
                </c:pt>
                <c:pt idx="350">
                  <c:v>48.89</c:v>
                </c:pt>
                <c:pt idx="351">
                  <c:v>47.89</c:v>
                </c:pt>
                <c:pt idx="352">
                  <c:v>46.89</c:v>
                </c:pt>
                <c:pt idx="353">
                  <c:v>45.89</c:v>
                </c:pt>
                <c:pt idx="354">
                  <c:v>44.89</c:v>
                </c:pt>
                <c:pt idx="355">
                  <c:v>43.9</c:v>
                </c:pt>
                <c:pt idx="356">
                  <c:v>42.89</c:v>
                </c:pt>
                <c:pt idx="357">
                  <c:v>41.9</c:v>
                </c:pt>
                <c:pt idx="358">
                  <c:v>40.9</c:v>
                </c:pt>
                <c:pt idx="359">
                  <c:v>39.9</c:v>
                </c:pt>
                <c:pt idx="360">
                  <c:v>38.9</c:v>
                </c:pt>
                <c:pt idx="361">
                  <c:v>37.900000000000006</c:v>
                </c:pt>
                <c:pt idx="362">
                  <c:v>36.900000000000006</c:v>
                </c:pt>
                <c:pt idx="363">
                  <c:v>35.9</c:v>
                </c:pt>
                <c:pt idx="364">
                  <c:v>34.9</c:v>
                </c:pt>
                <c:pt idx="365">
                  <c:v>33.9</c:v>
                </c:pt>
                <c:pt idx="366">
                  <c:v>32.9</c:v>
                </c:pt>
                <c:pt idx="367">
                  <c:v>31.9</c:v>
                </c:pt>
                <c:pt idx="368">
                  <c:v>30.900000000000002</c:v>
                </c:pt>
                <c:pt idx="369">
                  <c:v>29.9</c:v>
                </c:pt>
                <c:pt idx="370">
                  <c:v>28.9</c:v>
                </c:pt>
                <c:pt idx="371">
                  <c:v>27.900000000000002</c:v>
                </c:pt>
                <c:pt idx="372">
                  <c:v>26.9</c:v>
                </c:pt>
                <c:pt idx="373">
                  <c:v>25.9</c:v>
                </c:pt>
                <c:pt idx="374">
                  <c:v>24.9</c:v>
                </c:pt>
                <c:pt idx="375">
                  <c:v>23.900000000000002</c:v>
                </c:pt>
                <c:pt idx="376">
                  <c:v>22.9</c:v>
                </c:pt>
                <c:pt idx="377">
                  <c:v>21.9</c:v>
                </c:pt>
                <c:pt idx="378">
                  <c:v>20.91</c:v>
                </c:pt>
                <c:pt idx="379">
                  <c:v>19.91</c:v>
                </c:pt>
                <c:pt idx="380">
                  <c:v>18.91</c:v>
                </c:pt>
                <c:pt idx="381">
                  <c:v>17.91</c:v>
                </c:pt>
                <c:pt idx="382">
                  <c:v>16.899999999999999</c:v>
                </c:pt>
                <c:pt idx="383">
                  <c:v>15.9</c:v>
                </c:pt>
                <c:pt idx="384">
                  <c:v>14.9</c:v>
                </c:pt>
                <c:pt idx="385">
                  <c:v>13.899999999999999</c:v>
                </c:pt>
                <c:pt idx="386">
                  <c:v>12.91</c:v>
                </c:pt>
                <c:pt idx="387">
                  <c:v>11.91</c:v>
                </c:pt>
                <c:pt idx="388">
                  <c:v>10.91</c:v>
                </c:pt>
                <c:pt idx="389">
                  <c:v>9.9079999999999995</c:v>
                </c:pt>
                <c:pt idx="390">
                  <c:v>8.9049999999999994</c:v>
                </c:pt>
                <c:pt idx="391">
                  <c:v>7.915</c:v>
                </c:pt>
                <c:pt idx="392">
                  <c:v>6.9109999999999996</c:v>
                </c:pt>
                <c:pt idx="393">
                  <c:v>5.915</c:v>
                </c:pt>
                <c:pt idx="394">
                  <c:v>4.9130000000000003</c:v>
                </c:pt>
                <c:pt idx="395">
                  <c:v>3.9110000000000005</c:v>
                </c:pt>
                <c:pt idx="396">
                  <c:v>2.9119999999999999</c:v>
                </c:pt>
                <c:pt idx="397">
                  <c:v>1.909</c:v>
                </c:pt>
                <c:pt idx="398">
                  <c:v>0.91160000000000008</c:v>
                </c:pt>
                <c:pt idx="399">
                  <c:v>-8.2600000000000007E-2</c:v>
                </c:pt>
                <c:pt idx="400">
                  <c:v>-1.081</c:v>
                </c:pt>
                <c:pt idx="401">
                  <c:v>-2.0779999999999998</c:v>
                </c:pt>
                <c:pt idx="402">
                  <c:v>-3.081</c:v>
                </c:pt>
                <c:pt idx="403">
                  <c:v>-4.0819999999999999</c:v>
                </c:pt>
                <c:pt idx="404">
                  <c:v>-5.08</c:v>
                </c:pt>
                <c:pt idx="405">
                  <c:v>-6.08</c:v>
                </c:pt>
                <c:pt idx="406">
                  <c:v>-7.0740000000000007</c:v>
                </c:pt>
                <c:pt idx="407">
                  <c:v>-8.0779999999999994</c:v>
                </c:pt>
                <c:pt idx="408">
                  <c:v>-9.0739999999999998</c:v>
                </c:pt>
                <c:pt idx="409">
                  <c:v>-10.08</c:v>
                </c:pt>
                <c:pt idx="410">
                  <c:v>-11.08</c:v>
                </c:pt>
                <c:pt idx="411">
                  <c:v>-12.07</c:v>
                </c:pt>
                <c:pt idx="412">
                  <c:v>-13.07</c:v>
                </c:pt>
                <c:pt idx="413">
                  <c:v>-14.069999999999999</c:v>
                </c:pt>
                <c:pt idx="414">
                  <c:v>-15.07</c:v>
                </c:pt>
                <c:pt idx="415">
                  <c:v>-16.080000000000002</c:v>
                </c:pt>
                <c:pt idx="416">
                  <c:v>-17.069999999999997</c:v>
                </c:pt>
                <c:pt idx="417">
                  <c:v>-18.07</c:v>
                </c:pt>
                <c:pt idx="418">
                  <c:v>-19.07</c:v>
                </c:pt>
                <c:pt idx="419">
                  <c:v>-20.07</c:v>
                </c:pt>
                <c:pt idx="420">
                  <c:v>-21.069999999999997</c:v>
                </c:pt>
                <c:pt idx="421">
                  <c:v>-22.07</c:v>
                </c:pt>
                <c:pt idx="422">
                  <c:v>-23.07</c:v>
                </c:pt>
                <c:pt idx="423">
                  <c:v>-24.07</c:v>
                </c:pt>
                <c:pt idx="424">
                  <c:v>-25.07</c:v>
                </c:pt>
                <c:pt idx="425">
                  <c:v>-26.07</c:v>
                </c:pt>
                <c:pt idx="426">
                  <c:v>-27.07</c:v>
                </c:pt>
                <c:pt idx="427">
                  <c:v>-28.07</c:v>
                </c:pt>
                <c:pt idx="428">
                  <c:v>-29.07</c:v>
                </c:pt>
                <c:pt idx="429">
                  <c:v>-30.06</c:v>
                </c:pt>
                <c:pt idx="430">
                  <c:v>-31.07</c:v>
                </c:pt>
                <c:pt idx="431">
                  <c:v>-32.059999999999995</c:v>
                </c:pt>
                <c:pt idx="432">
                  <c:v>-33.06</c:v>
                </c:pt>
                <c:pt idx="433">
                  <c:v>-34.06</c:v>
                </c:pt>
                <c:pt idx="434">
                  <c:v>-35.06</c:v>
                </c:pt>
                <c:pt idx="435">
                  <c:v>-36.07</c:v>
                </c:pt>
                <c:pt idx="436">
                  <c:v>-37.07</c:v>
                </c:pt>
                <c:pt idx="437">
                  <c:v>-38.059999999999995</c:v>
                </c:pt>
                <c:pt idx="438">
                  <c:v>-39.059999999999995</c:v>
                </c:pt>
                <c:pt idx="439">
                  <c:v>-40.059999999999995</c:v>
                </c:pt>
                <c:pt idx="440">
                  <c:v>-41.06</c:v>
                </c:pt>
                <c:pt idx="441">
                  <c:v>-42.06</c:v>
                </c:pt>
                <c:pt idx="442">
                  <c:v>-43.06</c:v>
                </c:pt>
                <c:pt idx="443">
                  <c:v>-44.06</c:v>
                </c:pt>
                <c:pt idx="444">
                  <c:v>-45.06</c:v>
                </c:pt>
                <c:pt idx="445">
                  <c:v>-46.059999999999995</c:v>
                </c:pt>
                <c:pt idx="446">
                  <c:v>-47.059999999999995</c:v>
                </c:pt>
                <c:pt idx="447">
                  <c:v>-48.059999999999995</c:v>
                </c:pt>
                <c:pt idx="448">
                  <c:v>-49.06</c:v>
                </c:pt>
                <c:pt idx="449">
                  <c:v>-50.06</c:v>
                </c:pt>
                <c:pt idx="450">
                  <c:v>-51.06</c:v>
                </c:pt>
                <c:pt idx="451">
                  <c:v>-52.06</c:v>
                </c:pt>
                <c:pt idx="452">
                  <c:v>-53.06</c:v>
                </c:pt>
                <c:pt idx="453">
                  <c:v>-54.059999999999995</c:v>
                </c:pt>
                <c:pt idx="454">
                  <c:v>-55.059999999999995</c:v>
                </c:pt>
                <c:pt idx="455">
                  <c:v>-56.06</c:v>
                </c:pt>
                <c:pt idx="456">
                  <c:v>-57.06</c:v>
                </c:pt>
                <c:pt idx="457">
                  <c:v>-58.05</c:v>
                </c:pt>
                <c:pt idx="458">
                  <c:v>-59.06</c:v>
                </c:pt>
                <c:pt idx="459">
                  <c:v>-60.05</c:v>
                </c:pt>
                <c:pt idx="460">
                  <c:v>-61.06</c:v>
                </c:pt>
                <c:pt idx="461">
                  <c:v>-62.059999999999995</c:v>
                </c:pt>
                <c:pt idx="462">
                  <c:v>-63.05</c:v>
                </c:pt>
                <c:pt idx="463">
                  <c:v>-64.06</c:v>
                </c:pt>
                <c:pt idx="464">
                  <c:v>-65.06</c:v>
                </c:pt>
                <c:pt idx="465">
                  <c:v>-66.05</c:v>
                </c:pt>
                <c:pt idx="466">
                  <c:v>-67.05</c:v>
                </c:pt>
                <c:pt idx="467">
                  <c:v>-68.05</c:v>
                </c:pt>
                <c:pt idx="468">
                  <c:v>-69.05</c:v>
                </c:pt>
                <c:pt idx="469">
                  <c:v>-70.05</c:v>
                </c:pt>
                <c:pt idx="470">
                  <c:v>-71.05</c:v>
                </c:pt>
                <c:pt idx="471">
                  <c:v>-72.05</c:v>
                </c:pt>
                <c:pt idx="472">
                  <c:v>-73.05</c:v>
                </c:pt>
                <c:pt idx="473">
                  <c:v>-74.050000000000011</c:v>
                </c:pt>
                <c:pt idx="474">
                  <c:v>-75.050000000000011</c:v>
                </c:pt>
                <c:pt idx="475">
                  <c:v>-76.050000000000011</c:v>
                </c:pt>
                <c:pt idx="476">
                  <c:v>-77.05</c:v>
                </c:pt>
                <c:pt idx="477">
                  <c:v>-78.05</c:v>
                </c:pt>
                <c:pt idx="478">
                  <c:v>-79.039999999999992</c:v>
                </c:pt>
                <c:pt idx="479">
                  <c:v>-80.05</c:v>
                </c:pt>
                <c:pt idx="480">
                  <c:v>-81.05</c:v>
                </c:pt>
                <c:pt idx="481">
                  <c:v>-82.05</c:v>
                </c:pt>
                <c:pt idx="482">
                  <c:v>-83.05</c:v>
                </c:pt>
                <c:pt idx="483">
                  <c:v>-84.04</c:v>
                </c:pt>
                <c:pt idx="484">
                  <c:v>-85.04</c:v>
                </c:pt>
                <c:pt idx="485">
                  <c:v>-86.04</c:v>
                </c:pt>
                <c:pt idx="486">
                  <c:v>-87.05</c:v>
                </c:pt>
                <c:pt idx="487">
                  <c:v>-88.039999999999992</c:v>
                </c:pt>
                <c:pt idx="488">
                  <c:v>-89.039999999999992</c:v>
                </c:pt>
                <c:pt idx="489">
                  <c:v>-90.039999999999992</c:v>
                </c:pt>
                <c:pt idx="490">
                  <c:v>-91.039999999999992</c:v>
                </c:pt>
                <c:pt idx="491">
                  <c:v>-92.039999999999992</c:v>
                </c:pt>
                <c:pt idx="492">
                  <c:v>-93.039999999999992</c:v>
                </c:pt>
                <c:pt idx="493">
                  <c:v>-94.039999999999992</c:v>
                </c:pt>
                <c:pt idx="494">
                  <c:v>-95.04</c:v>
                </c:pt>
                <c:pt idx="495">
                  <c:v>-96.04</c:v>
                </c:pt>
                <c:pt idx="496">
                  <c:v>-97.03</c:v>
                </c:pt>
                <c:pt idx="497">
                  <c:v>-98.04</c:v>
                </c:pt>
                <c:pt idx="498">
                  <c:v>-99.04</c:v>
                </c:pt>
                <c:pt idx="499">
                  <c:v>-100</c:v>
                </c:pt>
                <c:pt idx="500">
                  <c:v>-101</c:v>
                </c:pt>
                <c:pt idx="501">
                  <c:v>-102</c:v>
                </c:pt>
                <c:pt idx="502">
                  <c:v>-103</c:v>
                </c:pt>
                <c:pt idx="503">
                  <c:v>-104</c:v>
                </c:pt>
                <c:pt idx="504">
                  <c:v>-105</c:v>
                </c:pt>
                <c:pt idx="505">
                  <c:v>-106</c:v>
                </c:pt>
                <c:pt idx="506">
                  <c:v>-107</c:v>
                </c:pt>
                <c:pt idx="507">
                  <c:v>-108</c:v>
                </c:pt>
                <c:pt idx="508">
                  <c:v>-109</c:v>
                </c:pt>
                <c:pt idx="509">
                  <c:v>-110</c:v>
                </c:pt>
                <c:pt idx="510">
                  <c:v>-111</c:v>
                </c:pt>
                <c:pt idx="511">
                  <c:v>-112</c:v>
                </c:pt>
                <c:pt idx="512">
                  <c:v>-113</c:v>
                </c:pt>
                <c:pt idx="513">
                  <c:v>-114</c:v>
                </c:pt>
                <c:pt idx="514">
                  <c:v>-115</c:v>
                </c:pt>
                <c:pt idx="515">
                  <c:v>-116</c:v>
                </c:pt>
                <c:pt idx="516">
                  <c:v>-117</c:v>
                </c:pt>
                <c:pt idx="517">
                  <c:v>-118</c:v>
                </c:pt>
                <c:pt idx="518">
                  <c:v>-119</c:v>
                </c:pt>
                <c:pt idx="519">
                  <c:v>-120</c:v>
                </c:pt>
                <c:pt idx="520">
                  <c:v>-121</c:v>
                </c:pt>
                <c:pt idx="521">
                  <c:v>-122</c:v>
                </c:pt>
                <c:pt idx="522">
                  <c:v>-123</c:v>
                </c:pt>
                <c:pt idx="523">
                  <c:v>-124</c:v>
                </c:pt>
                <c:pt idx="524">
                  <c:v>-125</c:v>
                </c:pt>
                <c:pt idx="525">
                  <c:v>-126</c:v>
                </c:pt>
                <c:pt idx="526">
                  <c:v>-127</c:v>
                </c:pt>
                <c:pt idx="527">
                  <c:v>-128</c:v>
                </c:pt>
                <c:pt idx="528">
                  <c:v>-129</c:v>
                </c:pt>
                <c:pt idx="529">
                  <c:v>-130</c:v>
                </c:pt>
                <c:pt idx="530">
                  <c:v>-131</c:v>
                </c:pt>
                <c:pt idx="531">
                  <c:v>-132</c:v>
                </c:pt>
                <c:pt idx="532">
                  <c:v>-133</c:v>
                </c:pt>
                <c:pt idx="533">
                  <c:v>-134</c:v>
                </c:pt>
                <c:pt idx="534">
                  <c:v>-135</c:v>
                </c:pt>
                <c:pt idx="535">
                  <c:v>-136</c:v>
                </c:pt>
                <c:pt idx="536">
                  <c:v>-137</c:v>
                </c:pt>
                <c:pt idx="537">
                  <c:v>-138</c:v>
                </c:pt>
                <c:pt idx="538">
                  <c:v>-139</c:v>
                </c:pt>
                <c:pt idx="539">
                  <c:v>-140</c:v>
                </c:pt>
                <c:pt idx="540">
                  <c:v>-141</c:v>
                </c:pt>
                <c:pt idx="541">
                  <c:v>-142</c:v>
                </c:pt>
                <c:pt idx="542">
                  <c:v>-143</c:v>
                </c:pt>
                <c:pt idx="543">
                  <c:v>-144</c:v>
                </c:pt>
                <c:pt idx="544">
                  <c:v>-145</c:v>
                </c:pt>
                <c:pt idx="545">
                  <c:v>-146</c:v>
                </c:pt>
                <c:pt idx="546">
                  <c:v>-147</c:v>
                </c:pt>
                <c:pt idx="547">
                  <c:v>-148</c:v>
                </c:pt>
                <c:pt idx="548">
                  <c:v>-149</c:v>
                </c:pt>
                <c:pt idx="549">
                  <c:v>-150</c:v>
                </c:pt>
                <c:pt idx="550">
                  <c:v>-151</c:v>
                </c:pt>
                <c:pt idx="551">
                  <c:v>-152</c:v>
                </c:pt>
                <c:pt idx="552">
                  <c:v>-153</c:v>
                </c:pt>
                <c:pt idx="553">
                  <c:v>-154</c:v>
                </c:pt>
                <c:pt idx="554">
                  <c:v>-155</c:v>
                </c:pt>
                <c:pt idx="555">
                  <c:v>-156</c:v>
                </c:pt>
                <c:pt idx="556">
                  <c:v>-157</c:v>
                </c:pt>
                <c:pt idx="557">
                  <c:v>-158</c:v>
                </c:pt>
                <c:pt idx="558">
                  <c:v>-159</c:v>
                </c:pt>
                <c:pt idx="559">
                  <c:v>-160</c:v>
                </c:pt>
                <c:pt idx="560">
                  <c:v>-161</c:v>
                </c:pt>
                <c:pt idx="561">
                  <c:v>-162</c:v>
                </c:pt>
                <c:pt idx="562">
                  <c:v>-163</c:v>
                </c:pt>
                <c:pt idx="563">
                  <c:v>-164</c:v>
                </c:pt>
                <c:pt idx="564">
                  <c:v>-165</c:v>
                </c:pt>
                <c:pt idx="565">
                  <c:v>-166</c:v>
                </c:pt>
                <c:pt idx="566">
                  <c:v>-167</c:v>
                </c:pt>
                <c:pt idx="567">
                  <c:v>-168</c:v>
                </c:pt>
                <c:pt idx="568">
                  <c:v>-169</c:v>
                </c:pt>
                <c:pt idx="569">
                  <c:v>-170</c:v>
                </c:pt>
                <c:pt idx="570">
                  <c:v>-171</c:v>
                </c:pt>
                <c:pt idx="571">
                  <c:v>-172</c:v>
                </c:pt>
                <c:pt idx="572">
                  <c:v>-173</c:v>
                </c:pt>
                <c:pt idx="573">
                  <c:v>-174</c:v>
                </c:pt>
                <c:pt idx="574">
                  <c:v>-175</c:v>
                </c:pt>
                <c:pt idx="575">
                  <c:v>-176</c:v>
                </c:pt>
                <c:pt idx="576">
                  <c:v>-177</c:v>
                </c:pt>
                <c:pt idx="577">
                  <c:v>-178</c:v>
                </c:pt>
                <c:pt idx="578">
                  <c:v>-179</c:v>
                </c:pt>
                <c:pt idx="579">
                  <c:v>-180</c:v>
                </c:pt>
                <c:pt idx="580">
                  <c:v>-181</c:v>
                </c:pt>
                <c:pt idx="581">
                  <c:v>-182</c:v>
                </c:pt>
                <c:pt idx="582">
                  <c:v>-183</c:v>
                </c:pt>
                <c:pt idx="583">
                  <c:v>-184</c:v>
                </c:pt>
                <c:pt idx="584">
                  <c:v>-185</c:v>
                </c:pt>
                <c:pt idx="585">
                  <c:v>-186</c:v>
                </c:pt>
                <c:pt idx="586">
                  <c:v>-187</c:v>
                </c:pt>
                <c:pt idx="587">
                  <c:v>-188</c:v>
                </c:pt>
                <c:pt idx="588">
                  <c:v>-189</c:v>
                </c:pt>
                <c:pt idx="589">
                  <c:v>-190</c:v>
                </c:pt>
                <c:pt idx="590">
                  <c:v>-191</c:v>
                </c:pt>
                <c:pt idx="591">
                  <c:v>-192</c:v>
                </c:pt>
                <c:pt idx="592">
                  <c:v>-193</c:v>
                </c:pt>
                <c:pt idx="593">
                  <c:v>-194</c:v>
                </c:pt>
                <c:pt idx="594">
                  <c:v>-195</c:v>
                </c:pt>
                <c:pt idx="595">
                  <c:v>-196</c:v>
                </c:pt>
                <c:pt idx="596">
                  <c:v>-197</c:v>
                </c:pt>
                <c:pt idx="597">
                  <c:v>-198</c:v>
                </c:pt>
                <c:pt idx="598">
                  <c:v>-199</c:v>
                </c:pt>
                <c:pt idx="599">
                  <c:v>-200</c:v>
                </c:pt>
                <c:pt idx="600">
                  <c:v>-201</c:v>
                </c:pt>
                <c:pt idx="601">
                  <c:v>-202</c:v>
                </c:pt>
                <c:pt idx="602">
                  <c:v>-203</c:v>
                </c:pt>
                <c:pt idx="603">
                  <c:v>-204</c:v>
                </c:pt>
                <c:pt idx="604">
                  <c:v>-205</c:v>
                </c:pt>
                <c:pt idx="605">
                  <c:v>-206</c:v>
                </c:pt>
                <c:pt idx="606">
                  <c:v>-207</c:v>
                </c:pt>
                <c:pt idx="607">
                  <c:v>-208</c:v>
                </c:pt>
                <c:pt idx="608">
                  <c:v>-209</c:v>
                </c:pt>
                <c:pt idx="609">
                  <c:v>-210</c:v>
                </c:pt>
                <c:pt idx="610">
                  <c:v>-211</c:v>
                </c:pt>
                <c:pt idx="611">
                  <c:v>-212</c:v>
                </c:pt>
                <c:pt idx="612">
                  <c:v>-213</c:v>
                </c:pt>
                <c:pt idx="613">
                  <c:v>-214</c:v>
                </c:pt>
                <c:pt idx="614">
                  <c:v>-215</c:v>
                </c:pt>
                <c:pt idx="615">
                  <c:v>-216</c:v>
                </c:pt>
                <c:pt idx="616">
                  <c:v>-217</c:v>
                </c:pt>
                <c:pt idx="617">
                  <c:v>-218</c:v>
                </c:pt>
                <c:pt idx="618">
                  <c:v>-219</c:v>
                </c:pt>
                <c:pt idx="619">
                  <c:v>-220</c:v>
                </c:pt>
                <c:pt idx="620">
                  <c:v>-221</c:v>
                </c:pt>
                <c:pt idx="621">
                  <c:v>-222</c:v>
                </c:pt>
                <c:pt idx="622">
                  <c:v>-223</c:v>
                </c:pt>
                <c:pt idx="623">
                  <c:v>-224</c:v>
                </c:pt>
                <c:pt idx="624">
                  <c:v>-225</c:v>
                </c:pt>
                <c:pt idx="625">
                  <c:v>-226</c:v>
                </c:pt>
                <c:pt idx="626">
                  <c:v>-227</c:v>
                </c:pt>
                <c:pt idx="627">
                  <c:v>-228</c:v>
                </c:pt>
                <c:pt idx="628">
                  <c:v>-229</c:v>
                </c:pt>
                <c:pt idx="629">
                  <c:v>-230</c:v>
                </c:pt>
                <c:pt idx="630">
                  <c:v>-231</c:v>
                </c:pt>
                <c:pt idx="631">
                  <c:v>-232</c:v>
                </c:pt>
                <c:pt idx="632">
                  <c:v>-233</c:v>
                </c:pt>
                <c:pt idx="633">
                  <c:v>-234</c:v>
                </c:pt>
                <c:pt idx="634">
                  <c:v>-235</c:v>
                </c:pt>
                <c:pt idx="635">
                  <c:v>-236</c:v>
                </c:pt>
                <c:pt idx="636">
                  <c:v>-237</c:v>
                </c:pt>
                <c:pt idx="637">
                  <c:v>-238</c:v>
                </c:pt>
                <c:pt idx="638">
                  <c:v>-239</c:v>
                </c:pt>
                <c:pt idx="639">
                  <c:v>-240</c:v>
                </c:pt>
                <c:pt idx="640">
                  <c:v>-241</c:v>
                </c:pt>
                <c:pt idx="641">
                  <c:v>-242</c:v>
                </c:pt>
                <c:pt idx="642">
                  <c:v>-243</c:v>
                </c:pt>
                <c:pt idx="643">
                  <c:v>-244</c:v>
                </c:pt>
                <c:pt idx="644">
                  <c:v>-245</c:v>
                </c:pt>
                <c:pt idx="645">
                  <c:v>-246</c:v>
                </c:pt>
                <c:pt idx="646">
                  <c:v>-247</c:v>
                </c:pt>
                <c:pt idx="647">
                  <c:v>-248</c:v>
                </c:pt>
                <c:pt idx="648">
                  <c:v>-249</c:v>
                </c:pt>
                <c:pt idx="649">
                  <c:v>-250</c:v>
                </c:pt>
                <c:pt idx="650">
                  <c:v>-251</c:v>
                </c:pt>
                <c:pt idx="651">
                  <c:v>-252</c:v>
                </c:pt>
                <c:pt idx="652">
                  <c:v>-253</c:v>
                </c:pt>
                <c:pt idx="653">
                  <c:v>-254</c:v>
                </c:pt>
                <c:pt idx="654">
                  <c:v>-255</c:v>
                </c:pt>
                <c:pt idx="655">
                  <c:v>-255.9</c:v>
                </c:pt>
                <c:pt idx="656">
                  <c:v>-256.90000000000003</c:v>
                </c:pt>
                <c:pt idx="657">
                  <c:v>-257.90000000000003</c:v>
                </c:pt>
                <c:pt idx="658">
                  <c:v>-258.90000000000003</c:v>
                </c:pt>
                <c:pt idx="659">
                  <c:v>-260</c:v>
                </c:pt>
                <c:pt idx="660">
                  <c:v>-260.90000000000003</c:v>
                </c:pt>
                <c:pt idx="661">
                  <c:v>-261.90000000000003</c:v>
                </c:pt>
                <c:pt idx="662">
                  <c:v>-262.90000000000003</c:v>
                </c:pt>
                <c:pt idx="663">
                  <c:v>-263.90000000000003</c:v>
                </c:pt>
                <c:pt idx="664">
                  <c:v>-264.90000000000003</c:v>
                </c:pt>
                <c:pt idx="665">
                  <c:v>-265.90000000000003</c:v>
                </c:pt>
                <c:pt idx="666">
                  <c:v>-266.90000000000003</c:v>
                </c:pt>
                <c:pt idx="667">
                  <c:v>-267.90000000000003</c:v>
                </c:pt>
                <c:pt idx="668">
                  <c:v>-268.89999999999998</c:v>
                </c:pt>
                <c:pt idx="669">
                  <c:v>-269.89999999999998</c:v>
                </c:pt>
                <c:pt idx="670">
                  <c:v>-270.89999999999998</c:v>
                </c:pt>
                <c:pt idx="671">
                  <c:v>-271.89999999999998</c:v>
                </c:pt>
                <c:pt idx="672">
                  <c:v>-272.89999999999998</c:v>
                </c:pt>
                <c:pt idx="673">
                  <c:v>-273.89999999999998</c:v>
                </c:pt>
                <c:pt idx="674">
                  <c:v>-274.89999999999998</c:v>
                </c:pt>
                <c:pt idx="675">
                  <c:v>-275.89999999999998</c:v>
                </c:pt>
                <c:pt idx="676">
                  <c:v>-276.89999999999998</c:v>
                </c:pt>
                <c:pt idx="677">
                  <c:v>-277.89999999999998</c:v>
                </c:pt>
                <c:pt idx="678">
                  <c:v>-278.89999999999998</c:v>
                </c:pt>
                <c:pt idx="679">
                  <c:v>-279.89999999999998</c:v>
                </c:pt>
                <c:pt idx="680">
                  <c:v>-280.89999999999998</c:v>
                </c:pt>
                <c:pt idx="681">
                  <c:v>-281.89999999999998</c:v>
                </c:pt>
                <c:pt idx="682">
                  <c:v>-282.89999999999998</c:v>
                </c:pt>
                <c:pt idx="683">
                  <c:v>-283.89999999999998</c:v>
                </c:pt>
                <c:pt idx="684">
                  <c:v>-284.89999999999998</c:v>
                </c:pt>
                <c:pt idx="685">
                  <c:v>-285.89999999999998</c:v>
                </c:pt>
                <c:pt idx="686">
                  <c:v>-286.89999999999998</c:v>
                </c:pt>
                <c:pt idx="687">
                  <c:v>-287.89999999999998</c:v>
                </c:pt>
                <c:pt idx="688">
                  <c:v>-288.89999999999998</c:v>
                </c:pt>
                <c:pt idx="689">
                  <c:v>-289.89999999999998</c:v>
                </c:pt>
                <c:pt idx="690">
                  <c:v>-290.89999999999998</c:v>
                </c:pt>
                <c:pt idx="691">
                  <c:v>-291.89999999999998</c:v>
                </c:pt>
                <c:pt idx="692">
                  <c:v>-292.89999999999998</c:v>
                </c:pt>
                <c:pt idx="693">
                  <c:v>-293.89999999999998</c:v>
                </c:pt>
                <c:pt idx="694">
                  <c:v>-294.89999999999998</c:v>
                </c:pt>
                <c:pt idx="695">
                  <c:v>-295.89999999999998</c:v>
                </c:pt>
                <c:pt idx="696">
                  <c:v>-296.89999999999998</c:v>
                </c:pt>
                <c:pt idx="697">
                  <c:v>-297.89999999999998</c:v>
                </c:pt>
                <c:pt idx="698">
                  <c:v>-298.89999999999998</c:v>
                </c:pt>
                <c:pt idx="699">
                  <c:v>-299.89999999999998</c:v>
                </c:pt>
                <c:pt idx="700">
                  <c:v>-300.89999999999998</c:v>
                </c:pt>
                <c:pt idx="701">
                  <c:v>-301.89999999999998</c:v>
                </c:pt>
                <c:pt idx="702">
                  <c:v>-302.89999999999998</c:v>
                </c:pt>
                <c:pt idx="703">
                  <c:v>-303.89999999999998</c:v>
                </c:pt>
                <c:pt idx="704">
                  <c:v>-304.89999999999998</c:v>
                </c:pt>
                <c:pt idx="705">
                  <c:v>-305.89999999999998</c:v>
                </c:pt>
                <c:pt idx="706">
                  <c:v>-306.90000000000003</c:v>
                </c:pt>
                <c:pt idx="707">
                  <c:v>-307.90000000000003</c:v>
                </c:pt>
                <c:pt idx="708">
                  <c:v>-308.90000000000003</c:v>
                </c:pt>
                <c:pt idx="709">
                  <c:v>-309.90000000000003</c:v>
                </c:pt>
                <c:pt idx="710">
                  <c:v>-310.90000000000003</c:v>
                </c:pt>
                <c:pt idx="711">
                  <c:v>-311.90000000000003</c:v>
                </c:pt>
                <c:pt idx="712">
                  <c:v>-312.90000000000003</c:v>
                </c:pt>
                <c:pt idx="713">
                  <c:v>-313.90000000000003</c:v>
                </c:pt>
                <c:pt idx="714">
                  <c:v>-314.90000000000003</c:v>
                </c:pt>
                <c:pt idx="715">
                  <c:v>-315.90000000000003</c:v>
                </c:pt>
                <c:pt idx="716">
                  <c:v>-316.90000000000003</c:v>
                </c:pt>
                <c:pt idx="717">
                  <c:v>-317.90000000000003</c:v>
                </c:pt>
                <c:pt idx="718">
                  <c:v>-318.90000000000003</c:v>
                </c:pt>
                <c:pt idx="719">
                  <c:v>-319.90000000000003</c:v>
                </c:pt>
                <c:pt idx="720">
                  <c:v>-320.90000000000003</c:v>
                </c:pt>
                <c:pt idx="721">
                  <c:v>-321.90000000000003</c:v>
                </c:pt>
                <c:pt idx="722">
                  <c:v>-322.90000000000003</c:v>
                </c:pt>
                <c:pt idx="723">
                  <c:v>-323.90000000000003</c:v>
                </c:pt>
                <c:pt idx="724">
                  <c:v>-324.90000000000003</c:v>
                </c:pt>
                <c:pt idx="725">
                  <c:v>-325.90000000000003</c:v>
                </c:pt>
                <c:pt idx="726">
                  <c:v>-326.90000000000003</c:v>
                </c:pt>
                <c:pt idx="727">
                  <c:v>-327.90000000000003</c:v>
                </c:pt>
                <c:pt idx="728">
                  <c:v>-328.90000000000003</c:v>
                </c:pt>
                <c:pt idx="729">
                  <c:v>-329.90000000000003</c:v>
                </c:pt>
                <c:pt idx="730">
                  <c:v>-330.90000000000003</c:v>
                </c:pt>
                <c:pt idx="731">
                  <c:v>-331.9</c:v>
                </c:pt>
                <c:pt idx="732">
                  <c:v>-332.9</c:v>
                </c:pt>
                <c:pt idx="733">
                  <c:v>-333.9</c:v>
                </c:pt>
                <c:pt idx="734">
                  <c:v>-334.9</c:v>
                </c:pt>
                <c:pt idx="735">
                  <c:v>-335.9</c:v>
                </c:pt>
                <c:pt idx="736">
                  <c:v>-336.9</c:v>
                </c:pt>
                <c:pt idx="737">
                  <c:v>-337.9</c:v>
                </c:pt>
                <c:pt idx="738">
                  <c:v>-338.9</c:v>
                </c:pt>
                <c:pt idx="739">
                  <c:v>-339.9</c:v>
                </c:pt>
                <c:pt idx="740">
                  <c:v>-340.9</c:v>
                </c:pt>
                <c:pt idx="741">
                  <c:v>-341.9</c:v>
                </c:pt>
                <c:pt idx="742">
                  <c:v>-342.9</c:v>
                </c:pt>
                <c:pt idx="743">
                  <c:v>-343.9</c:v>
                </c:pt>
                <c:pt idx="744">
                  <c:v>-344.9</c:v>
                </c:pt>
                <c:pt idx="745">
                  <c:v>-345.9</c:v>
                </c:pt>
                <c:pt idx="746">
                  <c:v>-346.9</c:v>
                </c:pt>
                <c:pt idx="747">
                  <c:v>-347.9</c:v>
                </c:pt>
                <c:pt idx="748">
                  <c:v>-348.9</c:v>
                </c:pt>
                <c:pt idx="749">
                  <c:v>-349.9</c:v>
                </c:pt>
                <c:pt idx="750">
                  <c:v>-350.9</c:v>
                </c:pt>
                <c:pt idx="751">
                  <c:v>-351.9</c:v>
                </c:pt>
                <c:pt idx="752">
                  <c:v>-352.9</c:v>
                </c:pt>
                <c:pt idx="753">
                  <c:v>-353.9</c:v>
                </c:pt>
                <c:pt idx="754">
                  <c:v>-354.9</c:v>
                </c:pt>
                <c:pt idx="755">
                  <c:v>-355.9</c:v>
                </c:pt>
                <c:pt idx="756">
                  <c:v>-356.9</c:v>
                </c:pt>
                <c:pt idx="757">
                  <c:v>-357.9</c:v>
                </c:pt>
                <c:pt idx="758">
                  <c:v>-358.9</c:v>
                </c:pt>
                <c:pt idx="759">
                  <c:v>-359.9</c:v>
                </c:pt>
                <c:pt idx="760">
                  <c:v>-360.9</c:v>
                </c:pt>
                <c:pt idx="761">
                  <c:v>-361.9</c:v>
                </c:pt>
                <c:pt idx="762">
                  <c:v>-362.9</c:v>
                </c:pt>
                <c:pt idx="763">
                  <c:v>-363.9</c:v>
                </c:pt>
                <c:pt idx="764">
                  <c:v>-364.9</c:v>
                </c:pt>
                <c:pt idx="765">
                  <c:v>-365.9</c:v>
                </c:pt>
                <c:pt idx="766">
                  <c:v>-366.9</c:v>
                </c:pt>
                <c:pt idx="767">
                  <c:v>-367.9</c:v>
                </c:pt>
                <c:pt idx="768">
                  <c:v>-368.9</c:v>
                </c:pt>
                <c:pt idx="769">
                  <c:v>-369.90000000000003</c:v>
                </c:pt>
                <c:pt idx="770">
                  <c:v>-370.90000000000003</c:v>
                </c:pt>
                <c:pt idx="771">
                  <c:v>-371.90000000000003</c:v>
                </c:pt>
                <c:pt idx="772">
                  <c:v>-372.90000000000003</c:v>
                </c:pt>
                <c:pt idx="773">
                  <c:v>-373.90000000000003</c:v>
                </c:pt>
                <c:pt idx="774">
                  <c:v>-374.90000000000003</c:v>
                </c:pt>
                <c:pt idx="775">
                  <c:v>-375.90000000000003</c:v>
                </c:pt>
                <c:pt idx="776">
                  <c:v>-376.90000000000003</c:v>
                </c:pt>
                <c:pt idx="777">
                  <c:v>-377.90000000000003</c:v>
                </c:pt>
                <c:pt idx="778">
                  <c:v>-378.90000000000003</c:v>
                </c:pt>
                <c:pt idx="779">
                  <c:v>-379.90000000000003</c:v>
                </c:pt>
                <c:pt idx="780">
                  <c:v>-380.90000000000003</c:v>
                </c:pt>
                <c:pt idx="781">
                  <c:v>-381.90000000000003</c:v>
                </c:pt>
                <c:pt idx="782">
                  <c:v>-382.90000000000003</c:v>
                </c:pt>
                <c:pt idx="783">
                  <c:v>-383.90000000000003</c:v>
                </c:pt>
                <c:pt idx="784">
                  <c:v>-384.90000000000003</c:v>
                </c:pt>
                <c:pt idx="785">
                  <c:v>-385.90000000000003</c:v>
                </c:pt>
                <c:pt idx="786">
                  <c:v>-386.90000000000003</c:v>
                </c:pt>
                <c:pt idx="787">
                  <c:v>-387.90000000000003</c:v>
                </c:pt>
                <c:pt idx="788">
                  <c:v>-388.90000000000003</c:v>
                </c:pt>
                <c:pt idx="789">
                  <c:v>-389.90000000000003</c:v>
                </c:pt>
                <c:pt idx="790">
                  <c:v>-390.90000000000003</c:v>
                </c:pt>
                <c:pt idx="791">
                  <c:v>-391.90000000000003</c:v>
                </c:pt>
                <c:pt idx="792">
                  <c:v>-392.90000000000003</c:v>
                </c:pt>
                <c:pt idx="793">
                  <c:v>-393.9</c:v>
                </c:pt>
                <c:pt idx="794">
                  <c:v>-394.9</c:v>
                </c:pt>
                <c:pt idx="795">
                  <c:v>-395.9</c:v>
                </c:pt>
                <c:pt idx="796">
                  <c:v>-396.9</c:v>
                </c:pt>
                <c:pt idx="797">
                  <c:v>-397.9</c:v>
                </c:pt>
                <c:pt idx="798">
                  <c:v>-398.9</c:v>
                </c:pt>
                <c:pt idx="799">
                  <c:v>-399.9</c:v>
                </c:pt>
                <c:pt idx="800">
                  <c:v>-398.9</c:v>
                </c:pt>
                <c:pt idx="801">
                  <c:v>-397.9</c:v>
                </c:pt>
                <c:pt idx="802">
                  <c:v>-396.9</c:v>
                </c:pt>
                <c:pt idx="803">
                  <c:v>-395.9</c:v>
                </c:pt>
                <c:pt idx="804">
                  <c:v>-394.9</c:v>
                </c:pt>
                <c:pt idx="805">
                  <c:v>-393.9</c:v>
                </c:pt>
                <c:pt idx="806">
                  <c:v>-392.90000000000003</c:v>
                </c:pt>
                <c:pt idx="807">
                  <c:v>-391.90000000000003</c:v>
                </c:pt>
                <c:pt idx="808">
                  <c:v>-390.90000000000003</c:v>
                </c:pt>
                <c:pt idx="809">
                  <c:v>-389.90000000000003</c:v>
                </c:pt>
                <c:pt idx="810">
                  <c:v>-388.90000000000003</c:v>
                </c:pt>
                <c:pt idx="811">
                  <c:v>-387.90000000000003</c:v>
                </c:pt>
                <c:pt idx="812">
                  <c:v>-386.90000000000003</c:v>
                </c:pt>
                <c:pt idx="813">
                  <c:v>-385.90000000000003</c:v>
                </c:pt>
                <c:pt idx="814">
                  <c:v>-384.90000000000003</c:v>
                </c:pt>
                <c:pt idx="815">
                  <c:v>-383.90000000000003</c:v>
                </c:pt>
                <c:pt idx="816">
                  <c:v>-382.90000000000003</c:v>
                </c:pt>
                <c:pt idx="817">
                  <c:v>-381.90000000000003</c:v>
                </c:pt>
                <c:pt idx="818">
                  <c:v>-380.90000000000003</c:v>
                </c:pt>
                <c:pt idx="819">
                  <c:v>-379.90000000000003</c:v>
                </c:pt>
                <c:pt idx="820">
                  <c:v>-378.90000000000003</c:v>
                </c:pt>
                <c:pt idx="821">
                  <c:v>-377.90000000000003</c:v>
                </c:pt>
                <c:pt idx="822">
                  <c:v>-376.90000000000003</c:v>
                </c:pt>
                <c:pt idx="823">
                  <c:v>-375.90000000000003</c:v>
                </c:pt>
                <c:pt idx="824">
                  <c:v>-374.90000000000003</c:v>
                </c:pt>
                <c:pt idx="825">
                  <c:v>-373.90000000000003</c:v>
                </c:pt>
                <c:pt idx="826">
                  <c:v>-372.90000000000003</c:v>
                </c:pt>
                <c:pt idx="827">
                  <c:v>-371.90000000000003</c:v>
                </c:pt>
                <c:pt idx="828">
                  <c:v>-370.90000000000003</c:v>
                </c:pt>
                <c:pt idx="829">
                  <c:v>-369.90000000000003</c:v>
                </c:pt>
                <c:pt idx="830">
                  <c:v>-368.9</c:v>
                </c:pt>
                <c:pt idx="831">
                  <c:v>-367.9</c:v>
                </c:pt>
                <c:pt idx="832">
                  <c:v>-366.9</c:v>
                </c:pt>
                <c:pt idx="833">
                  <c:v>-365.9</c:v>
                </c:pt>
                <c:pt idx="834">
                  <c:v>-364.9</c:v>
                </c:pt>
                <c:pt idx="835">
                  <c:v>-363.9</c:v>
                </c:pt>
                <c:pt idx="836">
                  <c:v>-362.9</c:v>
                </c:pt>
                <c:pt idx="837">
                  <c:v>-361.9</c:v>
                </c:pt>
                <c:pt idx="838">
                  <c:v>-360.9</c:v>
                </c:pt>
                <c:pt idx="839">
                  <c:v>-359.9</c:v>
                </c:pt>
                <c:pt idx="840">
                  <c:v>-358.9</c:v>
                </c:pt>
                <c:pt idx="841">
                  <c:v>-357.9</c:v>
                </c:pt>
                <c:pt idx="842">
                  <c:v>-356.9</c:v>
                </c:pt>
                <c:pt idx="843">
                  <c:v>-355.9</c:v>
                </c:pt>
                <c:pt idx="844">
                  <c:v>-354.9</c:v>
                </c:pt>
                <c:pt idx="845">
                  <c:v>-353.9</c:v>
                </c:pt>
                <c:pt idx="846">
                  <c:v>-352.9</c:v>
                </c:pt>
                <c:pt idx="847">
                  <c:v>-351.9</c:v>
                </c:pt>
                <c:pt idx="848">
                  <c:v>-350.9</c:v>
                </c:pt>
                <c:pt idx="849">
                  <c:v>-349.9</c:v>
                </c:pt>
                <c:pt idx="850">
                  <c:v>-348.9</c:v>
                </c:pt>
                <c:pt idx="851">
                  <c:v>-347.9</c:v>
                </c:pt>
                <c:pt idx="852">
                  <c:v>-346.9</c:v>
                </c:pt>
                <c:pt idx="853">
                  <c:v>-345.9</c:v>
                </c:pt>
                <c:pt idx="854">
                  <c:v>-344.9</c:v>
                </c:pt>
                <c:pt idx="855">
                  <c:v>-343.9</c:v>
                </c:pt>
                <c:pt idx="856">
                  <c:v>-342.9</c:v>
                </c:pt>
                <c:pt idx="857">
                  <c:v>-341.9</c:v>
                </c:pt>
                <c:pt idx="858">
                  <c:v>-340.9</c:v>
                </c:pt>
                <c:pt idx="859">
                  <c:v>-339.9</c:v>
                </c:pt>
                <c:pt idx="860">
                  <c:v>-338.9</c:v>
                </c:pt>
                <c:pt idx="861">
                  <c:v>-337.9</c:v>
                </c:pt>
                <c:pt idx="862">
                  <c:v>-336.9</c:v>
                </c:pt>
                <c:pt idx="863">
                  <c:v>-335.9</c:v>
                </c:pt>
                <c:pt idx="864">
                  <c:v>-334.9</c:v>
                </c:pt>
                <c:pt idx="865">
                  <c:v>-333.9</c:v>
                </c:pt>
                <c:pt idx="866">
                  <c:v>-332.9</c:v>
                </c:pt>
                <c:pt idx="867">
                  <c:v>-331.9</c:v>
                </c:pt>
                <c:pt idx="868">
                  <c:v>-330.90000000000003</c:v>
                </c:pt>
                <c:pt idx="869">
                  <c:v>-329.90000000000003</c:v>
                </c:pt>
                <c:pt idx="870">
                  <c:v>-328.90000000000003</c:v>
                </c:pt>
                <c:pt idx="871">
                  <c:v>-327.90000000000003</c:v>
                </c:pt>
                <c:pt idx="872">
                  <c:v>-326.90000000000003</c:v>
                </c:pt>
                <c:pt idx="873">
                  <c:v>-325.90000000000003</c:v>
                </c:pt>
                <c:pt idx="874">
                  <c:v>-324.90000000000003</c:v>
                </c:pt>
                <c:pt idx="875">
                  <c:v>-323.90000000000003</c:v>
                </c:pt>
                <c:pt idx="876">
                  <c:v>-322.90000000000003</c:v>
                </c:pt>
                <c:pt idx="877">
                  <c:v>-321.90000000000003</c:v>
                </c:pt>
                <c:pt idx="878">
                  <c:v>-320.90000000000003</c:v>
                </c:pt>
                <c:pt idx="879">
                  <c:v>-319.90000000000003</c:v>
                </c:pt>
                <c:pt idx="880">
                  <c:v>-318.90000000000003</c:v>
                </c:pt>
                <c:pt idx="881">
                  <c:v>-317.90000000000003</c:v>
                </c:pt>
                <c:pt idx="882">
                  <c:v>-316.90000000000003</c:v>
                </c:pt>
                <c:pt idx="883">
                  <c:v>-315.90000000000003</c:v>
                </c:pt>
                <c:pt idx="884">
                  <c:v>-314.90000000000003</c:v>
                </c:pt>
                <c:pt idx="885">
                  <c:v>-313.90000000000003</c:v>
                </c:pt>
                <c:pt idx="886">
                  <c:v>-312.90000000000003</c:v>
                </c:pt>
                <c:pt idx="887">
                  <c:v>-311.90000000000003</c:v>
                </c:pt>
                <c:pt idx="888">
                  <c:v>-310.90000000000003</c:v>
                </c:pt>
                <c:pt idx="889">
                  <c:v>-309.90000000000003</c:v>
                </c:pt>
                <c:pt idx="890">
                  <c:v>-308.90000000000003</c:v>
                </c:pt>
                <c:pt idx="891">
                  <c:v>-307.90000000000003</c:v>
                </c:pt>
                <c:pt idx="892">
                  <c:v>-306.90000000000003</c:v>
                </c:pt>
                <c:pt idx="893">
                  <c:v>-305.89999999999998</c:v>
                </c:pt>
                <c:pt idx="894">
                  <c:v>-304.89999999999998</c:v>
                </c:pt>
                <c:pt idx="895">
                  <c:v>-303.89999999999998</c:v>
                </c:pt>
                <c:pt idx="896">
                  <c:v>-302.89999999999998</c:v>
                </c:pt>
                <c:pt idx="897">
                  <c:v>-301.89999999999998</c:v>
                </c:pt>
                <c:pt idx="898">
                  <c:v>-300.89999999999998</c:v>
                </c:pt>
                <c:pt idx="899">
                  <c:v>-299.89999999999998</c:v>
                </c:pt>
                <c:pt idx="900">
                  <c:v>-298.89999999999998</c:v>
                </c:pt>
                <c:pt idx="901">
                  <c:v>-297.89999999999998</c:v>
                </c:pt>
                <c:pt idx="902">
                  <c:v>-296.89999999999998</c:v>
                </c:pt>
                <c:pt idx="903">
                  <c:v>-295.89999999999998</c:v>
                </c:pt>
                <c:pt idx="904">
                  <c:v>-294.89999999999998</c:v>
                </c:pt>
                <c:pt idx="905">
                  <c:v>-293.89999999999998</c:v>
                </c:pt>
                <c:pt idx="906">
                  <c:v>-292.89999999999998</c:v>
                </c:pt>
                <c:pt idx="907">
                  <c:v>-291.89999999999998</c:v>
                </c:pt>
                <c:pt idx="908">
                  <c:v>-290.89999999999998</c:v>
                </c:pt>
                <c:pt idx="909">
                  <c:v>-289.89999999999998</c:v>
                </c:pt>
                <c:pt idx="910">
                  <c:v>-288.89999999999998</c:v>
                </c:pt>
                <c:pt idx="911">
                  <c:v>-287.89999999999998</c:v>
                </c:pt>
                <c:pt idx="912">
                  <c:v>-286.89999999999998</c:v>
                </c:pt>
                <c:pt idx="913">
                  <c:v>-285.89999999999998</c:v>
                </c:pt>
                <c:pt idx="914">
                  <c:v>-284.89999999999998</c:v>
                </c:pt>
                <c:pt idx="915">
                  <c:v>-283.89999999999998</c:v>
                </c:pt>
                <c:pt idx="916">
                  <c:v>-282.89999999999998</c:v>
                </c:pt>
                <c:pt idx="917">
                  <c:v>-281.89999999999998</c:v>
                </c:pt>
                <c:pt idx="918">
                  <c:v>-280.89999999999998</c:v>
                </c:pt>
                <c:pt idx="919">
                  <c:v>-279.89999999999998</c:v>
                </c:pt>
                <c:pt idx="920">
                  <c:v>-278.89999999999998</c:v>
                </c:pt>
                <c:pt idx="921">
                  <c:v>-277.89999999999998</c:v>
                </c:pt>
                <c:pt idx="922">
                  <c:v>-276.89999999999998</c:v>
                </c:pt>
                <c:pt idx="923">
                  <c:v>-275.89999999999998</c:v>
                </c:pt>
                <c:pt idx="924">
                  <c:v>-274.89999999999998</c:v>
                </c:pt>
                <c:pt idx="925">
                  <c:v>-273.89999999999998</c:v>
                </c:pt>
                <c:pt idx="926">
                  <c:v>-272.89999999999998</c:v>
                </c:pt>
                <c:pt idx="927">
                  <c:v>-271.89999999999998</c:v>
                </c:pt>
                <c:pt idx="928">
                  <c:v>-270.89999999999998</c:v>
                </c:pt>
                <c:pt idx="929">
                  <c:v>-269.89999999999998</c:v>
                </c:pt>
                <c:pt idx="930">
                  <c:v>-268.89999999999998</c:v>
                </c:pt>
                <c:pt idx="931">
                  <c:v>-267.90000000000003</c:v>
                </c:pt>
                <c:pt idx="932">
                  <c:v>-266.90000000000003</c:v>
                </c:pt>
                <c:pt idx="933">
                  <c:v>-265.90000000000003</c:v>
                </c:pt>
                <c:pt idx="934">
                  <c:v>-264.90000000000003</c:v>
                </c:pt>
                <c:pt idx="935">
                  <c:v>-263.90000000000003</c:v>
                </c:pt>
                <c:pt idx="936">
                  <c:v>-262.90000000000003</c:v>
                </c:pt>
                <c:pt idx="937">
                  <c:v>-261.90000000000003</c:v>
                </c:pt>
                <c:pt idx="938">
                  <c:v>-260.90000000000003</c:v>
                </c:pt>
                <c:pt idx="939">
                  <c:v>-260</c:v>
                </c:pt>
                <c:pt idx="940">
                  <c:v>-258.90000000000003</c:v>
                </c:pt>
                <c:pt idx="941">
                  <c:v>-257.90000000000003</c:v>
                </c:pt>
                <c:pt idx="942">
                  <c:v>-256.90000000000003</c:v>
                </c:pt>
                <c:pt idx="943">
                  <c:v>-255.9</c:v>
                </c:pt>
                <c:pt idx="944">
                  <c:v>-255</c:v>
                </c:pt>
                <c:pt idx="945">
                  <c:v>-254</c:v>
                </c:pt>
                <c:pt idx="946">
                  <c:v>-253</c:v>
                </c:pt>
                <c:pt idx="947">
                  <c:v>-252</c:v>
                </c:pt>
                <c:pt idx="948">
                  <c:v>-251</c:v>
                </c:pt>
                <c:pt idx="949">
                  <c:v>-250</c:v>
                </c:pt>
                <c:pt idx="950">
                  <c:v>-249</c:v>
                </c:pt>
                <c:pt idx="951">
                  <c:v>-248</c:v>
                </c:pt>
                <c:pt idx="952">
                  <c:v>-247</c:v>
                </c:pt>
                <c:pt idx="953">
                  <c:v>-246</c:v>
                </c:pt>
                <c:pt idx="954">
                  <c:v>-245</c:v>
                </c:pt>
                <c:pt idx="955">
                  <c:v>-244</c:v>
                </c:pt>
                <c:pt idx="956">
                  <c:v>-243</c:v>
                </c:pt>
                <c:pt idx="957">
                  <c:v>-242</c:v>
                </c:pt>
                <c:pt idx="958">
                  <c:v>-241</c:v>
                </c:pt>
                <c:pt idx="959">
                  <c:v>-240</c:v>
                </c:pt>
                <c:pt idx="960">
                  <c:v>-239</c:v>
                </c:pt>
                <c:pt idx="961">
                  <c:v>-238</c:v>
                </c:pt>
                <c:pt idx="962">
                  <c:v>-237</c:v>
                </c:pt>
                <c:pt idx="963">
                  <c:v>-236</c:v>
                </c:pt>
                <c:pt idx="964">
                  <c:v>-235</c:v>
                </c:pt>
                <c:pt idx="965">
                  <c:v>-234</c:v>
                </c:pt>
                <c:pt idx="966">
                  <c:v>-233</c:v>
                </c:pt>
                <c:pt idx="967">
                  <c:v>-232</c:v>
                </c:pt>
                <c:pt idx="968">
                  <c:v>-231</c:v>
                </c:pt>
                <c:pt idx="969">
                  <c:v>-230</c:v>
                </c:pt>
                <c:pt idx="970">
                  <c:v>-229</c:v>
                </c:pt>
                <c:pt idx="971">
                  <c:v>-228</c:v>
                </c:pt>
                <c:pt idx="972">
                  <c:v>-227</c:v>
                </c:pt>
                <c:pt idx="973">
                  <c:v>-226</c:v>
                </c:pt>
                <c:pt idx="974">
                  <c:v>-225</c:v>
                </c:pt>
                <c:pt idx="975">
                  <c:v>-224</c:v>
                </c:pt>
                <c:pt idx="976">
                  <c:v>-223</c:v>
                </c:pt>
                <c:pt idx="977">
                  <c:v>-222</c:v>
                </c:pt>
                <c:pt idx="978">
                  <c:v>-221</c:v>
                </c:pt>
                <c:pt idx="979">
                  <c:v>-220</c:v>
                </c:pt>
                <c:pt idx="980">
                  <c:v>-219</c:v>
                </c:pt>
                <c:pt idx="981">
                  <c:v>-218</c:v>
                </c:pt>
                <c:pt idx="982">
                  <c:v>-217</c:v>
                </c:pt>
                <c:pt idx="983">
                  <c:v>-216</c:v>
                </c:pt>
                <c:pt idx="984">
                  <c:v>-215</c:v>
                </c:pt>
                <c:pt idx="985">
                  <c:v>-214</c:v>
                </c:pt>
                <c:pt idx="986">
                  <c:v>-213</c:v>
                </c:pt>
                <c:pt idx="987">
                  <c:v>-212</c:v>
                </c:pt>
                <c:pt idx="988">
                  <c:v>-211</c:v>
                </c:pt>
                <c:pt idx="989">
                  <c:v>-210</c:v>
                </c:pt>
                <c:pt idx="990">
                  <c:v>-209</c:v>
                </c:pt>
                <c:pt idx="991">
                  <c:v>-208</c:v>
                </c:pt>
                <c:pt idx="992">
                  <c:v>-207</c:v>
                </c:pt>
                <c:pt idx="993">
                  <c:v>-206</c:v>
                </c:pt>
                <c:pt idx="994">
                  <c:v>-205</c:v>
                </c:pt>
                <c:pt idx="995">
                  <c:v>-204</c:v>
                </c:pt>
                <c:pt idx="996">
                  <c:v>-203</c:v>
                </c:pt>
                <c:pt idx="997">
                  <c:v>-202</c:v>
                </c:pt>
                <c:pt idx="998">
                  <c:v>-201</c:v>
                </c:pt>
                <c:pt idx="999">
                  <c:v>-200</c:v>
                </c:pt>
                <c:pt idx="1000">
                  <c:v>-199</c:v>
                </c:pt>
                <c:pt idx="1001">
                  <c:v>-198</c:v>
                </c:pt>
                <c:pt idx="1002">
                  <c:v>-197</c:v>
                </c:pt>
                <c:pt idx="1003">
                  <c:v>-196</c:v>
                </c:pt>
                <c:pt idx="1004">
                  <c:v>-195</c:v>
                </c:pt>
                <c:pt idx="1005">
                  <c:v>-194</c:v>
                </c:pt>
                <c:pt idx="1006">
                  <c:v>-193</c:v>
                </c:pt>
                <c:pt idx="1007">
                  <c:v>-192</c:v>
                </c:pt>
                <c:pt idx="1008">
                  <c:v>-191</c:v>
                </c:pt>
                <c:pt idx="1009">
                  <c:v>-190</c:v>
                </c:pt>
                <c:pt idx="1010">
                  <c:v>-189</c:v>
                </c:pt>
                <c:pt idx="1011">
                  <c:v>-188</c:v>
                </c:pt>
                <c:pt idx="1012">
                  <c:v>-187</c:v>
                </c:pt>
                <c:pt idx="1013">
                  <c:v>-186</c:v>
                </c:pt>
                <c:pt idx="1014">
                  <c:v>-185</c:v>
                </c:pt>
                <c:pt idx="1015">
                  <c:v>-184</c:v>
                </c:pt>
                <c:pt idx="1016">
                  <c:v>-183</c:v>
                </c:pt>
                <c:pt idx="1017">
                  <c:v>-182</c:v>
                </c:pt>
                <c:pt idx="1018">
                  <c:v>-181</c:v>
                </c:pt>
                <c:pt idx="1019">
                  <c:v>-180</c:v>
                </c:pt>
                <c:pt idx="1020">
                  <c:v>-179</c:v>
                </c:pt>
                <c:pt idx="1021">
                  <c:v>-178</c:v>
                </c:pt>
                <c:pt idx="1022">
                  <c:v>-177</c:v>
                </c:pt>
                <c:pt idx="1023">
                  <c:v>-176</c:v>
                </c:pt>
                <c:pt idx="1024">
                  <c:v>-175</c:v>
                </c:pt>
                <c:pt idx="1025">
                  <c:v>-174</c:v>
                </c:pt>
                <c:pt idx="1026">
                  <c:v>-173</c:v>
                </c:pt>
                <c:pt idx="1027">
                  <c:v>-172</c:v>
                </c:pt>
                <c:pt idx="1028">
                  <c:v>-171</c:v>
                </c:pt>
                <c:pt idx="1029">
                  <c:v>-170</c:v>
                </c:pt>
                <c:pt idx="1030">
                  <c:v>-169</c:v>
                </c:pt>
                <c:pt idx="1031">
                  <c:v>-168</c:v>
                </c:pt>
                <c:pt idx="1032">
                  <c:v>-167</c:v>
                </c:pt>
                <c:pt idx="1033">
                  <c:v>-166</c:v>
                </c:pt>
                <c:pt idx="1034">
                  <c:v>-165</c:v>
                </c:pt>
                <c:pt idx="1035">
                  <c:v>-164</c:v>
                </c:pt>
                <c:pt idx="1036">
                  <c:v>-163</c:v>
                </c:pt>
                <c:pt idx="1037">
                  <c:v>-162</c:v>
                </c:pt>
                <c:pt idx="1038">
                  <c:v>-161</c:v>
                </c:pt>
                <c:pt idx="1039">
                  <c:v>-160</c:v>
                </c:pt>
                <c:pt idx="1040">
                  <c:v>-159</c:v>
                </c:pt>
                <c:pt idx="1041">
                  <c:v>-158</c:v>
                </c:pt>
                <c:pt idx="1042">
                  <c:v>-157</c:v>
                </c:pt>
                <c:pt idx="1043">
                  <c:v>-156</c:v>
                </c:pt>
                <c:pt idx="1044">
                  <c:v>-155</c:v>
                </c:pt>
                <c:pt idx="1045">
                  <c:v>-154</c:v>
                </c:pt>
                <c:pt idx="1046">
                  <c:v>-153</c:v>
                </c:pt>
                <c:pt idx="1047">
                  <c:v>-152</c:v>
                </c:pt>
                <c:pt idx="1048">
                  <c:v>-151</c:v>
                </c:pt>
                <c:pt idx="1049">
                  <c:v>-150</c:v>
                </c:pt>
                <c:pt idx="1050">
                  <c:v>-149</c:v>
                </c:pt>
                <c:pt idx="1051">
                  <c:v>-148</c:v>
                </c:pt>
                <c:pt idx="1052">
                  <c:v>-147</c:v>
                </c:pt>
                <c:pt idx="1053">
                  <c:v>-146</c:v>
                </c:pt>
                <c:pt idx="1054">
                  <c:v>-145</c:v>
                </c:pt>
                <c:pt idx="1055">
                  <c:v>-144</c:v>
                </c:pt>
                <c:pt idx="1056">
                  <c:v>-143</c:v>
                </c:pt>
                <c:pt idx="1057">
                  <c:v>-142</c:v>
                </c:pt>
                <c:pt idx="1058">
                  <c:v>-141</c:v>
                </c:pt>
                <c:pt idx="1059">
                  <c:v>-140</c:v>
                </c:pt>
                <c:pt idx="1060">
                  <c:v>-139</c:v>
                </c:pt>
                <c:pt idx="1061">
                  <c:v>-138</c:v>
                </c:pt>
                <c:pt idx="1062">
                  <c:v>-137</c:v>
                </c:pt>
                <c:pt idx="1063">
                  <c:v>-136</c:v>
                </c:pt>
                <c:pt idx="1064">
                  <c:v>-135</c:v>
                </c:pt>
                <c:pt idx="1065">
                  <c:v>-134</c:v>
                </c:pt>
                <c:pt idx="1066">
                  <c:v>-133</c:v>
                </c:pt>
                <c:pt idx="1067">
                  <c:v>-132</c:v>
                </c:pt>
                <c:pt idx="1068">
                  <c:v>-131</c:v>
                </c:pt>
                <c:pt idx="1069">
                  <c:v>-130</c:v>
                </c:pt>
                <c:pt idx="1070">
                  <c:v>-129</c:v>
                </c:pt>
                <c:pt idx="1071">
                  <c:v>-128</c:v>
                </c:pt>
                <c:pt idx="1072">
                  <c:v>-127</c:v>
                </c:pt>
                <c:pt idx="1073">
                  <c:v>-126</c:v>
                </c:pt>
                <c:pt idx="1074">
                  <c:v>-125</c:v>
                </c:pt>
                <c:pt idx="1075">
                  <c:v>-124</c:v>
                </c:pt>
                <c:pt idx="1076">
                  <c:v>-123</c:v>
                </c:pt>
                <c:pt idx="1077">
                  <c:v>-122</c:v>
                </c:pt>
                <c:pt idx="1078">
                  <c:v>-121</c:v>
                </c:pt>
                <c:pt idx="1079">
                  <c:v>-120</c:v>
                </c:pt>
                <c:pt idx="1080">
                  <c:v>-119</c:v>
                </c:pt>
                <c:pt idx="1081">
                  <c:v>-118</c:v>
                </c:pt>
                <c:pt idx="1082">
                  <c:v>-117</c:v>
                </c:pt>
                <c:pt idx="1083">
                  <c:v>-116</c:v>
                </c:pt>
                <c:pt idx="1084">
                  <c:v>-115</c:v>
                </c:pt>
                <c:pt idx="1085">
                  <c:v>-114</c:v>
                </c:pt>
                <c:pt idx="1086">
                  <c:v>-113</c:v>
                </c:pt>
                <c:pt idx="1087">
                  <c:v>-112</c:v>
                </c:pt>
                <c:pt idx="1088">
                  <c:v>-111</c:v>
                </c:pt>
                <c:pt idx="1089">
                  <c:v>-110</c:v>
                </c:pt>
                <c:pt idx="1090">
                  <c:v>-109</c:v>
                </c:pt>
                <c:pt idx="1091">
                  <c:v>-108</c:v>
                </c:pt>
                <c:pt idx="1092">
                  <c:v>-107</c:v>
                </c:pt>
                <c:pt idx="1093">
                  <c:v>-106</c:v>
                </c:pt>
                <c:pt idx="1094">
                  <c:v>-105</c:v>
                </c:pt>
                <c:pt idx="1095">
                  <c:v>-104</c:v>
                </c:pt>
                <c:pt idx="1096">
                  <c:v>-103</c:v>
                </c:pt>
                <c:pt idx="1097">
                  <c:v>-102</c:v>
                </c:pt>
                <c:pt idx="1098">
                  <c:v>-101</c:v>
                </c:pt>
                <c:pt idx="1099">
                  <c:v>-100</c:v>
                </c:pt>
                <c:pt idx="1100">
                  <c:v>-99.04</c:v>
                </c:pt>
                <c:pt idx="1101">
                  <c:v>-98.04</c:v>
                </c:pt>
                <c:pt idx="1102">
                  <c:v>-97.04</c:v>
                </c:pt>
                <c:pt idx="1103">
                  <c:v>-96.04</c:v>
                </c:pt>
                <c:pt idx="1104">
                  <c:v>-95.04</c:v>
                </c:pt>
                <c:pt idx="1105">
                  <c:v>-94.039999999999992</c:v>
                </c:pt>
                <c:pt idx="1106">
                  <c:v>-93.05</c:v>
                </c:pt>
                <c:pt idx="1107">
                  <c:v>-92.039999999999992</c:v>
                </c:pt>
                <c:pt idx="1108">
                  <c:v>-91.039999999999992</c:v>
                </c:pt>
                <c:pt idx="1109">
                  <c:v>-90.039999999999992</c:v>
                </c:pt>
                <c:pt idx="1110">
                  <c:v>-89.039999999999992</c:v>
                </c:pt>
                <c:pt idx="1111">
                  <c:v>-88.039999999999992</c:v>
                </c:pt>
                <c:pt idx="1112">
                  <c:v>-87.04</c:v>
                </c:pt>
                <c:pt idx="1113">
                  <c:v>-86.04</c:v>
                </c:pt>
                <c:pt idx="1114">
                  <c:v>-85.05</c:v>
                </c:pt>
                <c:pt idx="1115">
                  <c:v>-84.04</c:v>
                </c:pt>
                <c:pt idx="1116">
                  <c:v>-83.04</c:v>
                </c:pt>
                <c:pt idx="1117">
                  <c:v>-82.05</c:v>
                </c:pt>
                <c:pt idx="1118">
                  <c:v>-81.05</c:v>
                </c:pt>
                <c:pt idx="1119">
                  <c:v>-80.05</c:v>
                </c:pt>
                <c:pt idx="1120">
                  <c:v>-79.05</c:v>
                </c:pt>
                <c:pt idx="1121">
                  <c:v>-78.05</c:v>
                </c:pt>
                <c:pt idx="1122">
                  <c:v>-77.05</c:v>
                </c:pt>
                <c:pt idx="1123">
                  <c:v>-76.050000000000011</c:v>
                </c:pt>
                <c:pt idx="1124">
                  <c:v>-75.050000000000011</c:v>
                </c:pt>
                <c:pt idx="1125">
                  <c:v>-74.050000000000011</c:v>
                </c:pt>
                <c:pt idx="1126">
                  <c:v>-73.06</c:v>
                </c:pt>
                <c:pt idx="1127">
                  <c:v>-72.06</c:v>
                </c:pt>
                <c:pt idx="1128">
                  <c:v>-71.05</c:v>
                </c:pt>
                <c:pt idx="1129">
                  <c:v>-70.05</c:v>
                </c:pt>
                <c:pt idx="1130">
                  <c:v>-69.05</c:v>
                </c:pt>
                <c:pt idx="1131">
                  <c:v>-68.06</c:v>
                </c:pt>
                <c:pt idx="1132">
                  <c:v>-67.059999999999988</c:v>
                </c:pt>
                <c:pt idx="1133">
                  <c:v>-66.05</c:v>
                </c:pt>
                <c:pt idx="1134">
                  <c:v>-65.05</c:v>
                </c:pt>
                <c:pt idx="1135">
                  <c:v>-64.05</c:v>
                </c:pt>
                <c:pt idx="1136">
                  <c:v>-63.05</c:v>
                </c:pt>
                <c:pt idx="1137">
                  <c:v>-62.050000000000004</c:v>
                </c:pt>
                <c:pt idx="1138">
                  <c:v>-61.05</c:v>
                </c:pt>
                <c:pt idx="1139">
                  <c:v>-60.05</c:v>
                </c:pt>
                <c:pt idx="1140">
                  <c:v>-59.05</c:v>
                </c:pt>
                <c:pt idx="1141">
                  <c:v>-58.05</c:v>
                </c:pt>
                <c:pt idx="1142">
                  <c:v>-57.06</c:v>
                </c:pt>
                <c:pt idx="1143">
                  <c:v>-56.050000000000004</c:v>
                </c:pt>
                <c:pt idx="1144">
                  <c:v>-55.059999999999995</c:v>
                </c:pt>
                <c:pt idx="1145">
                  <c:v>-54.059999999999995</c:v>
                </c:pt>
                <c:pt idx="1146">
                  <c:v>-53.06</c:v>
                </c:pt>
                <c:pt idx="1147">
                  <c:v>-52.06</c:v>
                </c:pt>
                <c:pt idx="1148">
                  <c:v>-51.06</c:v>
                </c:pt>
                <c:pt idx="1149">
                  <c:v>-50.06</c:v>
                </c:pt>
                <c:pt idx="1150">
                  <c:v>-49.06</c:v>
                </c:pt>
                <c:pt idx="1151">
                  <c:v>-48.059999999999995</c:v>
                </c:pt>
                <c:pt idx="1152">
                  <c:v>-47.07</c:v>
                </c:pt>
                <c:pt idx="1153">
                  <c:v>-46.059999999999995</c:v>
                </c:pt>
                <c:pt idx="1154">
                  <c:v>-45.06</c:v>
                </c:pt>
                <c:pt idx="1155">
                  <c:v>-44.07</c:v>
                </c:pt>
                <c:pt idx="1156">
                  <c:v>-43.06</c:v>
                </c:pt>
                <c:pt idx="1157">
                  <c:v>-42.06</c:v>
                </c:pt>
                <c:pt idx="1158">
                  <c:v>-41.07</c:v>
                </c:pt>
                <c:pt idx="1159">
                  <c:v>-40.07</c:v>
                </c:pt>
                <c:pt idx="1160">
                  <c:v>-39.07</c:v>
                </c:pt>
                <c:pt idx="1161">
                  <c:v>-38.059999999999995</c:v>
                </c:pt>
                <c:pt idx="1162">
                  <c:v>-37.07</c:v>
                </c:pt>
                <c:pt idx="1163">
                  <c:v>-36.07</c:v>
                </c:pt>
                <c:pt idx="1164">
                  <c:v>-35.07</c:v>
                </c:pt>
                <c:pt idx="1165">
                  <c:v>-34.07</c:v>
                </c:pt>
                <c:pt idx="1166">
                  <c:v>-33.07</c:v>
                </c:pt>
                <c:pt idx="1167">
                  <c:v>-32.07</c:v>
                </c:pt>
                <c:pt idx="1168">
                  <c:v>-31.07</c:v>
                </c:pt>
                <c:pt idx="1169">
                  <c:v>-30.07</c:v>
                </c:pt>
                <c:pt idx="1170">
                  <c:v>-29.07</c:v>
                </c:pt>
                <c:pt idx="1171">
                  <c:v>-28.07</c:v>
                </c:pt>
                <c:pt idx="1172">
                  <c:v>-27.07</c:v>
                </c:pt>
                <c:pt idx="1173">
                  <c:v>-26.07</c:v>
                </c:pt>
                <c:pt idx="1174">
                  <c:v>-25.07</c:v>
                </c:pt>
                <c:pt idx="1175">
                  <c:v>-24.080000000000002</c:v>
                </c:pt>
                <c:pt idx="1176">
                  <c:v>-23.07</c:v>
                </c:pt>
                <c:pt idx="1177">
                  <c:v>-22.07</c:v>
                </c:pt>
                <c:pt idx="1178">
                  <c:v>-21.080000000000002</c:v>
                </c:pt>
                <c:pt idx="1179">
                  <c:v>-20.07</c:v>
                </c:pt>
                <c:pt idx="1180">
                  <c:v>-19.079999999999998</c:v>
                </c:pt>
                <c:pt idx="1181">
                  <c:v>-18.079999999999998</c:v>
                </c:pt>
                <c:pt idx="1182">
                  <c:v>-17.069999999999997</c:v>
                </c:pt>
                <c:pt idx="1183">
                  <c:v>-16.080000000000002</c:v>
                </c:pt>
                <c:pt idx="1184">
                  <c:v>-15.07</c:v>
                </c:pt>
                <c:pt idx="1185">
                  <c:v>-14.08</c:v>
                </c:pt>
                <c:pt idx="1186">
                  <c:v>-13.08</c:v>
                </c:pt>
                <c:pt idx="1187">
                  <c:v>-12.08</c:v>
                </c:pt>
                <c:pt idx="1188">
                  <c:v>-11.08</c:v>
                </c:pt>
                <c:pt idx="1189">
                  <c:v>-10.08</c:v>
                </c:pt>
                <c:pt idx="1190">
                  <c:v>-9.0779999999999994</c:v>
                </c:pt>
                <c:pt idx="1191">
                  <c:v>-8.0820000000000007</c:v>
                </c:pt>
                <c:pt idx="1192">
                  <c:v>-7.077</c:v>
                </c:pt>
                <c:pt idx="1193">
                  <c:v>-6.0809999999999995</c:v>
                </c:pt>
                <c:pt idx="1194">
                  <c:v>-5.0809999999999995</c:v>
                </c:pt>
                <c:pt idx="1195">
                  <c:v>-4.0819999999999999</c:v>
                </c:pt>
                <c:pt idx="1196">
                  <c:v>-3.0820000000000003</c:v>
                </c:pt>
                <c:pt idx="1197">
                  <c:v>-2.081</c:v>
                </c:pt>
                <c:pt idx="1198">
                  <c:v>-1.08</c:v>
                </c:pt>
                <c:pt idx="1199">
                  <c:v>-8.4690000000000001E-2</c:v>
                </c:pt>
              </c:numCache>
            </c:numRef>
          </c:xVal>
          <c:yVal>
            <c:numRef>
              <c:f>'Milli +potential'!$C$2:$C$1201</c:f>
              <c:numCache>
                <c:formatCode>General</c:formatCode>
                <c:ptCount val="1200"/>
                <c:pt idx="0">
                  <c:v>-1.4656212</c:v>
                </c:pt>
                <c:pt idx="1">
                  <c:v>-1.4492188000000001</c:v>
                </c:pt>
                <c:pt idx="2">
                  <c:v>-1.4336737999999998</c:v>
                </c:pt>
                <c:pt idx="3">
                  <c:v>-1.4197716</c:v>
                </c:pt>
                <c:pt idx="4">
                  <c:v>-1.4043425999999999</c:v>
                </c:pt>
                <c:pt idx="5">
                  <c:v>-1.3877925</c:v>
                </c:pt>
                <c:pt idx="6">
                  <c:v>-1.3724864999999997</c:v>
                </c:pt>
                <c:pt idx="7">
                  <c:v>-1.3572405000000001</c:v>
                </c:pt>
                <c:pt idx="8">
                  <c:v>-1.3440080000000001</c:v>
                </c:pt>
                <c:pt idx="9">
                  <c:v>-1.3304358000000001</c:v>
                </c:pt>
                <c:pt idx="10">
                  <c:v>-1.313806</c:v>
                </c:pt>
                <c:pt idx="11">
                  <c:v>-1.2984073</c:v>
                </c:pt>
                <c:pt idx="12">
                  <c:v>-1.2838439999999998</c:v>
                </c:pt>
                <c:pt idx="13">
                  <c:v>-1.268953</c:v>
                </c:pt>
                <c:pt idx="14">
                  <c:v>-1.2568149</c:v>
                </c:pt>
                <c:pt idx="15">
                  <c:v>-1.2428043</c:v>
                </c:pt>
                <c:pt idx="16">
                  <c:v>-1.2273189</c:v>
                </c:pt>
                <c:pt idx="17">
                  <c:v>-1.2141876999999996</c:v>
                </c:pt>
                <c:pt idx="18">
                  <c:v>-1.1999663999999999</c:v>
                </c:pt>
                <c:pt idx="19">
                  <c:v>-1.1850437</c:v>
                </c:pt>
                <c:pt idx="20">
                  <c:v>-1.1728338999999999</c:v>
                </c:pt>
                <c:pt idx="21">
                  <c:v>-1.1587836</c:v>
                </c:pt>
                <c:pt idx="22">
                  <c:v>-1.1440379000000001</c:v>
                </c:pt>
                <c:pt idx="23">
                  <c:v>-1.1312326999999998</c:v>
                </c:pt>
                <c:pt idx="24">
                  <c:v>-1.1184794999999998</c:v>
                </c:pt>
                <c:pt idx="25">
                  <c:v>-1.1054046000000002</c:v>
                </c:pt>
                <c:pt idx="26">
                  <c:v>-1.0923837000000001</c:v>
                </c:pt>
                <c:pt idx="27">
                  <c:v>-1.0786734000000002</c:v>
                </c:pt>
                <c:pt idx="28">
                  <c:v>-1.0646503999999999</c:v>
                </c:pt>
                <c:pt idx="29">
                  <c:v>-1.0525358999999999</c:v>
                </c:pt>
                <c:pt idx="30">
                  <c:v>-1.0397340000000002</c:v>
                </c:pt>
                <c:pt idx="31">
                  <c:v>-1.0277215000000004</c:v>
                </c:pt>
                <c:pt idx="32">
                  <c:v>-1.0153923000000002</c:v>
                </c:pt>
                <c:pt idx="33">
                  <c:v>-1.0009208999999999</c:v>
                </c:pt>
                <c:pt idx="34">
                  <c:v>-0.98906640000000012</c:v>
                </c:pt>
                <c:pt idx="35">
                  <c:v>-0.97653450000000008</c:v>
                </c:pt>
                <c:pt idx="36">
                  <c:v>-0.9636939000000001</c:v>
                </c:pt>
                <c:pt idx="37">
                  <c:v>-0.95235610000000004</c:v>
                </c:pt>
                <c:pt idx="38">
                  <c:v>-0.93890210000000007</c:v>
                </c:pt>
                <c:pt idx="39">
                  <c:v>-0.92730660000000009</c:v>
                </c:pt>
                <c:pt idx="40">
                  <c:v>-0.91683720000000013</c:v>
                </c:pt>
                <c:pt idx="41">
                  <c:v>-0.90355020000000019</c:v>
                </c:pt>
                <c:pt idx="42">
                  <c:v>-0.89210670000000025</c:v>
                </c:pt>
                <c:pt idx="43">
                  <c:v>-0.88106889999999982</c:v>
                </c:pt>
                <c:pt idx="44">
                  <c:v>-0.86795090000000008</c:v>
                </c:pt>
                <c:pt idx="45">
                  <c:v>-0.8563077</c:v>
                </c:pt>
                <c:pt idx="46">
                  <c:v>-0.84506919999999996</c:v>
                </c:pt>
                <c:pt idx="47">
                  <c:v>-0.83317730000000001</c:v>
                </c:pt>
                <c:pt idx="48">
                  <c:v>-0.82239149999999983</c:v>
                </c:pt>
                <c:pt idx="49">
                  <c:v>-0.81165370000000003</c:v>
                </c:pt>
                <c:pt idx="50">
                  <c:v>-0.79922040000000005</c:v>
                </c:pt>
                <c:pt idx="51">
                  <c:v>-0.78788819999999982</c:v>
                </c:pt>
                <c:pt idx="52">
                  <c:v>-0.7769547</c:v>
                </c:pt>
                <c:pt idx="53">
                  <c:v>-0.76537979999999994</c:v>
                </c:pt>
                <c:pt idx="54">
                  <c:v>-0.75592709999999996</c:v>
                </c:pt>
                <c:pt idx="55">
                  <c:v>-0.74479790000000001</c:v>
                </c:pt>
                <c:pt idx="56">
                  <c:v>-0.73269260000000014</c:v>
                </c:pt>
                <c:pt idx="57">
                  <c:v>-0.72235379999999993</c:v>
                </c:pt>
                <c:pt idx="58">
                  <c:v>-0.71138160000000006</c:v>
                </c:pt>
                <c:pt idx="59">
                  <c:v>-0.70182020000000012</c:v>
                </c:pt>
                <c:pt idx="60">
                  <c:v>-0.69196410000000008</c:v>
                </c:pt>
                <c:pt idx="61">
                  <c:v>-0.67979009999999995</c:v>
                </c:pt>
                <c:pt idx="62">
                  <c:v>-0.66834949999999993</c:v>
                </c:pt>
                <c:pt idx="63">
                  <c:v>-0.65730060000000001</c:v>
                </c:pt>
                <c:pt idx="64">
                  <c:v>-0.64730980000000005</c:v>
                </c:pt>
                <c:pt idx="65">
                  <c:v>-0.64003659999999996</c:v>
                </c:pt>
                <c:pt idx="66">
                  <c:v>-0.63146459999999993</c:v>
                </c:pt>
                <c:pt idx="67">
                  <c:v>-0.61994729999999998</c:v>
                </c:pt>
                <c:pt idx="68">
                  <c:v>-0.60749589999999998</c:v>
                </c:pt>
                <c:pt idx="69">
                  <c:v>-0.59807579999999994</c:v>
                </c:pt>
                <c:pt idx="70">
                  <c:v>-0.58903039999999995</c:v>
                </c:pt>
                <c:pt idx="71">
                  <c:v>-0.58068439999999999</c:v>
                </c:pt>
                <c:pt idx="72">
                  <c:v>-0.5707449</c:v>
                </c:pt>
                <c:pt idx="73">
                  <c:v>-0.55955259999999996</c:v>
                </c:pt>
                <c:pt idx="74">
                  <c:v>-0.54971709999999996</c:v>
                </c:pt>
                <c:pt idx="75">
                  <c:v>-0.54057900000000003</c:v>
                </c:pt>
                <c:pt idx="76">
                  <c:v>-0.53148689999999998</c:v>
                </c:pt>
                <c:pt idx="77">
                  <c:v>-0.5230842</c:v>
                </c:pt>
                <c:pt idx="78">
                  <c:v>-0.51312000000000002</c:v>
                </c:pt>
                <c:pt idx="79">
                  <c:v>-0.50384719999999994</c:v>
                </c:pt>
                <c:pt idx="80">
                  <c:v>-0.49494109999999997</c:v>
                </c:pt>
                <c:pt idx="81">
                  <c:v>-0.48544560000000003</c:v>
                </c:pt>
                <c:pt idx="82">
                  <c:v>-0.47726689999999999</c:v>
                </c:pt>
                <c:pt idx="83">
                  <c:v>-0.46849879999999994</c:v>
                </c:pt>
                <c:pt idx="84">
                  <c:v>-0.45883260000000003</c:v>
                </c:pt>
                <c:pt idx="85">
                  <c:v>-0.45047319999999996</c:v>
                </c:pt>
                <c:pt idx="86">
                  <c:v>-0.44153240000000005</c:v>
                </c:pt>
                <c:pt idx="87">
                  <c:v>-0.43295129999999998</c:v>
                </c:pt>
                <c:pt idx="88">
                  <c:v>-0.42534830000000001</c:v>
                </c:pt>
                <c:pt idx="89">
                  <c:v>-0.41654649999999999</c:v>
                </c:pt>
                <c:pt idx="90">
                  <c:v>-0.40748399999999996</c:v>
                </c:pt>
                <c:pt idx="91">
                  <c:v>-0.39908689999999997</c:v>
                </c:pt>
                <c:pt idx="92">
                  <c:v>-0.39073579999999997</c:v>
                </c:pt>
                <c:pt idx="93">
                  <c:v>-0.38273640000000009</c:v>
                </c:pt>
                <c:pt idx="94">
                  <c:v>-0.37599980000000005</c:v>
                </c:pt>
                <c:pt idx="95">
                  <c:v>-0.36747700000000005</c:v>
                </c:pt>
                <c:pt idx="96">
                  <c:v>-0.35930489999999998</c:v>
                </c:pt>
                <c:pt idx="97">
                  <c:v>-0.35208390000000006</c:v>
                </c:pt>
                <c:pt idx="98">
                  <c:v>-0.34370010000000006</c:v>
                </c:pt>
                <c:pt idx="99">
                  <c:v>-0.33656310000000006</c:v>
                </c:pt>
                <c:pt idx="100">
                  <c:v>-0.3291674</c:v>
                </c:pt>
                <c:pt idx="101">
                  <c:v>-0.32062289999999999</c:v>
                </c:pt>
                <c:pt idx="102">
                  <c:v>-0.31331520000000007</c:v>
                </c:pt>
                <c:pt idx="103">
                  <c:v>-0.30634520000000004</c:v>
                </c:pt>
                <c:pt idx="104">
                  <c:v>-0.29853110000000005</c:v>
                </c:pt>
                <c:pt idx="105">
                  <c:v>-0.29167346999999999</c:v>
                </c:pt>
                <c:pt idx="106">
                  <c:v>-0.28468002000000003</c:v>
                </c:pt>
                <c:pt idx="107">
                  <c:v>-0.27688163999999993</c:v>
                </c:pt>
                <c:pt idx="108">
                  <c:v>-0.26974052999999998</c:v>
                </c:pt>
                <c:pt idx="109">
                  <c:v>-0.26269995999999995</c:v>
                </c:pt>
                <c:pt idx="110">
                  <c:v>-0.25593255000000004</c:v>
                </c:pt>
                <c:pt idx="111">
                  <c:v>-0.24923450999999996</c:v>
                </c:pt>
                <c:pt idx="112">
                  <c:v>-0.24208788000000001</c:v>
                </c:pt>
                <c:pt idx="113">
                  <c:v>-0.23473111999999999</c:v>
                </c:pt>
                <c:pt idx="114">
                  <c:v>-0.22835264</c:v>
                </c:pt>
                <c:pt idx="115">
                  <c:v>-0.22139947999999998</c:v>
                </c:pt>
                <c:pt idx="116">
                  <c:v>-0.21478659999999999</c:v>
                </c:pt>
                <c:pt idx="117">
                  <c:v>-0.20889833999999999</c:v>
                </c:pt>
                <c:pt idx="118">
                  <c:v>-0.20186712000000001</c:v>
                </c:pt>
                <c:pt idx="119">
                  <c:v>-0.19490868</c:v>
                </c:pt>
                <c:pt idx="120">
                  <c:v>-0.18874759999999999</c:v>
                </c:pt>
                <c:pt idx="121">
                  <c:v>-0.18190344</c:v>
                </c:pt>
                <c:pt idx="122">
                  <c:v>-0.17634928</c:v>
                </c:pt>
                <c:pt idx="123">
                  <c:v>-0.17036166</c:v>
                </c:pt>
                <c:pt idx="124">
                  <c:v>-0.16334112000000001</c:v>
                </c:pt>
                <c:pt idx="125">
                  <c:v>-0.15740762000000003</c:v>
                </c:pt>
                <c:pt idx="126">
                  <c:v>-0.15134944</c:v>
                </c:pt>
                <c:pt idx="127">
                  <c:v>-0.14568480000000003</c:v>
                </c:pt>
                <c:pt idx="128">
                  <c:v>-0.13973279999999999</c:v>
                </c:pt>
                <c:pt idx="129">
                  <c:v>-0.13395570000000001</c:v>
                </c:pt>
                <c:pt idx="130">
                  <c:v>-0.12808320000000001</c:v>
                </c:pt>
                <c:pt idx="131">
                  <c:v>-0.12214357999999997</c:v>
                </c:pt>
                <c:pt idx="132">
                  <c:v>-0.11656491999999999</c:v>
                </c:pt>
                <c:pt idx="133">
                  <c:v>-0.11129045999999997</c:v>
                </c:pt>
                <c:pt idx="134">
                  <c:v>-0.10570815999999998</c:v>
                </c:pt>
                <c:pt idx="135">
                  <c:v>-9.969001999999999E-2</c:v>
                </c:pt>
                <c:pt idx="136">
                  <c:v>-9.3898439999999986E-2</c:v>
                </c:pt>
                <c:pt idx="137">
                  <c:v>-8.9038179999999981E-2</c:v>
                </c:pt>
                <c:pt idx="138">
                  <c:v>-8.3690719999999982E-2</c:v>
                </c:pt>
                <c:pt idx="139">
                  <c:v>-7.8953219999999991E-2</c:v>
                </c:pt>
                <c:pt idx="140">
                  <c:v>-7.393915999999999E-2</c:v>
                </c:pt>
                <c:pt idx="141">
                  <c:v>-6.8316999999999989E-2</c:v>
                </c:pt>
                <c:pt idx="142">
                  <c:v>-6.3506639999999989E-2</c:v>
                </c:pt>
                <c:pt idx="143">
                  <c:v>-5.8552620000000014E-2</c:v>
                </c:pt>
                <c:pt idx="144">
                  <c:v>-5.3558960000000003E-2</c:v>
                </c:pt>
                <c:pt idx="145">
                  <c:v>-4.9668660000000003E-2</c:v>
                </c:pt>
                <c:pt idx="146">
                  <c:v>-4.4543359999999997E-2</c:v>
                </c:pt>
                <c:pt idx="147">
                  <c:v>-3.9205259999999999E-2</c:v>
                </c:pt>
                <c:pt idx="148">
                  <c:v>-3.4434840000000001E-2</c:v>
                </c:pt>
                <c:pt idx="149">
                  <c:v>-2.9926040000000001E-2</c:v>
                </c:pt>
                <c:pt idx="150">
                  <c:v>-2.5750799999999997E-2</c:v>
                </c:pt>
                <c:pt idx="151">
                  <c:v>-2.1419832E-2</c:v>
                </c:pt>
                <c:pt idx="152">
                  <c:v>-1.7061283999999996E-2</c:v>
                </c:pt>
                <c:pt idx="153">
                  <c:v>-1.2476807999999999E-2</c:v>
                </c:pt>
                <c:pt idx="154">
                  <c:v>-7.8703200000000001E-3</c:v>
                </c:pt>
                <c:pt idx="155">
                  <c:v>-3.5667939999999999E-3</c:v>
                </c:pt>
                <c:pt idx="156">
                  <c:v>6.9513639999999998E-4</c:v>
                </c:pt>
                <c:pt idx="157">
                  <c:v>4.6038720000000002E-3</c:v>
                </c:pt>
                <c:pt idx="158">
                  <c:v>8.9722080000000006E-3</c:v>
                </c:pt>
                <c:pt idx="159">
                  <c:v>1.2834096000000003E-2</c:v>
                </c:pt>
                <c:pt idx="160">
                  <c:v>1.6515408000000002E-2</c:v>
                </c:pt>
                <c:pt idx="161">
                  <c:v>2.0752805999999999E-2</c:v>
                </c:pt>
                <c:pt idx="162">
                  <c:v>2.424832E-2</c:v>
                </c:pt>
                <c:pt idx="163">
                  <c:v>2.8225260000000002E-2</c:v>
                </c:pt>
                <c:pt idx="164">
                  <c:v>3.2566760000000007E-2</c:v>
                </c:pt>
                <c:pt idx="165">
                  <c:v>3.6192240000000001E-2</c:v>
                </c:pt>
                <c:pt idx="166">
                  <c:v>3.9785519999999998E-2</c:v>
                </c:pt>
                <c:pt idx="167">
                  <c:v>4.2952539999999997E-2</c:v>
                </c:pt>
                <c:pt idx="168">
                  <c:v>4.6113840000000003E-2</c:v>
                </c:pt>
                <c:pt idx="169">
                  <c:v>4.9636800000000002E-2</c:v>
                </c:pt>
                <c:pt idx="170">
                  <c:v>5.3310400000000001E-2</c:v>
                </c:pt>
                <c:pt idx="171">
                  <c:v>5.7018340000000008E-2</c:v>
                </c:pt>
                <c:pt idx="172">
                  <c:v>6.0283440000000015E-2</c:v>
                </c:pt>
                <c:pt idx="173">
                  <c:v>6.3404639999999998E-2</c:v>
                </c:pt>
                <c:pt idx="174">
                  <c:v>6.618112000000001E-2</c:v>
                </c:pt>
                <c:pt idx="175">
                  <c:v>6.9176580000000001E-2</c:v>
                </c:pt>
                <c:pt idx="176">
                  <c:v>7.2588239999999998E-2</c:v>
                </c:pt>
                <c:pt idx="177">
                  <c:v>7.5500720000000007E-2</c:v>
                </c:pt>
                <c:pt idx="178">
                  <c:v>7.8781439999999994E-2</c:v>
                </c:pt>
                <c:pt idx="179">
                  <c:v>8.1567779999999993E-2</c:v>
                </c:pt>
                <c:pt idx="180">
                  <c:v>8.4172360000000002E-2</c:v>
                </c:pt>
                <c:pt idx="181">
                  <c:v>8.7054659999999992E-2</c:v>
                </c:pt>
                <c:pt idx="182">
                  <c:v>8.9863599999999988E-2</c:v>
                </c:pt>
                <c:pt idx="183">
                  <c:v>9.2491879999999999E-2</c:v>
                </c:pt>
                <c:pt idx="184">
                  <c:v>9.5048999999999995E-2</c:v>
                </c:pt>
                <c:pt idx="185">
                  <c:v>9.7492800000000004E-2</c:v>
                </c:pt>
                <c:pt idx="186">
                  <c:v>0.1003352</c:v>
                </c:pt>
                <c:pt idx="187">
                  <c:v>0.10293479999999999</c:v>
                </c:pt>
                <c:pt idx="188">
                  <c:v>0.10554755999999997</c:v>
                </c:pt>
                <c:pt idx="189">
                  <c:v>0.10792112</c:v>
                </c:pt>
                <c:pt idx="190">
                  <c:v>0.11007936000000001</c:v>
                </c:pt>
                <c:pt idx="191">
                  <c:v>0.11239901999999999</c:v>
                </c:pt>
                <c:pt idx="192">
                  <c:v>0.11504284000000001</c:v>
                </c:pt>
                <c:pt idx="193">
                  <c:v>0.11757353999999999</c:v>
                </c:pt>
                <c:pt idx="194">
                  <c:v>0.11976704000000001</c:v>
                </c:pt>
                <c:pt idx="195">
                  <c:v>0.12172974000000002</c:v>
                </c:pt>
                <c:pt idx="196">
                  <c:v>0.12362687999999998</c:v>
                </c:pt>
                <c:pt idx="197">
                  <c:v>0.12564067999999998</c:v>
                </c:pt>
                <c:pt idx="198">
                  <c:v>0.12760840000000001</c:v>
                </c:pt>
                <c:pt idx="199">
                  <c:v>0.12961025999999998</c:v>
                </c:pt>
                <c:pt idx="200">
                  <c:v>0.13134715999999999</c:v>
                </c:pt>
                <c:pt idx="201">
                  <c:v>0.13319852000000001</c:v>
                </c:pt>
                <c:pt idx="202">
                  <c:v>0.13498512000000001</c:v>
                </c:pt>
                <c:pt idx="203">
                  <c:v>0.13694252000000001</c:v>
                </c:pt>
                <c:pt idx="204">
                  <c:v>0.13904823999999999</c:v>
                </c:pt>
                <c:pt idx="205">
                  <c:v>0.14056314000000003</c:v>
                </c:pt>
                <c:pt idx="206">
                  <c:v>0.1423828</c:v>
                </c:pt>
                <c:pt idx="207">
                  <c:v>0.14386918000000001</c:v>
                </c:pt>
                <c:pt idx="208">
                  <c:v>0.14537052</c:v>
                </c:pt>
                <c:pt idx="209">
                  <c:v>0.14698111999999997</c:v>
                </c:pt>
                <c:pt idx="210">
                  <c:v>0.14847231999999999</c:v>
                </c:pt>
                <c:pt idx="211">
                  <c:v>0.15025878000000001</c:v>
                </c:pt>
                <c:pt idx="212">
                  <c:v>0.15183104</c:v>
                </c:pt>
                <c:pt idx="213">
                  <c:v>0.15311777999999998</c:v>
                </c:pt>
                <c:pt idx="214">
                  <c:v>0.15427103999999997</c:v>
                </c:pt>
                <c:pt idx="215">
                  <c:v>0.1552191</c:v>
                </c:pt>
                <c:pt idx="216">
                  <c:v>0.15658648</c:v>
                </c:pt>
                <c:pt idx="217">
                  <c:v>0.15780239999999998</c:v>
                </c:pt>
                <c:pt idx="218">
                  <c:v>0.15914015999999997</c:v>
                </c:pt>
                <c:pt idx="219">
                  <c:v>0.16036361999999998</c:v>
                </c:pt>
                <c:pt idx="220">
                  <c:v>0.16106303999999999</c:v>
                </c:pt>
                <c:pt idx="221">
                  <c:v>0.16231362000000002</c:v>
                </c:pt>
                <c:pt idx="222">
                  <c:v>0.16299192000000001</c:v>
                </c:pt>
                <c:pt idx="223">
                  <c:v>0.16372254</c:v>
                </c:pt>
                <c:pt idx="224">
                  <c:v>0.16469655999999999</c:v>
                </c:pt>
                <c:pt idx="225">
                  <c:v>0.16526642</c:v>
                </c:pt>
                <c:pt idx="226">
                  <c:v>0.16638912000000003</c:v>
                </c:pt>
                <c:pt idx="227">
                  <c:v>0.16733320000000004</c:v>
                </c:pt>
                <c:pt idx="228">
                  <c:v>0.16796472000000001</c:v>
                </c:pt>
                <c:pt idx="229">
                  <c:v>0.16866233999999999</c:v>
                </c:pt>
                <c:pt idx="230">
                  <c:v>0.16913760000000003</c:v>
                </c:pt>
                <c:pt idx="231">
                  <c:v>0.1699814</c:v>
                </c:pt>
                <c:pt idx="232">
                  <c:v>0.1704696</c:v>
                </c:pt>
                <c:pt idx="233">
                  <c:v>0.1711056</c:v>
                </c:pt>
                <c:pt idx="234">
                  <c:v>0.17155680000000004</c:v>
                </c:pt>
                <c:pt idx="235">
                  <c:v>0.17182620000000001</c:v>
                </c:pt>
                <c:pt idx="236">
                  <c:v>0.172568</c:v>
                </c:pt>
                <c:pt idx="237">
                  <c:v>0.17312600000000003</c:v>
                </c:pt>
                <c:pt idx="238">
                  <c:v>0.17350320000000005</c:v>
                </c:pt>
                <c:pt idx="239">
                  <c:v>0.17402219999999999</c:v>
                </c:pt>
                <c:pt idx="240">
                  <c:v>0.17404479999999994</c:v>
                </c:pt>
                <c:pt idx="241">
                  <c:v>0.1746846</c:v>
                </c:pt>
                <c:pt idx="242">
                  <c:v>0.1749888</c:v>
                </c:pt>
                <c:pt idx="243">
                  <c:v>0.1751192</c:v>
                </c:pt>
                <c:pt idx="244">
                  <c:v>0.17554320000000001</c:v>
                </c:pt>
                <c:pt idx="245">
                  <c:v>0.17548579999999997</c:v>
                </c:pt>
                <c:pt idx="246">
                  <c:v>0.17587279999999997</c:v>
                </c:pt>
                <c:pt idx="247">
                  <c:v>0.17593619999999999</c:v>
                </c:pt>
                <c:pt idx="248">
                  <c:v>0.17598359999999999</c:v>
                </c:pt>
                <c:pt idx="249">
                  <c:v>0.17616479999999995</c:v>
                </c:pt>
                <c:pt idx="250">
                  <c:v>0.17603039999999998</c:v>
                </c:pt>
                <c:pt idx="251">
                  <c:v>0.17632539999999999</c:v>
                </c:pt>
                <c:pt idx="252">
                  <c:v>0.17630680000000001</c:v>
                </c:pt>
                <c:pt idx="253">
                  <c:v>0.17641800000000002</c:v>
                </c:pt>
                <c:pt idx="254">
                  <c:v>0.17636640000000001</c:v>
                </c:pt>
                <c:pt idx="255">
                  <c:v>0.17601120000000001</c:v>
                </c:pt>
                <c:pt idx="256">
                  <c:v>0.17607239999999999</c:v>
                </c:pt>
                <c:pt idx="257">
                  <c:v>0.17569020000000005</c:v>
                </c:pt>
                <c:pt idx="258">
                  <c:v>0.17584320000000001</c:v>
                </c:pt>
                <c:pt idx="259">
                  <c:v>0.17600819999999998</c:v>
                </c:pt>
                <c:pt idx="260">
                  <c:v>0.17570850000000002</c:v>
                </c:pt>
                <c:pt idx="261">
                  <c:v>0.17555720000000002</c:v>
                </c:pt>
                <c:pt idx="262">
                  <c:v>0.17510400000000001</c:v>
                </c:pt>
                <c:pt idx="263">
                  <c:v>0.17503920000000003</c:v>
                </c:pt>
                <c:pt idx="264">
                  <c:v>0.17443120000000001</c:v>
                </c:pt>
                <c:pt idx="265">
                  <c:v>0.17406999999999997</c:v>
                </c:pt>
                <c:pt idx="266">
                  <c:v>0.17396609999999996</c:v>
                </c:pt>
                <c:pt idx="267">
                  <c:v>0.17384419999999995</c:v>
                </c:pt>
                <c:pt idx="268">
                  <c:v>0.17357339999999993</c:v>
                </c:pt>
                <c:pt idx="269">
                  <c:v>0.17302340000000002</c:v>
                </c:pt>
                <c:pt idx="270">
                  <c:v>0.17233929999999997</c:v>
                </c:pt>
                <c:pt idx="271">
                  <c:v>0.17189760000000001</c:v>
                </c:pt>
                <c:pt idx="272">
                  <c:v>0.17118809999999998</c:v>
                </c:pt>
                <c:pt idx="273">
                  <c:v>0.17072040000000002</c:v>
                </c:pt>
                <c:pt idx="274">
                  <c:v>0.17036359999999998</c:v>
                </c:pt>
                <c:pt idx="275">
                  <c:v>0.16974299999999998</c:v>
                </c:pt>
                <c:pt idx="276">
                  <c:v>0.16923329999999998</c:v>
                </c:pt>
                <c:pt idx="277">
                  <c:v>0.16858769999999998</c:v>
                </c:pt>
                <c:pt idx="278">
                  <c:v>0.16805099999999998</c:v>
                </c:pt>
                <c:pt idx="279">
                  <c:v>0.16738040000000004</c:v>
                </c:pt>
                <c:pt idx="280">
                  <c:v>0.16622219999999999</c:v>
                </c:pt>
                <c:pt idx="281">
                  <c:v>0.16564950000000001</c:v>
                </c:pt>
                <c:pt idx="282">
                  <c:v>0.164829</c:v>
                </c:pt>
                <c:pt idx="283">
                  <c:v>0.1642303</c:v>
                </c:pt>
                <c:pt idx="284">
                  <c:v>0.1636176</c:v>
                </c:pt>
                <c:pt idx="285">
                  <c:v>0.16264919999999999</c:v>
                </c:pt>
                <c:pt idx="286">
                  <c:v>0.1621244</c:v>
                </c:pt>
                <c:pt idx="287">
                  <c:v>0.1613598</c:v>
                </c:pt>
                <c:pt idx="288">
                  <c:v>0.16047229999999998</c:v>
                </c:pt>
                <c:pt idx="289">
                  <c:v>0.15946489999999999</c:v>
                </c:pt>
                <c:pt idx="290">
                  <c:v>0.15844949999999997</c:v>
                </c:pt>
                <c:pt idx="291">
                  <c:v>0.15753399999999998</c:v>
                </c:pt>
                <c:pt idx="292">
                  <c:v>0.15660849999999996</c:v>
                </c:pt>
                <c:pt idx="293">
                  <c:v>0.15588479999999999</c:v>
                </c:pt>
                <c:pt idx="294">
                  <c:v>0.15514709999999998</c:v>
                </c:pt>
                <c:pt idx="295">
                  <c:v>0.15429150000000003</c:v>
                </c:pt>
                <c:pt idx="296">
                  <c:v>0.15321810000000002</c:v>
                </c:pt>
                <c:pt idx="297">
                  <c:v>0.15203480000000003</c:v>
                </c:pt>
                <c:pt idx="298">
                  <c:v>0.15094640000000001</c:v>
                </c:pt>
                <c:pt idx="299">
                  <c:v>0.14990487</c:v>
                </c:pt>
                <c:pt idx="300">
                  <c:v>0.14879935000000002</c:v>
                </c:pt>
                <c:pt idx="301">
                  <c:v>0.14788157000000002</c:v>
                </c:pt>
                <c:pt idx="302">
                  <c:v>0.14685492000000003</c:v>
                </c:pt>
                <c:pt idx="303">
                  <c:v>0.14601001</c:v>
                </c:pt>
                <c:pt idx="304">
                  <c:v>0.14488176000000003</c:v>
                </c:pt>
                <c:pt idx="305">
                  <c:v>0.14371496999999997</c:v>
                </c:pt>
                <c:pt idx="306">
                  <c:v>0.14246257999999998</c:v>
                </c:pt>
                <c:pt idx="307">
                  <c:v>0.14138793</c:v>
                </c:pt>
                <c:pt idx="308">
                  <c:v>0.14012154000000002</c:v>
                </c:pt>
                <c:pt idx="309">
                  <c:v>0.13920863</c:v>
                </c:pt>
                <c:pt idx="310">
                  <c:v>0.13810398000000002</c:v>
                </c:pt>
                <c:pt idx="311">
                  <c:v>0.13707720000000001</c:v>
                </c:pt>
                <c:pt idx="312">
                  <c:v>0.13595155</c:v>
                </c:pt>
                <c:pt idx="313">
                  <c:v>0.13464416000000001</c:v>
                </c:pt>
                <c:pt idx="314">
                  <c:v>0.1332459</c:v>
                </c:pt>
                <c:pt idx="315">
                  <c:v>0.13184364000000001</c:v>
                </c:pt>
                <c:pt idx="316">
                  <c:v>0.13060311999999999</c:v>
                </c:pt>
                <c:pt idx="317">
                  <c:v>0.12953415999999998</c:v>
                </c:pt>
                <c:pt idx="318">
                  <c:v>0.12834069000000004</c:v>
                </c:pt>
                <c:pt idx="319">
                  <c:v>0.12716896000000003</c:v>
                </c:pt>
                <c:pt idx="320">
                  <c:v>0.12573472000000002</c:v>
                </c:pt>
                <c:pt idx="321">
                  <c:v>0.12445224000000002</c:v>
                </c:pt>
                <c:pt idx="322">
                  <c:v>0.12308488000000001</c:v>
                </c:pt>
                <c:pt idx="323">
                  <c:v>0.12163564</c:v>
                </c:pt>
                <c:pt idx="324">
                  <c:v>0.12033215999999999</c:v>
                </c:pt>
                <c:pt idx="325">
                  <c:v>0.11887291999999999</c:v>
                </c:pt>
                <c:pt idx="326">
                  <c:v>0.11755543999999998</c:v>
                </c:pt>
                <c:pt idx="327">
                  <c:v>0.11630184</c:v>
                </c:pt>
                <c:pt idx="328">
                  <c:v>0.11496735999999999</c:v>
                </c:pt>
                <c:pt idx="329">
                  <c:v>0.11369475999999999</c:v>
                </c:pt>
                <c:pt idx="330">
                  <c:v>0.11213664</c:v>
                </c:pt>
                <c:pt idx="331">
                  <c:v>0.11071228</c:v>
                </c:pt>
                <c:pt idx="332">
                  <c:v>0.10943204000000001</c:v>
                </c:pt>
                <c:pt idx="333">
                  <c:v>0.10805959999999999</c:v>
                </c:pt>
                <c:pt idx="334">
                  <c:v>0.10679247999999998</c:v>
                </c:pt>
                <c:pt idx="335">
                  <c:v>0.10529071999999999</c:v>
                </c:pt>
                <c:pt idx="336">
                  <c:v>0.10402006000000001</c:v>
                </c:pt>
                <c:pt idx="337">
                  <c:v>0.10248984</c:v>
                </c:pt>
                <c:pt idx="338">
                  <c:v>0.10099991999999999</c:v>
                </c:pt>
                <c:pt idx="339">
                  <c:v>9.9537180000000003E-2</c:v>
                </c:pt>
                <c:pt idx="340">
                  <c:v>9.7934070000000012E-2</c:v>
                </c:pt>
                <c:pt idx="341">
                  <c:v>9.6485960000000009E-2</c:v>
                </c:pt>
                <c:pt idx="342">
                  <c:v>9.512008000000001E-2</c:v>
                </c:pt>
                <c:pt idx="343">
                  <c:v>9.365488000000001E-2</c:v>
                </c:pt>
                <c:pt idx="344">
                  <c:v>9.2308159999999986E-2</c:v>
                </c:pt>
                <c:pt idx="345">
                  <c:v>9.0696869999999999E-2</c:v>
                </c:pt>
                <c:pt idx="346">
                  <c:v>8.9155680000000001E-2</c:v>
                </c:pt>
                <c:pt idx="347">
                  <c:v>8.7538429999999987E-2</c:v>
                </c:pt>
                <c:pt idx="348">
                  <c:v>8.5953210000000002E-2</c:v>
                </c:pt>
                <c:pt idx="349">
                  <c:v>8.4413879999999997E-2</c:v>
                </c:pt>
                <c:pt idx="350">
                  <c:v>8.2770769999999994E-2</c:v>
                </c:pt>
                <c:pt idx="351">
                  <c:v>8.1317220000000009E-2</c:v>
                </c:pt>
                <c:pt idx="352">
                  <c:v>7.9853670000000002E-2</c:v>
                </c:pt>
                <c:pt idx="353">
                  <c:v>7.8426010000000004E-2</c:v>
                </c:pt>
                <c:pt idx="354">
                  <c:v>7.6941460000000003E-2</c:v>
                </c:pt>
                <c:pt idx="355">
                  <c:v>7.528849999999998E-2</c:v>
                </c:pt>
                <c:pt idx="356">
                  <c:v>7.3642130000000014E-2</c:v>
                </c:pt>
                <c:pt idx="357">
                  <c:v>7.2026099999999996E-2</c:v>
                </c:pt>
                <c:pt idx="358">
                  <c:v>7.0307100000000011E-2</c:v>
                </c:pt>
                <c:pt idx="359">
                  <c:v>6.8827499999999986E-2</c:v>
                </c:pt>
                <c:pt idx="360">
                  <c:v>6.7180299999999998E-2</c:v>
                </c:pt>
                <c:pt idx="361">
                  <c:v>6.5718600000000016E-2</c:v>
                </c:pt>
                <c:pt idx="362">
                  <c:v>6.4132200000000014E-2</c:v>
                </c:pt>
                <c:pt idx="363">
                  <c:v>6.2394199999999997E-2</c:v>
                </c:pt>
                <c:pt idx="364">
                  <c:v>6.0691099999999998E-2</c:v>
                </c:pt>
                <c:pt idx="365">
                  <c:v>5.8985999999999997E-2</c:v>
                </c:pt>
                <c:pt idx="366">
                  <c:v>5.7311799999999996E-2</c:v>
                </c:pt>
                <c:pt idx="367">
                  <c:v>5.5729300000000002E-2</c:v>
                </c:pt>
                <c:pt idx="368">
                  <c:v>5.4105899999999998E-2</c:v>
                </c:pt>
                <c:pt idx="369">
                  <c:v>5.2534299999999999E-2</c:v>
                </c:pt>
                <c:pt idx="370">
                  <c:v>5.0863999999999999E-2</c:v>
                </c:pt>
                <c:pt idx="371">
                  <c:v>4.9159799999999997E-2</c:v>
                </c:pt>
                <c:pt idx="372">
                  <c:v>4.7451599999999997E-2</c:v>
                </c:pt>
                <c:pt idx="373">
                  <c:v>4.5661700000000006E-2</c:v>
                </c:pt>
                <c:pt idx="374">
                  <c:v>4.3973399999999996E-2</c:v>
                </c:pt>
                <c:pt idx="375">
                  <c:v>4.2231300000000006E-2</c:v>
                </c:pt>
                <c:pt idx="376">
                  <c:v>4.0510099999999993E-2</c:v>
                </c:pt>
                <c:pt idx="377">
                  <c:v>3.8828700000000001E-2</c:v>
                </c:pt>
                <c:pt idx="378">
                  <c:v>3.7136160000000001E-2</c:v>
                </c:pt>
                <c:pt idx="379">
                  <c:v>3.5459709999999998E-2</c:v>
                </c:pt>
                <c:pt idx="380">
                  <c:v>3.3716530000000008E-2</c:v>
                </c:pt>
                <c:pt idx="381">
                  <c:v>3.1969350000000001E-2</c:v>
                </c:pt>
                <c:pt idx="382">
                  <c:v>3.0200299999999996E-2</c:v>
                </c:pt>
                <c:pt idx="383">
                  <c:v>2.8445100000000001E-2</c:v>
                </c:pt>
                <c:pt idx="384">
                  <c:v>2.6685900000000005E-2</c:v>
                </c:pt>
                <c:pt idx="385">
                  <c:v>2.4922699999999999E-2</c:v>
                </c:pt>
                <c:pt idx="386">
                  <c:v>2.3212179999999995E-2</c:v>
                </c:pt>
                <c:pt idx="387">
                  <c:v>2.1449910000000003E-2</c:v>
                </c:pt>
                <c:pt idx="388">
                  <c:v>1.9659820000000001E-2</c:v>
                </c:pt>
                <c:pt idx="389">
                  <c:v>1.7883939999999997E-2</c:v>
                </c:pt>
                <c:pt idx="390">
                  <c:v>1.6082429999999998E-2</c:v>
                </c:pt>
                <c:pt idx="391">
                  <c:v>1.4318235000000002E-2</c:v>
                </c:pt>
                <c:pt idx="392">
                  <c:v>1.2522732E-2</c:v>
                </c:pt>
                <c:pt idx="393">
                  <c:v>1.0741639999999998E-2</c:v>
                </c:pt>
                <c:pt idx="394">
                  <c:v>8.9367470000000001E-3</c:v>
                </c:pt>
                <c:pt idx="395">
                  <c:v>7.1336640000000014E-3</c:v>
                </c:pt>
                <c:pt idx="396">
                  <c:v>5.3173119999999994E-3</c:v>
                </c:pt>
                <c:pt idx="397">
                  <c:v>3.4896519999999998E-3</c:v>
                </c:pt>
                <c:pt idx="398">
                  <c:v>1.6691396E-3</c:v>
                </c:pt>
                <c:pt idx="399">
                  <c:v>-1.514884E-4</c:v>
                </c:pt>
                <c:pt idx="400">
                  <c:v>-1.9857970000000001E-3</c:v>
                </c:pt>
                <c:pt idx="401">
                  <c:v>-3.8318319999999994E-3</c:v>
                </c:pt>
                <c:pt idx="402">
                  <c:v>-5.6906070000000003E-3</c:v>
                </c:pt>
                <c:pt idx="403">
                  <c:v>-7.5557819999999996E-3</c:v>
                </c:pt>
                <c:pt idx="404">
                  <c:v>-9.4183199999999991E-3</c:v>
                </c:pt>
                <c:pt idx="405">
                  <c:v>-1.126624E-2</c:v>
                </c:pt>
                <c:pt idx="406">
                  <c:v>-1.3122270000000002E-2</c:v>
                </c:pt>
                <c:pt idx="407">
                  <c:v>-1.5008924E-2</c:v>
                </c:pt>
                <c:pt idx="408">
                  <c:v>-1.6886714000000001E-2</c:v>
                </c:pt>
                <c:pt idx="409">
                  <c:v>-1.8809280000000001E-2</c:v>
                </c:pt>
                <c:pt idx="410">
                  <c:v>-2.0719600000000001E-2</c:v>
                </c:pt>
                <c:pt idx="411">
                  <c:v>-2.259504E-2</c:v>
                </c:pt>
                <c:pt idx="412">
                  <c:v>-2.4519320000000001E-2</c:v>
                </c:pt>
                <c:pt idx="413">
                  <c:v>-2.6409389999999998E-2</c:v>
                </c:pt>
                <c:pt idx="414">
                  <c:v>-2.8316529999999999E-2</c:v>
                </c:pt>
                <c:pt idx="415">
                  <c:v>-3.0230400000000004E-2</c:v>
                </c:pt>
                <c:pt idx="416">
                  <c:v>-3.2125739999999993E-2</c:v>
                </c:pt>
                <c:pt idx="417">
                  <c:v>-3.4080020000000003E-2</c:v>
                </c:pt>
                <c:pt idx="418">
                  <c:v>-3.6023229999999996E-2</c:v>
                </c:pt>
                <c:pt idx="419">
                  <c:v>-3.799251E-2</c:v>
                </c:pt>
                <c:pt idx="420">
                  <c:v>-3.9927649999999995E-2</c:v>
                </c:pt>
                <c:pt idx="421">
                  <c:v>-4.1866790000000001E-2</c:v>
                </c:pt>
                <c:pt idx="422">
                  <c:v>-4.3832999999999997E-2</c:v>
                </c:pt>
                <c:pt idx="423">
                  <c:v>-4.5805209999999999E-2</c:v>
                </c:pt>
                <c:pt idx="424">
                  <c:v>-4.7808490000000002E-2</c:v>
                </c:pt>
                <c:pt idx="425">
                  <c:v>-4.9767630000000007E-2</c:v>
                </c:pt>
                <c:pt idx="426">
                  <c:v>-5.1784910000000003E-2</c:v>
                </c:pt>
                <c:pt idx="427">
                  <c:v>-5.3866329999999997E-2</c:v>
                </c:pt>
                <c:pt idx="428">
                  <c:v>-5.5872540000000005E-2</c:v>
                </c:pt>
                <c:pt idx="429">
                  <c:v>-5.7985740000000001E-2</c:v>
                </c:pt>
                <c:pt idx="430">
                  <c:v>-6.0058309999999997E-2</c:v>
                </c:pt>
                <c:pt idx="431">
                  <c:v>-6.206815999999999E-2</c:v>
                </c:pt>
                <c:pt idx="432">
                  <c:v>-6.4103340000000009E-2</c:v>
                </c:pt>
                <c:pt idx="433">
                  <c:v>-6.6144519999999998E-2</c:v>
                </c:pt>
                <c:pt idx="434">
                  <c:v>-6.8261820000000001E-2</c:v>
                </c:pt>
                <c:pt idx="435">
                  <c:v>-7.0372569999999995E-2</c:v>
                </c:pt>
                <c:pt idx="436">
                  <c:v>-7.2508919999999991E-2</c:v>
                </c:pt>
                <c:pt idx="437">
                  <c:v>-7.4597599999999986E-2</c:v>
                </c:pt>
                <c:pt idx="438">
                  <c:v>-7.6635719999999991E-2</c:v>
                </c:pt>
                <c:pt idx="439">
                  <c:v>-7.8717899999999993E-2</c:v>
                </c:pt>
                <c:pt idx="440">
                  <c:v>-8.0682900000000002E-2</c:v>
                </c:pt>
                <c:pt idx="441">
                  <c:v>-8.2858199999999993E-2</c:v>
                </c:pt>
                <c:pt idx="442">
                  <c:v>-8.5086560000000006E-2</c:v>
                </c:pt>
                <c:pt idx="443">
                  <c:v>-8.7282860000000018E-2</c:v>
                </c:pt>
                <c:pt idx="444">
                  <c:v>-8.9489159999999998E-2</c:v>
                </c:pt>
                <c:pt idx="445">
                  <c:v>-9.1613339999999974E-2</c:v>
                </c:pt>
                <c:pt idx="446">
                  <c:v>-9.3743519999999969E-2</c:v>
                </c:pt>
                <c:pt idx="447">
                  <c:v>-9.583164000000001E-2</c:v>
                </c:pt>
                <c:pt idx="448">
                  <c:v>-9.7874700000000009E-2</c:v>
                </c:pt>
                <c:pt idx="449">
                  <c:v>-0.10006994</c:v>
                </c:pt>
                <c:pt idx="450">
                  <c:v>-0.10217106000000002</c:v>
                </c:pt>
                <c:pt idx="451">
                  <c:v>-0.10438030000000001</c:v>
                </c:pt>
                <c:pt idx="452">
                  <c:v>-0.10675672</c:v>
                </c:pt>
                <c:pt idx="453">
                  <c:v>-0.10898495999999999</c:v>
                </c:pt>
                <c:pt idx="454">
                  <c:v>-0.11122119999999999</c:v>
                </c:pt>
                <c:pt idx="455">
                  <c:v>-0.1132412</c:v>
                </c:pt>
                <c:pt idx="456">
                  <c:v>-0.11543238000000001</c:v>
                </c:pt>
                <c:pt idx="457">
                  <c:v>-0.11755125</c:v>
                </c:pt>
                <c:pt idx="458">
                  <c:v>-0.11983274000000001</c:v>
                </c:pt>
                <c:pt idx="459">
                  <c:v>-0.12208165</c:v>
                </c:pt>
                <c:pt idx="460">
                  <c:v>-0.12425709999999998</c:v>
                </c:pt>
                <c:pt idx="461">
                  <c:v>-0.12654034</c:v>
                </c:pt>
                <c:pt idx="462">
                  <c:v>-0.12887419999999997</c:v>
                </c:pt>
                <c:pt idx="463">
                  <c:v>-0.13113082000000004</c:v>
                </c:pt>
                <c:pt idx="464">
                  <c:v>-0.13350312</c:v>
                </c:pt>
                <c:pt idx="465">
                  <c:v>-0.1356667</c:v>
                </c:pt>
                <c:pt idx="466">
                  <c:v>-0.13805594999999998</c:v>
                </c:pt>
                <c:pt idx="467">
                  <c:v>-0.14038715000000002</c:v>
                </c:pt>
                <c:pt idx="468">
                  <c:v>-0.14272634999999997</c:v>
                </c:pt>
                <c:pt idx="469">
                  <c:v>-0.14521365000000003</c:v>
                </c:pt>
                <c:pt idx="470">
                  <c:v>-0.14764189999999999</c:v>
                </c:pt>
                <c:pt idx="471">
                  <c:v>-0.15008015</c:v>
                </c:pt>
                <c:pt idx="472">
                  <c:v>-0.15267449999999999</c:v>
                </c:pt>
                <c:pt idx="473">
                  <c:v>-0.15498665000000003</c:v>
                </c:pt>
                <c:pt idx="474">
                  <c:v>-0.15737985000000004</c:v>
                </c:pt>
                <c:pt idx="475">
                  <c:v>-0.15962895000000002</c:v>
                </c:pt>
                <c:pt idx="476">
                  <c:v>-0.16203614999999996</c:v>
                </c:pt>
                <c:pt idx="477">
                  <c:v>-0.16452940000000002</c:v>
                </c:pt>
                <c:pt idx="478">
                  <c:v>-0.16709055999999997</c:v>
                </c:pt>
                <c:pt idx="479">
                  <c:v>-0.16978604999999999</c:v>
                </c:pt>
                <c:pt idx="480">
                  <c:v>-0.1723123</c:v>
                </c:pt>
                <c:pt idx="481">
                  <c:v>-0.17484855000000002</c:v>
                </c:pt>
                <c:pt idx="482">
                  <c:v>-0.17739479999999996</c:v>
                </c:pt>
                <c:pt idx="483">
                  <c:v>-0.17976156000000001</c:v>
                </c:pt>
                <c:pt idx="484">
                  <c:v>-0.18249584000000002</c:v>
                </c:pt>
                <c:pt idx="485">
                  <c:v>-0.18507204000000005</c:v>
                </c:pt>
                <c:pt idx="486">
                  <c:v>-0.18767980000000001</c:v>
                </c:pt>
                <c:pt idx="487">
                  <c:v>-0.19025444</c:v>
                </c:pt>
                <c:pt idx="488">
                  <c:v>-0.19286064</c:v>
                </c:pt>
                <c:pt idx="489">
                  <c:v>-0.19565691999999998</c:v>
                </c:pt>
                <c:pt idx="490">
                  <c:v>-0.19828511999999998</c:v>
                </c:pt>
                <c:pt idx="491">
                  <c:v>-0.20092331999999996</c:v>
                </c:pt>
                <c:pt idx="492">
                  <c:v>-0.20385063999999997</c:v>
                </c:pt>
                <c:pt idx="493">
                  <c:v>-0.20660587999999999</c:v>
                </c:pt>
                <c:pt idx="494">
                  <c:v>-0.20946815999999999</c:v>
                </c:pt>
                <c:pt idx="495">
                  <c:v>-0.21244048000000004</c:v>
                </c:pt>
                <c:pt idx="496">
                  <c:v>-0.21521253999999998</c:v>
                </c:pt>
                <c:pt idx="497">
                  <c:v>-0.21823704000000002</c:v>
                </c:pt>
                <c:pt idx="498">
                  <c:v>-0.22105728000000005</c:v>
                </c:pt>
                <c:pt idx="499">
                  <c:v>-0.22410000000000002</c:v>
                </c:pt>
                <c:pt idx="500">
                  <c:v>-0.22694700000000001</c:v>
                </c:pt>
                <c:pt idx="501">
                  <c:v>-0.22990799999999997</c:v>
                </c:pt>
                <c:pt idx="502">
                  <c:v>-0.23308899999999999</c:v>
                </c:pt>
                <c:pt idx="503">
                  <c:v>-0.23618400000000001</c:v>
                </c:pt>
                <c:pt idx="504">
                  <c:v>-0.23961000000000002</c:v>
                </c:pt>
                <c:pt idx="505">
                  <c:v>-0.24274000000000001</c:v>
                </c:pt>
                <c:pt idx="506">
                  <c:v>-0.24609999999999999</c:v>
                </c:pt>
                <c:pt idx="507">
                  <c:v>-0.24937199999999995</c:v>
                </c:pt>
                <c:pt idx="508">
                  <c:v>-0.252444</c:v>
                </c:pt>
                <c:pt idx="509">
                  <c:v>-0.25574999999999998</c:v>
                </c:pt>
                <c:pt idx="510">
                  <c:v>-0.25929599999999997</c:v>
                </c:pt>
                <c:pt idx="511">
                  <c:v>-0.26275199999999999</c:v>
                </c:pt>
                <c:pt idx="512">
                  <c:v>-0.26634099999999999</c:v>
                </c:pt>
                <c:pt idx="513">
                  <c:v>-0.26949600000000001</c:v>
                </c:pt>
                <c:pt idx="514">
                  <c:v>-0.27289500000000005</c:v>
                </c:pt>
                <c:pt idx="515">
                  <c:v>-0.276312</c:v>
                </c:pt>
                <c:pt idx="516">
                  <c:v>-0.279864</c:v>
                </c:pt>
                <c:pt idx="517">
                  <c:v>-0.28355400000000003</c:v>
                </c:pt>
                <c:pt idx="518">
                  <c:v>-0.28714700000000004</c:v>
                </c:pt>
                <c:pt idx="519">
                  <c:v>-0.29087999999999997</c:v>
                </c:pt>
                <c:pt idx="520">
                  <c:v>-0.29463499999999998</c:v>
                </c:pt>
                <c:pt idx="521">
                  <c:v>-0.29865600000000003</c:v>
                </c:pt>
                <c:pt idx="522">
                  <c:v>-0.30245699999999992</c:v>
                </c:pt>
                <c:pt idx="523">
                  <c:v>-0.30640400000000001</c:v>
                </c:pt>
                <c:pt idx="524">
                  <c:v>-0.31037500000000001</c:v>
                </c:pt>
                <c:pt idx="525">
                  <c:v>-0.31399199999999999</c:v>
                </c:pt>
                <c:pt idx="526">
                  <c:v>-0.31800799999999996</c:v>
                </c:pt>
                <c:pt idx="527">
                  <c:v>-0.322432</c:v>
                </c:pt>
                <c:pt idx="528">
                  <c:v>-0.32675700000000002</c:v>
                </c:pt>
                <c:pt idx="529">
                  <c:v>-0.33098</c:v>
                </c:pt>
                <c:pt idx="530">
                  <c:v>-0.33522900000000005</c:v>
                </c:pt>
                <c:pt idx="531">
                  <c:v>-0.33937199999999995</c:v>
                </c:pt>
                <c:pt idx="532">
                  <c:v>-0.34380500000000003</c:v>
                </c:pt>
                <c:pt idx="533">
                  <c:v>-0.34786399999999995</c:v>
                </c:pt>
                <c:pt idx="534">
                  <c:v>-0.35261999999999999</c:v>
                </c:pt>
                <c:pt idx="535">
                  <c:v>-0.35713599999999995</c:v>
                </c:pt>
                <c:pt idx="536">
                  <c:v>-0.36168</c:v>
                </c:pt>
                <c:pt idx="537">
                  <c:v>-0.36638999999999999</c:v>
                </c:pt>
                <c:pt idx="538">
                  <c:v>-0.37085199999999996</c:v>
                </c:pt>
                <c:pt idx="539">
                  <c:v>-0.37548000000000004</c:v>
                </c:pt>
                <c:pt idx="540">
                  <c:v>-0.38013600000000003</c:v>
                </c:pt>
                <c:pt idx="541">
                  <c:v>-0.38482</c:v>
                </c:pt>
                <c:pt idx="542">
                  <c:v>-0.38967499999999999</c:v>
                </c:pt>
                <c:pt idx="543">
                  <c:v>-0.394704</c:v>
                </c:pt>
                <c:pt idx="544">
                  <c:v>-0.40005500000000005</c:v>
                </c:pt>
                <c:pt idx="545">
                  <c:v>-0.40500400000000003</c:v>
                </c:pt>
                <c:pt idx="546">
                  <c:v>-0.410277</c:v>
                </c:pt>
                <c:pt idx="547">
                  <c:v>-0.41543599999999997</c:v>
                </c:pt>
                <c:pt idx="548">
                  <c:v>-0.42017999999999994</c:v>
                </c:pt>
                <c:pt idx="549">
                  <c:v>-0.42569999999999991</c:v>
                </c:pt>
                <c:pt idx="550">
                  <c:v>-0.430954</c:v>
                </c:pt>
                <c:pt idx="551">
                  <c:v>-0.43654399999999999</c:v>
                </c:pt>
                <c:pt idx="552">
                  <c:v>-0.44217000000000001</c:v>
                </c:pt>
                <c:pt idx="553">
                  <c:v>-0.44767800000000002</c:v>
                </c:pt>
                <c:pt idx="554">
                  <c:v>-0.45353000000000004</c:v>
                </c:pt>
                <c:pt idx="555">
                  <c:v>-0.45910800000000002</c:v>
                </c:pt>
                <c:pt idx="556">
                  <c:v>-0.46487700000000004</c:v>
                </c:pt>
                <c:pt idx="557">
                  <c:v>-0.47052400000000005</c:v>
                </c:pt>
                <c:pt idx="558">
                  <c:v>-0.47636399999999995</c:v>
                </c:pt>
                <c:pt idx="559">
                  <c:v>-0.48224</c:v>
                </c:pt>
                <c:pt idx="560">
                  <c:v>-0.488313</c:v>
                </c:pt>
                <c:pt idx="561">
                  <c:v>-0.49458600000000003</c:v>
                </c:pt>
                <c:pt idx="562">
                  <c:v>-0.50073599999999996</c:v>
                </c:pt>
                <c:pt idx="563">
                  <c:v>-0.50692400000000004</c:v>
                </c:pt>
                <c:pt idx="564">
                  <c:v>-0.51315</c:v>
                </c:pt>
                <c:pt idx="565">
                  <c:v>-0.51908200000000004</c:v>
                </c:pt>
                <c:pt idx="566">
                  <c:v>-0.52588299999999999</c:v>
                </c:pt>
                <c:pt idx="567">
                  <c:v>-0.53239200000000009</c:v>
                </c:pt>
                <c:pt idx="568">
                  <c:v>-0.538941</c:v>
                </c:pt>
                <c:pt idx="569">
                  <c:v>-0.54552999999999996</c:v>
                </c:pt>
                <c:pt idx="570">
                  <c:v>-0.55198799999999992</c:v>
                </c:pt>
                <c:pt idx="571">
                  <c:v>-0.55882799999999999</c:v>
                </c:pt>
                <c:pt idx="572">
                  <c:v>-0.56588300000000002</c:v>
                </c:pt>
                <c:pt idx="573">
                  <c:v>-0.57263399999999998</c:v>
                </c:pt>
                <c:pt idx="574">
                  <c:v>-0.5796</c:v>
                </c:pt>
                <c:pt idx="575">
                  <c:v>-0.58625600000000011</c:v>
                </c:pt>
                <c:pt idx="576">
                  <c:v>-0.59330399999999994</c:v>
                </c:pt>
                <c:pt idx="577">
                  <c:v>-0.60057199999999988</c:v>
                </c:pt>
                <c:pt idx="578">
                  <c:v>-0.60788399999999998</c:v>
                </c:pt>
                <c:pt idx="579">
                  <c:v>-0.61505999999999994</c:v>
                </c:pt>
                <c:pt idx="580">
                  <c:v>-0.622278</c:v>
                </c:pt>
                <c:pt idx="581">
                  <c:v>-0.62953799999999993</c:v>
                </c:pt>
                <c:pt idx="582">
                  <c:v>-0.63720599999999994</c:v>
                </c:pt>
                <c:pt idx="583">
                  <c:v>-0.64547199999999993</c:v>
                </c:pt>
                <c:pt idx="584">
                  <c:v>-0.65342</c:v>
                </c:pt>
                <c:pt idx="585">
                  <c:v>-0.66085800000000006</c:v>
                </c:pt>
                <c:pt idx="586">
                  <c:v>-0.66833799999999999</c:v>
                </c:pt>
                <c:pt idx="587">
                  <c:v>-0.67623599999999995</c:v>
                </c:pt>
                <c:pt idx="588">
                  <c:v>-0.68380200000000002</c:v>
                </c:pt>
                <c:pt idx="589">
                  <c:v>-0.69235999999999998</c:v>
                </c:pt>
                <c:pt idx="590">
                  <c:v>-0.70039700000000005</c:v>
                </c:pt>
                <c:pt idx="591">
                  <c:v>-0.70828800000000003</c:v>
                </c:pt>
                <c:pt idx="592">
                  <c:v>-0.71622299999999994</c:v>
                </c:pt>
                <c:pt idx="593">
                  <c:v>-0.72400799999999998</c:v>
                </c:pt>
                <c:pt idx="594">
                  <c:v>-0.73261500000000002</c:v>
                </c:pt>
                <c:pt idx="595">
                  <c:v>-0.74146800000000002</c:v>
                </c:pt>
                <c:pt idx="596">
                  <c:v>-0.74997900000000006</c:v>
                </c:pt>
                <c:pt idx="597">
                  <c:v>-0.75834000000000001</c:v>
                </c:pt>
                <c:pt idx="598">
                  <c:v>-0.76674700000000007</c:v>
                </c:pt>
                <c:pt idx="599">
                  <c:v>-0.77560000000000007</c:v>
                </c:pt>
                <c:pt idx="600">
                  <c:v>-0.78450299999999995</c:v>
                </c:pt>
                <c:pt idx="601">
                  <c:v>-0.79345600000000005</c:v>
                </c:pt>
                <c:pt idx="602">
                  <c:v>-0.8020529999999999</c:v>
                </c:pt>
                <c:pt idx="603">
                  <c:v>-0.81089999999999995</c:v>
                </c:pt>
                <c:pt idx="604">
                  <c:v>-0.82</c:v>
                </c:pt>
                <c:pt idx="605">
                  <c:v>-0.82894400000000001</c:v>
                </c:pt>
                <c:pt idx="606">
                  <c:v>-0.838557</c:v>
                </c:pt>
                <c:pt idx="607">
                  <c:v>-0.8478079999999999</c:v>
                </c:pt>
                <c:pt idx="608">
                  <c:v>-0.85690000000000011</c:v>
                </c:pt>
                <c:pt idx="609">
                  <c:v>-0.86624999999999996</c:v>
                </c:pt>
                <c:pt idx="610">
                  <c:v>-0.87543899999999997</c:v>
                </c:pt>
                <c:pt idx="611">
                  <c:v>-0.88509999999999989</c:v>
                </c:pt>
                <c:pt idx="612">
                  <c:v>-0.89545200000000014</c:v>
                </c:pt>
                <c:pt idx="613">
                  <c:v>-0.90522000000000014</c:v>
                </c:pt>
                <c:pt idx="614">
                  <c:v>-0.91504000000000008</c:v>
                </c:pt>
                <c:pt idx="615">
                  <c:v>-0.92447999999999997</c:v>
                </c:pt>
                <c:pt idx="616">
                  <c:v>-0.93418499999999993</c:v>
                </c:pt>
                <c:pt idx="617">
                  <c:v>-0.9448120000000001</c:v>
                </c:pt>
                <c:pt idx="618">
                  <c:v>-0.95484000000000002</c:v>
                </c:pt>
                <c:pt idx="619">
                  <c:v>-0.96469999999999989</c:v>
                </c:pt>
                <c:pt idx="620">
                  <c:v>-0.97460999999999998</c:v>
                </c:pt>
                <c:pt idx="621">
                  <c:v>-0.98434799999999989</c:v>
                </c:pt>
                <c:pt idx="622">
                  <c:v>-0.99524900000000005</c:v>
                </c:pt>
                <c:pt idx="623">
                  <c:v>-1.006208</c:v>
                </c:pt>
                <c:pt idx="624">
                  <c:v>-1.017225</c:v>
                </c:pt>
                <c:pt idx="625">
                  <c:v>-1.027396</c:v>
                </c:pt>
                <c:pt idx="626">
                  <c:v>-1.03739</c:v>
                </c:pt>
                <c:pt idx="627">
                  <c:v>-1.0478879999999999</c:v>
                </c:pt>
                <c:pt idx="628">
                  <c:v>-1.0584379999999998</c:v>
                </c:pt>
                <c:pt idx="629">
                  <c:v>-1.06996</c:v>
                </c:pt>
                <c:pt idx="630">
                  <c:v>-1.0810799999999998</c:v>
                </c:pt>
                <c:pt idx="631">
                  <c:v>-1.0924879999999999</c:v>
                </c:pt>
                <c:pt idx="632">
                  <c:v>-1.103488</c:v>
                </c:pt>
                <c:pt idx="633">
                  <c:v>-1.1145419999999999</c:v>
                </c:pt>
                <c:pt idx="634">
                  <c:v>-1.1261199999999998</c:v>
                </c:pt>
                <c:pt idx="635">
                  <c:v>-1.1377559999999998</c:v>
                </c:pt>
                <c:pt idx="636">
                  <c:v>-1.1485019999999997</c:v>
                </c:pt>
                <c:pt idx="637">
                  <c:v>-1.160012</c:v>
                </c:pt>
                <c:pt idx="638">
                  <c:v>-1.1713389999999999</c:v>
                </c:pt>
                <c:pt idx="639">
                  <c:v>-1.1832</c:v>
                </c:pt>
                <c:pt idx="640">
                  <c:v>-1.19536</c:v>
                </c:pt>
                <c:pt idx="641">
                  <c:v>-1.2070959999999999</c:v>
                </c:pt>
                <c:pt idx="642">
                  <c:v>-1.219131</c:v>
                </c:pt>
                <c:pt idx="643">
                  <c:v>-1.23098</c:v>
                </c:pt>
                <c:pt idx="644">
                  <c:v>-1.2426400000000002</c:v>
                </c:pt>
                <c:pt idx="645">
                  <c:v>-1.254354</c:v>
                </c:pt>
                <c:pt idx="646">
                  <c:v>-1.2668629999999999</c:v>
                </c:pt>
                <c:pt idx="647">
                  <c:v>-1.2796799999999999</c:v>
                </c:pt>
                <c:pt idx="648">
                  <c:v>-1.291812</c:v>
                </c:pt>
                <c:pt idx="649">
                  <c:v>-1.304</c:v>
                </c:pt>
                <c:pt idx="650">
                  <c:v>-1.3162440000000002</c:v>
                </c:pt>
                <c:pt idx="651">
                  <c:v>-1.3287959999999999</c:v>
                </c:pt>
                <c:pt idx="652">
                  <c:v>-1.3414060000000001</c:v>
                </c:pt>
                <c:pt idx="653">
                  <c:v>-1.35382</c:v>
                </c:pt>
                <c:pt idx="654">
                  <c:v>-1.3668000000000002</c:v>
                </c:pt>
                <c:pt idx="655">
                  <c:v>-1.3785333</c:v>
                </c:pt>
                <c:pt idx="656">
                  <c:v>-1.3908566000000002</c:v>
                </c:pt>
                <c:pt idx="657">
                  <c:v>-1.4040076000000001</c:v>
                </c:pt>
                <c:pt idx="658">
                  <c:v>-1.4167008000000003</c:v>
                </c:pt>
                <c:pt idx="659">
                  <c:v>-1.4302599999999999</c:v>
                </c:pt>
                <c:pt idx="660">
                  <c:v>-1.4430379000000002</c:v>
                </c:pt>
                <c:pt idx="661">
                  <c:v>-1.456164</c:v>
                </c:pt>
                <c:pt idx="662">
                  <c:v>-1.4701367999999999</c:v>
                </c:pt>
                <c:pt idx="663">
                  <c:v>-1.4836458000000001</c:v>
                </c:pt>
                <c:pt idx="664">
                  <c:v>-1.496685</c:v>
                </c:pt>
                <c:pt idx="665">
                  <c:v>-1.5097802000000002</c:v>
                </c:pt>
                <c:pt idx="666">
                  <c:v>-1.5231983000000002</c:v>
                </c:pt>
                <c:pt idx="667">
                  <c:v>-1.5369423000000002</c:v>
                </c:pt>
                <c:pt idx="668">
                  <c:v>-1.5510151999999999</c:v>
                </c:pt>
                <c:pt idx="669">
                  <c:v>-1.5659597999999999</c:v>
                </c:pt>
                <c:pt idx="670">
                  <c:v>-1.5798888000000002</c:v>
                </c:pt>
                <c:pt idx="671">
                  <c:v>-1.5938778</c:v>
                </c:pt>
                <c:pt idx="672">
                  <c:v>-1.6073810000000002</c:v>
                </c:pt>
                <c:pt idx="673">
                  <c:v>-1.6214879999999998</c:v>
                </c:pt>
                <c:pt idx="674">
                  <c:v>-1.6362047999999998</c:v>
                </c:pt>
                <c:pt idx="675">
                  <c:v>-1.6512614999999997</c:v>
                </c:pt>
                <c:pt idx="676">
                  <c:v>-1.6655534999999999</c:v>
                </c:pt>
                <c:pt idx="677">
                  <c:v>-1.6799054999999998</c:v>
                </c:pt>
                <c:pt idx="678">
                  <c:v>-1.6940386000000001</c:v>
                </c:pt>
                <c:pt idx="679">
                  <c:v>-1.7093492999999997</c:v>
                </c:pt>
                <c:pt idx="680">
                  <c:v>-1.7247259999999998</c:v>
                </c:pt>
                <c:pt idx="681">
                  <c:v>-1.7398868000000001</c:v>
                </c:pt>
                <c:pt idx="682">
                  <c:v>-1.7545457999999998</c:v>
                </c:pt>
                <c:pt idx="683">
                  <c:v>-1.7701164999999999</c:v>
                </c:pt>
                <c:pt idx="684">
                  <c:v>-1.7851834</c:v>
                </c:pt>
                <c:pt idx="685">
                  <c:v>-1.7997405</c:v>
                </c:pt>
                <c:pt idx="686">
                  <c:v>-1.8152162999999999</c:v>
                </c:pt>
                <c:pt idx="687">
                  <c:v>-1.8301803000000001</c:v>
                </c:pt>
                <c:pt idx="688">
                  <c:v>-1.8449153999999999</c:v>
                </c:pt>
                <c:pt idx="689">
                  <c:v>-1.8605782</c:v>
                </c:pt>
                <c:pt idx="690">
                  <c:v>-1.8754322999999997</c:v>
                </c:pt>
                <c:pt idx="691">
                  <c:v>-1.8909282000000001</c:v>
                </c:pt>
                <c:pt idx="692">
                  <c:v>-1.9070718999999998</c:v>
                </c:pt>
                <c:pt idx="693">
                  <c:v>-1.9221059999999999</c:v>
                </c:pt>
                <c:pt idx="694">
                  <c:v>-1.9383776999999998</c:v>
                </c:pt>
                <c:pt idx="695">
                  <c:v>-1.9538276999999999</c:v>
                </c:pt>
                <c:pt idx="696">
                  <c:v>-1.9687438999999998</c:v>
                </c:pt>
                <c:pt idx="697">
                  <c:v>-1.9855034999999999</c:v>
                </c:pt>
                <c:pt idx="698">
                  <c:v>-2.0017332999999997</c:v>
                </c:pt>
                <c:pt idx="699">
                  <c:v>-2.0171273999999997</c:v>
                </c:pt>
                <c:pt idx="700">
                  <c:v>-2.0331812999999999</c:v>
                </c:pt>
                <c:pt idx="701">
                  <c:v>-2.0492971999999994</c:v>
                </c:pt>
                <c:pt idx="702">
                  <c:v>-2.0657779999999999</c:v>
                </c:pt>
                <c:pt idx="703">
                  <c:v>-2.0829305999999996</c:v>
                </c:pt>
                <c:pt idx="704">
                  <c:v>-2.0992364999999999</c:v>
                </c:pt>
                <c:pt idx="705">
                  <c:v>-2.1156044000000001</c:v>
                </c:pt>
                <c:pt idx="706">
                  <c:v>-2.1311135999999999</c:v>
                </c:pt>
                <c:pt idx="707">
                  <c:v>-2.1476025000000005</c:v>
                </c:pt>
                <c:pt idx="708">
                  <c:v>-2.1644623000000007</c:v>
                </c:pt>
                <c:pt idx="709">
                  <c:v>-2.1816960000000005</c:v>
                </c:pt>
                <c:pt idx="710">
                  <c:v>-2.1980630000000008</c:v>
                </c:pt>
                <c:pt idx="711">
                  <c:v>-2.2148019000000003</c:v>
                </c:pt>
                <c:pt idx="712">
                  <c:v>-2.2309770000000002</c:v>
                </c:pt>
                <c:pt idx="713">
                  <c:v>-2.2468962000000001</c:v>
                </c:pt>
                <c:pt idx="714">
                  <c:v>-2.2641310000000003</c:v>
                </c:pt>
                <c:pt idx="715">
                  <c:v>-2.2811139000000002</c:v>
                </c:pt>
                <c:pt idx="716">
                  <c:v>-2.2978418999999999</c:v>
                </c:pt>
                <c:pt idx="717">
                  <c:v>-2.3152657000000003</c:v>
                </c:pt>
                <c:pt idx="718">
                  <c:v>-2.3324346</c:v>
                </c:pt>
                <c:pt idx="719">
                  <c:v>-2.3493455999999999</c:v>
                </c:pt>
                <c:pt idx="720">
                  <c:v>-2.3676002000000005</c:v>
                </c:pt>
                <c:pt idx="721">
                  <c:v>-2.3846352</c:v>
                </c:pt>
                <c:pt idx="722">
                  <c:v>-2.4014073000000002</c:v>
                </c:pt>
                <c:pt idx="723">
                  <c:v>-2.4188852000000001</c:v>
                </c:pt>
                <c:pt idx="724">
                  <c:v>-2.4367500000000004</c:v>
                </c:pt>
                <c:pt idx="725">
                  <c:v>-2.4550046999999999</c:v>
                </c:pt>
                <c:pt idx="726">
                  <c:v>-2.4736523000000004</c:v>
                </c:pt>
                <c:pt idx="727">
                  <c:v>-2.4923679000000001</c:v>
                </c:pt>
                <c:pt idx="728">
                  <c:v>-2.5108226000000005</c:v>
                </c:pt>
                <c:pt idx="729">
                  <c:v>-2.5286835000000001</c:v>
                </c:pt>
                <c:pt idx="730">
                  <c:v>-2.5462755000000001</c:v>
                </c:pt>
                <c:pt idx="731">
                  <c:v>-2.5659188999999998</c:v>
                </c:pt>
                <c:pt idx="732">
                  <c:v>-2.5846355999999999</c:v>
                </c:pt>
                <c:pt idx="733">
                  <c:v>-2.6027504999999995</c:v>
                </c:pt>
                <c:pt idx="734">
                  <c:v>-2.6219320999999995</c:v>
                </c:pt>
                <c:pt idx="735">
                  <c:v>-2.6405098999999996</c:v>
                </c:pt>
                <c:pt idx="736">
                  <c:v>-2.6591516999999998</c:v>
                </c:pt>
                <c:pt idx="737">
                  <c:v>-2.6795469999999995</c:v>
                </c:pt>
                <c:pt idx="738">
                  <c:v>-2.6989996000000001</c:v>
                </c:pt>
                <c:pt idx="739">
                  <c:v>-2.7175004999999994</c:v>
                </c:pt>
                <c:pt idx="740">
                  <c:v>-2.7367451999999997</c:v>
                </c:pt>
                <c:pt idx="741">
                  <c:v>-2.7557139999999993</c:v>
                </c:pt>
                <c:pt idx="742">
                  <c:v>-2.7744038999999998</c:v>
                </c:pt>
                <c:pt idx="743">
                  <c:v>-2.7945313999999999</c:v>
                </c:pt>
                <c:pt idx="744">
                  <c:v>-2.814384</c:v>
                </c:pt>
                <c:pt idx="745">
                  <c:v>-2.8336128</c:v>
                </c:pt>
                <c:pt idx="746">
                  <c:v>-2.8532524999999995</c:v>
                </c:pt>
                <c:pt idx="747">
                  <c:v>-2.8729581999999998</c:v>
                </c:pt>
                <c:pt idx="748">
                  <c:v>-2.8934276999999997</c:v>
                </c:pt>
                <c:pt idx="749">
                  <c:v>-2.9143170999999994</c:v>
                </c:pt>
                <c:pt idx="750">
                  <c:v>-2.9342257999999997</c:v>
                </c:pt>
                <c:pt idx="751">
                  <c:v>-2.9552562</c:v>
                </c:pt>
                <c:pt idx="752">
                  <c:v>-2.9756527999999998</c:v>
                </c:pt>
                <c:pt idx="753">
                  <c:v>-2.9957634999999994</c:v>
                </c:pt>
                <c:pt idx="754">
                  <c:v>-3.0162950999999993</c:v>
                </c:pt>
                <c:pt idx="755">
                  <c:v>-3.0383182999999994</c:v>
                </c:pt>
                <c:pt idx="756">
                  <c:v>-3.0589898999999994</c:v>
                </c:pt>
                <c:pt idx="757">
                  <c:v>-3.0811610999999997</c:v>
                </c:pt>
                <c:pt idx="758">
                  <c:v>-3.1016138</c:v>
                </c:pt>
                <c:pt idx="759">
                  <c:v>-3.1224923999999996</c:v>
                </c:pt>
                <c:pt idx="760">
                  <c:v>-3.1441607999999999</c:v>
                </c:pt>
                <c:pt idx="761">
                  <c:v>-3.1659012000000004</c:v>
                </c:pt>
                <c:pt idx="762">
                  <c:v>-3.1866249</c:v>
                </c:pt>
                <c:pt idx="763">
                  <c:v>-3.2066868000000004</c:v>
                </c:pt>
                <c:pt idx="764">
                  <c:v>-3.2275404999999999</c:v>
                </c:pt>
                <c:pt idx="765">
                  <c:v>-3.2488260999999996</c:v>
                </c:pt>
                <c:pt idx="766">
                  <c:v>-3.2705465999999999</c:v>
                </c:pt>
                <c:pt idx="767">
                  <c:v>-3.2919691999999992</c:v>
                </c:pt>
                <c:pt idx="768">
                  <c:v>-3.3123530999999993</c:v>
                </c:pt>
                <c:pt idx="769">
                  <c:v>-3.3327990000000005</c:v>
                </c:pt>
                <c:pt idx="770">
                  <c:v>-3.3533069000000006</c:v>
                </c:pt>
                <c:pt idx="771">
                  <c:v>-3.3749924999999998</c:v>
                </c:pt>
                <c:pt idx="772">
                  <c:v>-3.3974918999999999</c:v>
                </c:pt>
                <c:pt idx="773">
                  <c:v>-3.4178199000000005</c:v>
                </c:pt>
                <c:pt idx="774">
                  <c:v>-3.4389577000000005</c:v>
                </c:pt>
                <c:pt idx="775">
                  <c:v>-3.4609113000000007</c:v>
                </c:pt>
                <c:pt idx="776">
                  <c:v>-3.4821791000000006</c:v>
                </c:pt>
                <c:pt idx="777">
                  <c:v>-3.5046446000000002</c:v>
                </c:pt>
                <c:pt idx="778">
                  <c:v>-3.5268012000000004</c:v>
                </c:pt>
                <c:pt idx="779">
                  <c:v>-3.5486459000000008</c:v>
                </c:pt>
                <c:pt idx="780">
                  <c:v>-3.5709375000000003</c:v>
                </c:pt>
                <c:pt idx="781">
                  <c:v>-3.5925333000000004</c:v>
                </c:pt>
                <c:pt idx="782">
                  <c:v>-3.6149589</c:v>
                </c:pt>
                <c:pt idx="783">
                  <c:v>-3.6374525000000006</c:v>
                </c:pt>
                <c:pt idx="784">
                  <c:v>-3.6584744999999996</c:v>
                </c:pt>
                <c:pt idx="785">
                  <c:v>-3.6803283000000007</c:v>
                </c:pt>
                <c:pt idx="786">
                  <c:v>-3.7034068000000007</c:v>
                </c:pt>
                <c:pt idx="787">
                  <c:v>-3.7257795000000007</c:v>
                </c:pt>
                <c:pt idx="788">
                  <c:v>-3.7489959999999996</c:v>
                </c:pt>
                <c:pt idx="789">
                  <c:v>-3.7722824999999998</c:v>
                </c:pt>
                <c:pt idx="790">
                  <c:v>-3.7940754000000001</c:v>
                </c:pt>
                <c:pt idx="791">
                  <c:v>-3.8167141</c:v>
                </c:pt>
                <c:pt idx="792">
                  <c:v>-3.8398117000000003</c:v>
                </c:pt>
                <c:pt idx="793">
                  <c:v>-3.8621894999999995</c:v>
                </c:pt>
                <c:pt idx="794">
                  <c:v>-3.8862109</c:v>
                </c:pt>
                <c:pt idx="795">
                  <c:v>-3.9099083999999995</c:v>
                </c:pt>
                <c:pt idx="796">
                  <c:v>-3.9324851999999995</c:v>
                </c:pt>
                <c:pt idx="797">
                  <c:v>-3.9559217999999996</c:v>
                </c:pt>
                <c:pt idx="798">
                  <c:v>-3.9782296999999995</c:v>
                </c:pt>
                <c:pt idx="799">
                  <c:v>-4.002999</c:v>
                </c:pt>
                <c:pt idx="800">
                  <c:v>-3.9774318999999996</c:v>
                </c:pt>
                <c:pt idx="801">
                  <c:v>-3.9531364999999989</c:v>
                </c:pt>
                <c:pt idx="802">
                  <c:v>-3.9281192999999996</c:v>
                </c:pt>
                <c:pt idx="803">
                  <c:v>-3.9023862999999999</c:v>
                </c:pt>
                <c:pt idx="804">
                  <c:v>-3.8779179999999998</c:v>
                </c:pt>
                <c:pt idx="805">
                  <c:v>-3.8535236999999998</c:v>
                </c:pt>
                <c:pt idx="806">
                  <c:v>-3.8299892</c:v>
                </c:pt>
                <c:pt idx="807">
                  <c:v>-3.8057409</c:v>
                </c:pt>
                <c:pt idx="808">
                  <c:v>-3.7819574999999999</c:v>
                </c:pt>
                <c:pt idx="809">
                  <c:v>-3.7574663000000004</c:v>
                </c:pt>
                <c:pt idx="810">
                  <c:v>-3.7330511000000004</c:v>
                </c:pt>
                <c:pt idx="811">
                  <c:v>-3.7098756000000002</c:v>
                </c:pt>
                <c:pt idx="812">
                  <c:v>-3.6871570000000005</c:v>
                </c:pt>
                <c:pt idx="813">
                  <c:v>-3.6629628000000007</c:v>
                </c:pt>
                <c:pt idx="814">
                  <c:v>-3.6392295000000003</c:v>
                </c:pt>
                <c:pt idx="815">
                  <c:v>-3.6159541000000002</c:v>
                </c:pt>
                <c:pt idx="816">
                  <c:v>-3.5919849000000004</c:v>
                </c:pt>
                <c:pt idx="817">
                  <c:v>-3.5696193000000003</c:v>
                </c:pt>
                <c:pt idx="818">
                  <c:v>-3.5457980999999998</c:v>
                </c:pt>
                <c:pt idx="819">
                  <c:v>-3.5224328000000007</c:v>
                </c:pt>
                <c:pt idx="820">
                  <c:v>-3.4991415000000003</c:v>
                </c:pt>
                <c:pt idx="821">
                  <c:v>-3.4755463000000009</c:v>
                </c:pt>
                <c:pt idx="822">
                  <c:v>-3.4527809000000005</c:v>
                </c:pt>
                <c:pt idx="823">
                  <c:v>-3.4308393000000001</c:v>
                </c:pt>
                <c:pt idx="824">
                  <c:v>-3.4078410000000008</c:v>
                </c:pt>
                <c:pt idx="825">
                  <c:v>-3.3860383999999999</c:v>
                </c:pt>
                <c:pt idx="826">
                  <c:v>-3.3635579999999998</c:v>
                </c:pt>
                <c:pt idx="827">
                  <c:v>-3.3415215000000003</c:v>
                </c:pt>
                <c:pt idx="828">
                  <c:v>-3.3199259000000008</c:v>
                </c:pt>
                <c:pt idx="829">
                  <c:v>-3.2998778999999998</c:v>
                </c:pt>
                <c:pt idx="830">
                  <c:v>-3.2784143000000001</c:v>
                </c:pt>
                <c:pt idx="831">
                  <c:v>-3.2566508000000001</c:v>
                </c:pt>
                <c:pt idx="832">
                  <c:v>-3.2353241999999995</c:v>
                </c:pt>
                <c:pt idx="833">
                  <c:v>-3.2136996999999998</c:v>
                </c:pt>
                <c:pt idx="834">
                  <c:v>-3.1925100999999998</c:v>
                </c:pt>
                <c:pt idx="835">
                  <c:v>-3.1706607000000004</c:v>
                </c:pt>
                <c:pt idx="836">
                  <c:v>-3.1488833000000005</c:v>
                </c:pt>
                <c:pt idx="837">
                  <c:v>-3.1275398000000005</c:v>
                </c:pt>
                <c:pt idx="838">
                  <c:v>-3.1062662999999997</c:v>
                </c:pt>
                <c:pt idx="839">
                  <c:v>-3.0857825999999995</c:v>
                </c:pt>
                <c:pt idx="840">
                  <c:v>-3.0650060000000003</c:v>
                </c:pt>
                <c:pt idx="841">
                  <c:v>-3.0435815999999996</c:v>
                </c:pt>
                <c:pt idx="842">
                  <c:v>-3.0218723000000001</c:v>
                </c:pt>
                <c:pt idx="843">
                  <c:v>-3.0002369999999998</c:v>
                </c:pt>
                <c:pt idx="844">
                  <c:v>-2.9797404000000003</c:v>
                </c:pt>
                <c:pt idx="845">
                  <c:v>-2.9593118</c:v>
                </c:pt>
                <c:pt idx="846">
                  <c:v>-2.9393040999999993</c:v>
                </c:pt>
                <c:pt idx="847">
                  <c:v>-2.9183066999999996</c:v>
                </c:pt>
                <c:pt idx="848">
                  <c:v>-2.8980831</c:v>
                </c:pt>
                <c:pt idx="849">
                  <c:v>-2.8768777999999999</c:v>
                </c:pt>
                <c:pt idx="850">
                  <c:v>-2.8557464999999991</c:v>
                </c:pt>
                <c:pt idx="851">
                  <c:v>-2.8357329</c:v>
                </c:pt>
                <c:pt idx="852">
                  <c:v>-2.8157872999999993</c:v>
                </c:pt>
                <c:pt idx="853">
                  <c:v>-2.7952178999999995</c:v>
                </c:pt>
                <c:pt idx="854">
                  <c:v>-2.7750653999999995</c:v>
                </c:pt>
                <c:pt idx="855">
                  <c:v>-2.7542950999999998</c:v>
                </c:pt>
                <c:pt idx="856">
                  <c:v>-2.7339416999999995</c:v>
                </c:pt>
                <c:pt idx="857">
                  <c:v>-2.7150278999999995</c:v>
                </c:pt>
                <c:pt idx="858">
                  <c:v>-2.6954963000000003</c:v>
                </c:pt>
                <c:pt idx="859">
                  <c:v>-2.6760326999999999</c:v>
                </c:pt>
                <c:pt idx="860">
                  <c:v>-2.6566370999999998</c:v>
                </c:pt>
                <c:pt idx="861">
                  <c:v>-2.6369715999999999</c:v>
                </c:pt>
                <c:pt idx="862">
                  <c:v>-2.6173761</c:v>
                </c:pt>
                <c:pt idx="863">
                  <c:v>-2.5991941999999999</c:v>
                </c:pt>
                <c:pt idx="864">
                  <c:v>-2.5804044999999998</c:v>
                </c:pt>
                <c:pt idx="865">
                  <c:v>-2.5630163999999995</c:v>
                </c:pt>
                <c:pt idx="866">
                  <c:v>-2.5453533999999998</c:v>
                </c:pt>
                <c:pt idx="867">
                  <c:v>-2.5284141999999998</c:v>
                </c:pt>
                <c:pt idx="868">
                  <c:v>-2.5115310000000006</c:v>
                </c:pt>
                <c:pt idx="869">
                  <c:v>-2.4927244000000002</c:v>
                </c:pt>
                <c:pt idx="870">
                  <c:v>-2.4739858000000003</c:v>
                </c:pt>
                <c:pt idx="871">
                  <c:v>-2.4553151999999998</c:v>
                </c:pt>
                <c:pt idx="872">
                  <c:v>-2.4370395000000005</c:v>
                </c:pt>
                <c:pt idx="873">
                  <c:v>-2.4188298000000001</c:v>
                </c:pt>
                <c:pt idx="874">
                  <c:v>-2.4023106000000003</c:v>
                </c:pt>
                <c:pt idx="875">
                  <c:v>-2.3845518000000001</c:v>
                </c:pt>
                <c:pt idx="876">
                  <c:v>-2.3665341000000004</c:v>
                </c:pt>
                <c:pt idx="877">
                  <c:v>-2.3479386000000004</c:v>
                </c:pt>
                <c:pt idx="878">
                  <c:v>-2.3287713000000005</c:v>
                </c:pt>
                <c:pt idx="879">
                  <c:v>-2.3099979000000004</c:v>
                </c:pt>
                <c:pt idx="880">
                  <c:v>-2.2922532000000002</c:v>
                </c:pt>
                <c:pt idx="881">
                  <c:v>-2.2742566000000002</c:v>
                </c:pt>
                <c:pt idx="882">
                  <c:v>-2.2572787000000001</c:v>
                </c:pt>
                <c:pt idx="883">
                  <c:v>-2.2394151</c:v>
                </c:pt>
                <c:pt idx="884">
                  <c:v>-2.2209897000000001</c:v>
                </c:pt>
                <c:pt idx="885">
                  <c:v>-2.2038918999999999</c:v>
                </c:pt>
                <c:pt idx="886">
                  <c:v>-2.1868581000000002</c:v>
                </c:pt>
                <c:pt idx="887">
                  <c:v>-2.1689525999999999</c:v>
                </c:pt>
                <c:pt idx="888">
                  <c:v>-2.1508061999999999</c:v>
                </c:pt>
                <c:pt idx="889">
                  <c:v>-2.1336615000000001</c:v>
                </c:pt>
                <c:pt idx="890">
                  <c:v>-2.1165828000000002</c:v>
                </c:pt>
                <c:pt idx="891">
                  <c:v>-2.0995701000000002</c:v>
                </c:pt>
                <c:pt idx="892">
                  <c:v>-2.0838510000000001</c:v>
                </c:pt>
                <c:pt idx="893">
                  <c:v>-2.0672721999999997</c:v>
                </c:pt>
                <c:pt idx="894">
                  <c:v>-2.0507574000000002</c:v>
                </c:pt>
                <c:pt idx="895">
                  <c:v>-2.0330909999999998</c:v>
                </c:pt>
                <c:pt idx="896">
                  <c:v>-2.0161023999999999</c:v>
                </c:pt>
                <c:pt idx="897">
                  <c:v>-1.9997855999999996</c:v>
                </c:pt>
                <c:pt idx="898">
                  <c:v>-1.9835327999999997</c:v>
                </c:pt>
                <c:pt idx="899">
                  <c:v>-1.9676438999999999</c:v>
                </c:pt>
                <c:pt idx="900">
                  <c:v>-1.9515180999999997</c:v>
                </c:pt>
                <c:pt idx="901">
                  <c:v>-1.9348604999999999</c:v>
                </c:pt>
                <c:pt idx="902">
                  <c:v>-1.9194584999999997</c:v>
                </c:pt>
                <c:pt idx="903">
                  <c:v>-1.9041164999999995</c:v>
                </c:pt>
                <c:pt idx="904">
                  <c:v>-1.8885395999999999</c:v>
                </c:pt>
                <c:pt idx="905">
                  <c:v>-1.8724368999999996</c:v>
                </c:pt>
                <c:pt idx="906">
                  <c:v>-1.8569859999999998</c:v>
                </c:pt>
                <c:pt idx="907">
                  <c:v>-1.8415971</c:v>
                </c:pt>
                <c:pt idx="908">
                  <c:v>-1.8262701999999997</c:v>
                </c:pt>
                <c:pt idx="909">
                  <c:v>-1.8115851000000001</c:v>
                </c:pt>
                <c:pt idx="910">
                  <c:v>-1.7958023999999999</c:v>
                </c:pt>
                <c:pt idx="911">
                  <c:v>-1.7806614999999999</c:v>
                </c:pt>
                <c:pt idx="912">
                  <c:v>-1.7658695</c:v>
                </c:pt>
                <c:pt idx="913">
                  <c:v>-1.7514234</c:v>
                </c:pt>
                <c:pt idx="914">
                  <c:v>-1.7367503999999998</c:v>
                </c:pt>
                <c:pt idx="915">
                  <c:v>-1.7221373999999998</c:v>
                </c:pt>
                <c:pt idx="916">
                  <c:v>-1.7067356999999999</c:v>
                </c:pt>
                <c:pt idx="917">
                  <c:v>-1.6919637999999999</c:v>
                </c:pt>
                <c:pt idx="918">
                  <c:v>-1.6761303000000001</c:v>
                </c:pt>
                <c:pt idx="919">
                  <c:v>-1.6617662999999998</c:v>
                </c:pt>
                <c:pt idx="920">
                  <c:v>-1.6477412</c:v>
                </c:pt>
                <c:pt idx="921">
                  <c:v>-1.6329403999999998</c:v>
                </c:pt>
                <c:pt idx="922">
                  <c:v>-1.6190342999999998</c:v>
                </c:pt>
                <c:pt idx="923">
                  <c:v>-1.6051862000000001</c:v>
                </c:pt>
                <c:pt idx="924">
                  <c:v>-1.5902965</c:v>
                </c:pt>
                <c:pt idx="925">
                  <c:v>-1.5760206000000001</c:v>
                </c:pt>
                <c:pt idx="926">
                  <c:v>-1.5626253999999999</c:v>
                </c:pt>
                <c:pt idx="927">
                  <c:v>-1.5481985999999999</c:v>
                </c:pt>
                <c:pt idx="928">
                  <c:v>-1.5341066999999995</c:v>
                </c:pt>
                <c:pt idx="929">
                  <c:v>-1.5203466999999997</c:v>
                </c:pt>
                <c:pt idx="930">
                  <c:v>-1.5066467000000001</c:v>
                </c:pt>
                <c:pt idx="931">
                  <c:v>-1.4930067000000002</c:v>
                </c:pt>
                <c:pt idx="932">
                  <c:v>-1.4799605000000002</c:v>
                </c:pt>
                <c:pt idx="933">
                  <c:v>-1.4661726000000004</c:v>
                </c:pt>
                <c:pt idx="934">
                  <c:v>-1.4524467000000001</c:v>
                </c:pt>
                <c:pt idx="935">
                  <c:v>-1.4385189000000003</c:v>
                </c:pt>
                <c:pt idx="936">
                  <c:v>-1.4246551000000005</c:v>
                </c:pt>
                <c:pt idx="937">
                  <c:v>-1.4121648000000002</c:v>
                </c:pt>
                <c:pt idx="938">
                  <c:v>-1.3994676000000001</c:v>
                </c:pt>
                <c:pt idx="939">
                  <c:v>-1.3865800000000001</c:v>
                </c:pt>
                <c:pt idx="940">
                  <c:v>-1.3737234</c:v>
                </c:pt>
                <c:pt idx="941">
                  <c:v>-1.3606804000000003</c:v>
                </c:pt>
                <c:pt idx="942">
                  <c:v>-1.3474404999999998</c:v>
                </c:pt>
                <c:pt idx="943">
                  <c:v>-1.3355420999999998</c:v>
                </c:pt>
                <c:pt idx="944">
                  <c:v>-1.32345</c:v>
                </c:pt>
                <c:pt idx="945">
                  <c:v>-1.3106399999999998</c:v>
                </c:pt>
                <c:pt idx="946">
                  <c:v>-1.2978899999999998</c:v>
                </c:pt>
                <c:pt idx="947">
                  <c:v>-1.285452</c:v>
                </c:pt>
                <c:pt idx="948">
                  <c:v>-1.2735740000000002</c:v>
                </c:pt>
                <c:pt idx="949">
                  <c:v>-1.262</c:v>
                </c:pt>
                <c:pt idx="950">
                  <c:v>-1.249233</c:v>
                </c:pt>
                <c:pt idx="951">
                  <c:v>-1.2370240000000001</c:v>
                </c:pt>
                <c:pt idx="952">
                  <c:v>-1.22512</c:v>
                </c:pt>
                <c:pt idx="953">
                  <c:v>-1.2130260000000002</c:v>
                </c:pt>
                <c:pt idx="954">
                  <c:v>-1.2014800000000003</c:v>
                </c:pt>
                <c:pt idx="955">
                  <c:v>-1.190232</c:v>
                </c:pt>
                <c:pt idx="956">
                  <c:v>-1.179036</c:v>
                </c:pt>
                <c:pt idx="957">
                  <c:v>-1.1683759999999999</c:v>
                </c:pt>
                <c:pt idx="958">
                  <c:v>-1.1568000000000001</c:v>
                </c:pt>
                <c:pt idx="959">
                  <c:v>-1.1452800000000001</c:v>
                </c:pt>
                <c:pt idx="960">
                  <c:v>-1.134055</c:v>
                </c:pt>
                <c:pt idx="961">
                  <c:v>-1.1231220000000002</c:v>
                </c:pt>
                <c:pt idx="962">
                  <c:v>-1.1120040000000002</c:v>
                </c:pt>
                <c:pt idx="963">
                  <c:v>-1.1004679999999998</c:v>
                </c:pt>
                <c:pt idx="964">
                  <c:v>-1.0892249999999999</c:v>
                </c:pt>
                <c:pt idx="965">
                  <c:v>-1.0780380000000001</c:v>
                </c:pt>
                <c:pt idx="966">
                  <c:v>-1.0673730000000001</c:v>
                </c:pt>
                <c:pt idx="967">
                  <c:v>-1.0572240000000002</c:v>
                </c:pt>
                <c:pt idx="968">
                  <c:v>-1.04643</c:v>
                </c:pt>
                <c:pt idx="969">
                  <c:v>-1.03569</c:v>
                </c:pt>
                <c:pt idx="970">
                  <c:v>-1.0250039999999998</c:v>
                </c:pt>
                <c:pt idx="971">
                  <c:v>-1.0143720000000001</c:v>
                </c:pt>
                <c:pt idx="972">
                  <c:v>-1.004475</c:v>
                </c:pt>
                <c:pt idx="973">
                  <c:v>-0.99394799999999994</c:v>
                </c:pt>
                <c:pt idx="974">
                  <c:v>-0.98347499999999988</c:v>
                </c:pt>
                <c:pt idx="975">
                  <c:v>-0.97283200000000003</c:v>
                </c:pt>
                <c:pt idx="976">
                  <c:v>-0.96224500000000013</c:v>
                </c:pt>
                <c:pt idx="977">
                  <c:v>-0.952824</c:v>
                </c:pt>
                <c:pt idx="978">
                  <c:v>-0.94344900000000009</c:v>
                </c:pt>
                <c:pt idx="979">
                  <c:v>-0.93323999999999996</c:v>
                </c:pt>
                <c:pt idx="980">
                  <c:v>-0.92352300000000009</c:v>
                </c:pt>
                <c:pt idx="981">
                  <c:v>-0.91363800000000017</c:v>
                </c:pt>
                <c:pt idx="982">
                  <c:v>-0.90358800000000006</c:v>
                </c:pt>
                <c:pt idx="983">
                  <c:v>-0.89423999999999992</c:v>
                </c:pt>
                <c:pt idx="984">
                  <c:v>-0.88515500000000003</c:v>
                </c:pt>
                <c:pt idx="985">
                  <c:v>-0.87568800000000013</c:v>
                </c:pt>
                <c:pt idx="986">
                  <c:v>-0.86648399999999992</c:v>
                </c:pt>
                <c:pt idx="987">
                  <c:v>-0.85711599999999999</c:v>
                </c:pt>
                <c:pt idx="988">
                  <c:v>-0.84800900000000001</c:v>
                </c:pt>
                <c:pt idx="989">
                  <c:v>-0.83895000000000008</c:v>
                </c:pt>
                <c:pt idx="990">
                  <c:v>-0.82972999999999986</c:v>
                </c:pt>
                <c:pt idx="991">
                  <c:v>-0.82035199999999986</c:v>
                </c:pt>
                <c:pt idx="992">
                  <c:v>-0.81123299999999998</c:v>
                </c:pt>
                <c:pt idx="993">
                  <c:v>-0.80175199999999991</c:v>
                </c:pt>
                <c:pt idx="994">
                  <c:v>-0.79293999999999998</c:v>
                </c:pt>
                <c:pt idx="995">
                  <c:v>-0.78458400000000006</c:v>
                </c:pt>
                <c:pt idx="996">
                  <c:v>-0.77566299999999999</c:v>
                </c:pt>
                <c:pt idx="997">
                  <c:v>-0.76719599999999999</c:v>
                </c:pt>
                <c:pt idx="998">
                  <c:v>-0.75817200000000007</c:v>
                </c:pt>
                <c:pt idx="999">
                  <c:v>-0.74939999999999996</c:v>
                </c:pt>
                <c:pt idx="1000">
                  <c:v>-0.74087700000000012</c:v>
                </c:pt>
                <c:pt idx="1001">
                  <c:v>-0.73279799999999995</c:v>
                </c:pt>
                <c:pt idx="1002">
                  <c:v>-0.72436900000000004</c:v>
                </c:pt>
                <c:pt idx="1003">
                  <c:v>-0.71598800000000007</c:v>
                </c:pt>
                <c:pt idx="1004">
                  <c:v>-0.70784999999999998</c:v>
                </c:pt>
                <c:pt idx="1005">
                  <c:v>-0.69956399999999996</c:v>
                </c:pt>
                <c:pt idx="1006">
                  <c:v>-0.6920980000000001</c:v>
                </c:pt>
                <c:pt idx="1007">
                  <c:v>-0.68447999999999998</c:v>
                </c:pt>
                <c:pt idx="1008">
                  <c:v>-0.67613999999999996</c:v>
                </c:pt>
                <c:pt idx="1009">
                  <c:v>-0.66842000000000001</c:v>
                </c:pt>
                <c:pt idx="1010">
                  <c:v>-0.66036600000000001</c:v>
                </c:pt>
                <c:pt idx="1011">
                  <c:v>-0.65273599999999998</c:v>
                </c:pt>
                <c:pt idx="1012">
                  <c:v>-0.64589799999999997</c:v>
                </c:pt>
                <c:pt idx="1013">
                  <c:v>-0.63816600000000001</c:v>
                </c:pt>
                <c:pt idx="1014">
                  <c:v>-0.63084999999999991</c:v>
                </c:pt>
                <c:pt idx="1015">
                  <c:v>-0.62339199999999995</c:v>
                </c:pt>
                <c:pt idx="1016">
                  <c:v>-0.61579499999999998</c:v>
                </c:pt>
                <c:pt idx="1017">
                  <c:v>-0.60842600000000002</c:v>
                </c:pt>
                <c:pt idx="1018">
                  <c:v>-0.60128200000000009</c:v>
                </c:pt>
                <c:pt idx="1019">
                  <c:v>-0.59435999999999989</c:v>
                </c:pt>
                <c:pt idx="1020">
                  <c:v>-0.58729900000000002</c:v>
                </c:pt>
                <c:pt idx="1021">
                  <c:v>-0.58028000000000002</c:v>
                </c:pt>
                <c:pt idx="1022">
                  <c:v>-0.57365700000000008</c:v>
                </c:pt>
                <c:pt idx="1023">
                  <c:v>-0.56672</c:v>
                </c:pt>
                <c:pt idx="1024">
                  <c:v>-0.56000000000000005</c:v>
                </c:pt>
                <c:pt idx="1025">
                  <c:v>-0.55314599999999992</c:v>
                </c:pt>
                <c:pt idx="1026">
                  <c:v>-0.5463340000000001</c:v>
                </c:pt>
                <c:pt idx="1027">
                  <c:v>-0.5397360000000001</c:v>
                </c:pt>
                <c:pt idx="1028">
                  <c:v>-0.53283599999999987</c:v>
                </c:pt>
                <c:pt idx="1029">
                  <c:v>-0.52683000000000002</c:v>
                </c:pt>
                <c:pt idx="1030">
                  <c:v>-0.52035100000000001</c:v>
                </c:pt>
                <c:pt idx="1031">
                  <c:v>-0.51407999999999998</c:v>
                </c:pt>
                <c:pt idx="1032">
                  <c:v>-0.50818099999999999</c:v>
                </c:pt>
                <c:pt idx="1033">
                  <c:v>-0.50165199999999999</c:v>
                </c:pt>
                <c:pt idx="1034">
                  <c:v>-0.49549500000000002</c:v>
                </c:pt>
                <c:pt idx="1035">
                  <c:v>-0.48937599999999998</c:v>
                </c:pt>
                <c:pt idx="1036">
                  <c:v>-0.48329500000000009</c:v>
                </c:pt>
                <c:pt idx="1037">
                  <c:v>-0.47741400000000001</c:v>
                </c:pt>
                <c:pt idx="1038">
                  <c:v>-0.47140799999999999</c:v>
                </c:pt>
                <c:pt idx="1039">
                  <c:v>-0.46591999999999995</c:v>
                </c:pt>
                <c:pt idx="1040">
                  <c:v>-0.46014599999999994</c:v>
                </c:pt>
                <c:pt idx="1041">
                  <c:v>-0.45488200000000001</c:v>
                </c:pt>
                <c:pt idx="1042">
                  <c:v>-0.44949099999999997</c:v>
                </c:pt>
                <c:pt idx="1043">
                  <c:v>-0.44381999999999994</c:v>
                </c:pt>
                <c:pt idx="1044">
                  <c:v>-0.43833999999999995</c:v>
                </c:pt>
                <c:pt idx="1045">
                  <c:v>-0.43243200000000004</c:v>
                </c:pt>
                <c:pt idx="1046">
                  <c:v>-0.42702299999999999</c:v>
                </c:pt>
                <c:pt idx="1047">
                  <c:v>-0.42195199999999999</c:v>
                </c:pt>
                <c:pt idx="1048">
                  <c:v>-0.41660900000000006</c:v>
                </c:pt>
                <c:pt idx="1049">
                  <c:v>-0.41145000000000004</c:v>
                </c:pt>
                <c:pt idx="1050">
                  <c:v>-0.40617399999999998</c:v>
                </c:pt>
                <c:pt idx="1051">
                  <c:v>-0.40078399999999992</c:v>
                </c:pt>
                <c:pt idx="1052">
                  <c:v>-0.39601800000000009</c:v>
                </c:pt>
                <c:pt idx="1053">
                  <c:v>-0.390988</c:v>
                </c:pt>
                <c:pt idx="1054">
                  <c:v>-0.38613500000000001</c:v>
                </c:pt>
                <c:pt idx="1055">
                  <c:v>-0.38102399999999997</c:v>
                </c:pt>
                <c:pt idx="1056">
                  <c:v>-0.37623300000000004</c:v>
                </c:pt>
                <c:pt idx="1057">
                  <c:v>-0.37175599999999998</c:v>
                </c:pt>
                <c:pt idx="1058">
                  <c:v>-0.36730499999999999</c:v>
                </c:pt>
                <c:pt idx="1059">
                  <c:v>-0.36274000000000001</c:v>
                </c:pt>
                <c:pt idx="1060">
                  <c:v>-0.35834199999999999</c:v>
                </c:pt>
                <c:pt idx="1061">
                  <c:v>-0.35369400000000001</c:v>
                </c:pt>
                <c:pt idx="1062">
                  <c:v>-0.34893899999999994</c:v>
                </c:pt>
                <c:pt idx="1063">
                  <c:v>-0.34435199999999999</c:v>
                </c:pt>
                <c:pt idx="1064">
                  <c:v>-0.34006500000000001</c:v>
                </c:pt>
                <c:pt idx="1065">
                  <c:v>-0.335536</c:v>
                </c:pt>
                <c:pt idx="1066">
                  <c:v>-0.33143599999999995</c:v>
                </c:pt>
                <c:pt idx="1067">
                  <c:v>-0.327096</c:v>
                </c:pt>
                <c:pt idx="1068">
                  <c:v>-0.32291500000000001</c:v>
                </c:pt>
                <c:pt idx="1069">
                  <c:v>-0.31902000000000003</c:v>
                </c:pt>
                <c:pt idx="1070">
                  <c:v>-0.31488899999999997</c:v>
                </c:pt>
                <c:pt idx="1071">
                  <c:v>-0.310784</c:v>
                </c:pt>
                <c:pt idx="1072">
                  <c:v>-0.30708600000000003</c:v>
                </c:pt>
                <c:pt idx="1073">
                  <c:v>-0.30277800000000005</c:v>
                </c:pt>
                <c:pt idx="1074">
                  <c:v>-0.298875</c:v>
                </c:pt>
                <c:pt idx="1075">
                  <c:v>-0.29512000000000005</c:v>
                </c:pt>
                <c:pt idx="1076">
                  <c:v>-0.29126400000000002</c:v>
                </c:pt>
                <c:pt idx="1077">
                  <c:v>-0.287798</c:v>
                </c:pt>
                <c:pt idx="1078">
                  <c:v>-0.28410800000000003</c:v>
                </c:pt>
                <c:pt idx="1079">
                  <c:v>-0.28044000000000002</c:v>
                </c:pt>
                <c:pt idx="1080">
                  <c:v>-0.27667499999999995</c:v>
                </c:pt>
                <c:pt idx="1081">
                  <c:v>-0.27293400000000001</c:v>
                </c:pt>
                <c:pt idx="1082">
                  <c:v>-0.26945099999999994</c:v>
                </c:pt>
                <c:pt idx="1083">
                  <c:v>-0.26598799999999995</c:v>
                </c:pt>
                <c:pt idx="1084">
                  <c:v>-0.26254500000000003</c:v>
                </c:pt>
                <c:pt idx="1085">
                  <c:v>-0.25900800000000002</c:v>
                </c:pt>
                <c:pt idx="1086">
                  <c:v>-0.25571899999999997</c:v>
                </c:pt>
                <c:pt idx="1087">
                  <c:v>-0.25267200000000001</c:v>
                </c:pt>
                <c:pt idx="1088">
                  <c:v>-0.249306</c:v>
                </c:pt>
                <c:pt idx="1089">
                  <c:v>-0.24606999999999996</c:v>
                </c:pt>
                <c:pt idx="1090">
                  <c:v>-0.24274299999999999</c:v>
                </c:pt>
                <c:pt idx="1091">
                  <c:v>-0.23932800000000004</c:v>
                </c:pt>
                <c:pt idx="1092">
                  <c:v>-0.23625599999999997</c:v>
                </c:pt>
                <c:pt idx="1093">
                  <c:v>-0.233094</c:v>
                </c:pt>
                <c:pt idx="1094">
                  <c:v>-0.23026500000000003</c:v>
                </c:pt>
                <c:pt idx="1095">
                  <c:v>-0.22744800000000004</c:v>
                </c:pt>
                <c:pt idx="1096">
                  <c:v>-0.22423099999999999</c:v>
                </c:pt>
                <c:pt idx="1097">
                  <c:v>-0.22134000000000001</c:v>
                </c:pt>
                <c:pt idx="1098">
                  <c:v>-0.21816000000000002</c:v>
                </c:pt>
                <c:pt idx="1099">
                  <c:v>-0.21530000000000002</c:v>
                </c:pt>
                <c:pt idx="1100">
                  <c:v>-0.21234176000000002</c:v>
                </c:pt>
                <c:pt idx="1101">
                  <c:v>-0.20941343999999998</c:v>
                </c:pt>
                <c:pt idx="1102">
                  <c:v>-0.20679224000000004</c:v>
                </c:pt>
                <c:pt idx="1103">
                  <c:v>-0.20408500000000002</c:v>
                </c:pt>
                <c:pt idx="1104">
                  <c:v>-0.20157984000000001</c:v>
                </c:pt>
                <c:pt idx="1105">
                  <c:v>-0.1988946</c:v>
                </c:pt>
                <c:pt idx="1106">
                  <c:v>-0.1961494</c:v>
                </c:pt>
                <c:pt idx="1107">
                  <c:v>-0.19337604</c:v>
                </c:pt>
                <c:pt idx="1108">
                  <c:v>-0.19036464</c:v>
                </c:pt>
                <c:pt idx="1109">
                  <c:v>-0.18773339999999999</c:v>
                </c:pt>
                <c:pt idx="1110">
                  <c:v>-0.18493607999999997</c:v>
                </c:pt>
                <c:pt idx="1111">
                  <c:v>-0.18215475999999997</c:v>
                </c:pt>
                <c:pt idx="1112">
                  <c:v>-0.17973760000000003</c:v>
                </c:pt>
                <c:pt idx="1113">
                  <c:v>-0.17698428000000002</c:v>
                </c:pt>
                <c:pt idx="1114">
                  <c:v>-0.17460764999999998</c:v>
                </c:pt>
                <c:pt idx="1115">
                  <c:v>-0.17211392</c:v>
                </c:pt>
                <c:pt idx="1116">
                  <c:v>-0.16931856000000001</c:v>
                </c:pt>
                <c:pt idx="1117">
                  <c:v>-0.16697174999999995</c:v>
                </c:pt>
                <c:pt idx="1118">
                  <c:v>-0.16436939999999997</c:v>
                </c:pt>
                <c:pt idx="1119">
                  <c:v>-0.16178104999999998</c:v>
                </c:pt>
                <c:pt idx="1120">
                  <c:v>-0.15944385000000003</c:v>
                </c:pt>
                <c:pt idx="1121">
                  <c:v>-0.1570366</c:v>
                </c:pt>
                <c:pt idx="1122">
                  <c:v>-0.15487050000000002</c:v>
                </c:pt>
                <c:pt idx="1123">
                  <c:v>-0.15248025000000001</c:v>
                </c:pt>
                <c:pt idx="1124">
                  <c:v>-0.15002495000000002</c:v>
                </c:pt>
                <c:pt idx="1125">
                  <c:v>-0.14750759999999999</c:v>
                </c:pt>
                <c:pt idx="1126">
                  <c:v>-0.14517021999999999</c:v>
                </c:pt>
                <c:pt idx="1127">
                  <c:v>-0.14289498</c:v>
                </c:pt>
                <c:pt idx="1128">
                  <c:v>-0.14053689999999999</c:v>
                </c:pt>
                <c:pt idx="1129">
                  <c:v>-0.13827869999999998</c:v>
                </c:pt>
                <c:pt idx="1130">
                  <c:v>-0.13595944999999998</c:v>
                </c:pt>
                <c:pt idx="1131">
                  <c:v>-0.13360178</c:v>
                </c:pt>
                <c:pt idx="1132">
                  <c:v>-0.13143759999999999</c:v>
                </c:pt>
                <c:pt idx="1133">
                  <c:v>-0.12899565000000002</c:v>
                </c:pt>
                <c:pt idx="1134">
                  <c:v>-0.1268475</c:v>
                </c:pt>
                <c:pt idx="1135">
                  <c:v>-0.1245132</c:v>
                </c:pt>
                <c:pt idx="1136">
                  <c:v>-0.12225395</c:v>
                </c:pt>
                <c:pt idx="1137">
                  <c:v>-0.12012879999999999</c:v>
                </c:pt>
                <c:pt idx="1138">
                  <c:v>-0.11794859999999999</c:v>
                </c:pt>
                <c:pt idx="1139">
                  <c:v>-0.11583644999999999</c:v>
                </c:pt>
                <c:pt idx="1140">
                  <c:v>-0.11361219999999998</c:v>
                </c:pt>
                <c:pt idx="1141">
                  <c:v>-0.11151405</c:v>
                </c:pt>
                <c:pt idx="1142">
                  <c:v>-0.10949813999999999</c:v>
                </c:pt>
                <c:pt idx="1143">
                  <c:v>-0.10739180000000001</c:v>
                </c:pt>
                <c:pt idx="1144">
                  <c:v>-0.10532978</c:v>
                </c:pt>
                <c:pt idx="1145">
                  <c:v>-0.10303835999999998</c:v>
                </c:pt>
                <c:pt idx="1146">
                  <c:v>-0.10086705999999999</c:v>
                </c:pt>
                <c:pt idx="1147">
                  <c:v>-9.8809879999999989E-2</c:v>
                </c:pt>
                <c:pt idx="1148">
                  <c:v>-9.6656580000000006E-2</c:v>
                </c:pt>
                <c:pt idx="1149">
                  <c:v>-9.4663460000000005E-2</c:v>
                </c:pt>
                <c:pt idx="1150">
                  <c:v>-9.2527160000000011E-2</c:v>
                </c:pt>
                <c:pt idx="1151">
                  <c:v>-9.0496979999999991E-2</c:v>
                </c:pt>
                <c:pt idx="1152">
                  <c:v>-8.8585739999999996E-2</c:v>
                </c:pt>
                <c:pt idx="1153">
                  <c:v>-8.6454619999999996E-2</c:v>
                </c:pt>
                <c:pt idx="1154">
                  <c:v>-8.4487500000000007E-2</c:v>
                </c:pt>
                <c:pt idx="1155">
                  <c:v>-8.2454970000000002E-2</c:v>
                </c:pt>
                <c:pt idx="1156">
                  <c:v>-8.0436080000000007E-2</c:v>
                </c:pt>
                <c:pt idx="1157">
                  <c:v>-7.8441900000000009E-2</c:v>
                </c:pt>
                <c:pt idx="1158">
                  <c:v>-7.6390200000000005E-2</c:v>
                </c:pt>
                <c:pt idx="1159">
                  <c:v>-7.4450060000000012E-2</c:v>
                </c:pt>
                <c:pt idx="1160">
                  <c:v>-7.2474850000000007E-2</c:v>
                </c:pt>
                <c:pt idx="1161">
                  <c:v>-7.0487119999999986E-2</c:v>
                </c:pt>
                <c:pt idx="1162">
                  <c:v>-6.8542430000000001E-2</c:v>
                </c:pt>
                <c:pt idx="1163">
                  <c:v>-6.6513080000000002E-2</c:v>
                </c:pt>
                <c:pt idx="1164">
                  <c:v>-6.4528799999999997E-2</c:v>
                </c:pt>
                <c:pt idx="1165">
                  <c:v>-6.2518450000000003E-2</c:v>
                </c:pt>
                <c:pt idx="1166">
                  <c:v>-6.0617309999999994E-2</c:v>
                </c:pt>
                <c:pt idx="1167">
                  <c:v>-5.8752239999999997E-2</c:v>
                </c:pt>
                <c:pt idx="1168">
                  <c:v>-5.679596E-2</c:v>
                </c:pt>
                <c:pt idx="1169">
                  <c:v>-5.4937889999999996E-2</c:v>
                </c:pt>
                <c:pt idx="1170">
                  <c:v>-5.2936469999999999E-2</c:v>
                </c:pt>
                <c:pt idx="1171">
                  <c:v>-5.1003189999999997E-2</c:v>
                </c:pt>
                <c:pt idx="1172">
                  <c:v>-4.9132049999999997E-2</c:v>
                </c:pt>
                <c:pt idx="1173">
                  <c:v>-4.7186700000000005E-2</c:v>
                </c:pt>
                <c:pt idx="1174">
                  <c:v>-4.530149E-2</c:v>
                </c:pt>
                <c:pt idx="1175">
                  <c:v>-4.3392160000000006E-2</c:v>
                </c:pt>
                <c:pt idx="1176">
                  <c:v>-4.150293E-2</c:v>
                </c:pt>
                <c:pt idx="1177">
                  <c:v>-3.9681859999999992E-2</c:v>
                </c:pt>
                <c:pt idx="1178">
                  <c:v>-3.78386E-2</c:v>
                </c:pt>
                <c:pt idx="1179">
                  <c:v>-3.5985510000000005E-2</c:v>
                </c:pt>
                <c:pt idx="1180">
                  <c:v>-3.4134119999999997E-2</c:v>
                </c:pt>
                <c:pt idx="1181">
                  <c:v>-3.2254720000000001E-2</c:v>
                </c:pt>
                <c:pt idx="1182">
                  <c:v>-3.0384599999999991E-2</c:v>
                </c:pt>
                <c:pt idx="1183">
                  <c:v>-2.8574160000000001E-2</c:v>
                </c:pt>
                <c:pt idx="1184">
                  <c:v>-2.6734180000000003E-2</c:v>
                </c:pt>
                <c:pt idx="1185">
                  <c:v>-2.4935679999999998E-2</c:v>
                </c:pt>
                <c:pt idx="1186">
                  <c:v>-2.3151600000000001E-2</c:v>
                </c:pt>
                <c:pt idx="1187">
                  <c:v>-2.1345360000000001E-2</c:v>
                </c:pt>
                <c:pt idx="1188">
                  <c:v>-1.9522959999999999E-2</c:v>
                </c:pt>
                <c:pt idx="1189">
                  <c:v>-1.7720639999999999E-2</c:v>
                </c:pt>
                <c:pt idx="1190">
                  <c:v>-1.5940968E-2</c:v>
                </c:pt>
                <c:pt idx="1191">
                  <c:v>-1.4151582000000001E-2</c:v>
                </c:pt>
                <c:pt idx="1192">
                  <c:v>-1.2370595999999999E-2</c:v>
                </c:pt>
                <c:pt idx="1193">
                  <c:v>-1.0605264E-2</c:v>
                </c:pt>
                <c:pt idx="1194">
                  <c:v>-8.8561829999999984E-3</c:v>
                </c:pt>
                <c:pt idx="1195">
                  <c:v>-7.1067619999999991E-3</c:v>
                </c:pt>
                <c:pt idx="1196">
                  <c:v>-5.3565160000000004E-3</c:v>
                </c:pt>
                <c:pt idx="1197">
                  <c:v>-3.6105350000000002E-3</c:v>
                </c:pt>
                <c:pt idx="1198">
                  <c:v>-1.86948E-3</c:v>
                </c:pt>
                <c:pt idx="1199">
                  <c:v>-1.4617494000000004E-4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5DD-1A41-BFE1-0F764BD9F83E}"/>
            </c:ext>
          </c:extLst>
        </c:ser>
        <c:ser>
          <c:idx val="0"/>
          <c:order val="1"/>
          <c:tx>
            <c:v>R2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'Milli +potential'!$H$2:$H$1201</c:f>
              <c:numCache>
                <c:formatCode>General</c:formatCode>
                <c:ptCount val="1200"/>
                <c:pt idx="0">
                  <c:v>398.7</c:v>
                </c:pt>
                <c:pt idx="1">
                  <c:v>397.7</c:v>
                </c:pt>
                <c:pt idx="2">
                  <c:v>396.7</c:v>
                </c:pt>
                <c:pt idx="3">
                  <c:v>395.7</c:v>
                </c:pt>
                <c:pt idx="4">
                  <c:v>394.7</c:v>
                </c:pt>
                <c:pt idx="5">
                  <c:v>393.7</c:v>
                </c:pt>
                <c:pt idx="6">
                  <c:v>392.7</c:v>
                </c:pt>
                <c:pt idx="7">
                  <c:v>391.7</c:v>
                </c:pt>
                <c:pt idx="8">
                  <c:v>390.7</c:v>
                </c:pt>
                <c:pt idx="9">
                  <c:v>389.7</c:v>
                </c:pt>
                <c:pt idx="10">
                  <c:v>388.7</c:v>
                </c:pt>
                <c:pt idx="11">
                  <c:v>387.7</c:v>
                </c:pt>
                <c:pt idx="12">
                  <c:v>386.7</c:v>
                </c:pt>
                <c:pt idx="13">
                  <c:v>385.7</c:v>
                </c:pt>
                <c:pt idx="14">
                  <c:v>384.7</c:v>
                </c:pt>
                <c:pt idx="15">
                  <c:v>383.7</c:v>
                </c:pt>
                <c:pt idx="16">
                  <c:v>382.7</c:v>
                </c:pt>
                <c:pt idx="17">
                  <c:v>381.7</c:v>
                </c:pt>
                <c:pt idx="18">
                  <c:v>380.7</c:v>
                </c:pt>
                <c:pt idx="19">
                  <c:v>379.7</c:v>
                </c:pt>
                <c:pt idx="20">
                  <c:v>378.7</c:v>
                </c:pt>
                <c:pt idx="21">
                  <c:v>377.7</c:v>
                </c:pt>
                <c:pt idx="22">
                  <c:v>376.7</c:v>
                </c:pt>
                <c:pt idx="23">
                  <c:v>375.7</c:v>
                </c:pt>
                <c:pt idx="24">
                  <c:v>374.7</c:v>
                </c:pt>
                <c:pt idx="25">
                  <c:v>373.7</c:v>
                </c:pt>
                <c:pt idx="26">
                  <c:v>372.7</c:v>
                </c:pt>
                <c:pt idx="27">
                  <c:v>371.7</c:v>
                </c:pt>
                <c:pt idx="28">
                  <c:v>370.7</c:v>
                </c:pt>
                <c:pt idx="29">
                  <c:v>369.7</c:v>
                </c:pt>
                <c:pt idx="30">
                  <c:v>368.70000000000005</c:v>
                </c:pt>
                <c:pt idx="31">
                  <c:v>367.70000000000005</c:v>
                </c:pt>
                <c:pt idx="32">
                  <c:v>366.70000000000005</c:v>
                </c:pt>
                <c:pt idx="33">
                  <c:v>365.70000000000005</c:v>
                </c:pt>
                <c:pt idx="34">
                  <c:v>364.70000000000005</c:v>
                </c:pt>
                <c:pt idx="35">
                  <c:v>363.70000000000005</c:v>
                </c:pt>
                <c:pt idx="36">
                  <c:v>362.70000000000005</c:v>
                </c:pt>
                <c:pt idx="37">
                  <c:v>361.70000000000005</c:v>
                </c:pt>
                <c:pt idx="38">
                  <c:v>360.70000000000005</c:v>
                </c:pt>
                <c:pt idx="39">
                  <c:v>359.70000000000005</c:v>
                </c:pt>
                <c:pt idx="40">
                  <c:v>358.70000000000005</c:v>
                </c:pt>
                <c:pt idx="41">
                  <c:v>357.70000000000005</c:v>
                </c:pt>
                <c:pt idx="42">
                  <c:v>356.70000000000005</c:v>
                </c:pt>
                <c:pt idx="43">
                  <c:v>355.7</c:v>
                </c:pt>
                <c:pt idx="44">
                  <c:v>354.7</c:v>
                </c:pt>
                <c:pt idx="45">
                  <c:v>353.7</c:v>
                </c:pt>
                <c:pt idx="46">
                  <c:v>352.7</c:v>
                </c:pt>
                <c:pt idx="47">
                  <c:v>351.7</c:v>
                </c:pt>
                <c:pt idx="48">
                  <c:v>350.7</c:v>
                </c:pt>
                <c:pt idx="49">
                  <c:v>349.7</c:v>
                </c:pt>
                <c:pt idx="50">
                  <c:v>348.7</c:v>
                </c:pt>
                <c:pt idx="51">
                  <c:v>347.7</c:v>
                </c:pt>
                <c:pt idx="52">
                  <c:v>346.7</c:v>
                </c:pt>
                <c:pt idx="53">
                  <c:v>345.7</c:v>
                </c:pt>
                <c:pt idx="54">
                  <c:v>344.7</c:v>
                </c:pt>
                <c:pt idx="55">
                  <c:v>343.7</c:v>
                </c:pt>
                <c:pt idx="56">
                  <c:v>342.7</c:v>
                </c:pt>
                <c:pt idx="57">
                  <c:v>341.7</c:v>
                </c:pt>
                <c:pt idx="58">
                  <c:v>340.7</c:v>
                </c:pt>
                <c:pt idx="59">
                  <c:v>339.7</c:v>
                </c:pt>
                <c:pt idx="60">
                  <c:v>338.7</c:v>
                </c:pt>
                <c:pt idx="61">
                  <c:v>337.7</c:v>
                </c:pt>
                <c:pt idx="62">
                  <c:v>336.7</c:v>
                </c:pt>
                <c:pt idx="63">
                  <c:v>335.7</c:v>
                </c:pt>
                <c:pt idx="64">
                  <c:v>334.7</c:v>
                </c:pt>
                <c:pt idx="65">
                  <c:v>333.7</c:v>
                </c:pt>
                <c:pt idx="66">
                  <c:v>332.7</c:v>
                </c:pt>
                <c:pt idx="67">
                  <c:v>331.7</c:v>
                </c:pt>
                <c:pt idx="68">
                  <c:v>330.7</c:v>
                </c:pt>
                <c:pt idx="69">
                  <c:v>329.7</c:v>
                </c:pt>
                <c:pt idx="70">
                  <c:v>328.7</c:v>
                </c:pt>
                <c:pt idx="71">
                  <c:v>327.7</c:v>
                </c:pt>
                <c:pt idx="72">
                  <c:v>326.7</c:v>
                </c:pt>
                <c:pt idx="73">
                  <c:v>325.7</c:v>
                </c:pt>
                <c:pt idx="74">
                  <c:v>324.7</c:v>
                </c:pt>
                <c:pt idx="75">
                  <c:v>323.7</c:v>
                </c:pt>
                <c:pt idx="76">
                  <c:v>322.7</c:v>
                </c:pt>
                <c:pt idx="77">
                  <c:v>321.7</c:v>
                </c:pt>
                <c:pt idx="78">
                  <c:v>320.7</c:v>
                </c:pt>
                <c:pt idx="79">
                  <c:v>319.7</c:v>
                </c:pt>
                <c:pt idx="80">
                  <c:v>318.7</c:v>
                </c:pt>
                <c:pt idx="81">
                  <c:v>317.7</c:v>
                </c:pt>
                <c:pt idx="82">
                  <c:v>316.7</c:v>
                </c:pt>
                <c:pt idx="83">
                  <c:v>315.7</c:v>
                </c:pt>
                <c:pt idx="84">
                  <c:v>314.7</c:v>
                </c:pt>
                <c:pt idx="85">
                  <c:v>313.7</c:v>
                </c:pt>
                <c:pt idx="86">
                  <c:v>312.7</c:v>
                </c:pt>
                <c:pt idx="87">
                  <c:v>311.7</c:v>
                </c:pt>
                <c:pt idx="88">
                  <c:v>310.7</c:v>
                </c:pt>
                <c:pt idx="89">
                  <c:v>309.7</c:v>
                </c:pt>
                <c:pt idx="90">
                  <c:v>308.7</c:v>
                </c:pt>
                <c:pt idx="91">
                  <c:v>307.8</c:v>
                </c:pt>
                <c:pt idx="92">
                  <c:v>306.8</c:v>
                </c:pt>
                <c:pt idx="93">
                  <c:v>305.8</c:v>
                </c:pt>
                <c:pt idx="94">
                  <c:v>304.8</c:v>
                </c:pt>
                <c:pt idx="95">
                  <c:v>303.8</c:v>
                </c:pt>
                <c:pt idx="96">
                  <c:v>302.8</c:v>
                </c:pt>
                <c:pt idx="97">
                  <c:v>301.70000000000005</c:v>
                </c:pt>
                <c:pt idx="98">
                  <c:v>300.8</c:v>
                </c:pt>
                <c:pt idx="99">
                  <c:v>299.8</c:v>
                </c:pt>
                <c:pt idx="100">
                  <c:v>298.8</c:v>
                </c:pt>
                <c:pt idx="101">
                  <c:v>297.8</c:v>
                </c:pt>
                <c:pt idx="102">
                  <c:v>296.8</c:v>
                </c:pt>
                <c:pt idx="103">
                  <c:v>295.8</c:v>
                </c:pt>
                <c:pt idx="104">
                  <c:v>294.8</c:v>
                </c:pt>
                <c:pt idx="105">
                  <c:v>293.8</c:v>
                </c:pt>
                <c:pt idx="106">
                  <c:v>292.8</c:v>
                </c:pt>
                <c:pt idx="107">
                  <c:v>291.8</c:v>
                </c:pt>
                <c:pt idx="108">
                  <c:v>290.8</c:v>
                </c:pt>
                <c:pt idx="109">
                  <c:v>289.8</c:v>
                </c:pt>
                <c:pt idx="110">
                  <c:v>288.8</c:v>
                </c:pt>
                <c:pt idx="111">
                  <c:v>287.8</c:v>
                </c:pt>
                <c:pt idx="112">
                  <c:v>286.8</c:v>
                </c:pt>
                <c:pt idx="113">
                  <c:v>285.8</c:v>
                </c:pt>
                <c:pt idx="114">
                  <c:v>284.8</c:v>
                </c:pt>
                <c:pt idx="115">
                  <c:v>283.8</c:v>
                </c:pt>
                <c:pt idx="116">
                  <c:v>282.8</c:v>
                </c:pt>
                <c:pt idx="117">
                  <c:v>281.8</c:v>
                </c:pt>
                <c:pt idx="118">
                  <c:v>280.8</c:v>
                </c:pt>
                <c:pt idx="119">
                  <c:v>279.8</c:v>
                </c:pt>
                <c:pt idx="120">
                  <c:v>278.8</c:v>
                </c:pt>
                <c:pt idx="121">
                  <c:v>277.8</c:v>
                </c:pt>
                <c:pt idx="122">
                  <c:v>276.8</c:v>
                </c:pt>
                <c:pt idx="123">
                  <c:v>275.8</c:v>
                </c:pt>
                <c:pt idx="124">
                  <c:v>274.8</c:v>
                </c:pt>
                <c:pt idx="125">
                  <c:v>273.8</c:v>
                </c:pt>
                <c:pt idx="126">
                  <c:v>272.8</c:v>
                </c:pt>
                <c:pt idx="127">
                  <c:v>271.8</c:v>
                </c:pt>
                <c:pt idx="128">
                  <c:v>270.8</c:v>
                </c:pt>
                <c:pt idx="129">
                  <c:v>269.8</c:v>
                </c:pt>
                <c:pt idx="130">
                  <c:v>268.8</c:v>
                </c:pt>
                <c:pt idx="131">
                  <c:v>267.79999999999995</c:v>
                </c:pt>
                <c:pt idx="132">
                  <c:v>266.79999999999995</c:v>
                </c:pt>
                <c:pt idx="133">
                  <c:v>265.79999999999995</c:v>
                </c:pt>
                <c:pt idx="134">
                  <c:v>264.79999999999995</c:v>
                </c:pt>
                <c:pt idx="135">
                  <c:v>263.79999999999995</c:v>
                </c:pt>
                <c:pt idx="136">
                  <c:v>262.79999999999995</c:v>
                </c:pt>
                <c:pt idx="137">
                  <c:v>261.79999999999995</c:v>
                </c:pt>
                <c:pt idx="138">
                  <c:v>260.79999999999995</c:v>
                </c:pt>
                <c:pt idx="139">
                  <c:v>259.79999999999995</c:v>
                </c:pt>
                <c:pt idx="140">
                  <c:v>258.79999999999995</c:v>
                </c:pt>
                <c:pt idx="141">
                  <c:v>257.79999999999995</c:v>
                </c:pt>
                <c:pt idx="142">
                  <c:v>256.79999999999995</c:v>
                </c:pt>
                <c:pt idx="143">
                  <c:v>255.80000000000004</c:v>
                </c:pt>
                <c:pt idx="144">
                  <c:v>254.80000000000004</c:v>
                </c:pt>
                <c:pt idx="145">
                  <c:v>253.8</c:v>
                </c:pt>
                <c:pt idx="146">
                  <c:v>252.8</c:v>
                </c:pt>
                <c:pt idx="147">
                  <c:v>251.8</c:v>
                </c:pt>
                <c:pt idx="148">
                  <c:v>250.8</c:v>
                </c:pt>
                <c:pt idx="149">
                  <c:v>249.79999999999998</c:v>
                </c:pt>
                <c:pt idx="150">
                  <c:v>248.79999999999998</c:v>
                </c:pt>
                <c:pt idx="151">
                  <c:v>247.79999999999998</c:v>
                </c:pt>
                <c:pt idx="152">
                  <c:v>246.79999999999998</c:v>
                </c:pt>
                <c:pt idx="153">
                  <c:v>245.79999999999998</c:v>
                </c:pt>
                <c:pt idx="154">
                  <c:v>244.79999999999998</c:v>
                </c:pt>
                <c:pt idx="155">
                  <c:v>243.79999999999998</c:v>
                </c:pt>
                <c:pt idx="156">
                  <c:v>242.79999999999998</c:v>
                </c:pt>
                <c:pt idx="157">
                  <c:v>241.79999999999998</c:v>
                </c:pt>
                <c:pt idx="158">
                  <c:v>240.79999999999998</c:v>
                </c:pt>
                <c:pt idx="159">
                  <c:v>239.8</c:v>
                </c:pt>
                <c:pt idx="160">
                  <c:v>238.8</c:v>
                </c:pt>
                <c:pt idx="161">
                  <c:v>237.8</c:v>
                </c:pt>
                <c:pt idx="162">
                  <c:v>236.8</c:v>
                </c:pt>
                <c:pt idx="163">
                  <c:v>235.8</c:v>
                </c:pt>
                <c:pt idx="164">
                  <c:v>234.8</c:v>
                </c:pt>
                <c:pt idx="165">
                  <c:v>233.8</c:v>
                </c:pt>
                <c:pt idx="166">
                  <c:v>232.8</c:v>
                </c:pt>
                <c:pt idx="167">
                  <c:v>231.8</c:v>
                </c:pt>
                <c:pt idx="168">
                  <c:v>230.8</c:v>
                </c:pt>
                <c:pt idx="169">
                  <c:v>229.8</c:v>
                </c:pt>
                <c:pt idx="170">
                  <c:v>228.8</c:v>
                </c:pt>
                <c:pt idx="171">
                  <c:v>227.8</c:v>
                </c:pt>
                <c:pt idx="172">
                  <c:v>226.8</c:v>
                </c:pt>
                <c:pt idx="173">
                  <c:v>225.8</c:v>
                </c:pt>
                <c:pt idx="174">
                  <c:v>224.8</c:v>
                </c:pt>
                <c:pt idx="175">
                  <c:v>223.8</c:v>
                </c:pt>
                <c:pt idx="176">
                  <c:v>222.8</c:v>
                </c:pt>
                <c:pt idx="177">
                  <c:v>221.8</c:v>
                </c:pt>
                <c:pt idx="178">
                  <c:v>220.79999999999998</c:v>
                </c:pt>
                <c:pt idx="179">
                  <c:v>219.79999999999998</c:v>
                </c:pt>
                <c:pt idx="180">
                  <c:v>218.79999999999998</c:v>
                </c:pt>
                <c:pt idx="181">
                  <c:v>217.79999999999998</c:v>
                </c:pt>
                <c:pt idx="182">
                  <c:v>216.79999999999998</c:v>
                </c:pt>
                <c:pt idx="183">
                  <c:v>215.79999999999998</c:v>
                </c:pt>
                <c:pt idx="184">
                  <c:v>214.79999999999998</c:v>
                </c:pt>
                <c:pt idx="185">
                  <c:v>213.79999999999998</c:v>
                </c:pt>
                <c:pt idx="186">
                  <c:v>212.79999999999998</c:v>
                </c:pt>
                <c:pt idx="187">
                  <c:v>211.79999999999998</c:v>
                </c:pt>
                <c:pt idx="188">
                  <c:v>210.79999999999998</c:v>
                </c:pt>
                <c:pt idx="189">
                  <c:v>209.79999999999998</c:v>
                </c:pt>
                <c:pt idx="190">
                  <c:v>208.8</c:v>
                </c:pt>
                <c:pt idx="191">
                  <c:v>207.8</c:v>
                </c:pt>
                <c:pt idx="192">
                  <c:v>206.8</c:v>
                </c:pt>
                <c:pt idx="193">
                  <c:v>205.8</c:v>
                </c:pt>
                <c:pt idx="194">
                  <c:v>204.8</c:v>
                </c:pt>
                <c:pt idx="195">
                  <c:v>203.8</c:v>
                </c:pt>
                <c:pt idx="196">
                  <c:v>202.8</c:v>
                </c:pt>
                <c:pt idx="197">
                  <c:v>201.8</c:v>
                </c:pt>
                <c:pt idx="198">
                  <c:v>200.8</c:v>
                </c:pt>
                <c:pt idx="199">
                  <c:v>199.8</c:v>
                </c:pt>
                <c:pt idx="200">
                  <c:v>198.8</c:v>
                </c:pt>
                <c:pt idx="201">
                  <c:v>197.8</c:v>
                </c:pt>
                <c:pt idx="202">
                  <c:v>196.8</c:v>
                </c:pt>
                <c:pt idx="203">
                  <c:v>195.8</c:v>
                </c:pt>
                <c:pt idx="204">
                  <c:v>194.8</c:v>
                </c:pt>
                <c:pt idx="205">
                  <c:v>193.8</c:v>
                </c:pt>
                <c:pt idx="206">
                  <c:v>192.8</c:v>
                </c:pt>
                <c:pt idx="207">
                  <c:v>191.8</c:v>
                </c:pt>
                <c:pt idx="208">
                  <c:v>190.8</c:v>
                </c:pt>
                <c:pt idx="209">
                  <c:v>189.79999999999998</c:v>
                </c:pt>
                <c:pt idx="210">
                  <c:v>188.79999999999998</c:v>
                </c:pt>
                <c:pt idx="211">
                  <c:v>187.79999999999998</c:v>
                </c:pt>
                <c:pt idx="212">
                  <c:v>186.79999999999998</c:v>
                </c:pt>
                <c:pt idx="213">
                  <c:v>185.79999999999998</c:v>
                </c:pt>
                <c:pt idx="214">
                  <c:v>184.79999999999998</c:v>
                </c:pt>
                <c:pt idx="215">
                  <c:v>183.79999999999998</c:v>
                </c:pt>
                <c:pt idx="216">
                  <c:v>182.79999999999998</c:v>
                </c:pt>
                <c:pt idx="217">
                  <c:v>181.79999999999998</c:v>
                </c:pt>
                <c:pt idx="218">
                  <c:v>180.79999999999998</c:v>
                </c:pt>
                <c:pt idx="219">
                  <c:v>179.79999999999998</c:v>
                </c:pt>
                <c:pt idx="220">
                  <c:v>178.79999999999998</c:v>
                </c:pt>
                <c:pt idx="221">
                  <c:v>177.8</c:v>
                </c:pt>
                <c:pt idx="222">
                  <c:v>176.8</c:v>
                </c:pt>
                <c:pt idx="223">
                  <c:v>175.8</c:v>
                </c:pt>
                <c:pt idx="224">
                  <c:v>174.8</c:v>
                </c:pt>
                <c:pt idx="225">
                  <c:v>173.8</c:v>
                </c:pt>
                <c:pt idx="226">
                  <c:v>172.8</c:v>
                </c:pt>
                <c:pt idx="227">
                  <c:v>171.8</c:v>
                </c:pt>
                <c:pt idx="228">
                  <c:v>170.8</c:v>
                </c:pt>
                <c:pt idx="229">
                  <c:v>169.8</c:v>
                </c:pt>
                <c:pt idx="230">
                  <c:v>168.8</c:v>
                </c:pt>
                <c:pt idx="231">
                  <c:v>167.8</c:v>
                </c:pt>
                <c:pt idx="232">
                  <c:v>166.8</c:v>
                </c:pt>
                <c:pt idx="233">
                  <c:v>165.8</c:v>
                </c:pt>
                <c:pt idx="234">
                  <c:v>164.8</c:v>
                </c:pt>
                <c:pt idx="235">
                  <c:v>163.80000000000001</c:v>
                </c:pt>
                <c:pt idx="236">
                  <c:v>162.80000000000001</c:v>
                </c:pt>
                <c:pt idx="237">
                  <c:v>161.80000000000001</c:v>
                </c:pt>
                <c:pt idx="238">
                  <c:v>160.80000000000001</c:v>
                </c:pt>
                <c:pt idx="239">
                  <c:v>159.80000000000001</c:v>
                </c:pt>
                <c:pt idx="240">
                  <c:v>158.9</c:v>
                </c:pt>
                <c:pt idx="241">
                  <c:v>157.79999999999998</c:v>
                </c:pt>
                <c:pt idx="242">
                  <c:v>156.79999999999998</c:v>
                </c:pt>
                <c:pt idx="243">
                  <c:v>155.79999999999998</c:v>
                </c:pt>
                <c:pt idx="244">
                  <c:v>154.79999999999998</c:v>
                </c:pt>
                <c:pt idx="245">
                  <c:v>153.9</c:v>
                </c:pt>
                <c:pt idx="246">
                  <c:v>152.9</c:v>
                </c:pt>
                <c:pt idx="247">
                  <c:v>151.9</c:v>
                </c:pt>
                <c:pt idx="248">
                  <c:v>150.9</c:v>
                </c:pt>
                <c:pt idx="249">
                  <c:v>149.9</c:v>
                </c:pt>
                <c:pt idx="250">
                  <c:v>148.9</c:v>
                </c:pt>
                <c:pt idx="251">
                  <c:v>147.9</c:v>
                </c:pt>
                <c:pt idx="252">
                  <c:v>146.9</c:v>
                </c:pt>
                <c:pt idx="253">
                  <c:v>145.9</c:v>
                </c:pt>
                <c:pt idx="254">
                  <c:v>144.9</c:v>
                </c:pt>
                <c:pt idx="255">
                  <c:v>143.9</c:v>
                </c:pt>
                <c:pt idx="256">
                  <c:v>142.9</c:v>
                </c:pt>
                <c:pt idx="257">
                  <c:v>141.9</c:v>
                </c:pt>
                <c:pt idx="258">
                  <c:v>140.9</c:v>
                </c:pt>
                <c:pt idx="259">
                  <c:v>139.9</c:v>
                </c:pt>
                <c:pt idx="260">
                  <c:v>138.9</c:v>
                </c:pt>
                <c:pt idx="261">
                  <c:v>137.9</c:v>
                </c:pt>
                <c:pt idx="262">
                  <c:v>136.9</c:v>
                </c:pt>
                <c:pt idx="263">
                  <c:v>135.9</c:v>
                </c:pt>
                <c:pt idx="264">
                  <c:v>134.9</c:v>
                </c:pt>
                <c:pt idx="265">
                  <c:v>133.89999999999998</c:v>
                </c:pt>
                <c:pt idx="266">
                  <c:v>132.89999999999998</c:v>
                </c:pt>
                <c:pt idx="267">
                  <c:v>131.89999999999998</c:v>
                </c:pt>
                <c:pt idx="268">
                  <c:v>130.89999999999998</c:v>
                </c:pt>
                <c:pt idx="269">
                  <c:v>129.89999999999998</c:v>
                </c:pt>
                <c:pt idx="270">
                  <c:v>128.89999999999998</c:v>
                </c:pt>
                <c:pt idx="271">
                  <c:v>127.90000000000002</c:v>
                </c:pt>
                <c:pt idx="272">
                  <c:v>126.9</c:v>
                </c:pt>
                <c:pt idx="273">
                  <c:v>125.9</c:v>
                </c:pt>
                <c:pt idx="274">
                  <c:v>124.89999999999999</c:v>
                </c:pt>
                <c:pt idx="275">
                  <c:v>123.89999999999999</c:v>
                </c:pt>
                <c:pt idx="276">
                  <c:v>122.89999999999999</c:v>
                </c:pt>
                <c:pt idx="277">
                  <c:v>121.89999999999999</c:v>
                </c:pt>
                <c:pt idx="278">
                  <c:v>120.89999999999999</c:v>
                </c:pt>
                <c:pt idx="279">
                  <c:v>119.9</c:v>
                </c:pt>
                <c:pt idx="280">
                  <c:v>118.9</c:v>
                </c:pt>
                <c:pt idx="281">
                  <c:v>117.9</c:v>
                </c:pt>
                <c:pt idx="282">
                  <c:v>116.9</c:v>
                </c:pt>
                <c:pt idx="283">
                  <c:v>115.9</c:v>
                </c:pt>
                <c:pt idx="284">
                  <c:v>114.9</c:v>
                </c:pt>
                <c:pt idx="285">
                  <c:v>113.9</c:v>
                </c:pt>
                <c:pt idx="286">
                  <c:v>112.9</c:v>
                </c:pt>
                <c:pt idx="287">
                  <c:v>111.9</c:v>
                </c:pt>
                <c:pt idx="288">
                  <c:v>110.9</c:v>
                </c:pt>
                <c:pt idx="289">
                  <c:v>109.89999999999999</c:v>
                </c:pt>
                <c:pt idx="290">
                  <c:v>108.89999999999999</c:v>
                </c:pt>
                <c:pt idx="291">
                  <c:v>107.89999999999999</c:v>
                </c:pt>
                <c:pt idx="292">
                  <c:v>106.89999999999999</c:v>
                </c:pt>
                <c:pt idx="293">
                  <c:v>105.89999999999999</c:v>
                </c:pt>
                <c:pt idx="294">
                  <c:v>104.89999999999999</c:v>
                </c:pt>
                <c:pt idx="295">
                  <c:v>103.9</c:v>
                </c:pt>
                <c:pt idx="296">
                  <c:v>102.9</c:v>
                </c:pt>
                <c:pt idx="297">
                  <c:v>101.9</c:v>
                </c:pt>
                <c:pt idx="298">
                  <c:v>100.9</c:v>
                </c:pt>
                <c:pt idx="299">
                  <c:v>99.88</c:v>
                </c:pt>
                <c:pt idx="300">
                  <c:v>98.88</c:v>
                </c:pt>
                <c:pt idx="301">
                  <c:v>97.88</c:v>
                </c:pt>
                <c:pt idx="302">
                  <c:v>96.88</c:v>
                </c:pt>
                <c:pt idx="303">
                  <c:v>95.88000000000001</c:v>
                </c:pt>
                <c:pt idx="304">
                  <c:v>94.89</c:v>
                </c:pt>
                <c:pt idx="305">
                  <c:v>93.88000000000001</c:v>
                </c:pt>
                <c:pt idx="306">
                  <c:v>92.89</c:v>
                </c:pt>
                <c:pt idx="307">
                  <c:v>91.88000000000001</c:v>
                </c:pt>
                <c:pt idx="308">
                  <c:v>90.89</c:v>
                </c:pt>
                <c:pt idx="309">
                  <c:v>89.89</c:v>
                </c:pt>
                <c:pt idx="310">
                  <c:v>88.89</c:v>
                </c:pt>
                <c:pt idx="311">
                  <c:v>87.88</c:v>
                </c:pt>
                <c:pt idx="312">
                  <c:v>86.89</c:v>
                </c:pt>
                <c:pt idx="313">
                  <c:v>85.89</c:v>
                </c:pt>
                <c:pt idx="314">
                  <c:v>84.889999999999986</c:v>
                </c:pt>
                <c:pt idx="315">
                  <c:v>83.89</c:v>
                </c:pt>
                <c:pt idx="316">
                  <c:v>82.89</c:v>
                </c:pt>
                <c:pt idx="317">
                  <c:v>81.89</c:v>
                </c:pt>
                <c:pt idx="318">
                  <c:v>80.89</c:v>
                </c:pt>
                <c:pt idx="319">
                  <c:v>79.89</c:v>
                </c:pt>
                <c:pt idx="320">
                  <c:v>78.89</c:v>
                </c:pt>
                <c:pt idx="321">
                  <c:v>77.89</c:v>
                </c:pt>
                <c:pt idx="322">
                  <c:v>76.89</c:v>
                </c:pt>
                <c:pt idx="323">
                  <c:v>75.899999999999991</c:v>
                </c:pt>
                <c:pt idx="324">
                  <c:v>74.89</c:v>
                </c:pt>
                <c:pt idx="325">
                  <c:v>73.89</c:v>
                </c:pt>
                <c:pt idx="326">
                  <c:v>72.900000000000006</c:v>
                </c:pt>
                <c:pt idx="327">
                  <c:v>71.900000000000006</c:v>
                </c:pt>
                <c:pt idx="328">
                  <c:v>70.89</c:v>
                </c:pt>
                <c:pt idx="329">
                  <c:v>69.900000000000006</c:v>
                </c:pt>
                <c:pt idx="330">
                  <c:v>68.900000000000006</c:v>
                </c:pt>
                <c:pt idx="331">
                  <c:v>67.900000000000006</c:v>
                </c:pt>
                <c:pt idx="332">
                  <c:v>66.900000000000006</c:v>
                </c:pt>
                <c:pt idx="333">
                  <c:v>65.89</c:v>
                </c:pt>
                <c:pt idx="334">
                  <c:v>64.89</c:v>
                </c:pt>
                <c:pt idx="335">
                  <c:v>63.9</c:v>
                </c:pt>
                <c:pt idx="336">
                  <c:v>62.9</c:v>
                </c:pt>
                <c:pt idx="337">
                  <c:v>61.9</c:v>
                </c:pt>
                <c:pt idx="338">
                  <c:v>60.900000000000006</c:v>
                </c:pt>
                <c:pt idx="339">
                  <c:v>59.9</c:v>
                </c:pt>
                <c:pt idx="340">
                  <c:v>58.91</c:v>
                </c:pt>
                <c:pt idx="341">
                  <c:v>57.9</c:v>
                </c:pt>
                <c:pt idx="342">
                  <c:v>56.9</c:v>
                </c:pt>
                <c:pt idx="343">
                  <c:v>55.9</c:v>
                </c:pt>
                <c:pt idx="344">
                  <c:v>54.9</c:v>
                </c:pt>
                <c:pt idx="345">
                  <c:v>53.900000000000006</c:v>
                </c:pt>
                <c:pt idx="346">
                  <c:v>52.900000000000006</c:v>
                </c:pt>
                <c:pt idx="347">
                  <c:v>51.9</c:v>
                </c:pt>
                <c:pt idx="348">
                  <c:v>50.9</c:v>
                </c:pt>
                <c:pt idx="349">
                  <c:v>49.910000000000004</c:v>
                </c:pt>
                <c:pt idx="350">
                  <c:v>48.910000000000004</c:v>
                </c:pt>
                <c:pt idx="351">
                  <c:v>47.9</c:v>
                </c:pt>
                <c:pt idx="352">
                  <c:v>46.910000000000004</c:v>
                </c:pt>
                <c:pt idx="353">
                  <c:v>45.91</c:v>
                </c:pt>
                <c:pt idx="354">
                  <c:v>44.91</c:v>
                </c:pt>
                <c:pt idx="355">
                  <c:v>43.91</c:v>
                </c:pt>
                <c:pt idx="356">
                  <c:v>42.9</c:v>
                </c:pt>
                <c:pt idx="357">
                  <c:v>41.910000000000004</c:v>
                </c:pt>
                <c:pt idx="358">
                  <c:v>40.910000000000004</c:v>
                </c:pt>
                <c:pt idx="359">
                  <c:v>39.910000000000004</c:v>
                </c:pt>
                <c:pt idx="360">
                  <c:v>38.909999999999997</c:v>
                </c:pt>
                <c:pt idx="361">
                  <c:v>37.909999999999997</c:v>
                </c:pt>
                <c:pt idx="362">
                  <c:v>36.909999999999997</c:v>
                </c:pt>
                <c:pt idx="363">
                  <c:v>35.909999999999997</c:v>
                </c:pt>
                <c:pt idx="364">
                  <c:v>34.909999999999997</c:v>
                </c:pt>
                <c:pt idx="365">
                  <c:v>33.910000000000004</c:v>
                </c:pt>
                <c:pt idx="366">
                  <c:v>32.910000000000004</c:v>
                </c:pt>
                <c:pt idx="367">
                  <c:v>31.919999999999998</c:v>
                </c:pt>
                <c:pt idx="368">
                  <c:v>30.919999999999998</c:v>
                </c:pt>
                <c:pt idx="369">
                  <c:v>29.91</c:v>
                </c:pt>
                <c:pt idx="370">
                  <c:v>28.91</c:v>
                </c:pt>
                <c:pt idx="371">
                  <c:v>27.91</c:v>
                </c:pt>
                <c:pt idx="372">
                  <c:v>26.919999999999998</c:v>
                </c:pt>
                <c:pt idx="373">
                  <c:v>25.919999999999998</c:v>
                </c:pt>
                <c:pt idx="374">
                  <c:v>24.92</c:v>
                </c:pt>
                <c:pt idx="375">
                  <c:v>23.92</c:v>
                </c:pt>
                <c:pt idx="376">
                  <c:v>22.919999999999998</c:v>
                </c:pt>
                <c:pt idx="377">
                  <c:v>21.919999999999998</c:v>
                </c:pt>
                <c:pt idx="378">
                  <c:v>20.92</c:v>
                </c:pt>
                <c:pt idx="379">
                  <c:v>19.91</c:v>
                </c:pt>
                <c:pt idx="380">
                  <c:v>18.919999999999998</c:v>
                </c:pt>
                <c:pt idx="381">
                  <c:v>17.919999999999998</c:v>
                </c:pt>
                <c:pt idx="382">
                  <c:v>16.920000000000002</c:v>
                </c:pt>
                <c:pt idx="383">
                  <c:v>15.92</c:v>
                </c:pt>
                <c:pt idx="384">
                  <c:v>14.92</c:v>
                </c:pt>
                <c:pt idx="385">
                  <c:v>13.92</c:v>
                </c:pt>
                <c:pt idx="386">
                  <c:v>12.93</c:v>
                </c:pt>
                <c:pt idx="387">
                  <c:v>11.92</c:v>
                </c:pt>
                <c:pt idx="388">
                  <c:v>10.92</c:v>
                </c:pt>
                <c:pt idx="389">
                  <c:v>9.9209999999999994</c:v>
                </c:pt>
                <c:pt idx="390">
                  <c:v>8.9200000000000017</c:v>
                </c:pt>
                <c:pt idx="391">
                  <c:v>7.9229999999999992</c:v>
                </c:pt>
                <c:pt idx="392">
                  <c:v>6.9210000000000003</c:v>
                </c:pt>
                <c:pt idx="393">
                  <c:v>5.9269999999999996</c:v>
                </c:pt>
                <c:pt idx="394">
                  <c:v>4.9240000000000004</c:v>
                </c:pt>
                <c:pt idx="395">
                  <c:v>3.9220000000000002</c:v>
                </c:pt>
                <c:pt idx="396">
                  <c:v>2.9250000000000003</c:v>
                </c:pt>
                <c:pt idx="397">
                  <c:v>1.9239999999999999</c:v>
                </c:pt>
                <c:pt idx="398">
                  <c:v>0.9275000000000001</c:v>
                </c:pt>
                <c:pt idx="399">
                  <c:v>-6.8440000000000001E-2</c:v>
                </c:pt>
                <c:pt idx="400">
                  <c:v>-1.0679999999999998</c:v>
                </c:pt>
                <c:pt idx="401">
                  <c:v>-2.0649999999999999</c:v>
                </c:pt>
                <c:pt idx="402">
                  <c:v>-3.069</c:v>
                </c:pt>
                <c:pt idx="403">
                  <c:v>-4.0670000000000002</c:v>
                </c:pt>
                <c:pt idx="404">
                  <c:v>-5.0659999999999998</c:v>
                </c:pt>
                <c:pt idx="405">
                  <c:v>-6.0640000000000001</c:v>
                </c:pt>
                <c:pt idx="406">
                  <c:v>-7.0619999999999994</c:v>
                </c:pt>
                <c:pt idx="407">
                  <c:v>-8.0660000000000007</c:v>
                </c:pt>
                <c:pt idx="408">
                  <c:v>-9.0630000000000006</c:v>
                </c:pt>
                <c:pt idx="409">
                  <c:v>-10.07</c:v>
                </c:pt>
                <c:pt idx="410">
                  <c:v>-11.07</c:v>
                </c:pt>
                <c:pt idx="411">
                  <c:v>-12.059999999999999</c:v>
                </c:pt>
                <c:pt idx="412">
                  <c:v>-13.06</c:v>
                </c:pt>
                <c:pt idx="413">
                  <c:v>-14.059999999999999</c:v>
                </c:pt>
                <c:pt idx="414">
                  <c:v>-15.06</c:v>
                </c:pt>
                <c:pt idx="415">
                  <c:v>-16.060000000000002</c:v>
                </c:pt>
                <c:pt idx="416">
                  <c:v>-17.059999999999999</c:v>
                </c:pt>
                <c:pt idx="417">
                  <c:v>-18.059999999999999</c:v>
                </c:pt>
                <c:pt idx="418">
                  <c:v>-19.060000000000002</c:v>
                </c:pt>
                <c:pt idx="419">
                  <c:v>-20.060000000000002</c:v>
                </c:pt>
                <c:pt idx="420">
                  <c:v>-21.06</c:v>
                </c:pt>
                <c:pt idx="421">
                  <c:v>-22.06</c:v>
                </c:pt>
                <c:pt idx="422">
                  <c:v>-23.060000000000002</c:v>
                </c:pt>
                <c:pt idx="423">
                  <c:v>-24.060000000000002</c:v>
                </c:pt>
                <c:pt idx="424">
                  <c:v>-25.06</c:v>
                </c:pt>
                <c:pt idx="425">
                  <c:v>-26.06</c:v>
                </c:pt>
                <c:pt idx="426">
                  <c:v>-27.060000000000002</c:v>
                </c:pt>
                <c:pt idx="427">
                  <c:v>-28.049999999999997</c:v>
                </c:pt>
                <c:pt idx="428">
                  <c:v>-29.05</c:v>
                </c:pt>
                <c:pt idx="429">
                  <c:v>-30.05</c:v>
                </c:pt>
                <c:pt idx="430">
                  <c:v>-31.060000000000002</c:v>
                </c:pt>
                <c:pt idx="431">
                  <c:v>-32.050000000000004</c:v>
                </c:pt>
                <c:pt idx="432">
                  <c:v>-33.050000000000004</c:v>
                </c:pt>
                <c:pt idx="433">
                  <c:v>-34.049999999999997</c:v>
                </c:pt>
                <c:pt idx="434">
                  <c:v>-35.049999999999997</c:v>
                </c:pt>
                <c:pt idx="435">
                  <c:v>-36.06</c:v>
                </c:pt>
                <c:pt idx="436">
                  <c:v>-37.049999999999997</c:v>
                </c:pt>
                <c:pt idx="437">
                  <c:v>-38.049999999999997</c:v>
                </c:pt>
                <c:pt idx="438">
                  <c:v>-39.050000000000004</c:v>
                </c:pt>
                <c:pt idx="439">
                  <c:v>-40.059999999999995</c:v>
                </c:pt>
                <c:pt idx="440">
                  <c:v>-41.06</c:v>
                </c:pt>
                <c:pt idx="441">
                  <c:v>-42.05</c:v>
                </c:pt>
                <c:pt idx="442">
                  <c:v>-43.05</c:v>
                </c:pt>
                <c:pt idx="443">
                  <c:v>-44.05</c:v>
                </c:pt>
                <c:pt idx="444">
                  <c:v>-45.05</c:v>
                </c:pt>
                <c:pt idx="445">
                  <c:v>-46.05</c:v>
                </c:pt>
                <c:pt idx="446">
                  <c:v>-47.050000000000004</c:v>
                </c:pt>
                <c:pt idx="447">
                  <c:v>-48.050000000000004</c:v>
                </c:pt>
                <c:pt idx="448">
                  <c:v>-49.050000000000004</c:v>
                </c:pt>
                <c:pt idx="449">
                  <c:v>-50.04</c:v>
                </c:pt>
                <c:pt idx="450">
                  <c:v>-51.04</c:v>
                </c:pt>
                <c:pt idx="451">
                  <c:v>-52.040000000000006</c:v>
                </c:pt>
                <c:pt idx="452">
                  <c:v>-53.04</c:v>
                </c:pt>
                <c:pt idx="453">
                  <c:v>-54.04</c:v>
                </c:pt>
                <c:pt idx="454">
                  <c:v>-55.04</c:v>
                </c:pt>
                <c:pt idx="455">
                  <c:v>-56.04</c:v>
                </c:pt>
                <c:pt idx="456">
                  <c:v>-57.04</c:v>
                </c:pt>
                <c:pt idx="457">
                  <c:v>-58.04</c:v>
                </c:pt>
                <c:pt idx="458">
                  <c:v>-59.04</c:v>
                </c:pt>
                <c:pt idx="459">
                  <c:v>-60.040000000000006</c:v>
                </c:pt>
                <c:pt idx="460">
                  <c:v>-61.04</c:v>
                </c:pt>
                <c:pt idx="461">
                  <c:v>-62.04</c:v>
                </c:pt>
                <c:pt idx="462">
                  <c:v>-63.04</c:v>
                </c:pt>
                <c:pt idx="463">
                  <c:v>-64.05</c:v>
                </c:pt>
                <c:pt idx="464">
                  <c:v>-65.040000000000006</c:v>
                </c:pt>
                <c:pt idx="465">
                  <c:v>-66.040000000000006</c:v>
                </c:pt>
                <c:pt idx="466">
                  <c:v>-67.040000000000006</c:v>
                </c:pt>
                <c:pt idx="467">
                  <c:v>-68.040000000000006</c:v>
                </c:pt>
                <c:pt idx="468">
                  <c:v>-69.040000000000006</c:v>
                </c:pt>
                <c:pt idx="469">
                  <c:v>-70.040000000000006</c:v>
                </c:pt>
                <c:pt idx="470">
                  <c:v>-71.040000000000006</c:v>
                </c:pt>
                <c:pt idx="471">
                  <c:v>-72.040000000000006</c:v>
                </c:pt>
                <c:pt idx="472">
                  <c:v>-73.039999999999992</c:v>
                </c:pt>
                <c:pt idx="473">
                  <c:v>-74.039999999999992</c:v>
                </c:pt>
                <c:pt idx="474">
                  <c:v>-75.039999999999992</c:v>
                </c:pt>
                <c:pt idx="475">
                  <c:v>-76.03</c:v>
                </c:pt>
                <c:pt idx="476">
                  <c:v>-77.039999999999992</c:v>
                </c:pt>
                <c:pt idx="477">
                  <c:v>-78.03</c:v>
                </c:pt>
                <c:pt idx="478">
                  <c:v>-79.03</c:v>
                </c:pt>
                <c:pt idx="479">
                  <c:v>-80.040000000000006</c:v>
                </c:pt>
                <c:pt idx="480">
                  <c:v>-81.040000000000006</c:v>
                </c:pt>
                <c:pt idx="481">
                  <c:v>-82.04</c:v>
                </c:pt>
                <c:pt idx="482">
                  <c:v>-83.03</c:v>
                </c:pt>
                <c:pt idx="483">
                  <c:v>-84.02</c:v>
                </c:pt>
                <c:pt idx="484">
                  <c:v>-85.03</c:v>
                </c:pt>
                <c:pt idx="485">
                  <c:v>-86.02</c:v>
                </c:pt>
                <c:pt idx="486">
                  <c:v>-87.02</c:v>
                </c:pt>
                <c:pt idx="487">
                  <c:v>-88.03</c:v>
                </c:pt>
                <c:pt idx="488">
                  <c:v>-89.02</c:v>
                </c:pt>
                <c:pt idx="489">
                  <c:v>-90.03</c:v>
                </c:pt>
                <c:pt idx="490">
                  <c:v>-91.03</c:v>
                </c:pt>
                <c:pt idx="491">
                  <c:v>-92.03</c:v>
                </c:pt>
                <c:pt idx="492">
                  <c:v>-93.03</c:v>
                </c:pt>
                <c:pt idx="493">
                  <c:v>-94.03</c:v>
                </c:pt>
                <c:pt idx="494">
                  <c:v>-95.03</c:v>
                </c:pt>
                <c:pt idx="495">
                  <c:v>-96.03</c:v>
                </c:pt>
                <c:pt idx="496">
                  <c:v>-97.02</c:v>
                </c:pt>
                <c:pt idx="497">
                  <c:v>-98.02</c:v>
                </c:pt>
                <c:pt idx="498">
                  <c:v>-99.03</c:v>
                </c:pt>
                <c:pt idx="499">
                  <c:v>-100</c:v>
                </c:pt>
                <c:pt idx="500">
                  <c:v>-101</c:v>
                </c:pt>
                <c:pt idx="501">
                  <c:v>-102</c:v>
                </c:pt>
                <c:pt idx="502">
                  <c:v>-103</c:v>
                </c:pt>
                <c:pt idx="503">
                  <c:v>-104</c:v>
                </c:pt>
                <c:pt idx="504">
                  <c:v>-105</c:v>
                </c:pt>
                <c:pt idx="505">
                  <c:v>-106</c:v>
                </c:pt>
                <c:pt idx="506">
                  <c:v>-107</c:v>
                </c:pt>
                <c:pt idx="507">
                  <c:v>-108</c:v>
                </c:pt>
                <c:pt idx="508">
                  <c:v>-109</c:v>
                </c:pt>
                <c:pt idx="509">
                  <c:v>-110</c:v>
                </c:pt>
                <c:pt idx="510">
                  <c:v>-111</c:v>
                </c:pt>
                <c:pt idx="511">
                  <c:v>-112</c:v>
                </c:pt>
                <c:pt idx="512">
                  <c:v>-113</c:v>
                </c:pt>
                <c:pt idx="513">
                  <c:v>-114</c:v>
                </c:pt>
                <c:pt idx="514">
                  <c:v>-115</c:v>
                </c:pt>
                <c:pt idx="515">
                  <c:v>-116</c:v>
                </c:pt>
                <c:pt idx="516">
                  <c:v>-117</c:v>
                </c:pt>
                <c:pt idx="517">
                  <c:v>-118</c:v>
                </c:pt>
                <c:pt idx="518">
                  <c:v>-119</c:v>
                </c:pt>
                <c:pt idx="519">
                  <c:v>-120</c:v>
                </c:pt>
                <c:pt idx="520">
                  <c:v>-121</c:v>
                </c:pt>
                <c:pt idx="521">
                  <c:v>-122</c:v>
                </c:pt>
                <c:pt idx="522">
                  <c:v>-123</c:v>
                </c:pt>
                <c:pt idx="523">
                  <c:v>-124</c:v>
                </c:pt>
                <c:pt idx="524">
                  <c:v>-125</c:v>
                </c:pt>
                <c:pt idx="525">
                  <c:v>-126</c:v>
                </c:pt>
                <c:pt idx="526">
                  <c:v>-127</c:v>
                </c:pt>
                <c:pt idx="527">
                  <c:v>-128</c:v>
                </c:pt>
                <c:pt idx="528">
                  <c:v>-129</c:v>
                </c:pt>
                <c:pt idx="529">
                  <c:v>-130</c:v>
                </c:pt>
                <c:pt idx="530">
                  <c:v>-131</c:v>
                </c:pt>
                <c:pt idx="531">
                  <c:v>-132</c:v>
                </c:pt>
                <c:pt idx="532">
                  <c:v>-133</c:v>
                </c:pt>
                <c:pt idx="533">
                  <c:v>-134</c:v>
                </c:pt>
                <c:pt idx="534">
                  <c:v>-135</c:v>
                </c:pt>
                <c:pt idx="535">
                  <c:v>-136</c:v>
                </c:pt>
                <c:pt idx="536">
                  <c:v>-137</c:v>
                </c:pt>
                <c:pt idx="537">
                  <c:v>-138</c:v>
                </c:pt>
                <c:pt idx="538">
                  <c:v>-139</c:v>
                </c:pt>
                <c:pt idx="539">
                  <c:v>-140</c:v>
                </c:pt>
                <c:pt idx="540">
                  <c:v>-141</c:v>
                </c:pt>
                <c:pt idx="541">
                  <c:v>-142</c:v>
                </c:pt>
                <c:pt idx="542">
                  <c:v>-143</c:v>
                </c:pt>
                <c:pt idx="543">
                  <c:v>-144</c:v>
                </c:pt>
                <c:pt idx="544">
                  <c:v>-145</c:v>
                </c:pt>
                <c:pt idx="545">
                  <c:v>-146</c:v>
                </c:pt>
                <c:pt idx="546">
                  <c:v>-147</c:v>
                </c:pt>
                <c:pt idx="547">
                  <c:v>-148</c:v>
                </c:pt>
                <c:pt idx="548">
                  <c:v>-149</c:v>
                </c:pt>
                <c:pt idx="549">
                  <c:v>-150</c:v>
                </c:pt>
                <c:pt idx="550">
                  <c:v>-151</c:v>
                </c:pt>
                <c:pt idx="551">
                  <c:v>-152</c:v>
                </c:pt>
                <c:pt idx="552">
                  <c:v>-153</c:v>
                </c:pt>
                <c:pt idx="553">
                  <c:v>-154</c:v>
                </c:pt>
                <c:pt idx="554">
                  <c:v>-155</c:v>
                </c:pt>
                <c:pt idx="555">
                  <c:v>-156</c:v>
                </c:pt>
                <c:pt idx="556">
                  <c:v>-157</c:v>
                </c:pt>
                <c:pt idx="557">
                  <c:v>-158</c:v>
                </c:pt>
                <c:pt idx="558">
                  <c:v>-159</c:v>
                </c:pt>
                <c:pt idx="559">
                  <c:v>-160</c:v>
                </c:pt>
                <c:pt idx="560">
                  <c:v>-161</c:v>
                </c:pt>
                <c:pt idx="561">
                  <c:v>-162</c:v>
                </c:pt>
                <c:pt idx="562">
                  <c:v>-163</c:v>
                </c:pt>
                <c:pt idx="563">
                  <c:v>-164</c:v>
                </c:pt>
                <c:pt idx="564">
                  <c:v>-165</c:v>
                </c:pt>
                <c:pt idx="565">
                  <c:v>-166</c:v>
                </c:pt>
                <c:pt idx="566">
                  <c:v>-167</c:v>
                </c:pt>
                <c:pt idx="567">
                  <c:v>-168</c:v>
                </c:pt>
                <c:pt idx="568">
                  <c:v>-169</c:v>
                </c:pt>
                <c:pt idx="569">
                  <c:v>-170</c:v>
                </c:pt>
                <c:pt idx="570">
                  <c:v>-171</c:v>
                </c:pt>
                <c:pt idx="571">
                  <c:v>-172</c:v>
                </c:pt>
                <c:pt idx="572">
                  <c:v>-173</c:v>
                </c:pt>
                <c:pt idx="573">
                  <c:v>-174</c:v>
                </c:pt>
                <c:pt idx="574">
                  <c:v>-175</c:v>
                </c:pt>
                <c:pt idx="575">
                  <c:v>-176</c:v>
                </c:pt>
                <c:pt idx="576">
                  <c:v>-177</c:v>
                </c:pt>
                <c:pt idx="577">
                  <c:v>-178</c:v>
                </c:pt>
                <c:pt idx="578">
                  <c:v>-179</c:v>
                </c:pt>
                <c:pt idx="579">
                  <c:v>-180</c:v>
                </c:pt>
                <c:pt idx="580">
                  <c:v>-181</c:v>
                </c:pt>
                <c:pt idx="581">
                  <c:v>-182</c:v>
                </c:pt>
                <c:pt idx="582">
                  <c:v>-183</c:v>
                </c:pt>
                <c:pt idx="583">
                  <c:v>-184</c:v>
                </c:pt>
                <c:pt idx="584">
                  <c:v>-185</c:v>
                </c:pt>
                <c:pt idx="585">
                  <c:v>-186</c:v>
                </c:pt>
                <c:pt idx="586">
                  <c:v>-187</c:v>
                </c:pt>
                <c:pt idx="587">
                  <c:v>-188</c:v>
                </c:pt>
                <c:pt idx="588">
                  <c:v>-189</c:v>
                </c:pt>
                <c:pt idx="589">
                  <c:v>-190</c:v>
                </c:pt>
                <c:pt idx="590">
                  <c:v>-191</c:v>
                </c:pt>
                <c:pt idx="591">
                  <c:v>-192</c:v>
                </c:pt>
                <c:pt idx="592">
                  <c:v>-193</c:v>
                </c:pt>
                <c:pt idx="593">
                  <c:v>-194</c:v>
                </c:pt>
                <c:pt idx="594">
                  <c:v>-195</c:v>
                </c:pt>
                <c:pt idx="595">
                  <c:v>-196</c:v>
                </c:pt>
                <c:pt idx="596">
                  <c:v>-197</c:v>
                </c:pt>
                <c:pt idx="597">
                  <c:v>-198</c:v>
                </c:pt>
                <c:pt idx="598">
                  <c:v>-199</c:v>
                </c:pt>
                <c:pt idx="599">
                  <c:v>-200</c:v>
                </c:pt>
                <c:pt idx="600">
                  <c:v>-201</c:v>
                </c:pt>
                <c:pt idx="601">
                  <c:v>-202</c:v>
                </c:pt>
                <c:pt idx="602">
                  <c:v>-203</c:v>
                </c:pt>
                <c:pt idx="603">
                  <c:v>-204</c:v>
                </c:pt>
                <c:pt idx="604">
                  <c:v>-205</c:v>
                </c:pt>
                <c:pt idx="605">
                  <c:v>-206</c:v>
                </c:pt>
                <c:pt idx="606">
                  <c:v>-207</c:v>
                </c:pt>
                <c:pt idx="607">
                  <c:v>-208</c:v>
                </c:pt>
                <c:pt idx="608">
                  <c:v>-209</c:v>
                </c:pt>
                <c:pt idx="609">
                  <c:v>-210</c:v>
                </c:pt>
                <c:pt idx="610">
                  <c:v>-211</c:v>
                </c:pt>
                <c:pt idx="611">
                  <c:v>-212</c:v>
                </c:pt>
                <c:pt idx="612">
                  <c:v>-213</c:v>
                </c:pt>
                <c:pt idx="613">
                  <c:v>-214</c:v>
                </c:pt>
                <c:pt idx="614">
                  <c:v>-215</c:v>
                </c:pt>
                <c:pt idx="615">
                  <c:v>-216</c:v>
                </c:pt>
                <c:pt idx="616">
                  <c:v>-217</c:v>
                </c:pt>
                <c:pt idx="617">
                  <c:v>-218</c:v>
                </c:pt>
                <c:pt idx="618">
                  <c:v>-219</c:v>
                </c:pt>
                <c:pt idx="619">
                  <c:v>-220</c:v>
                </c:pt>
                <c:pt idx="620">
                  <c:v>-221</c:v>
                </c:pt>
                <c:pt idx="621">
                  <c:v>-222</c:v>
                </c:pt>
                <c:pt idx="622">
                  <c:v>-223</c:v>
                </c:pt>
                <c:pt idx="623">
                  <c:v>-224</c:v>
                </c:pt>
                <c:pt idx="624">
                  <c:v>-224.89999999999998</c:v>
                </c:pt>
                <c:pt idx="625">
                  <c:v>-226</c:v>
                </c:pt>
                <c:pt idx="626">
                  <c:v>-227</c:v>
                </c:pt>
                <c:pt idx="627">
                  <c:v>-228</c:v>
                </c:pt>
                <c:pt idx="628">
                  <c:v>-229</c:v>
                </c:pt>
                <c:pt idx="629">
                  <c:v>-230</c:v>
                </c:pt>
                <c:pt idx="630">
                  <c:v>-231</c:v>
                </c:pt>
                <c:pt idx="631">
                  <c:v>-232</c:v>
                </c:pt>
                <c:pt idx="632">
                  <c:v>-233</c:v>
                </c:pt>
                <c:pt idx="633">
                  <c:v>-234</c:v>
                </c:pt>
                <c:pt idx="634">
                  <c:v>-235</c:v>
                </c:pt>
                <c:pt idx="635">
                  <c:v>-236</c:v>
                </c:pt>
                <c:pt idx="636">
                  <c:v>-236.9</c:v>
                </c:pt>
                <c:pt idx="637">
                  <c:v>-237.9</c:v>
                </c:pt>
                <c:pt idx="638">
                  <c:v>-239</c:v>
                </c:pt>
                <c:pt idx="639">
                  <c:v>-239.9</c:v>
                </c:pt>
                <c:pt idx="640">
                  <c:v>-241</c:v>
                </c:pt>
                <c:pt idx="641">
                  <c:v>-242</c:v>
                </c:pt>
                <c:pt idx="642">
                  <c:v>-243</c:v>
                </c:pt>
                <c:pt idx="643">
                  <c:v>-244</c:v>
                </c:pt>
                <c:pt idx="644">
                  <c:v>-245</c:v>
                </c:pt>
                <c:pt idx="645">
                  <c:v>-246</c:v>
                </c:pt>
                <c:pt idx="646">
                  <c:v>-247</c:v>
                </c:pt>
                <c:pt idx="647">
                  <c:v>-247.9</c:v>
                </c:pt>
                <c:pt idx="648">
                  <c:v>-249</c:v>
                </c:pt>
                <c:pt idx="649">
                  <c:v>-250</c:v>
                </c:pt>
                <c:pt idx="650">
                  <c:v>-251</c:v>
                </c:pt>
                <c:pt idx="651">
                  <c:v>-252</c:v>
                </c:pt>
                <c:pt idx="652">
                  <c:v>-253</c:v>
                </c:pt>
                <c:pt idx="653">
                  <c:v>-253.9</c:v>
                </c:pt>
                <c:pt idx="654">
                  <c:v>-254.9</c:v>
                </c:pt>
                <c:pt idx="655">
                  <c:v>-255.9</c:v>
                </c:pt>
                <c:pt idx="656">
                  <c:v>-256.90000000000003</c:v>
                </c:pt>
                <c:pt idx="657">
                  <c:v>-257.90000000000003</c:v>
                </c:pt>
                <c:pt idx="658">
                  <c:v>-258.90000000000003</c:v>
                </c:pt>
                <c:pt idx="659">
                  <c:v>-259.90000000000003</c:v>
                </c:pt>
                <c:pt idx="660">
                  <c:v>-260.90000000000003</c:v>
                </c:pt>
                <c:pt idx="661">
                  <c:v>-261.90000000000003</c:v>
                </c:pt>
                <c:pt idx="662">
                  <c:v>-262.90000000000003</c:v>
                </c:pt>
                <c:pt idx="663">
                  <c:v>-263.90000000000003</c:v>
                </c:pt>
                <c:pt idx="664">
                  <c:v>-264.90000000000003</c:v>
                </c:pt>
                <c:pt idx="665">
                  <c:v>-265.90000000000003</c:v>
                </c:pt>
                <c:pt idx="666">
                  <c:v>-266.90000000000003</c:v>
                </c:pt>
                <c:pt idx="667">
                  <c:v>-267.90000000000003</c:v>
                </c:pt>
                <c:pt idx="668">
                  <c:v>-268.89999999999998</c:v>
                </c:pt>
                <c:pt idx="669">
                  <c:v>-269.89999999999998</c:v>
                </c:pt>
                <c:pt idx="670">
                  <c:v>-270.89999999999998</c:v>
                </c:pt>
                <c:pt idx="671">
                  <c:v>-271.89999999999998</c:v>
                </c:pt>
                <c:pt idx="672">
                  <c:v>-272.89999999999998</c:v>
                </c:pt>
                <c:pt idx="673">
                  <c:v>-273.89999999999998</c:v>
                </c:pt>
                <c:pt idx="674">
                  <c:v>-274.89999999999998</c:v>
                </c:pt>
                <c:pt idx="675">
                  <c:v>-275.89999999999998</c:v>
                </c:pt>
                <c:pt idx="676">
                  <c:v>-276.89999999999998</c:v>
                </c:pt>
                <c:pt idx="677">
                  <c:v>-277.89999999999998</c:v>
                </c:pt>
                <c:pt idx="678">
                  <c:v>-278.89999999999998</c:v>
                </c:pt>
                <c:pt idx="679">
                  <c:v>-279.89999999999998</c:v>
                </c:pt>
                <c:pt idx="680">
                  <c:v>-280.89999999999998</c:v>
                </c:pt>
                <c:pt idx="681">
                  <c:v>-281.89999999999998</c:v>
                </c:pt>
                <c:pt idx="682">
                  <c:v>-282.89999999999998</c:v>
                </c:pt>
                <c:pt idx="683">
                  <c:v>-283.89999999999998</c:v>
                </c:pt>
                <c:pt idx="684">
                  <c:v>-284.89999999999998</c:v>
                </c:pt>
                <c:pt idx="685">
                  <c:v>-285.89999999999998</c:v>
                </c:pt>
                <c:pt idx="686">
                  <c:v>-286.89999999999998</c:v>
                </c:pt>
                <c:pt idx="687">
                  <c:v>-287.89999999999998</c:v>
                </c:pt>
                <c:pt idx="688">
                  <c:v>-288.89999999999998</c:v>
                </c:pt>
                <c:pt idx="689">
                  <c:v>-289.89999999999998</c:v>
                </c:pt>
                <c:pt idx="690">
                  <c:v>-290.89999999999998</c:v>
                </c:pt>
                <c:pt idx="691">
                  <c:v>-291.89999999999998</c:v>
                </c:pt>
                <c:pt idx="692">
                  <c:v>-292.89999999999998</c:v>
                </c:pt>
                <c:pt idx="693">
                  <c:v>-293.89999999999998</c:v>
                </c:pt>
                <c:pt idx="694">
                  <c:v>-294.89999999999998</c:v>
                </c:pt>
                <c:pt idx="695">
                  <c:v>-295.89999999999998</c:v>
                </c:pt>
                <c:pt idx="696">
                  <c:v>-296.89999999999998</c:v>
                </c:pt>
                <c:pt idx="697">
                  <c:v>-297.89999999999998</c:v>
                </c:pt>
                <c:pt idx="698">
                  <c:v>-298.89999999999998</c:v>
                </c:pt>
                <c:pt idx="699">
                  <c:v>-299.89999999999998</c:v>
                </c:pt>
                <c:pt idx="700">
                  <c:v>-300.89999999999998</c:v>
                </c:pt>
                <c:pt idx="701">
                  <c:v>-301.89999999999998</c:v>
                </c:pt>
                <c:pt idx="702">
                  <c:v>-302.89999999999998</c:v>
                </c:pt>
                <c:pt idx="703">
                  <c:v>-303.89999999999998</c:v>
                </c:pt>
                <c:pt idx="704">
                  <c:v>-304.89999999999998</c:v>
                </c:pt>
                <c:pt idx="705">
                  <c:v>-305.89999999999998</c:v>
                </c:pt>
                <c:pt idx="706">
                  <c:v>-306.90000000000003</c:v>
                </c:pt>
                <c:pt idx="707">
                  <c:v>-307.90000000000003</c:v>
                </c:pt>
                <c:pt idx="708">
                  <c:v>-308.90000000000003</c:v>
                </c:pt>
                <c:pt idx="709">
                  <c:v>-309.90000000000003</c:v>
                </c:pt>
                <c:pt idx="710">
                  <c:v>-310.90000000000003</c:v>
                </c:pt>
                <c:pt idx="711">
                  <c:v>-311.90000000000003</c:v>
                </c:pt>
                <c:pt idx="712">
                  <c:v>-312.90000000000003</c:v>
                </c:pt>
                <c:pt idx="713">
                  <c:v>-313.90000000000003</c:v>
                </c:pt>
                <c:pt idx="714">
                  <c:v>-314.90000000000003</c:v>
                </c:pt>
                <c:pt idx="715">
                  <c:v>-315.90000000000003</c:v>
                </c:pt>
                <c:pt idx="716">
                  <c:v>-316.90000000000003</c:v>
                </c:pt>
                <c:pt idx="717">
                  <c:v>-317.90000000000003</c:v>
                </c:pt>
                <c:pt idx="718">
                  <c:v>-318.90000000000003</c:v>
                </c:pt>
                <c:pt idx="719">
                  <c:v>-319.90000000000003</c:v>
                </c:pt>
                <c:pt idx="720">
                  <c:v>-320.90000000000003</c:v>
                </c:pt>
                <c:pt idx="721">
                  <c:v>-321.90000000000003</c:v>
                </c:pt>
                <c:pt idx="722">
                  <c:v>-322.90000000000003</c:v>
                </c:pt>
                <c:pt idx="723">
                  <c:v>-323.90000000000003</c:v>
                </c:pt>
                <c:pt idx="724">
                  <c:v>-324.90000000000003</c:v>
                </c:pt>
                <c:pt idx="725">
                  <c:v>-325.90000000000003</c:v>
                </c:pt>
                <c:pt idx="726">
                  <c:v>-326.90000000000003</c:v>
                </c:pt>
                <c:pt idx="727">
                  <c:v>-327.90000000000003</c:v>
                </c:pt>
                <c:pt idx="728">
                  <c:v>-328.90000000000003</c:v>
                </c:pt>
                <c:pt idx="729">
                  <c:v>-329.90000000000003</c:v>
                </c:pt>
                <c:pt idx="730">
                  <c:v>-330.90000000000003</c:v>
                </c:pt>
                <c:pt idx="731">
                  <c:v>-331.9</c:v>
                </c:pt>
                <c:pt idx="732">
                  <c:v>-332.9</c:v>
                </c:pt>
                <c:pt idx="733">
                  <c:v>-333.9</c:v>
                </c:pt>
                <c:pt idx="734">
                  <c:v>-334.9</c:v>
                </c:pt>
                <c:pt idx="735">
                  <c:v>-335.9</c:v>
                </c:pt>
                <c:pt idx="736">
                  <c:v>-336.9</c:v>
                </c:pt>
                <c:pt idx="737">
                  <c:v>-337.9</c:v>
                </c:pt>
                <c:pt idx="738">
                  <c:v>-338.9</c:v>
                </c:pt>
                <c:pt idx="739">
                  <c:v>-339.9</c:v>
                </c:pt>
                <c:pt idx="740">
                  <c:v>-340.9</c:v>
                </c:pt>
                <c:pt idx="741">
                  <c:v>-341.9</c:v>
                </c:pt>
                <c:pt idx="742">
                  <c:v>-342.9</c:v>
                </c:pt>
                <c:pt idx="743">
                  <c:v>-343.9</c:v>
                </c:pt>
                <c:pt idx="744">
                  <c:v>-344.9</c:v>
                </c:pt>
                <c:pt idx="745">
                  <c:v>-345.9</c:v>
                </c:pt>
                <c:pt idx="746">
                  <c:v>-346.9</c:v>
                </c:pt>
                <c:pt idx="747">
                  <c:v>-347.9</c:v>
                </c:pt>
                <c:pt idx="748">
                  <c:v>-348.9</c:v>
                </c:pt>
                <c:pt idx="749">
                  <c:v>-349.9</c:v>
                </c:pt>
                <c:pt idx="750">
                  <c:v>-350.9</c:v>
                </c:pt>
                <c:pt idx="751">
                  <c:v>-351.9</c:v>
                </c:pt>
                <c:pt idx="752">
                  <c:v>-352.9</c:v>
                </c:pt>
                <c:pt idx="753">
                  <c:v>-353.9</c:v>
                </c:pt>
                <c:pt idx="754">
                  <c:v>-354.9</c:v>
                </c:pt>
                <c:pt idx="755">
                  <c:v>-355.9</c:v>
                </c:pt>
                <c:pt idx="756">
                  <c:v>-356.9</c:v>
                </c:pt>
                <c:pt idx="757">
                  <c:v>-357.9</c:v>
                </c:pt>
                <c:pt idx="758">
                  <c:v>-358.9</c:v>
                </c:pt>
                <c:pt idx="759">
                  <c:v>-359.9</c:v>
                </c:pt>
                <c:pt idx="760">
                  <c:v>-360.9</c:v>
                </c:pt>
                <c:pt idx="761">
                  <c:v>-361.9</c:v>
                </c:pt>
                <c:pt idx="762">
                  <c:v>-362.9</c:v>
                </c:pt>
                <c:pt idx="763">
                  <c:v>-363.9</c:v>
                </c:pt>
                <c:pt idx="764">
                  <c:v>-364.9</c:v>
                </c:pt>
                <c:pt idx="765">
                  <c:v>-365.9</c:v>
                </c:pt>
                <c:pt idx="766">
                  <c:v>-366.9</c:v>
                </c:pt>
                <c:pt idx="767">
                  <c:v>-367.9</c:v>
                </c:pt>
                <c:pt idx="768">
                  <c:v>-368.9</c:v>
                </c:pt>
                <c:pt idx="769">
                  <c:v>-369.90000000000003</c:v>
                </c:pt>
                <c:pt idx="770">
                  <c:v>-370.90000000000003</c:v>
                </c:pt>
                <c:pt idx="771">
                  <c:v>-371.90000000000003</c:v>
                </c:pt>
                <c:pt idx="772">
                  <c:v>-372.90000000000003</c:v>
                </c:pt>
                <c:pt idx="773">
                  <c:v>-373.90000000000003</c:v>
                </c:pt>
                <c:pt idx="774">
                  <c:v>-374.90000000000003</c:v>
                </c:pt>
                <c:pt idx="775">
                  <c:v>-375.90000000000003</c:v>
                </c:pt>
                <c:pt idx="776">
                  <c:v>-376.90000000000003</c:v>
                </c:pt>
                <c:pt idx="777">
                  <c:v>-377.90000000000003</c:v>
                </c:pt>
                <c:pt idx="778">
                  <c:v>-378.90000000000003</c:v>
                </c:pt>
                <c:pt idx="779">
                  <c:v>-379.90000000000003</c:v>
                </c:pt>
                <c:pt idx="780">
                  <c:v>-380.90000000000003</c:v>
                </c:pt>
                <c:pt idx="781">
                  <c:v>-381.90000000000003</c:v>
                </c:pt>
                <c:pt idx="782">
                  <c:v>-382.90000000000003</c:v>
                </c:pt>
                <c:pt idx="783">
                  <c:v>-383.90000000000003</c:v>
                </c:pt>
                <c:pt idx="784">
                  <c:v>-384.90000000000003</c:v>
                </c:pt>
                <c:pt idx="785">
                  <c:v>-385.90000000000003</c:v>
                </c:pt>
                <c:pt idx="786">
                  <c:v>-386.90000000000003</c:v>
                </c:pt>
                <c:pt idx="787">
                  <c:v>-387.90000000000003</c:v>
                </c:pt>
                <c:pt idx="788">
                  <c:v>-388.90000000000003</c:v>
                </c:pt>
                <c:pt idx="789">
                  <c:v>-389.90000000000003</c:v>
                </c:pt>
                <c:pt idx="790">
                  <c:v>-390.90000000000003</c:v>
                </c:pt>
                <c:pt idx="791">
                  <c:v>-391.90000000000003</c:v>
                </c:pt>
                <c:pt idx="792">
                  <c:v>-392.90000000000003</c:v>
                </c:pt>
                <c:pt idx="793">
                  <c:v>-393.9</c:v>
                </c:pt>
                <c:pt idx="794">
                  <c:v>-394.9</c:v>
                </c:pt>
                <c:pt idx="795">
                  <c:v>-395.9</c:v>
                </c:pt>
                <c:pt idx="796">
                  <c:v>-396.9</c:v>
                </c:pt>
                <c:pt idx="797">
                  <c:v>-397.9</c:v>
                </c:pt>
                <c:pt idx="798">
                  <c:v>-398.9</c:v>
                </c:pt>
                <c:pt idx="799">
                  <c:v>-399.9</c:v>
                </c:pt>
                <c:pt idx="800">
                  <c:v>-398.9</c:v>
                </c:pt>
                <c:pt idx="801">
                  <c:v>-397.9</c:v>
                </c:pt>
                <c:pt idx="802">
                  <c:v>-396.9</c:v>
                </c:pt>
                <c:pt idx="803">
                  <c:v>-395.9</c:v>
                </c:pt>
                <c:pt idx="804">
                  <c:v>-394.9</c:v>
                </c:pt>
                <c:pt idx="805">
                  <c:v>-393.9</c:v>
                </c:pt>
                <c:pt idx="806">
                  <c:v>-392.90000000000003</c:v>
                </c:pt>
                <c:pt idx="807">
                  <c:v>-391.90000000000003</c:v>
                </c:pt>
                <c:pt idx="808">
                  <c:v>-390.90000000000003</c:v>
                </c:pt>
                <c:pt idx="809">
                  <c:v>-389.90000000000003</c:v>
                </c:pt>
                <c:pt idx="810">
                  <c:v>-388.90000000000003</c:v>
                </c:pt>
                <c:pt idx="811">
                  <c:v>-387.90000000000003</c:v>
                </c:pt>
                <c:pt idx="812">
                  <c:v>-386.90000000000003</c:v>
                </c:pt>
                <c:pt idx="813">
                  <c:v>-385.90000000000003</c:v>
                </c:pt>
                <c:pt idx="814">
                  <c:v>-384.90000000000003</c:v>
                </c:pt>
                <c:pt idx="815">
                  <c:v>-383.90000000000003</c:v>
                </c:pt>
                <c:pt idx="816">
                  <c:v>-382.90000000000003</c:v>
                </c:pt>
                <c:pt idx="817">
                  <c:v>-381.90000000000003</c:v>
                </c:pt>
                <c:pt idx="818">
                  <c:v>-380.90000000000003</c:v>
                </c:pt>
                <c:pt idx="819">
                  <c:v>-379.90000000000003</c:v>
                </c:pt>
                <c:pt idx="820">
                  <c:v>-378.90000000000003</c:v>
                </c:pt>
                <c:pt idx="821">
                  <c:v>-377.90000000000003</c:v>
                </c:pt>
                <c:pt idx="822">
                  <c:v>-376.90000000000003</c:v>
                </c:pt>
                <c:pt idx="823">
                  <c:v>-375.90000000000003</c:v>
                </c:pt>
                <c:pt idx="824">
                  <c:v>-374.90000000000003</c:v>
                </c:pt>
                <c:pt idx="825">
                  <c:v>-373.90000000000003</c:v>
                </c:pt>
                <c:pt idx="826">
                  <c:v>-372.90000000000003</c:v>
                </c:pt>
                <c:pt idx="827">
                  <c:v>-371.90000000000003</c:v>
                </c:pt>
                <c:pt idx="828">
                  <c:v>-370.90000000000003</c:v>
                </c:pt>
                <c:pt idx="829">
                  <c:v>-369.90000000000003</c:v>
                </c:pt>
                <c:pt idx="830">
                  <c:v>-368.9</c:v>
                </c:pt>
                <c:pt idx="831">
                  <c:v>-367.9</c:v>
                </c:pt>
                <c:pt idx="832">
                  <c:v>-366.9</c:v>
                </c:pt>
                <c:pt idx="833">
                  <c:v>-365.9</c:v>
                </c:pt>
                <c:pt idx="834">
                  <c:v>-364.9</c:v>
                </c:pt>
                <c:pt idx="835">
                  <c:v>-363.9</c:v>
                </c:pt>
                <c:pt idx="836">
                  <c:v>-362.9</c:v>
                </c:pt>
                <c:pt idx="837">
                  <c:v>-361.9</c:v>
                </c:pt>
                <c:pt idx="838">
                  <c:v>-360.9</c:v>
                </c:pt>
                <c:pt idx="839">
                  <c:v>-359.9</c:v>
                </c:pt>
                <c:pt idx="840">
                  <c:v>-358.9</c:v>
                </c:pt>
                <c:pt idx="841">
                  <c:v>-357.9</c:v>
                </c:pt>
                <c:pt idx="842">
                  <c:v>-356.9</c:v>
                </c:pt>
                <c:pt idx="843">
                  <c:v>-355.9</c:v>
                </c:pt>
                <c:pt idx="844">
                  <c:v>-354.9</c:v>
                </c:pt>
                <c:pt idx="845">
                  <c:v>-353.9</c:v>
                </c:pt>
                <c:pt idx="846">
                  <c:v>-352.9</c:v>
                </c:pt>
                <c:pt idx="847">
                  <c:v>-351.9</c:v>
                </c:pt>
                <c:pt idx="848">
                  <c:v>-350.9</c:v>
                </c:pt>
                <c:pt idx="849">
                  <c:v>-349.9</c:v>
                </c:pt>
                <c:pt idx="850">
                  <c:v>-348.9</c:v>
                </c:pt>
                <c:pt idx="851">
                  <c:v>-347.9</c:v>
                </c:pt>
                <c:pt idx="852">
                  <c:v>-346.9</c:v>
                </c:pt>
                <c:pt idx="853">
                  <c:v>-345.9</c:v>
                </c:pt>
                <c:pt idx="854">
                  <c:v>-344.9</c:v>
                </c:pt>
                <c:pt idx="855">
                  <c:v>-343.9</c:v>
                </c:pt>
                <c:pt idx="856">
                  <c:v>-342.9</c:v>
                </c:pt>
                <c:pt idx="857">
                  <c:v>-341.9</c:v>
                </c:pt>
                <c:pt idx="858">
                  <c:v>-340.9</c:v>
                </c:pt>
                <c:pt idx="859">
                  <c:v>-339.9</c:v>
                </c:pt>
                <c:pt idx="860">
                  <c:v>-338.9</c:v>
                </c:pt>
                <c:pt idx="861">
                  <c:v>-337.9</c:v>
                </c:pt>
                <c:pt idx="862">
                  <c:v>-336.9</c:v>
                </c:pt>
                <c:pt idx="863">
                  <c:v>-335.9</c:v>
                </c:pt>
                <c:pt idx="864">
                  <c:v>-334.9</c:v>
                </c:pt>
                <c:pt idx="865">
                  <c:v>-333.9</c:v>
                </c:pt>
                <c:pt idx="866">
                  <c:v>-332.9</c:v>
                </c:pt>
                <c:pt idx="867">
                  <c:v>-331.9</c:v>
                </c:pt>
                <c:pt idx="868">
                  <c:v>-330.90000000000003</c:v>
                </c:pt>
                <c:pt idx="869">
                  <c:v>-329.90000000000003</c:v>
                </c:pt>
                <c:pt idx="870">
                  <c:v>-328.90000000000003</c:v>
                </c:pt>
                <c:pt idx="871">
                  <c:v>-327.90000000000003</c:v>
                </c:pt>
                <c:pt idx="872">
                  <c:v>-326.90000000000003</c:v>
                </c:pt>
                <c:pt idx="873">
                  <c:v>-325.90000000000003</c:v>
                </c:pt>
                <c:pt idx="874">
                  <c:v>-324.90000000000003</c:v>
                </c:pt>
                <c:pt idx="875">
                  <c:v>-323.90000000000003</c:v>
                </c:pt>
                <c:pt idx="876">
                  <c:v>-322.90000000000003</c:v>
                </c:pt>
                <c:pt idx="877">
                  <c:v>-321.90000000000003</c:v>
                </c:pt>
                <c:pt idx="878">
                  <c:v>-320.90000000000003</c:v>
                </c:pt>
                <c:pt idx="879">
                  <c:v>-319.90000000000003</c:v>
                </c:pt>
                <c:pt idx="880">
                  <c:v>-318.90000000000003</c:v>
                </c:pt>
                <c:pt idx="881">
                  <c:v>-317.90000000000003</c:v>
                </c:pt>
                <c:pt idx="882">
                  <c:v>-316.90000000000003</c:v>
                </c:pt>
                <c:pt idx="883">
                  <c:v>-315.90000000000003</c:v>
                </c:pt>
                <c:pt idx="884">
                  <c:v>-314.90000000000003</c:v>
                </c:pt>
                <c:pt idx="885">
                  <c:v>-313.90000000000003</c:v>
                </c:pt>
                <c:pt idx="886">
                  <c:v>-312.90000000000003</c:v>
                </c:pt>
                <c:pt idx="887">
                  <c:v>-311.90000000000003</c:v>
                </c:pt>
                <c:pt idx="888">
                  <c:v>-310.90000000000003</c:v>
                </c:pt>
                <c:pt idx="889">
                  <c:v>-309.90000000000003</c:v>
                </c:pt>
                <c:pt idx="890">
                  <c:v>-308.90000000000003</c:v>
                </c:pt>
                <c:pt idx="891">
                  <c:v>-307.90000000000003</c:v>
                </c:pt>
                <c:pt idx="892">
                  <c:v>-306.90000000000003</c:v>
                </c:pt>
                <c:pt idx="893">
                  <c:v>-305.89999999999998</c:v>
                </c:pt>
                <c:pt idx="894">
                  <c:v>-304.89999999999998</c:v>
                </c:pt>
                <c:pt idx="895">
                  <c:v>-303.89999999999998</c:v>
                </c:pt>
                <c:pt idx="896">
                  <c:v>-302.89999999999998</c:v>
                </c:pt>
                <c:pt idx="897">
                  <c:v>-301.89999999999998</c:v>
                </c:pt>
                <c:pt idx="898">
                  <c:v>-300.89999999999998</c:v>
                </c:pt>
                <c:pt idx="899">
                  <c:v>-299.89999999999998</c:v>
                </c:pt>
                <c:pt idx="900">
                  <c:v>-298.89999999999998</c:v>
                </c:pt>
                <c:pt idx="901">
                  <c:v>-297.89999999999998</c:v>
                </c:pt>
                <c:pt idx="902">
                  <c:v>-296.89999999999998</c:v>
                </c:pt>
                <c:pt idx="903">
                  <c:v>-295.89999999999998</c:v>
                </c:pt>
                <c:pt idx="904">
                  <c:v>-294.89999999999998</c:v>
                </c:pt>
                <c:pt idx="905">
                  <c:v>-293.89999999999998</c:v>
                </c:pt>
                <c:pt idx="906">
                  <c:v>-292.89999999999998</c:v>
                </c:pt>
                <c:pt idx="907">
                  <c:v>-291.89999999999998</c:v>
                </c:pt>
                <c:pt idx="908">
                  <c:v>-290.89999999999998</c:v>
                </c:pt>
                <c:pt idx="909">
                  <c:v>-289.89999999999998</c:v>
                </c:pt>
                <c:pt idx="910">
                  <c:v>-288.89999999999998</c:v>
                </c:pt>
                <c:pt idx="911">
                  <c:v>-287.89999999999998</c:v>
                </c:pt>
                <c:pt idx="912">
                  <c:v>-286.89999999999998</c:v>
                </c:pt>
                <c:pt idx="913">
                  <c:v>-285.89999999999998</c:v>
                </c:pt>
                <c:pt idx="914">
                  <c:v>-284.89999999999998</c:v>
                </c:pt>
                <c:pt idx="915">
                  <c:v>-283.89999999999998</c:v>
                </c:pt>
                <c:pt idx="916">
                  <c:v>-282.89999999999998</c:v>
                </c:pt>
                <c:pt idx="917">
                  <c:v>-281.89999999999998</c:v>
                </c:pt>
                <c:pt idx="918">
                  <c:v>-280.89999999999998</c:v>
                </c:pt>
                <c:pt idx="919">
                  <c:v>-279.89999999999998</c:v>
                </c:pt>
                <c:pt idx="920">
                  <c:v>-278.89999999999998</c:v>
                </c:pt>
                <c:pt idx="921">
                  <c:v>-277.89999999999998</c:v>
                </c:pt>
                <c:pt idx="922">
                  <c:v>-276.89999999999998</c:v>
                </c:pt>
                <c:pt idx="923">
                  <c:v>-275.89999999999998</c:v>
                </c:pt>
                <c:pt idx="924">
                  <c:v>-274.89999999999998</c:v>
                </c:pt>
                <c:pt idx="925">
                  <c:v>-273.89999999999998</c:v>
                </c:pt>
                <c:pt idx="926">
                  <c:v>-272.89999999999998</c:v>
                </c:pt>
                <c:pt idx="927">
                  <c:v>-271.89999999999998</c:v>
                </c:pt>
                <c:pt idx="928">
                  <c:v>-270.89999999999998</c:v>
                </c:pt>
                <c:pt idx="929">
                  <c:v>-269.89999999999998</c:v>
                </c:pt>
                <c:pt idx="930">
                  <c:v>-268.89999999999998</c:v>
                </c:pt>
                <c:pt idx="931">
                  <c:v>-267.90000000000003</c:v>
                </c:pt>
                <c:pt idx="932">
                  <c:v>-266.90000000000003</c:v>
                </c:pt>
                <c:pt idx="933">
                  <c:v>-265.90000000000003</c:v>
                </c:pt>
                <c:pt idx="934">
                  <c:v>-264.90000000000003</c:v>
                </c:pt>
                <c:pt idx="935">
                  <c:v>-263.90000000000003</c:v>
                </c:pt>
                <c:pt idx="936">
                  <c:v>-262.90000000000003</c:v>
                </c:pt>
                <c:pt idx="937">
                  <c:v>-261.90000000000003</c:v>
                </c:pt>
                <c:pt idx="938">
                  <c:v>-260.90000000000003</c:v>
                </c:pt>
                <c:pt idx="939">
                  <c:v>-259.90000000000003</c:v>
                </c:pt>
                <c:pt idx="940">
                  <c:v>-258.90000000000003</c:v>
                </c:pt>
                <c:pt idx="941">
                  <c:v>-257.90000000000003</c:v>
                </c:pt>
                <c:pt idx="942">
                  <c:v>-256.90000000000003</c:v>
                </c:pt>
                <c:pt idx="943">
                  <c:v>-255.9</c:v>
                </c:pt>
                <c:pt idx="944">
                  <c:v>-254.9</c:v>
                </c:pt>
                <c:pt idx="945">
                  <c:v>-253.9</c:v>
                </c:pt>
                <c:pt idx="946">
                  <c:v>-252.9</c:v>
                </c:pt>
                <c:pt idx="947">
                  <c:v>-251.9</c:v>
                </c:pt>
                <c:pt idx="948">
                  <c:v>-251</c:v>
                </c:pt>
                <c:pt idx="949">
                  <c:v>-249.9</c:v>
                </c:pt>
                <c:pt idx="950">
                  <c:v>-249</c:v>
                </c:pt>
                <c:pt idx="951">
                  <c:v>-247.9</c:v>
                </c:pt>
                <c:pt idx="952">
                  <c:v>-246.9</c:v>
                </c:pt>
                <c:pt idx="953">
                  <c:v>-246</c:v>
                </c:pt>
                <c:pt idx="954">
                  <c:v>-244.9</c:v>
                </c:pt>
                <c:pt idx="955">
                  <c:v>-244</c:v>
                </c:pt>
                <c:pt idx="956">
                  <c:v>-242.9</c:v>
                </c:pt>
                <c:pt idx="957">
                  <c:v>-242</c:v>
                </c:pt>
                <c:pt idx="958">
                  <c:v>-241</c:v>
                </c:pt>
                <c:pt idx="959">
                  <c:v>-240</c:v>
                </c:pt>
                <c:pt idx="960">
                  <c:v>-239</c:v>
                </c:pt>
                <c:pt idx="961">
                  <c:v>-238</c:v>
                </c:pt>
                <c:pt idx="962">
                  <c:v>-237</c:v>
                </c:pt>
                <c:pt idx="963">
                  <c:v>-236</c:v>
                </c:pt>
                <c:pt idx="964">
                  <c:v>-235</c:v>
                </c:pt>
                <c:pt idx="965">
                  <c:v>-234</c:v>
                </c:pt>
                <c:pt idx="966">
                  <c:v>-233</c:v>
                </c:pt>
                <c:pt idx="967">
                  <c:v>-232</c:v>
                </c:pt>
                <c:pt idx="968">
                  <c:v>-231</c:v>
                </c:pt>
                <c:pt idx="969">
                  <c:v>-230</c:v>
                </c:pt>
                <c:pt idx="970">
                  <c:v>-229</c:v>
                </c:pt>
                <c:pt idx="971">
                  <c:v>-228</c:v>
                </c:pt>
                <c:pt idx="972">
                  <c:v>-227</c:v>
                </c:pt>
                <c:pt idx="973">
                  <c:v>-226</c:v>
                </c:pt>
                <c:pt idx="974">
                  <c:v>-225</c:v>
                </c:pt>
                <c:pt idx="975">
                  <c:v>-224</c:v>
                </c:pt>
                <c:pt idx="976">
                  <c:v>-223</c:v>
                </c:pt>
                <c:pt idx="977">
                  <c:v>-222</c:v>
                </c:pt>
                <c:pt idx="978">
                  <c:v>-221</c:v>
                </c:pt>
                <c:pt idx="979">
                  <c:v>-220</c:v>
                </c:pt>
                <c:pt idx="980">
                  <c:v>-219</c:v>
                </c:pt>
                <c:pt idx="981">
                  <c:v>-218</c:v>
                </c:pt>
                <c:pt idx="982">
                  <c:v>-217</c:v>
                </c:pt>
                <c:pt idx="983">
                  <c:v>-216</c:v>
                </c:pt>
                <c:pt idx="984">
                  <c:v>-215</c:v>
                </c:pt>
                <c:pt idx="985">
                  <c:v>-214</c:v>
                </c:pt>
                <c:pt idx="986">
                  <c:v>-213</c:v>
                </c:pt>
                <c:pt idx="987">
                  <c:v>-212</c:v>
                </c:pt>
                <c:pt idx="988">
                  <c:v>-211</c:v>
                </c:pt>
                <c:pt idx="989">
                  <c:v>-210</c:v>
                </c:pt>
                <c:pt idx="990">
                  <c:v>-209</c:v>
                </c:pt>
                <c:pt idx="991">
                  <c:v>-208</c:v>
                </c:pt>
                <c:pt idx="992">
                  <c:v>-207</c:v>
                </c:pt>
                <c:pt idx="993">
                  <c:v>-206</c:v>
                </c:pt>
                <c:pt idx="994">
                  <c:v>-205</c:v>
                </c:pt>
                <c:pt idx="995">
                  <c:v>-204</c:v>
                </c:pt>
                <c:pt idx="996">
                  <c:v>-203</c:v>
                </c:pt>
                <c:pt idx="997">
                  <c:v>-202</c:v>
                </c:pt>
                <c:pt idx="998">
                  <c:v>-201</c:v>
                </c:pt>
                <c:pt idx="999">
                  <c:v>-200</c:v>
                </c:pt>
                <c:pt idx="1000">
                  <c:v>-199</c:v>
                </c:pt>
                <c:pt idx="1001">
                  <c:v>-198</c:v>
                </c:pt>
                <c:pt idx="1002">
                  <c:v>-197</c:v>
                </c:pt>
                <c:pt idx="1003">
                  <c:v>-196</c:v>
                </c:pt>
                <c:pt idx="1004">
                  <c:v>-195</c:v>
                </c:pt>
                <c:pt idx="1005">
                  <c:v>-194</c:v>
                </c:pt>
                <c:pt idx="1006">
                  <c:v>-193</c:v>
                </c:pt>
                <c:pt idx="1007">
                  <c:v>-192</c:v>
                </c:pt>
                <c:pt idx="1008">
                  <c:v>-191</c:v>
                </c:pt>
                <c:pt idx="1009">
                  <c:v>-190</c:v>
                </c:pt>
                <c:pt idx="1010">
                  <c:v>-189</c:v>
                </c:pt>
                <c:pt idx="1011">
                  <c:v>-188</c:v>
                </c:pt>
                <c:pt idx="1012">
                  <c:v>-187</c:v>
                </c:pt>
                <c:pt idx="1013">
                  <c:v>-186</c:v>
                </c:pt>
                <c:pt idx="1014">
                  <c:v>-185</c:v>
                </c:pt>
                <c:pt idx="1015">
                  <c:v>-184</c:v>
                </c:pt>
                <c:pt idx="1016">
                  <c:v>-183</c:v>
                </c:pt>
                <c:pt idx="1017">
                  <c:v>-182</c:v>
                </c:pt>
                <c:pt idx="1018">
                  <c:v>-181</c:v>
                </c:pt>
                <c:pt idx="1019">
                  <c:v>-180</c:v>
                </c:pt>
                <c:pt idx="1020">
                  <c:v>-179</c:v>
                </c:pt>
                <c:pt idx="1021">
                  <c:v>-178</c:v>
                </c:pt>
                <c:pt idx="1022">
                  <c:v>-177</c:v>
                </c:pt>
                <c:pt idx="1023">
                  <c:v>-176</c:v>
                </c:pt>
                <c:pt idx="1024">
                  <c:v>-175</c:v>
                </c:pt>
                <c:pt idx="1025">
                  <c:v>-174</c:v>
                </c:pt>
                <c:pt idx="1026">
                  <c:v>-173</c:v>
                </c:pt>
                <c:pt idx="1027">
                  <c:v>-172</c:v>
                </c:pt>
                <c:pt idx="1028">
                  <c:v>-171</c:v>
                </c:pt>
                <c:pt idx="1029">
                  <c:v>-170</c:v>
                </c:pt>
                <c:pt idx="1030">
                  <c:v>-169</c:v>
                </c:pt>
                <c:pt idx="1031">
                  <c:v>-168</c:v>
                </c:pt>
                <c:pt idx="1032">
                  <c:v>-167</c:v>
                </c:pt>
                <c:pt idx="1033">
                  <c:v>-166</c:v>
                </c:pt>
                <c:pt idx="1034">
                  <c:v>-165</c:v>
                </c:pt>
                <c:pt idx="1035">
                  <c:v>-164</c:v>
                </c:pt>
                <c:pt idx="1036">
                  <c:v>-163</c:v>
                </c:pt>
                <c:pt idx="1037">
                  <c:v>-162</c:v>
                </c:pt>
                <c:pt idx="1038">
                  <c:v>-161</c:v>
                </c:pt>
                <c:pt idx="1039">
                  <c:v>-160</c:v>
                </c:pt>
                <c:pt idx="1040">
                  <c:v>-159</c:v>
                </c:pt>
                <c:pt idx="1041">
                  <c:v>-158</c:v>
                </c:pt>
                <c:pt idx="1042">
                  <c:v>-157</c:v>
                </c:pt>
                <c:pt idx="1043">
                  <c:v>-156</c:v>
                </c:pt>
                <c:pt idx="1044">
                  <c:v>-155</c:v>
                </c:pt>
                <c:pt idx="1045">
                  <c:v>-154</c:v>
                </c:pt>
                <c:pt idx="1046">
                  <c:v>-153</c:v>
                </c:pt>
                <c:pt idx="1047">
                  <c:v>-152</c:v>
                </c:pt>
                <c:pt idx="1048">
                  <c:v>-151</c:v>
                </c:pt>
                <c:pt idx="1049">
                  <c:v>-150</c:v>
                </c:pt>
                <c:pt idx="1050">
                  <c:v>-149</c:v>
                </c:pt>
                <c:pt idx="1051">
                  <c:v>-148</c:v>
                </c:pt>
                <c:pt idx="1052">
                  <c:v>-147</c:v>
                </c:pt>
                <c:pt idx="1053">
                  <c:v>-146</c:v>
                </c:pt>
                <c:pt idx="1054">
                  <c:v>-145</c:v>
                </c:pt>
                <c:pt idx="1055">
                  <c:v>-144</c:v>
                </c:pt>
                <c:pt idx="1056">
                  <c:v>-143</c:v>
                </c:pt>
                <c:pt idx="1057">
                  <c:v>-142</c:v>
                </c:pt>
                <c:pt idx="1058">
                  <c:v>-141</c:v>
                </c:pt>
                <c:pt idx="1059">
                  <c:v>-140</c:v>
                </c:pt>
                <c:pt idx="1060">
                  <c:v>-139</c:v>
                </c:pt>
                <c:pt idx="1061">
                  <c:v>-138</c:v>
                </c:pt>
                <c:pt idx="1062">
                  <c:v>-137</c:v>
                </c:pt>
                <c:pt idx="1063">
                  <c:v>-136</c:v>
                </c:pt>
                <c:pt idx="1064">
                  <c:v>-135</c:v>
                </c:pt>
                <c:pt idx="1065">
                  <c:v>-134</c:v>
                </c:pt>
                <c:pt idx="1066">
                  <c:v>-133</c:v>
                </c:pt>
                <c:pt idx="1067">
                  <c:v>-132</c:v>
                </c:pt>
                <c:pt idx="1068">
                  <c:v>-131</c:v>
                </c:pt>
                <c:pt idx="1069">
                  <c:v>-130</c:v>
                </c:pt>
                <c:pt idx="1070">
                  <c:v>-129</c:v>
                </c:pt>
                <c:pt idx="1071">
                  <c:v>-128</c:v>
                </c:pt>
                <c:pt idx="1072">
                  <c:v>-127</c:v>
                </c:pt>
                <c:pt idx="1073">
                  <c:v>-126</c:v>
                </c:pt>
                <c:pt idx="1074">
                  <c:v>-125</c:v>
                </c:pt>
                <c:pt idx="1075">
                  <c:v>-124</c:v>
                </c:pt>
                <c:pt idx="1076">
                  <c:v>-123</c:v>
                </c:pt>
                <c:pt idx="1077">
                  <c:v>-122</c:v>
                </c:pt>
                <c:pt idx="1078">
                  <c:v>-121</c:v>
                </c:pt>
                <c:pt idx="1079">
                  <c:v>-120</c:v>
                </c:pt>
                <c:pt idx="1080">
                  <c:v>-119</c:v>
                </c:pt>
                <c:pt idx="1081">
                  <c:v>-118</c:v>
                </c:pt>
                <c:pt idx="1082">
                  <c:v>-117</c:v>
                </c:pt>
                <c:pt idx="1083">
                  <c:v>-116</c:v>
                </c:pt>
                <c:pt idx="1084">
                  <c:v>-115</c:v>
                </c:pt>
                <c:pt idx="1085">
                  <c:v>-114</c:v>
                </c:pt>
                <c:pt idx="1086">
                  <c:v>-113</c:v>
                </c:pt>
                <c:pt idx="1087">
                  <c:v>-112</c:v>
                </c:pt>
                <c:pt idx="1088">
                  <c:v>-111</c:v>
                </c:pt>
                <c:pt idx="1089">
                  <c:v>-110</c:v>
                </c:pt>
                <c:pt idx="1090">
                  <c:v>-109</c:v>
                </c:pt>
                <c:pt idx="1091">
                  <c:v>-108</c:v>
                </c:pt>
                <c:pt idx="1092">
                  <c:v>-107</c:v>
                </c:pt>
                <c:pt idx="1093">
                  <c:v>-106</c:v>
                </c:pt>
                <c:pt idx="1094">
                  <c:v>-105</c:v>
                </c:pt>
                <c:pt idx="1095">
                  <c:v>-104</c:v>
                </c:pt>
                <c:pt idx="1096">
                  <c:v>-103</c:v>
                </c:pt>
                <c:pt idx="1097">
                  <c:v>-102</c:v>
                </c:pt>
                <c:pt idx="1098">
                  <c:v>-101</c:v>
                </c:pt>
                <c:pt idx="1099">
                  <c:v>-100</c:v>
                </c:pt>
                <c:pt idx="1100">
                  <c:v>-99.03</c:v>
                </c:pt>
                <c:pt idx="1101">
                  <c:v>-98.03</c:v>
                </c:pt>
                <c:pt idx="1102">
                  <c:v>-97.02</c:v>
                </c:pt>
                <c:pt idx="1103">
                  <c:v>-96.03</c:v>
                </c:pt>
                <c:pt idx="1104">
                  <c:v>-95.03</c:v>
                </c:pt>
                <c:pt idx="1105">
                  <c:v>-94.03</c:v>
                </c:pt>
                <c:pt idx="1106">
                  <c:v>-93.03</c:v>
                </c:pt>
                <c:pt idx="1107">
                  <c:v>-92.03</c:v>
                </c:pt>
                <c:pt idx="1108">
                  <c:v>-91.03</c:v>
                </c:pt>
                <c:pt idx="1109">
                  <c:v>-90.03</c:v>
                </c:pt>
                <c:pt idx="1110">
                  <c:v>-89.03</c:v>
                </c:pt>
                <c:pt idx="1111">
                  <c:v>-88.02</c:v>
                </c:pt>
                <c:pt idx="1112">
                  <c:v>-87.03</c:v>
                </c:pt>
                <c:pt idx="1113">
                  <c:v>-86.02</c:v>
                </c:pt>
                <c:pt idx="1114">
                  <c:v>-85.03</c:v>
                </c:pt>
                <c:pt idx="1115">
                  <c:v>-84.02</c:v>
                </c:pt>
                <c:pt idx="1116">
                  <c:v>-83.03</c:v>
                </c:pt>
                <c:pt idx="1117">
                  <c:v>-82.03</c:v>
                </c:pt>
                <c:pt idx="1118">
                  <c:v>-81.040000000000006</c:v>
                </c:pt>
                <c:pt idx="1119">
                  <c:v>-80.040000000000006</c:v>
                </c:pt>
                <c:pt idx="1120">
                  <c:v>-79.03</c:v>
                </c:pt>
                <c:pt idx="1121">
                  <c:v>-78.039999999999992</c:v>
                </c:pt>
                <c:pt idx="1122">
                  <c:v>-77.03</c:v>
                </c:pt>
                <c:pt idx="1123">
                  <c:v>-76.03</c:v>
                </c:pt>
                <c:pt idx="1124">
                  <c:v>-75.039999999999992</c:v>
                </c:pt>
                <c:pt idx="1125">
                  <c:v>-74.03</c:v>
                </c:pt>
                <c:pt idx="1126">
                  <c:v>-73.039999999999992</c:v>
                </c:pt>
                <c:pt idx="1127">
                  <c:v>-72.040000000000006</c:v>
                </c:pt>
                <c:pt idx="1128">
                  <c:v>-71.03</c:v>
                </c:pt>
                <c:pt idx="1129">
                  <c:v>-70.040000000000006</c:v>
                </c:pt>
                <c:pt idx="1130">
                  <c:v>-69.040000000000006</c:v>
                </c:pt>
                <c:pt idx="1131">
                  <c:v>-68.040000000000006</c:v>
                </c:pt>
                <c:pt idx="1132">
                  <c:v>-67.040000000000006</c:v>
                </c:pt>
                <c:pt idx="1133">
                  <c:v>-66.040000000000006</c:v>
                </c:pt>
                <c:pt idx="1134">
                  <c:v>-65.040000000000006</c:v>
                </c:pt>
                <c:pt idx="1135">
                  <c:v>-64.05</c:v>
                </c:pt>
                <c:pt idx="1136">
                  <c:v>-63.04</c:v>
                </c:pt>
                <c:pt idx="1137">
                  <c:v>-62.04</c:v>
                </c:pt>
                <c:pt idx="1138">
                  <c:v>-61.04</c:v>
                </c:pt>
                <c:pt idx="1139">
                  <c:v>-60.040000000000006</c:v>
                </c:pt>
                <c:pt idx="1140">
                  <c:v>-59.04</c:v>
                </c:pt>
                <c:pt idx="1141">
                  <c:v>-58.04</c:v>
                </c:pt>
                <c:pt idx="1142">
                  <c:v>-57.04</c:v>
                </c:pt>
                <c:pt idx="1143">
                  <c:v>-56.04</c:v>
                </c:pt>
                <c:pt idx="1144">
                  <c:v>-55.04</c:v>
                </c:pt>
                <c:pt idx="1145">
                  <c:v>-54.04</c:v>
                </c:pt>
                <c:pt idx="1146">
                  <c:v>-53.05</c:v>
                </c:pt>
                <c:pt idx="1147">
                  <c:v>-52.040000000000006</c:v>
                </c:pt>
                <c:pt idx="1148">
                  <c:v>-51.04</c:v>
                </c:pt>
                <c:pt idx="1149">
                  <c:v>-50.05</c:v>
                </c:pt>
                <c:pt idx="1150">
                  <c:v>-49.050000000000004</c:v>
                </c:pt>
                <c:pt idx="1151">
                  <c:v>-48.050000000000004</c:v>
                </c:pt>
                <c:pt idx="1152">
                  <c:v>-47.050000000000004</c:v>
                </c:pt>
                <c:pt idx="1153">
                  <c:v>-46.04</c:v>
                </c:pt>
                <c:pt idx="1154">
                  <c:v>-45.05</c:v>
                </c:pt>
                <c:pt idx="1155">
                  <c:v>-44.05</c:v>
                </c:pt>
                <c:pt idx="1156">
                  <c:v>-43.04</c:v>
                </c:pt>
                <c:pt idx="1157">
                  <c:v>-42.05</c:v>
                </c:pt>
                <c:pt idx="1158">
                  <c:v>-41.06</c:v>
                </c:pt>
                <c:pt idx="1159">
                  <c:v>-40.050000000000004</c:v>
                </c:pt>
                <c:pt idx="1160">
                  <c:v>-39.050000000000004</c:v>
                </c:pt>
                <c:pt idx="1161">
                  <c:v>-38.049999999999997</c:v>
                </c:pt>
                <c:pt idx="1162">
                  <c:v>-37.049999999999997</c:v>
                </c:pt>
                <c:pt idx="1163">
                  <c:v>-36.06</c:v>
                </c:pt>
                <c:pt idx="1164">
                  <c:v>-35.06</c:v>
                </c:pt>
                <c:pt idx="1165">
                  <c:v>-34.06</c:v>
                </c:pt>
                <c:pt idx="1166">
                  <c:v>-33.050000000000004</c:v>
                </c:pt>
                <c:pt idx="1167">
                  <c:v>-32.050000000000004</c:v>
                </c:pt>
                <c:pt idx="1168">
                  <c:v>-31.060000000000002</c:v>
                </c:pt>
                <c:pt idx="1169">
                  <c:v>-30.05</c:v>
                </c:pt>
                <c:pt idx="1170">
                  <c:v>-29.06</c:v>
                </c:pt>
                <c:pt idx="1171">
                  <c:v>-28.049999999999997</c:v>
                </c:pt>
                <c:pt idx="1172">
                  <c:v>-27.060000000000002</c:v>
                </c:pt>
                <c:pt idx="1173">
                  <c:v>-26.06</c:v>
                </c:pt>
                <c:pt idx="1174">
                  <c:v>-25.06</c:v>
                </c:pt>
                <c:pt idx="1175">
                  <c:v>-24.060000000000002</c:v>
                </c:pt>
                <c:pt idx="1176">
                  <c:v>-23.05</c:v>
                </c:pt>
                <c:pt idx="1177">
                  <c:v>-22.05</c:v>
                </c:pt>
                <c:pt idx="1178">
                  <c:v>-21.06</c:v>
                </c:pt>
                <c:pt idx="1179">
                  <c:v>-20.049999999999997</c:v>
                </c:pt>
                <c:pt idx="1180">
                  <c:v>-19.060000000000002</c:v>
                </c:pt>
                <c:pt idx="1181">
                  <c:v>-18.059999999999999</c:v>
                </c:pt>
                <c:pt idx="1182">
                  <c:v>-17.059999999999999</c:v>
                </c:pt>
                <c:pt idx="1183">
                  <c:v>-16.060000000000002</c:v>
                </c:pt>
                <c:pt idx="1184">
                  <c:v>-15.06</c:v>
                </c:pt>
                <c:pt idx="1185">
                  <c:v>-14.059999999999999</c:v>
                </c:pt>
                <c:pt idx="1186">
                  <c:v>-13.06</c:v>
                </c:pt>
                <c:pt idx="1187">
                  <c:v>-12.059999999999999</c:v>
                </c:pt>
                <c:pt idx="1188">
                  <c:v>-11.06</c:v>
                </c:pt>
                <c:pt idx="1189">
                  <c:v>-10.059999999999999</c:v>
                </c:pt>
                <c:pt idx="1190">
                  <c:v>-9.0609999999999999</c:v>
                </c:pt>
                <c:pt idx="1191">
                  <c:v>-8.0640000000000001</c:v>
                </c:pt>
                <c:pt idx="1192">
                  <c:v>-7.0609999999999999</c:v>
                </c:pt>
                <c:pt idx="1193">
                  <c:v>-6.0670000000000002</c:v>
                </c:pt>
                <c:pt idx="1194">
                  <c:v>-5.0650000000000004</c:v>
                </c:pt>
                <c:pt idx="1195">
                  <c:v>-4.0640000000000001</c:v>
                </c:pt>
                <c:pt idx="1196">
                  <c:v>-3.0660000000000003</c:v>
                </c:pt>
                <c:pt idx="1197">
                  <c:v>-2.0630000000000002</c:v>
                </c:pt>
                <c:pt idx="1198">
                  <c:v>-1.0679999999999998</c:v>
                </c:pt>
                <c:pt idx="1199">
                  <c:v>-7.0019999999999999E-2</c:v>
                </c:pt>
              </c:numCache>
            </c:numRef>
          </c:xVal>
          <c:yVal>
            <c:numRef>
              <c:f>'Milli +potential'!$J$2:$J$1201</c:f>
              <c:numCache>
                <c:formatCode>General</c:formatCode>
                <c:ptCount val="1200"/>
                <c:pt idx="0">
                  <c:v>-2.4089453999999999</c:v>
                </c:pt>
                <c:pt idx="1">
                  <c:v>-2.3889839000000004</c:v>
                </c:pt>
                <c:pt idx="2">
                  <c:v>-2.3679023000000003</c:v>
                </c:pt>
                <c:pt idx="3">
                  <c:v>-2.3465010000000004</c:v>
                </c:pt>
                <c:pt idx="4">
                  <c:v>-2.3251776999999998</c:v>
                </c:pt>
                <c:pt idx="5">
                  <c:v>-2.3055072000000001</c:v>
                </c:pt>
                <c:pt idx="6">
                  <c:v>-2.2851212999999997</c:v>
                </c:pt>
                <c:pt idx="7">
                  <c:v>-2.2636342999999997</c:v>
                </c:pt>
                <c:pt idx="8">
                  <c:v>-2.2433993999999999</c:v>
                </c:pt>
                <c:pt idx="9">
                  <c:v>-2.2236282000000003</c:v>
                </c:pt>
                <c:pt idx="10">
                  <c:v>-2.2035403000000002</c:v>
                </c:pt>
                <c:pt idx="11">
                  <c:v>-2.1831386999999993</c:v>
                </c:pt>
                <c:pt idx="12">
                  <c:v>-2.1631997999999997</c:v>
                </c:pt>
                <c:pt idx="13">
                  <c:v>-2.1437205999999995</c:v>
                </c:pt>
                <c:pt idx="14">
                  <c:v>-2.1246980999999998</c:v>
                </c:pt>
                <c:pt idx="15">
                  <c:v>-2.1049782000000001</c:v>
                </c:pt>
                <c:pt idx="16">
                  <c:v>-2.0849495999999998</c:v>
                </c:pt>
                <c:pt idx="17">
                  <c:v>-2.0657604000000003</c:v>
                </c:pt>
                <c:pt idx="18">
                  <c:v>-2.0474046000000001</c:v>
                </c:pt>
                <c:pt idx="19">
                  <c:v>-2.0279777000000001</c:v>
                </c:pt>
                <c:pt idx="20">
                  <c:v>-2.0082461000000005</c:v>
                </c:pt>
                <c:pt idx="21">
                  <c:v>-1.9897235999999998</c:v>
                </c:pt>
                <c:pt idx="22">
                  <c:v>-1.9712710999999996</c:v>
                </c:pt>
                <c:pt idx="23">
                  <c:v>-1.9525128999999999</c:v>
                </c:pt>
                <c:pt idx="24">
                  <c:v>-1.9330773000000001</c:v>
                </c:pt>
                <c:pt idx="25">
                  <c:v>-1.9140913999999998</c:v>
                </c:pt>
                <c:pt idx="26">
                  <c:v>-1.8959249000000002</c:v>
                </c:pt>
                <c:pt idx="27">
                  <c:v>-1.8778284000000001</c:v>
                </c:pt>
                <c:pt idx="28">
                  <c:v>-1.8586898000000001</c:v>
                </c:pt>
                <c:pt idx="29">
                  <c:v>-1.8399968999999996</c:v>
                </c:pt>
                <c:pt idx="30">
                  <c:v>-1.8221154000000004</c:v>
                </c:pt>
                <c:pt idx="31">
                  <c:v>-1.8043039000000003</c:v>
                </c:pt>
                <c:pt idx="32">
                  <c:v>-1.7861957000000004</c:v>
                </c:pt>
                <c:pt idx="33">
                  <c:v>-1.7677938000000002</c:v>
                </c:pt>
                <c:pt idx="34">
                  <c:v>-1.7501953000000003</c:v>
                </c:pt>
                <c:pt idx="35">
                  <c:v>-1.7330305000000006</c:v>
                </c:pt>
                <c:pt idx="36">
                  <c:v>-1.7155710000000002</c:v>
                </c:pt>
                <c:pt idx="37">
                  <c:v>-1.6974581000000002</c:v>
                </c:pt>
                <c:pt idx="38">
                  <c:v>-1.6801405999999999</c:v>
                </c:pt>
                <c:pt idx="39">
                  <c:v>-1.6632528</c:v>
                </c:pt>
                <c:pt idx="40">
                  <c:v>-1.6464330000000005</c:v>
                </c:pt>
                <c:pt idx="41">
                  <c:v>-1.6286081000000001</c:v>
                </c:pt>
                <c:pt idx="42">
                  <c:v>-1.6112139000000005</c:v>
                </c:pt>
                <c:pt idx="43">
                  <c:v>-1.5946030999999998</c:v>
                </c:pt>
                <c:pt idx="44">
                  <c:v>-1.5777055999999998</c:v>
                </c:pt>
                <c:pt idx="45">
                  <c:v>-1.5605244</c:v>
                </c:pt>
                <c:pt idx="46">
                  <c:v>-1.5434151999999997</c:v>
                </c:pt>
                <c:pt idx="47">
                  <c:v>-1.5270813999999999</c:v>
                </c:pt>
                <c:pt idx="48">
                  <c:v>-1.5108155999999999</c:v>
                </c:pt>
                <c:pt idx="49">
                  <c:v>-1.4939183999999999</c:v>
                </c:pt>
                <c:pt idx="50">
                  <c:v>-1.4770931999999999</c:v>
                </c:pt>
                <c:pt idx="51">
                  <c:v>-1.4610353999999999</c:v>
                </c:pt>
                <c:pt idx="52">
                  <c:v>-1.4450455999999998</c:v>
                </c:pt>
                <c:pt idx="53">
                  <c:v>-1.4287780999999999</c:v>
                </c:pt>
                <c:pt idx="54">
                  <c:v>-1.4118912000000001</c:v>
                </c:pt>
                <c:pt idx="55">
                  <c:v>-1.3961093999999998</c:v>
                </c:pt>
                <c:pt idx="56">
                  <c:v>-1.3807383</c:v>
                </c:pt>
                <c:pt idx="57">
                  <c:v>-1.3650914999999999</c:v>
                </c:pt>
                <c:pt idx="58">
                  <c:v>-1.3488312999999998</c:v>
                </c:pt>
                <c:pt idx="59">
                  <c:v>-1.3329827999999999</c:v>
                </c:pt>
                <c:pt idx="60">
                  <c:v>-1.3182204</c:v>
                </c:pt>
                <c:pt idx="61">
                  <c:v>-1.3031842999999999</c:v>
                </c:pt>
                <c:pt idx="62">
                  <c:v>-1.2868674</c:v>
                </c:pt>
                <c:pt idx="63">
                  <c:v>-1.2716315999999999</c:v>
                </c:pt>
                <c:pt idx="64">
                  <c:v>-1.2564637999999999</c:v>
                </c:pt>
                <c:pt idx="65">
                  <c:v>-1.2413640000000001</c:v>
                </c:pt>
                <c:pt idx="66">
                  <c:v>-1.2263321999999999</c:v>
                </c:pt>
                <c:pt idx="67">
                  <c:v>-1.2110367000000002</c:v>
                </c:pt>
                <c:pt idx="68">
                  <c:v>-1.1964726000000001</c:v>
                </c:pt>
                <c:pt idx="69">
                  <c:v>-1.1823042000000001</c:v>
                </c:pt>
                <c:pt idx="70">
                  <c:v>-1.1672136999999998</c:v>
                </c:pt>
                <c:pt idx="71">
                  <c:v>-1.1521931999999999</c:v>
                </c:pt>
                <c:pt idx="72">
                  <c:v>-1.1375693999999998</c:v>
                </c:pt>
                <c:pt idx="73">
                  <c:v>-1.1233392999999998</c:v>
                </c:pt>
                <c:pt idx="74">
                  <c:v>-1.1088505</c:v>
                </c:pt>
                <c:pt idx="75">
                  <c:v>-1.0937822999999998</c:v>
                </c:pt>
                <c:pt idx="76">
                  <c:v>-1.0794314999999999</c:v>
                </c:pt>
                <c:pt idx="77">
                  <c:v>-1.0657921000000001</c:v>
                </c:pt>
                <c:pt idx="78">
                  <c:v>-1.0512546</c:v>
                </c:pt>
                <c:pt idx="79">
                  <c:v>-1.0364674</c:v>
                </c:pt>
                <c:pt idx="80">
                  <c:v>-1.0223895999999999</c:v>
                </c:pt>
                <c:pt idx="81">
                  <c:v>-1.0086974999999998</c:v>
                </c:pt>
                <c:pt idx="82">
                  <c:v>-0.99507139999999994</c:v>
                </c:pt>
                <c:pt idx="83">
                  <c:v>-0.98119560000000006</c:v>
                </c:pt>
                <c:pt idx="84">
                  <c:v>-0.96707310000000002</c:v>
                </c:pt>
                <c:pt idx="85">
                  <c:v>-0.95427539999999988</c:v>
                </c:pt>
                <c:pt idx="86">
                  <c:v>-0.94091429999999987</c:v>
                </c:pt>
                <c:pt idx="87">
                  <c:v>-0.92730749999999995</c:v>
                </c:pt>
                <c:pt idx="88">
                  <c:v>-0.91345799999999999</c:v>
                </c:pt>
                <c:pt idx="89">
                  <c:v>-0.90029789999999998</c:v>
                </c:pt>
                <c:pt idx="90">
                  <c:v>-0.88751249999999993</c:v>
                </c:pt>
                <c:pt idx="91">
                  <c:v>-0.87507540000000006</c:v>
                </c:pt>
                <c:pt idx="92">
                  <c:v>-0.8614944000000001</c:v>
                </c:pt>
                <c:pt idx="93">
                  <c:v>-0.84859499999999999</c:v>
                </c:pt>
                <c:pt idx="94">
                  <c:v>-0.83637119999999998</c:v>
                </c:pt>
                <c:pt idx="95">
                  <c:v>-0.82360180000000005</c:v>
                </c:pt>
                <c:pt idx="96">
                  <c:v>-0.81059559999999997</c:v>
                </c:pt>
                <c:pt idx="97">
                  <c:v>-0.79769480000000026</c:v>
                </c:pt>
                <c:pt idx="98">
                  <c:v>-0.78599039999999998</c:v>
                </c:pt>
                <c:pt idx="99">
                  <c:v>-0.77378380000000002</c:v>
                </c:pt>
                <c:pt idx="100">
                  <c:v>-0.76104359999999993</c:v>
                </c:pt>
                <c:pt idx="101">
                  <c:v>-0.74866920000000003</c:v>
                </c:pt>
                <c:pt idx="102">
                  <c:v>-0.73695440000000012</c:v>
                </c:pt>
                <c:pt idx="103">
                  <c:v>-0.72500580000000003</c:v>
                </c:pt>
                <c:pt idx="104">
                  <c:v>-0.71282640000000008</c:v>
                </c:pt>
                <c:pt idx="105">
                  <c:v>-0.70041920000000002</c:v>
                </c:pt>
                <c:pt idx="106">
                  <c:v>-0.68895840000000008</c:v>
                </c:pt>
                <c:pt idx="107">
                  <c:v>-0.67755960000000004</c:v>
                </c:pt>
                <c:pt idx="108">
                  <c:v>-0.66535040000000012</c:v>
                </c:pt>
                <c:pt idx="109">
                  <c:v>-0.65320920000000005</c:v>
                </c:pt>
                <c:pt idx="110">
                  <c:v>-0.64200240000000008</c:v>
                </c:pt>
                <c:pt idx="111">
                  <c:v>-0.63114539999999997</c:v>
                </c:pt>
                <c:pt idx="112">
                  <c:v>-0.62006159999999999</c:v>
                </c:pt>
                <c:pt idx="113">
                  <c:v>-0.60818240000000001</c:v>
                </c:pt>
                <c:pt idx="114">
                  <c:v>-0.59722560000000002</c:v>
                </c:pt>
                <c:pt idx="115">
                  <c:v>-0.58661459999999999</c:v>
                </c:pt>
                <c:pt idx="116">
                  <c:v>-0.57549799999999995</c:v>
                </c:pt>
                <c:pt idx="117">
                  <c:v>-0.56416359999999999</c:v>
                </c:pt>
                <c:pt idx="118">
                  <c:v>-0.553176</c:v>
                </c:pt>
                <c:pt idx="119">
                  <c:v>-0.54253220000000002</c:v>
                </c:pt>
                <c:pt idx="120">
                  <c:v>-0.53222919999999996</c:v>
                </c:pt>
                <c:pt idx="121">
                  <c:v>-0.52115280000000008</c:v>
                </c:pt>
                <c:pt idx="122">
                  <c:v>-0.51041919999999996</c:v>
                </c:pt>
                <c:pt idx="123">
                  <c:v>-0.50002539999999995</c:v>
                </c:pt>
                <c:pt idx="124">
                  <c:v>-0.48969360000000001</c:v>
                </c:pt>
                <c:pt idx="125">
                  <c:v>-0.47915000000000002</c:v>
                </c:pt>
                <c:pt idx="126">
                  <c:v>-0.46867040000000004</c:v>
                </c:pt>
                <c:pt idx="127">
                  <c:v>-0.45852659999999995</c:v>
                </c:pt>
                <c:pt idx="128">
                  <c:v>-0.44871560000000005</c:v>
                </c:pt>
                <c:pt idx="129">
                  <c:v>-0.43869480000000005</c:v>
                </c:pt>
                <c:pt idx="130">
                  <c:v>-0.42846719999999999</c:v>
                </c:pt>
                <c:pt idx="131">
                  <c:v>-0.41857139999999993</c:v>
                </c:pt>
                <c:pt idx="132">
                  <c:v>-0.40927119999999995</c:v>
                </c:pt>
                <c:pt idx="133">
                  <c:v>-0.39949739999999989</c:v>
                </c:pt>
                <c:pt idx="134">
                  <c:v>-0.38925599999999994</c:v>
                </c:pt>
                <c:pt idx="135">
                  <c:v>-0.37960819999999995</c:v>
                </c:pt>
                <c:pt idx="136">
                  <c:v>-0.37054799999999988</c:v>
                </c:pt>
                <c:pt idx="137">
                  <c:v>-0.36128399999999994</c:v>
                </c:pt>
                <c:pt idx="138">
                  <c:v>-0.35181919999999989</c:v>
                </c:pt>
                <c:pt idx="139">
                  <c:v>-0.3424163999999999</c:v>
                </c:pt>
                <c:pt idx="140">
                  <c:v>-0.33359319999999992</c:v>
                </c:pt>
                <c:pt idx="141">
                  <c:v>-0.32482799999999989</c:v>
                </c:pt>
                <c:pt idx="142">
                  <c:v>-0.31586399999999992</c:v>
                </c:pt>
                <c:pt idx="143">
                  <c:v>-0.30670420000000009</c:v>
                </c:pt>
                <c:pt idx="144">
                  <c:v>-0.29786119999999999</c:v>
                </c:pt>
                <c:pt idx="145">
                  <c:v>-0.2895858</c:v>
                </c:pt>
                <c:pt idx="146">
                  <c:v>-0.28111359999999996</c:v>
                </c:pt>
                <c:pt idx="147">
                  <c:v>-0.27194400000000002</c:v>
                </c:pt>
                <c:pt idx="148">
                  <c:v>-0.26359080000000007</c:v>
                </c:pt>
                <c:pt idx="149">
                  <c:v>-0.25554540000000003</c:v>
                </c:pt>
                <c:pt idx="150">
                  <c:v>-0.24715791999999998</c:v>
                </c:pt>
                <c:pt idx="151">
                  <c:v>-0.23873051999999997</c:v>
                </c:pt>
                <c:pt idx="152">
                  <c:v>-0.23036311999999998</c:v>
                </c:pt>
                <c:pt idx="153">
                  <c:v>-0.22267021999999997</c:v>
                </c:pt>
                <c:pt idx="154">
                  <c:v>-0.21461615999999997</c:v>
                </c:pt>
                <c:pt idx="155">
                  <c:v>-0.20618165999999999</c:v>
                </c:pt>
                <c:pt idx="156">
                  <c:v>-0.19805196</c:v>
                </c:pt>
                <c:pt idx="157">
                  <c:v>-0.19049003999999997</c:v>
                </c:pt>
                <c:pt idx="158">
                  <c:v>-0.18300799999999998</c:v>
                </c:pt>
                <c:pt idx="159">
                  <c:v>-0.17517389999999999</c:v>
                </c:pt>
                <c:pt idx="160">
                  <c:v>-0.16725552000000002</c:v>
                </c:pt>
                <c:pt idx="161">
                  <c:v>-0.15994427999999999</c:v>
                </c:pt>
                <c:pt idx="162">
                  <c:v>-0.15294912000000002</c:v>
                </c:pt>
                <c:pt idx="163">
                  <c:v>-0.14563008000000002</c:v>
                </c:pt>
                <c:pt idx="164">
                  <c:v>-0.13796848</c:v>
                </c:pt>
                <c:pt idx="165">
                  <c:v>-0.13071758</c:v>
                </c:pt>
                <c:pt idx="166">
                  <c:v>-0.12394272000000001</c:v>
                </c:pt>
                <c:pt idx="167">
                  <c:v>-0.11687356</c:v>
                </c:pt>
                <c:pt idx="168">
                  <c:v>-0.10993004000000001</c:v>
                </c:pt>
                <c:pt idx="169">
                  <c:v>-0.10299636</c:v>
                </c:pt>
                <c:pt idx="170">
                  <c:v>-9.657648000000002E-2</c:v>
                </c:pt>
                <c:pt idx="171">
                  <c:v>-9.0072120000000006E-2</c:v>
                </c:pt>
                <c:pt idx="172">
                  <c:v>-8.2986119999999997E-2</c:v>
                </c:pt>
                <c:pt idx="173">
                  <c:v>-7.6094600000000012E-2</c:v>
                </c:pt>
                <c:pt idx="174">
                  <c:v>-6.9867840000000014E-2</c:v>
                </c:pt>
                <c:pt idx="175">
                  <c:v>-6.3581580000000013E-2</c:v>
                </c:pt>
                <c:pt idx="176">
                  <c:v>-5.7192760000000002E-2</c:v>
                </c:pt>
                <c:pt idx="177">
                  <c:v>-5.0614759999999995E-2</c:v>
                </c:pt>
                <c:pt idx="178">
                  <c:v>-4.464576E-2</c:v>
                </c:pt>
                <c:pt idx="179">
                  <c:v>-3.8772719999999997E-2</c:v>
                </c:pt>
                <c:pt idx="180">
                  <c:v>-3.2710599999999999E-2</c:v>
                </c:pt>
                <c:pt idx="181">
                  <c:v>-2.659338E-2</c:v>
                </c:pt>
                <c:pt idx="182">
                  <c:v>-2.0487599999999998E-2</c:v>
                </c:pt>
                <c:pt idx="183">
                  <c:v>-1.5028312E-2</c:v>
                </c:pt>
                <c:pt idx="184">
                  <c:v>-9.3180239999999994E-3</c:v>
                </c:pt>
                <c:pt idx="185">
                  <c:v>-3.5319759999999996E-3</c:v>
                </c:pt>
                <c:pt idx="186">
                  <c:v>1.9145615999999999E-3</c:v>
                </c:pt>
                <c:pt idx="187">
                  <c:v>7.1524859999999978E-3</c:v>
                </c:pt>
                <c:pt idx="188">
                  <c:v>1.1532867999999998E-2</c:v>
                </c:pt>
                <c:pt idx="189">
                  <c:v>1.8344912000000001E-2</c:v>
                </c:pt>
                <c:pt idx="190">
                  <c:v>2.3698799999999999E-2</c:v>
                </c:pt>
                <c:pt idx="191">
                  <c:v>2.8489380000000002E-2</c:v>
                </c:pt>
                <c:pt idx="192">
                  <c:v>3.3625680000000005E-2</c:v>
                </c:pt>
                <c:pt idx="193">
                  <c:v>3.8690400000000007E-2</c:v>
                </c:pt>
                <c:pt idx="194">
                  <c:v>4.3929599999999999E-2</c:v>
                </c:pt>
                <c:pt idx="195">
                  <c:v>4.8728580000000001E-2</c:v>
                </c:pt>
                <c:pt idx="196">
                  <c:v>5.341752000000001E-2</c:v>
                </c:pt>
                <c:pt idx="197">
                  <c:v>5.8481640000000008E-2</c:v>
                </c:pt>
                <c:pt idx="198">
                  <c:v>6.3272080000000008E-2</c:v>
                </c:pt>
                <c:pt idx="199">
                  <c:v>6.7971960000000012E-2</c:v>
                </c:pt>
                <c:pt idx="200">
                  <c:v>7.2263800000000003E-2</c:v>
                </c:pt>
                <c:pt idx="201">
                  <c:v>7.6647500000000007E-2</c:v>
                </c:pt>
                <c:pt idx="202">
                  <c:v>8.1298080000000009E-2</c:v>
                </c:pt>
                <c:pt idx="203">
                  <c:v>8.5682079999999994E-2</c:v>
                </c:pt>
                <c:pt idx="204">
                  <c:v>8.9666440000000014E-2</c:v>
                </c:pt>
                <c:pt idx="205">
                  <c:v>9.3837960000000012E-2</c:v>
                </c:pt>
                <c:pt idx="206">
                  <c:v>9.8154480000000002E-2</c:v>
                </c:pt>
                <c:pt idx="207">
                  <c:v>0.10263218</c:v>
                </c:pt>
                <c:pt idx="208">
                  <c:v>0.10637100000000002</c:v>
                </c:pt>
                <c:pt idx="209">
                  <c:v>0.11010297999999998</c:v>
                </c:pt>
                <c:pt idx="210">
                  <c:v>0.11399743999999999</c:v>
                </c:pt>
                <c:pt idx="211">
                  <c:v>0.1177506</c:v>
                </c:pt>
                <c:pt idx="212">
                  <c:v>0.12140131999999999</c:v>
                </c:pt>
                <c:pt idx="213">
                  <c:v>0.12469037999999999</c:v>
                </c:pt>
                <c:pt idx="214">
                  <c:v>0.12856535999999999</c:v>
                </c:pt>
                <c:pt idx="215">
                  <c:v>0.13231761999999997</c:v>
                </c:pt>
                <c:pt idx="216">
                  <c:v>0.13549135999999998</c:v>
                </c:pt>
                <c:pt idx="217">
                  <c:v>0.13867704</c:v>
                </c:pt>
                <c:pt idx="218">
                  <c:v>0.14183760000000001</c:v>
                </c:pt>
                <c:pt idx="219">
                  <c:v>0.14524244</c:v>
                </c:pt>
                <c:pt idx="220">
                  <c:v>0.14863643999999998</c:v>
                </c:pt>
                <c:pt idx="221">
                  <c:v>0.15132558000000004</c:v>
                </c:pt>
                <c:pt idx="222">
                  <c:v>0.1545232</c:v>
                </c:pt>
                <c:pt idx="223">
                  <c:v>0.15737615999999999</c:v>
                </c:pt>
                <c:pt idx="224">
                  <c:v>0.16053632000000001</c:v>
                </c:pt>
                <c:pt idx="225">
                  <c:v>0.16331986000000001</c:v>
                </c:pt>
                <c:pt idx="226">
                  <c:v>0.16619903999999999</c:v>
                </c:pt>
                <c:pt idx="227">
                  <c:v>0.16936044</c:v>
                </c:pt>
                <c:pt idx="228">
                  <c:v>0.17199560000000003</c:v>
                </c:pt>
                <c:pt idx="229">
                  <c:v>0.17455440000000003</c:v>
                </c:pt>
                <c:pt idx="230">
                  <c:v>0.17673359999999999</c:v>
                </c:pt>
                <c:pt idx="231">
                  <c:v>0.17921039999999999</c:v>
                </c:pt>
                <c:pt idx="232">
                  <c:v>0.181812</c:v>
                </c:pt>
                <c:pt idx="233">
                  <c:v>0.18403800000000003</c:v>
                </c:pt>
                <c:pt idx="234">
                  <c:v>0.186224</c:v>
                </c:pt>
                <c:pt idx="235">
                  <c:v>0.18853379999999997</c:v>
                </c:pt>
                <c:pt idx="236">
                  <c:v>0.19047600000000001</c:v>
                </c:pt>
                <c:pt idx="237">
                  <c:v>0.19270380000000004</c:v>
                </c:pt>
                <c:pt idx="238">
                  <c:v>0.19424640000000004</c:v>
                </c:pt>
                <c:pt idx="239">
                  <c:v>0.19623440000000003</c:v>
                </c:pt>
                <c:pt idx="240">
                  <c:v>0.19830719999999999</c:v>
                </c:pt>
                <c:pt idx="241">
                  <c:v>0.19977479999999997</c:v>
                </c:pt>
                <c:pt idx="242">
                  <c:v>0.20164479999999999</c:v>
                </c:pt>
                <c:pt idx="243">
                  <c:v>0.20300739999999995</c:v>
                </c:pt>
                <c:pt idx="244">
                  <c:v>0.20480039999999997</c:v>
                </c:pt>
                <c:pt idx="245">
                  <c:v>0.20637990000000001</c:v>
                </c:pt>
                <c:pt idx="246">
                  <c:v>0.20763820000000002</c:v>
                </c:pt>
                <c:pt idx="247">
                  <c:v>0.20931820000000001</c:v>
                </c:pt>
                <c:pt idx="248">
                  <c:v>0.2108073</c:v>
                </c:pt>
                <c:pt idx="249">
                  <c:v>0.21210850000000003</c:v>
                </c:pt>
                <c:pt idx="250">
                  <c:v>0.21337370000000003</c:v>
                </c:pt>
                <c:pt idx="251">
                  <c:v>0.21401129999999999</c:v>
                </c:pt>
                <c:pt idx="252">
                  <c:v>0.21550230000000001</c:v>
                </c:pt>
                <c:pt idx="253">
                  <c:v>0.21666150000000001</c:v>
                </c:pt>
                <c:pt idx="254">
                  <c:v>0.2177847</c:v>
                </c:pt>
                <c:pt idx="255">
                  <c:v>0.2182963</c:v>
                </c:pt>
                <c:pt idx="256">
                  <c:v>0.21906570000000003</c:v>
                </c:pt>
                <c:pt idx="257">
                  <c:v>0.22008690000000003</c:v>
                </c:pt>
                <c:pt idx="258">
                  <c:v>0.22093120000000002</c:v>
                </c:pt>
                <c:pt idx="259">
                  <c:v>0.22146170000000001</c:v>
                </c:pt>
                <c:pt idx="260">
                  <c:v>0.2221011</c:v>
                </c:pt>
                <c:pt idx="261">
                  <c:v>0.22284640000000003</c:v>
                </c:pt>
                <c:pt idx="262">
                  <c:v>0.22369460000000005</c:v>
                </c:pt>
                <c:pt idx="263">
                  <c:v>0.22382730000000001</c:v>
                </c:pt>
                <c:pt idx="264">
                  <c:v>0.22420380000000004</c:v>
                </c:pt>
                <c:pt idx="265">
                  <c:v>0.22481809999999994</c:v>
                </c:pt>
                <c:pt idx="266">
                  <c:v>0.22499969999999997</c:v>
                </c:pt>
                <c:pt idx="267">
                  <c:v>0.22528519999999996</c:v>
                </c:pt>
                <c:pt idx="268">
                  <c:v>0.22514799999999996</c:v>
                </c:pt>
                <c:pt idx="269">
                  <c:v>0.22550639999999997</c:v>
                </c:pt>
                <c:pt idx="270">
                  <c:v>0.22596169999999996</c:v>
                </c:pt>
                <c:pt idx="271">
                  <c:v>0.22599930000000004</c:v>
                </c:pt>
                <c:pt idx="272">
                  <c:v>0.22600890000000004</c:v>
                </c:pt>
                <c:pt idx="273">
                  <c:v>0.22586460000000003</c:v>
                </c:pt>
                <c:pt idx="274">
                  <c:v>0.22619389999999998</c:v>
                </c:pt>
                <c:pt idx="275">
                  <c:v>0.22611749999999997</c:v>
                </c:pt>
                <c:pt idx="276">
                  <c:v>0.22564439999999997</c:v>
                </c:pt>
                <c:pt idx="277">
                  <c:v>0.22551499999999999</c:v>
                </c:pt>
                <c:pt idx="278">
                  <c:v>0.22511579999999998</c:v>
                </c:pt>
                <c:pt idx="279">
                  <c:v>0.2248125</c:v>
                </c:pt>
                <c:pt idx="280">
                  <c:v>0.22436430000000002</c:v>
                </c:pt>
                <c:pt idx="281">
                  <c:v>0.22377420000000001</c:v>
                </c:pt>
                <c:pt idx="282">
                  <c:v>0.22351280000000004</c:v>
                </c:pt>
                <c:pt idx="283">
                  <c:v>0.22299160000000001</c:v>
                </c:pt>
                <c:pt idx="284">
                  <c:v>0.22256129999999999</c:v>
                </c:pt>
                <c:pt idx="285">
                  <c:v>0.22221890000000002</c:v>
                </c:pt>
                <c:pt idx="286">
                  <c:v>0.22162270000000001</c:v>
                </c:pt>
                <c:pt idx="287">
                  <c:v>0.22111440000000002</c:v>
                </c:pt>
                <c:pt idx="288">
                  <c:v>0.22013649999999998</c:v>
                </c:pt>
                <c:pt idx="289">
                  <c:v>0.21936039999999998</c:v>
                </c:pt>
                <c:pt idx="290">
                  <c:v>0.21867119999999998</c:v>
                </c:pt>
                <c:pt idx="291">
                  <c:v>0.21785009999999999</c:v>
                </c:pt>
                <c:pt idx="292">
                  <c:v>0.21711389999999994</c:v>
                </c:pt>
                <c:pt idx="293">
                  <c:v>0.21593010000000001</c:v>
                </c:pt>
                <c:pt idx="294">
                  <c:v>0.21504500000000001</c:v>
                </c:pt>
                <c:pt idx="295">
                  <c:v>0.21413789999999999</c:v>
                </c:pt>
                <c:pt idx="296">
                  <c:v>0.213003</c:v>
                </c:pt>
                <c:pt idx="297">
                  <c:v>0.21215580000000003</c:v>
                </c:pt>
                <c:pt idx="298">
                  <c:v>0.21088100000000001</c:v>
                </c:pt>
                <c:pt idx="299">
                  <c:v>0.20984787999999999</c:v>
                </c:pt>
                <c:pt idx="300">
                  <c:v>0.20873568000000001</c:v>
                </c:pt>
                <c:pt idx="301">
                  <c:v>0.20740771999999996</c:v>
                </c:pt>
                <c:pt idx="302">
                  <c:v>0.20625752</c:v>
                </c:pt>
                <c:pt idx="303">
                  <c:v>0.20489556</c:v>
                </c:pt>
                <c:pt idx="304">
                  <c:v>0.20382372000000001</c:v>
                </c:pt>
                <c:pt idx="305">
                  <c:v>0.20268692000000002</c:v>
                </c:pt>
                <c:pt idx="306">
                  <c:v>0.20138551999999998</c:v>
                </c:pt>
                <c:pt idx="307">
                  <c:v>0.20002276000000002</c:v>
                </c:pt>
                <c:pt idx="308">
                  <c:v>0.19850376000000003</c:v>
                </c:pt>
                <c:pt idx="309">
                  <c:v>0.19712877000000001</c:v>
                </c:pt>
                <c:pt idx="310">
                  <c:v>0.19538022000000002</c:v>
                </c:pt>
                <c:pt idx="311">
                  <c:v>0.19386327999999997</c:v>
                </c:pt>
                <c:pt idx="312">
                  <c:v>0.19280891</c:v>
                </c:pt>
                <c:pt idx="313">
                  <c:v>0.19110525</c:v>
                </c:pt>
                <c:pt idx="314">
                  <c:v>0.18947448</c:v>
                </c:pt>
                <c:pt idx="315">
                  <c:v>0.18791359999999999</c:v>
                </c:pt>
                <c:pt idx="316">
                  <c:v>0.18633672000000001</c:v>
                </c:pt>
                <c:pt idx="317">
                  <c:v>0.18474383999999999</c:v>
                </c:pt>
                <c:pt idx="318">
                  <c:v>0.18289229000000001</c:v>
                </c:pt>
                <c:pt idx="319">
                  <c:v>0.18119052000000002</c:v>
                </c:pt>
                <c:pt idx="320">
                  <c:v>0.17947474999999999</c:v>
                </c:pt>
                <c:pt idx="321">
                  <c:v>0.17790075999999999</c:v>
                </c:pt>
                <c:pt idx="322">
                  <c:v>0.17638566</c:v>
                </c:pt>
                <c:pt idx="323">
                  <c:v>0.1744182</c:v>
                </c:pt>
                <c:pt idx="324">
                  <c:v>0.17262145000000001</c:v>
                </c:pt>
                <c:pt idx="325">
                  <c:v>0.17075979000000002</c:v>
                </c:pt>
                <c:pt idx="326">
                  <c:v>0.16890930000000004</c:v>
                </c:pt>
                <c:pt idx="327">
                  <c:v>0.1671675</c:v>
                </c:pt>
                <c:pt idx="328">
                  <c:v>0.16524459</c:v>
                </c:pt>
                <c:pt idx="329">
                  <c:v>0.16356599999999999</c:v>
                </c:pt>
                <c:pt idx="330">
                  <c:v>0.16150160000000002</c:v>
                </c:pt>
                <c:pt idx="331">
                  <c:v>0.15942920000000002</c:v>
                </c:pt>
                <c:pt idx="332">
                  <c:v>0.15761639999999999</c:v>
                </c:pt>
                <c:pt idx="333">
                  <c:v>0.15563218000000001</c:v>
                </c:pt>
                <c:pt idx="334">
                  <c:v>0.15359462999999998</c:v>
                </c:pt>
                <c:pt idx="335">
                  <c:v>0.1515069</c:v>
                </c:pt>
                <c:pt idx="336">
                  <c:v>0.14945040000000001</c:v>
                </c:pt>
                <c:pt idx="337">
                  <c:v>0.14750769999999999</c:v>
                </c:pt>
                <c:pt idx="338">
                  <c:v>0.14549010000000004</c:v>
                </c:pt>
                <c:pt idx="339">
                  <c:v>0.14346049999999999</c:v>
                </c:pt>
                <c:pt idx="340">
                  <c:v>0.14138399999999998</c:v>
                </c:pt>
                <c:pt idx="341">
                  <c:v>0.13924949999999997</c:v>
                </c:pt>
                <c:pt idx="342">
                  <c:v>0.1372997</c:v>
                </c:pt>
                <c:pt idx="343">
                  <c:v>0.13499849999999999</c:v>
                </c:pt>
                <c:pt idx="344">
                  <c:v>0.132858</c:v>
                </c:pt>
                <c:pt idx="345">
                  <c:v>0.13065360000000001</c:v>
                </c:pt>
                <c:pt idx="346">
                  <c:v>0.12844120000000001</c:v>
                </c:pt>
                <c:pt idx="347">
                  <c:v>0.12627269999999999</c:v>
                </c:pt>
                <c:pt idx="348">
                  <c:v>0.12404329999999998</c:v>
                </c:pt>
                <c:pt idx="349">
                  <c:v>0.12193013000000001</c:v>
                </c:pt>
                <c:pt idx="350">
                  <c:v>0.11973168000000001</c:v>
                </c:pt>
                <c:pt idx="351">
                  <c:v>0.1174029</c:v>
                </c:pt>
                <c:pt idx="352">
                  <c:v>0.11525787</c:v>
                </c:pt>
                <c:pt idx="353">
                  <c:v>0.11312223999999999</c:v>
                </c:pt>
                <c:pt idx="354">
                  <c:v>0.11092769999999999</c:v>
                </c:pt>
                <c:pt idx="355">
                  <c:v>0.10858942999999997</c:v>
                </c:pt>
                <c:pt idx="356">
                  <c:v>0.10622039999999999</c:v>
                </c:pt>
                <c:pt idx="357">
                  <c:v>0.10397871000000002</c:v>
                </c:pt>
                <c:pt idx="358">
                  <c:v>0.10157953000000002</c:v>
                </c:pt>
                <c:pt idx="359">
                  <c:v>9.9296080000000009E-2</c:v>
                </c:pt>
                <c:pt idx="360">
                  <c:v>9.6885900000000011E-2</c:v>
                </c:pt>
                <c:pt idx="361">
                  <c:v>9.4471719999999995E-2</c:v>
                </c:pt>
                <c:pt idx="362">
                  <c:v>9.2238089999999995E-2</c:v>
                </c:pt>
                <c:pt idx="363">
                  <c:v>8.9918639999999994E-2</c:v>
                </c:pt>
                <c:pt idx="364">
                  <c:v>8.7554279999999998E-2</c:v>
                </c:pt>
                <c:pt idx="365">
                  <c:v>8.514801000000001E-2</c:v>
                </c:pt>
                <c:pt idx="366">
                  <c:v>8.2702830000000005E-2</c:v>
                </c:pt>
                <c:pt idx="367">
                  <c:v>8.0406480000000002E-2</c:v>
                </c:pt>
                <c:pt idx="368">
                  <c:v>7.7980239999999992E-2</c:v>
                </c:pt>
                <c:pt idx="369">
                  <c:v>7.552275E-2</c:v>
                </c:pt>
                <c:pt idx="370">
                  <c:v>7.3026660000000007E-2</c:v>
                </c:pt>
                <c:pt idx="371">
                  <c:v>7.0668120000000001E-2</c:v>
                </c:pt>
                <c:pt idx="372">
                  <c:v>6.8296040000000002E-2</c:v>
                </c:pt>
                <c:pt idx="373">
                  <c:v>6.578495999999999E-2</c:v>
                </c:pt>
                <c:pt idx="374">
                  <c:v>6.3321719999999998E-2</c:v>
                </c:pt>
                <c:pt idx="375">
                  <c:v>6.0876400000000004E-2</c:v>
                </c:pt>
                <c:pt idx="376">
                  <c:v>5.8445999999999998E-2</c:v>
                </c:pt>
                <c:pt idx="377">
                  <c:v>5.6005600000000003E-2</c:v>
                </c:pt>
                <c:pt idx="378">
                  <c:v>5.3513359999999996E-2</c:v>
                </c:pt>
                <c:pt idx="379">
                  <c:v>5.100942E-2</c:v>
                </c:pt>
                <c:pt idx="380">
                  <c:v>4.8491960000000001E-2</c:v>
                </c:pt>
                <c:pt idx="381">
                  <c:v>4.59648E-2</c:v>
                </c:pt>
                <c:pt idx="382">
                  <c:v>4.3467480000000003E-2</c:v>
                </c:pt>
                <c:pt idx="383">
                  <c:v>4.0914400000000004E-2</c:v>
                </c:pt>
                <c:pt idx="384">
                  <c:v>3.8433920000000003E-2</c:v>
                </c:pt>
                <c:pt idx="385">
                  <c:v>3.5899680000000003E-2</c:v>
                </c:pt>
                <c:pt idx="386">
                  <c:v>3.338526E-2</c:v>
                </c:pt>
                <c:pt idx="387">
                  <c:v>3.0872799999999999E-2</c:v>
                </c:pt>
                <c:pt idx="388">
                  <c:v>2.8326479999999998E-2</c:v>
                </c:pt>
                <c:pt idx="389">
                  <c:v>2.5784679000000001E-2</c:v>
                </c:pt>
                <c:pt idx="390">
                  <c:v>2.3192000000000004E-2</c:v>
                </c:pt>
                <c:pt idx="391">
                  <c:v>2.0599799999999998E-2</c:v>
                </c:pt>
                <c:pt idx="392">
                  <c:v>1.8015363E-2</c:v>
                </c:pt>
                <c:pt idx="393">
                  <c:v>1.5433908E-2</c:v>
                </c:pt>
                <c:pt idx="394">
                  <c:v>1.2836868E-2</c:v>
                </c:pt>
                <c:pt idx="395">
                  <c:v>1.0232498E-2</c:v>
                </c:pt>
                <c:pt idx="396">
                  <c:v>7.6371750000000013E-3</c:v>
                </c:pt>
                <c:pt idx="397">
                  <c:v>5.0370320000000003E-3</c:v>
                </c:pt>
                <c:pt idx="398">
                  <c:v>2.4263400000000004E-3</c:v>
                </c:pt>
                <c:pt idx="399">
                  <c:v>-1.7931280000000002E-4</c:v>
                </c:pt>
                <c:pt idx="400">
                  <c:v>-2.8034999999999996E-3</c:v>
                </c:pt>
                <c:pt idx="401">
                  <c:v>-5.4309499999999995E-3</c:v>
                </c:pt>
                <c:pt idx="402">
                  <c:v>-8.0806769999999997E-3</c:v>
                </c:pt>
                <c:pt idx="403">
                  <c:v>-1.0712478000000001E-2</c:v>
                </c:pt>
                <c:pt idx="404">
                  <c:v>-1.3353975999999998E-2</c:v>
                </c:pt>
                <c:pt idx="405">
                  <c:v>-1.6002895999999999E-2</c:v>
                </c:pt>
                <c:pt idx="406">
                  <c:v>-1.8650741999999998E-2</c:v>
                </c:pt>
                <c:pt idx="407">
                  <c:v>-2.1326504000000003E-2</c:v>
                </c:pt>
                <c:pt idx="408">
                  <c:v>-2.3962572000000001E-2</c:v>
                </c:pt>
                <c:pt idx="409">
                  <c:v>-2.6655290000000005E-2</c:v>
                </c:pt>
                <c:pt idx="410">
                  <c:v>-2.9357639999999997E-2</c:v>
                </c:pt>
                <c:pt idx="411">
                  <c:v>-3.2007239999999999E-2</c:v>
                </c:pt>
                <c:pt idx="412">
                  <c:v>-3.4687360000000007E-2</c:v>
                </c:pt>
                <c:pt idx="413">
                  <c:v>-3.7357419999999995E-2</c:v>
                </c:pt>
                <c:pt idx="414">
                  <c:v>-4.0059600000000001E-2</c:v>
                </c:pt>
                <c:pt idx="415">
                  <c:v>-4.2751720000000007E-2</c:v>
                </c:pt>
                <c:pt idx="416">
                  <c:v>-4.5413719999999998E-2</c:v>
                </c:pt>
                <c:pt idx="417">
                  <c:v>-4.8166020000000004E-2</c:v>
                </c:pt>
                <c:pt idx="418">
                  <c:v>-5.089020000000001E-2</c:v>
                </c:pt>
                <c:pt idx="419">
                  <c:v>-5.3640440000000011E-2</c:v>
                </c:pt>
                <c:pt idx="420">
                  <c:v>-5.6335499999999997E-2</c:v>
                </c:pt>
                <c:pt idx="421">
                  <c:v>-5.9076679999999999E-2</c:v>
                </c:pt>
                <c:pt idx="422">
                  <c:v>-6.1823859999999994E-2</c:v>
                </c:pt>
                <c:pt idx="423">
                  <c:v>-6.4601100000000009E-2</c:v>
                </c:pt>
                <c:pt idx="424">
                  <c:v>-6.7386340000000003E-2</c:v>
                </c:pt>
                <c:pt idx="425">
                  <c:v>-7.0127460000000003E-2</c:v>
                </c:pt>
                <c:pt idx="426">
                  <c:v>-7.2818460000000002E-2</c:v>
                </c:pt>
                <c:pt idx="427">
                  <c:v>-7.5566700000000001E-2</c:v>
                </c:pt>
                <c:pt idx="428">
                  <c:v>-7.8289749999999991E-2</c:v>
                </c:pt>
                <c:pt idx="429">
                  <c:v>-8.1044850000000015E-2</c:v>
                </c:pt>
                <c:pt idx="430">
                  <c:v>-8.3893059999999992E-2</c:v>
                </c:pt>
                <c:pt idx="431">
                  <c:v>-8.6599100000000012E-2</c:v>
                </c:pt>
                <c:pt idx="432">
                  <c:v>-8.9466350000000014E-2</c:v>
                </c:pt>
                <c:pt idx="433">
                  <c:v>-9.2241450000000003E-2</c:v>
                </c:pt>
                <c:pt idx="434">
                  <c:v>-9.5055600000000004E-2</c:v>
                </c:pt>
                <c:pt idx="435">
                  <c:v>-9.7938960000000005E-2</c:v>
                </c:pt>
                <c:pt idx="436">
                  <c:v>-0.10066484999999997</c:v>
                </c:pt>
                <c:pt idx="437">
                  <c:v>-0.10338184999999997</c:v>
                </c:pt>
                <c:pt idx="438">
                  <c:v>-0.10625505000000002</c:v>
                </c:pt>
                <c:pt idx="439">
                  <c:v>-0.10916349999999998</c:v>
                </c:pt>
                <c:pt idx="440">
                  <c:v>-0.11201168</c:v>
                </c:pt>
                <c:pt idx="441">
                  <c:v>-0.11475444999999999</c:v>
                </c:pt>
                <c:pt idx="442">
                  <c:v>-0.1176126</c:v>
                </c:pt>
                <c:pt idx="443">
                  <c:v>-0.12038865</c:v>
                </c:pt>
                <c:pt idx="444">
                  <c:v>-0.12321174999999998</c:v>
                </c:pt>
                <c:pt idx="445">
                  <c:v>-0.12613095000000002</c:v>
                </c:pt>
                <c:pt idx="446">
                  <c:v>-0.12896405000000002</c:v>
                </c:pt>
                <c:pt idx="447">
                  <c:v>-0.13189725000000002</c:v>
                </c:pt>
                <c:pt idx="448">
                  <c:v>-0.13483845000000003</c:v>
                </c:pt>
                <c:pt idx="449">
                  <c:v>-0.13760999999999998</c:v>
                </c:pt>
                <c:pt idx="450">
                  <c:v>-0.14046208000000002</c:v>
                </c:pt>
                <c:pt idx="451">
                  <c:v>-0.14321408000000002</c:v>
                </c:pt>
                <c:pt idx="452">
                  <c:v>-0.14617824000000001</c:v>
                </c:pt>
                <c:pt idx="453">
                  <c:v>-0.14893424000000002</c:v>
                </c:pt>
                <c:pt idx="454">
                  <c:v>-0.15180031999999999</c:v>
                </c:pt>
                <c:pt idx="455">
                  <c:v>-0.15478248</c:v>
                </c:pt>
                <c:pt idx="456">
                  <c:v>-0.15771559999999998</c:v>
                </c:pt>
                <c:pt idx="457">
                  <c:v>-0.16071276000000001</c:v>
                </c:pt>
                <c:pt idx="458">
                  <c:v>-0.16371791999999999</c:v>
                </c:pt>
                <c:pt idx="459">
                  <c:v>-0.16661100000000001</c:v>
                </c:pt>
                <c:pt idx="460">
                  <c:v>-0.16950808000000001</c:v>
                </c:pt>
                <c:pt idx="461">
                  <c:v>-0.17228508000000001</c:v>
                </c:pt>
                <c:pt idx="462">
                  <c:v>-0.1752512</c:v>
                </c:pt>
                <c:pt idx="463">
                  <c:v>-0.17831519999999998</c:v>
                </c:pt>
                <c:pt idx="464">
                  <c:v>-0.18120144000000002</c:v>
                </c:pt>
                <c:pt idx="465">
                  <c:v>-0.18411952000000004</c:v>
                </c:pt>
                <c:pt idx="466">
                  <c:v>-0.18684048</c:v>
                </c:pt>
                <c:pt idx="467">
                  <c:v>-0.18989964000000001</c:v>
                </c:pt>
                <c:pt idx="468">
                  <c:v>-0.19282872000000001</c:v>
                </c:pt>
                <c:pt idx="469">
                  <c:v>-0.19618204000000003</c:v>
                </c:pt>
                <c:pt idx="470">
                  <c:v>-0.19919616000000004</c:v>
                </c:pt>
                <c:pt idx="471">
                  <c:v>-0.20200016000000004</c:v>
                </c:pt>
                <c:pt idx="472">
                  <c:v>-0.20502327999999997</c:v>
                </c:pt>
                <c:pt idx="473">
                  <c:v>-0.20797835999999995</c:v>
                </c:pt>
                <c:pt idx="474">
                  <c:v>-0.21093743999999998</c:v>
                </c:pt>
                <c:pt idx="475">
                  <c:v>-0.21364430000000001</c:v>
                </c:pt>
                <c:pt idx="476">
                  <c:v>-0.21655943999999996</c:v>
                </c:pt>
                <c:pt idx="477">
                  <c:v>-0.21988853999999999</c:v>
                </c:pt>
                <c:pt idx="478">
                  <c:v>-0.2228646</c:v>
                </c:pt>
                <c:pt idx="479">
                  <c:v>-0.22571280000000002</c:v>
                </c:pt>
                <c:pt idx="480">
                  <c:v>-0.22869488000000002</c:v>
                </c:pt>
                <c:pt idx="481">
                  <c:v>-0.23159892000000001</c:v>
                </c:pt>
                <c:pt idx="482">
                  <c:v>-0.23489186999999997</c:v>
                </c:pt>
                <c:pt idx="483">
                  <c:v>-0.23794463999999996</c:v>
                </c:pt>
                <c:pt idx="484">
                  <c:v>-0.24097502000000001</c:v>
                </c:pt>
                <c:pt idx="485">
                  <c:v>-0.24386669999999999</c:v>
                </c:pt>
                <c:pt idx="486">
                  <c:v>-0.24678871999999999</c:v>
                </c:pt>
                <c:pt idx="487">
                  <c:v>-0.24991716999999999</c:v>
                </c:pt>
                <c:pt idx="488">
                  <c:v>-0.25299484</c:v>
                </c:pt>
                <c:pt idx="489">
                  <c:v>-0.25640543999999998</c:v>
                </c:pt>
                <c:pt idx="490">
                  <c:v>-0.25970859000000002</c:v>
                </c:pt>
                <c:pt idx="491">
                  <c:v>-0.26246955999999999</c:v>
                </c:pt>
                <c:pt idx="492">
                  <c:v>-0.26550762000000006</c:v>
                </c:pt>
                <c:pt idx="493">
                  <c:v>-0.26845564999999999</c:v>
                </c:pt>
                <c:pt idx="494">
                  <c:v>-0.27169076999999997</c:v>
                </c:pt>
                <c:pt idx="495">
                  <c:v>-0.27474183000000002</c:v>
                </c:pt>
                <c:pt idx="496">
                  <c:v>-0.27757421999999998</c:v>
                </c:pt>
                <c:pt idx="497">
                  <c:v>-0.28112135999999999</c:v>
                </c:pt>
                <c:pt idx="498">
                  <c:v>-0.28421610000000003</c:v>
                </c:pt>
                <c:pt idx="499">
                  <c:v>-0.2873</c:v>
                </c:pt>
                <c:pt idx="500">
                  <c:v>-0.29047600000000001</c:v>
                </c:pt>
                <c:pt idx="501">
                  <c:v>-0.29345399999999999</c:v>
                </c:pt>
                <c:pt idx="502">
                  <c:v>-0.29674299999999998</c:v>
                </c:pt>
                <c:pt idx="503">
                  <c:v>-0.30035199999999995</c:v>
                </c:pt>
                <c:pt idx="504">
                  <c:v>-0.30345</c:v>
                </c:pt>
                <c:pt idx="505">
                  <c:v>-0.30655199999999999</c:v>
                </c:pt>
                <c:pt idx="506">
                  <c:v>-0.30955100000000002</c:v>
                </c:pt>
                <c:pt idx="507">
                  <c:v>-0.31287599999999999</c:v>
                </c:pt>
                <c:pt idx="508">
                  <c:v>-0.315882</c:v>
                </c:pt>
                <c:pt idx="509">
                  <c:v>-0.31900000000000001</c:v>
                </c:pt>
                <c:pt idx="510">
                  <c:v>-0.32234400000000002</c:v>
                </c:pt>
                <c:pt idx="511">
                  <c:v>-0.32558399999999998</c:v>
                </c:pt>
                <c:pt idx="512">
                  <c:v>-0.32939499999999999</c:v>
                </c:pt>
                <c:pt idx="513">
                  <c:v>-0.33276600000000001</c:v>
                </c:pt>
                <c:pt idx="514">
                  <c:v>-0.33603000000000005</c:v>
                </c:pt>
                <c:pt idx="515">
                  <c:v>-0.33929999999999999</c:v>
                </c:pt>
                <c:pt idx="516">
                  <c:v>-0.342225</c:v>
                </c:pt>
                <c:pt idx="517">
                  <c:v>-0.34573999999999994</c:v>
                </c:pt>
                <c:pt idx="518">
                  <c:v>-0.34902699999999998</c:v>
                </c:pt>
                <c:pt idx="519">
                  <c:v>-0.35243999999999998</c:v>
                </c:pt>
                <c:pt idx="520">
                  <c:v>-0.35561900000000002</c:v>
                </c:pt>
                <c:pt idx="521">
                  <c:v>-0.35892400000000002</c:v>
                </c:pt>
                <c:pt idx="522">
                  <c:v>-0.36284999999999995</c:v>
                </c:pt>
                <c:pt idx="523">
                  <c:v>-0.36617199999999994</c:v>
                </c:pt>
                <c:pt idx="524">
                  <c:v>-0.3695</c:v>
                </c:pt>
                <c:pt idx="525">
                  <c:v>-0.37283399999999994</c:v>
                </c:pt>
                <c:pt idx="526">
                  <c:v>-0.37592000000000003</c:v>
                </c:pt>
                <c:pt idx="527">
                  <c:v>-0.37939200000000001</c:v>
                </c:pt>
                <c:pt idx="528">
                  <c:v>-0.382743</c:v>
                </c:pt>
                <c:pt idx="529">
                  <c:v>-0.38649</c:v>
                </c:pt>
                <c:pt idx="530">
                  <c:v>-0.39038</c:v>
                </c:pt>
                <c:pt idx="531">
                  <c:v>-0.39362399999999997</c:v>
                </c:pt>
                <c:pt idx="532">
                  <c:v>-0.39753699999999997</c:v>
                </c:pt>
                <c:pt idx="533">
                  <c:v>-0.40092800000000001</c:v>
                </c:pt>
                <c:pt idx="534">
                  <c:v>-0.40459499999999998</c:v>
                </c:pt>
                <c:pt idx="535">
                  <c:v>-0.408136</c:v>
                </c:pt>
                <c:pt idx="536">
                  <c:v>-0.41168500000000002</c:v>
                </c:pt>
                <c:pt idx="537">
                  <c:v>-0.415794</c:v>
                </c:pt>
                <c:pt idx="538">
                  <c:v>-0.41908499999999999</c:v>
                </c:pt>
                <c:pt idx="539">
                  <c:v>-0.42280000000000001</c:v>
                </c:pt>
                <c:pt idx="540">
                  <c:v>-0.42652499999999999</c:v>
                </c:pt>
                <c:pt idx="541">
                  <c:v>-0.430118</c:v>
                </c:pt>
                <c:pt idx="542">
                  <c:v>-0.43457699999999999</c:v>
                </c:pt>
                <c:pt idx="543">
                  <c:v>-0.43790400000000002</c:v>
                </c:pt>
                <c:pt idx="544">
                  <c:v>-0.44195999999999996</c:v>
                </c:pt>
                <c:pt idx="545">
                  <c:v>-0.44559199999999999</c:v>
                </c:pt>
                <c:pt idx="546">
                  <c:v>-0.44937900000000003</c:v>
                </c:pt>
                <c:pt idx="547">
                  <c:v>-0.453324</c:v>
                </c:pt>
                <c:pt idx="548">
                  <c:v>-0.45713199999999998</c:v>
                </c:pt>
                <c:pt idx="549">
                  <c:v>-0.46140000000000003</c:v>
                </c:pt>
                <c:pt idx="550">
                  <c:v>-0.46553299999999997</c:v>
                </c:pt>
                <c:pt idx="551">
                  <c:v>-0.46922399999999992</c:v>
                </c:pt>
                <c:pt idx="552">
                  <c:v>-0.47338200000000002</c:v>
                </c:pt>
                <c:pt idx="553">
                  <c:v>-0.47709199999999996</c:v>
                </c:pt>
                <c:pt idx="554">
                  <c:v>-0.48204999999999998</c:v>
                </c:pt>
                <c:pt idx="555">
                  <c:v>-0.48609599999999997</c:v>
                </c:pt>
                <c:pt idx="556">
                  <c:v>-0.49015400000000003</c:v>
                </c:pt>
                <c:pt idx="557">
                  <c:v>-0.49501400000000001</c:v>
                </c:pt>
                <c:pt idx="558">
                  <c:v>-0.49894200000000005</c:v>
                </c:pt>
                <c:pt idx="559">
                  <c:v>-0.50319999999999998</c:v>
                </c:pt>
                <c:pt idx="560">
                  <c:v>-0.50714999999999999</c:v>
                </c:pt>
                <c:pt idx="561">
                  <c:v>-0.51143400000000006</c:v>
                </c:pt>
                <c:pt idx="562">
                  <c:v>-0.51638399999999995</c:v>
                </c:pt>
                <c:pt idx="563">
                  <c:v>-0.52053600000000011</c:v>
                </c:pt>
                <c:pt idx="564">
                  <c:v>-0.52536000000000005</c:v>
                </c:pt>
                <c:pt idx="565">
                  <c:v>-0.52987200000000012</c:v>
                </c:pt>
                <c:pt idx="566">
                  <c:v>-0.53423299999999996</c:v>
                </c:pt>
                <c:pt idx="567">
                  <c:v>-0.53927999999999998</c:v>
                </c:pt>
                <c:pt idx="568">
                  <c:v>-0.54367299999999985</c:v>
                </c:pt>
                <c:pt idx="569">
                  <c:v>-0.54876000000000003</c:v>
                </c:pt>
                <c:pt idx="570">
                  <c:v>-0.55386900000000006</c:v>
                </c:pt>
                <c:pt idx="571">
                  <c:v>-0.55848399999999987</c:v>
                </c:pt>
                <c:pt idx="572">
                  <c:v>-0.56363399999999997</c:v>
                </c:pt>
                <c:pt idx="573">
                  <c:v>-0.56828400000000001</c:v>
                </c:pt>
                <c:pt idx="574">
                  <c:v>-0.57364999999999999</c:v>
                </c:pt>
                <c:pt idx="575">
                  <c:v>-0.57851199999999992</c:v>
                </c:pt>
                <c:pt idx="576">
                  <c:v>-0.58356900000000012</c:v>
                </c:pt>
                <c:pt idx="577">
                  <c:v>-0.58882400000000001</c:v>
                </c:pt>
                <c:pt idx="578">
                  <c:v>-0.59374300000000002</c:v>
                </c:pt>
                <c:pt idx="579">
                  <c:v>-0.59975999999999996</c:v>
                </c:pt>
                <c:pt idx="580">
                  <c:v>-0.60508299999999993</c:v>
                </c:pt>
                <c:pt idx="581">
                  <c:v>-0.61006399999999994</c:v>
                </c:pt>
                <c:pt idx="582">
                  <c:v>-0.61561199999999994</c:v>
                </c:pt>
                <c:pt idx="583">
                  <c:v>-0.62118399999999996</c:v>
                </c:pt>
                <c:pt idx="584">
                  <c:v>-0.62770500000000007</c:v>
                </c:pt>
                <c:pt idx="585">
                  <c:v>-0.63351600000000008</c:v>
                </c:pt>
                <c:pt idx="586">
                  <c:v>-0.63972699999999993</c:v>
                </c:pt>
                <c:pt idx="587">
                  <c:v>-0.64596799999999999</c:v>
                </c:pt>
                <c:pt idx="588">
                  <c:v>-0.65148300000000003</c:v>
                </c:pt>
                <c:pt idx="589">
                  <c:v>-0.65739999999999998</c:v>
                </c:pt>
                <c:pt idx="590">
                  <c:v>-0.66276999999999997</c:v>
                </c:pt>
                <c:pt idx="591">
                  <c:v>-0.66892799999999997</c:v>
                </c:pt>
                <c:pt idx="592">
                  <c:v>-0.67530699999999999</c:v>
                </c:pt>
                <c:pt idx="593">
                  <c:v>-0.68113399999999991</c:v>
                </c:pt>
                <c:pt idx="594">
                  <c:v>-0.68757000000000001</c:v>
                </c:pt>
                <c:pt idx="595">
                  <c:v>-0.69384000000000001</c:v>
                </c:pt>
                <c:pt idx="596">
                  <c:v>-0.70053200000000004</c:v>
                </c:pt>
                <c:pt idx="597">
                  <c:v>-0.70784999999999998</c:v>
                </c:pt>
                <c:pt idx="598">
                  <c:v>-0.71401200000000009</c:v>
                </c:pt>
                <c:pt idx="599">
                  <c:v>-0.72080000000000011</c:v>
                </c:pt>
                <c:pt idx="600">
                  <c:v>-0.72762000000000004</c:v>
                </c:pt>
                <c:pt idx="601">
                  <c:v>-0.73467399999999994</c:v>
                </c:pt>
                <c:pt idx="602">
                  <c:v>-0.74155899999999997</c:v>
                </c:pt>
                <c:pt idx="603">
                  <c:v>-0.7486799999999999</c:v>
                </c:pt>
                <c:pt idx="604">
                  <c:v>-0.75624500000000006</c:v>
                </c:pt>
                <c:pt idx="605">
                  <c:v>-0.76322999999999996</c:v>
                </c:pt>
                <c:pt idx="606">
                  <c:v>-0.77004000000000006</c:v>
                </c:pt>
                <c:pt idx="607">
                  <c:v>-0.77771200000000007</c:v>
                </c:pt>
                <c:pt idx="608">
                  <c:v>-0.78500399999999992</c:v>
                </c:pt>
                <c:pt idx="609">
                  <c:v>-0.79337999999999997</c:v>
                </c:pt>
                <c:pt idx="610">
                  <c:v>-0.80053399999999997</c:v>
                </c:pt>
                <c:pt idx="611">
                  <c:v>-0.80835599999999996</c:v>
                </c:pt>
                <c:pt idx="612">
                  <c:v>-0.81621600000000005</c:v>
                </c:pt>
                <c:pt idx="613">
                  <c:v>-0.82432799999999995</c:v>
                </c:pt>
                <c:pt idx="614">
                  <c:v>-0.83290999999999993</c:v>
                </c:pt>
                <c:pt idx="615">
                  <c:v>-0.84045599999999998</c:v>
                </c:pt>
                <c:pt idx="616">
                  <c:v>-0.84847000000000006</c:v>
                </c:pt>
                <c:pt idx="617">
                  <c:v>-0.856958</c:v>
                </c:pt>
                <c:pt idx="618">
                  <c:v>-0.8650500000000001</c:v>
                </c:pt>
                <c:pt idx="619">
                  <c:v>-0.87384000000000006</c:v>
                </c:pt>
                <c:pt idx="620">
                  <c:v>-0.88223200000000002</c:v>
                </c:pt>
                <c:pt idx="621">
                  <c:v>-0.89088599999999996</c:v>
                </c:pt>
                <c:pt idx="622">
                  <c:v>-0.89980500000000008</c:v>
                </c:pt>
                <c:pt idx="623">
                  <c:v>-0.90809600000000001</c:v>
                </c:pt>
                <c:pt idx="624">
                  <c:v>-0.91691729999999982</c:v>
                </c:pt>
                <c:pt idx="625">
                  <c:v>-0.92592199999999991</c:v>
                </c:pt>
                <c:pt idx="626">
                  <c:v>-0.93569399999999991</c:v>
                </c:pt>
                <c:pt idx="627">
                  <c:v>-0.94528800000000024</c:v>
                </c:pt>
                <c:pt idx="628">
                  <c:v>-0.95424299999999995</c:v>
                </c:pt>
                <c:pt idx="629">
                  <c:v>-0.96393000000000018</c:v>
                </c:pt>
                <c:pt idx="630">
                  <c:v>-0.97343399999999991</c:v>
                </c:pt>
                <c:pt idx="631">
                  <c:v>-0.98275199999999996</c:v>
                </c:pt>
                <c:pt idx="632">
                  <c:v>-0.99188100000000012</c:v>
                </c:pt>
                <c:pt idx="633">
                  <c:v>-1.0022220000000002</c:v>
                </c:pt>
                <c:pt idx="634">
                  <c:v>-1.0128499999999998</c:v>
                </c:pt>
                <c:pt idx="635">
                  <c:v>-1.0228240000000002</c:v>
                </c:pt>
                <c:pt idx="636">
                  <c:v>-1.0316995000000002</c:v>
                </c:pt>
                <c:pt idx="637">
                  <c:v>-1.0417641000000002</c:v>
                </c:pt>
                <c:pt idx="638">
                  <c:v>-1.0523169999999999</c:v>
                </c:pt>
                <c:pt idx="639">
                  <c:v>-1.062757</c:v>
                </c:pt>
                <c:pt idx="640">
                  <c:v>-1.0734140000000001</c:v>
                </c:pt>
                <c:pt idx="641">
                  <c:v>-1.0831919999999999</c:v>
                </c:pt>
                <c:pt idx="642">
                  <c:v>-1.0944720000000001</c:v>
                </c:pt>
                <c:pt idx="643">
                  <c:v>-1.105564</c:v>
                </c:pt>
                <c:pt idx="644">
                  <c:v>-1.11622</c:v>
                </c:pt>
                <c:pt idx="645">
                  <c:v>-1.1269260000000001</c:v>
                </c:pt>
                <c:pt idx="646">
                  <c:v>-1.1381760000000001</c:v>
                </c:pt>
                <c:pt idx="647">
                  <c:v>-1.1490164999999999</c:v>
                </c:pt>
                <c:pt idx="648">
                  <c:v>-1.1603400000000001</c:v>
                </c:pt>
                <c:pt idx="649">
                  <c:v>-1.1712499999999999</c:v>
                </c:pt>
                <c:pt idx="650">
                  <c:v>-1.182963</c:v>
                </c:pt>
                <c:pt idx="651">
                  <c:v>-1.19448</c:v>
                </c:pt>
                <c:pt idx="652">
                  <c:v>-1.2060510000000002</c:v>
                </c:pt>
                <c:pt idx="653">
                  <c:v>-1.2166887999999998</c:v>
                </c:pt>
                <c:pt idx="654">
                  <c:v>-1.2288728999999998</c:v>
                </c:pt>
                <c:pt idx="655">
                  <c:v>-1.2408591000000002</c:v>
                </c:pt>
                <c:pt idx="656">
                  <c:v>-1.2523875000000002</c:v>
                </c:pt>
                <c:pt idx="657">
                  <c:v>-1.2642258000000002</c:v>
                </c:pt>
                <c:pt idx="658">
                  <c:v>-1.2761181000000001</c:v>
                </c:pt>
                <c:pt idx="659">
                  <c:v>-1.2883243000000002</c:v>
                </c:pt>
                <c:pt idx="660">
                  <c:v>-1.3008474000000001</c:v>
                </c:pt>
                <c:pt idx="661">
                  <c:v>-1.3134285000000001</c:v>
                </c:pt>
                <c:pt idx="662">
                  <c:v>-1.3263305000000003</c:v>
                </c:pt>
                <c:pt idx="663">
                  <c:v>-1.3392925</c:v>
                </c:pt>
                <c:pt idx="664">
                  <c:v>-1.3523145000000001</c:v>
                </c:pt>
                <c:pt idx="665">
                  <c:v>-1.3648647</c:v>
                </c:pt>
                <c:pt idx="666">
                  <c:v>-1.3772039999999999</c:v>
                </c:pt>
                <c:pt idx="667">
                  <c:v>-1.3904010000000002</c:v>
                </c:pt>
                <c:pt idx="668">
                  <c:v>-1.4033890999999996</c:v>
                </c:pt>
                <c:pt idx="669">
                  <c:v>-1.4164352</c:v>
                </c:pt>
                <c:pt idx="670">
                  <c:v>-1.4292684000000002</c:v>
                </c:pt>
                <c:pt idx="671">
                  <c:v>-1.4429732999999998</c:v>
                </c:pt>
                <c:pt idx="672">
                  <c:v>-1.4570130999999999</c:v>
                </c:pt>
                <c:pt idx="673">
                  <c:v>-1.4705690999999996</c:v>
                </c:pt>
                <c:pt idx="674">
                  <c:v>-1.4841850999999999</c:v>
                </c:pt>
                <c:pt idx="675">
                  <c:v>-1.4975851999999998</c:v>
                </c:pt>
                <c:pt idx="676">
                  <c:v>-1.5118739999999997</c:v>
                </c:pt>
                <c:pt idx="677">
                  <c:v>-1.5259489000000002</c:v>
                </c:pt>
                <c:pt idx="678">
                  <c:v>-1.5395279999999998</c:v>
                </c:pt>
                <c:pt idx="679">
                  <c:v>-1.5531651</c:v>
                </c:pt>
                <c:pt idx="680">
                  <c:v>-1.5677029</c:v>
                </c:pt>
                <c:pt idx="681">
                  <c:v>-1.5817408999999998</c:v>
                </c:pt>
                <c:pt idx="682">
                  <c:v>-1.5958388999999999</c:v>
                </c:pt>
                <c:pt idx="683">
                  <c:v>-1.6102807999999997</c:v>
                </c:pt>
                <c:pt idx="684">
                  <c:v>-1.6250695999999998</c:v>
                </c:pt>
                <c:pt idx="685">
                  <c:v>-1.6399223999999997</c:v>
                </c:pt>
                <c:pt idx="686">
                  <c:v>-1.6542653999999997</c:v>
                </c:pt>
                <c:pt idx="687">
                  <c:v>-1.6689562999999998</c:v>
                </c:pt>
                <c:pt idx="688">
                  <c:v>-1.6837091999999998</c:v>
                </c:pt>
                <c:pt idx="689">
                  <c:v>-1.6993937999999997</c:v>
                </c:pt>
                <c:pt idx="690">
                  <c:v>-1.7145645999999999</c:v>
                </c:pt>
                <c:pt idx="691">
                  <c:v>-1.7295074999999998</c:v>
                </c:pt>
                <c:pt idx="692">
                  <c:v>-1.7448052999999997</c:v>
                </c:pt>
                <c:pt idx="693">
                  <c:v>-1.7607548999999998</c:v>
                </c:pt>
                <c:pt idx="694">
                  <c:v>-1.7764776</c:v>
                </c:pt>
                <c:pt idx="695">
                  <c:v>-1.7919703999999999</c:v>
                </c:pt>
                <c:pt idx="696">
                  <c:v>-1.8069333999999999</c:v>
                </c:pt>
                <c:pt idx="697">
                  <c:v>-1.8228501000000001</c:v>
                </c:pt>
                <c:pt idx="698">
                  <c:v>-1.8388327999999998</c:v>
                </c:pt>
                <c:pt idx="699">
                  <c:v>-1.8542816999999998</c:v>
                </c:pt>
                <c:pt idx="700">
                  <c:v>-1.8703943999999999</c:v>
                </c:pt>
                <c:pt idx="701">
                  <c:v>-1.8868749999999999</c:v>
                </c:pt>
                <c:pt idx="702">
                  <c:v>-1.9037264999999999</c:v>
                </c:pt>
                <c:pt idx="703">
                  <c:v>-1.9194324</c:v>
                </c:pt>
                <c:pt idx="704">
                  <c:v>-1.9355052000000001</c:v>
                </c:pt>
                <c:pt idx="705">
                  <c:v>-1.9519479</c:v>
                </c:pt>
                <c:pt idx="706">
                  <c:v>-1.9687635000000003</c:v>
                </c:pt>
                <c:pt idx="707">
                  <c:v>-1.9859550000000004</c:v>
                </c:pt>
                <c:pt idx="708">
                  <c:v>-2.0025987000000001</c:v>
                </c:pt>
                <c:pt idx="709">
                  <c:v>-2.0196183000000003</c:v>
                </c:pt>
                <c:pt idx="710">
                  <c:v>-2.0379495000000003</c:v>
                </c:pt>
                <c:pt idx="711">
                  <c:v>-2.0554210000000004</c:v>
                </c:pt>
                <c:pt idx="712">
                  <c:v>-2.0726496000000001</c:v>
                </c:pt>
                <c:pt idx="713">
                  <c:v>-2.0905740000000002</c:v>
                </c:pt>
                <c:pt idx="714">
                  <c:v>-2.1092002000000001</c:v>
                </c:pt>
                <c:pt idx="715">
                  <c:v>-2.1266388000000003</c:v>
                </c:pt>
                <c:pt idx="716">
                  <c:v>-2.1438285000000006</c:v>
                </c:pt>
                <c:pt idx="717">
                  <c:v>-2.1620379000000001</c:v>
                </c:pt>
                <c:pt idx="718">
                  <c:v>-2.1800004000000004</c:v>
                </c:pt>
                <c:pt idx="719">
                  <c:v>-2.1986726999999999</c:v>
                </c:pt>
                <c:pt idx="720">
                  <c:v>-2.2164563000000004</c:v>
                </c:pt>
                <c:pt idx="721">
                  <c:v>-2.2339860000000002</c:v>
                </c:pt>
                <c:pt idx="722">
                  <c:v>-2.2522275000000005</c:v>
                </c:pt>
                <c:pt idx="723">
                  <c:v>-2.2708629</c:v>
                </c:pt>
                <c:pt idx="724">
                  <c:v>-2.2885956000000003</c:v>
                </c:pt>
                <c:pt idx="725">
                  <c:v>-2.3070461000000004</c:v>
                </c:pt>
                <c:pt idx="726">
                  <c:v>-2.3252397000000005</c:v>
                </c:pt>
                <c:pt idx="727">
                  <c:v>-2.3448129000000004</c:v>
                </c:pt>
                <c:pt idx="728">
                  <c:v>-2.3634754000000004</c:v>
                </c:pt>
                <c:pt idx="729">
                  <c:v>-2.3815480999999998</c:v>
                </c:pt>
                <c:pt idx="730">
                  <c:v>-2.3996868</c:v>
                </c:pt>
                <c:pt idx="731">
                  <c:v>-2.4188871999999999</c:v>
                </c:pt>
                <c:pt idx="732">
                  <c:v>-2.4381596000000001</c:v>
                </c:pt>
                <c:pt idx="733">
                  <c:v>-2.4568361999999997</c:v>
                </c:pt>
                <c:pt idx="734">
                  <c:v>-2.4765854999999997</c:v>
                </c:pt>
                <c:pt idx="735">
                  <c:v>-2.4967447000000003</c:v>
                </c:pt>
                <c:pt idx="736">
                  <c:v>-2.5159691999999998</c:v>
                </c:pt>
                <c:pt idx="737">
                  <c:v>-2.5356016000000001</c:v>
                </c:pt>
                <c:pt idx="738">
                  <c:v>-2.5553059999999999</c:v>
                </c:pt>
                <c:pt idx="739">
                  <c:v>-2.5754222999999996</c:v>
                </c:pt>
                <c:pt idx="740">
                  <c:v>-2.5959535000000002</c:v>
                </c:pt>
                <c:pt idx="741">
                  <c:v>-2.6155349999999999</c:v>
                </c:pt>
                <c:pt idx="742">
                  <c:v>-2.6355293999999998</c:v>
                </c:pt>
                <c:pt idx="743">
                  <c:v>-2.6555957999999995</c:v>
                </c:pt>
                <c:pt idx="744">
                  <c:v>-2.6764239999999999</c:v>
                </c:pt>
                <c:pt idx="745">
                  <c:v>-2.6962904999999995</c:v>
                </c:pt>
                <c:pt idx="746">
                  <c:v>-2.7158800999999992</c:v>
                </c:pt>
                <c:pt idx="747">
                  <c:v>-2.7362335</c:v>
                </c:pt>
                <c:pt idx="748">
                  <c:v>-2.7570077999999993</c:v>
                </c:pt>
                <c:pt idx="749">
                  <c:v>-2.7785558999999997</c:v>
                </c:pt>
                <c:pt idx="750">
                  <c:v>-2.7991292999999997</c:v>
                </c:pt>
                <c:pt idx="751">
                  <c:v>-2.8204784999999992</c:v>
                </c:pt>
                <c:pt idx="752">
                  <c:v>-2.8426094999999996</c:v>
                </c:pt>
                <c:pt idx="753">
                  <c:v>-2.8641126999999997</c:v>
                </c:pt>
                <c:pt idx="754">
                  <c:v>-2.8849821000000002</c:v>
                </c:pt>
                <c:pt idx="755">
                  <c:v>-2.9062793999999998</c:v>
                </c:pt>
                <c:pt idx="756">
                  <c:v>-2.9276506999999996</c:v>
                </c:pt>
                <c:pt idx="757">
                  <c:v>-2.9487380999999995</c:v>
                </c:pt>
                <c:pt idx="758">
                  <c:v>-2.9684619000000003</c:v>
                </c:pt>
                <c:pt idx="759">
                  <c:v>-2.9889694999999996</c:v>
                </c:pt>
                <c:pt idx="760">
                  <c:v>-3.009906</c:v>
                </c:pt>
                <c:pt idx="761">
                  <c:v>-3.0309124999999999</c:v>
                </c:pt>
                <c:pt idx="762">
                  <c:v>-3.0527147999999995</c:v>
                </c:pt>
                <c:pt idx="763">
                  <c:v>-3.0731354999999994</c:v>
                </c:pt>
                <c:pt idx="764">
                  <c:v>-3.0943519999999998</c:v>
                </c:pt>
                <c:pt idx="765">
                  <c:v>-3.1167361999999992</c:v>
                </c:pt>
                <c:pt idx="766">
                  <c:v>-3.1395632999999998</c:v>
                </c:pt>
                <c:pt idx="767">
                  <c:v>-3.1613646999999996</c:v>
                </c:pt>
                <c:pt idx="768">
                  <c:v>-3.1839759000000001</c:v>
                </c:pt>
                <c:pt idx="769">
                  <c:v>-3.2070330000000005</c:v>
                </c:pt>
                <c:pt idx="770">
                  <c:v>-3.2301681000000002</c:v>
                </c:pt>
                <c:pt idx="771">
                  <c:v>-3.2530093</c:v>
                </c:pt>
                <c:pt idx="772">
                  <c:v>-3.2759265000000006</c:v>
                </c:pt>
                <c:pt idx="773">
                  <c:v>-3.2996675</c:v>
                </c:pt>
                <c:pt idx="774">
                  <c:v>-3.3234885000000003</c:v>
                </c:pt>
                <c:pt idx="775">
                  <c:v>-3.3458859000000003</c:v>
                </c:pt>
                <c:pt idx="776">
                  <c:v>-3.3683553000000006</c:v>
                </c:pt>
                <c:pt idx="777">
                  <c:v>-3.3920303999999999</c:v>
                </c:pt>
                <c:pt idx="778">
                  <c:v>-3.4157835000000003</c:v>
                </c:pt>
                <c:pt idx="779">
                  <c:v>-3.4399945000000001</c:v>
                </c:pt>
                <c:pt idx="780">
                  <c:v>-3.4635237000000001</c:v>
                </c:pt>
                <c:pt idx="781">
                  <c:v>-3.4875107999999999</c:v>
                </c:pt>
                <c:pt idx="782">
                  <c:v>-3.5119587999999999</c:v>
                </c:pt>
                <c:pt idx="783">
                  <c:v>-3.5361029000000004</c:v>
                </c:pt>
                <c:pt idx="784">
                  <c:v>-3.5599401000000008</c:v>
                </c:pt>
                <c:pt idx="785">
                  <c:v>-3.5838533000000008</c:v>
                </c:pt>
                <c:pt idx="786">
                  <c:v>-3.6086163</c:v>
                </c:pt>
                <c:pt idx="787">
                  <c:v>-3.6326835000000006</c:v>
                </c:pt>
                <c:pt idx="788">
                  <c:v>-3.6568267000000003</c:v>
                </c:pt>
                <c:pt idx="789">
                  <c:v>-3.6810459</c:v>
                </c:pt>
                <c:pt idx="790">
                  <c:v>-3.7061229000000004</c:v>
                </c:pt>
                <c:pt idx="791">
                  <c:v>-3.7316717999999995</c:v>
                </c:pt>
                <c:pt idx="792">
                  <c:v>-3.7565169000000003</c:v>
                </c:pt>
                <c:pt idx="793">
                  <c:v>-3.7818339000000001</c:v>
                </c:pt>
                <c:pt idx="794">
                  <c:v>-3.8080207000000001</c:v>
                </c:pt>
                <c:pt idx="795">
                  <c:v>-3.8338955999999995</c:v>
                </c:pt>
                <c:pt idx="796">
                  <c:v>-3.8590586999999998</c:v>
                </c:pt>
                <c:pt idx="797">
                  <c:v>-3.8842998</c:v>
                </c:pt>
                <c:pt idx="798">
                  <c:v>-3.9092199999999995</c:v>
                </c:pt>
                <c:pt idx="799">
                  <c:v>-3.9354159000000006</c:v>
                </c:pt>
                <c:pt idx="800">
                  <c:v>-3.9096188999999999</c:v>
                </c:pt>
                <c:pt idx="801">
                  <c:v>-3.8842998</c:v>
                </c:pt>
                <c:pt idx="802">
                  <c:v>-3.8590586999999998</c:v>
                </c:pt>
                <c:pt idx="803">
                  <c:v>-3.8342914999999995</c:v>
                </c:pt>
                <c:pt idx="804">
                  <c:v>-3.8092054000000002</c:v>
                </c:pt>
                <c:pt idx="805">
                  <c:v>-3.7830155999999993</c:v>
                </c:pt>
                <c:pt idx="806">
                  <c:v>-3.7576956000000004</c:v>
                </c:pt>
                <c:pt idx="807">
                  <c:v>-3.7340232000000007</c:v>
                </c:pt>
                <c:pt idx="808">
                  <c:v>-3.7092500999999998</c:v>
                </c:pt>
                <c:pt idx="809">
                  <c:v>-3.684555</c:v>
                </c:pt>
                <c:pt idx="810">
                  <c:v>-3.6595490000000006</c:v>
                </c:pt>
                <c:pt idx="811">
                  <c:v>-3.6361746000000008</c:v>
                </c:pt>
                <c:pt idx="812">
                  <c:v>-3.6124853000000003</c:v>
                </c:pt>
                <c:pt idx="813">
                  <c:v>-3.5884841000000001</c:v>
                </c:pt>
                <c:pt idx="814">
                  <c:v>-3.5645589000000011</c:v>
                </c:pt>
                <c:pt idx="815">
                  <c:v>-3.5414775000000009</c:v>
                </c:pt>
                <c:pt idx="816">
                  <c:v>-3.5180852000000002</c:v>
                </c:pt>
                <c:pt idx="817">
                  <c:v>-3.4947669000000001</c:v>
                </c:pt>
                <c:pt idx="818">
                  <c:v>-3.4703798999999997</c:v>
                </c:pt>
                <c:pt idx="819">
                  <c:v>-3.4472126000000003</c:v>
                </c:pt>
                <c:pt idx="820">
                  <c:v>-3.4244981999999995</c:v>
                </c:pt>
                <c:pt idx="821">
                  <c:v>-3.4011000000000005</c:v>
                </c:pt>
                <c:pt idx="822">
                  <c:v>-3.377024</c:v>
                </c:pt>
                <c:pt idx="823">
                  <c:v>-3.3534039000000004</c:v>
                </c:pt>
                <c:pt idx="824">
                  <c:v>-3.3313614</c:v>
                </c:pt>
                <c:pt idx="825">
                  <c:v>-3.3082672000000009</c:v>
                </c:pt>
                <c:pt idx="826">
                  <c:v>-3.2848761000000009</c:v>
                </c:pt>
                <c:pt idx="827">
                  <c:v>-3.2615630000000002</c:v>
                </c:pt>
                <c:pt idx="828">
                  <c:v>-3.2394406000000004</c:v>
                </c:pt>
                <c:pt idx="829">
                  <c:v>-3.2170203000000002</c:v>
                </c:pt>
                <c:pt idx="830">
                  <c:v>-3.1935672999999998</c:v>
                </c:pt>
                <c:pt idx="831">
                  <c:v>-3.1705622</c:v>
                </c:pt>
                <c:pt idx="832">
                  <c:v>-3.1483688999999995</c:v>
                </c:pt>
                <c:pt idx="833">
                  <c:v>-3.1262495999999991</c:v>
                </c:pt>
                <c:pt idx="834">
                  <c:v>-3.1034745000000004</c:v>
                </c:pt>
                <c:pt idx="835">
                  <c:v>-3.0811412999999996</c:v>
                </c:pt>
                <c:pt idx="836">
                  <c:v>-3.0588840999999998</c:v>
                </c:pt>
                <c:pt idx="837">
                  <c:v>-3.0377885999999998</c:v>
                </c:pt>
                <c:pt idx="838">
                  <c:v>-3.0156803999999999</c:v>
                </c:pt>
                <c:pt idx="839">
                  <c:v>-2.9929284000000003</c:v>
                </c:pt>
                <c:pt idx="840">
                  <c:v>-2.9709742000000001</c:v>
                </c:pt>
                <c:pt idx="841">
                  <c:v>-2.9490959999999999</c:v>
                </c:pt>
                <c:pt idx="842">
                  <c:v>-2.9276506999999996</c:v>
                </c:pt>
                <c:pt idx="843">
                  <c:v>-2.9059235000000005</c:v>
                </c:pt>
                <c:pt idx="844">
                  <c:v>-2.8846271999999997</c:v>
                </c:pt>
                <c:pt idx="845">
                  <c:v>-2.8634048999999995</c:v>
                </c:pt>
                <c:pt idx="846">
                  <c:v>-2.8426094999999996</c:v>
                </c:pt>
                <c:pt idx="847">
                  <c:v>-2.8211822999999994</c:v>
                </c:pt>
                <c:pt idx="848">
                  <c:v>-2.8001819999999999</c:v>
                </c:pt>
                <c:pt idx="849">
                  <c:v>-2.7799555000000002</c:v>
                </c:pt>
                <c:pt idx="850">
                  <c:v>-2.7591011999999999</c:v>
                </c:pt>
                <c:pt idx="851">
                  <c:v>-2.7383208999999997</c:v>
                </c:pt>
                <c:pt idx="852">
                  <c:v>-2.7176146000000001</c:v>
                </c:pt>
                <c:pt idx="853">
                  <c:v>-2.6973281999999998</c:v>
                </c:pt>
                <c:pt idx="854">
                  <c:v>-2.6778035999999998</c:v>
                </c:pt>
                <c:pt idx="855">
                  <c:v>-2.6573152999999996</c:v>
                </c:pt>
                <c:pt idx="856">
                  <c:v>-2.6362152000000001</c:v>
                </c:pt>
                <c:pt idx="857">
                  <c:v>-2.6158768999999999</c:v>
                </c:pt>
                <c:pt idx="858">
                  <c:v>-2.5962944000000001</c:v>
                </c:pt>
                <c:pt idx="859">
                  <c:v>-2.5764420000000001</c:v>
                </c:pt>
                <c:pt idx="860">
                  <c:v>-2.5556448999999999</c:v>
                </c:pt>
                <c:pt idx="861">
                  <c:v>-2.5359395</c:v>
                </c:pt>
                <c:pt idx="862">
                  <c:v>-2.5173168000000001</c:v>
                </c:pt>
                <c:pt idx="863">
                  <c:v>-2.4977524</c:v>
                </c:pt>
                <c:pt idx="864">
                  <c:v>-2.4779250999999998</c:v>
                </c:pt>
                <c:pt idx="865">
                  <c:v>-2.4581717999999997</c:v>
                </c:pt>
                <c:pt idx="866">
                  <c:v>-2.4398240999999996</c:v>
                </c:pt>
                <c:pt idx="867">
                  <c:v>-2.4208786</c:v>
                </c:pt>
                <c:pt idx="868">
                  <c:v>-2.4016722000000006</c:v>
                </c:pt>
                <c:pt idx="869">
                  <c:v>-2.3822079000000005</c:v>
                </c:pt>
                <c:pt idx="870">
                  <c:v>-2.3634754000000004</c:v>
                </c:pt>
                <c:pt idx="871">
                  <c:v>-2.3454687000000001</c:v>
                </c:pt>
                <c:pt idx="872">
                  <c:v>-2.3268742000000002</c:v>
                </c:pt>
                <c:pt idx="873">
                  <c:v>-2.3080238000000004</c:v>
                </c:pt>
                <c:pt idx="874">
                  <c:v>-2.2895703000000003</c:v>
                </c:pt>
                <c:pt idx="875">
                  <c:v>-2.2715107000000003</c:v>
                </c:pt>
                <c:pt idx="876">
                  <c:v>-2.2528733000000001</c:v>
                </c:pt>
                <c:pt idx="877">
                  <c:v>-2.2343079000000001</c:v>
                </c:pt>
                <c:pt idx="878">
                  <c:v>-2.2158145</c:v>
                </c:pt>
                <c:pt idx="879">
                  <c:v>-2.1986726999999999</c:v>
                </c:pt>
                <c:pt idx="880">
                  <c:v>-2.1803193000000007</c:v>
                </c:pt>
                <c:pt idx="881">
                  <c:v>-2.1617200000000003</c:v>
                </c:pt>
                <c:pt idx="882">
                  <c:v>-2.1435116000000001</c:v>
                </c:pt>
                <c:pt idx="883">
                  <c:v>-2.126007</c:v>
                </c:pt>
                <c:pt idx="884">
                  <c:v>-2.1085704000000001</c:v>
                </c:pt>
                <c:pt idx="885">
                  <c:v>-2.0905740000000002</c:v>
                </c:pt>
                <c:pt idx="886">
                  <c:v>-2.0732754000000004</c:v>
                </c:pt>
                <c:pt idx="887">
                  <c:v>-2.0560448</c:v>
                </c:pt>
                <c:pt idx="888">
                  <c:v>-2.0385713000000001</c:v>
                </c:pt>
                <c:pt idx="889">
                  <c:v>-2.0211678000000002</c:v>
                </c:pt>
                <c:pt idx="890">
                  <c:v>-2.0035254</c:v>
                </c:pt>
                <c:pt idx="891">
                  <c:v>-1.9865708000000002</c:v>
                </c:pt>
                <c:pt idx="892">
                  <c:v>-1.9702980000000003</c:v>
                </c:pt>
                <c:pt idx="893">
                  <c:v>-1.9534773999999999</c:v>
                </c:pt>
                <c:pt idx="894">
                  <c:v>-1.9367247999999999</c:v>
                </c:pt>
                <c:pt idx="895">
                  <c:v>-1.9197362999999996</c:v>
                </c:pt>
                <c:pt idx="896">
                  <c:v>-1.9040293999999998</c:v>
                </c:pt>
                <c:pt idx="897">
                  <c:v>-1.8877806999999998</c:v>
                </c:pt>
                <c:pt idx="898">
                  <c:v>-1.8706953000000002</c:v>
                </c:pt>
                <c:pt idx="899">
                  <c:v>-1.8542816999999998</c:v>
                </c:pt>
                <c:pt idx="900">
                  <c:v>-1.8385338999999998</c:v>
                </c:pt>
                <c:pt idx="901">
                  <c:v>-1.8225521999999998</c:v>
                </c:pt>
                <c:pt idx="902">
                  <c:v>-1.8066364999999998</c:v>
                </c:pt>
                <c:pt idx="903">
                  <c:v>-1.7904909</c:v>
                </c:pt>
                <c:pt idx="904">
                  <c:v>-1.7750030999999999</c:v>
                </c:pt>
                <c:pt idx="905">
                  <c:v>-1.7592853999999998</c:v>
                </c:pt>
                <c:pt idx="906">
                  <c:v>-1.7433407999999999</c:v>
                </c:pt>
                <c:pt idx="907">
                  <c:v>-1.7277560999999999</c:v>
                </c:pt>
                <c:pt idx="908">
                  <c:v>-1.7122374</c:v>
                </c:pt>
                <c:pt idx="909">
                  <c:v>-1.6979442999999999</c:v>
                </c:pt>
                <c:pt idx="910">
                  <c:v>-1.6825535999999996</c:v>
                </c:pt>
                <c:pt idx="911">
                  <c:v>-1.6669409999999998</c:v>
                </c:pt>
                <c:pt idx="912">
                  <c:v>-1.6522571000000001</c:v>
                </c:pt>
                <c:pt idx="913">
                  <c:v>-1.6379210999999998</c:v>
                </c:pt>
                <c:pt idx="914">
                  <c:v>-1.6230753</c:v>
                </c:pt>
                <c:pt idx="915">
                  <c:v>-1.6080095999999999</c:v>
                </c:pt>
                <c:pt idx="916">
                  <c:v>-1.5930098999999998</c:v>
                </c:pt>
                <c:pt idx="917">
                  <c:v>-1.5794857</c:v>
                </c:pt>
                <c:pt idx="918">
                  <c:v>-1.564613</c:v>
                </c:pt>
                <c:pt idx="919">
                  <c:v>-1.5500862</c:v>
                </c:pt>
                <c:pt idx="920">
                  <c:v>-1.5353445000000001</c:v>
                </c:pt>
                <c:pt idx="921">
                  <c:v>-1.5215024999999998</c:v>
                </c:pt>
                <c:pt idx="922">
                  <c:v>-1.5082742999999996</c:v>
                </c:pt>
                <c:pt idx="923">
                  <c:v>-1.4939985</c:v>
                </c:pt>
                <c:pt idx="924">
                  <c:v>-1.4803364999999999</c:v>
                </c:pt>
                <c:pt idx="925">
                  <c:v>-1.4667345000000001</c:v>
                </c:pt>
                <c:pt idx="926">
                  <c:v>-1.4529196</c:v>
                </c:pt>
                <c:pt idx="927">
                  <c:v>-1.4394385999999999</c:v>
                </c:pt>
                <c:pt idx="928">
                  <c:v>-1.4254757999999998</c:v>
                </c:pt>
                <c:pt idx="929">
                  <c:v>-1.4121167999999997</c:v>
                </c:pt>
                <c:pt idx="930">
                  <c:v>-1.3993556</c:v>
                </c:pt>
                <c:pt idx="931">
                  <c:v>-1.3858467000000003</c:v>
                </c:pt>
                <c:pt idx="932">
                  <c:v>-1.3723998000000002</c:v>
                </c:pt>
                <c:pt idx="933">
                  <c:v>-1.3592808000000003</c:v>
                </c:pt>
                <c:pt idx="934">
                  <c:v>-1.3470165000000003</c:v>
                </c:pt>
                <c:pt idx="935">
                  <c:v>-1.3340145000000001</c:v>
                </c:pt>
                <c:pt idx="936">
                  <c:v>-1.3208096000000003</c:v>
                </c:pt>
                <c:pt idx="937">
                  <c:v>-1.3084524000000002</c:v>
                </c:pt>
                <c:pt idx="938">
                  <c:v>-1.2958902999999999</c:v>
                </c:pt>
                <c:pt idx="939">
                  <c:v>-1.283906</c:v>
                </c:pt>
                <c:pt idx="940">
                  <c:v>-1.2709401</c:v>
                </c:pt>
                <c:pt idx="941">
                  <c:v>-1.2585520000000001</c:v>
                </c:pt>
                <c:pt idx="942">
                  <c:v>-1.2467357000000001</c:v>
                </c:pt>
                <c:pt idx="943">
                  <c:v>-1.2347174999999999</c:v>
                </c:pt>
                <c:pt idx="944">
                  <c:v>-1.2230102</c:v>
                </c:pt>
                <c:pt idx="945">
                  <c:v>-1.2108491000000001</c:v>
                </c:pt>
                <c:pt idx="946">
                  <c:v>-1.1989989000000003</c:v>
                </c:pt>
                <c:pt idx="947">
                  <c:v>-1.1877085000000001</c:v>
                </c:pt>
                <c:pt idx="948">
                  <c:v>-1.176186</c:v>
                </c:pt>
                <c:pt idx="949">
                  <c:v>-1.1642841000000002</c:v>
                </c:pt>
                <c:pt idx="950">
                  <c:v>-1.1533679999999999</c:v>
                </c:pt>
                <c:pt idx="951">
                  <c:v>-1.1418273999999999</c:v>
                </c:pt>
                <c:pt idx="952">
                  <c:v>-1.1308020000000001</c:v>
                </c:pt>
                <c:pt idx="953">
                  <c:v>-1.1195460000000002</c:v>
                </c:pt>
                <c:pt idx="954">
                  <c:v>-1.1081725000000002</c:v>
                </c:pt>
                <c:pt idx="955">
                  <c:v>-1.0980000000000001</c:v>
                </c:pt>
                <c:pt idx="956">
                  <c:v>-1.0867345999999998</c:v>
                </c:pt>
                <c:pt idx="957">
                  <c:v>-1.0766579999999999</c:v>
                </c:pt>
                <c:pt idx="958">
                  <c:v>-1.0654609999999998</c:v>
                </c:pt>
                <c:pt idx="959">
                  <c:v>-1.05528</c:v>
                </c:pt>
                <c:pt idx="960">
                  <c:v>-1.0446689999999998</c:v>
                </c:pt>
                <c:pt idx="961">
                  <c:v>-1.034348</c:v>
                </c:pt>
                <c:pt idx="962">
                  <c:v>-1.0240770000000001</c:v>
                </c:pt>
                <c:pt idx="963">
                  <c:v>-1.0138560000000001</c:v>
                </c:pt>
                <c:pt idx="964">
                  <c:v>-1.0041549999999999</c:v>
                </c:pt>
                <c:pt idx="965">
                  <c:v>-0.99379799999999996</c:v>
                </c:pt>
                <c:pt idx="966">
                  <c:v>-0.9837260000000001</c:v>
                </c:pt>
                <c:pt idx="967">
                  <c:v>-0.97440000000000004</c:v>
                </c:pt>
                <c:pt idx="968">
                  <c:v>-0.96511799999999992</c:v>
                </c:pt>
                <c:pt idx="969">
                  <c:v>-0.95565000000000011</c:v>
                </c:pt>
                <c:pt idx="970">
                  <c:v>-0.94531200000000004</c:v>
                </c:pt>
                <c:pt idx="971">
                  <c:v>-0.93594000000000011</c:v>
                </c:pt>
                <c:pt idx="972">
                  <c:v>-0.92706799999999989</c:v>
                </c:pt>
                <c:pt idx="973">
                  <c:v>-0.91756000000000004</c:v>
                </c:pt>
                <c:pt idx="974">
                  <c:v>-0.908775</c:v>
                </c:pt>
                <c:pt idx="975">
                  <c:v>-0.89958400000000005</c:v>
                </c:pt>
                <c:pt idx="976">
                  <c:v>-0.89088500000000004</c:v>
                </c:pt>
                <c:pt idx="977">
                  <c:v>-0.88267200000000012</c:v>
                </c:pt>
                <c:pt idx="978">
                  <c:v>-0.87339199999999995</c:v>
                </c:pt>
                <c:pt idx="979">
                  <c:v>-0.86460000000000004</c:v>
                </c:pt>
                <c:pt idx="980">
                  <c:v>-0.85585199999999995</c:v>
                </c:pt>
                <c:pt idx="981">
                  <c:v>-0.84758399999999989</c:v>
                </c:pt>
                <c:pt idx="982">
                  <c:v>-0.83913899999999997</c:v>
                </c:pt>
                <c:pt idx="983">
                  <c:v>-0.83052000000000004</c:v>
                </c:pt>
                <c:pt idx="984">
                  <c:v>-0.82259000000000004</c:v>
                </c:pt>
                <c:pt idx="985">
                  <c:v>-0.81448399999999999</c:v>
                </c:pt>
                <c:pt idx="986">
                  <c:v>-0.80684400000000001</c:v>
                </c:pt>
                <c:pt idx="987">
                  <c:v>-0.79860399999999998</c:v>
                </c:pt>
                <c:pt idx="988">
                  <c:v>-0.79103899999999994</c:v>
                </c:pt>
                <c:pt idx="989">
                  <c:v>-0.78371999999999997</c:v>
                </c:pt>
                <c:pt idx="990">
                  <c:v>-0.77559899999999993</c:v>
                </c:pt>
                <c:pt idx="991">
                  <c:v>-0.76772799999999997</c:v>
                </c:pt>
                <c:pt idx="992">
                  <c:v>-0.76031100000000007</c:v>
                </c:pt>
                <c:pt idx="993">
                  <c:v>-0.75313600000000003</c:v>
                </c:pt>
                <c:pt idx="994">
                  <c:v>-0.74599499999999996</c:v>
                </c:pt>
                <c:pt idx="995">
                  <c:v>-0.73827599999999993</c:v>
                </c:pt>
                <c:pt idx="996">
                  <c:v>-0.73059700000000005</c:v>
                </c:pt>
                <c:pt idx="997">
                  <c:v>-0.7235640000000001</c:v>
                </c:pt>
                <c:pt idx="998">
                  <c:v>-0.7165649999999999</c:v>
                </c:pt>
                <c:pt idx="999">
                  <c:v>-0.70979999999999999</c:v>
                </c:pt>
                <c:pt idx="1000">
                  <c:v>-0.70247000000000004</c:v>
                </c:pt>
                <c:pt idx="1001">
                  <c:v>-0.69596999999999987</c:v>
                </c:pt>
                <c:pt idx="1002">
                  <c:v>-0.6895</c:v>
                </c:pt>
                <c:pt idx="1003">
                  <c:v>-0.68325599999999997</c:v>
                </c:pt>
                <c:pt idx="1004">
                  <c:v>-0.67684500000000003</c:v>
                </c:pt>
                <c:pt idx="1005">
                  <c:v>-0.67027000000000003</c:v>
                </c:pt>
                <c:pt idx="1006">
                  <c:v>-0.66411299999999995</c:v>
                </c:pt>
                <c:pt idx="1007">
                  <c:v>-0.65760000000000007</c:v>
                </c:pt>
                <c:pt idx="1008">
                  <c:v>-0.65130999999999994</c:v>
                </c:pt>
                <c:pt idx="1009">
                  <c:v>-0.64524000000000015</c:v>
                </c:pt>
                <c:pt idx="1010">
                  <c:v>-0.63919799999999993</c:v>
                </c:pt>
                <c:pt idx="1011">
                  <c:v>-0.632996</c:v>
                </c:pt>
                <c:pt idx="1012">
                  <c:v>-0.6270110000000001</c:v>
                </c:pt>
                <c:pt idx="1013">
                  <c:v>-0.62068200000000007</c:v>
                </c:pt>
                <c:pt idx="1014">
                  <c:v>-0.61512500000000003</c:v>
                </c:pt>
                <c:pt idx="1015">
                  <c:v>-0.60959200000000002</c:v>
                </c:pt>
                <c:pt idx="1016">
                  <c:v>-0.60426599999999997</c:v>
                </c:pt>
                <c:pt idx="1017">
                  <c:v>-0.59841600000000006</c:v>
                </c:pt>
                <c:pt idx="1018">
                  <c:v>-0.59277500000000005</c:v>
                </c:pt>
                <c:pt idx="1019">
                  <c:v>-0.58734000000000008</c:v>
                </c:pt>
                <c:pt idx="1020">
                  <c:v>-0.58174999999999999</c:v>
                </c:pt>
                <c:pt idx="1021">
                  <c:v>-0.576542</c:v>
                </c:pt>
                <c:pt idx="1022">
                  <c:v>-0.57135599999999998</c:v>
                </c:pt>
                <c:pt idx="1023">
                  <c:v>-0.56636799999999998</c:v>
                </c:pt>
                <c:pt idx="1024">
                  <c:v>-0.56104999999999994</c:v>
                </c:pt>
                <c:pt idx="1025">
                  <c:v>-0.55558200000000002</c:v>
                </c:pt>
                <c:pt idx="1026">
                  <c:v>-0.55031299999999994</c:v>
                </c:pt>
                <c:pt idx="1027">
                  <c:v>-0.54575600000000002</c:v>
                </c:pt>
                <c:pt idx="1028">
                  <c:v>-0.541215</c:v>
                </c:pt>
                <c:pt idx="1029">
                  <c:v>-0.53617999999999999</c:v>
                </c:pt>
                <c:pt idx="1030">
                  <c:v>-0.53099799999999997</c:v>
                </c:pt>
                <c:pt idx="1031">
                  <c:v>-0.52600800000000003</c:v>
                </c:pt>
                <c:pt idx="1032">
                  <c:v>-0.521374</c:v>
                </c:pt>
                <c:pt idx="1033">
                  <c:v>-0.51642600000000005</c:v>
                </c:pt>
                <c:pt idx="1034">
                  <c:v>-0.51166500000000004</c:v>
                </c:pt>
                <c:pt idx="1035">
                  <c:v>-0.50741599999999998</c:v>
                </c:pt>
                <c:pt idx="1036">
                  <c:v>-0.50318099999999999</c:v>
                </c:pt>
                <c:pt idx="1037">
                  <c:v>-0.49847399999999997</c:v>
                </c:pt>
                <c:pt idx="1038">
                  <c:v>-0.49378699999999998</c:v>
                </c:pt>
                <c:pt idx="1039">
                  <c:v>-0.48975999999999997</c:v>
                </c:pt>
                <c:pt idx="1040">
                  <c:v>-0.48574499999999998</c:v>
                </c:pt>
                <c:pt idx="1041">
                  <c:v>-0.48111000000000004</c:v>
                </c:pt>
                <c:pt idx="1042">
                  <c:v>-0.47680900000000009</c:v>
                </c:pt>
                <c:pt idx="1043">
                  <c:v>-0.47221200000000002</c:v>
                </c:pt>
                <c:pt idx="1044">
                  <c:v>-0.46825499999999998</c:v>
                </c:pt>
                <c:pt idx="1045">
                  <c:v>-0.46446399999999999</c:v>
                </c:pt>
                <c:pt idx="1046">
                  <c:v>-0.46053000000000005</c:v>
                </c:pt>
                <c:pt idx="1047">
                  <c:v>-0.45630399999999999</c:v>
                </c:pt>
                <c:pt idx="1048">
                  <c:v>-0.45194299999999998</c:v>
                </c:pt>
                <c:pt idx="1049">
                  <c:v>-0.44805</c:v>
                </c:pt>
                <c:pt idx="1050">
                  <c:v>-0.44416900000000004</c:v>
                </c:pt>
                <c:pt idx="1051">
                  <c:v>-0.43985599999999997</c:v>
                </c:pt>
                <c:pt idx="1052">
                  <c:v>-0.43600199999999995</c:v>
                </c:pt>
                <c:pt idx="1053">
                  <c:v>-0.43186800000000003</c:v>
                </c:pt>
                <c:pt idx="1054">
                  <c:v>-0.42833000000000004</c:v>
                </c:pt>
                <c:pt idx="1055">
                  <c:v>-0.424512</c:v>
                </c:pt>
                <c:pt idx="1056">
                  <c:v>-0.42084899999999997</c:v>
                </c:pt>
                <c:pt idx="1057">
                  <c:v>-0.41719600000000001</c:v>
                </c:pt>
                <c:pt idx="1058">
                  <c:v>-0.413271</c:v>
                </c:pt>
                <c:pt idx="1059">
                  <c:v>-0.40936</c:v>
                </c:pt>
                <c:pt idx="1060">
                  <c:v>-0.40574099999999996</c:v>
                </c:pt>
                <c:pt idx="1061">
                  <c:v>-0.40213199999999993</c:v>
                </c:pt>
                <c:pt idx="1062">
                  <c:v>-0.39894400000000002</c:v>
                </c:pt>
                <c:pt idx="1063">
                  <c:v>-0.39521600000000001</c:v>
                </c:pt>
                <c:pt idx="1064">
                  <c:v>-0.39150000000000001</c:v>
                </c:pt>
                <c:pt idx="1065">
                  <c:v>-0.38779599999999992</c:v>
                </c:pt>
                <c:pt idx="1066">
                  <c:v>-0.384104</c:v>
                </c:pt>
                <c:pt idx="1067">
                  <c:v>-0.38081999999999999</c:v>
                </c:pt>
                <c:pt idx="1068">
                  <c:v>-0.37714900000000001</c:v>
                </c:pt>
                <c:pt idx="1069">
                  <c:v>-0.37375000000000003</c:v>
                </c:pt>
                <c:pt idx="1070">
                  <c:v>-0.37061700000000003</c:v>
                </c:pt>
                <c:pt idx="1071">
                  <c:v>-0.36697600000000002</c:v>
                </c:pt>
                <c:pt idx="1072">
                  <c:v>-0.36360100000000001</c:v>
                </c:pt>
                <c:pt idx="1073">
                  <c:v>-0.36048599999999997</c:v>
                </c:pt>
                <c:pt idx="1074">
                  <c:v>-0.35762499999999997</c:v>
                </c:pt>
                <c:pt idx="1075">
                  <c:v>-0.35389599999999999</c:v>
                </c:pt>
                <c:pt idx="1076">
                  <c:v>-0.35030399999999995</c:v>
                </c:pt>
                <c:pt idx="1077">
                  <c:v>-0.34684599999999999</c:v>
                </c:pt>
                <c:pt idx="1078">
                  <c:v>-0.34376100000000004</c:v>
                </c:pt>
                <c:pt idx="1079">
                  <c:v>-0.34044000000000002</c:v>
                </c:pt>
                <c:pt idx="1080">
                  <c:v>-0.33676999999999996</c:v>
                </c:pt>
                <c:pt idx="1081">
                  <c:v>-0.33323200000000003</c:v>
                </c:pt>
                <c:pt idx="1082">
                  <c:v>-0.33017400000000002</c:v>
                </c:pt>
                <c:pt idx="1083">
                  <c:v>-0.32688800000000001</c:v>
                </c:pt>
                <c:pt idx="1084">
                  <c:v>-0.32372499999999998</c:v>
                </c:pt>
                <c:pt idx="1085">
                  <c:v>-0.32056799999999996</c:v>
                </c:pt>
                <c:pt idx="1086">
                  <c:v>-0.31707800000000003</c:v>
                </c:pt>
                <c:pt idx="1087">
                  <c:v>-0.314384</c:v>
                </c:pt>
                <c:pt idx="1088">
                  <c:v>-0.31091099999999999</c:v>
                </c:pt>
                <c:pt idx="1089">
                  <c:v>-0.30778000000000005</c:v>
                </c:pt>
                <c:pt idx="1090">
                  <c:v>-0.30432800000000004</c:v>
                </c:pt>
                <c:pt idx="1091">
                  <c:v>-0.30121199999999998</c:v>
                </c:pt>
                <c:pt idx="1092">
                  <c:v>-0.298209</c:v>
                </c:pt>
                <c:pt idx="1093">
                  <c:v>-0.29499799999999998</c:v>
                </c:pt>
                <c:pt idx="1094">
                  <c:v>-0.292215</c:v>
                </c:pt>
                <c:pt idx="1095">
                  <c:v>-0.288912</c:v>
                </c:pt>
                <c:pt idx="1096">
                  <c:v>-0.28572199999999998</c:v>
                </c:pt>
                <c:pt idx="1097">
                  <c:v>-0.282642</c:v>
                </c:pt>
                <c:pt idx="1098">
                  <c:v>-0.279366</c:v>
                </c:pt>
                <c:pt idx="1099">
                  <c:v>-0.27650000000000002</c:v>
                </c:pt>
                <c:pt idx="1100">
                  <c:v>-0.27342182999999998</c:v>
                </c:pt>
                <c:pt idx="1101">
                  <c:v>-0.27036673999999999</c:v>
                </c:pt>
                <c:pt idx="1102">
                  <c:v>-0.26729009999999997</c:v>
                </c:pt>
                <c:pt idx="1103">
                  <c:v>-0.2640825</c:v>
                </c:pt>
                <c:pt idx="1104">
                  <c:v>-0.26152256000000002</c:v>
                </c:pt>
                <c:pt idx="1105">
                  <c:v>-0.25839444000000006</c:v>
                </c:pt>
                <c:pt idx="1106">
                  <c:v>-0.25518129000000006</c:v>
                </c:pt>
                <c:pt idx="1107">
                  <c:v>-0.25225423000000002</c:v>
                </c:pt>
                <c:pt idx="1108">
                  <c:v>-0.24905808000000002</c:v>
                </c:pt>
                <c:pt idx="1109">
                  <c:v>-0.24623204999999998</c:v>
                </c:pt>
                <c:pt idx="1110">
                  <c:v>-0.24331899000000001</c:v>
                </c:pt>
                <c:pt idx="1111">
                  <c:v>-0.24038261999999996</c:v>
                </c:pt>
                <c:pt idx="1112">
                  <c:v>-0.23750487000000001</c:v>
                </c:pt>
                <c:pt idx="1113">
                  <c:v>-0.23431847999999997</c:v>
                </c:pt>
                <c:pt idx="1114">
                  <c:v>-0.23145166</c:v>
                </c:pt>
                <c:pt idx="1115">
                  <c:v>-0.22819831999999998</c:v>
                </c:pt>
                <c:pt idx="1116">
                  <c:v>-0.22526039</c:v>
                </c:pt>
                <c:pt idx="1117">
                  <c:v>-0.22271144999999998</c:v>
                </c:pt>
                <c:pt idx="1118">
                  <c:v>-0.21978048000000003</c:v>
                </c:pt>
                <c:pt idx="1119">
                  <c:v>-0.21682836000000003</c:v>
                </c:pt>
                <c:pt idx="1120">
                  <c:v>-0.21377615</c:v>
                </c:pt>
                <c:pt idx="1121">
                  <c:v>-0.21078603999999995</c:v>
                </c:pt>
                <c:pt idx="1122">
                  <c:v>-0.20805802999999998</c:v>
                </c:pt>
                <c:pt idx="1123">
                  <c:v>-0.20497688000000003</c:v>
                </c:pt>
                <c:pt idx="1124">
                  <c:v>-0.20230783999999999</c:v>
                </c:pt>
                <c:pt idx="1125">
                  <c:v>-0.19943682000000004</c:v>
                </c:pt>
                <c:pt idx="1126">
                  <c:v>-0.19640455999999998</c:v>
                </c:pt>
                <c:pt idx="1127">
                  <c:v>-0.19357148000000005</c:v>
                </c:pt>
                <c:pt idx="1128">
                  <c:v>-0.19057349000000001</c:v>
                </c:pt>
                <c:pt idx="1129">
                  <c:v>-0.18791732000000005</c:v>
                </c:pt>
                <c:pt idx="1130">
                  <c:v>-0.18495815999999998</c:v>
                </c:pt>
                <c:pt idx="1131">
                  <c:v>-0.182007</c:v>
                </c:pt>
                <c:pt idx="1132">
                  <c:v>-0.17926496000000003</c:v>
                </c:pt>
                <c:pt idx="1133">
                  <c:v>-0.17645887999999998</c:v>
                </c:pt>
                <c:pt idx="1134">
                  <c:v>-0.17372184000000004</c:v>
                </c:pt>
                <c:pt idx="1135">
                  <c:v>-0.17075729999999997</c:v>
                </c:pt>
                <c:pt idx="1136">
                  <c:v>-0.16793855999999999</c:v>
                </c:pt>
                <c:pt idx="1137">
                  <c:v>-0.16521251999999997</c:v>
                </c:pt>
                <c:pt idx="1138">
                  <c:v>-0.16230535999999998</c:v>
                </c:pt>
                <c:pt idx="1139">
                  <c:v>-0.15946624000000004</c:v>
                </c:pt>
                <c:pt idx="1140">
                  <c:v>-0.15663311999999999</c:v>
                </c:pt>
                <c:pt idx="1141">
                  <c:v>-0.15386404000000001</c:v>
                </c:pt>
                <c:pt idx="1142">
                  <c:v>-0.15132712000000001</c:v>
                </c:pt>
                <c:pt idx="1143">
                  <c:v>-0.14839392000000001</c:v>
                </c:pt>
                <c:pt idx="1144">
                  <c:v>-0.14558080000000001</c:v>
                </c:pt>
                <c:pt idx="1145">
                  <c:v>-0.1426656</c:v>
                </c:pt>
                <c:pt idx="1146">
                  <c:v>-0.13994590000000001</c:v>
                </c:pt>
                <c:pt idx="1147">
                  <c:v>-0.13728152000000002</c:v>
                </c:pt>
                <c:pt idx="1148">
                  <c:v>-0.13438832000000001</c:v>
                </c:pt>
                <c:pt idx="1149">
                  <c:v>-0.13168155000000001</c:v>
                </c:pt>
                <c:pt idx="1150">
                  <c:v>-0.12885435000000001</c:v>
                </c:pt>
                <c:pt idx="1151">
                  <c:v>-0.12608320000000001</c:v>
                </c:pt>
                <c:pt idx="1152">
                  <c:v>-0.12341215</c:v>
                </c:pt>
                <c:pt idx="1153">
                  <c:v>-0.12067084</c:v>
                </c:pt>
                <c:pt idx="1154">
                  <c:v>-0.11807605</c:v>
                </c:pt>
                <c:pt idx="1155">
                  <c:v>-0.11519075000000001</c:v>
                </c:pt>
                <c:pt idx="1156">
                  <c:v>-0.11246352</c:v>
                </c:pt>
                <c:pt idx="1157">
                  <c:v>-0.10979255</c:v>
                </c:pt>
                <c:pt idx="1158">
                  <c:v>-0.10712554000000001</c:v>
                </c:pt>
                <c:pt idx="1159">
                  <c:v>-0.10461060000000003</c:v>
                </c:pt>
                <c:pt idx="1160">
                  <c:v>-0.10188145000000001</c:v>
                </c:pt>
                <c:pt idx="1161">
                  <c:v>-9.9044149999999984E-2</c:v>
                </c:pt>
                <c:pt idx="1162">
                  <c:v>-9.6404100000000006E-2</c:v>
                </c:pt>
                <c:pt idx="1163">
                  <c:v>-9.3647820000000007E-2</c:v>
                </c:pt>
                <c:pt idx="1164">
                  <c:v>-9.1015760000000001E-2</c:v>
                </c:pt>
                <c:pt idx="1165">
                  <c:v>-8.8249460000000016E-2</c:v>
                </c:pt>
                <c:pt idx="1166">
                  <c:v>-8.5533400000000009E-2</c:v>
                </c:pt>
                <c:pt idx="1167">
                  <c:v>-8.2881300000000019E-2</c:v>
                </c:pt>
                <c:pt idx="1168">
                  <c:v>-8.0259040000000018E-2</c:v>
                </c:pt>
                <c:pt idx="1169">
                  <c:v>-7.7679249999999991E-2</c:v>
                </c:pt>
                <c:pt idx="1170">
                  <c:v>-7.4945739999999997E-2</c:v>
                </c:pt>
                <c:pt idx="1171">
                  <c:v>-7.2284849999999998E-2</c:v>
                </c:pt>
                <c:pt idx="1172">
                  <c:v>-6.9760680000000005E-2</c:v>
                </c:pt>
                <c:pt idx="1173">
                  <c:v>-6.7104499999999997E-2</c:v>
                </c:pt>
                <c:pt idx="1174">
                  <c:v>-6.4479380000000003E-2</c:v>
                </c:pt>
                <c:pt idx="1175">
                  <c:v>-6.1834200000000006E-2</c:v>
                </c:pt>
                <c:pt idx="1176">
                  <c:v>-5.9123250000000002E-2</c:v>
                </c:pt>
                <c:pt idx="1177">
                  <c:v>-5.6514150000000006E-2</c:v>
                </c:pt>
                <c:pt idx="1178">
                  <c:v>-5.3850419999999996E-2</c:v>
                </c:pt>
                <c:pt idx="1179">
                  <c:v>-5.1307949999999998E-2</c:v>
                </c:pt>
                <c:pt idx="1180">
                  <c:v>-4.8698300000000014E-2</c:v>
                </c:pt>
                <c:pt idx="1181">
                  <c:v>-4.6089119999999997E-2</c:v>
                </c:pt>
                <c:pt idx="1182">
                  <c:v>-4.3485939999999994E-2</c:v>
                </c:pt>
                <c:pt idx="1183">
                  <c:v>-4.0904820000000001E-2</c:v>
                </c:pt>
                <c:pt idx="1184">
                  <c:v>-3.8372880000000005E-2</c:v>
                </c:pt>
                <c:pt idx="1185">
                  <c:v>-3.5754579999999994E-2</c:v>
                </c:pt>
                <c:pt idx="1186">
                  <c:v>-3.3133220000000012E-2</c:v>
                </c:pt>
                <c:pt idx="1187">
                  <c:v>-3.0572099999999998E-2</c:v>
                </c:pt>
                <c:pt idx="1188">
                  <c:v>-2.8014980000000002E-2</c:v>
                </c:pt>
                <c:pt idx="1189">
                  <c:v>-2.5461859999999996E-2</c:v>
                </c:pt>
                <c:pt idx="1190">
                  <c:v>-2.2897147E-2</c:v>
                </c:pt>
                <c:pt idx="1191">
                  <c:v>-2.0369664000000003E-2</c:v>
                </c:pt>
                <c:pt idx="1192">
                  <c:v>-1.7836086000000001E-2</c:v>
                </c:pt>
                <c:pt idx="1193">
                  <c:v>-1.5319174999999999E-2</c:v>
                </c:pt>
                <c:pt idx="1194">
                  <c:v>-1.2784060000000002E-2</c:v>
                </c:pt>
                <c:pt idx="1195">
                  <c:v>-1.0233151999999999E-2</c:v>
                </c:pt>
                <c:pt idx="1196">
                  <c:v>-7.7017920000000007E-3</c:v>
                </c:pt>
                <c:pt idx="1197">
                  <c:v>-5.1781300000000013E-3</c:v>
                </c:pt>
                <c:pt idx="1198">
                  <c:v>-2.6764079999999995E-3</c:v>
                </c:pt>
                <c:pt idx="1199">
                  <c:v>-1.7519003999999998E-4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5DD-1A41-BFE1-0F764BD9F83E}"/>
            </c:ext>
          </c:extLst>
        </c:ser>
        <c:ser>
          <c:idx val="3"/>
          <c:order val="3"/>
          <c:tx>
            <c:v>S2</c:v>
          </c:tx>
          <c:spPr>
            <a:ln w="38100"/>
          </c:spPr>
          <c:marker>
            <c:symbol val="none"/>
          </c:marker>
          <c:xVal>
            <c:numRef>
              <c:f>'Milli +potential'!$V$2:$V$1201</c:f>
              <c:numCache>
                <c:formatCode>General</c:formatCode>
                <c:ptCount val="1200"/>
                <c:pt idx="0">
                  <c:v>398.5</c:v>
                </c:pt>
                <c:pt idx="1">
                  <c:v>397.5</c:v>
                </c:pt>
                <c:pt idx="2">
                  <c:v>396.5</c:v>
                </c:pt>
                <c:pt idx="3">
                  <c:v>395.5</c:v>
                </c:pt>
                <c:pt idx="4">
                  <c:v>394.5</c:v>
                </c:pt>
                <c:pt idx="5">
                  <c:v>393.6</c:v>
                </c:pt>
                <c:pt idx="6">
                  <c:v>392.6</c:v>
                </c:pt>
                <c:pt idx="7">
                  <c:v>391.6</c:v>
                </c:pt>
                <c:pt idx="8">
                  <c:v>390.6</c:v>
                </c:pt>
                <c:pt idx="9">
                  <c:v>389.6</c:v>
                </c:pt>
                <c:pt idx="10">
                  <c:v>388.6</c:v>
                </c:pt>
                <c:pt idx="11">
                  <c:v>387.6</c:v>
                </c:pt>
                <c:pt idx="12">
                  <c:v>386.6</c:v>
                </c:pt>
                <c:pt idx="13">
                  <c:v>385.6</c:v>
                </c:pt>
                <c:pt idx="14">
                  <c:v>384.6</c:v>
                </c:pt>
                <c:pt idx="15">
                  <c:v>383.5</c:v>
                </c:pt>
                <c:pt idx="16">
                  <c:v>382.6</c:v>
                </c:pt>
                <c:pt idx="17">
                  <c:v>381.6</c:v>
                </c:pt>
                <c:pt idx="18">
                  <c:v>380.5</c:v>
                </c:pt>
                <c:pt idx="19">
                  <c:v>379.59999999999997</c:v>
                </c:pt>
                <c:pt idx="20">
                  <c:v>378.59999999999997</c:v>
                </c:pt>
                <c:pt idx="21">
                  <c:v>377.59999999999997</c:v>
                </c:pt>
                <c:pt idx="22">
                  <c:v>376.59999999999997</c:v>
                </c:pt>
                <c:pt idx="23">
                  <c:v>375.59999999999997</c:v>
                </c:pt>
                <c:pt idx="24">
                  <c:v>374.59999999999997</c:v>
                </c:pt>
                <c:pt idx="25">
                  <c:v>373.59999999999997</c:v>
                </c:pt>
                <c:pt idx="26">
                  <c:v>372.59999999999997</c:v>
                </c:pt>
                <c:pt idx="27">
                  <c:v>371.59999999999997</c:v>
                </c:pt>
                <c:pt idx="28">
                  <c:v>370.59999999999997</c:v>
                </c:pt>
                <c:pt idx="29">
                  <c:v>369.59999999999997</c:v>
                </c:pt>
                <c:pt idx="30">
                  <c:v>368.59999999999997</c:v>
                </c:pt>
                <c:pt idx="31">
                  <c:v>367.59999999999997</c:v>
                </c:pt>
                <c:pt idx="32">
                  <c:v>366.70000000000005</c:v>
                </c:pt>
                <c:pt idx="33">
                  <c:v>365.70000000000005</c:v>
                </c:pt>
                <c:pt idx="34">
                  <c:v>364.70000000000005</c:v>
                </c:pt>
                <c:pt idx="35">
                  <c:v>363.70000000000005</c:v>
                </c:pt>
                <c:pt idx="36">
                  <c:v>362.59999999999997</c:v>
                </c:pt>
                <c:pt idx="37">
                  <c:v>361.59999999999997</c:v>
                </c:pt>
                <c:pt idx="38">
                  <c:v>360.59999999999997</c:v>
                </c:pt>
                <c:pt idx="39">
                  <c:v>359.59999999999997</c:v>
                </c:pt>
                <c:pt idx="40">
                  <c:v>358.59999999999997</c:v>
                </c:pt>
                <c:pt idx="41">
                  <c:v>357.5</c:v>
                </c:pt>
                <c:pt idx="42">
                  <c:v>356.5</c:v>
                </c:pt>
                <c:pt idx="43">
                  <c:v>355.6</c:v>
                </c:pt>
                <c:pt idx="44">
                  <c:v>354.5</c:v>
                </c:pt>
                <c:pt idx="45">
                  <c:v>353.6</c:v>
                </c:pt>
                <c:pt idx="46">
                  <c:v>352.6</c:v>
                </c:pt>
                <c:pt idx="47">
                  <c:v>351.6</c:v>
                </c:pt>
                <c:pt idx="48">
                  <c:v>350.6</c:v>
                </c:pt>
                <c:pt idx="49">
                  <c:v>349.6</c:v>
                </c:pt>
                <c:pt idx="50">
                  <c:v>348.6</c:v>
                </c:pt>
                <c:pt idx="51">
                  <c:v>347.6</c:v>
                </c:pt>
                <c:pt idx="52">
                  <c:v>346.6</c:v>
                </c:pt>
                <c:pt idx="53">
                  <c:v>345.6</c:v>
                </c:pt>
                <c:pt idx="54">
                  <c:v>344.6</c:v>
                </c:pt>
                <c:pt idx="55">
                  <c:v>343.6</c:v>
                </c:pt>
                <c:pt idx="56">
                  <c:v>342.6</c:v>
                </c:pt>
                <c:pt idx="57">
                  <c:v>341.6</c:v>
                </c:pt>
                <c:pt idx="58">
                  <c:v>340.6</c:v>
                </c:pt>
                <c:pt idx="59">
                  <c:v>339.6</c:v>
                </c:pt>
                <c:pt idx="60">
                  <c:v>338.6</c:v>
                </c:pt>
                <c:pt idx="61">
                  <c:v>337.6</c:v>
                </c:pt>
                <c:pt idx="62">
                  <c:v>336.6</c:v>
                </c:pt>
                <c:pt idx="63">
                  <c:v>335.6</c:v>
                </c:pt>
                <c:pt idx="64">
                  <c:v>334.6</c:v>
                </c:pt>
                <c:pt idx="65">
                  <c:v>333.6</c:v>
                </c:pt>
                <c:pt idx="66">
                  <c:v>332.6</c:v>
                </c:pt>
                <c:pt idx="67">
                  <c:v>331.6</c:v>
                </c:pt>
                <c:pt idx="68">
                  <c:v>330.6</c:v>
                </c:pt>
                <c:pt idx="69">
                  <c:v>329.6</c:v>
                </c:pt>
                <c:pt idx="70">
                  <c:v>328.6</c:v>
                </c:pt>
                <c:pt idx="71">
                  <c:v>327.60000000000002</c:v>
                </c:pt>
                <c:pt idx="72">
                  <c:v>326.60000000000002</c:v>
                </c:pt>
                <c:pt idx="73">
                  <c:v>325.60000000000002</c:v>
                </c:pt>
                <c:pt idx="74">
                  <c:v>324.60000000000002</c:v>
                </c:pt>
                <c:pt idx="75">
                  <c:v>323.60000000000002</c:v>
                </c:pt>
                <c:pt idx="76">
                  <c:v>322.60000000000002</c:v>
                </c:pt>
                <c:pt idx="77">
                  <c:v>321.60000000000002</c:v>
                </c:pt>
                <c:pt idx="78">
                  <c:v>320.60000000000002</c:v>
                </c:pt>
                <c:pt idx="79">
                  <c:v>319.60000000000002</c:v>
                </c:pt>
                <c:pt idx="80">
                  <c:v>318.60000000000002</c:v>
                </c:pt>
                <c:pt idx="81">
                  <c:v>317.59999999999997</c:v>
                </c:pt>
                <c:pt idx="82">
                  <c:v>316.59999999999997</c:v>
                </c:pt>
                <c:pt idx="83">
                  <c:v>315.59999999999997</c:v>
                </c:pt>
                <c:pt idx="84">
                  <c:v>314.7</c:v>
                </c:pt>
                <c:pt idx="85">
                  <c:v>313.7</c:v>
                </c:pt>
                <c:pt idx="86">
                  <c:v>312.59999999999997</c:v>
                </c:pt>
                <c:pt idx="87">
                  <c:v>311.59999999999997</c:v>
                </c:pt>
                <c:pt idx="88">
                  <c:v>310.59999999999997</c:v>
                </c:pt>
                <c:pt idx="89">
                  <c:v>309.59999999999997</c:v>
                </c:pt>
                <c:pt idx="90">
                  <c:v>308.59999999999997</c:v>
                </c:pt>
                <c:pt idx="91">
                  <c:v>307.59999999999997</c:v>
                </c:pt>
                <c:pt idx="92">
                  <c:v>306.59999999999997</c:v>
                </c:pt>
                <c:pt idx="93">
                  <c:v>305.59999999999997</c:v>
                </c:pt>
                <c:pt idx="94">
                  <c:v>304.59999999999997</c:v>
                </c:pt>
                <c:pt idx="95">
                  <c:v>303.59999999999997</c:v>
                </c:pt>
                <c:pt idx="96">
                  <c:v>302.59999999999997</c:v>
                </c:pt>
                <c:pt idx="97">
                  <c:v>301.59999999999997</c:v>
                </c:pt>
                <c:pt idx="98">
                  <c:v>300.59999999999997</c:v>
                </c:pt>
                <c:pt idx="99">
                  <c:v>299.59999999999997</c:v>
                </c:pt>
                <c:pt idx="100">
                  <c:v>298.59999999999997</c:v>
                </c:pt>
                <c:pt idx="101">
                  <c:v>297.59999999999997</c:v>
                </c:pt>
                <c:pt idx="102">
                  <c:v>296.59999999999997</c:v>
                </c:pt>
                <c:pt idx="103">
                  <c:v>295.59999999999997</c:v>
                </c:pt>
                <c:pt idx="104">
                  <c:v>294.59999999999997</c:v>
                </c:pt>
                <c:pt idx="105">
                  <c:v>293.60000000000002</c:v>
                </c:pt>
                <c:pt idx="106">
                  <c:v>292.60000000000002</c:v>
                </c:pt>
                <c:pt idx="107">
                  <c:v>291.60000000000002</c:v>
                </c:pt>
                <c:pt idx="108">
                  <c:v>290.60000000000002</c:v>
                </c:pt>
                <c:pt idx="109">
                  <c:v>289.60000000000002</c:v>
                </c:pt>
                <c:pt idx="110">
                  <c:v>288.60000000000002</c:v>
                </c:pt>
                <c:pt idx="111">
                  <c:v>287.60000000000002</c:v>
                </c:pt>
                <c:pt idx="112">
                  <c:v>286.60000000000002</c:v>
                </c:pt>
                <c:pt idx="113">
                  <c:v>285.60000000000002</c:v>
                </c:pt>
                <c:pt idx="114">
                  <c:v>284.60000000000002</c:v>
                </c:pt>
                <c:pt idx="115">
                  <c:v>283.60000000000002</c:v>
                </c:pt>
                <c:pt idx="116">
                  <c:v>282.7</c:v>
                </c:pt>
                <c:pt idx="117">
                  <c:v>281.7</c:v>
                </c:pt>
                <c:pt idx="118">
                  <c:v>280.60000000000002</c:v>
                </c:pt>
                <c:pt idx="119">
                  <c:v>279.60000000000002</c:v>
                </c:pt>
                <c:pt idx="120">
                  <c:v>278.60000000000002</c:v>
                </c:pt>
                <c:pt idx="121">
                  <c:v>277.60000000000002</c:v>
                </c:pt>
                <c:pt idx="122">
                  <c:v>276.60000000000002</c:v>
                </c:pt>
                <c:pt idx="123">
                  <c:v>275.60000000000002</c:v>
                </c:pt>
                <c:pt idx="124">
                  <c:v>274.60000000000002</c:v>
                </c:pt>
                <c:pt idx="125">
                  <c:v>273.60000000000002</c:v>
                </c:pt>
                <c:pt idx="126">
                  <c:v>272.60000000000002</c:v>
                </c:pt>
                <c:pt idx="127">
                  <c:v>271.60000000000002</c:v>
                </c:pt>
                <c:pt idx="128">
                  <c:v>270.60000000000002</c:v>
                </c:pt>
                <c:pt idx="129">
                  <c:v>269.60000000000002</c:v>
                </c:pt>
                <c:pt idx="130">
                  <c:v>268.60000000000002</c:v>
                </c:pt>
                <c:pt idx="131">
                  <c:v>267.60000000000002</c:v>
                </c:pt>
                <c:pt idx="132">
                  <c:v>266.60000000000002</c:v>
                </c:pt>
                <c:pt idx="133">
                  <c:v>265.60000000000002</c:v>
                </c:pt>
                <c:pt idx="134">
                  <c:v>264.60000000000002</c:v>
                </c:pt>
                <c:pt idx="135">
                  <c:v>263.7</c:v>
                </c:pt>
                <c:pt idx="136">
                  <c:v>262.7</c:v>
                </c:pt>
                <c:pt idx="137">
                  <c:v>261.60000000000002</c:v>
                </c:pt>
                <c:pt idx="138">
                  <c:v>260.60000000000002</c:v>
                </c:pt>
                <c:pt idx="139">
                  <c:v>259.7</c:v>
                </c:pt>
                <c:pt idx="140">
                  <c:v>258.7</c:v>
                </c:pt>
                <c:pt idx="141">
                  <c:v>257.7</c:v>
                </c:pt>
                <c:pt idx="142">
                  <c:v>256.60000000000002</c:v>
                </c:pt>
                <c:pt idx="143">
                  <c:v>255.6</c:v>
                </c:pt>
                <c:pt idx="144">
                  <c:v>254.6</c:v>
                </c:pt>
                <c:pt idx="145">
                  <c:v>253.6</c:v>
                </c:pt>
                <c:pt idx="146">
                  <c:v>252.6</c:v>
                </c:pt>
                <c:pt idx="147">
                  <c:v>251.6</c:v>
                </c:pt>
                <c:pt idx="148">
                  <c:v>250.7</c:v>
                </c:pt>
                <c:pt idx="149">
                  <c:v>249.6</c:v>
                </c:pt>
                <c:pt idx="150">
                  <c:v>248.70000000000002</c:v>
                </c:pt>
                <c:pt idx="151">
                  <c:v>247.6</c:v>
                </c:pt>
                <c:pt idx="152">
                  <c:v>246.60000000000002</c:v>
                </c:pt>
                <c:pt idx="153">
                  <c:v>245.7</c:v>
                </c:pt>
                <c:pt idx="154">
                  <c:v>244.7</c:v>
                </c:pt>
                <c:pt idx="155">
                  <c:v>243.7</c:v>
                </c:pt>
                <c:pt idx="156">
                  <c:v>242.60000000000002</c:v>
                </c:pt>
                <c:pt idx="157">
                  <c:v>241.60000000000002</c:v>
                </c:pt>
                <c:pt idx="158">
                  <c:v>240.6</c:v>
                </c:pt>
                <c:pt idx="159">
                  <c:v>239.6</c:v>
                </c:pt>
                <c:pt idx="160">
                  <c:v>238.6</c:v>
                </c:pt>
                <c:pt idx="161">
                  <c:v>237.7</c:v>
                </c:pt>
                <c:pt idx="162">
                  <c:v>236.7</c:v>
                </c:pt>
                <c:pt idx="163">
                  <c:v>235.7</c:v>
                </c:pt>
                <c:pt idx="164">
                  <c:v>234.7</c:v>
                </c:pt>
                <c:pt idx="165">
                  <c:v>233.7</c:v>
                </c:pt>
                <c:pt idx="166">
                  <c:v>232.7</c:v>
                </c:pt>
                <c:pt idx="167">
                  <c:v>231.7</c:v>
                </c:pt>
                <c:pt idx="168">
                  <c:v>230.7</c:v>
                </c:pt>
                <c:pt idx="169">
                  <c:v>229.6</c:v>
                </c:pt>
                <c:pt idx="170">
                  <c:v>228.6</c:v>
                </c:pt>
                <c:pt idx="171">
                  <c:v>227.6</c:v>
                </c:pt>
                <c:pt idx="172">
                  <c:v>226.6</c:v>
                </c:pt>
                <c:pt idx="173">
                  <c:v>225.6</c:v>
                </c:pt>
                <c:pt idx="174">
                  <c:v>224.6</c:v>
                </c:pt>
                <c:pt idx="175">
                  <c:v>223.6</c:v>
                </c:pt>
                <c:pt idx="176">
                  <c:v>222.70000000000002</c:v>
                </c:pt>
                <c:pt idx="177">
                  <c:v>221.70000000000002</c:v>
                </c:pt>
                <c:pt idx="178">
                  <c:v>220.6</c:v>
                </c:pt>
                <c:pt idx="179">
                  <c:v>219.70000000000002</c:v>
                </c:pt>
                <c:pt idx="180">
                  <c:v>218.70000000000002</c:v>
                </c:pt>
                <c:pt idx="181">
                  <c:v>217.70000000000002</c:v>
                </c:pt>
                <c:pt idx="182">
                  <c:v>216.70000000000002</c:v>
                </c:pt>
                <c:pt idx="183">
                  <c:v>215.7</c:v>
                </c:pt>
                <c:pt idx="184">
                  <c:v>214.7</c:v>
                </c:pt>
                <c:pt idx="185">
                  <c:v>213.7</c:v>
                </c:pt>
                <c:pt idx="186">
                  <c:v>212.7</c:v>
                </c:pt>
                <c:pt idx="187">
                  <c:v>211.79999999999998</c:v>
                </c:pt>
                <c:pt idx="188">
                  <c:v>210.7</c:v>
                </c:pt>
                <c:pt idx="189">
                  <c:v>209.7</c:v>
                </c:pt>
                <c:pt idx="190">
                  <c:v>208.7</c:v>
                </c:pt>
                <c:pt idx="191">
                  <c:v>207.7</c:v>
                </c:pt>
                <c:pt idx="192">
                  <c:v>206.7</c:v>
                </c:pt>
                <c:pt idx="193">
                  <c:v>205.7</c:v>
                </c:pt>
                <c:pt idx="194">
                  <c:v>204.7</c:v>
                </c:pt>
                <c:pt idx="195">
                  <c:v>203.7</c:v>
                </c:pt>
                <c:pt idx="196">
                  <c:v>202.7</c:v>
                </c:pt>
                <c:pt idx="197">
                  <c:v>201.7</c:v>
                </c:pt>
                <c:pt idx="198">
                  <c:v>200.6</c:v>
                </c:pt>
                <c:pt idx="199">
                  <c:v>199.6</c:v>
                </c:pt>
                <c:pt idx="200">
                  <c:v>198.6</c:v>
                </c:pt>
                <c:pt idx="201">
                  <c:v>197.7</c:v>
                </c:pt>
                <c:pt idx="202">
                  <c:v>196.6</c:v>
                </c:pt>
                <c:pt idx="203">
                  <c:v>195.70000000000002</c:v>
                </c:pt>
                <c:pt idx="204">
                  <c:v>194.70000000000002</c:v>
                </c:pt>
                <c:pt idx="205">
                  <c:v>193.70000000000002</c:v>
                </c:pt>
                <c:pt idx="206">
                  <c:v>192.70000000000002</c:v>
                </c:pt>
                <c:pt idx="207">
                  <c:v>191.70000000000002</c:v>
                </c:pt>
                <c:pt idx="208">
                  <c:v>190.6</c:v>
                </c:pt>
                <c:pt idx="209">
                  <c:v>189.70000000000002</c:v>
                </c:pt>
                <c:pt idx="210">
                  <c:v>188.70000000000002</c:v>
                </c:pt>
                <c:pt idx="211">
                  <c:v>187.70000000000002</c:v>
                </c:pt>
                <c:pt idx="212">
                  <c:v>186.70000000000002</c:v>
                </c:pt>
                <c:pt idx="213">
                  <c:v>185.70000000000002</c:v>
                </c:pt>
                <c:pt idx="214">
                  <c:v>184.70000000000002</c:v>
                </c:pt>
                <c:pt idx="215">
                  <c:v>183.7</c:v>
                </c:pt>
                <c:pt idx="216">
                  <c:v>182.7</c:v>
                </c:pt>
                <c:pt idx="217">
                  <c:v>181.7</c:v>
                </c:pt>
                <c:pt idx="218">
                  <c:v>180.7</c:v>
                </c:pt>
                <c:pt idx="219">
                  <c:v>179.7</c:v>
                </c:pt>
                <c:pt idx="220">
                  <c:v>178.60000000000002</c:v>
                </c:pt>
                <c:pt idx="221">
                  <c:v>177.6</c:v>
                </c:pt>
                <c:pt idx="222">
                  <c:v>176.6</c:v>
                </c:pt>
                <c:pt idx="223">
                  <c:v>175.6</c:v>
                </c:pt>
                <c:pt idx="224">
                  <c:v>174.6</c:v>
                </c:pt>
                <c:pt idx="225">
                  <c:v>173.7</c:v>
                </c:pt>
                <c:pt idx="226">
                  <c:v>172.6</c:v>
                </c:pt>
                <c:pt idx="227">
                  <c:v>171.6</c:v>
                </c:pt>
                <c:pt idx="228">
                  <c:v>170.6</c:v>
                </c:pt>
                <c:pt idx="229">
                  <c:v>169.6</c:v>
                </c:pt>
                <c:pt idx="230">
                  <c:v>168.6</c:v>
                </c:pt>
                <c:pt idx="231">
                  <c:v>167.7</c:v>
                </c:pt>
                <c:pt idx="232">
                  <c:v>166.7</c:v>
                </c:pt>
                <c:pt idx="233">
                  <c:v>165.7</c:v>
                </c:pt>
                <c:pt idx="234">
                  <c:v>164.70000000000002</c:v>
                </c:pt>
                <c:pt idx="235">
                  <c:v>163.70000000000002</c:v>
                </c:pt>
                <c:pt idx="236">
                  <c:v>162.70000000000002</c:v>
                </c:pt>
                <c:pt idx="237">
                  <c:v>161.70000000000002</c:v>
                </c:pt>
                <c:pt idx="238">
                  <c:v>160.70000000000002</c:v>
                </c:pt>
                <c:pt idx="239">
                  <c:v>159.70000000000002</c:v>
                </c:pt>
                <c:pt idx="240">
                  <c:v>158.70000000000002</c:v>
                </c:pt>
                <c:pt idx="241">
                  <c:v>157.70000000000002</c:v>
                </c:pt>
                <c:pt idx="242">
                  <c:v>156.70000000000002</c:v>
                </c:pt>
                <c:pt idx="243">
                  <c:v>155.79999999999998</c:v>
                </c:pt>
                <c:pt idx="244">
                  <c:v>154.79999999999998</c:v>
                </c:pt>
                <c:pt idx="245">
                  <c:v>153.79999999999998</c:v>
                </c:pt>
                <c:pt idx="246">
                  <c:v>152.69999999999999</c:v>
                </c:pt>
                <c:pt idx="247">
                  <c:v>151.69999999999999</c:v>
                </c:pt>
                <c:pt idx="248">
                  <c:v>150.69999999999999</c:v>
                </c:pt>
                <c:pt idx="249">
                  <c:v>149.69999999999999</c:v>
                </c:pt>
                <c:pt idx="250">
                  <c:v>148.69999999999999</c:v>
                </c:pt>
                <c:pt idx="251">
                  <c:v>147.69999999999999</c:v>
                </c:pt>
                <c:pt idx="252">
                  <c:v>146.69999999999999</c:v>
                </c:pt>
                <c:pt idx="253">
                  <c:v>145.69999999999999</c:v>
                </c:pt>
                <c:pt idx="254">
                  <c:v>144.69999999999999</c:v>
                </c:pt>
                <c:pt idx="255">
                  <c:v>143.69999999999999</c:v>
                </c:pt>
                <c:pt idx="256">
                  <c:v>142.69999999999999</c:v>
                </c:pt>
                <c:pt idx="257">
                  <c:v>141.69999999999999</c:v>
                </c:pt>
                <c:pt idx="258">
                  <c:v>140.69999999999999</c:v>
                </c:pt>
                <c:pt idx="259">
                  <c:v>139.69999999999999</c:v>
                </c:pt>
                <c:pt idx="260">
                  <c:v>138.69999999999999</c:v>
                </c:pt>
                <c:pt idx="261">
                  <c:v>137.69999999999999</c:v>
                </c:pt>
                <c:pt idx="262">
                  <c:v>136.69999999999999</c:v>
                </c:pt>
                <c:pt idx="263">
                  <c:v>135.69999999999999</c:v>
                </c:pt>
                <c:pt idx="264">
                  <c:v>134.69999999999999</c:v>
                </c:pt>
                <c:pt idx="265">
                  <c:v>133.70000000000002</c:v>
                </c:pt>
                <c:pt idx="266">
                  <c:v>132.70000000000002</c:v>
                </c:pt>
                <c:pt idx="267">
                  <c:v>131.70000000000002</c:v>
                </c:pt>
                <c:pt idx="268">
                  <c:v>130.70000000000002</c:v>
                </c:pt>
                <c:pt idx="269">
                  <c:v>129.70000000000002</c:v>
                </c:pt>
                <c:pt idx="270">
                  <c:v>128.80000000000001</c:v>
                </c:pt>
                <c:pt idx="271">
                  <c:v>127.7</c:v>
                </c:pt>
                <c:pt idx="272">
                  <c:v>126.7</c:v>
                </c:pt>
                <c:pt idx="273">
                  <c:v>125.7</c:v>
                </c:pt>
                <c:pt idx="274">
                  <c:v>124.7</c:v>
                </c:pt>
                <c:pt idx="275">
                  <c:v>123.7</c:v>
                </c:pt>
                <c:pt idx="276">
                  <c:v>122.7</c:v>
                </c:pt>
                <c:pt idx="277">
                  <c:v>121.7</c:v>
                </c:pt>
                <c:pt idx="278">
                  <c:v>120.7</c:v>
                </c:pt>
                <c:pt idx="279">
                  <c:v>119.7</c:v>
                </c:pt>
                <c:pt idx="280">
                  <c:v>118.7</c:v>
                </c:pt>
                <c:pt idx="281">
                  <c:v>117.7</c:v>
                </c:pt>
                <c:pt idx="282">
                  <c:v>116.7</c:v>
                </c:pt>
                <c:pt idx="283">
                  <c:v>115.7</c:v>
                </c:pt>
                <c:pt idx="284">
                  <c:v>114.7</c:v>
                </c:pt>
                <c:pt idx="285">
                  <c:v>113.69999999999999</c:v>
                </c:pt>
                <c:pt idx="286">
                  <c:v>112.69999999999999</c:v>
                </c:pt>
                <c:pt idx="287">
                  <c:v>111.69999999999999</c:v>
                </c:pt>
                <c:pt idx="288">
                  <c:v>110.7</c:v>
                </c:pt>
                <c:pt idx="289">
                  <c:v>109.7</c:v>
                </c:pt>
                <c:pt idx="290">
                  <c:v>108.7</c:v>
                </c:pt>
                <c:pt idx="291">
                  <c:v>107.80000000000001</c:v>
                </c:pt>
                <c:pt idx="292">
                  <c:v>106.80000000000001</c:v>
                </c:pt>
                <c:pt idx="293">
                  <c:v>105.80000000000001</c:v>
                </c:pt>
                <c:pt idx="294">
                  <c:v>104.80000000000001</c:v>
                </c:pt>
                <c:pt idx="295">
                  <c:v>103.8</c:v>
                </c:pt>
                <c:pt idx="296">
                  <c:v>102.8</c:v>
                </c:pt>
                <c:pt idx="297">
                  <c:v>101.7</c:v>
                </c:pt>
                <c:pt idx="298">
                  <c:v>100.7</c:v>
                </c:pt>
                <c:pt idx="299">
                  <c:v>99.76</c:v>
                </c:pt>
                <c:pt idx="300">
                  <c:v>98.69</c:v>
                </c:pt>
                <c:pt idx="301">
                  <c:v>97.699999999999989</c:v>
                </c:pt>
                <c:pt idx="302">
                  <c:v>96.69</c:v>
                </c:pt>
                <c:pt idx="303">
                  <c:v>95.66</c:v>
                </c:pt>
                <c:pt idx="304">
                  <c:v>94.68</c:v>
                </c:pt>
                <c:pt idx="305">
                  <c:v>93.7</c:v>
                </c:pt>
                <c:pt idx="306">
                  <c:v>92.7</c:v>
                </c:pt>
                <c:pt idx="307">
                  <c:v>91.73</c:v>
                </c:pt>
                <c:pt idx="308">
                  <c:v>90.75</c:v>
                </c:pt>
                <c:pt idx="309">
                  <c:v>89.78</c:v>
                </c:pt>
                <c:pt idx="310">
                  <c:v>88.789999999999992</c:v>
                </c:pt>
                <c:pt idx="311">
                  <c:v>87.78</c:v>
                </c:pt>
                <c:pt idx="312">
                  <c:v>86.81</c:v>
                </c:pt>
                <c:pt idx="313">
                  <c:v>85.78</c:v>
                </c:pt>
                <c:pt idx="314">
                  <c:v>84.75</c:v>
                </c:pt>
                <c:pt idx="315">
                  <c:v>83.79</c:v>
                </c:pt>
                <c:pt idx="316">
                  <c:v>82.76</c:v>
                </c:pt>
                <c:pt idx="317">
                  <c:v>81.760000000000005</c:v>
                </c:pt>
                <c:pt idx="318">
                  <c:v>80.760000000000005</c:v>
                </c:pt>
                <c:pt idx="319">
                  <c:v>79.75</c:v>
                </c:pt>
                <c:pt idx="320">
                  <c:v>78.759999999999991</c:v>
                </c:pt>
                <c:pt idx="321">
                  <c:v>77.740000000000009</c:v>
                </c:pt>
                <c:pt idx="322">
                  <c:v>76.7</c:v>
                </c:pt>
                <c:pt idx="323">
                  <c:v>75.69</c:v>
                </c:pt>
                <c:pt idx="324">
                  <c:v>74.690000000000012</c:v>
                </c:pt>
                <c:pt idx="325">
                  <c:v>73.679999999999993</c:v>
                </c:pt>
                <c:pt idx="326">
                  <c:v>72.69</c:v>
                </c:pt>
                <c:pt idx="327">
                  <c:v>71.69</c:v>
                </c:pt>
                <c:pt idx="328">
                  <c:v>70.69</c:v>
                </c:pt>
                <c:pt idx="329">
                  <c:v>69.66</c:v>
                </c:pt>
                <c:pt idx="330">
                  <c:v>68.7</c:v>
                </c:pt>
                <c:pt idx="331">
                  <c:v>67.69</c:v>
                </c:pt>
                <c:pt idx="332">
                  <c:v>66.680000000000007</c:v>
                </c:pt>
                <c:pt idx="333">
                  <c:v>65.69</c:v>
                </c:pt>
                <c:pt idx="334">
                  <c:v>64.710000000000008</c:v>
                </c:pt>
                <c:pt idx="335">
                  <c:v>63.70000000000001</c:v>
                </c:pt>
                <c:pt idx="336">
                  <c:v>62.72</c:v>
                </c:pt>
                <c:pt idx="337">
                  <c:v>61.71</c:v>
                </c:pt>
                <c:pt idx="338">
                  <c:v>60.73</c:v>
                </c:pt>
                <c:pt idx="339">
                  <c:v>59.73</c:v>
                </c:pt>
                <c:pt idx="340">
                  <c:v>58.74</c:v>
                </c:pt>
                <c:pt idx="341">
                  <c:v>57.77</c:v>
                </c:pt>
                <c:pt idx="342">
                  <c:v>56.74</c:v>
                </c:pt>
                <c:pt idx="343">
                  <c:v>55.78</c:v>
                </c:pt>
                <c:pt idx="344">
                  <c:v>54.79</c:v>
                </c:pt>
                <c:pt idx="345">
                  <c:v>53.79</c:v>
                </c:pt>
                <c:pt idx="346">
                  <c:v>52.769999999999996</c:v>
                </c:pt>
                <c:pt idx="347">
                  <c:v>51.75</c:v>
                </c:pt>
                <c:pt idx="348">
                  <c:v>50.7</c:v>
                </c:pt>
                <c:pt idx="349">
                  <c:v>49.69</c:v>
                </c:pt>
                <c:pt idx="350">
                  <c:v>48.730000000000004</c:v>
                </c:pt>
                <c:pt idx="351">
                  <c:v>47.660000000000004</c:v>
                </c:pt>
                <c:pt idx="352">
                  <c:v>46.690000000000005</c:v>
                </c:pt>
                <c:pt idx="353">
                  <c:v>45.690000000000005</c:v>
                </c:pt>
                <c:pt idx="354">
                  <c:v>44.66</c:v>
                </c:pt>
                <c:pt idx="355">
                  <c:v>43.67</c:v>
                </c:pt>
                <c:pt idx="356">
                  <c:v>42.65</c:v>
                </c:pt>
                <c:pt idx="357">
                  <c:v>41.660000000000004</c:v>
                </c:pt>
                <c:pt idx="358">
                  <c:v>40.669999999999995</c:v>
                </c:pt>
                <c:pt idx="359">
                  <c:v>39.660000000000004</c:v>
                </c:pt>
                <c:pt idx="360">
                  <c:v>38.659999999999997</c:v>
                </c:pt>
                <c:pt idx="361">
                  <c:v>37.68</c:v>
                </c:pt>
                <c:pt idx="362">
                  <c:v>36.68</c:v>
                </c:pt>
                <c:pt idx="363">
                  <c:v>35.700000000000003</c:v>
                </c:pt>
                <c:pt idx="364">
                  <c:v>34.700000000000003</c:v>
                </c:pt>
                <c:pt idx="365">
                  <c:v>33.709999999999994</c:v>
                </c:pt>
                <c:pt idx="366">
                  <c:v>32.72</c:v>
                </c:pt>
                <c:pt idx="367">
                  <c:v>31.7</c:v>
                </c:pt>
                <c:pt idx="368">
                  <c:v>30.73</c:v>
                </c:pt>
                <c:pt idx="369">
                  <c:v>29.74</c:v>
                </c:pt>
                <c:pt idx="370">
                  <c:v>28.740000000000002</c:v>
                </c:pt>
                <c:pt idx="371">
                  <c:v>27.740000000000002</c:v>
                </c:pt>
                <c:pt idx="372">
                  <c:v>26.73</c:v>
                </c:pt>
                <c:pt idx="373">
                  <c:v>25.74</c:v>
                </c:pt>
                <c:pt idx="374">
                  <c:v>24.65</c:v>
                </c:pt>
                <c:pt idx="375">
                  <c:v>23.67</c:v>
                </c:pt>
                <c:pt idx="376">
                  <c:v>22.68</c:v>
                </c:pt>
                <c:pt idx="377">
                  <c:v>21.69</c:v>
                </c:pt>
                <c:pt idx="378">
                  <c:v>20.68</c:v>
                </c:pt>
                <c:pt idx="379">
                  <c:v>19.7</c:v>
                </c:pt>
                <c:pt idx="380">
                  <c:v>18.689999999999998</c:v>
                </c:pt>
                <c:pt idx="381">
                  <c:v>17.690000000000001</c:v>
                </c:pt>
                <c:pt idx="382">
                  <c:v>16.690000000000001</c:v>
                </c:pt>
                <c:pt idx="383">
                  <c:v>15.7</c:v>
                </c:pt>
                <c:pt idx="384">
                  <c:v>14.71</c:v>
                </c:pt>
                <c:pt idx="385">
                  <c:v>13.700000000000001</c:v>
                </c:pt>
                <c:pt idx="386">
                  <c:v>12.68</c:v>
                </c:pt>
                <c:pt idx="387">
                  <c:v>11.68</c:v>
                </c:pt>
                <c:pt idx="388">
                  <c:v>10.72</c:v>
                </c:pt>
                <c:pt idx="389">
                  <c:v>9.6939999999999991</c:v>
                </c:pt>
                <c:pt idx="390">
                  <c:v>8.7010000000000005</c:v>
                </c:pt>
                <c:pt idx="391">
                  <c:v>7.718</c:v>
                </c:pt>
                <c:pt idx="392">
                  <c:v>6.7409999999999997</c:v>
                </c:pt>
                <c:pt idx="393">
                  <c:v>5.7320000000000002</c:v>
                </c:pt>
                <c:pt idx="394">
                  <c:v>4.7130000000000001</c:v>
                </c:pt>
                <c:pt idx="395">
                  <c:v>3.7369999999999997</c:v>
                </c:pt>
                <c:pt idx="396">
                  <c:v>2.7390000000000003</c:v>
                </c:pt>
                <c:pt idx="397">
                  <c:v>1.7390000000000001</c:v>
                </c:pt>
                <c:pt idx="398">
                  <c:v>0.73870000000000002</c:v>
                </c:pt>
                <c:pt idx="399">
                  <c:v>-0.28549999999999998</c:v>
                </c:pt>
                <c:pt idx="400">
                  <c:v>-1.28</c:v>
                </c:pt>
                <c:pt idx="401">
                  <c:v>-2.2650000000000001</c:v>
                </c:pt>
                <c:pt idx="402">
                  <c:v>-3.28</c:v>
                </c:pt>
                <c:pt idx="403">
                  <c:v>-4.274</c:v>
                </c:pt>
                <c:pt idx="404">
                  <c:v>-5.2700000000000005</c:v>
                </c:pt>
                <c:pt idx="405">
                  <c:v>-6.2679999999999998</c:v>
                </c:pt>
                <c:pt idx="406">
                  <c:v>-7.2589999999999995</c:v>
                </c:pt>
                <c:pt idx="407">
                  <c:v>-8.2520000000000007</c:v>
                </c:pt>
                <c:pt idx="408">
                  <c:v>-9.2379999999999995</c:v>
                </c:pt>
                <c:pt idx="409">
                  <c:v>-10.26</c:v>
                </c:pt>
                <c:pt idx="410">
                  <c:v>-11.22</c:v>
                </c:pt>
                <c:pt idx="411">
                  <c:v>-12.22</c:v>
                </c:pt>
                <c:pt idx="412">
                  <c:v>-13.24</c:v>
                </c:pt>
                <c:pt idx="413">
                  <c:v>-14.239999999999998</c:v>
                </c:pt>
                <c:pt idx="414">
                  <c:v>-15.23</c:v>
                </c:pt>
                <c:pt idx="415">
                  <c:v>-16.240000000000002</c:v>
                </c:pt>
                <c:pt idx="416">
                  <c:v>-17.23</c:v>
                </c:pt>
                <c:pt idx="417">
                  <c:v>-18.23</c:v>
                </c:pt>
                <c:pt idx="418">
                  <c:v>-19.21</c:v>
                </c:pt>
                <c:pt idx="419">
                  <c:v>-20.22</c:v>
                </c:pt>
                <c:pt idx="420">
                  <c:v>-21.22</c:v>
                </c:pt>
                <c:pt idx="421">
                  <c:v>-22.21</c:v>
                </c:pt>
                <c:pt idx="422">
                  <c:v>-23.21</c:v>
                </c:pt>
                <c:pt idx="423">
                  <c:v>-24.209999999999997</c:v>
                </c:pt>
                <c:pt idx="424">
                  <c:v>-25.2</c:v>
                </c:pt>
                <c:pt idx="425">
                  <c:v>-26.25</c:v>
                </c:pt>
                <c:pt idx="426">
                  <c:v>-27.25</c:v>
                </c:pt>
                <c:pt idx="427">
                  <c:v>-28.240000000000002</c:v>
                </c:pt>
                <c:pt idx="428">
                  <c:v>-29.25</c:v>
                </c:pt>
                <c:pt idx="429">
                  <c:v>-30.24</c:v>
                </c:pt>
                <c:pt idx="430">
                  <c:v>-31.25</c:v>
                </c:pt>
                <c:pt idx="431">
                  <c:v>-32.26</c:v>
                </c:pt>
                <c:pt idx="432">
                  <c:v>-33.25</c:v>
                </c:pt>
                <c:pt idx="433">
                  <c:v>-34.24</c:v>
                </c:pt>
                <c:pt idx="434">
                  <c:v>-35.24</c:v>
                </c:pt>
                <c:pt idx="435">
                  <c:v>-36.26</c:v>
                </c:pt>
                <c:pt idx="436">
                  <c:v>-37.24</c:v>
                </c:pt>
                <c:pt idx="437">
                  <c:v>-38.24</c:v>
                </c:pt>
                <c:pt idx="438">
                  <c:v>-39.239999999999995</c:v>
                </c:pt>
                <c:pt idx="439">
                  <c:v>-40.239999999999995</c:v>
                </c:pt>
                <c:pt idx="440">
                  <c:v>-41.230000000000004</c:v>
                </c:pt>
                <c:pt idx="441">
                  <c:v>-42.22</c:v>
                </c:pt>
                <c:pt idx="442">
                  <c:v>-43.21</c:v>
                </c:pt>
                <c:pt idx="443">
                  <c:v>-44.2</c:v>
                </c:pt>
                <c:pt idx="444">
                  <c:v>-45.220000000000006</c:v>
                </c:pt>
                <c:pt idx="445">
                  <c:v>-46.21</c:v>
                </c:pt>
                <c:pt idx="446">
                  <c:v>-47.169999999999995</c:v>
                </c:pt>
                <c:pt idx="447">
                  <c:v>-48.2</c:v>
                </c:pt>
                <c:pt idx="448">
                  <c:v>-49.209999999999994</c:v>
                </c:pt>
                <c:pt idx="449">
                  <c:v>-50.21</c:v>
                </c:pt>
                <c:pt idx="450">
                  <c:v>-51.26</c:v>
                </c:pt>
                <c:pt idx="451">
                  <c:v>-52.220000000000006</c:v>
                </c:pt>
                <c:pt idx="452">
                  <c:v>-53.21</c:v>
                </c:pt>
                <c:pt idx="453">
                  <c:v>-54.230000000000004</c:v>
                </c:pt>
                <c:pt idx="454">
                  <c:v>-55.22</c:v>
                </c:pt>
                <c:pt idx="455">
                  <c:v>-56.2</c:v>
                </c:pt>
                <c:pt idx="456">
                  <c:v>-57.18</c:v>
                </c:pt>
                <c:pt idx="457">
                  <c:v>-58.21</c:v>
                </c:pt>
                <c:pt idx="458">
                  <c:v>-59.21</c:v>
                </c:pt>
                <c:pt idx="459">
                  <c:v>-60.199999999999996</c:v>
                </c:pt>
                <c:pt idx="460">
                  <c:v>-61.21</c:v>
                </c:pt>
                <c:pt idx="461">
                  <c:v>-62.199999999999996</c:v>
                </c:pt>
                <c:pt idx="462">
                  <c:v>-63.19</c:v>
                </c:pt>
                <c:pt idx="463">
                  <c:v>-64.16</c:v>
                </c:pt>
                <c:pt idx="464">
                  <c:v>-65.150000000000006</c:v>
                </c:pt>
                <c:pt idx="465">
                  <c:v>-66.14</c:v>
                </c:pt>
                <c:pt idx="466">
                  <c:v>-67.16</c:v>
                </c:pt>
                <c:pt idx="467">
                  <c:v>-68.16</c:v>
                </c:pt>
                <c:pt idx="468">
                  <c:v>-69.16</c:v>
                </c:pt>
                <c:pt idx="469">
                  <c:v>-70.150000000000006</c:v>
                </c:pt>
                <c:pt idx="470">
                  <c:v>-71.16</c:v>
                </c:pt>
                <c:pt idx="471">
                  <c:v>-72.16</c:v>
                </c:pt>
                <c:pt idx="472">
                  <c:v>-73.12</c:v>
                </c:pt>
                <c:pt idx="473">
                  <c:v>-74.149999999999991</c:v>
                </c:pt>
                <c:pt idx="474">
                  <c:v>-75.149999999999991</c:v>
                </c:pt>
                <c:pt idx="475">
                  <c:v>-76.099999999999994</c:v>
                </c:pt>
                <c:pt idx="476">
                  <c:v>-77.19</c:v>
                </c:pt>
                <c:pt idx="477">
                  <c:v>-78.17</c:v>
                </c:pt>
                <c:pt idx="478">
                  <c:v>-79.19</c:v>
                </c:pt>
                <c:pt idx="479">
                  <c:v>-80.19</c:v>
                </c:pt>
                <c:pt idx="480">
                  <c:v>-81.17</c:v>
                </c:pt>
                <c:pt idx="481">
                  <c:v>-82.16</c:v>
                </c:pt>
                <c:pt idx="482">
                  <c:v>-83.2</c:v>
                </c:pt>
                <c:pt idx="483">
                  <c:v>-84.18</c:v>
                </c:pt>
                <c:pt idx="484">
                  <c:v>-85.17</c:v>
                </c:pt>
                <c:pt idx="485">
                  <c:v>-86.17</c:v>
                </c:pt>
                <c:pt idx="486">
                  <c:v>-87.16</c:v>
                </c:pt>
                <c:pt idx="487">
                  <c:v>-88.17</c:v>
                </c:pt>
                <c:pt idx="488">
                  <c:v>-89.16</c:v>
                </c:pt>
                <c:pt idx="489">
                  <c:v>-90.160000000000011</c:v>
                </c:pt>
                <c:pt idx="490">
                  <c:v>-91.179999999999993</c:v>
                </c:pt>
                <c:pt idx="491">
                  <c:v>-92.17</c:v>
                </c:pt>
                <c:pt idx="492">
                  <c:v>-93.17</c:v>
                </c:pt>
                <c:pt idx="493">
                  <c:v>-94.16</c:v>
                </c:pt>
                <c:pt idx="494">
                  <c:v>-95.14</c:v>
                </c:pt>
                <c:pt idx="495">
                  <c:v>-96.16</c:v>
                </c:pt>
                <c:pt idx="496">
                  <c:v>-97.17</c:v>
                </c:pt>
                <c:pt idx="497">
                  <c:v>-98.169999999999987</c:v>
                </c:pt>
                <c:pt idx="498">
                  <c:v>-99.169999999999987</c:v>
                </c:pt>
                <c:pt idx="499">
                  <c:v>-100.2</c:v>
                </c:pt>
                <c:pt idx="500">
                  <c:v>-101.2</c:v>
                </c:pt>
                <c:pt idx="501">
                  <c:v>-102.2</c:v>
                </c:pt>
                <c:pt idx="502">
                  <c:v>-103.2</c:v>
                </c:pt>
                <c:pt idx="503">
                  <c:v>-104.2</c:v>
                </c:pt>
                <c:pt idx="504">
                  <c:v>-105.2</c:v>
                </c:pt>
                <c:pt idx="505">
                  <c:v>-106.2</c:v>
                </c:pt>
                <c:pt idx="506">
                  <c:v>-107.2</c:v>
                </c:pt>
                <c:pt idx="507">
                  <c:v>-108.2</c:v>
                </c:pt>
                <c:pt idx="508">
                  <c:v>-109.2</c:v>
                </c:pt>
                <c:pt idx="509">
                  <c:v>-110.2</c:v>
                </c:pt>
                <c:pt idx="510">
                  <c:v>-111.19999999999999</c:v>
                </c:pt>
                <c:pt idx="511">
                  <c:v>-112.19999999999999</c:v>
                </c:pt>
                <c:pt idx="512">
                  <c:v>-113.19999999999999</c:v>
                </c:pt>
                <c:pt idx="513">
                  <c:v>-114.2</c:v>
                </c:pt>
                <c:pt idx="514">
                  <c:v>-115.2</c:v>
                </c:pt>
                <c:pt idx="515">
                  <c:v>-116.2</c:v>
                </c:pt>
                <c:pt idx="516">
                  <c:v>-117.2</c:v>
                </c:pt>
                <c:pt idx="517">
                  <c:v>-118.2</c:v>
                </c:pt>
                <c:pt idx="518">
                  <c:v>-119.2</c:v>
                </c:pt>
                <c:pt idx="519">
                  <c:v>-120.2</c:v>
                </c:pt>
                <c:pt idx="520">
                  <c:v>-121.2</c:v>
                </c:pt>
                <c:pt idx="521">
                  <c:v>-122.2</c:v>
                </c:pt>
                <c:pt idx="522">
                  <c:v>-123.2</c:v>
                </c:pt>
                <c:pt idx="523">
                  <c:v>-124.2</c:v>
                </c:pt>
                <c:pt idx="524">
                  <c:v>-125.2</c:v>
                </c:pt>
                <c:pt idx="525">
                  <c:v>-126.2</c:v>
                </c:pt>
                <c:pt idx="526">
                  <c:v>-127.1</c:v>
                </c:pt>
                <c:pt idx="527">
                  <c:v>-128.20000000000002</c:v>
                </c:pt>
                <c:pt idx="528">
                  <c:v>-129.20000000000002</c:v>
                </c:pt>
                <c:pt idx="529">
                  <c:v>-130.20000000000002</c:v>
                </c:pt>
                <c:pt idx="530">
                  <c:v>-131.20000000000002</c:v>
                </c:pt>
                <c:pt idx="531">
                  <c:v>-132.20000000000002</c:v>
                </c:pt>
                <c:pt idx="532">
                  <c:v>-133.20000000000002</c:v>
                </c:pt>
                <c:pt idx="533">
                  <c:v>-134.20000000000002</c:v>
                </c:pt>
                <c:pt idx="534">
                  <c:v>-135.19999999999999</c:v>
                </c:pt>
                <c:pt idx="535">
                  <c:v>-136.19999999999999</c:v>
                </c:pt>
                <c:pt idx="536">
                  <c:v>-137.19999999999999</c:v>
                </c:pt>
                <c:pt idx="537">
                  <c:v>-138.19999999999999</c:v>
                </c:pt>
                <c:pt idx="538">
                  <c:v>-139.19999999999999</c:v>
                </c:pt>
                <c:pt idx="539">
                  <c:v>-140.19999999999999</c:v>
                </c:pt>
                <c:pt idx="540">
                  <c:v>-141.19999999999999</c:v>
                </c:pt>
                <c:pt idx="541">
                  <c:v>-142.19999999999999</c:v>
                </c:pt>
                <c:pt idx="542">
                  <c:v>-143.19999999999999</c:v>
                </c:pt>
                <c:pt idx="543">
                  <c:v>-144.19999999999999</c:v>
                </c:pt>
                <c:pt idx="544">
                  <c:v>-145.19999999999999</c:v>
                </c:pt>
                <c:pt idx="545">
                  <c:v>-146.19999999999999</c:v>
                </c:pt>
                <c:pt idx="546">
                  <c:v>-147.19999999999999</c:v>
                </c:pt>
                <c:pt idx="547">
                  <c:v>-148.19999999999999</c:v>
                </c:pt>
                <c:pt idx="548">
                  <c:v>-149.19999999999999</c:v>
                </c:pt>
                <c:pt idx="549">
                  <c:v>-150.10000000000002</c:v>
                </c:pt>
                <c:pt idx="550">
                  <c:v>-151.10000000000002</c:v>
                </c:pt>
                <c:pt idx="551">
                  <c:v>-152.10000000000002</c:v>
                </c:pt>
                <c:pt idx="552">
                  <c:v>-153.10000000000002</c:v>
                </c:pt>
                <c:pt idx="553">
                  <c:v>-154.20000000000002</c:v>
                </c:pt>
                <c:pt idx="554">
                  <c:v>-155.20000000000002</c:v>
                </c:pt>
                <c:pt idx="555">
                  <c:v>-156.1</c:v>
                </c:pt>
                <c:pt idx="556">
                  <c:v>-157.1</c:v>
                </c:pt>
                <c:pt idx="557">
                  <c:v>-158.1</c:v>
                </c:pt>
                <c:pt idx="558">
                  <c:v>-159.1</c:v>
                </c:pt>
                <c:pt idx="559">
                  <c:v>-160.1</c:v>
                </c:pt>
                <c:pt idx="560">
                  <c:v>-161.1</c:v>
                </c:pt>
                <c:pt idx="561">
                  <c:v>-162.1</c:v>
                </c:pt>
                <c:pt idx="562">
                  <c:v>-163.1</c:v>
                </c:pt>
                <c:pt idx="563">
                  <c:v>-164.1</c:v>
                </c:pt>
                <c:pt idx="564">
                  <c:v>-165.20000000000002</c:v>
                </c:pt>
                <c:pt idx="565">
                  <c:v>-166.1</c:v>
                </c:pt>
                <c:pt idx="566">
                  <c:v>-167.2</c:v>
                </c:pt>
                <c:pt idx="567">
                  <c:v>-168.1</c:v>
                </c:pt>
                <c:pt idx="568">
                  <c:v>-169.1</c:v>
                </c:pt>
                <c:pt idx="569">
                  <c:v>-170.1</c:v>
                </c:pt>
                <c:pt idx="570">
                  <c:v>-171.1</c:v>
                </c:pt>
                <c:pt idx="571">
                  <c:v>-172.1</c:v>
                </c:pt>
                <c:pt idx="572">
                  <c:v>-173.1</c:v>
                </c:pt>
                <c:pt idx="573">
                  <c:v>-174.1</c:v>
                </c:pt>
                <c:pt idx="574">
                  <c:v>-175.1</c:v>
                </c:pt>
                <c:pt idx="575">
                  <c:v>-176.1</c:v>
                </c:pt>
                <c:pt idx="576">
                  <c:v>-177.1</c:v>
                </c:pt>
                <c:pt idx="577">
                  <c:v>-178.1</c:v>
                </c:pt>
                <c:pt idx="578">
                  <c:v>-179.2</c:v>
                </c:pt>
                <c:pt idx="579">
                  <c:v>-180.10000000000002</c:v>
                </c:pt>
                <c:pt idx="580">
                  <c:v>-181.10000000000002</c:v>
                </c:pt>
                <c:pt idx="581">
                  <c:v>-182.10000000000002</c:v>
                </c:pt>
                <c:pt idx="582">
                  <c:v>-183.10000000000002</c:v>
                </c:pt>
                <c:pt idx="583">
                  <c:v>-184.10000000000002</c:v>
                </c:pt>
                <c:pt idx="584">
                  <c:v>-185.1</c:v>
                </c:pt>
                <c:pt idx="585">
                  <c:v>-186.1</c:v>
                </c:pt>
                <c:pt idx="586">
                  <c:v>-187.1</c:v>
                </c:pt>
                <c:pt idx="587">
                  <c:v>-188.1</c:v>
                </c:pt>
                <c:pt idx="588">
                  <c:v>-189.1</c:v>
                </c:pt>
                <c:pt idx="589">
                  <c:v>-190.1</c:v>
                </c:pt>
                <c:pt idx="590">
                  <c:v>-191.1</c:v>
                </c:pt>
                <c:pt idx="591">
                  <c:v>-192.1</c:v>
                </c:pt>
                <c:pt idx="592">
                  <c:v>-193.1</c:v>
                </c:pt>
                <c:pt idx="593">
                  <c:v>-194.1</c:v>
                </c:pt>
                <c:pt idx="594">
                  <c:v>-195.1</c:v>
                </c:pt>
                <c:pt idx="595">
                  <c:v>-196.1</c:v>
                </c:pt>
                <c:pt idx="596">
                  <c:v>-197.1</c:v>
                </c:pt>
                <c:pt idx="597">
                  <c:v>-198.1</c:v>
                </c:pt>
                <c:pt idx="598">
                  <c:v>-199.1</c:v>
                </c:pt>
                <c:pt idx="599">
                  <c:v>-200.1</c:v>
                </c:pt>
                <c:pt idx="600">
                  <c:v>-201.1</c:v>
                </c:pt>
                <c:pt idx="601">
                  <c:v>-202.1</c:v>
                </c:pt>
                <c:pt idx="602">
                  <c:v>-203.1</c:v>
                </c:pt>
                <c:pt idx="603">
                  <c:v>-204.1</c:v>
                </c:pt>
                <c:pt idx="604">
                  <c:v>-205.1</c:v>
                </c:pt>
                <c:pt idx="605">
                  <c:v>-206.1</c:v>
                </c:pt>
                <c:pt idx="606">
                  <c:v>-207.1</c:v>
                </c:pt>
                <c:pt idx="607">
                  <c:v>-208.2</c:v>
                </c:pt>
                <c:pt idx="608">
                  <c:v>-209.1</c:v>
                </c:pt>
                <c:pt idx="609">
                  <c:v>-210.10000000000002</c:v>
                </c:pt>
                <c:pt idx="610">
                  <c:v>-211.10000000000002</c:v>
                </c:pt>
                <c:pt idx="611">
                  <c:v>-212.2</c:v>
                </c:pt>
                <c:pt idx="612">
                  <c:v>-213.10000000000002</c:v>
                </c:pt>
                <c:pt idx="613">
                  <c:v>-214.10000000000002</c:v>
                </c:pt>
                <c:pt idx="614">
                  <c:v>-215.10000000000002</c:v>
                </c:pt>
                <c:pt idx="615">
                  <c:v>-216.1</c:v>
                </c:pt>
                <c:pt idx="616">
                  <c:v>-217.1</c:v>
                </c:pt>
                <c:pt idx="617">
                  <c:v>-218.1</c:v>
                </c:pt>
                <c:pt idx="618">
                  <c:v>-219.1</c:v>
                </c:pt>
                <c:pt idx="619">
                  <c:v>-220.1</c:v>
                </c:pt>
                <c:pt idx="620">
                  <c:v>-221.1</c:v>
                </c:pt>
                <c:pt idx="621">
                  <c:v>-222.1</c:v>
                </c:pt>
                <c:pt idx="622">
                  <c:v>-223.1</c:v>
                </c:pt>
                <c:pt idx="623">
                  <c:v>-224.1</c:v>
                </c:pt>
                <c:pt idx="624">
                  <c:v>-225.1</c:v>
                </c:pt>
                <c:pt idx="625">
                  <c:v>-226.1</c:v>
                </c:pt>
                <c:pt idx="626">
                  <c:v>-227.1</c:v>
                </c:pt>
                <c:pt idx="627">
                  <c:v>-228.1</c:v>
                </c:pt>
                <c:pt idx="628">
                  <c:v>-229.1</c:v>
                </c:pt>
                <c:pt idx="629">
                  <c:v>-230.1</c:v>
                </c:pt>
                <c:pt idx="630">
                  <c:v>-231.1</c:v>
                </c:pt>
                <c:pt idx="631">
                  <c:v>-232.1</c:v>
                </c:pt>
                <c:pt idx="632">
                  <c:v>-233.1</c:v>
                </c:pt>
                <c:pt idx="633">
                  <c:v>-234.1</c:v>
                </c:pt>
                <c:pt idx="634">
                  <c:v>-235.1</c:v>
                </c:pt>
                <c:pt idx="635">
                  <c:v>-236.1</c:v>
                </c:pt>
                <c:pt idx="636">
                  <c:v>-237.1</c:v>
                </c:pt>
                <c:pt idx="637">
                  <c:v>-238.1</c:v>
                </c:pt>
                <c:pt idx="638">
                  <c:v>-239.1</c:v>
                </c:pt>
                <c:pt idx="639">
                  <c:v>-240.1</c:v>
                </c:pt>
                <c:pt idx="640">
                  <c:v>-241.10000000000002</c:v>
                </c:pt>
                <c:pt idx="641">
                  <c:v>-242.10000000000002</c:v>
                </c:pt>
                <c:pt idx="642">
                  <c:v>-243.10000000000002</c:v>
                </c:pt>
                <c:pt idx="643">
                  <c:v>-244.10000000000002</c:v>
                </c:pt>
                <c:pt idx="644">
                  <c:v>-245.10000000000002</c:v>
                </c:pt>
                <c:pt idx="645">
                  <c:v>-246.10000000000002</c:v>
                </c:pt>
                <c:pt idx="646">
                  <c:v>-247.1</c:v>
                </c:pt>
                <c:pt idx="647">
                  <c:v>-248.1</c:v>
                </c:pt>
                <c:pt idx="648">
                  <c:v>-249.1</c:v>
                </c:pt>
                <c:pt idx="649">
                  <c:v>-250.1</c:v>
                </c:pt>
                <c:pt idx="650">
                  <c:v>-251.1</c:v>
                </c:pt>
                <c:pt idx="651">
                  <c:v>-252.1</c:v>
                </c:pt>
                <c:pt idx="652">
                  <c:v>-253.1</c:v>
                </c:pt>
                <c:pt idx="653">
                  <c:v>-254.1</c:v>
                </c:pt>
                <c:pt idx="654">
                  <c:v>-255.1</c:v>
                </c:pt>
                <c:pt idx="655">
                  <c:v>-256.10000000000002</c:v>
                </c:pt>
                <c:pt idx="656">
                  <c:v>-257.10000000000002</c:v>
                </c:pt>
                <c:pt idx="657">
                  <c:v>-258.10000000000002</c:v>
                </c:pt>
                <c:pt idx="658">
                  <c:v>-259.10000000000002</c:v>
                </c:pt>
                <c:pt idx="659">
                  <c:v>-260.10000000000002</c:v>
                </c:pt>
                <c:pt idx="660">
                  <c:v>-261.10000000000002</c:v>
                </c:pt>
                <c:pt idx="661">
                  <c:v>-262.10000000000002</c:v>
                </c:pt>
                <c:pt idx="662">
                  <c:v>-263.10000000000002</c:v>
                </c:pt>
                <c:pt idx="663">
                  <c:v>-264.10000000000002</c:v>
                </c:pt>
                <c:pt idx="664">
                  <c:v>-265.10000000000002</c:v>
                </c:pt>
                <c:pt idx="665">
                  <c:v>-266.10000000000002</c:v>
                </c:pt>
                <c:pt idx="666">
                  <c:v>-267.10000000000002</c:v>
                </c:pt>
                <c:pt idx="667">
                  <c:v>-268.10000000000002</c:v>
                </c:pt>
                <c:pt idx="668">
                  <c:v>-269.10000000000002</c:v>
                </c:pt>
                <c:pt idx="669">
                  <c:v>-270.10000000000002</c:v>
                </c:pt>
                <c:pt idx="670">
                  <c:v>-271.10000000000002</c:v>
                </c:pt>
                <c:pt idx="671">
                  <c:v>-272.10000000000002</c:v>
                </c:pt>
                <c:pt idx="672">
                  <c:v>-273.10000000000002</c:v>
                </c:pt>
                <c:pt idx="673">
                  <c:v>-274.10000000000002</c:v>
                </c:pt>
                <c:pt idx="674">
                  <c:v>-275.10000000000002</c:v>
                </c:pt>
                <c:pt idx="675">
                  <c:v>-276.10000000000002</c:v>
                </c:pt>
                <c:pt idx="676">
                  <c:v>-277.10000000000002</c:v>
                </c:pt>
                <c:pt idx="677">
                  <c:v>-278.10000000000002</c:v>
                </c:pt>
                <c:pt idx="678">
                  <c:v>-279.10000000000002</c:v>
                </c:pt>
                <c:pt idx="679">
                  <c:v>-280.10000000000002</c:v>
                </c:pt>
                <c:pt idx="680">
                  <c:v>-281</c:v>
                </c:pt>
                <c:pt idx="681">
                  <c:v>-282.10000000000002</c:v>
                </c:pt>
                <c:pt idx="682">
                  <c:v>-283.10000000000002</c:v>
                </c:pt>
                <c:pt idx="683">
                  <c:v>-284.10000000000002</c:v>
                </c:pt>
                <c:pt idx="684">
                  <c:v>-285.10000000000002</c:v>
                </c:pt>
                <c:pt idx="685">
                  <c:v>-286</c:v>
                </c:pt>
                <c:pt idx="686">
                  <c:v>-287</c:v>
                </c:pt>
                <c:pt idx="687">
                  <c:v>-288.10000000000002</c:v>
                </c:pt>
                <c:pt idx="688">
                  <c:v>-289</c:v>
                </c:pt>
                <c:pt idx="689">
                  <c:v>-290</c:v>
                </c:pt>
                <c:pt idx="690">
                  <c:v>-291.10000000000002</c:v>
                </c:pt>
                <c:pt idx="691">
                  <c:v>-292.10000000000002</c:v>
                </c:pt>
                <c:pt idx="692">
                  <c:v>-293.10000000000002</c:v>
                </c:pt>
                <c:pt idx="693">
                  <c:v>-294.09999999999997</c:v>
                </c:pt>
                <c:pt idx="694">
                  <c:v>-295.09999999999997</c:v>
                </c:pt>
                <c:pt idx="695">
                  <c:v>-296.09999999999997</c:v>
                </c:pt>
                <c:pt idx="696">
                  <c:v>-297</c:v>
                </c:pt>
                <c:pt idx="697">
                  <c:v>-298.09999999999997</c:v>
                </c:pt>
                <c:pt idx="698">
                  <c:v>-299.09999999999997</c:v>
                </c:pt>
                <c:pt idx="699">
                  <c:v>-300</c:v>
                </c:pt>
                <c:pt idx="700">
                  <c:v>-301.09999999999997</c:v>
                </c:pt>
                <c:pt idx="701">
                  <c:v>-302.09999999999997</c:v>
                </c:pt>
                <c:pt idx="702">
                  <c:v>-303</c:v>
                </c:pt>
                <c:pt idx="703">
                  <c:v>-304</c:v>
                </c:pt>
                <c:pt idx="704">
                  <c:v>-305</c:v>
                </c:pt>
                <c:pt idx="705">
                  <c:v>-306</c:v>
                </c:pt>
                <c:pt idx="706">
                  <c:v>-307</c:v>
                </c:pt>
                <c:pt idx="707">
                  <c:v>-308.09999999999997</c:v>
                </c:pt>
                <c:pt idx="708">
                  <c:v>-309.09999999999997</c:v>
                </c:pt>
                <c:pt idx="709">
                  <c:v>-310.09999999999997</c:v>
                </c:pt>
                <c:pt idx="710">
                  <c:v>-311.09999999999997</c:v>
                </c:pt>
                <c:pt idx="711">
                  <c:v>-312.09999999999997</c:v>
                </c:pt>
                <c:pt idx="712">
                  <c:v>-313.09999999999997</c:v>
                </c:pt>
                <c:pt idx="713">
                  <c:v>-314.09999999999997</c:v>
                </c:pt>
                <c:pt idx="714">
                  <c:v>-315.09999999999997</c:v>
                </c:pt>
                <c:pt idx="715">
                  <c:v>-316.09999999999997</c:v>
                </c:pt>
                <c:pt idx="716">
                  <c:v>-317.09999999999997</c:v>
                </c:pt>
                <c:pt idx="717">
                  <c:v>-318.09999999999997</c:v>
                </c:pt>
                <c:pt idx="718">
                  <c:v>-319.10000000000002</c:v>
                </c:pt>
                <c:pt idx="719">
                  <c:v>-320.10000000000002</c:v>
                </c:pt>
                <c:pt idx="720">
                  <c:v>-321.10000000000002</c:v>
                </c:pt>
                <c:pt idx="721">
                  <c:v>-322.10000000000002</c:v>
                </c:pt>
                <c:pt idx="722">
                  <c:v>-323.10000000000002</c:v>
                </c:pt>
                <c:pt idx="723">
                  <c:v>-324.10000000000002</c:v>
                </c:pt>
                <c:pt idx="724">
                  <c:v>-325.10000000000002</c:v>
                </c:pt>
                <c:pt idx="725">
                  <c:v>-326.10000000000002</c:v>
                </c:pt>
                <c:pt idx="726">
                  <c:v>-327.10000000000002</c:v>
                </c:pt>
                <c:pt idx="727">
                  <c:v>-328.1</c:v>
                </c:pt>
                <c:pt idx="728">
                  <c:v>-329.1</c:v>
                </c:pt>
                <c:pt idx="729">
                  <c:v>-330.1</c:v>
                </c:pt>
                <c:pt idx="730">
                  <c:v>-331.1</c:v>
                </c:pt>
                <c:pt idx="731">
                  <c:v>-332</c:v>
                </c:pt>
                <c:pt idx="732">
                  <c:v>-333.1</c:v>
                </c:pt>
                <c:pt idx="733">
                  <c:v>-334.1</c:v>
                </c:pt>
                <c:pt idx="734">
                  <c:v>-335.1</c:v>
                </c:pt>
                <c:pt idx="735">
                  <c:v>-336.1</c:v>
                </c:pt>
                <c:pt idx="736">
                  <c:v>-337.1</c:v>
                </c:pt>
                <c:pt idx="737">
                  <c:v>-338.1</c:v>
                </c:pt>
                <c:pt idx="738">
                  <c:v>-339.1</c:v>
                </c:pt>
                <c:pt idx="739">
                  <c:v>-340</c:v>
                </c:pt>
                <c:pt idx="740">
                  <c:v>-341.1</c:v>
                </c:pt>
                <c:pt idx="741">
                  <c:v>-342.1</c:v>
                </c:pt>
                <c:pt idx="742">
                  <c:v>-343.1</c:v>
                </c:pt>
                <c:pt idx="743">
                  <c:v>-344</c:v>
                </c:pt>
                <c:pt idx="744">
                  <c:v>-345</c:v>
                </c:pt>
                <c:pt idx="745">
                  <c:v>-346</c:v>
                </c:pt>
                <c:pt idx="746">
                  <c:v>-347.1</c:v>
                </c:pt>
                <c:pt idx="747">
                  <c:v>-348</c:v>
                </c:pt>
                <c:pt idx="748">
                  <c:v>-349</c:v>
                </c:pt>
                <c:pt idx="749">
                  <c:v>-350</c:v>
                </c:pt>
                <c:pt idx="750">
                  <c:v>-351</c:v>
                </c:pt>
                <c:pt idx="751">
                  <c:v>-352</c:v>
                </c:pt>
                <c:pt idx="752">
                  <c:v>-353</c:v>
                </c:pt>
                <c:pt idx="753">
                  <c:v>-354</c:v>
                </c:pt>
                <c:pt idx="754">
                  <c:v>-355</c:v>
                </c:pt>
                <c:pt idx="755">
                  <c:v>-356</c:v>
                </c:pt>
                <c:pt idx="756">
                  <c:v>-357</c:v>
                </c:pt>
                <c:pt idx="757">
                  <c:v>-358</c:v>
                </c:pt>
                <c:pt idx="758">
                  <c:v>-359.09999999999997</c:v>
                </c:pt>
                <c:pt idx="759">
                  <c:v>-360.09999999999997</c:v>
                </c:pt>
                <c:pt idx="760">
                  <c:v>-361.09999999999997</c:v>
                </c:pt>
                <c:pt idx="761">
                  <c:v>-362.09999999999997</c:v>
                </c:pt>
                <c:pt idx="762">
                  <c:v>-363.09999999999997</c:v>
                </c:pt>
                <c:pt idx="763">
                  <c:v>-364.09999999999997</c:v>
                </c:pt>
                <c:pt idx="764">
                  <c:v>-365.09999999999997</c:v>
                </c:pt>
                <c:pt idx="765">
                  <c:v>-366</c:v>
                </c:pt>
                <c:pt idx="766">
                  <c:v>-367</c:v>
                </c:pt>
                <c:pt idx="767">
                  <c:v>-368.09999999999997</c:v>
                </c:pt>
                <c:pt idx="768">
                  <c:v>-369</c:v>
                </c:pt>
                <c:pt idx="769">
                  <c:v>-370</c:v>
                </c:pt>
                <c:pt idx="770">
                  <c:v>-371</c:v>
                </c:pt>
                <c:pt idx="771">
                  <c:v>-372.09999999999997</c:v>
                </c:pt>
                <c:pt idx="772">
                  <c:v>-373.09999999999997</c:v>
                </c:pt>
                <c:pt idx="773">
                  <c:v>-374.09999999999997</c:v>
                </c:pt>
                <c:pt idx="774">
                  <c:v>-375.09999999999997</c:v>
                </c:pt>
                <c:pt idx="775">
                  <c:v>-376.09999999999997</c:v>
                </c:pt>
                <c:pt idx="776">
                  <c:v>-377</c:v>
                </c:pt>
                <c:pt idx="777">
                  <c:v>-378</c:v>
                </c:pt>
                <c:pt idx="778">
                  <c:v>-379</c:v>
                </c:pt>
                <c:pt idx="779">
                  <c:v>-380</c:v>
                </c:pt>
                <c:pt idx="780">
                  <c:v>-381</c:v>
                </c:pt>
                <c:pt idx="781">
                  <c:v>-382</c:v>
                </c:pt>
                <c:pt idx="782">
                  <c:v>-383</c:v>
                </c:pt>
                <c:pt idx="783">
                  <c:v>-384.1</c:v>
                </c:pt>
                <c:pt idx="784">
                  <c:v>-385.1</c:v>
                </c:pt>
                <c:pt idx="785">
                  <c:v>-386.1</c:v>
                </c:pt>
                <c:pt idx="786">
                  <c:v>-387.1</c:v>
                </c:pt>
                <c:pt idx="787">
                  <c:v>-388.1</c:v>
                </c:pt>
                <c:pt idx="788">
                  <c:v>-389.1</c:v>
                </c:pt>
                <c:pt idx="789">
                  <c:v>-390</c:v>
                </c:pt>
                <c:pt idx="790">
                  <c:v>-391</c:v>
                </c:pt>
                <c:pt idx="791">
                  <c:v>-392</c:v>
                </c:pt>
                <c:pt idx="792">
                  <c:v>-393</c:v>
                </c:pt>
                <c:pt idx="793">
                  <c:v>-394</c:v>
                </c:pt>
                <c:pt idx="794">
                  <c:v>-395</c:v>
                </c:pt>
                <c:pt idx="795">
                  <c:v>-396</c:v>
                </c:pt>
                <c:pt idx="796">
                  <c:v>-397</c:v>
                </c:pt>
                <c:pt idx="797">
                  <c:v>-398.1</c:v>
                </c:pt>
                <c:pt idx="798">
                  <c:v>-399</c:v>
                </c:pt>
                <c:pt idx="799">
                  <c:v>-400</c:v>
                </c:pt>
                <c:pt idx="800">
                  <c:v>-401</c:v>
                </c:pt>
                <c:pt idx="801">
                  <c:v>-402</c:v>
                </c:pt>
                <c:pt idx="802">
                  <c:v>-403</c:v>
                </c:pt>
                <c:pt idx="803">
                  <c:v>-404</c:v>
                </c:pt>
                <c:pt idx="804">
                  <c:v>-405</c:v>
                </c:pt>
                <c:pt idx="805">
                  <c:v>-406</c:v>
                </c:pt>
                <c:pt idx="806">
                  <c:v>-407</c:v>
                </c:pt>
                <c:pt idx="807">
                  <c:v>-408</c:v>
                </c:pt>
                <c:pt idx="808">
                  <c:v>-409</c:v>
                </c:pt>
                <c:pt idx="809">
                  <c:v>-410</c:v>
                </c:pt>
                <c:pt idx="810">
                  <c:v>-411</c:v>
                </c:pt>
                <c:pt idx="811">
                  <c:v>-412</c:v>
                </c:pt>
                <c:pt idx="812">
                  <c:v>-413</c:v>
                </c:pt>
                <c:pt idx="813">
                  <c:v>-414</c:v>
                </c:pt>
                <c:pt idx="814">
                  <c:v>-415</c:v>
                </c:pt>
                <c:pt idx="815">
                  <c:v>-416</c:v>
                </c:pt>
                <c:pt idx="816">
                  <c:v>-417</c:v>
                </c:pt>
                <c:pt idx="817">
                  <c:v>-418</c:v>
                </c:pt>
                <c:pt idx="818">
                  <c:v>-419</c:v>
                </c:pt>
                <c:pt idx="819">
                  <c:v>-420</c:v>
                </c:pt>
                <c:pt idx="820">
                  <c:v>-421</c:v>
                </c:pt>
                <c:pt idx="821">
                  <c:v>-422</c:v>
                </c:pt>
                <c:pt idx="822">
                  <c:v>-423</c:v>
                </c:pt>
                <c:pt idx="823">
                  <c:v>-424</c:v>
                </c:pt>
                <c:pt idx="824">
                  <c:v>-425</c:v>
                </c:pt>
                <c:pt idx="825">
                  <c:v>-426</c:v>
                </c:pt>
                <c:pt idx="826">
                  <c:v>-427</c:v>
                </c:pt>
                <c:pt idx="827">
                  <c:v>-427.9</c:v>
                </c:pt>
                <c:pt idx="828">
                  <c:v>-428.9</c:v>
                </c:pt>
                <c:pt idx="829">
                  <c:v>-429.9</c:v>
                </c:pt>
                <c:pt idx="830">
                  <c:v>-431</c:v>
                </c:pt>
                <c:pt idx="831">
                  <c:v>-432</c:v>
                </c:pt>
                <c:pt idx="832">
                  <c:v>-433</c:v>
                </c:pt>
                <c:pt idx="833">
                  <c:v>-434</c:v>
                </c:pt>
                <c:pt idx="834">
                  <c:v>-435</c:v>
                </c:pt>
                <c:pt idx="835">
                  <c:v>-436</c:v>
                </c:pt>
                <c:pt idx="836">
                  <c:v>-437</c:v>
                </c:pt>
                <c:pt idx="837">
                  <c:v>-438</c:v>
                </c:pt>
                <c:pt idx="838">
                  <c:v>-439</c:v>
                </c:pt>
                <c:pt idx="839">
                  <c:v>-440</c:v>
                </c:pt>
                <c:pt idx="840">
                  <c:v>-441</c:v>
                </c:pt>
                <c:pt idx="841">
                  <c:v>-442</c:v>
                </c:pt>
                <c:pt idx="842">
                  <c:v>-443</c:v>
                </c:pt>
                <c:pt idx="843">
                  <c:v>-444</c:v>
                </c:pt>
                <c:pt idx="844">
                  <c:v>-445</c:v>
                </c:pt>
                <c:pt idx="845">
                  <c:v>-446</c:v>
                </c:pt>
                <c:pt idx="846">
                  <c:v>-447</c:v>
                </c:pt>
                <c:pt idx="847">
                  <c:v>-448</c:v>
                </c:pt>
                <c:pt idx="848">
                  <c:v>-449</c:v>
                </c:pt>
                <c:pt idx="849">
                  <c:v>-450</c:v>
                </c:pt>
                <c:pt idx="850">
                  <c:v>-451</c:v>
                </c:pt>
                <c:pt idx="851">
                  <c:v>-452</c:v>
                </c:pt>
                <c:pt idx="852">
                  <c:v>-453</c:v>
                </c:pt>
                <c:pt idx="853">
                  <c:v>-454</c:v>
                </c:pt>
                <c:pt idx="854">
                  <c:v>-455</c:v>
                </c:pt>
                <c:pt idx="855">
                  <c:v>-456</c:v>
                </c:pt>
                <c:pt idx="856">
                  <c:v>-456.9</c:v>
                </c:pt>
                <c:pt idx="857">
                  <c:v>-458</c:v>
                </c:pt>
                <c:pt idx="858">
                  <c:v>-458.9</c:v>
                </c:pt>
                <c:pt idx="859">
                  <c:v>-460</c:v>
                </c:pt>
                <c:pt idx="860">
                  <c:v>-461</c:v>
                </c:pt>
                <c:pt idx="861">
                  <c:v>-462</c:v>
                </c:pt>
                <c:pt idx="862">
                  <c:v>-463</c:v>
                </c:pt>
                <c:pt idx="863">
                  <c:v>-464</c:v>
                </c:pt>
                <c:pt idx="864">
                  <c:v>-465</c:v>
                </c:pt>
                <c:pt idx="865">
                  <c:v>-466</c:v>
                </c:pt>
                <c:pt idx="866">
                  <c:v>-467</c:v>
                </c:pt>
                <c:pt idx="867">
                  <c:v>-468</c:v>
                </c:pt>
                <c:pt idx="868">
                  <c:v>-469</c:v>
                </c:pt>
                <c:pt idx="869">
                  <c:v>-470</c:v>
                </c:pt>
                <c:pt idx="870">
                  <c:v>-471</c:v>
                </c:pt>
                <c:pt idx="871">
                  <c:v>-472</c:v>
                </c:pt>
                <c:pt idx="872">
                  <c:v>-473</c:v>
                </c:pt>
                <c:pt idx="873">
                  <c:v>-474</c:v>
                </c:pt>
                <c:pt idx="874">
                  <c:v>-475</c:v>
                </c:pt>
                <c:pt idx="875">
                  <c:v>-476</c:v>
                </c:pt>
                <c:pt idx="876">
                  <c:v>-477</c:v>
                </c:pt>
                <c:pt idx="877">
                  <c:v>-478</c:v>
                </c:pt>
                <c:pt idx="878">
                  <c:v>-479</c:v>
                </c:pt>
                <c:pt idx="879">
                  <c:v>-480</c:v>
                </c:pt>
                <c:pt idx="880">
                  <c:v>-481</c:v>
                </c:pt>
                <c:pt idx="881">
                  <c:v>-482</c:v>
                </c:pt>
                <c:pt idx="882">
                  <c:v>-483</c:v>
                </c:pt>
                <c:pt idx="883">
                  <c:v>-484</c:v>
                </c:pt>
                <c:pt idx="884">
                  <c:v>-485</c:v>
                </c:pt>
                <c:pt idx="885">
                  <c:v>-486</c:v>
                </c:pt>
                <c:pt idx="886">
                  <c:v>-487</c:v>
                </c:pt>
                <c:pt idx="887">
                  <c:v>-488</c:v>
                </c:pt>
                <c:pt idx="888">
                  <c:v>-489</c:v>
                </c:pt>
                <c:pt idx="889">
                  <c:v>-489.9</c:v>
                </c:pt>
                <c:pt idx="890">
                  <c:v>-490.9</c:v>
                </c:pt>
                <c:pt idx="891">
                  <c:v>-491.9</c:v>
                </c:pt>
                <c:pt idx="892">
                  <c:v>-493</c:v>
                </c:pt>
                <c:pt idx="893">
                  <c:v>-494</c:v>
                </c:pt>
                <c:pt idx="894">
                  <c:v>-495</c:v>
                </c:pt>
                <c:pt idx="895">
                  <c:v>-496</c:v>
                </c:pt>
                <c:pt idx="896">
                  <c:v>-496.90000000000003</c:v>
                </c:pt>
                <c:pt idx="897">
                  <c:v>-498</c:v>
                </c:pt>
                <c:pt idx="898">
                  <c:v>-499</c:v>
                </c:pt>
                <c:pt idx="899">
                  <c:v>-499.90000000000003</c:v>
                </c:pt>
                <c:pt idx="900">
                  <c:v>-501</c:v>
                </c:pt>
                <c:pt idx="901">
                  <c:v>-502</c:v>
                </c:pt>
                <c:pt idx="902">
                  <c:v>-502.90000000000003</c:v>
                </c:pt>
                <c:pt idx="903">
                  <c:v>-504</c:v>
                </c:pt>
                <c:pt idx="904">
                  <c:v>-504.90000000000003</c:v>
                </c:pt>
                <c:pt idx="905">
                  <c:v>-506</c:v>
                </c:pt>
                <c:pt idx="906">
                  <c:v>-506.90000000000003</c:v>
                </c:pt>
                <c:pt idx="907">
                  <c:v>-507.90000000000003</c:v>
                </c:pt>
                <c:pt idx="908">
                  <c:v>-509</c:v>
                </c:pt>
                <c:pt idx="909">
                  <c:v>-510</c:v>
                </c:pt>
                <c:pt idx="910">
                  <c:v>-511</c:v>
                </c:pt>
                <c:pt idx="911">
                  <c:v>-512</c:v>
                </c:pt>
                <c:pt idx="912">
                  <c:v>-513</c:v>
                </c:pt>
                <c:pt idx="913">
                  <c:v>-514</c:v>
                </c:pt>
                <c:pt idx="914">
                  <c:v>-515</c:v>
                </c:pt>
                <c:pt idx="915">
                  <c:v>-516</c:v>
                </c:pt>
                <c:pt idx="916">
                  <c:v>-517</c:v>
                </c:pt>
                <c:pt idx="917">
                  <c:v>-518</c:v>
                </c:pt>
                <c:pt idx="918">
                  <c:v>-519</c:v>
                </c:pt>
                <c:pt idx="919">
                  <c:v>-520</c:v>
                </c:pt>
                <c:pt idx="920">
                  <c:v>-521</c:v>
                </c:pt>
                <c:pt idx="921">
                  <c:v>-522</c:v>
                </c:pt>
                <c:pt idx="922">
                  <c:v>-523</c:v>
                </c:pt>
                <c:pt idx="923">
                  <c:v>-524</c:v>
                </c:pt>
                <c:pt idx="924">
                  <c:v>-525</c:v>
                </c:pt>
                <c:pt idx="925">
                  <c:v>-526</c:v>
                </c:pt>
                <c:pt idx="926">
                  <c:v>-527</c:v>
                </c:pt>
                <c:pt idx="927">
                  <c:v>-528</c:v>
                </c:pt>
                <c:pt idx="928">
                  <c:v>-529</c:v>
                </c:pt>
                <c:pt idx="929">
                  <c:v>-530</c:v>
                </c:pt>
                <c:pt idx="930">
                  <c:v>-531</c:v>
                </c:pt>
                <c:pt idx="931">
                  <c:v>-532</c:v>
                </c:pt>
                <c:pt idx="932">
                  <c:v>-533</c:v>
                </c:pt>
                <c:pt idx="933">
                  <c:v>-534</c:v>
                </c:pt>
                <c:pt idx="934">
                  <c:v>-534.90000000000009</c:v>
                </c:pt>
                <c:pt idx="935">
                  <c:v>-535.90000000000009</c:v>
                </c:pt>
                <c:pt idx="936">
                  <c:v>-536.90000000000009</c:v>
                </c:pt>
                <c:pt idx="937">
                  <c:v>-538</c:v>
                </c:pt>
                <c:pt idx="938">
                  <c:v>-539</c:v>
                </c:pt>
                <c:pt idx="939">
                  <c:v>-540</c:v>
                </c:pt>
                <c:pt idx="940">
                  <c:v>-541</c:v>
                </c:pt>
                <c:pt idx="941">
                  <c:v>-542</c:v>
                </c:pt>
                <c:pt idx="942">
                  <c:v>-543</c:v>
                </c:pt>
                <c:pt idx="943">
                  <c:v>-544</c:v>
                </c:pt>
                <c:pt idx="944">
                  <c:v>-545</c:v>
                </c:pt>
                <c:pt idx="945">
                  <c:v>-546</c:v>
                </c:pt>
                <c:pt idx="946">
                  <c:v>-547</c:v>
                </c:pt>
                <c:pt idx="947">
                  <c:v>-548</c:v>
                </c:pt>
                <c:pt idx="948">
                  <c:v>-549</c:v>
                </c:pt>
                <c:pt idx="949">
                  <c:v>-550</c:v>
                </c:pt>
                <c:pt idx="950">
                  <c:v>-551</c:v>
                </c:pt>
                <c:pt idx="951">
                  <c:v>-552</c:v>
                </c:pt>
                <c:pt idx="952">
                  <c:v>-553</c:v>
                </c:pt>
                <c:pt idx="953">
                  <c:v>-553.9</c:v>
                </c:pt>
                <c:pt idx="954">
                  <c:v>-554.9</c:v>
                </c:pt>
                <c:pt idx="955">
                  <c:v>-556</c:v>
                </c:pt>
                <c:pt idx="956">
                  <c:v>-557</c:v>
                </c:pt>
                <c:pt idx="957">
                  <c:v>-557.9</c:v>
                </c:pt>
                <c:pt idx="958">
                  <c:v>-558.9</c:v>
                </c:pt>
                <c:pt idx="959">
                  <c:v>-559.9</c:v>
                </c:pt>
                <c:pt idx="960">
                  <c:v>-560.9</c:v>
                </c:pt>
                <c:pt idx="961">
                  <c:v>-561.9</c:v>
                </c:pt>
                <c:pt idx="962">
                  <c:v>-562.9</c:v>
                </c:pt>
                <c:pt idx="963">
                  <c:v>-563.9</c:v>
                </c:pt>
                <c:pt idx="964">
                  <c:v>-565</c:v>
                </c:pt>
                <c:pt idx="965">
                  <c:v>-566</c:v>
                </c:pt>
                <c:pt idx="966">
                  <c:v>-567</c:v>
                </c:pt>
                <c:pt idx="967">
                  <c:v>-567.9</c:v>
                </c:pt>
                <c:pt idx="968">
                  <c:v>-568.9</c:v>
                </c:pt>
                <c:pt idx="969">
                  <c:v>-570</c:v>
                </c:pt>
                <c:pt idx="970">
                  <c:v>-571</c:v>
                </c:pt>
                <c:pt idx="971">
                  <c:v>-571.9</c:v>
                </c:pt>
                <c:pt idx="972">
                  <c:v>-573</c:v>
                </c:pt>
                <c:pt idx="973">
                  <c:v>-573.9</c:v>
                </c:pt>
                <c:pt idx="974">
                  <c:v>-574.9</c:v>
                </c:pt>
                <c:pt idx="975">
                  <c:v>-576</c:v>
                </c:pt>
                <c:pt idx="976">
                  <c:v>-576.9</c:v>
                </c:pt>
                <c:pt idx="977">
                  <c:v>-577.9</c:v>
                </c:pt>
                <c:pt idx="978">
                  <c:v>-578.9</c:v>
                </c:pt>
                <c:pt idx="979">
                  <c:v>-579.9</c:v>
                </c:pt>
                <c:pt idx="980">
                  <c:v>-580.9</c:v>
                </c:pt>
                <c:pt idx="981">
                  <c:v>-581.9</c:v>
                </c:pt>
                <c:pt idx="982">
                  <c:v>-582.9</c:v>
                </c:pt>
                <c:pt idx="983">
                  <c:v>-583.9</c:v>
                </c:pt>
                <c:pt idx="984">
                  <c:v>-584.9</c:v>
                </c:pt>
                <c:pt idx="985">
                  <c:v>-585.9</c:v>
                </c:pt>
                <c:pt idx="986">
                  <c:v>-586.9</c:v>
                </c:pt>
                <c:pt idx="987">
                  <c:v>-587.9</c:v>
                </c:pt>
                <c:pt idx="988">
                  <c:v>-589</c:v>
                </c:pt>
                <c:pt idx="989">
                  <c:v>-590</c:v>
                </c:pt>
                <c:pt idx="990">
                  <c:v>-590.9</c:v>
                </c:pt>
                <c:pt idx="991">
                  <c:v>-592</c:v>
                </c:pt>
                <c:pt idx="992">
                  <c:v>-592.9</c:v>
                </c:pt>
                <c:pt idx="993">
                  <c:v>-593.9</c:v>
                </c:pt>
                <c:pt idx="994">
                  <c:v>-594.9</c:v>
                </c:pt>
                <c:pt idx="995">
                  <c:v>-595.9</c:v>
                </c:pt>
                <c:pt idx="996">
                  <c:v>-596.9</c:v>
                </c:pt>
                <c:pt idx="997">
                  <c:v>-597.9</c:v>
                </c:pt>
                <c:pt idx="998">
                  <c:v>-598.9</c:v>
                </c:pt>
                <c:pt idx="999">
                  <c:v>-599.9</c:v>
                </c:pt>
                <c:pt idx="1000">
                  <c:v>-600.9</c:v>
                </c:pt>
                <c:pt idx="1001">
                  <c:v>-602</c:v>
                </c:pt>
                <c:pt idx="1002">
                  <c:v>-602.9</c:v>
                </c:pt>
                <c:pt idx="1003">
                  <c:v>-603.9</c:v>
                </c:pt>
                <c:pt idx="1004">
                  <c:v>-604.9</c:v>
                </c:pt>
                <c:pt idx="1005">
                  <c:v>-605.9</c:v>
                </c:pt>
                <c:pt idx="1006">
                  <c:v>-606.9</c:v>
                </c:pt>
                <c:pt idx="1007">
                  <c:v>-607.9</c:v>
                </c:pt>
                <c:pt idx="1008">
                  <c:v>-608.9</c:v>
                </c:pt>
                <c:pt idx="1009">
                  <c:v>-609.9</c:v>
                </c:pt>
                <c:pt idx="1010">
                  <c:v>-610.9</c:v>
                </c:pt>
                <c:pt idx="1011">
                  <c:v>-611.9</c:v>
                </c:pt>
                <c:pt idx="1012">
                  <c:v>-612.9</c:v>
                </c:pt>
                <c:pt idx="1013">
                  <c:v>-613.9</c:v>
                </c:pt>
                <c:pt idx="1014">
                  <c:v>-614.9</c:v>
                </c:pt>
                <c:pt idx="1015">
                  <c:v>-616</c:v>
                </c:pt>
                <c:pt idx="1016">
                  <c:v>-616.9</c:v>
                </c:pt>
                <c:pt idx="1017">
                  <c:v>-617.9</c:v>
                </c:pt>
                <c:pt idx="1018">
                  <c:v>-618.9</c:v>
                </c:pt>
                <c:pt idx="1019">
                  <c:v>-619.9</c:v>
                </c:pt>
                <c:pt idx="1020">
                  <c:v>-620.9</c:v>
                </c:pt>
                <c:pt idx="1021">
                  <c:v>-621.9</c:v>
                </c:pt>
                <c:pt idx="1022">
                  <c:v>-622.9</c:v>
                </c:pt>
                <c:pt idx="1023">
                  <c:v>-623.9</c:v>
                </c:pt>
                <c:pt idx="1024">
                  <c:v>-624.9</c:v>
                </c:pt>
                <c:pt idx="1025">
                  <c:v>-625.9</c:v>
                </c:pt>
                <c:pt idx="1026">
                  <c:v>-626.9</c:v>
                </c:pt>
                <c:pt idx="1027">
                  <c:v>-627.9</c:v>
                </c:pt>
                <c:pt idx="1028">
                  <c:v>-628.9</c:v>
                </c:pt>
                <c:pt idx="1029">
                  <c:v>-629.9</c:v>
                </c:pt>
                <c:pt idx="1030">
                  <c:v>-630.9</c:v>
                </c:pt>
                <c:pt idx="1031">
                  <c:v>-631.9</c:v>
                </c:pt>
                <c:pt idx="1032">
                  <c:v>-632.9</c:v>
                </c:pt>
                <c:pt idx="1033">
                  <c:v>-633.9</c:v>
                </c:pt>
                <c:pt idx="1034">
                  <c:v>-634.9</c:v>
                </c:pt>
                <c:pt idx="1035">
                  <c:v>-635.9</c:v>
                </c:pt>
                <c:pt idx="1036">
                  <c:v>-636.9</c:v>
                </c:pt>
                <c:pt idx="1037">
                  <c:v>-637.9</c:v>
                </c:pt>
                <c:pt idx="1038">
                  <c:v>-638.9</c:v>
                </c:pt>
                <c:pt idx="1039">
                  <c:v>-639.9</c:v>
                </c:pt>
                <c:pt idx="1040">
                  <c:v>-640.9</c:v>
                </c:pt>
                <c:pt idx="1041">
                  <c:v>-641.9</c:v>
                </c:pt>
                <c:pt idx="1042">
                  <c:v>-642.9</c:v>
                </c:pt>
                <c:pt idx="1043">
                  <c:v>-643.9</c:v>
                </c:pt>
                <c:pt idx="1044">
                  <c:v>-644.9</c:v>
                </c:pt>
                <c:pt idx="1045">
                  <c:v>-645.9</c:v>
                </c:pt>
                <c:pt idx="1046">
                  <c:v>-647</c:v>
                </c:pt>
                <c:pt idx="1047">
                  <c:v>-647.9</c:v>
                </c:pt>
                <c:pt idx="1048">
                  <c:v>-648.9</c:v>
                </c:pt>
                <c:pt idx="1049">
                  <c:v>-649.9</c:v>
                </c:pt>
                <c:pt idx="1050">
                  <c:v>-650.90000000000009</c:v>
                </c:pt>
                <c:pt idx="1051">
                  <c:v>-651.90000000000009</c:v>
                </c:pt>
                <c:pt idx="1052">
                  <c:v>-652.90000000000009</c:v>
                </c:pt>
                <c:pt idx="1053">
                  <c:v>-653.90000000000009</c:v>
                </c:pt>
                <c:pt idx="1054">
                  <c:v>-654.90000000000009</c:v>
                </c:pt>
                <c:pt idx="1055">
                  <c:v>-655.90000000000009</c:v>
                </c:pt>
                <c:pt idx="1056">
                  <c:v>-656.90000000000009</c:v>
                </c:pt>
                <c:pt idx="1057">
                  <c:v>-657.90000000000009</c:v>
                </c:pt>
                <c:pt idx="1058">
                  <c:v>-658.90000000000009</c:v>
                </c:pt>
                <c:pt idx="1059">
                  <c:v>-659.90000000000009</c:v>
                </c:pt>
                <c:pt idx="1060">
                  <c:v>-660.90000000000009</c:v>
                </c:pt>
                <c:pt idx="1061">
                  <c:v>-661.90000000000009</c:v>
                </c:pt>
                <c:pt idx="1062">
                  <c:v>-662.90000000000009</c:v>
                </c:pt>
                <c:pt idx="1063">
                  <c:v>-663.8</c:v>
                </c:pt>
                <c:pt idx="1064">
                  <c:v>-664.8</c:v>
                </c:pt>
                <c:pt idx="1065">
                  <c:v>-665.90000000000009</c:v>
                </c:pt>
                <c:pt idx="1066">
                  <c:v>-666.90000000000009</c:v>
                </c:pt>
                <c:pt idx="1067">
                  <c:v>-667.90000000000009</c:v>
                </c:pt>
                <c:pt idx="1068">
                  <c:v>-668.90000000000009</c:v>
                </c:pt>
                <c:pt idx="1069">
                  <c:v>-669.90000000000009</c:v>
                </c:pt>
                <c:pt idx="1070">
                  <c:v>-670.90000000000009</c:v>
                </c:pt>
                <c:pt idx="1071">
                  <c:v>-671.90000000000009</c:v>
                </c:pt>
                <c:pt idx="1072">
                  <c:v>-672.90000000000009</c:v>
                </c:pt>
                <c:pt idx="1073">
                  <c:v>-673.90000000000009</c:v>
                </c:pt>
                <c:pt idx="1074">
                  <c:v>-674.90000000000009</c:v>
                </c:pt>
                <c:pt idx="1075">
                  <c:v>-675.9</c:v>
                </c:pt>
                <c:pt idx="1076">
                  <c:v>-676.9</c:v>
                </c:pt>
                <c:pt idx="1077">
                  <c:v>-677.9</c:v>
                </c:pt>
                <c:pt idx="1078">
                  <c:v>-678.9</c:v>
                </c:pt>
                <c:pt idx="1079">
                  <c:v>-679.9</c:v>
                </c:pt>
                <c:pt idx="1080">
                  <c:v>-680.9</c:v>
                </c:pt>
                <c:pt idx="1081">
                  <c:v>-681.9</c:v>
                </c:pt>
                <c:pt idx="1082">
                  <c:v>-682.9</c:v>
                </c:pt>
                <c:pt idx="1083">
                  <c:v>-683.9</c:v>
                </c:pt>
                <c:pt idx="1084">
                  <c:v>-684.9</c:v>
                </c:pt>
                <c:pt idx="1085">
                  <c:v>-685.8</c:v>
                </c:pt>
                <c:pt idx="1086">
                  <c:v>-686.8</c:v>
                </c:pt>
                <c:pt idx="1087">
                  <c:v>-687.8</c:v>
                </c:pt>
                <c:pt idx="1088">
                  <c:v>-688.8</c:v>
                </c:pt>
                <c:pt idx="1089">
                  <c:v>-689.8</c:v>
                </c:pt>
                <c:pt idx="1090">
                  <c:v>-690.8</c:v>
                </c:pt>
                <c:pt idx="1091">
                  <c:v>-691.9</c:v>
                </c:pt>
                <c:pt idx="1092">
                  <c:v>-692.9</c:v>
                </c:pt>
                <c:pt idx="1093">
                  <c:v>-693.9</c:v>
                </c:pt>
                <c:pt idx="1094">
                  <c:v>-694.9</c:v>
                </c:pt>
                <c:pt idx="1095">
                  <c:v>-695.9</c:v>
                </c:pt>
                <c:pt idx="1096">
                  <c:v>-696.9</c:v>
                </c:pt>
                <c:pt idx="1097">
                  <c:v>-697.9</c:v>
                </c:pt>
                <c:pt idx="1098">
                  <c:v>-698.9</c:v>
                </c:pt>
                <c:pt idx="1099">
                  <c:v>-699.9</c:v>
                </c:pt>
                <c:pt idx="1100">
                  <c:v>-698.9</c:v>
                </c:pt>
                <c:pt idx="1101">
                  <c:v>-697.9</c:v>
                </c:pt>
                <c:pt idx="1102">
                  <c:v>-696.9</c:v>
                </c:pt>
                <c:pt idx="1103">
                  <c:v>-695.9</c:v>
                </c:pt>
                <c:pt idx="1104">
                  <c:v>-694.9</c:v>
                </c:pt>
                <c:pt idx="1105">
                  <c:v>-693.9</c:v>
                </c:pt>
                <c:pt idx="1106">
                  <c:v>-692.9</c:v>
                </c:pt>
                <c:pt idx="1107">
                  <c:v>-691.9</c:v>
                </c:pt>
                <c:pt idx="1108">
                  <c:v>-690.8</c:v>
                </c:pt>
                <c:pt idx="1109">
                  <c:v>-689.8</c:v>
                </c:pt>
                <c:pt idx="1110">
                  <c:v>-688.9</c:v>
                </c:pt>
                <c:pt idx="1111">
                  <c:v>-687.9</c:v>
                </c:pt>
                <c:pt idx="1112">
                  <c:v>-686.8</c:v>
                </c:pt>
                <c:pt idx="1113">
                  <c:v>-685.8</c:v>
                </c:pt>
                <c:pt idx="1114">
                  <c:v>-684.9</c:v>
                </c:pt>
                <c:pt idx="1115">
                  <c:v>-683.9</c:v>
                </c:pt>
                <c:pt idx="1116">
                  <c:v>-682.9</c:v>
                </c:pt>
                <c:pt idx="1117">
                  <c:v>-681.9</c:v>
                </c:pt>
                <c:pt idx="1118">
                  <c:v>-680.9</c:v>
                </c:pt>
                <c:pt idx="1119">
                  <c:v>-679.9</c:v>
                </c:pt>
                <c:pt idx="1120">
                  <c:v>-678.9</c:v>
                </c:pt>
                <c:pt idx="1121">
                  <c:v>-677.8</c:v>
                </c:pt>
                <c:pt idx="1122">
                  <c:v>-676.9</c:v>
                </c:pt>
                <c:pt idx="1123">
                  <c:v>-675.9</c:v>
                </c:pt>
                <c:pt idx="1124">
                  <c:v>-674.90000000000009</c:v>
                </c:pt>
                <c:pt idx="1125">
                  <c:v>-673.90000000000009</c:v>
                </c:pt>
                <c:pt idx="1126">
                  <c:v>-672.90000000000009</c:v>
                </c:pt>
                <c:pt idx="1127">
                  <c:v>-671.90000000000009</c:v>
                </c:pt>
                <c:pt idx="1128">
                  <c:v>-670.90000000000009</c:v>
                </c:pt>
                <c:pt idx="1129">
                  <c:v>-669.90000000000009</c:v>
                </c:pt>
                <c:pt idx="1130">
                  <c:v>-668.90000000000009</c:v>
                </c:pt>
                <c:pt idx="1131">
                  <c:v>-667.90000000000009</c:v>
                </c:pt>
                <c:pt idx="1132">
                  <c:v>-666.90000000000009</c:v>
                </c:pt>
                <c:pt idx="1133">
                  <c:v>-665.90000000000009</c:v>
                </c:pt>
                <c:pt idx="1134">
                  <c:v>-664.90000000000009</c:v>
                </c:pt>
                <c:pt idx="1135">
                  <c:v>-663.90000000000009</c:v>
                </c:pt>
                <c:pt idx="1136">
                  <c:v>-662.90000000000009</c:v>
                </c:pt>
                <c:pt idx="1137">
                  <c:v>-661.90000000000009</c:v>
                </c:pt>
                <c:pt idx="1138">
                  <c:v>-660.90000000000009</c:v>
                </c:pt>
                <c:pt idx="1139">
                  <c:v>-659.90000000000009</c:v>
                </c:pt>
                <c:pt idx="1140">
                  <c:v>-658.90000000000009</c:v>
                </c:pt>
                <c:pt idx="1141">
                  <c:v>-657.90000000000009</c:v>
                </c:pt>
                <c:pt idx="1142">
                  <c:v>-656.90000000000009</c:v>
                </c:pt>
                <c:pt idx="1143">
                  <c:v>-655.90000000000009</c:v>
                </c:pt>
                <c:pt idx="1144">
                  <c:v>-654.90000000000009</c:v>
                </c:pt>
                <c:pt idx="1145">
                  <c:v>-653.90000000000009</c:v>
                </c:pt>
                <c:pt idx="1146">
                  <c:v>-652.90000000000009</c:v>
                </c:pt>
                <c:pt idx="1147">
                  <c:v>-651.90000000000009</c:v>
                </c:pt>
                <c:pt idx="1148">
                  <c:v>-650.90000000000009</c:v>
                </c:pt>
                <c:pt idx="1149">
                  <c:v>-650</c:v>
                </c:pt>
                <c:pt idx="1150">
                  <c:v>-648.9</c:v>
                </c:pt>
                <c:pt idx="1151">
                  <c:v>-648</c:v>
                </c:pt>
                <c:pt idx="1152">
                  <c:v>-646.9</c:v>
                </c:pt>
                <c:pt idx="1153">
                  <c:v>-645.9</c:v>
                </c:pt>
                <c:pt idx="1154">
                  <c:v>-644.9</c:v>
                </c:pt>
                <c:pt idx="1155">
                  <c:v>-644</c:v>
                </c:pt>
                <c:pt idx="1156">
                  <c:v>-643</c:v>
                </c:pt>
                <c:pt idx="1157">
                  <c:v>-642</c:v>
                </c:pt>
                <c:pt idx="1158">
                  <c:v>-641</c:v>
                </c:pt>
                <c:pt idx="1159">
                  <c:v>-640</c:v>
                </c:pt>
                <c:pt idx="1160">
                  <c:v>-638.9</c:v>
                </c:pt>
                <c:pt idx="1161">
                  <c:v>-637.9</c:v>
                </c:pt>
                <c:pt idx="1162">
                  <c:v>-636.9</c:v>
                </c:pt>
                <c:pt idx="1163">
                  <c:v>-635.9</c:v>
                </c:pt>
                <c:pt idx="1164">
                  <c:v>-634.9</c:v>
                </c:pt>
                <c:pt idx="1165">
                  <c:v>-633.9</c:v>
                </c:pt>
                <c:pt idx="1166">
                  <c:v>-632.9</c:v>
                </c:pt>
                <c:pt idx="1167">
                  <c:v>-631.9</c:v>
                </c:pt>
                <c:pt idx="1168">
                  <c:v>-630.9</c:v>
                </c:pt>
                <c:pt idx="1169">
                  <c:v>-629.9</c:v>
                </c:pt>
                <c:pt idx="1170">
                  <c:v>-628.9</c:v>
                </c:pt>
                <c:pt idx="1171">
                  <c:v>-627.9</c:v>
                </c:pt>
                <c:pt idx="1172">
                  <c:v>-626.9</c:v>
                </c:pt>
                <c:pt idx="1173">
                  <c:v>-625.9</c:v>
                </c:pt>
                <c:pt idx="1174">
                  <c:v>-624.9</c:v>
                </c:pt>
                <c:pt idx="1175">
                  <c:v>-623.9</c:v>
                </c:pt>
                <c:pt idx="1176">
                  <c:v>-622.9</c:v>
                </c:pt>
                <c:pt idx="1177">
                  <c:v>-621.9</c:v>
                </c:pt>
                <c:pt idx="1178">
                  <c:v>-620.9</c:v>
                </c:pt>
                <c:pt idx="1179">
                  <c:v>-619.9</c:v>
                </c:pt>
                <c:pt idx="1180">
                  <c:v>-618.9</c:v>
                </c:pt>
                <c:pt idx="1181">
                  <c:v>-617.9</c:v>
                </c:pt>
                <c:pt idx="1182">
                  <c:v>-616.9</c:v>
                </c:pt>
                <c:pt idx="1183">
                  <c:v>-615.9</c:v>
                </c:pt>
                <c:pt idx="1184">
                  <c:v>-614.9</c:v>
                </c:pt>
                <c:pt idx="1185">
                  <c:v>-613.80000000000007</c:v>
                </c:pt>
                <c:pt idx="1186">
                  <c:v>-612.79999999999995</c:v>
                </c:pt>
                <c:pt idx="1187">
                  <c:v>-611.79999999999995</c:v>
                </c:pt>
                <c:pt idx="1188">
                  <c:v>-610.79999999999995</c:v>
                </c:pt>
                <c:pt idx="1189">
                  <c:v>-609.79999999999995</c:v>
                </c:pt>
                <c:pt idx="1190">
                  <c:v>-608.79999999999995</c:v>
                </c:pt>
                <c:pt idx="1191">
                  <c:v>-607.79999999999995</c:v>
                </c:pt>
                <c:pt idx="1192">
                  <c:v>-606.79999999999995</c:v>
                </c:pt>
                <c:pt idx="1193">
                  <c:v>-605.9</c:v>
                </c:pt>
                <c:pt idx="1194">
                  <c:v>-604.9</c:v>
                </c:pt>
                <c:pt idx="1195">
                  <c:v>-603.9</c:v>
                </c:pt>
                <c:pt idx="1196">
                  <c:v>-602.9</c:v>
                </c:pt>
                <c:pt idx="1197">
                  <c:v>-601.9</c:v>
                </c:pt>
                <c:pt idx="1198">
                  <c:v>-600.9</c:v>
                </c:pt>
                <c:pt idx="1199">
                  <c:v>-599.9</c:v>
                </c:pt>
              </c:numCache>
            </c:numRef>
          </c:xVal>
          <c:yVal>
            <c:numRef>
              <c:f>'Milli +potential'!$X$2:$X$1201</c:f>
              <c:numCache>
                <c:formatCode>General</c:formatCode>
                <c:ptCount val="1200"/>
                <c:pt idx="0">
                  <c:v>-0.65752500000000003</c:v>
                </c:pt>
                <c:pt idx="1">
                  <c:v>-0.64871999999999996</c:v>
                </c:pt>
                <c:pt idx="2">
                  <c:v>-0.63955449999999991</c:v>
                </c:pt>
                <c:pt idx="3">
                  <c:v>-0.63082249999999995</c:v>
                </c:pt>
                <c:pt idx="4">
                  <c:v>-0.62212649999999992</c:v>
                </c:pt>
                <c:pt idx="5">
                  <c:v>-0.61362240000000012</c:v>
                </c:pt>
                <c:pt idx="6">
                  <c:v>-0.60499660000000011</c:v>
                </c:pt>
                <c:pt idx="7">
                  <c:v>-0.59640680000000013</c:v>
                </c:pt>
                <c:pt idx="8">
                  <c:v>-0.58824359999999998</c:v>
                </c:pt>
                <c:pt idx="9">
                  <c:v>-0.57972480000000004</c:v>
                </c:pt>
                <c:pt idx="10">
                  <c:v>-0.57085340000000007</c:v>
                </c:pt>
                <c:pt idx="11">
                  <c:v>-0.56279520000000005</c:v>
                </c:pt>
                <c:pt idx="12">
                  <c:v>-0.5543844</c:v>
                </c:pt>
                <c:pt idx="13">
                  <c:v>-0.54639520000000008</c:v>
                </c:pt>
                <c:pt idx="14">
                  <c:v>-0.53805540000000007</c:v>
                </c:pt>
                <c:pt idx="15">
                  <c:v>-0.52961350000000007</c:v>
                </c:pt>
                <c:pt idx="16">
                  <c:v>-0.52186639999999995</c:v>
                </c:pt>
                <c:pt idx="17">
                  <c:v>-0.51363360000000013</c:v>
                </c:pt>
                <c:pt idx="18">
                  <c:v>-0.50530399999999998</c:v>
                </c:pt>
                <c:pt idx="19">
                  <c:v>-0.49727599999999994</c:v>
                </c:pt>
                <c:pt idx="20">
                  <c:v>-0.48915119999999995</c:v>
                </c:pt>
                <c:pt idx="21">
                  <c:v>-0.48143999999999998</c:v>
                </c:pt>
                <c:pt idx="22">
                  <c:v>-0.47300959999999997</c:v>
                </c:pt>
                <c:pt idx="23">
                  <c:v>-0.46499279999999993</c:v>
                </c:pt>
                <c:pt idx="24">
                  <c:v>-0.45701199999999992</c:v>
                </c:pt>
                <c:pt idx="25">
                  <c:v>-0.44906719999999994</c:v>
                </c:pt>
                <c:pt idx="26">
                  <c:v>-0.44153100000000001</c:v>
                </c:pt>
                <c:pt idx="27">
                  <c:v>-0.43328559999999994</c:v>
                </c:pt>
                <c:pt idx="28">
                  <c:v>-0.42581939999999996</c:v>
                </c:pt>
                <c:pt idx="29">
                  <c:v>-0.41838719999999996</c:v>
                </c:pt>
                <c:pt idx="30">
                  <c:v>-0.41025179999999994</c:v>
                </c:pt>
                <c:pt idx="31">
                  <c:v>-0.4028895999999999</c:v>
                </c:pt>
                <c:pt idx="32">
                  <c:v>-0.39530260000000011</c:v>
                </c:pt>
                <c:pt idx="33">
                  <c:v>-0.38800770000000012</c:v>
                </c:pt>
                <c:pt idx="34">
                  <c:v>-0.38074680000000005</c:v>
                </c:pt>
                <c:pt idx="35">
                  <c:v>-0.37315620000000005</c:v>
                </c:pt>
                <c:pt idx="36">
                  <c:v>-0.36550079999999996</c:v>
                </c:pt>
                <c:pt idx="37">
                  <c:v>-0.35809247999999999</c:v>
                </c:pt>
                <c:pt idx="38">
                  <c:v>-0.35097197999999996</c:v>
                </c:pt>
                <c:pt idx="39">
                  <c:v>-0.34370567999999996</c:v>
                </c:pt>
                <c:pt idx="40">
                  <c:v>-0.33618749999999992</c:v>
                </c:pt>
                <c:pt idx="41">
                  <c:v>-0.32907875000000003</c:v>
                </c:pt>
                <c:pt idx="42">
                  <c:v>-0.32188384999999997</c:v>
                </c:pt>
                <c:pt idx="43">
                  <c:v>-0.31488379999999999</c:v>
                </c:pt>
                <c:pt idx="44">
                  <c:v>-0.30774144999999997</c:v>
                </c:pt>
                <c:pt idx="45">
                  <c:v>-0.30052464000000001</c:v>
                </c:pt>
                <c:pt idx="46">
                  <c:v>-0.29378631999999999</c:v>
                </c:pt>
                <c:pt idx="47">
                  <c:v>-0.28658916000000006</c:v>
                </c:pt>
                <c:pt idx="48">
                  <c:v>-0.27977880000000005</c:v>
                </c:pt>
                <c:pt idx="49">
                  <c:v>-0.27261808000000004</c:v>
                </c:pt>
                <c:pt idx="50">
                  <c:v>-0.26552862000000005</c:v>
                </c:pt>
                <c:pt idx="51">
                  <c:v>-0.25899675999999999</c:v>
                </c:pt>
                <c:pt idx="52">
                  <c:v>-0.25197820000000004</c:v>
                </c:pt>
                <c:pt idx="53">
                  <c:v>-0.24506496000000005</c:v>
                </c:pt>
                <c:pt idx="54">
                  <c:v>-0.23835982</c:v>
                </c:pt>
                <c:pt idx="55">
                  <c:v>-0.23162075999999998</c:v>
                </c:pt>
                <c:pt idx="56">
                  <c:v>-0.22515672</c:v>
                </c:pt>
                <c:pt idx="57">
                  <c:v>-0.21831656000000002</c:v>
                </c:pt>
                <c:pt idx="58">
                  <c:v>-0.21158072</c:v>
                </c:pt>
                <c:pt idx="59">
                  <c:v>-0.20505048000000003</c:v>
                </c:pt>
                <c:pt idx="60">
                  <c:v>-0.19848732000000005</c:v>
                </c:pt>
                <c:pt idx="61">
                  <c:v>-0.19206064</c:v>
                </c:pt>
                <c:pt idx="62">
                  <c:v>-0.18519732000000003</c:v>
                </c:pt>
                <c:pt idx="63">
                  <c:v>-0.17880768000000002</c:v>
                </c:pt>
                <c:pt idx="64">
                  <c:v>-0.17275398</c:v>
                </c:pt>
                <c:pt idx="65">
                  <c:v>-0.16609944000000001</c:v>
                </c:pt>
                <c:pt idx="66">
                  <c:v>-0.1599806</c:v>
                </c:pt>
                <c:pt idx="67">
                  <c:v>-0.15346448000000001</c:v>
                </c:pt>
                <c:pt idx="68">
                  <c:v>-0.14751372000000001</c:v>
                </c:pt>
                <c:pt idx="69">
                  <c:v>-0.14153024</c:v>
                </c:pt>
                <c:pt idx="70">
                  <c:v>-0.13525176</c:v>
                </c:pt>
                <c:pt idx="71">
                  <c:v>-0.12904164000000001</c:v>
                </c:pt>
                <c:pt idx="72">
                  <c:v>-0.12280160000000001</c:v>
                </c:pt>
                <c:pt idx="73">
                  <c:v>-0.11708576000000002</c:v>
                </c:pt>
                <c:pt idx="74">
                  <c:v>-0.11120795999999999</c:v>
                </c:pt>
                <c:pt idx="75">
                  <c:v>-0.10507292000000001</c:v>
                </c:pt>
                <c:pt idx="76">
                  <c:v>-9.9393060000000005E-2</c:v>
                </c:pt>
                <c:pt idx="77">
                  <c:v>-9.3585600000000019E-2</c:v>
                </c:pt>
                <c:pt idx="78">
                  <c:v>-8.8068820000000006E-2</c:v>
                </c:pt>
                <c:pt idx="79">
                  <c:v>-8.2424839999999985E-2</c:v>
                </c:pt>
                <c:pt idx="80">
                  <c:v>-7.6527720000000021E-2</c:v>
                </c:pt>
                <c:pt idx="81">
                  <c:v>-7.1205919999999992E-2</c:v>
                </c:pt>
                <c:pt idx="82">
                  <c:v>-6.5567859999999992E-2</c:v>
                </c:pt>
                <c:pt idx="83">
                  <c:v>-5.9932439999999997E-2</c:v>
                </c:pt>
                <c:pt idx="84">
                  <c:v>-5.4411629999999996E-2</c:v>
                </c:pt>
                <c:pt idx="85">
                  <c:v>-4.8968569999999996E-2</c:v>
                </c:pt>
                <c:pt idx="86">
                  <c:v>-4.3857779999999999E-2</c:v>
                </c:pt>
                <c:pt idx="87">
                  <c:v>-3.817099999999999E-2</c:v>
                </c:pt>
                <c:pt idx="88">
                  <c:v>-3.2892539999999998E-2</c:v>
                </c:pt>
                <c:pt idx="89">
                  <c:v>-2.7665855999999996E-2</c:v>
                </c:pt>
                <c:pt idx="90">
                  <c:v>-2.2438305999999998E-2</c:v>
                </c:pt>
                <c:pt idx="91">
                  <c:v>-1.7397855999999996E-2</c:v>
                </c:pt>
                <c:pt idx="92">
                  <c:v>-1.189608E-2</c:v>
                </c:pt>
                <c:pt idx="93">
                  <c:v>-6.7354239999999994E-3</c:v>
                </c:pt>
                <c:pt idx="94">
                  <c:v>-1.8802957999999995E-3</c:v>
                </c:pt>
                <c:pt idx="95">
                  <c:v>3.4063919999999994E-3</c:v>
                </c:pt>
                <c:pt idx="96">
                  <c:v>8.3729419999999978E-3</c:v>
                </c:pt>
                <c:pt idx="97">
                  <c:v>1.3810263999999999E-2</c:v>
                </c:pt>
                <c:pt idx="98">
                  <c:v>1.8538001999999994E-2</c:v>
                </c:pt>
                <c:pt idx="99">
                  <c:v>2.3248959999999996E-2</c:v>
                </c:pt>
                <c:pt idx="100">
                  <c:v>2.8295335999999994E-2</c:v>
                </c:pt>
                <c:pt idx="101">
                  <c:v>3.3241920000000001E-2</c:v>
                </c:pt>
                <c:pt idx="102">
                  <c:v>3.8261399999999994E-2</c:v>
                </c:pt>
                <c:pt idx="103">
                  <c:v>4.277331999999999E-2</c:v>
                </c:pt>
                <c:pt idx="104">
                  <c:v>4.7607359999999994E-2</c:v>
                </c:pt>
                <c:pt idx="105">
                  <c:v>5.2642479999999998E-2</c:v>
                </c:pt>
                <c:pt idx="106">
                  <c:v>5.7349600000000008E-2</c:v>
                </c:pt>
                <c:pt idx="107">
                  <c:v>6.2110800000000008E-2</c:v>
                </c:pt>
                <c:pt idx="108">
                  <c:v>6.6518340000000009E-2</c:v>
                </c:pt>
                <c:pt idx="109">
                  <c:v>7.1212640000000008E-2</c:v>
                </c:pt>
                <c:pt idx="110">
                  <c:v>7.6132680000000022E-2</c:v>
                </c:pt>
                <c:pt idx="111">
                  <c:v>8.049924E-2</c:v>
                </c:pt>
                <c:pt idx="112">
                  <c:v>8.5062880000000007E-2</c:v>
                </c:pt>
                <c:pt idx="113">
                  <c:v>8.9507039999999996E-2</c:v>
                </c:pt>
                <c:pt idx="114">
                  <c:v>9.4060300000000013E-2</c:v>
                </c:pt>
                <c:pt idx="115">
                  <c:v>9.8664439999999992E-2</c:v>
                </c:pt>
                <c:pt idx="116">
                  <c:v>0.10293107</c:v>
                </c:pt>
                <c:pt idx="117">
                  <c:v>0.10744038</c:v>
                </c:pt>
                <c:pt idx="118">
                  <c:v>0.11167880000000001</c:v>
                </c:pt>
                <c:pt idx="119">
                  <c:v>0.11597808000000001</c:v>
                </c:pt>
                <c:pt idx="120">
                  <c:v>0.12013232000000001</c:v>
                </c:pt>
                <c:pt idx="121">
                  <c:v>0.12425376000000002</c:v>
                </c:pt>
                <c:pt idx="122">
                  <c:v>0.12842538000000001</c:v>
                </c:pt>
                <c:pt idx="123">
                  <c:v>0.13248092</c:v>
                </c:pt>
                <c:pt idx="124">
                  <c:v>0.13639382</c:v>
                </c:pt>
                <c:pt idx="125">
                  <c:v>0.14032944</c:v>
                </c:pt>
                <c:pt idx="126">
                  <c:v>0.14439622000000002</c:v>
                </c:pt>
                <c:pt idx="127">
                  <c:v>0.14872816</c:v>
                </c:pt>
                <c:pt idx="128">
                  <c:v>0.15242898000000002</c:v>
                </c:pt>
                <c:pt idx="129">
                  <c:v>0.1560984</c:v>
                </c:pt>
                <c:pt idx="130">
                  <c:v>0.16013932</c:v>
                </c:pt>
                <c:pt idx="131">
                  <c:v>0.16387824000000004</c:v>
                </c:pt>
                <c:pt idx="132">
                  <c:v>0.16779804000000001</c:v>
                </c:pt>
                <c:pt idx="133">
                  <c:v>0.17128544000000001</c:v>
                </c:pt>
                <c:pt idx="134">
                  <c:v>0.17490060000000002</c:v>
                </c:pt>
                <c:pt idx="135">
                  <c:v>0.17884134000000002</c:v>
                </c:pt>
                <c:pt idx="136">
                  <c:v>0.18257649999999997</c:v>
                </c:pt>
                <c:pt idx="137">
                  <c:v>0.18607608000000003</c:v>
                </c:pt>
                <c:pt idx="138">
                  <c:v>0.18945620000000002</c:v>
                </c:pt>
                <c:pt idx="139">
                  <c:v>0.19300903999999997</c:v>
                </c:pt>
                <c:pt idx="140">
                  <c:v>0.19668960999999999</c:v>
                </c:pt>
                <c:pt idx="141">
                  <c:v>0.19997519999999999</c:v>
                </c:pt>
                <c:pt idx="142">
                  <c:v>0.20340682000000004</c:v>
                </c:pt>
                <c:pt idx="143">
                  <c:v>0.20665260000000002</c:v>
                </c:pt>
                <c:pt idx="144">
                  <c:v>0.21009592000000002</c:v>
                </c:pt>
                <c:pt idx="145">
                  <c:v>0.21358191999999998</c:v>
                </c:pt>
                <c:pt idx="146">
                  <c:v>0.21662976</c:v>
                </c:pt>
                <c:pt idx="147">
                  <c:v>0.21997387999999998</c:v>
                </c:pt>
                <c:pt idx="148">
                  <c:v>0.22339877</c:v>
                </c:pt>
                <c:pt idx="149">
                  <c:v>0.22646207999999998</c:v>
                </c:pt>
                <c:pt idx="150">
                  <c:v>0.22977393000000002</c:v>
                </c:pt>
                <c:pt idx="151">
                  <c:v>0.23264495999999998</c:v>
                </c:pt>
                <c:pt idx="152">
                  <c:v>0.23577425999999999</c:v>
                </c:pt>
                <c:pt idx="153">
                  <c:v>0.23896782</c:v>
                </c:pt>
                <c:pt idx="154">
                  <c:v>0.24181254000000002</c:v>
                </c:pt>
                <c:pt idx="155">
                  <c:v>0.24467479999999997</c:v>
                </c:pt>
                <c:pt idx="156">
                  <c:v>0.24745200000000003</c:v>
                </c:pt>
                <c:pt idx="157">
                  <c:v>0.25078080000000003</c:v>
                </c:pt>
                <c:pt idx="158">
                  <c:v>0.25335179999999996</c:v>
                </c:pt>
                <c:pt idx="159">
                  <c:v>0.25589279999999998</c:v>
                </c:pt>
                <c:pt idx="160">
                  <c:v>0.25888099999999997</c:v>
                </c:pt>
                <c:pt idx="161">
                  <c:v>0.26170769999999999</c:v>
                </c:pt>
                <c:pt idx="162">
                  <c:v>0.26463059999999999</c:v>
                </c:pt>
                <c:pt idx="163">
                  <c:v>0.2670480999999999</c:v>
                </c:pt>
                <c:pt idx="164">
                  <c:v>0.26943559999999994</c:v>
                </c:pt>
                <c:pt idx="165">
                  <c:v>0.27226049999999996</c:v>
                </c:pt>
                <c:pt idx="166">
                  <c:v>0.27481869999999997</c:v>
                </c:pt>
                <c:pt idx="167">
                  <c:v>0.27757660000000001</c:v>
                </c:pt>
                <c:pt idx="168">
                  <c:v>0.27960839999999998</c:v>
                </c:pt>
                <c:pt idx="169">
                  <c:v>0.2819488</c:v>
                </c:pt>
                <c:pt idx="170">
                  <c:v>0.28460700000000005</c:v>
                </c:pt>
                <c:pt idx="171">
                  <c:v>0.28677600000000003</c:v>
                </c:pt>
                <c:pt idx="172">
                  <c:v>0.2891416</c:v>
                </c:pt>
                <c:pt idx="173">
                  <c:v>0.29170080000000004</c:v>
                </c:pt>
                <c:pt idx="174">
                  <c:v>0.29400139999999997</c:v>
                </c:pt>
                <c:pt idx="175">
                  <c:v>0.29626999999999998</c:v>
                </c:pt>
                <c:pt idx="176">
                  <c:v>0.29819530000000005</c:v>
                </c:pt>
                <c:pt idx="177">
                  <c:v>0.30062520000000004</c:v>
                </c:pt>
                <c:pt idx="178">
                  <c:v>0.30244259999999995</c:v>
                </c:pt>
                <c:pt idx="179">
                  <c:v>0.30472389999999999</c:v>
                </c:pt>
                <c:pt idx="180">
                  <c:v>0.30683610000000006</c:v>
                </c:pt>
                <c:pt idx="181">
                  <c:v>0.30869859999999999</c:v>
                </c:pt>
                <c:pt idx="182">
                  <c:v>0.31074779999999996</c:v>
                </c:pt>
                <c:pt idx="183">
                  <c:v>0.31276499999999996</c:v>
                </c:pt>
                <c:pt idx="184">
                  <c:v>0.31432079999999996</c:v>
                </c:pt>
                <c:pt idx="185">
                  <c:v>0.31627599999999995</c:v>
                </c:pt>
                <c:pt idx="186">
                  <c:v>0.31819919999999996</c:v>
                </c:pt>
                <c:pt idx="187">
                  <c:v>0.3204534</c:v>
                </c:pt>
                <c:pt idx="188">
                  <c:v>0.3219496</c:v>
                </c:pt>
                <c:pt idx="189">
                  <c:v>0.32356710000000005</c:v>
                </c:pt>
                <c:pt idx="190">
                  <c:v>0.32536330000000002</c:v>
                </c:pt>
                <c:pt idx="191">
                  <c:v>0.32691979999999998</c:v>
                </c:pt>
                <c:pt idx="192">
                  <c:v>0.32885969999999998</c:v>
                </c:pt>
                <c:pt idx="193">
                  <c:v>0.33014849999999996</c:v>
                </c:pt>
                <c:pt idx="194">
                  <c:v>0.33161399999999996</c:v>
                </c:pt>
                <c:pt idx="195">
                  <c:v>0.33304949999999994</c:v>
                </c:pt>
                <c:pt idx="196">
                  <c:v>0.33465769999999995</c:v>
                </c:pt>
                <c:pt idx="197">
                  <c:v>0.33623390000000003</c:v>
                </c:pt>
                <c:pt idx="198">
                  <c:v>0.33720859999999997</c:v>
                </c:pt>
                <c:pt idx="199">
                  <c:v>0.33852159999999998</c:v>
                </c:pt>
                <c:pt idx="200">
                  <c:v>0.34020179999999994</c:v>
                </c:pt>
                <c:pt idx="201">
                  <c:v>0.34162559999999997</c:v>
                </c:pt>
                <c:pt idx="202">
                  <c:v>0.34267379999999997</c:v>
                </c:pt>
                <c:pt idx="203">
                  <c:v>0.34404060000000003</c:v>
                </c:pt>
                <c:pt idx="204">
                  <c:v>0.34520310000000004</c:v>
                </c:pt>
                <c:pt idx="205">
                  <c:v>0.34652930000000004</c:v>
                </c:pt>
                <c:pt idx="206">
                  <c:v>0.34743810000000003</c:v>
                </c:pt>
                <c:pt idx="207">
                  <c:v>0.34870230000000002</c:v>
                </c:pt>
                <c:pt idx="208">
                  <c:v>0.34956039999999994</c:v>
                </c:pt>
                <c:pt idx="209">
                  <c:v>0.35056560000000009</c:v>
                </c:pt>
                <c:pt idx="210">
                  <c:v>0.35173680000000002</c:v>
                </c:pt>
                <c:pt idx="211">
                  <c:v>0.35268830000000001</c:v>
                </c:pt>
                <c:pt idx="212">
                  <c:v>0.35360980000000009</c:v>
                </c:pt>
                <c:pt idx="213">
                  <c:v>0.35468700000000003</c:v>
                </c:pt>
                <c:pt idx="214">
                  <c:v>0.35517810000000005</c:v>
                </c:pt>
                <c:pt idx="215">
                  <c:v>0.35619430000000002</c:v>
                </c:pt>
                <c:pt idx="216">
                  <c:v>0.35699579999999997</c:v>
                </c:pt>
                <c:pt idx="217">
                  <c:v>0.35794899999999996</c:v>
                </c:pt>
                <c:pt idx="218">
                  <c:v>0.35850879999999996</c:v>
                </c:pt>
                <c:pt idx="219">
                  <c:v>0.35904060000000004</c:v>
                </c:pt>
                <c:pt idx="220">
                  <c:v>0.35987899999999995</c:v>
                </c:pt>
                <c:pt idx="221">
                  <c:v>0.36035039999999996</c:v>
                </c:pt>
                <c:pt idx="222">
                  <c:v>0.361147</c:v>
                </c:pt>
                <c:pt idx="223">
                  <c:v>0.36138480000000001</c:v>
                </c:pt>
                <c:pt idx="224">
                  <c:v>0.3619458000000001</c:v>
                </c:pt>
                <c:pt idx="225">
                  <c:v>0.36285929999999994</c:v>
                </c:pt>
                <c:pt idx="226">
                  <c:v>0.36297779999999996</c:v>
                </c:pt>
                <c:pt idx="227">
                  <c:v>0.36344879999999996</c:v>
                </c:pt>
                <c:pt idx="228">
                  <c:v>0.36371920000000002</c:v>
                </c:pt>
                <c:pt idx="229">
                  <c:v>0.3639616</c:v>
                </c:pt>
                <c:pt idx="230">
                  <c:v>0.36451319999999998</c:v>
                </c:pt>
                <c:pt idx="231">
                  <c:v>0.36491520000000005</c:v>
                </c:pt>
                <c:pt idx="232">
                  <c:v>0.36523969999999994</c:v>
                </c:pt>
                <c:pt idx="233">
                  <c:v>0.36520279999999994</c:v>
                </c:pt>
                <c:pt idx="234">
                  <c:v>0.36546930000000005</c:v>
                </c:pt>
                <c:pt idx="235">
                  <c:v>0.36586950000000001</c:v>
                </c:pt>
                <c:pt idx="236">
                  <c:v>0.36574960000000012</c:v>
                </c:pt>
                <c:pt idx="237">
                  <c:v>0.36592710000000001</c:v>
                </c:pt>
                <c:pt idx="238">
                  <c:v>0.36607460000000003</c:v>
                </c:pt>
                <c:pt idx="239">
                  <c:v>0.36603240000000004</c:v>
                </c:pt>
                <c:pt idx="240">
                  <c:v>0.36612090000000003</c:v>
                </c:pt>
                <c:pt idx="241">
                  <c:v>0.36586400000000002</c:v>
                </c:pt>
                <c:pt idx="242">
                  <c:v>0.36589450000000007</c:v>
                </c:pt>
                <c:pt idx="243">
                  <c:v>0.36613000000000001</c:v>
                </c:pt>
                <c:pt idx="244">
                  <c:v>0.36594720000000003</c:v>
                </c:pt>
                <c:pt idx="245">
                  <c:v>0.36558260000000004</c:v>
                </c:pt>
                <c:pt idx="246">
                  <c:v>0.36510569999999998</c:v>
                </c:pt>
                <c:pt idx="247">
                  <c:v>0.36514189999999996</c:v>
                </c:pt>
                <c:pt idx="248">
                  <c:v>0.36454330000000001</c:v>
                </c:pt>
                <c:pt idx="249">
                  <c:v>0.36422009999999994</c:v>
                </c:pt>
                <c:pt idx="250">
                  <c:v>0.36401759999999994</c:v>
                </c:pt>
                <c:pt idx="251">
                  <c:v>0.3636374</c:v>
                </c:pt>
                <c:pt idx="252">
                  <c:v>0.36352260000000003</c:v>
                </c:pt>
                <c:pt idx="253">
                  <c:v>0.36264729999999995</c:v>
                </c:pt>
                <c:pt idx="254">
                  <c:v>0.36232879999999995</c:v>
                </c:pt>
                <c:pt idx="255">
                  <c:v>0.36198029999999998</c:v>
                </c:pt>
                <c:pt idx="256">
                  <c:v>0.36145909999999998</c:v>
                </c:pt>
                <c:pt idx="257">
                  <c:v>0.36090989999999995</c:v>
                </c:pt>
                <c:pt idx="258">
                  <c:v>0.36005129999999996</c:v>
                </c:pt>
                <c:pt idx="259">
                  <c:v>0.35930840000000003</c:v>
                </c:pt>
                <c:pt idx="260">
                  <c:v>0.35881689999999994</c:v>
                </c:pt>
                <c:pt idx="261">
                  <c:v>0.35802</c:v>
                </c:pt>
                <c:pt idx="262">
                  <c:v>0.35706039999999994</c:v>
                </c:pt>
                <c:pt idx="263">
                  <c:v>0.35634819999999995</c:v>
                </c:pt>
                <c:pt idx="264">
                  <c:v>0.35560799999999998</c:v>
                </c:pt>
                <c:pt idx="265">
                  <c:v>0.3549735</c:v>
                </c:pt>
                <c:pt idx="266">
                  <c:v>0.35391090000000008</c:v>
                </c:pt>
                <c:pt idx="267">
                  <c:v>0.3530877</c:v>
                </c:pt>
                <c:pt idx="268">
                  <c:v>0.35197510000000004</c:v>
                </c:pt>
                <c:pt idx="269">
                  <c:v>0.35096820000000001</c:v>
                </c:pt>
                <c:pt idx="270">
                  <c:v>0.35033600000000009</c:v>
                </c:pt>
                <c:pt idx="271">
                  <c:v>0.34900409999999998</c:v>
                </c:pt>
                <c:pt idx="272">
                  <c:v>0.34817160000000003</c:v>
                </c:pt>
                <c:pt idx="273">
                  <c:v>0.34693199999999996</c:v>
                </c:pt>
                <c:pt idx="274">
                  <c:v>0.34566840000000004</c:v>
                </c:pt>
                <c:pt idx="275">
                  <c:v>0.34450449999999999</c:v>
                </c:pt>
                <c:pt idx="276">
                  <c:v>0.34331460000000003</c:v>
                </c:pt>
                <c:pt idx="277">
                  <c:v>0.34234210000000004</c:v>
                </c:pt>
                <c:pt idx="278">
                  <c:v>0.34097749999999999</c:v>
                </c:pt>
                <c:pt idx="279">
                  <c:v>0.33958890000000003</c:v>
                </c:pt>
                <c:pt idx="280">
                  <c:v>0.33829500000000001</c:v>
                </c:pt>
                <c:pt idx="281">
                  <c:v>0.33697509999999997</c:v>
                </c:pt>
                <c:pt idx="282">
                  <c:v>0.33574589999999999</c:v>
                </c:pt>
                <c:pt idx="283">
                  <c:v>0.33425730000000003</c:v>
                </c:pt>
                <c:pt idx="284">
                  <c:v>0.33274469999999995</c:v>
                </c:pt>
                <c:pt idx="285">
                  <c:v>0.33143549999999999</c:v>
                </c:pt>
                <c:pt idx="286">
                  <c:v>0.32987289999999997</c:v>
                </c:pt>
                <c:pt idx="287">
                  <c:v>0.32862140000000001</c:v>
                </c:pt>
                <c:pt idx="288">
                  <c:v>0.32689709999999994</c:v>
                </c:pt>
                <c:pt idx="289">
                  <c:v>0.32526050000000006</c:v>
                </c:pt>
                <c:pt idx="290">
                  <c:v>0.32381730000000003</c:v>
                </c:pt>
                <c:pt idx="291">
                  <c:v>0.32253760000000004</c:v>
                </c:pt>
                <c:pt idx="292">
                  <c:v>0.32082720000000003</c:v>
                </c:pt>
                <c:pt idx="293">
                  <c:v>0.31909280000000001</c:v>
                </c:pt>
                <c:pt idx="294">
                  <c:v>0.31733440000000002</c:v>
                </c:pt>
                <c:pt idx="295">
                  <c:v>0.31565579999999999</c:v>
                </c:pt>
                <c:pt idx="296">
                  <c:v>0.31374560000000001</c:v>
                </c:pt>
                <c:pt idx="297">
                  <c:v>0.3117105</c:v>
                </c:pt>
                <c:pt idx="298">
                  <c:v>0.30985390000000002</c:v>
                </c:pt>
                <c:pt idx="299">
                  <c:v>0.30815863999999998</c:v>
                </c:pt>
                <c:pt idx="300">
                  <c:v>0.30603768999999997</c:v>
                </c:pt>
                <c:pt idx="301">
                  <c:v>0.30414009999999997</c:v>
                </c:pt>
                <c:pt idx="302">
                  <c:v>0.30225293999999997</c:v>
                </c:pt>
                <c:pt idx="303">
                  <c:v>0.30018107999999999</c:v>
                </c:pt>
                <c:pt idx="304">
                  <c:v>0.29814732000000005</c:v>
                </c:pt>
                <c:pt idx="305">
                  <c:v>0.29627940000000003</c:v>
                </c:pt>
                <c:pt idx="306">
                  <c:v>0.29413710000000004</c:v>
                </c:pt>
                <c:pt idx="307">
                  <c:v>0.29234351000000003</c:v>
                </c:pt>
                <c:pt idx="308">
                  <c:v>0.29021849999999999</c:v>
                </c:pt>
                <c:pt idx="309">
                  <c:v>0.28801423999999998</c:v>
                </c:pt>
                <c:pt idx="310">
                  <c:v>0.28590379999999999</c:v>
                </c:pt>
                <c:pt idx="311">
                  <c:v>0.28370496000000001</c:v>
                </c:pt>
                <c:pt idx="312">
                  <c:v>0.28161163999999994</c:v>
                </c:pt>
                <c:pt idx="313">
                  <c:v>0.27912812000000004</c:v>
                </c:pt>
                <c:pt idx="314">
                  <c:v>0.27662399999999998</c:v>
                </c:pt>
                <c:pt idx="315">
                  <c:v>0.27466362000000005</c:v>
                </c:pt>
                <c:pt idx="316">
                  <c:v>0.27211488</c:v>
                </c:pt>
                <c:pt idx="317">
                  <c:v>0.26980799999999999</c:v>
                </c:pt>
                <c:pt idx="318">
                  <c:v>0.26731560000000004</c:v>
                </c:pt>
                <c:pt idx="319">
                  <c:v>0.26477000000000001</c:v>
                </c:pt>
                <c:pt idx="320">
                  <c:v>0.26250707999999995</c:v>
                </c:pt>
                <c:pt idx="321">
                  <c:v>0.25988482000000007</c:v>
                </c:pt>
                <c:pt idx="322">
                  <c:v>0.25732850000000002</c:v>
                </c:pt>
                <c:pt idx="323">
                  <c:v>0.25462115999999996</c:v>
                </c:pt>
                <c:pt idx="324">
                  <c:v>0.25200406000000003</c:v>
                </c:pt>
                <c:pt idx="325">
                  <c:v>0.24955415999999997</c:v>
                </c:pt>
                <c:pt idx="326">
                  <c:v>0.24692792999999996</c:v>
                </c:pt>
                <c:pt idx="327">
                  <c:v>0.24431951999999998</c:v>
                </c:pt>
                <c:pt idx="328">
                  <c:v>0.24161842000000003</c:v>
                </c:pt>
                <c:pt idx="329">
                  <c:v>0.23879448</c:v>
                </c:pt>
                <c:pt idx="330">
                  <c:v>0.23632800000000001</c:v>
                </c:pt>
                <c:pt idx="331">
                  <c:v>0.23339511999999998</c:v>
                </c:pt>
                <c:pt idx="332">
                  <c:v>0.23064612000000001</c:v>
                </c:pt>
                <c:pt idx="333">
                  <c:v>0.22787860999999998</c:v>
                </c:pt>
                <c:pt idx="334">
                  <c:v>0.22512609000000003</c:v>
                </c:pt>
                <c:pt idx="335">
                  <c:v>0.22231300000000004</c:v>
                </c:pt>
                <c:pt idx="336">
                  <c:v>0.21939455999999999</c:v>
                </c:pt>
                <c:pt idx="337">
                  <c:v>0.21654039</c:v>
                </c:pt>
                <c:pt idx="338">
                  <c:v>0.21358741000000001</c:v>
                </c:pt>
                <c:pt idx="339">
                  <c:v>0.21066771000000001</c:v>
                </c:pt>
                <c:pt idx="340">
                  <c:v>0.20776338000000005</c:v>
                </c:pt>
                <c:pt idx="341">
                  <c:v>0.20485242000000004</c:v>
                </c:pt>
                <c:pt idx="342">
                  <c:v>0.20188091999999999</c:v>
                </c:pt>
                <c:pt idx="343">
                  <c:v>0.19891148</c:v>
                </c:pt>
                <c:pt idx="344">
                  <c:v>0.19592904000000003</c:v>
                </c:pt>
                <c:pt idx="345">
                  <c:v>0.19289094000000001</c:v>
                </c:pt>
                <c:pt idx="346">
                  <c:v>0.18970814999999999</c:v>
                </c:pt>
                <c:pt idx="347">
                  <c:v>0.18655875</c:v>
                </c:pt>
                <c:pt idx="348">
                  <c:v>0.18317910000000001</c:v>
                </c:pt>
                <c:pt idx="349">
                  <c:v>0.17992748999999997</c:v>
                </c:pt>
                <c:pt idx="350">
                  <c:v>0.17698735999999998</c:v>
                </c:pt>
                <c:pt idx="351">
                  <c:v>0.17348240000000001</c:v>
                </c:pt>
                <c:pt idx="352">
                  <c:v>0.17037181000000001</c:v>
                </c:pt>
                <c:pt idx="353">
                  <c:v>0.16704264000000005</c:v>
                </c:pt>
                <c:pt idx="354">
                  <c:v>0.16367889999999999</c:v>
                </c:pt>
                <c:pt idx="355">
                  <c:v>0.16048725</c:v>
                </c:pt>
                <c:pt idx="356">
                  <c:v>0.15729319999999999</c:v>
                </c:pt>
                <c:pt idx="357">
                  <c:v>0.15401702</c:v>
                </c:pt>
                <c:pt idx="358">
                  <c:v>0.15056033999999996</c:v>
                </c:pt>
                <c:pt idx="359">
                  <c:v>0.14717826000000001</c:v>
                </c:pt>
                <c:pt idx="360">
                  <c:v>0.14377654000000001</c:v>
                </c:pt>
                <c:pt idx="361">
                  <c:v>0.14039567999999999</c:v>
                </c:pt>
                <c:pt idx="362">
                  <c:v>0.1369998</c:v>
                </c:pt>
                <c:pt idx="363">
                  <c:v>0.1336608</c:v>
                </c:pt>
                <c:pt idx="364">
                  <c:v>0.13012499999999999</c:v>
                </c:pt>
                <c:pt idx="365">
                  <c:v>0.12671589</c:v>
                </c:pt>
                <c:pt idx="366">
                  <c:v>0.12322351999999999</c:v>
                </c:pt>
                <c:pt idx="367">
                  <c:v>0.11966750000000001</c:v>
                </c:pt>
                <c:pt idx="368">
                  <c:v>0.11622086</c:v>
                </c:pt>
                <c:pt idx="369">
                  <c:v>0.11268485999999998</c:v>
                </c:pt>
                <c:pt idx="370">
                  <c:v>0.10915452</c:v>
                </c:pt>
                <c:pt idx="371">
                  <c:v>0.10552296000000001</c:v>
                </c:pt>
                <c:pt idx="372">
                  <c:v>0.10194822000000001</c:v>
                </c:pt>
                <c:pt idx="373">
                  <c:v>9.8326799999999992E-2</c:v>
                </c:pt>
                <c:pt idx="374">
                  <c:v>9.4310899999999989E-2</c:v>
                </c:pt>
                <c:pt idx="375">
                  <c:v>9.0750780000000003E-2</c:v>
                </c:pt>
                <c:pt idx="376">
                  <c:v>8.7136560000000002E-2</c:v>
                </c:pt>
                <c:pt idx="377">
                  <c:v>8.3528190000000016E-2</c:v>
                </c:pt>
                <c:pt idx="378">
                  <c:v>7.9762760000000002E-2</c:v>
                </c:pt>
                <c:pt idx="379">
                  <c:v>7.6101100000000005E-2</c:v>
                </c:pt>
                <c:pt idx="380">
                  <c:v>7.2386370000000005E-2</c:v>
                </c:pt>
                <c:pt idx="381">
                  <c:v>6.8584130000000007E-2</c:v>
                </c:pt>
                <c:pt idx="382">
                  <c:v>6.484065E-2</c:v>
                </c:pt>
                <c:pt idx="383">
                  <c:v>6.1088699999999996E-2</c:v>
                </c:pt>
                <c:pt idx="384">
                  <c:v>5.7339580000000008E-2</c:v>
                </c:pt>
                <c:pt idx="385">
                  <c:v>5.3525900000000008E-2</c:v>
                </c:pt>
                <c:pt idx="386">
                  <c:v>4.9604159999999994E-2</c:v>
                </c:pt>
                <c:pt idx="387">
                  <c:v>4.5785599999999996E-2</c:v>
                </c:pt>
                <c:pt idx="388">
                  <c:v>4.206528000000001E-2</c:v>
                </c:pt>
                <c:pt idx="389">
                  <c:v>3.8116808000000002E-2</c:v>
                </c:pt>
                <c:pt idx="390">
                  <c:v>3.4273238999999997E-2</c:v>
                </c:pt>
                <c:pt idx="391">
                  <c:v>3.0439791999999997E-2</c:v>
                </c:pt>
                <c:pt idx="392">
                  <c:v>2.6640431999999999E-2</c:v>
                </c:pt>
                <c:pt idx="393">
                  <c:v>2.2692988000000001E-2</c:v>
                </c:pt>
                <c:pt idx="394">
                  <c:v>1.8677619000000003E-2</c:v>
                </c:pt>
                <c:pt idx="395">
                  <c:v>1.4839626999999996E-2</c:v>
                </c:pt>
                <c:pt idx="396">
                  <c:v>1.0887525000000002E-2</c:v>
                </c:pt>
                <c:pt idx="397">
                  <c:v>6.9281759999999994E-3</c:v>
                </c:pt>
                <c:pt idx="398">
                  <c:v>2.9466743000000004E-3</c:v>
                </c:pt>
                <c:pt idx="399">
                  <c:v>-1.140287E-3</c:v>
                </c:pt>
                <c:pt idx="400">
                  <c:v>-5.1212800000000006E-3</c:v>
                </c:pt>
                <c:pt idx="401">
                  <c:v>-9.0758550000000025E-3</c:v>
                </c:pt>
                <c:pt idx="402">
                  <c:v>-1.3165919999999999E-2</c:v>
                </c:pt>
                <c:pt idx="403">
                  <c:v>-1.7172931999999998E-2</c:v>
                </c:pt>
                <c:pt idx="404">
                  <c:v>-2.1195940000000003E-2</c:v>
                </c:pt>
                <c:pt idx="405">
                  <c:v>-2.5260039999999997E-2</c:v>
                </c:pt>
                <c:pt idx="406">
                  <c:v>-2.9290064999999997E-2</c:v>
                </c:pt>
                <c:pt idx="407">
                  <c:v>-3.3362836E-2</c:v>
                </c:pt>
                <c:pt idx="408">
                  <c:v>-3.7367709999999998E-2</c:v>
                </c:pt>
                <c:pt idx="409">
                  <c:v>-4.1553E-2</c:v>
                </c:pt>
                <c:pt idx="410">
                  <c:v>-4.5541980000000003E-2</c:v>
                </c:pt>
                <c:pt idx="411">
                  <c:v>-4.9649859999999997E-2</c:v>
                </c:pt>
                <c:pt idx="412">
                  <c:v>-5.3873560000000001E-2</c:v>
                </c:pt>
                <c:pt idx="413">
                  <c:v>-5.7999519999999999E-2</c:v>
                </c:pt>
                <c:pt idx="414">
                  <c:v>-6.2092710000000002E-2</c:v>
                </c:pt>
                <c:pt idx="415">
                  <c:v>-6.6324160000000007E-2</c:v>
                </c:pt>
                <c:pt idx="416">
                  <c:v>-7.0436239999999983E-2</c:v>
                </c:pt>
                <c:pt idx="417">
                  <c:v>-7.4615390000000004E-2</c:v>
                </c:pt>
                <c:pt idx="418">
                  <c:v>-7.8703369999999995E-2</c:v>
                </c:pt>
                <c:pt idx="419">
                  <c:v>-8.2942439999999992E-2</c:v>
                </c:pt>
                <c:pt idx="420">
                  <c:v>-8.7171759999999987E-2</c:v>
                </c:pt>
                <c:pt idx="421">
                  <c:v>-9.1305309999999987E-2</c:v>
                </c:pt>
                <c:pt idx="422">
                  <c:v>-9.5601990000000012E-2</c:v>
                </c:pt>
                <c:pt idx="423">
                  <c:v>-9.9842039999999979E-2</c:v>
                </c:pt>
                <c:pt idx="424">
                  <c:v>-0.10400039999999998</c:v>
                </c:pt>
                <c:pt idx="425">
                  <c:v>-0.10851749999999999</c:v>
                </c:pt>
                <c:pt idx="426">
                  <c:v>-0.11267874999999999</c:v>
                </c:pt>
                <c:pt idx="427">
                  <c:v>-0.11697007999999999</c:v>
                </c:pt>
                <c:pt idx="428">
                  <c:v>-0.12124125000000001</c:v>
                </c:pt>
                <c:pt idx="429">
                  <c:v>-0.12546575999999998</c:v>
                </c:pt>
                <c:pt idx="430">
                  <c:v>-0.12978124999999999</c:v>
                </c:pt>
                <c:pt idx="431">
                  <c:v>-0.13413707999999999</c:v>
                </c:pt>
                <c:pt idx="432">
                  <c:v>-0.13848625000000001</c:v>
                </c:pt>
                <c:pt idx="433">
                  <c:v>-0.14264384000000002</c:v>
                </c:pt>
                <c:pt idx="434">
                  <c:v>-0.14698604000000004</c:v>
                </c:pt>
                <c:pt idx="435">
                  <c:v>-0.15145802</c:v>
                </c:pt>
                <c:pt idx="436">
                  <c:v>-0.1556632</c:v>
                </c:pt>
                <c:pt idx="437">
                  <c:v>-0.16007264000000002</c:v>
                </c:pt>
                <c:pt idx="438">
                  <c:v>-0.16433711999999998</c:v>
                </c:pt>
                <c:pt idx="439">
                  <c:v>-0.16860559999999999</c:v>
                </c:pt>
                <c:pt idx="440">
                  <c:v>-0.17304231</c:v>
                </c:pt>
                <c:pt idx="441">
                  <c:v>-0.17723956000000002</c:v>
                </c:pt>
                <c:pt idx="442">
                  <c:v>-0.18165484000000004</c:v>
                </c:pt>
                <c:pt idx="443">
                  <c:v>-0.18590519999999999</c:v>
                </c:pt>
                <c:pt idx="444">
                  <c:v>-0.19033098000000001</c:v>
                </c:pt>
                <c:pt idx="445">
                  <c:v>-0.19477515000000001</c:v>
                </c:pt>
                <c:pt idx="446">
                  <c:v>-0.19891588999999998</c:v>
                </c:pt>
                <c:pt idx="447">
                  <c:v>-0.2034522</c:v>
                </c:pt>
                <c:pt idx="448">
                  <c:v>-0.20781382999999998</c:v>
                </c:pt>
                <c:pt idx="449">
                  <c:v>-0.21228788000000001</c:v>
                </c:pt>
                <c:pt idx="450">
                  <c:v>-0.21698357999999995</c:v>
                </c:pt>
                <c:pt idx="451">
                  <c:v>-0.22109948000000001</c:v>
                </c:pt>
                <c:pt idx="452">
                  <c:v>-0.22561040000000002</c:v>
                </c:pt>
                <c:pt idx="453">
                  <c:v>-0.23004366000000001</c:v>
                </c:pt>
                <c:pt idx="454">
                  <c:v>-0.23440889999999995</c:v>
                </c:pt>
                <c:pt idx="455">
                  <c:v>-0.23879380000000003</c:v>
                </c:pt>
                <c:pt idx="456">
                  <c:v>-0.24307217999999997</c:v>
                </c:pt>
                <c:pt idx="457">
                  <c:v>-0.24774176000000003</c:v>
                </c:pt>
                <c:pt idx="458">
                  <c:v>-0.25217538999999994</c:v>
                </c:pt>
                <c:pt idx="459">
                  <c:v>-0.25651220000000002</c:v>
                </c:pt>
                <c:pt idx="460">
                  <c:v>-0.26106065000000001</c:v>
                </c:pt>
                <c:pt idx="461">
                  <c:v>-0.26546959999999997</c:v>
                </c:pt>
                <c:pt idx="462">
                  <c:v>-0.27001086999999996</c:v>
                </c:pt>
                <c:pt idx="463">
                  <c:v>-0.27428399999999997</c:v>
                </c:pt>
                <c:pt idx="464">
                  <c:v>-0.27858140000000009</c:v>
                </c:pt>
                <c:pt idx="465">
                  <c:v>-0.28314533999999997</c:v>
                </c:pt>
                <c:pt idx="466">
                  <c:v>-0.2877806</c:v>
                </c:pt>
                <c:pt idx="467">
                  <c:v>-0.29233824000000003</c:v>
                </c:pt>
                <c:pt idx="468">
                  <c:v>-0.29662724000000001</c:v>
                </c:pt>
                <c:pt idx="469">
                  <c:v>-0.30122410000000011</c:v>
                </c:pt>
                <c:pt idx="470">
                  <c:v>-0.30577451999999994</c:v>
                </c:pt>
                <c:pt idx="471">
                  <c:v>-0.31028799999999995</c:v>
                </c:pt>
                <c:pt idx="472">
                  <c:v>-0.31470847999999996</c:v>
                </c:pt>
                <c:pt idx="473">
                  <c:v>-0.31921574999999996</c:v>
                </c:pt>
                <c:pt idx="474">
                  <c:v>-0.32359589999999999</c:v>
                </c:pt>
                <c:pt idx="475">
                  <c:v>-0.32814319999999997</c:v>
                </c:pt>
                <c:pt idx="476">
                  <c:v>-0.33292046999999997</c:v>
                </c:pt>
                <c:pt idx="477">
                  <c:v>-0.33745988999999998</c:v>
                </c:pt>
                <c:pt idx="478">
                  <c:v>-0.34194241999999997</c:v>
                </c:pt>
                <c:pt idx="479">
                  <c:v>-0.34658118000000004</c:v>
                </c:pt>
                <c:pt idx="480">
                  <c:v>-0.35114141999999998</c:v>
                </c:pt>
                <c:pt idx="481">
                  <c:v>-0.35542415999999999</c:v>
                </c:pt>
                <c:pt idx="482">
                  <c:v>-0.36042239999999998</c:v>
                </c:pt>
                <c:pt idx="483">
                  <c:v>-0.36475194000000005</c:v>
                </c:pt>
                <c:pt idx="484">
                  <c:v>-0.36929711999999992</c:v>
                </c:pt>
                <c:pt idx="485">
                  <c:v>-0.37397780000000003</c:v>
                </c:pt>
                <c:pt idx="486">
                  <c:v>-0.37836155999999999</c:v>
                </c:pt>
                <c:pt idx="487">
                  <c:v>-0.38301047999999999</c:v>
                </c:pt>
                <c:pt idx="488">
                  <c:v>-0.38757852000000004</c:v>
                </c:pt>
                <c:pt idx="489">
                  <c:v>-0.39192552000000008</c:v>
                </c:pt>
                <c:pt idx="490">
                  <c:v>-0.39672417999999998</c:v>
                </c:pt>
                <c:pt idx="491">
                  <c:v>-0.40121600999999996</c:v>
                </c:pt>
                <c:pt idx="492">
                  <c:v>-0.40603486</c:v>
                </c:pt>
                <c:pt idx="493">
                  <c:v>-0.41016095999999996</c:v>
                </c:pt>
                <c:pt idx="494">
                  <c:v>-0.41471525999999997</c:v>
                </c:pt>
                <c:pt idx="495">
                  <c:v>-0.41964223999999994</c:v>
                </c:pt>
                <c:pt idx="496">
                  <c:v>-0.42414705000000003</c:v>
                </c:pt>
                <c:pt idx="497">
                  <c:v>-0.4289047299999999</c:v>
                </c:pt>
                <c:pt idx="498">
                  <c:v>-0.43317455999999999</c:v>
                </c:pt>
                <c:pt idx="499">
                  <c:v>-0.43797419999999992</c:v>
                </c:pt>
                <c:pt idx="500">
                  <c:v>-0.44264880000000006</c:v>
                </c:pt>
                <c:pt idx="501">
                  <c:v>-0.44722719999999999</c:v>
                </c:pt>
                <c:pt idx="502">
                  <c:v>-0.45201600000000003</c:v>
                </c:pt>
                <c:pt idx="503">
                  <c:v>-0.45650020000000008</c:v>
                </c:pt>
                <c:pt idx="504">
                  <c:v>-0.46109160000000005</c:v>
                </c:pt>
                <c:pt idx="505">
                  <c:v>-0.46579320000000002</c:v>
                </c:pt>
                <c:pt idx="506">
                  <c:v>-0.47028640000000005</c:v>
                </c:pt>
                <c:pt idx="507">
                  <c:v>-0.47488979999999992</c:v>
                </c:pt>
                <c:pt idx="508">
                  <c:v>-0.47949720000000001</c:v>
                </c:pt>
                <c:pt idx="509">
                  <c:v>-0.48399840000000005</c:v>
                </c:pt>
                <c:pt idx="510">
                  <c:v>-0.48872399999999988</c:v>
                </c:pt>
                <c:pt idx="511">
                  <c:v>-0.49323119999999993</c:v>
                </c:pt>
                <c:pt idx="512">
                  <c:v>-0.49796679999999999</c:v>
                </c:pt>
                <c:pt idx="513">
                  <c:v>-0.50248000000000004</c:v>
                </c:pt>
                <c:pt idx="514">
                  <c:v>-0.50722559999999994</c:v>
                </c:pt>
                <c:pt idx="515">
                  <c:v>-0.51209339999999992</c:v>
                </c:pt>
                <c:pt idx="516">
                  <c:v>-0.5166175999999999</c:v>
                </c:pt>
                <c:pt idx="517">
                  <c:v>-0.52138019999999996</c:v>
                </c:pt>
                <c:pt idx="518">
                  <c:v>-0.5260296000000001</c:v>
                </c:pt>
                <c:pt idx="519">
                  <c:v>-0.5305628</c:v>
                </c:pt>
                <c:pt idx="520">
                  <c:v>-0.53534040000000005</c:v>
                </c:pt>
                <c:pt idx="521">
                  <c:v>-0.53987960000000002</c:v>
                </c:pt>
                <c:pt idx="522">
                  <c:v>-0.54479040000000001</c:v>
                </c:pt>
                <c:pt idx="523">
                  <c:v>-0.54921240000000004</c:v>
                </c:pt>
                <c:pt idx="524">
                  <c:v>-0.55363440000000008</c:v>
                </c:pt>
                <c:pt idx="525">
                  <c:v>-0.55856119999999998</c:v>
                </c:pt>
                <c:pt idx="526">
                  <c:v>-0.56279879999999993</c:v>
                </c:pt>
                <c:pt idx="527">
                  <c:v>-0.56792600000000004</c:v>
                </c:pt>
                <c:pt idx="528">
                  <c:v>-0.57261440000000019</c:v>
                </c:pt>
                <c:pt idx="529">
                  <c:v>-0.5769162000000001</c:v>
                </c:pt>
                <c:pt idx="530">
                  <c:v>-0.58226560000000005</c:v>
                </c:pt>
                <c:pt idx="531">
                  <c:v>-0.58630700000000002</c:v>
                </c:pt>
                <c:pt idx="532">
                  <c:v>-0.59114160000000004</c:v>
                </c:pt>
                <c:pt idx="533">
                  <c:v>-0.59544540000000001</c:v>
                </c:pt>
                <c:pt idx="534">
                  <c:v>-0.60028800000000004</c:v>
                </c:pt>
                <c:pt idx="535">
                  <c:v>-0.60554520000000001</c:v>
                </c:pt>
                <c:pt idx="536">
                  <c:v>-0.60971679999999995</c:v>
                </c:pt>
                <c:pt idx="537">
                  <c:v>-0.61457539999999999</c:v>
                </c:pt>
                <c:pt idx="538">
                  <c:v>-0.61943999999999999</c:v>
                </c:pt>
                <c:pt idx="539">
                  <c:v>-0.62473119999999982</c:v>
                </c:pt>
                <c:pt idx="540">
                  <c:v>-0.62961080000000003</c:v>
                </c:pt>
                <c:pt idx="541">
                  <c:v>-0.63378539999999994</c:v>
                </c:pt>
                <c:pt idx="542">
                  <c:v>-0.63852880000000001</c:v>
                </c:pt>
                <c:pt idx="543">
                  <c:v>-0.64313200000000004</c:v>
                </c:pt>
                <c:pt idx="544">
                  <c:v>-0.64759200000000006</c:v>
                </c:pt>
                <c:pt idx="545">
                  <c:v>-0.65278299999999989</c:v>
                </c:pt>
                <c:pt idx="546">
                  <c:v>-0.65695359999999992</c:v>
                </c:pt>
                <c:pt idx="547">
                  <c:v>-0.6621575999999999</c:v>
                </c:pt>
                <c:pt idx="548">
                  <c:v>-0.66647639999999986</c:v>
                </c:pt>
                <c:pt idx="549">
                  <c:v>-0.67079690000000014</c:v>
                </c:pt>
                <c:pt idx="550">
                  <c:v>-0.67571920000000008</c:v>
                </c:pt>
                <c:pt idx="551">
                  <c:v>-0.68034330000000021</c:v>
                </c:pt>
                <c:pt idx="552">
                  <c:v>-0.68542870000000011</c:v>
                </c:pt>
                <c:pt idx="553">
                  <c:v>-0.69050760000000011</c:v>
                </c:pt>
                <c:pt idx="554">
                  <c:v>-0.69514080000000011</c:v>
                </c:pt>
                <c:pt idx="555">
                  <c:v>-0.69964020000000005</c:v>
                </c:pt>
                <c:pt idx="556">
                  <c:v>-0.70506479999999982</c:v>
                </c:pt>
                <c:pt idx="557">
                  <c:v>-0.70923660000000011</c:v>
                </c:pt>
                <c:pt idx="558">
                  <c:v>-0.7141999</c:v>
                </c:pt>
                <c:pt idx="559">
                  <c:v>-0.71836869999999997</c:v>
                </c:pt>
                <c:pt idx="560">
                  <c:v>-0.72398339999999994</c:v>
                </c:pt>
                <c:pt idx="561">
                  <c:v>-0.72815319999999994</c:v>
                </c:pt>
                <c:pt idx="562">
                  <c:v>-0.73362379999999994</c:v>
                </c:pt>
                <c:pt idx="563">
                  <c:v>-0.73779360000000005</c:v>
                </c:pt>
                <c:pt idx="564">
                  <c:v>-0.74340000000000006</c:v>
                </c:pt>
                <c:pt idx="565">
                  <c:v>-0.74811440000000007</c:v>
                </c:pt>
                <c:pt idx="566">
                  <c:v>-0.75290159999999995</c:v>
                </c:pt>
                <c:pt idx="567">
                  <c:v>-0.75762669999999988</c:v>
                </c:pt>
                <c:pt idx="568">
                  <c:v>-0.76213369999999991</c:v>
                </c:pt>
                <c:pt idx="569">
                  <c:v>-0.76766129999999999</c:v>
                </c:pt>
                <c:pt idx="570">
                  <c:v>-0.77251649999999994</c:v>
                </c:pt>
                <c:pt idx="571">
                  <c:v>-0.7773757</c:v>
                </c:pt>
                <c:pt idx="572">
                  <c:v>-0.78223889999999985</c:v>
                </c:pt>
                <c:pt idx="573">
                  <c:v>-0.78710609999999992</c:v>
                </c:pt>
                <c:pt idx="574">
                  <c:v>-0.79180220000000001</c:v>
                </c:pt>
                <c:pt idx="575">
                  <c:v>-0.79702859999999998</c:v>
                </c:pt>
                <c:pt idx="576">
                  <c:v>-0.80155459999999989</c:v>
                </c:pt>
                <c:pt idx="577">
                  <c:v>-0.80714919999999979</c:v>
                </c:pt>
                <c:pt idx="578">
                  <c:v>-0.8119552000000001</c:v>
                </c:pt>
                <c:pt idx="579">
                  <c:v>-0.81639329999999999</c:v>
                </c:pt>
                <c:pt idx="580">
                  <c:v>-0.82128850000000009</c:v>
                </c:pt>
                <c:pt idx="581">
                  <c:v>-0.82636980000000015</c:v>
                </c:pt>
                <c:pt idx="582">
                  <c:v>-0.83164020000000005</c:v>
                </c:pt>
                <c:pt idx="583">
                  <c:v>-0.8361822000000001</c:v>
                </c:pt>
                <c:pt idx="584">
                  <c:v>-0.84072420000000003</c:v>
                </c:pt>
                <c:pt idx="585">
                  <c:v>-0.84619669999999991</c:v>
                </c:pt>
                <c:pt idx="586">
                  <c:v>-0.85130499999999998</c:v>
                </c:pt>
                <c:pt idx="587">
                  <c:v>-0.85660740000000002</c:v>
                </c:pt>
                <c:pt idx="588">
                  <c:v>-0.86078319999999986</c:v>
                </c:pt>
                <c:pt idx="589">
                  <c:v>-0.86609559999999997</c:v>
                </c:pt>
                <c:pt idx="590">
                  <c:v>-0.87122489999999986</c:v>
                </c:pt>
                <c:pt idx="591">
                  <c:v>-0.87597599999999987</c:v>
                </c:pt>
                <c:pt idx="592">
                  <c:v>-0.88130839999999999</c:v>
                </c:pt>
                <c:pt idx="593">
                  <c:v>-0.8858724</c:v>
                </c:pt>
                <c:pt idx="594">
                  <c:v>-0.8906314999999998</c:v>
                </c:pt>
                <c:pt idx="595">
                  <c:v>-0.896177</c:v>
                </c:pt>
                <c:pt idx="596">
                  <c:v>-0.90035279999999984</c:v>
                </c:pt>
                <c:pt idx="597">
                  <c:v>-0.90591129999999986</c:v>
                </c:pt>
                <c:pt idx="598">
                  <c:v>-0.9104842999999998</c:v>
                </c:pt>
                <c:pt idx="599">
                  <c:v>-0.91545750000000004</c:v>
                </c:pt>
                <c:pt idx="600">
                  <c:v>-0.92063579999999989</c:v>
                </c:pt>
                <c:pt idx="601">
                  <c:v>-0.92521379999999986</c:v>
                </c:pt>
                <c:pt idx="602">
                  <c:v>-0.9308073</c:v>
                </c:pt>
                <c:pt idx="603">
                  <c:v>-0.93518619999999997</c:v>
                </c:pt>
                <c:pt idx="604">
                  <c:v>-0.93997330000000001</c:v>
                </c:pt>
                <c:pt idx="605">
                  <c:v>-0.94558680000000006</c:v>
                </c:pt>
                <c:pt idx="606">
                  <c:v>-0.94996769999999997</c:v>
                </c:pt>
                <c:pt idx="607">
                  <c:v>-0.95605439999999986</c:v>
                </c:pt>
                <c:pt idx="608">
                  <c:v>-0.9601871999999998</c:v>
                </c:pt>
                <c:pt idx="609">
                  <c:v>-0.96456909999999996</c:v>
                </c:pt>
                <c:pt idx="610">
                  <c:v>-0.97021560000000007</c:v>
                </c:pt>
                <c:pt idx="611">
                  <c:v>-0.9752712</c:v>
                </c:pt>
                <c:pt idx="612">
                  <c:v>-0.98004690000000017</c:v>
                </c:pt>
                <c:pt idx="613">
                  <c:v>-0.9842177000000002</c:v>
                </c:pt>
                <c:pt idx="614">
                  <c:v>-0.98902980000000007</c:v>
                </c:pt>
                <c:pt idx="615">
                  <c:v>-0.9947083000000001</c:v>
                </c:pt>
                <c:pt idx="616">
                  <c:v>-0.99909420000000004</c:v>
                </c:pt>
                <c:pt idx="617">
                  <c:v>-1.0041323999999998</c:v>
                </c:pt>
                <c:pt idx="618">
                  <c:v>-1.0085173000000001</c:v>
                </c:pt>
                <c:pt idx="619">
                  <c:v>-1.0135604999999999</c:v>
                </c:pt>
                <c:pt idx="620">
                  <c:v>-1.019271</c:v>
                </c:pt>
                <c:pt idx="621">
                  <c:v>-1.023881</c:v>
                </c:pt>
                <c:pt idx="622">
                  <c:v>-1.0289372000000001</c:v>
                </c:pt>
                <c:pt idx="623">
                  <c:v>-1.0333251000000001</c:v>
                </c:pt>
                <c:pt idx="624">
                  <c:v>-1.0381612</c:v>
                </c:pt>
                <c:pt idx="625">
                  <c:v>-1.0436776000000001</c:v>
                </c:pt>
                <c:pt idx="626">
                  <c:v>-1.0482936000000003</c:v>
                </c:pt>
                <c:pt idx="627">
                  <c:v>-1.0535938999999999</c:v>
                </c:pt>
                <c:pt idx="628">
                  <c:v>-1.0579837999999997</c:v>
                </c:pt>
                <c:pt idx="629">
                  <c:v>-1.0628318999999999</c:v>
                </c:pt>
                <c:pt idx="630">
                  <c:v>-1.0681441999999999</c:v>
                </c:pt>
                <c:pt idx="631">
                  <c:v>-1.0727662</c:v>
                </c:pt>
                <c:pt idx="632">
                  <c:v>-1.0785536999999998</c:v>
                </c:pt>
                <c:pt idx="633">
                  <c:v>-1.0827125</c:v>
                </c:pt>
                <c:pt idx="634">
                  <c:v>-1.0875725999999999</c:v>
                </c:pt>
                <c:pt idx="635">
                  <c:v>-1.093143</c:v>
                </c:pt>
                <c:pt idx="636">
                  <c:v>-1.0977729999999999</c:v>
                </c:pt>
                <c:pt idx="637">
                  <c:v>-1.1033554000000001</c:v>
                </c:pt>
                <c:pt idx="638">
                  <c:v>-1.1079894000000001</c:v>
                </c:pt>
                <c:pt idx="639">
                  <c:v>-1.1128635</c:v>
                </c:pt>
                <c:pt idx="640">
                  <c:v>-1.1184629000000001</c:v>
                </c:pt>
                <c:pt idx="641">
                  <c:v>-1.1235861000000003</c:v>
                </c:pt>
                <c:pt idx="642">
                  <c:v>-1.1289564000000001</c:v>
                </c:pt>
                <c:pt idx="643">
                  <c:v>-1.1331122000000002</c:v>
                </c:pt>
                <c:pt idx="644">
                  <c:v>-1.1382444</c:v>
                </c:pt>
                <c:pt idx="645">
                  <c:v>-1.1438728000000002</c:v>
                </c:pt>
                <c:pt idx="646">
                  <c:v>-1.1490149999999999</c:v>
                </c:pt>
                <c:pt idx="647">
                  <c:v>-1.1546574000000001</c:v>
                </c:pt>
                <c:pt idx="648">
                  <c:v>-1.1585640999999998</c:v>
                </c:pt>
                <c:pt idx="649">
                  <c:v>-1.1637152999999998</c:v>
                </c:pt>
                <c:pt idx="650">
                  <c:v>-1.1696237999999999</c:v>
                </c:pt>
                <c:pt idx="651">
                  <c:v>-1.1742817999999997</c:v>
                </c:pt>
                <c:pt idx="652">
                  <c:v>-1.1802052999999999</c:v>
                </c:pt>
                <c:pt idx="653">
                  <c:v>-1.1848682999999998</c:v>
                </c:pt>
                <c:pt idx="654">
                  <c:v>-1.1902966000000001</c:v>
                </c:pt>
                <c:pt idx="655">
                  <c:v>-1.1959870000000001</c:v>
                </c:pt>
                <c:pt idx="656">
                  <c:v>-1.2011712000000001</c:v>
                </c:pt>
                <c:pt idx="657">
                  <c:v>-1.2063594000000002</c:v>
                </c:pt>
                <c:pt idx="658">
                  <c:v>-1.2112925000000003</c:v>
                </c:pt>
                <c:pt idx="659">
                  <c:v>-1.2170079</c:v>
                </c:pt>
                <c:pt idx="660">
                  <c:v>-1.2224702000000003</c:v>
                </c:pt>
                <c:pt idx="661">
                  <c:v>-1.2274143000000002</c:v>
                </c:pt>
                <c:pt idx="662">
                  <c:v>-1.2334128000000002</c:v>
                </c:pt>
                <c:pt idx="663">
                  <c:v>-1.2381008000000002</c:v>
                </c:pt>
                <c:pt idx="664">
                  <c:v>-1.2430538999999998</c:v>
                </c:pt>
                <c:pt idx="665">
                  <c:v>-1.2493395000000003</c:v>
                </c:pt>
                <c:pt idx="666">
                  <c:v>-1.2543016</c:v>
                </c:pt>
                <c:pt idx="667">
                  <c:v>-1.2600700000000002</c:v>
                </c:pt>
                <c:pt idx="668">
                  <c:v>-1.2653082000000002</c:v>
                </c:pt>
                <c:pt idx="669">
                  <c:v>-1.2700102000000002</c:v>
                </c:pt>
                <c:pt idx="670">
                  <c:v>-1.2763388000000002</c:v>
                </c:pt>
                <c:pt idx="671">
                  <c:v>-1.2815910000000001</c:v>
                </c:pt>
                <c:pt idx="672">
                  <c:v>-1.2879395999999999</c:v>
                </c:pt>
                <c:pt idx="673">
                  <c:v>-1.2923814999999998</c:v>
                </c:pt>
                <c:pt idx="674">
                  <c:v>-1.2981969000000002</c:v>
                </c:pt>
                <c:pt idx="675">
                  <c:v>-1.3040203000000001</c:v>
                </c:pt>
                <c:pt idx="676">
                  <c:v>-1.3098517000000001</c:v>
                </c:pt>
                <c:pt idx="677">
                  <c:v>-1.3154129999999999</c:v>
                </c:pt>
                <c:pt idx="678">
                  <c:v>-1.3204221</c:v>
                </c:pt>
                <c:pt idx="679">
                  <c:v>-1.3259934</c:v>
                </c:pt>
                <c:pt idx="680">
                  <c:v>-1.3325019999999999</c:v>
                </c:pt>
                <c:pt idx="681">
                  <c:v>-1.3377182000000001</c:v>
                </c:pt>
                <c:pt idx="682">
                  <c:v>-1.3438757000000003</c:v>
                </c:pt>
                <c:pt idx="683">
                  <c:v>-1.3489068</c:v>
                </c:pt>
                <c:pt idx="684">
                  <c:v>-1.3545101000000002</c:v>
                </c:pt>
                <c:pt idx="685">
                  <c:v>-1.3605019999999999</c:v>
                </c:pt>
                <c:pt idx="686">
                  <c:v>-1.3655460000000001</c:v>
                </c:pt>
                <c:pt idx="687">
                  <c:v>-1.3722203000000002</c:v>
                </c:pt>
                <c:pt idx="688">
                  <c:v>-1.3770850000000003</c:v>
                </c:pt>
                <c:pt idx="689">
                  <c:v>-1.3833</c:v>
                </c:pt>
                <c:pt idx="690">
                  <c:v>-1.3900025</c:v>
                </c:pt>
                <c:pt idx="691">
                  <c:v>-1.3956538000000003</c:v>
                </c:pt>
                <c:pt idx="692">
                  <c:v>-1.4021904000000001</c:v>
                </c:pt>
                <c:pt idx="693">
                  <c:v>-1.4075625999999999</c:v>
                </c:pt>
                <c:pt idx="694">
                  <c:v>-1.4138241</c:v>
                </c:pt>
                <c:pt idx="695">
                  <c:v>-1.4200955999999998</c:v>
                </c:pt>
                <c:pt idx="696">
                  <c:v>-1.425006</c:v>
                </c:pt>
                <c:pt idx="697">
                  <c:v>-1.4326685999999997</c:v>
                </c:pt>
                <c:pt idx="698">
                  <c:v>-1.4374745999999998</c:v>
                </c:pt>
                <c:pt idx="699">
                  <c:v>-1.4436000000000002</c:v>
                </c:pt>
                <c:pt idx="700">
                  <c:v>-1.4503987</c:v>
                </c:pt>
                <c:pt idx="701">
                  <c:v>-1.4558198999999998</c:v>
                </c:pt>
                <c:pt idx="702">
                  <c:v>-1.4628839999999999</c:v>
                </c:pt>
                <c:pt idx="703">
                  <c:v>-1.4683199999999998</c:v>
                </c:pt>
                <c:pt idx="704">
                  <c:v>-1.4734550000000002</c:v>
                </c:pt>
                <c:pt idx="705">
                  <c:v>-1.4804280000000001</c:v>
                </c:pt>
                <c:pt idx="706">
                  <c:v>-1.486801</c:v>
                </c:pt>
                <c:pt idx="707">
                  <c:v>-1.4942850000000001</c:v>
                </c:pt>
                <c:pt idx="708">
                  <c:v>-1.5003713999999997</c:v>
                </c:pt>
                <c:pt idx="709">
                  <c:v>-1.5067758999999998</c:v>
                </c:pt>
                <c:pt idx="710">
                  <c:v>-1.5141236999999999</c:v>
                </c:pt>
                <c:pt idx="711">
                  <c:v>-1.5202391</c:v>
                </c:pt>
                <c:pt idx="712">
                  <c:v>-1.527928</c:v>
                </c:pt>
                <c:pt idx="713">
                  <c:v>-1.5331220999999997</c:v>
                </c:pt>
                <c:pt idx="714">
                  <c:v>-1.5398936999999997</c:v>
                </c:pt>
                <c:pt idx="715">
                  <c:v>-1.5469933999999999</c:v>
                </c:pt>
                <c:pt idx="716">
                  <c:v>-1.5537899999999998</c:v>
                </c:pt>
                <c:pt idx="717">
                  <c:v>-1.5605985999999998</c:v>
                </c:pt>
                <c:pt idx="718">
                  <c:v>-1.5671000999999998</c:v>
                </c:pt>
                <c:pt idx="719">
                  <c:v>-1.5739317000000004</c:v>
                </c:pt>
                <c:pt idx="720">
                  <c:v>-1.5814174999999999</c:v>
                </c:pt>
                <c:pt idx="721">
                  <c:v>-1.5876309000000002</c:v>
                </c:pt>
                <c:pt idx="722">
                  <c:v>-1.5964371000000002</c:v>
                </c:pt>
                <c:pt idx="723">
                  <c:v>-1.6036468000000001</c:v>
                </c:pt>
                <c:pt idx="724">
                  <c:v>-1.6102203000000002</c:v>
                </c:pt>
                <c:pt idx="725">
                  <c:v>-1.6177821000000001</c:v>
                </c:pt>
                <c:pt idx="726">
                  <c:v>-1.6237244</c:v>
                </c:pt>
                <c:pt idx="727">
                  <c:v>-1.6319694000000002</c:v>
                </c:pt>
                <c:pt idx="728">
                  <c:v>-1.6382597999999999</c:v>
                </c:pt>
                <c:pt idx="729">
                  <c:v>-1.6452184000000003</c:v>
                </c:pt>
                <c:pt idx="730">
                  <c:v>-1.6525201</c:v>
                </c:pt>
                <c:pt idx="731">
                  <c:v>-1.6596679999999999</c:v>
                </c:pt>
                <c:pt idx="732">
                  <c:v>-1.6678317000000005</c:v>
                </c:pt>
                <c:pt idx="733">
                  <c:v>-1.6745091999999999</c:v>
                </c:pt>
                <c:pt idx="734">
                  <c:v>-1.6818669000000002</c:v>
                </c:pt>
                <c:pt idx="735">
                  <c:v>-1.6895747000000001</c:v>
                </c:pt>
                <c:pt idx="736">
                  <c:v>-1.6966243000000001</c:v>
                </c:pt>
                <c:pt idx="737">
                  <c:v>-1.7053763999999998</c:v>
                </c:pt>
                <c:pt idx="738">
                  <c:v>-1.7121158999999999</c:v>
                </c:pt>
                <c:pt idx="739">
                  <c:v>-1.7186999999999999</c:v>
                </c:pt>
                <c:pt idx="740">
                  <c:v>-1.7276715000000002</c:v>
                </c:pt>
                <c:pt idx="741">
                  <c:v>-1.7351312000000001</c:v>
                </c:pt>
                <c:pt idx="742">
                  <c:v>-1.7436342</c:v>
                </c:pt>
                <c:pt idx="743">
                  <c:v>-1.7499280000000002</c:v>
                </c:pt>
                <c:pt idx="744">
                  <c:v>-1.7581200000000001</c:v>
                </c:pt>
                <c:pt idx="745">
                  <c:v>-1.7666759999999999</c:v>
                </c:pt>
                <c:pt idx="746">
                  <c:v>-1.7750694</c:v>
                </c:pt>
                <c:pt idx="747">
                  <c:v>-1.7831519999999998</c:v>
                </c:pt>
                <c:pt idx="748">
                  <c:v>-1.7903699999999998</c:v>
                </c:pt>
                <c:pt idx="749">
                  <c:v>-1.7986500000000001</c:v>
                </c:pt>
                <c:pt idx="750">
                  <c:v>-1.8076500000000002</c:v>
                </c:pt>
                <c:pt idx="751">
                  <c:v>-1.8156160000000001</c:v>
                </c:pt>
                <c:pt idx="752">
                  <c:v>-1.8239510000000001</c:v>
                </c:pt>
                <c:pt idx="753">
                  <c:v>-1.831242</c:v>
                </c:pt>
                <c:pt idx="754">
                  <c:v>-1.8396100000000002</c:v>
                </c:pt>
                <c:pt idx="755">
                  <c:v>-1.8487079999999998</c:v>
                </c:pt>
                <c:pt idx="756">
                  <c:v>-1.8567569999999998</c:v>
                </c:pt>
                <c:pt idx="757">
                  <c:v>-1.865896</c:v>
                </c:pt>
                <c:pt idx="758">
                  <c:v>-1.8741428999999996</c:v>
                </c:pt>
                <c:pt idx="759">
                  <c:v>-1.8829628999999997</c:v>
                </c:pt>
                <c:pt idx="760">
                  <c:v>-1.8918028999999996</c:v>
                </c:pt>
                <c:pt idx="761">
                  <c:v>-1.9003007999999999</c:v>
                </c:pt>
                <c:pt idx="762">
                  <c:v>-1.9095428999999997</c:v>
                </c:pt>
                <c:pt idx="763">
                  <c:v>-1.9184428999999998</c:v>
                </c:pt>
                <c:pt idx="764">
                  <c:v>-1.9266326999999994</c:v>
                </c:pt>
                <c:pt idx="765">
                  <c:v>-1.9357740000000001</c:v>
                </c:pt>
                <c:pt idx="766">
                  <c:v>-1.943632</c:v>
                </c:pt>
                <c:pt idx="767">
                  <c:v>-1.9542428999999999</c:v>
                </c:pt>
                <c:pt idx="768">
                  <c:v>-1.9623419999999998</c:v>
                </c:pt>
                <c:pt idx="769">
                  <c:v>-1.97099</c:v>
                </c:pt>
                <c:pt idx="770">
                  <c:v>-1.9807690000000002</c:v>
                </c:pt>
                <c:pt idx="771">
                  <c:v>-1.9899907999999999</c:v>
                </c:pt>
                <c:pt idx="772">
                  <c:v>-2.0005621999999996</c:v>
                </c:pt>
                <c:pt idx="773">
                  <c:v>-2.0085428999999997</c:v>
                </c:pt>
                <c:pt idx="774">
                  <c:v>-2.0180379999999998</c:v>
                </c:pt>
                <c:pt idx="775">
                  <c:v>-2.0283072999999998</c:v>
                </c:pt>
                <c:pt idx="776">
                  <c:v>-2.0369309999999996</c:v>
                </c:pt>
                <c:pt idx="777">
                  <c:v>-2.0472479999999997</c:v>
                </c:pt>
                <c:pt idx="778">
                  <c:v>-2.056454</c:v>
                </c:pt>
                <c:pt idx="779">
                  <c:v>-2.06568</c:v>
                </c:pt>
                <c:pt idx="780">
                  <c:v>-2.0753069999999996</c:v>
                </c:pt>
                <c:pt idx="781">
                  <c:v>-2.0857199999999998</c:v>
                </c:pt>
                <c:pt idx="782">
                  <c:v>-2.0957760000000003</c:v>
                </c:pt>
                <c:pt idx="783">
                  <c:v>-2.1052521</c:v>
                </c:pt>
                <c:pt idx="784">
                  <c:v>-2.1161245000000002</c:v>
                </c:pt>
                <c:pt idx="785">
                  <c:v>-2.1262527000000002</c:v>
                </c:pt>
                <c:pt idx="786">
                  <c:v>-2.1360178000000007</c:v>
                </c:pt>
                <c:pt idx="787">
                  <c:v>-2.1465811000000001</c:v>
                </c:pt>
                <c:pt idx="788">
                  <c:v>-2.1563922000000004</c:v>
                </c:pt>
                <c:pt idx="789">
                  <c:v>-2.1660599999999999</c:v>
                </c:pt>
                <c:pt idx="790">
                  <c:v>-2.1774789999999999</c:v>
                </c:pt>
                <c:pt idx="791">
                  <c:v>-2.1869679999999998</c:v>
                </c:pt>
                <c:pt idx="792">
                  <c:v>-2.197263</c:v>
                </c:pt>
                <c:pt idx="793">
                  <c:v>-2.2075820000000004</c:v>
                </c:pt>
                <c:pt idx="794">
                  <c:v>-2.218715</c:v>
                </c:pt>
                <c:pt idx="795">
                  <c:v>-2.2294800000000001</c:v>
                </c:pt>
                <c:pt idx="796">
                  <c:v>-2.2394769999999999</c:v>
                </c:pt>
                <c:pt idx="797">
                  <c:v>-2.2508573999999997</c:v>
                </c:pt>
                <c:pt idx="798">
                  <c:v>-2.2611329999999996</c:v>
                </c:pt>
                <c:pt idx="799">
                  <c:v>-2.2715999999999998</c:v>
                </c:pt>
                <c:pt idx="800">
                  <c:v>-2.2824920000000004</c:v>
                </c:pt>
                <c:pt idx="801">
                  <c:v>-2.2934099999999997</c:v>
                </c:pt>
                <c:pt idx="802">
                  <c:v>-2.3051600000000003</c:v>
                </c:pt>
                <c:pt idx="803">
                  <c:v>-2.3153239999999999</c:v>
                </c:pt>
                <c:pt idx="804">
                  <c:v>-2.3263199999999995</c:v>
                </c:pt>
                <c:pt idx="805">
                  <c:v>-2.3377479999999999</c:v>
                </c:pt>
                <c:pt idx="806">
                  <c:v>-2.3492040000000003</c:v>
                </c:pt>
                <c:pt idx="807">
                  <c:v>-2.3606880000000001</c:v>
                </c:pt>
                <c:pt idx="808">
                  <c:v>-2.3713820000000001</c:v>
                </c:pt>
                <c:pt idx="809">
                  <c:v>-2.3829199999999999</c:v>
                </c:pt>
                <c:pt idx="810">
                  <c:v>-2.3948969999999998</c:v>
                </c:pt>
                <c:pt idx="811">
                  <c:v>-2.4056679999999995</c:v>
                </c:pt>
                <c:pt idx="812">
                  <c:v>-2.4181149999999998</c:v>
                </c:pt>
                <c:pt idx="813">
                  <c:v>-2.4285239999999999</c:v>
                </c:pt>
                <c:pt idx="814">
                  <c:v>-2.4406150000000002</c:v>
                </c:pt>
                <c:pt idx="815">
                  <c:v>-2.4523200000000003</c:v>
                </c:pt>
                <c:pt idx="816">
                  <c:v>-2.4640529999999998</c:v>
                </c:pt>
                <c:pt idx="817">
                  <c:v>-2.4758139999999997</c:v>
                </c:pt>
                <c:pt idx="818">
                  <c:v>-2.4867650000000001</c:v>
                </c:pt>
                <c:pt idx="819">
                  <c:v>-2.4994199999999998</c:v>
                </c:pt>
                <c:pt idx="820">
                  <c:v>-2.5108439999999996</c:v>
                </c:pt>
                <c:pt idx="821">
                  <c:v>-2.522716</c:v>
                </c:pt>
                <c:pt idx="822">
                  <c:v>-2.5350390000000003</c:v>
                </c:pt>
                <c:pt idx="823">
                  <c:v>-2.5469680000000001</c:v>
                </c:pt>
                <c:pt idx="824">
                  <c:v>-2.5593499999999998</c:v>
                </c:pt>
                <c:pt idx="825">
                  <c:v>-2.5717620000000001</c:v>
                </c:pt>
                <c:pt idx="826">
                  <c:v>-2.5842040000000002</c:v>
                </c:pt>
                <c:pt idx="827">
                  <c:v>-2.5960692999999999</c:v>
                </c:pt>
                <c:pt idx="828">
                  <c:v>-2.6081409</c:v>
                </c:pt>
                <c:pt idx="829">
                  <c:v>-2.6202405</c:v>
                </c:pt>
                <c:pt idx="830">
                  <c:v>-2.6338409999999999</c:v>
                </c:pt>
                <c:pt idx="831">
                  <c:v>-2.6459999999999999</c:v>
                </c:pt>
                <c:pt idx="832">
                  <c:v>-2.6590529999999997</c:v>
                </c:pt>
                <c:pt idx="833">
                  <c:v>-2.6717039999999996</c:v>
                </c:pt>
                <c:pt idx="834">
                  <c:v>-2.6843850000000002</c:v>
                </c:pt>
                <c:pt idx="835">
                  <c:v>-2.6975319999999998</c:v>
                </c:pt>
                <c:pt idx="836">
                  <c:v>-2.7102740000000001</c:v>
                </c:pt>
                <c:pt idx="837">
                  <c:v>-2.7239219999999995</c:v>
                </c:pt>
                <c:pt idx="838">
                  <c:v>-2.7362869999999999</c:v>
                </c:pt>
                <c:pt idx="839">
                  <c:v>-2.74912</c:v>
                </c:pt>
                <c:pt idx="840">
                  <c:v>-2.7628649999999997</c:v>
                </c:pt>
                <c:pt idx="841">
                  <c:v>-2.77576</c:v>
                </c:pt>
                <c:pt idx="842">
                  <c:v>-2.7891280000000003</c:v>
                </c:pt>
                <c:pt idx="843">
                  <c:v>-2.8016399999999999</c:v>
                </c:pt>
                <c:pt idx="844">
                  <c:v>-2.815515</c:v>
                </c:pt>
                <c:pt idx="845">
                  <c:v>-2.8289780000000002</c:v>
                </c:pt>
                <c:pt idx="846">
                  <c:v>-2.8429199999999999</c:v>
                </c:pt>
                <c:pt idx="847">
                  <c:v>-2.8564479999999999</c:v>
                </c:pt>
                <c:pt idx="848">
                  <c:v>-2.8686609999999995</c:v>
                </c:pt>
                <c:pt idx="849">
                  <c:v>-2.8835999999999999</c:v>
                </c:pt>
                <c:pt idx="850">
                  <c:v>-2.8981260000000004</c:v>
                </c:pt>
                <c:pt idx="851">
                  <c:v>-2.9113319999999998</c:v>
                </c:pt>
                <c:pt idx="852">
                  <c:v>-2.9259270000000002</c:v>
                </c:pt>
                <c:pt idx="853">
                  <c:v>-2.9387419999999995</c:v>
                </c:pt>
                <c:pt idx="854">
                  <c:v>-2.9529500000000004</c:v>
                </c:pt>
                <c:pt idx="855">
                  <c:v>-2.966736</c:v>
                </c:pt>
                <c:pt idx="856">
                  <c:v>-2.9794448999999998</c:v>
                </c:pt>
                <c:pt idx="857">
                  <c:v>-2.9948619999999999</c:v>
                </c:pt>
                <c:pt idx="858">
                  <c:v>-3.0085483999999996</c:v>
                </c:pt>
                <c:pt idx="859">
                  <c:v>-3.0235799999999999</c:v>
                </c:pt>
                <c:pt idx="860">
                  <c:v>-3.0384509999999993</c:v>
                </c:pt>
                <c:pt idx="861">
                  <c:v>-3.0528960000000001</c:v>
                </c:pt>
                <c:pt idx="862">
                  <c:v>-3.0678380000000001</c:v>
                </c:pt>
                <c:pt idx="863">
                  <c:v>-3.0818880000000002</c:v>
                </c:pt>
                <c:pt idx="864">
                  <c:v>-3.0959699999999999</c:v>
                </c:pt>
                <c:pt idx="865">
                  <c:v>-3.1105500000000004</c:v>
                </c:pt>
                <c:pt idx="866">
                  <c:v>-3.1260979999999998</c:v>
                </c:pt>
                <c:pt idx="867">
                  <c:v>-3.1407479999999999</c:v>
                </c:pt>
                <c:pt idx="868">
                  <c:v>-3.1549630000000004</c:v>
                </c:pt>
                <c:pt idx="869">
                  <c:v>-3.1696800000000001</c:v>
                </c:pt>
                <c:pt idx="870">
                  <c:v>-3.1858439999999999</c:v>
                </c:pt>
                <c:pt idx="871">
                  <c:v>-3.1996880000000001</c:v>
                </c:pt>
                <c:pt idx="872">
                  <c:v>-3.2149809999999999</c:v>
                </c:pt>
                <c:pt idx="873">
                  <c:v>-3.2293620000000001</c:v>
                </c:pt>
                <c:pt idx="874">
                  <c:v>-3.2452000000000001</c:v>
                </c:pt>
                <c:pt idx="875">
                  <c:v>-3.2610760000000001</c:v>
                </c:pt>
                <c:pt idx="876">
                  <c:v>-3.2760359999999999</c:v>
                </c:pt>
                <c:pt idx="877">
                  <c:v>-3.2910299999999997</c:v>
                </c:pt>
                <c:pt idx="878">
                  <c:v>-3.3055789999999998</c:v>
                </c:pt>
                <c:pt idx="879">
                  <c:v>-3.3211200000000001</c:v>
                </c:pt>
                <c:pt idx="880">
                  <c:v>-3.3362159999999998</c:v>
                </c:pt>
                <c:pt idx="881">
                  <c:v>-3.3513459999999999</c:v>
                </c:pt>
                <c:pt idx="882">
                  <c:v>-3.3679589999999999</c:v>
                </c:pt>
                <c:pt idx="883">
                  <c:v>-3.3836439999999999</c:v>
                </c:pt>
                <c:pt idx="884">
                  <c:v>-3.3998499999999998</c:v>
                </c:pt>
                <c:pt idx="885">
                  <c:v>-3.4156080000000002</c:v>
                </c:pt>
                <c:pt idx="886">
                  <c:v>-3.4309150000000002</c:v>
                </c:pt>
                <c:pt idx="887">
                  <c:v>-3.4472320000000001</c:v>
                </c:pt>
                <c:pt idx="888">
                  <c:v>-3.463098</c:v>
                </c:pt>
                <c:pt idx="889">
                  <c:v>-3.4787799000000001</c:v>
                </c:pt>
                <c:pt idx="890">
                  <c:v>-3.4937353</c:v>
                </c:pt>
                <c:pt idx="891">
                  <c:v>-3.5101983999999997</c:v>
                </c:pt>
                <c:pt idx="892">
                  <c:v>-3.527908</c:v>
                </c:pt>
                <c:pt idx="893">
                  <c:v>-3.5424740000000003</c:v>
                </c:pt>
                <c:pt idx="894">
                  <c:v>-3.5595450000000004</c:v>
                </c:pt>
                <c:pt idx="895">
                  <c:v>-3.5756640000000002</c:v>
                </c:pt>
                <c:pt idx="896">
                  <c:v>-3.5915932000000002</c:v>
                </c:pt>
                <c:pt idx="897">
                  <c:v>-3.6090059999999999</c:v>
                </c:pt>
                <c:pt idx="898">
                  <c:v>-3.6252349999999995</c:v>
                </c:pt>
                <c:pt idx="899">
                  <c:v>-3.6412716000000001</c:v>
                </c:pt>
                <c:pt idx="900">
                  <c:v>-3.6593039999999997</c:v>
                </c:pt>
                <c:pt idx="901">
                  <c:v>-3.6756440000000001</c:v>
                </c:pt>
                <c:pt idx="902">
                  <c:v>-3.6922918</c:v>
                </c:pt>
                <c:pt idx="903">
                  <c:v>-3.7094399999999998</c:v>
                </c:pt>
                <c:pt idx="904">
                  <c:v>-3.7256571000000003</c:v>
                </c:pt>
                <c:pt idx="905">
                  <c:v>-3.7438940000000001</c:v>
                </c:pt>
                <c:pt idx="906">
                  <c:v>-3.7611980000000007</c:v>
                </c:pt>
                <c:pt idx="907">
                  <c:v>-3.7772523000000007</c:v>
                </c:pt>
                <c:pt idx="908">
                  <c:v>-3.7930679999999999</c:v>
                </c:pt>
                <c:pt idx="909">
                  <c:v>-3.8117399999999999</c:v>
                </c:pt>
                <c:pt idx="910">
                  <c:v>-3.8284119999999997</c:v>
                </c:pt>
                <c:pt idx="911">
                  <c:v>-3.8461439999999998</c:v>
                </c:pt>
                <c:pt idx="912">
                  <c:v>-3.8644289999999994</c:v>
                </c:pt>
                <c:pt idx="913">
                  <c:v>-3.8807000000000005</c:v>
                </c:pt>
                <c:pt idx="914">
                  <c:v>-3.8985500000000002</c:v>
                </c:pt>
                <c:pt idx="915">
                  <c:v>-3.9154079999999998</c:v>
                </c:pt>
                <c:pt idx="916">
                  <c:v>-3.9343699999999999</c:v>
                </c:pt>
                <c:pt idx="917">
                  <c:v>-3.9518219999999999</c:v>
                </c:pt>
                <c:pt idx="918">
                  <c:v>-3.9693120000000004</c:v>
                </c:pt>
                <c:pt idx="919">
                  <c:v>-3.9873600000000002</c:v>
                </c:pt>
                <c:pt idx="920">
                  <c:v>-4.0070110000000003</c:v>
                </c:pt>
                <c:pt idx="921">
                  <c:v>-4.0240980000000004</c:v>
                </c:pt>
                <c:pt idx="922">
                  <c:v>-4.0433130000000004</c:v>
                </c:pt>
                <c:pt idx="923">
                  <c:v>-4.0615240000000004</c:v>
                </c:pt>
                <c:pt idx="924">
                  <c:v>-4.07925</c:v>
                </c:pt>
                <c:pt idx="925">
                  <c:v>-4.096487999999999</c:v>
                </c:pt>
                <c:pt idx="926">
                  <c:v>-4.1153430000000002</c:v>
                </c:pt>
                <c:pt idx="927">
                  <c:v>-4.133184</c:v>
                </c:pt>
                <c:pt idx="928">
                  <c:v>-4.1500050000000002</c:v>
                </c:pt>
                <c:pt idx="929">
                  <c:v>-4.1689799999999995</c:v>
                </c:pt>
                <c:pt idx="930">
                  <c:v>-4.1879969999999993</c:v>
                </c:pt>
                <c:pt idx="931">
                  <c:v>-4.2065239999999999</c:v>
                </c:pt>
                <c:pt idx="932">
                  <c:v>-4.2240249999999993</c:v>
                </c:pt>
                <c:pt idx="933">
                  <c:v>-4.2415620000000001</c:v>
                </c:pt>
                <c:pt idx="934">
                  <c:v>-4.2604785000000014</c:v>
                </c:pt>
                <c:pt idx="935">
                  <c:v>-4.2791615000000007</c:v>
                </c:pt>
                <c:pt idx="936">
                  <c:v>-4.2973476000000019</c:v>
                </c:pt>
                <c:pt idx="937">
                  <c:v>-4.3174499999999991</c:v>
                </c:pt>
                <c:pt idx="938">
                  <c:v>-4.3362550000000004</c:v>
                </c:pt>
                <c:pt idx="939">
                  <c:v>-4.3550999999999993</c:v>
                </c:pt>
                <c:pt idx="940">
                  <c:v>-4.3745259999999995</c:v>
                </c:pt>
                <c:pt idx="941">
                  <c:v>-4.3939939999999993</c:v>
                </c:pt>
                <c:pt idx="942">
                  <c:v>-4.4140470000000001</c:v>
                </c:pt>
                <c:pt idx="943">
                  <c:v>-4.4335999999999993</c:v>
                </c:pt>
                <c:pt idx="944">
                  <c:v>-4.4521049999999995</c:v>
                </c:pt>
                <c:pt idx="945">
                  <c:v>-4.4706479999999997</c:v>
                </c:pt>
                <c:pt idx="946">
                  <c:v>-4.4903229999999992</c:v>
                </c:pt>
                <c:pt idx="947">
                  <c:v>-4.5094919999999998</c:v>
                </c:pt>
                <c:pt idx="948">
                  <c:v>-4.5292500000000002</c:v>
                </c:pt>
                <c:pt idx="949">
                  <c:v>-4.5490500000000003</c:v>
                </c:pt>
                <c:pt idx="950">
                  <c:v>-4.5677900000000005</c:v>
                </c:pt>
                <c:pt idx="951">
                  <c:v>-4.5865680000000006</c:v>
                </c:pt>
                <c:pt idx="952">
                  <c:v>-4.607043</c:v>
                </c:pt>
                <c:pt idx="953">
                  <c:v>-4.6250649999999993</c:v>
                </c:pt>
                <c:pt idx="954">
                  <c:v>-4.6439580999999999</c:v>
                </c:pt>
                <c:pt idx="955">
                  <c:v>-4.665951999999999</c:v>
                </c:pt>
                <c:pt idx="956">
                  <c:v>-4.6854839999999998</c:v>
                </c:pt>
                <c:pt idx="957">
                  <c:v>-4.7042128000000005</c:v>
                </c:pt>
                <c:pt idx="958">
                  <c:v>-4.7238227999999998</c:v>
                </c:pt>
                <c:pt idx="959">
                  <c:v>-4.7429129000000003</c:v>
                </c:pt>
                <c:pt idx="960">
                  <c:v>-4.7637236999999999</c:v>
                </c:pt>
                <c:pt idx="961">
                  <c:v>-4.7823308999999989</c:v>
                </c:pt>
                <c:pt idx="962">
                  <c:v>-4.8032257000000005</c:v>
                </c:pt>
                <c:pt idx="963">
                  <c:v>-4.8224728000000008</c:v>
                </c:pt>
                <c:pt idx="964">
                  <c:v>-4.8437450000000002</c:v>
                </c:pt>
                <c:pt idx="965">
                  <c:v>-4.8653360000000001</c:v>
                </c:pt>
                <c:pt idx="966">
                  <c:v>-4.8852719999999996</c:v>
                </c:pt>
                <c:pt idx="967">
                  <c:v>-4.9055201999999998</c:v>
                </c:pt>
                <c:pt idx="968">
                  <c:v>-4.9249673000000005</c:v>
                </c:pt>
                <c:pt idx="969">
                  <c:v>-4.9481699999999993</c:v>
                </c:pt>
                <c:pt idx="970">
                  <c:v>-4.9682710000000005</c:v>
                </c:pt>
                <c:pt idx="971">
                  <c:v>-4.9875398999999998</c:v>
                </c:pt>
                <c:pt idx="972">
                  <c:v>-5.0103119999999999</c:v>
                </c:pt>
                <c:pt idx="973">
                  <c:v>-5.0290856999999995</c:v>
                </c:pt>
                <c:pt idx="974">
                  <c:v>-5.0510713999999997</c:v>
                </c:pt>
                <c:pt idx="975">
                  <c:v>-5.072832</c:v>
                </c:pt>
                <c:pt idx="976">
                  <c:v>-5.0928732000000005</c:v>
                </c:pt>
                <c:pt idx="977">
                  <c:v>-5.1138370999999987</c:v>
                </c:pt>
                <c:pt idx="978">
                  <c:v>-5.1342640999999993</c:v>
                </c:pt>
                <c:pt idx="979">
                  <c:v>-5.1558908999999993</c:v>
                </c:pt>
                <c:pt idx="980">
                  <c:v>-5.176980799999999</c:v>
                </c:pt>
                <c:pt idx="981">
                  <c:v>-5.1986945999999996</c:v>
                </c:pt>
                <c:pt idx="982">
                  <c:v>-5.2198694999999997</c:v>
                </c:pt>
                <c:pt idx="983">
                  <c:v>-5.2410863999999995</c:v>
                </c:pt>
                <c:pt idx="984">
                  <c:v>-5.2623452999999998</c:v>
                </c:pt>
                <c:pt idx="985">
                  <c:v>-5.2830602999999998</c:v>
                </c:pt>
                <c:pt idx="986">
                  <c:v>-5.3055759999999994</c:v>
                </c:pt>
                <c:pt idx="987">
                  <c:v>-5.3263739999999995</c:v>
                </c:pt>
                <c:pt idx="988">
                  <c:v>-5.3481199999999998</c:v>
                </c:pt>
                <c:pt idx="989">
                  <c:v>-5.3701800000000004</c:v>
                </c:pt>
                <c:pt idx="990">
                  <c:v>-5.3919625</c:v>
                </c:pt>
                <c:pt idx="991">
                  <c:v>-5.4132480000000003</c:v>
                </c:pt>
                <c:pt idx="992">
                  <c:v>-5.4333355999999995</c:v>
                </c:pt>
                <c:pt idx="993">
                  <c:v>-5.4549715000000001</c:v>
                </c:pt>
                <c:pt idx="994">
                  <c:v>-5.4784340999999994</c:v>
                </c:pt>
                <c:pt idx="995">
                  <c:v>-5.5013488000000006</c:v>
                </c:pt>
                <c:pt idx="996">
                  <c:v>-5.5219219000000006</c:v>
                </c:pt>
                <c:pt idx="997">
                  <c:v>-5.544924599999999</c:v>
                </c:pt>
                <c:pt idx="998">
                  <c:v>-5.5667754999999994</c:v>
                </c:pt>
                <c:pt idx="999">
                  <c:v>-5.5904680999999989</c:v>
                </c:pt>
                <c:pt idx="1000">
                  <c:v>-5.6130069000000002</c:v>
                </c:pt>
                <c:pt idx="1001">
                  <c:v>-5.6359240000000002</c:v>
                </c:pt>
                <c:pt idx="1002">
                  <c:v>-5.6582165</c:v>
                </c:pt>
                <c:pt idx="1003">
                  <c:v>-5.6820951000000006</c:v>
                </c:pt>
                <c:pt idx="1004">
                  <c:v>-5.7029972000000004</c:v>
                </c:pt>
                <c:pt idx="1005">
                  <c:v>-5.7263608999999986</c:v>
                </c:pt>
                <c:pt idx="1006">
                  <c:v>-5.7497705999999997</c:v>
                </c:pt>
                <c:pt idx="1007">
                  <c:v>-5.7738341999999996</c:v>
                </c:pt>
                <c:pt idx="1008">
                  <c:v>-5.7949012999999994</c:v>
                </c:pt>
                <c:pt idx="1009">
                  <c:v>-5.8172262000000003</c:v>
                </c:pt>
                <c:pt idx="1010">
                  <c:v>-5.8420367000000004</c:v>
                </c:pt>
                <c:pt idx="1011">
                  <c:v>-5.8656733999999995</c:v>
                </c:pt>
                <c:pt idx="1012">
                  <c:v>-5.8893560999999996</c:v>
                </c:pt>
                <c:pt idx="1013">
                  <c:v>-5.9118569999999995</c:v>
                </c:pt>
                <c:pt idx="1014">
                  <c:v>-5.9343998999999998</c:v>
                </c:pt>
                <c:pt idx="1015">
                  <c:v>-5.9610320000000003</c:v>
                </c:pt>
                <c:pt idx="1016">
                  <c:v>-5.9826962000000004</c:v>
                </c:pt>
                <c:pt idx="1017">
                  <c:v>-6.0072237999999993</c:v>
                </c:pt>
                <c:pt idx="1018">
                  <c:v>-6.0293238000000002</c:v>
                </c:pt>
                <c:pt idx="1019">
                  <c:v>-6.0533234999999985</c:v>
                </c:pt>
                <c:pt idx="1020">
                  <c:v>-6.076127399999999</c:v>
                </c:pt>
                <c:pt idx="1021">
                  <c:v>-6.0995952000000004</c:v>
                </c:pt>
                <c:pt idx="1022">
                  <c:v>-6.1243528000000005</c:v>
                </c:pt>
                <c:pt idx="1023">
                  <c:v>-6.1491583999999992</c:v>
                </c:pt>
                <c:pt idx="1024">
                  <c:v>-6.1721373000000002</c:v>
                </c:pt>
                <c:pt idx="1025">
                  <c:v>-6.1964100000000002</c:v>
                </c:pt>
                <c:pt idx="1026">
                  <c:v>-6.2169672999999994</c:v>
                </c:pt>
                <c:pt idx="1027">
                  <c:v>-6.2406980999999995</c:v>
                </c:pt>
                <c:pt idx="1028">
                  <c:v>-6.2651017999999992</c:v>
                </c:pt>
                <c:pt idx="1029">
                  <c:v>-6.2876617999999986</c:v>
                </c:pt>
                <c:pt idx="1030">
                  <c:v>-6.3153089999999992</c:v>
                </c:pt>
                <c:pt idx="1031">
                  <c:v>-6.3379570000000003</c:v>
                </c:pt>
                <c:pt idx="1032">
                  <c:v>-6.3606450000000008</c:v>
                </c:pt>
                <c:pt idx="1033">
                  <c:v>-6.3833729999999997</c:v>
                </c:pt>
                <c:pt idx="1034">
                  <c:v>-6.4061409999999999</c:v>
                </c:pt>
                <c:pt idx="1035">
                  <c:v>-6.435308</c:v>
                </c:pt>
                <c:pt idx="1036">
                  <c:v>-6.4581660000000003</c:v>
                </c:pt>
                <c:pt idx="1037">
                  <c:v>-6.4810639999999999</c:v>
                </c:pt>
                <c:pt idx="1038">
                  <c:v>-6.5040019999999998</c:v>
                </c:pt>
                <c:pt idx="1039">
                  <c:v>-6.533379</c:v>
                </c:pt>
                <c:pt idx="1040">
                  <c:v>-6.5564069999999992</c:v>
                </c:pt>
                <c:pt idx="1041">
                  <c:v>-6.5794749999999995</c:v>
                </c:pt>
                <c:pt idx="1042">
                  <c:v>-6.6090119999999999</c:v>
                </c:pt>
                <c:pt idx="1043">
                  <c:v>-6.6321700000000003</c:v>
                </c:pt>
                <c:pt idx="1044">
                  <c:v>-6.6553679999999984</c:v>
                </c:pt>
                <c:pt idx="1045">
                  <c:v>-6.6850649999999998</c:v>
                </c:pt>
                <c:pt idx="1046">
                  <c:v>-6.70939</c:v>
                </c:pt>
                <c:pt idx="1047">
                  <c:v>-6.7316810000000009</c:v>
                </c:pt>
                <c:pt idx="1048">
                  <c:v>-6.7615379999999998</c:v>
                </c:pt>
                <c:pt idx="1049">
                  <c:v>-6.7849559999999993</c:v>
                </c:pt>
                <c:pt idx="1050">
                  <c:v>-6.8084140000000017</c:v>
                </c:pt>
                <c:pt idx="1051">
                  <c:v>-6.8384309999999999</c:v>
                </c:pt>
                <c:pt idx="1052">
                  <c:v>-6.8619790000000016</c:v>
                </c:pt>
                <c:pt idx="1053">
                  <c:v>-6.8855670000000009</c:v>
                </c:pt>
                <c:pt idx="1054">
                  <c:v>-6.9157440000000019</c:v>
                </c:pt>
                <c:pt idx="1055">
                  <c:v>-6.9394220000000013</c:v>
                </c:pt>
                <c:pt idx="1056">
                  <c:v>-6.9631400000000001</c:v>
                </c:pt>
                <c:pt idx="1057">
                  <c:v>-6.9868980000000001</c:v>
                </c:pt>
                <c:pt idx="1058">
                  <c:v>-7.010696000000002</c:v>
                </c:pt>
                <c:pt idx="1059">
                  <c:v>-7.0411330000000003</c:v>
                </c:pt>
                <c:pt idx="1060">
                  <c:v>-7.0650210000000007</c:v>
                </c:pt>
                <c:pt idx="1061">
                  <c:v>-7.095568000000001</c:v>
                </c:pt>
                <c:pt idx="1062">
                  <c:v>-7.1195460000000015</c:v>
                </c:pt>
                <c:pt idx="1063">
                  <c:v>-7.1424879999999993</c:v>
                </c:pt>
                <c:pt idx="1064">
                  <c:v>-7.1731919999999993</c:v>
                </c:pt>
                <c:pt idx="1065">
                  <c:v>-7.1983790000000019</c:v>
                </c:pt>
                <c:pt idx="1066">
                  <c:v>-7.2291960000000008</c:v>
                </c:pt>
                <c:pt idx="1067">
                  <c:v>-7.2533940000000001</c:v>
                </c:pt>
                <c:pt idx="1068">
                  <c:v>-7.2776320000000014</c:v>
                </c:pt>
                <c:pt idx="1069">
                  <c:v>-7.3086090000000015</c:v>
                </c:pt>
                <c:pt idx="1070">
                  <c:v>-7.3329370000000011</c:v>
                </c:pt>
                <c:pt idx="1071">
                  <c:v>-7.3573050000000002</c:v>
                </c:pt>
                <c:pt idx="1072">
                  <c:v>-7.3817130000000013</c:v>
                </c:pt>
                <c:pt idx="1073">
                  <c:v>-7.4129000000000014</c:v>
                </c:pt>
                <c:pt idx="1074">
                  <c:v>-7.4373980000000008</c:v>
                </c:pt>
                <c:pt idx="1075">
                  <c:v>-7.4686950000000003</c:v>
                </c:pt>
                <c:pt idx="1076">
                  <c:v>-7.4932829999999999</c:v>
                </c:pt>
                <c:pt idx="1077">
                  <c:v>-7.5179109999999998</c:v>
                </c:pt>
                <c:pt idx="1078">
                  <c:v>-7.5425789999999999</c:v>
                </c:pt>
                <c:pt idx="1079">
                  <c:v>-7.5740860000000003</c:v>
                </c:pt>
                <c:pt idx="1080">
                  <c:v>-7.5988439999999997</c:v>
                </c:pt>
                <c:pt idx="1081">
                  <c:v>-7.6236420000000011</c:v>
                </c:pt>
                <c:pt idx="1082">
                  <c:v>-7.655308999999999</c:v>
                </c:pt>
                <c:pt idx="1083">
                  <c:v>-7.6801969999999997</c:v>
                </c:pt>
                <c:pt idx="1084">
                  <c:v>-7.7051249999999998</c:v>
                </c:pt>
                <c:pt idx="1085">
                  <c:v>-7.7358239999999991</c:v>
                </c:pt>
                <c:pt idx="1086">
                  <c:v>-7.7608399999999982</c:v>
                </c:pt>
                <c:pt idx="1087">
                  <c:v>-7.7927739999999996</c:v>
                </c:pt>
                <c:pt idx="1088">
                  <c:v>-7.8178799999999997</c:v>
                </c:pt>
                <c:pt idx="1089">
                  <c:v>-7.8430259999999992</c:v>
                </c:pt>
                <c:pt idx="1090">
                  <c:v>-7.8751199999999999</c:v>
                </c:pt>
                <c:pt idx="1091">
                  <c:v>-7.9014979999999992</c:v>
                </c:pt>
                <c:pt idx="1092">
                  <c:v>-7.9267760000000012</c:v>
                </c:pt>
                <c:pt idx="1093">
                  <c:v>-7.9590329999999989</c:v>
                </c:pt>
                <c:pt idx="1094">
                  <c:v>-7.9844010000000001</c:v>
                </c:pt>
                <c:pt idx="1095">
                  <c:v>-8.0167680000000008</c:v>
                </c:pt>
                <c:pt idx="1096">
                  <c:v>-8.0422259999999994</c:v>
                </c:pt>
                <c:pt idx="1097">
                  <c:v>-8.0747029999999995</c:v>
                </c:pt>
                <c:pt idx="1098">
                  <c:v>-8.1002510000000001</c:v>
                </c:pt>
                <c:pt idx="1099">
                  <c:v>-8.1328380000000013</c:v>
                </c:pt>
                <c:pt idx="1100">
                  <c:v>-8.1072399999999991</c:v>
                </c:pt>
                <c:pt idx="1101">
                  <c:v>-8.0747029999999995</c:v>
                </c:pt>
                <c:pt idx="1102">
                  <c:v>-8.0491949999999992</c:v>
                </c:pt>
                <c:pt idx="1103">
                  <c:v>-8.0167680000000008</c:v>
                </c:pt>
                <c:pt idx="1104">
                  <c:v>-7.9913499999999997</c:v>
                </c:pt>
                <c:pt idx="1105">
                  <c:v>-7.9659719999999998</c:v>
                </c:pt>
                <c:pt idx="1106">
                  <c:v>-7.9406339999999993</c:v>
                </c:pt>
                <c:pt idx="1107">
                  <c:v>-7.9084169999999991</c:v>
                </c:pt>
                <c:pt idx="1108">
                  <c:v>-7.8820279999999991</c:v>
                </c:pt>
                <c:pt idx="1109">
                  <c:v>-7.8568220000000002</c:v>
                </c:pt>
                <c:pt idx="1110">
                  <c:v>-7.8259039999999995</c:v>
                </c:pt>
                <c:pt idx="1111">
                  <c:v>-7.7939069999999999</c:v>
                </c:pt>
                <c:pt idx="1112">
                  <c:v>-7.7677079999999998</c:v>
                </c:pt>
                <c:pt idx="1113">
                  <c:v>-7.7426819999999985</c:v>
                </c:pt>
                <c:pt idx="1114">
                  <c:v>-7.7188230000000004</c:v>
                </c:pt>
                <c:pt idx="1115">
                  <c:v>-7.687036</c:v>
                </c:pt>
                <c:pt idx="1116">
                  <c:v>-7.6621379999999997</c:v>
                </c:pt>
                <c:pt idx="1117">
                  <c:v>-7.6372799999999987</c:v>
                </c:pt>
                <c:pt idx="1118">
                  <c:v>-7.6056529999999993</c:v>
                </c:pt>
                <c:pt idx="1119">
                  <c:v>-7.5808850000000003</c:v>
                </c:pt>
                <c:pt idx="1120">
                  <c:v>-7.5493679999999994</c:v>
                </c:pt>
                <c:pt idx="1121">
                  <c:v>-7.523579999999999</c:v>
                </c:pt>
                <c:pt idx="1122">
                  <c:v>-7.5000519999999993</c:v>
                </c:pt>
                <c:pt idx="1123">
                  <c:v>-7.4686950000000003</c:v>
                </c:pt>
                <c:pt idx="1124">
                  <c:v>-7.444147000000001</c:v>
                </c:pt>
                <c:pt idx="1125">
                  <c:v>-7.4129000000000014</c:v>
                </c:pt>
                <c:pt idx="1126">
                  <c:v>-7.3884420000000013</c:v>
                </c:pt>
                <c:pt idx="1127">
                  <c:v>-7.3640240000000006</c:v>
                </c:pt>
                <c:pt idx="1128">
                  <c:v>-7.3329370000000011</c:v>
                </c:pt>
                <c:pt idx="1129">
                  <c:v>-7.3086090000000015</c:v>
                </c:pt>
                <c:pt idx="1130">
                  <c:v>-7.284321000000002</c:v>
                </c:pt>
                <c:pt idx="1131">
                  <c:v>-7.2600730000000002</c:v>
                </c:pt>
                <c:pt idx="1132">
                  <c:v>-7.2358650000000004</c:v>
                </c:pt>
                <c:pt idx="1133">
                  <c:v>-7.2116970000000009</c:v>
                </c:pt>
                <c:pt idx="1134">
                  <c:v>-7.1809200000000022</c:v>
                </c:pt>
                <c:pt idx="1135">
                  <c:v>-7.1568420000000001</c:v>
                </c:pt>
                <c:pt idx="1136">
                  <c:v>-7.132804000000001</c:v>
                </c:pt>
                <c:pt idx="1137">
                  <c:v>-7.1088060000000013</c:v>
                </c:pt>
                <c:pt idx="1138">
                  <c:v>-7.0782390000000017</c:v>
                </c:pt>
                <c:pt idx="1139">
                  <c:v>-7.0543310000000012</c:v>
                </c:pt>
                <c:pt idx="1140">
                  <c:v>-7.030463000000001</c:v>
                </c:pt>
                <c:pt idx="1141">
                  <c:v>-7.0000560000000016</c:v>
                </c:pt>
                <c:pt idx="1142">
                  <c:v>-6.9762780000000006</c:v>
                </c:pt>
                <c:pt idx="1143">
                  <c:v>-6.9525400000000008</c:v>
                </c:pt>
                <c:pt idx="1144">
                  <c:v>-6.9288420000000013</c:v>
                </c:pt>
                <c:pt idx="1145">
                  <c:v>-6.898645000000001</c:v>
                </c:pt>
                <c:pt idx="1146">
                  <c:v>-6.8750369999999998</c:v>
                </c:pt>
                <c:pt idx="1147">
                  <c:v>-6.8514690000000007</c:v>
                </c:pt>
                <c:pt idx="1148">
                  <c:v>-6.827941</c:v>
                </c:pt>
                <c:pt idx="1149">
                  <c:v>-6.8055000000000003</c:v>
                </c:pt>
                <c:pt idx="1150">
                  <c:v>-6.7745159999999993</c:v>
                </c:pt>
                <c:pt idx="1151">
                  <c:v>-6.7456800000000001</c:v>
                </c:pt>
                <c:pt idx="1152">
                  <c:v>-6.7212909999999999</c:v>
                </c:pt>
                <c:pt idx="1153">
                  <c:v>-6.6979829999999998</c:v>
                </c:pt>
                <c:pt idx="1154">
                  <c:v>-6.6747149999999991</c:v>
                </c:pt>
                <c:pt idx="1155">
                  <c:v>-6.6525200000000009</c:v>
                </c:pt>
                <c:pt idx="1156">
                  <c:v>-6.6229000000000005</c:v>
                </c:pt>
                <c:pt idx="1157">
                  <c:v>-6.599759999999999</c:v>
                </c:pt>
                <c:pt idx="1158">
                  <c:v>-6.5702499999999997</c:v>
                </c:pt>
                <c:pt idx="1159">
                  <c:v>-6.5471999999999992</c:v>
                </c:pt>
                <c:pt idx="1160">
                  <c:v>-6.5167800000000007</c:v>
                </c:pt>
                <c:pt idx="1161">
                  <c:v>-6.4938219999999989</c:v>
                </c:pt>
                <c:pt idx="1162">
                  <c:v>-6.4709039999999991</c:v>
                </c:pt>
                <c:pt idx="1163">
                  <c:v>-6.4480259999999996</c:v>
                </c:pt>
                <c:pt idx="1164">
                  <c:v>-6.4188389999999993</c:v>
                </c:pt>
                <c:pt idx="1165">
                  <c:v>-6.396050999999999</c:v>
                </c:pt>
                <c:pt idx="1166">
                  <c:v>-6.3733029999999999</c:v>
                </c:pt>
                <c:pt idx="1167">
                  <c:v>-6.3505950000000002</c:v>
                </c:pt>
                <c:pt idx="1168">
                  <c:v>-6.3216179999999991</c:v>
                </c:pt>
                <c:pt idx="1169">
                  <c:v>-6.2990000000000004</c:v>
                </c:pt>
                <c:pt idx="1170">
                  <c:v>-6.2745352999999993</c:v>
                </c:pt>
                <c:pt idx="1171">
                  <c:v>-6.2538840000000002</c:v>
                </c:pt>
                <c:pt idx="1172">
                  <c:v>-6.2288783999999993</c:v>
                </c:pt>
                <c:pt idx="1173">
                  <c:v>-6.2051726</c:v>
                </c:pt>
                <c:pt idx="1174">
                  <c:v>-6.1827605999999999</c:v>
                </c:pt>
                <c:pt idx="1175">
                  <c:v>-6.1572690999999997</c:v>
                </c:pt>
                <c:pt idx="1176">
                  <c:v>-6.1324504999999991</c:v>
                </c:pt>
                <c:pt idx="1177">
                  <c:v>-6.1083017999999996</c:v>
                </c:pt>
                <c:pt idx="1178">
                  <c:v>-6.0835781999999998</c:v>
                </c:pt>
                <c:pt idx="1179">
                  <c:v>-6.0613821999999997</c:v>
                </c:pt>
                <c:pt idx="1180">
                  <c:v>-6.0355128000000002</c:v>
                </c:pt>
                <c:pt idx="1181">
                  <c:v>-6.0134027999999988</c:v>
                </c:pt>
                <c:pt idx="1182">
                  <c:v>-5.990098999999999</c:v>
                </c:pt>
                <c:pt idx="1183">
                  <c:v>-5.9649914999999991</c:v>
                </c:pt>
                <c:pt idx="1184">
                  <c:v>-5.9423935999999999</c:v>
                </c:pt>
                <c:pt idx="1185">
                  <c:v>-5.9182596000000007</c:v>
                </c:pt>
                <c:pt idx="1186">
                  <c:v>-5.894523200000001</c:v>
                </c:pt>
                <c:pt idx="1187">
                  <c:v>-5.8726681999999997</c:v>
                </c:pt>
                <c:pt idx="1188">
                  <c:v>-5.8477991999999999</c:v>
                </c:pt>
                <c:pt idx="1189">
                  <c:v>-5.8260291999999998</c:v>
                </c:pt>
                <c:pt idx="1190">
                  <c:v>-5.8024727999999985</c:v>
                </c:pt>
                <c:pt idx="1191">
                  <c:v>-5.7807858000000003</c:v>
                </c:pt>
                <c:pt idx="1192">
                  <c:v>-5.7573183999999991</c:v>
                </c:pt>
                <c:pt idx="1193">
                  <c:v>-5.7354494000000003</c:v>
                </c:pt>
                <c:pt idx="1194">
                  <c:v>-5.7144903000000005</c:v>
                </c:pt>
                <c:pt idx="1195">
                  <c:v>-5.6917574999999987</c:v>
                </c:pt>
                <c:pt idx="1196">
                  <c:v>-5.6684658000000008</c:v>
                </c:pt>
                <c:pt idx="1197">
                  <c:v>-5.6434144000000002</c:v>
                </c:pt>
                <c:pt idx="1198">
                  <c:v>-5.6214195</c:v>
                </c:pt>
                <c:pt idx="1199">
                  <c:v>-5.5994665999999995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5DD-1A41-BFE1-0F764BD9F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3837375"/>
        <c:axId val="1413838799"/>
      </c:scatterChart>
      <c:scatterChart>
        <c:scatterStyle val="smoothMarker"/>
        <c:varyColors val="0"/>
        <c:ser>
          <c:idx val="1"/>
          <c:order val="2"/>
          <c:tx>
            <c:v>R3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+potential'!$O$2:$O$1201</c:f>
              <c:numCache>
                <c:formatCode>General</c:formatCode>
                <c:ptCount val="1200"/>
                <c:pt idx="0">
                  <c:v>399</c:v>
                </c:pt>
                <c:pt idx="1">
                  <c:v>398</c:v>
                </c:pt>
                <c:pt idx="2">
                  <c:v>397</c:v>
                </c:pt>
                <c:pt idx="3">
                  <c:v>396</c:v>
                </c:pt>
                <c:pt idx="4">
                  <c:v>395</c:v>
                </c:pt>
                <c:pt idx="5">
                  <c:v>394</c:v>
                </c:pt>
                <c:pt idx="6">
                  <c:v>393</c:v>
                </c:pt>
                <c:pt idx="7">
                  <c:v>392</c:v>
                </c:pt>
                <c:pt idx="8">
                  <c:v>391</c:v>
                </c:pt>
                <c:pt idx="9">
                  <c:v>390</c:v>
                </c:pt>
                <c:pt idx="10">
                  <c:v>389</c:v>
                </c:pt>
                <c:pt idx="11">
                  <c:v>388</c:v>
                </c:pt>
                <c:pt idx="12">
                  <c:v>387</c:v>
                </c:pt>
                <c:pt idx="13">
                  <c:v>386</c:v>
                </c:pt>
                <c:pt idx="14">
                  <c:v>385</c:v>
                </c:pt>
                <c:pt idx="15">
                  <c:v>384</c:v>
                </c:pt>
                <c:pt idx="16">
                  <c:v>383</c:v>
                </c:pt>
                <c:pt idx="17">
                  <c:v>382</c:v>
                </c:pt>
                <c:pt idx="18">
                  <c:v>381</c:v>
                </c:pt>
                <c:pt idx="19">
                  <c:v>380</c:v>
                </c:pt>
                <c:pt idx="20">
                  <c:v>379</c:v>
                </c:pt>
                <c:pt idx="21">
                  <c:v>378</c:v>
                </c:pt>
                <c:pt idx="22">
                  <c:v>377</c:v>
                </c:pt>
                <c:pt idx="23">
                  <c:v>376</c:v>
                </c:pt>
                <c:pt idx="24">
                  <c:v>375</c:v>
                </c:pt>
                <c:pt idx="25">
                  <c:v>374</c:v>
                </c:pt>
                <c:pt idx="26">
                  <c:v>373</c:v>
                </c:pt>
                <c:pt idx="27">
                  <c:v>372</c:v>
                </c:pt>
                <c:pt idx="28">
                  <c:v>371</c:v>
                </c:pt>
                <c:pt idx="29">
                  <c:v>370</c:v>
                </c:pt>
                <c:pt idx="30">
                  <c:v>369</c:v>
                </c:pt>
                <c:pt idx="31">
                  <c:v>368</c:v>
                </c:pt>
                <c:pt idx="32">
                  <c:v>367</c:v>
                </c:pt>
                <c:pt idx="33">
                  <c:v>366</c:v>
                </c:pt>
                <c:pt idx="34">
                  <c:v>365</c:v>
                </c:pt>
                <c:pt idx="35">
                  <c:v>364</c:v>
                </c:pt>
                <c:pt idx="36">
                  <c:v>363</c:v>
                </c:pt>
                <c:pt idx="37">
                  <c:v>362</c:v>
                </c:pt>
                <c:pt idx="38">
                  <c:v>361</c:v>
                </c:pt>
                <c:pt idx="39">
                  <c:v>360</c:v>
                </c:pt>
                <c:pt idx="40">
                  <c:v>359</c:v>
                </c:pt>
                <c:pt idx="41">
                  <c:v>358</c:v>
                </c:pt>
                <c:pt idx="42">
                  <c:v>357</c:v>
                </c:pt>
                <c:pt idx="43">
                  <c:v>356</c:v>
                </c:pt>
                <c:pt idx="44">
                  <c:v>355</c:v>
                </c:pt>
                <c:pt idx="45">
                  <c:v>354</c:v>
                </c:pt>
                <c:pt idx="46">
                  <c:v>353</c:v>
                </c:pt>
                <c:pt idx="47">
                  <c:v>352</c:v>
                </c:pt>
                <c:pt idx="48">
                  <c:v>351</c:v>
                </c:pt>
                <c:pt idx="49">
                  <c:v>350</c:v>
                </c:pt>
                <c:pt idx="50">
                  <c:v>349</c:v>
                </c:pt>
                <c:pt idx="51">
                  <c:v>348</c:v>
                </c:pt>
                <c:pt idx="52">
                  <c:v>347</c:v>
                </c:pt>
                <c:pt idx="53">
                  <c:v>346</c:v>
                </c:pt>
                <c:pt idx="54">
                  <c:v>345</c:v>
                </c:pt>
                <c:pt idx="55">
                  <c:v>344</c:v>
                </c:pt>
                <c:pt idx="56">
                  <c:v>343</c:v>
                </c:pt>
                <c:pt idx="57">
                  <c:v>342</c:v>
                </c:pt>
                <c:pt idx="58">
                  <c:v>341</c:v>
                </c:pt>
                <c:pt idx="59">
                  <c:v>340</c:v>
                </c:pt>
                <c:pt idx="60">
                  <c:v>339</c:v>
                </c:pt>
                <c:pt idx="61">
                  <c:v>338</c:v>
                </c:pt>
                <c:pt idx="62">
                  <c:v>337</c:v>
                </c:pt>
                <c:pt idx="63">
                  <c:v>336</c:v>
                </c:pt>
                <c:pt idx="64">
                  <c:v>335</c:v>
                </c:pt>
                <c:pt idx="65">
                  <c:v>334</c:v>
                </c:pt>
                <c:pt idx="66">
                  <c:v>333</c:v>
                </c:pt>
                <c:pt idx="67">
                  <c:v>332</c:v>
                </c:pt>
                <c:pt idx="68">
                  <c:v>331</c:v>
                </c:pt>
                <c:pt idx="69">
                  <c:v>330</c:v>
                </c:pt>
                <c:pt idx="70">
                  <c:v>329</c:v>
                </c:pt>
                <c:pt idx="71">
                  <c:v>328</c:v>
                </c:pt>
                <c:pt idx="72">
                  <c:v>327</c:v>
                </c:pt>
                <c:pt idx="73">
                  <c:v>326</c:v>
                </c:pt>
                <c:pt idx="74">
                  <c:v>325</c:v>
                </c:pt>
                <c:pt idx="75">
                  <c:v>324</c:v>
                </c:pt>
                <c:pt idx="76">
                  <c:v>323</c:v>
                </c:pt>
                <c:pt idx="77">
                  <c:v>322</c:v>
                </c:pt>
                <c:pt idx="78">
                  <c:v>321</c:v>
                </c:pt>
                <c:pt idx="79">
                  <c:v>320</c:v>
                </c:pt>
                <c:pt idx="80">
                  <c:v>319</c:v>
                </c:pt>
                <c:pt idx="81">
                  <c:v>318</c:v>
                </c:pt>
                <c:pt idx="82">
                  <c:v>317</c:v>
                </c:pt>
                <c:pt idx="83">
                  <c:v>316</c:v>
                </c:pt>
                <c:pt idx="84">
                  <c:v>315</c:v>
                </c:pt>
                <c:pt idx="85">
                  <c:v>314</c:v>
                </c:pt>
                <c:pt idx="86">
                  <c:v>313</c:v>
                </c:pt>
                <c:pt idx="87">
                  <c:v>312</c:v>
                </c:pt>
                <c:pt idx="88">
                  <c:v>311</c:v>
                </c:pt>
                <c:pt idx="89">
                  <c:v>310</c:v>
                </c:pt>
                <c:pt idx="90">
                  <c:v>309</c:v>
                </c:pt>
                <c:pt idx="91">
                  <c:v>308</c:v>
                </c:pt>
                <c:pt idx="92">
                  <c:v>307</c:v>
                </c:pt>
                <c:pt idx="93">
                  <c:v>306</c:v>
                </c:pt>
                <c:pt idx="94">
                  <c:v>305</c:v>
                </c:pt>
                <c:pt idx="95">
                  <c:v>304</c:v>
                </c:pt>
                <c:pt idx="96">
                  <c:v>303</c:v>
                </c:pt>
                <c:pt idx="97">
                  <c:v>302</c:v>
                </c:pt>
                <c:pt idx="98">
                  <c:v>301</c:v>
                </c:pt>
                <c:pt idx="99">
                  <c:v>300</c:v>
                </c:pt>
                <c:pt idx="100">
                  <c:v>299</c:v>
                </c:pt>
                <c:pt idx="101">
                  <c:v>298</c:v>
                </c:pt>
                <c:pt idx="102">
                  <c:v>297</c:v>
                </c:pt>
                <c:pt idx="103">
                  <c:v>296</c:v>
                </c:pt>
                <c:pt idx="104">
                  <c:v>295</c:v>
                </c:pt>
                <c:pt idx="105">
                  <c:v>294</c:v>
                </c:pt>
                <c:pt idx="106">
                  <c:v>293</c:v>
                </c:pt>
                <c:pt idx="107">
                  <c:v>292</c:v>
                </c:pt>
                <c:pt idx="108">
                  <c:v>291</c:v>
                </c:pt>
                <c:pt idx="109">
                  <c:v>290</c:v>
                </c:pt>
                <c:pt idx="110">
                  <c:v>289</c:v>
                </c:pt>
                <c:pt idx="111">
                  <c:v>288</c:v>
                </c:pt>
                <c:pt idx="112">
                  <c:v>287</c:v>
                </c:pt>
                <c:pt idx="113">
                  <c:v>286</c:v>
                </c:pt>
                <c:pt idx="114">
                  <c:v>285</c:v>
                </c:pt>
                <c:pt idx="115">
                  <c:v>284</c:v>
                </c:pt>
                <c:pt idx="116">
                  <c:v>283</c:v>
                </c:pt>
                <c:pt idx="117">
                  <c:v>282</c:v>
                </c:pt>
                <c:pt idx="118">
                  <c:v>281</c:v>
                </c:pt>
                <c:pt idx="119">
                  <c:v>280</c:v>
                </c:pt>
                <c:pt idx="120">
                  <c:v>279</c:v>
                </c:pt>
                <c:pt idx="121">
                  <c:v>278</c:v>
                </c:pt>
                <c:pt idx="122">
                  <c:v>277</c:v>
                </c:pt>
                <c:pt idx="123">
                  <c:v>276</c:v>
                </c:pt>
                <c:pt idx="124">
                  <c:v>275</c:v>
                </c:pt>
                <c:pt idx="125">
                  <c:v>274</c:v>
                </c:pt>
                <c:pt idx="126">
                  <c:v>273</c:v>
                </c:pt>
                <c:pt idx="127">
                  <c:v>272</c:v>
                </c:pt>
                <c:pt idx="128">
                  <c:v>271</c:v>
                </c:pt>
                <c:pt idx="129">
                  <c:v>270</c:v>
                </c:pt>
                <c:pt idx="130">
                  <c:v>269</c:v>
                </c:pt>
                <c:pt idx="131">
                  <c:v>268</c:v>
                </c:pt>
                <c:pt idx="132">
                  <c:v>267</c:v>
                </c:pt>
                <c:pt idx="133">
                  <c:v>266</c:v>
                </c:pt>
                <c:pt idx="134">
                  <c:v>265</c:v>
                </c:pt>
                <c:pt idx="135">
                  <c:v>264</c:v>
                </c:pt>
                <c:pt idx="136">
                  <c:v>263</c:v>
                </c:pt>
                <c:pt idx="137">
                  <c:v>262</c:v>
                </c:pt>
                <c:pt idx="138">
                  <c:v>261</c:v>
                </c:pt>
                <c:pt idx="139">
                  <c:v>260</c:v>
                </c:pt>
                <c:pt idx="140">
                  <c:v>259</c:v>
                </c:pt>
                <c:pt idx="141">
                  <c:v>258</c:v>
                </c:pt>
                <c:pt idx="142">
                  <c:v>257</c:v>
                </c:pt>
                <c:pt idx="143">
                  <c:v>256</c:v>
                </c:pt>
                <c:pt idx="144">
                  <c:v>255</c:v>
                </c:pt>
                <c:pt idx="145">
                  <c:v>254</c:v>
                </c:pt>
                <c:pt idx="146">
                  <c:v>253</c:v>
                </c:pt>
                <c:pt idx="147">
                  <c:v>252</c:v>
                </c:pt>
                <c:pt idx="148">
                  <c:v>251</c:v>
                </c:pt>
                <c:pt idx="149">
                  <c:v>250</c:v>
                </c:pt>
                <c:pt idx="150">
                  <c:v>249</c:v>
                </c:pt>
                <c:pt idx="151">
                  <c:v>248</c:v>
                </c:pt>
                <c:pt idx="152">
                  <c:v>247</c:v>
                </c:pt>
                <c:pt idx="153">
                  <c:v>246</c:v>
                </c:pt>
                <c:pt idx="154">
                  <c:v>245</c:v>
                </c:pt>
                <c:pt idx="155">
                  <c:v>244</c:v>
                </c:pt>
                <c:pt idx="156">
                  <c:v>243</c:v>
                </c:pt>
                <c:pt idx="157">
                  <c:v>242</c:v>
                </c:pt>
                <c:pt idx="158">
                  <c:v>241</c:v>
                </c:pt>
                <c:pt idx="159">
                  <c:v>240</c:v>
                </c:pt>
                <c:pt idx="160">
                  <c:v>239</c:v>
                </c:pt>
                <c:pt idx="161">
                  <c:v>238</c:v>
                </c:pt>
                <c:pt idx="162">
                  <c:v>237</c:v>
                </c:pt>
                <c:pt idx="163">
                  <c:v>236</c:v>
                </c:pt>
                <c:pt idx="164">
                  <c:v>235</c:v>
                </c:pt>
                <c:pt idx="165">
                  <c:v>234</c:v>
                </c:pt>
                <c:pt idx="166">
                  <c:v>233</c:v>
                </c:pt>
                <c:pt idx="167">
                  <c:v>232</c:v>
                </c:pt>
                <c:pt idx="168">
                  <c:v>231</c:v>
                </c:pt>
                <c:pt idx="169">
                  <c:v>230</c:v>
                </c:pt>
                <c:pt idx="170">
                  <c:v>229</c:v>
                </c:pt>
                <c:pt idx="171">
                  <c:v>228</c:v>
                </c:pt>
                <c:pt idx="172">
                  <c:v>227</c:v>
                </c:pt>
                <c:pt idx="173">
                  <c:v>226</c:v>
                </c:pt>
                <c:pt idx="174">
                  <c:v>225</c:v>
                </c:pt>
                <c:pt idx="175">
                  <c:v>224</c:v>
                </c:pt>
                <c:pt idx="176">
                  <c:v>223</c:v>
                </c:pt>
                <c:pt idx="177">
                  <c:v>222</c:v>
                </c:pt>
                <c:pt idx="178">
                  <c:v>221</c:v>
                </c:pt>
                <c:pt idx="179">
                  <c:v>220</c:v>
                </c:pt>
                <c:pt idx="180">
                  <c:v>219</c:v>
                </c:pt>
                <c:pt idx="181">
                  <c:v>218</c:v>
                </c:pt>
                <c:pt idx="182">
                  <c:v>217</c:v>
                </c:pt>
                <c:pt idx="183">
                  <c:v>216</c:v>
                </c:pt>
                <c:pt idx="184">
                  <c:v>215</c:v>
                </c:pt>
                <c:pt idx="185">
                  <c:v>214</c:v>
                </c:pt>
                <c:pt idx="186">
                  <c:v>213</c:v>
                </c:pt>
                <c:pt idx="187">
                  <c:v>212</c:v>
                </c:pt>
                <c:pt idx="188">
                  <c:v>211</c:v>
                </c:pt>
                <c:pt idx="189">
                  <c:v>210</c:v>
                </c:pt>
                <c:pt idx="190">
                  <c:v>209</c:v>
                </c:pt>
                <c:pt idx="191">
                  <c:v>208</c:v>
                </c:pt>
                <c:pt idx="192">
                  <c:v>207</c:v>
                </c:pt>
                <c:pt idx="193">
                  <c:v>206</c:v>
                </c:pt>
                <c:pt idx="194">
                  <c:v>205</c:v>
                </c:pt>
                <c:pt idx="195">
                  <c:v>204</c:v>
                </c:pt>
                <c:pt idx="196">
                  <c:v>203</c:v>
                </c:pt>
                <c:pt idx="197">
                  <c:v>202</c:v>
                </c:pt>
                <c:pt idx="198">
                  <c:v>201</c:v>
                </c:pt>
                <c:pt idx="199">
                  <c:v>200</c:v>
                </c:pt>
                <c:pt idx="200">
                  <c:v>199</c:v>
                </c:pt>
                <c:pt idx="201">
                  <c:v>198</c:v>
                </c:pt>
                <c:pt idx="202">
                  <c:v>197</c:v>
                </c:pt>
                <c:pt idx="203">
                  <c:v>196</c:v>
                </c:pt>
                <c:pt idx="204">
                  <c:v>195</c:v>
                </c:pt>
                <c:pt idx="205">
                  <c:v>194</c:v>
                </c:pt>
                <c:pt idx="206">
                  <c:v>193</c:v>
                </c:pt>
                <c:pt idx="207">
                  <c:v>192</c:v>
                </c:pt>
                <c:pt idx="208">
                  <c:v>191</c:v>
                </c:pt>
                <c:pt idx="209">
                  <c:v>190</c:v>
                </c:pt>
                <c:pt idx="210">
                  <c:v>189</c:v>
                </c:pt>
                <c:pt idx="211">
                  <c:v>188</c:v>
                </c:pt>
                <c:pt idx="212">
                  <c:v>187</c:v>
                </c:pt>
                <c:pt idx="213">
                  <c:v>186</c:v>
                </c:pt>
                <c:pt idx="214">
                  <c:v>185</c:v>
                </c:pt>
                <c:pt idx="215">
                  <c:v>184</c:v>
                </c:pt>
                <c:pt idx="216">
                  <c:v>183</c:v>
                </c:pt>
                <c:pt idx="217">
                  <c:v>182</c:v>
                </c:pt>
                <c:pt idx="218">
                  <c:v>181</c:v>
                </c:pt>
                <c:pt idx="219">
                  <c:v>180</c:v>
                </c:pt>
                <c:pt idx="220">
                  <c:v>179</c:v>
                </c:pt>
                <c:pt idx="221">
                  <c:v>178</c:v>
                </c:pt>
                <c:pt idx="222">
                  <c:v>177</c:v>
                </c:pt>
                <c:pt idx="223">
                  <c:v>176</c:v>
                </c:pt>
                <c:pt idx="224">
                  <c:v>175</c:v>
                </c:pt>
                <c:pt idx="225">
                  <c:v>174</c:v>
                </c:pt>
                <c:pt idx="226">
                  <c:v>173</c:v>
                </c:pt>
                <c:pt idx="227">
                  <c:v>172</c:v>
                </c:pt>
                <c:pt idx="228">
                  <c:v>171</c:v>
                </c:pt>
                <c:pt idx="229">
                  <c:v>170</c:v>
                </c:pt>
                <c:pt idx="230">
                  <c:v>169</c:v>
                </c:pt>
                <c:pt idx="231">
                  <c:v>168</c:v>
                </c:pt>
                <c:pt idx="232">
                  <c:v>167</c:v>
                </c:pt>
                <c:pt idx="233">
                  <c:v>166</c:v>
                </c:pt>
                <c:pt idx="234">
                  <c:v>165</c:v>
                </c:pt>
                <c:pt idx="235">
                  <c:v>164</c:v>
                </c:pt>
                <c:pt idx="236">
                  <c:v>163</c:v>
                </c:pt>
                <c:pt idx="237">
                  <c:v>162</c:v>
                </c:pt>
                <c:pt idx="238">
                  <c:v>161</c:v>
                </c:pt>
                <c:pt idx="239">
                  <c:v>160</c:v>
                </c:pt>
                <c:pt idx="240">
                  <c:v>159</c:v>
                </c:pt>
                <c:pt idx="241">
                  <c:v>158</c:v>
                </c:pt>
                <c:pt idx="242">
                  <c:v>157</c:v>
                </c:pt>
                <c:pt idx="243">
                  <c:v>156</c:v>
                </c:pt>
                <c:pt idx="244">
                  <c:v>155</c:v>
                </c:pt>
                <c:pt idx="245">
                  <c:v>154</c:v>
                </c:pt>
                <c:pt idx="246">
                  <c:v>153</c:v>
                </c:pt>
                <c:pt idx="247">
                  <c:v>152</c:v>
                </c:pt>
                <c:pt idx="248">
                  <c:v>151</c:v>
                </c:pt>
                <c:pt idx="249">
                  <c:v>150</c:v>
                </c:pt>
                <c:pt idx="250">
                  <c:v>149</c:v>
                </c:pt>
                <c:pt idx="251">
                  <c:v>148</c:v>
                </c:pt>
                <c:pt idx="252">
                  <c:v>147</c:v>
                </c:pt>
                <c:pt idx="253">
                  <c:v>146</c:v>
                </c:pt>
                <c:pt idx="254">
                  <c:v>145</c:v>
                </c:pt>
                <c:pt idx="255">
                  <c:v>144</c:v>
                </c:pt>
                <c:pt idx="256">
                  <c:v>143</c:v>
                </c:pt>
                <c:pt idx="257">
                  <c:v>142</c:v>
                </c:pt>
                <c:pt idx="258">
                  <c:v>141</c:v>
                </c:pt>
                <c:pt idx="259">
                  <c:v>140</c:v>
                </c:pt>
                <c:pt idx="260">
                  <c:v>139</c:v>
                </c:pt>
                <c:pt idx="261">
                  <c:v>138</c:v>
                </c:pt>
                <c:pt idx="262">
                  <c:v>137</c:v>
                </c:pt>
                <c:pt idx="263">
                  <c:v>136</c:v>
                </c:pt>
                <c:pt idx="264">
                  <c:v>135</c:v>
                </c:pt>
                <c:pt idx="265">
                  <c:v>134</c:v>
                </c:pt>
                <c:pt idx="266">
                  <c:v>133</c:v>
                </c:pt>
                <c:pt idx="267">
                  <c:v>132</c:v>
                </c:pt>
                <c:pt idx="268">
                  <c:v>131</c:v>
                </c:pt>
                <c:pt idx="269">
                  <c:v>130</c:v>
                </c:pt>
                <c:pt idx="270">
                  <c:v>129</c:v>
                </c:pt>
                <c:pt idx="271">
                  <c:v>128</c:v>
                </c:pt>
                <c:pt idx="272">
                  <c:v>127</c:v>
                </c:pt>
                <c:pt idx="273">
                  <c:v>126</c:v>
                </c:pt>
                <c:pt idx="274">
                  <c:v>125</c:v>
                </c:pt>
                <c:pt idx="275">
                  <c:v>124</c:v>
                </c:pt>
                <c:pt idx="276">
                  <c:v>123</c:v>
                </c:pt>
                <c:pt idx="277">
                  <c:v>122</c:v>
                </c:pt>
                <c:pt idx="278">
                  <c:v>121</c:v>
                </c:pt>
                <c:pt idx="279">
                  <c:v>120</c:v>
                </c:pt>
                <c:pt idx="280">
                  <c:v>119</c:v>
                </c:pt>
                <c:pt idx="281">
                  <c:v>118</c:v>
                </c:pt>
                <c:pt idx="282">
                  <c:v>117</c:v>
                </c:pt>
                <c:pt idx="283">
                  <c:v>116</c:v>
                </c:pt>
                <c:pt idx="284">
                  <c:v>115</c:v>
                </c:pt>
                <c:pt idx="285">
                  <c:v>114</c:v>
                </c:pt>
                <c:pt idx="286">
                  <c:v>113</c:v>
                </c:pt>
                <c:pt idx="287">
                  <c:v>112</c:v>
                </c:pt>
                <c:pt idx="288">
                  <c:v>111</c:v>
                </c:pt>
                <c:pt idx="289">
                  <c:v>110</c:v>
                </c:pt>
                <c:pt idx="290">
                  <c:v>109</c:v>
                </c:pt>
                <c:pt idx="291">
                  <c:v>108</c:v>
                </c:pt>
                <c:pt idx="292">
                  <c:v>107</c:v>
                </c:pt>
                <c:pt idx="293">
                  <c:v>106</c:v>
                </c:pt>
                <c:pt idx="294">
                  <c:v>105</c:v>
                </c:pt>
                <c:pt idx="295">
                  <c:v>104</c:v>
                </c:pt>
                <c:pt idx="296">
                  <c:v>103</c:v>
                </c:pt>
                <c:pt idx="297">
                  <c:v>102</c:v>
                </c:pt>
                <c:pt idx="298">
                  <c:v>101</c:v>
                </c:pt>
                <c:pt idx="299">
                  <c:v>99.9</c:v>
                </c:pt>
                <c:pt idx="300">
                  <c:v>98.9</c:v>
                </c:pt>
                <c:pt idx="301">
                  <c:v>97.9</c:v>
                </c:pt>
                <c:pt idx="302">
                  <c:v>96.9</c:v>
                </c:pt>
                <c:pt idx="303">
                  <c:v>95.9</c:v>
                </c:pt>
                <c:pt idx="304">
                  <c:v>94.899999999999991</c:v>
                </c:pt>
                <c:pt idx="305">
                  <c:v>93.899999999999991</c:v>
                </c:pt>
                <c:pt idx="306">
                  <c:v>92.899999999999991</c:v>
                </c:pt>
                <c:pt idx="307">
                  <c:v>91.899999999999991</c:v>
                </c:pt>
                <c:pt idx="308">
                  <c:v>90.899999999999991</c:v>
                </c:pt>
                <c:pt idx="309">
                  <c:v>89.899999999999991</c:v>
                </c:pt>
                <c:pt idx="310">
                  <c:v>88.9</c:v>
                </c:pt>
                <c:pt idx="311">
                  <c:v>87.9</c:v>
                </c:pt>
                <c:pt idx="312">
                  <c:v>86.9</c:v>
                </c:pt>
                <c:pt idx="313">
                  <c:v>85.9</c:v>
                </c:pt>
                <c:pt idx="314">
                  <c:v>84.9</c:v>
                </c:pt>
                <c:pt idx="315">
                  <c:v>83.9</c:v>
                </c:pt>
                <c:pt idx="316">
                  <c:v>82.9</c:v>
                </c:pt>
                <c:pt idx="317">
                  <c:v>81.900000000000006</c:v>
                </c:pt>
                <c:pt idx="318">
                  <c:v>80.900000000000006</c:v>
                </c:pt>
                <c:pt idx="319">
                  <c:v>79.900000000000006</c:v>
                </c:pt>
                <c:pt idx="320">
                  <c:v>78.899999999999991</c:v>
                </c:pt>
                <c:pt idx="321">
                  <c:v>77.899999999999991</c:v>
                </c:pt>
                <c:pt idx="322">
                  <c:v>76.899999999999991</c:v>
                </c:pt>
                <c:pt idx="323">
                  <c:v>75.899999999999991</c:v>
                </c:pt>
                <c:pt idx="324">
                  <c:v>74.899999999999991</c:v>
                </c:pt>
                <c:pt idx="325">
                  <c:v>73.899999999999991</c:v>
                </c:pt>
                <c:pt idx="326">
                  <c:v>72.900000000000006</c:v>
                </c:pt>
                <c:pt idx="327">
                  <c:v>71.900000000000006</c:v>
                </c:pt>
                <c:pt idx="328">
                  <c:v>70.900000000000006</c:v>
                </c:pt>
                <c:pt idx="329">
                  <c:v>69.900000000000006</c:v>
                </c:pt>
                <c:pt idx="330">
                  <c:v>68.900000000000006</c:v>
                </c:pt>
                <c:pt idx="331">
                  <c:v>67.900000000000006</c:v>
                </c:pt>
                <c:pt idx="332">
                  <c:v>66.900000000000006</c:v>
                </c:pt>
                <c:pt idx="333">
                  <c:v>65.900000000000006</c:v>
                </c:pt>
                <c:pt idx="334">
                  <c:v>64.900000000000006</c:v>
                </c:pt>
                <c:pt idx="335">
                  <c:v>63.9</c:v>
                </c:pt>
                <c:pt idx="336">
                  <c:v>62.9</c:v>
                </c:pt>
                <c:pt idx="337">
                  <c:v>61.9</c:v>
                </c:pt>
                <c:pt idx="338">
                  <c:v>60.900000000000006</c:v>
                </c:pt>
                <c:pt idx="339">
                  <c:v>59.9</c:v>
                </c:pt>
                <c:pt idx="340">
                  <c:v>58.9</c:v>
                </c:pt>
                <c:pt idx="341">
                  <c:v>57.9</c:v>
                </c:pt>
                <c:pt idx="342">
                  <c:v>56.9</c:v>
                </c:pt>
                <c:pt idx="343">
                  <c:v>55.9</c:v>
                </c:pt>
                <c:pt idx="344">
                  <c:v>54.9</c:v>
                </c:pt>
                <c:pt idx="345">
                  <c:v>53.900000000000006</c:v>
                </c:pt>
                <c:pt idx="346">
                  <c:v>52.900000000000006</c:v>
                </c:pt>
                <c:pt idx="347">
                  <c:v>51.9</c:v>
                </c:pt>
                <c:pt idx="348">
                  <c:v>50.9</c:v>
                </c:pt>
                <c:pt idx="349">
                  <c:v>49.9</c:v>
                </c:pt>
                <c:pt idx="350">
                  <c:v>48.9</c:v>
                </c:pt>
                <c:pt idx="351">
                  <c:v>47.9</c:v>
                </c:pt>
                <c:pt idx="352">
                  <c:v>46.9</c:v>
                </c:pt>
                <c:pt idx="353">
                  <c:v>45.900000000000006</c:v>
                </c:pt>
                <c:pt idx="354">
                  <c:v>44.900000000000006</c:v>
                </c:pt>
                <c:pt idx="355">
                  <c:v>43.9</c:v>
                </c:pt>
                <c:pt idx="356">
                  <c:v>42.9</c:v>
                </c:pt>
                <c:pt idx="357">
                  <c:v>41.9</c:v>
                </c:pt>
                <c:pt idx="358">
                  <c:v>40.9</c:v>
                </c:pt>
                <c:pt idx="359">
                  <c:v>39.9</c:v>
                </c:pt>
                <c:pt idx="360">
                  <c:v>38.9</c:v>
                </c:pt>
                <c:pt idx="361">
                  <c:v>37.900000000000006</c:v>
                </c:pt>
                <c:pt idx="362">
                  <c:v>36.900000000000006</c:v>
                </c:pt>
                <c:pt idx="363">
                  <c:v>35.9</c:v>
                </c:pt>
                <c:pt idx="364">
                  <c:v>34.9</c:v>
                </c:pt>
                <c:pt idx="365">
                  <c:v>33.9</c:v>
                </c:pt>
                <c:pt idx="366">
                  <c:v>32.9</c:v>
                </c:pt>
                <c:pt idx="367">
                  <c:v>31.9</c:v>
                </c:pt>
                <c:pt idx="368">
                  <c:v>30.900000000000002</c:v>
                </c:pt>
                <c:pt idx="369">
                  <c:v>29.9</c:v>
                </c:pt>
                <c:pt idx="370">
                  <c:v>28.9</c:v>
                </c:pt>
                <c:pt idx="371">
                  <c:v>27.900000000000002</c:v>
                </c:pt>
                <c:pt idx="372">
                  <c:v>26.9</c:v>
                </c:pt>
                <c:pt idx="373">
                  <c:v>25.9</c:v>
                </c:pt>
                <c:pt idx="374">
                  <c:v>24.9</c:v>
                </c:pt>
                <c:pt idx="375">
                  <c:v>23.900000000000002</c:v>
                </c:pt>
                <c:pt idx="376">
                  <c:v>22.9</c:v>
                </c:pt>
                <c:pt idx="377">
                  <c:v>21.9</c:v>
                </c:pt>
                <c:pt idx="378">
                  <c:v>20.9</c:v>
                </c:pt>
                <c:pt idx="379">
                  <c:v>19.900000000000002</c:v>
                </c:pt>
                <c:pt idx="380">
                  <c:v>18.899999999999999</c:v>
                </c:pt>
                <c:pt idx="381">
                  <c:v>17.899999999999999</c:v>
                </c:pt>
                <c:pt idx="382">
                  <c:v>16.899999999999999</c:v>
                </c:pt>
                <c:pt idx="383">
                  <c:v>15.9</c:v>
                </c:pt>
                <c:pt idx="384">
                  <c:v>14.9</c:v>
                </c:pt>
                <c:pt idx="385">
                  <c:v>13.899999999999999</c:v>
                </c:pt>
                <c:pt idx="386">
                  <c:v>12.9</c:v>
                </c:pt>
                <c:pt idx="387">
                  <c:v>11.9</c:v>
                </c:pt>
                <c:pt idx="388">
                  <c:v>10.9</c:v>
                </c:pt>
                <c:pt idx="389">
                  <c:v>9.92</c:v>
                </c:pt>
                <c:pt idx="390">
                  <c:v>8.91</c:v>
                </c:pt>
                <c:pt idx="391">
                  <c:v>7.92</c:v>
                </c:pt>
                <c:pt idx="392">
                  <c:v>6.92</c:v>
                </c:pt>
                <c:pt idx="393">
                  <c:v>5.92</c:v>
                </c:pt>
                <c:pt idx="394">
                  <c:v>4.92</c:v>
                </c:pt>
                <c:pt idx="395">
                  <c:v>3.92</c:v>
                </c:pt>
                <c:pt idx="396">
                  <c:v>2.92</c:v>
                </c:pt>
                <c:pt idx="397">
                  <c:v>1.9200000000000002</c:v>
                </c:pt>
                <c:pt idx="398">
                  <c:v>0.91699999999999993</c:v>
                </c:pt>
                <c:pt idx="399">
                  <c:v>-7.4200000000000002E-2</c:v>
                </c:pt>
                <c:pt idx="400">
                  <c:v>-1.07</c:v>
                </c:pt>
                <c:pt idx="401">
                  <c:v>-2.0699999999999998</c:v>
                </c:pt>
                <c:pt idx="402">
                  <c:v>-3.07</c:v>
                </c:pt>
                <c:pt idx="403">
                  <c:v>-4.0699999999999994</c:v>
                </c:pt>
                <c:pt idx="404">
                  <c:v>-5.07</c:v>
                </c:pt>
                <c:pt idx="405">
                  <c:v>-6.07</c:v>
                </c:pt>
                <c:pt idx="406">
                  <c:v>-7.07</c:v>
                </c:pt>
                <c:pt idx="407">
                  <c:v>-8.07</c:v>
                </c:pt>
                <c:pt idx="408">
                  <c:v>-9.06</c:v>
                </c:pt>
                <c:pt idx="409">
                  <c:v>-10.1</c:v>
                </c:pt>
                <c:pt idx="410">
                  <c:v>-11.1</c:v>
                </c:pt>
                <c:pt idx="411">
                  <c:v>-12.1</c:v>
                </c:pt>
                <c:pt idx="412">
                  <c:v>-13.100000000000001</c:v>
                </c:pt>
                <c:pt idx="413">
                  <c:v>-14.1</c:v>
                </c:pt>
                <c:pt idx="414">
                  <c:v>-15.100000000000001</c:v>
                </c:pt>
                <c:pt idx="415">
                  <c:v>-16.100000000000001</c:v>
                </c:pt>
                <c:pt idx="416">
                  <c:v>-17.100000000000001</c:v>
                </c:pt>
                <c:pt idx="417">
                  <c:v>-18.100000000000001</c:v>
                </c:pt>
                <c:pt idx="418">
                  <c:v>-19.099999999999998</c:v>
                </c:pt>
                <c:pt idx="419">
                  <c:v>-20.100000000000001</c:v>
                </c:pt>
                <c:pt idx="420">
                  <c:v>-21.1</c:v>
                </c:pt>
                <c:pt idx="421">
                  <c:v>-22.1</c:v>
                </c:pt>
                <c:pt idx="422">
                  <c:v>-23.099999999999998</c:v>
                </c:pt>
                <c:pt idx="423">
                  <c:v>-24.1</c:v>
                </c:pt>
                <c:pt idx="424">
                  <c:v>-25.1</c:v>
                </c:pt>
                <c:pt idx="425">
                  <c:v>-26.1</c:v>
                </c:pt>
                <c:pt idx="426">
                  <c:v>-27.099999999999998</c:v>
                </c:pt>
                <c:pt idx="427">
                  <c:v>-28.1</c:v>
                </c:pt>
                <c:pt idx="428">
                  <c:v>-29.1</c:v>
                </c:pt>
                <c:pt idx="429">
                  <c:v>-30.099999999999998</c:v>
                </c:pt>
                <c:pt idx="430">
                  <c:v>-31.099999999999998</c:v>
                </c:pt>
                <c:pt idx="431">
                  <c:v>-32.099999999999994</c:v>
                </c:pt>
                <c:pt idx="432">
                  <c:v>-33.099999999999994</c:v>
                </c:pt>
                <c:pt idx="433">
                  <c:v>-34.1</c:v>
                </c:pt>
                <c:pt idx="434">
                  <c:v>-35.1</c:v>
                </c:pt>
                <c:pt idx="435">
                  <c:v>-36.1</c:v>
                </c:pt>
                <c:pt idx="436">
                  <c:v>-37.1</c:v>
                </c:pt>
                <c:pt idx="437">
                  <c:v>-38.1</c:v>
                </c:pt>
                <c:pt idx="438">
                  <c:v>-39.1</c:v>
                </c:pt>
                <c:pt idx="439">
                  <c:v>-40.099999999999994</c:v>
                </c:pt>
                <c:pt idx="440">
                  <c:v>-41.099999999999994</c:v>
                </c:pt>
                <c:pt idx="441">
                  <c:v>-42.1</c:v>
                </c:pt>
                <c:pt idx="442">
                  <c:v>-43.1</c:v>
                </c:pt>
                <c:pt idx="443">
                  <c:v>-44.1</c:v>
                </c:pt>
                <c:pt idx="444">
                  <c:v>-45.1</c:v>
                </c:pt>
                <c:pt idx="445">
                  <c:v>-46.1</c:v>
                </c:pt>
                <c:pt idx="446">
                  <c:v>-47.1</c:v>
                </c:pt>
                <c:pt idx="447">
                  <c:v>-48.099999999999994</c:v>
                </c:pt>
                <c:pt idx="448">
                  <c:v>-49.099999999999994</c:v>
                </c:pt>
                <c:pt idx="449">
                  <c:v>-50.1</c:v>
                </c:pt>
                <c:pt idx="450">
                  <c:v>-51.1</c:v>
                </c:pt>
                <c:pt idx="451">
                  <c:v>-52.1</c:v>
                </c:pt>
                <c:pt idx="452">
                  <c:v>-53.1</c:v>
                </c:pt>
                <c:pt idx="453">
                  <c:v>-54.1</c:v>
                </c:pt>
                <c:pt idx="454">
                  <c:v>-55.1</c:v>
                </c:pt>
                <c:pt idx="455">
                  <c:v>-56.099999999999994</c:v>
                </c:pt>
                <c:pt idx="456">
                  <c:v>-57.1</c:v>
                </c:pt>
                <c:pt idx="457">
                  <c:v>-58.1</c:v>
                </c:pt>
                <c:pt idx="458">
                  <c:v>-59.1</c:v>
                </c:pt>
                <c:pt idx="459">
                  <c:v>-60.1</c:v>
                </c:pt>
                <c:pt idx="460">
                  <c:v>-61.1</c:v>
                </c:pt>
                <c:pt idx="461">
                  <c:v>-62.1</c:v>
                </c:pt>
                <c:pt idx="462">
                  <c:v>-63.1</c:v>
                </c:pt>
                <c:pt idx="463">
                  <c:v>-64.100000000000009</c:v>
                </c:pt>
                <c:pt idx="464">
                  <c:v>-65.100000000000009</c:v>
                </c:pt>
                <c:pt idx="465">
                  <c:v>-66.100000000000009</c:v>
                </c:pt>
                <c:pt idx="466">
                  <c:v>-67.100000000000009</c:v>
                </c:pt>
                <c:pt idx="467">
                  <c:v>-68</c:v>
                </c:pt>
                <c:pt idx="468">
                  <c:v>-69</c:v>
                </c:pt>
                <c:pt idx="469">
                  <c:v>-70</c:v>
                </c:pt>
                <c:pt idx="470">
                  <c:v>-71</c:v>
                </c:pt>
                <c:pt idx="471">
                  <c:v>-72</c:v>
                </c:pt>
                <c:pt idx="472">
                  <c:v>-73.099999999999994</c:v>
                </c:pt>
                <c:pt idx="473">
                  <c:v>-74</c:v>
                </c:pt>
                <c:pt idx="474">
                  <c:v>-75</c:v>
                </c:pt>
                <c:pt idx="475">
                  <c:v>-76</c:v>
                </c:pt>
                <c:pt idx="476">
                  <c:v>-77</c:v>
                </c:pt>
                <c:pt idx="477">
                  <c:v>-78</c:v>
                </c:pt>
                <c:pt idx="478">
                  <c:v>-79</c:v>
                </c:pt>
                <c:pt idx="479">
                  <c:v>-80</c:v>
                </c:pt>
                <c:pt idx="480">
                  <c:v>-81</c:v>
                </c:pt>
                <c:pt idx="481">
                  <c:v>-82</c:v>
                </c:pt>
                <c:pt idx="482">
                  <c:v>-83</c:v>
                </c:pt>
                <c:pt idx="483">
                  <c:v>-84</c:v>
                </c:pt>
                <c:pt idx="484">
                  <c:v>-85</c:v>
                </c:pt>
                <c:pt idx="485">
                  <c:v>-86</c:v>
                </c:pt>
                <c:pt idx="486">
                  <c:v>-87</c:v>
                </c:pt>
                <c:pt idx="487">
                  <c:v>-88</c:v>
                </c:pt>
                <c:pt idx="488">
                  <c:v>-89</c:v>
                </c:pt>
                <c:pt idx="489">
                  <c:v>-90</c:v>
                </c:pt>
                <c:pt idx="490">
                  <c:v>-91</c:v>
                </c:pt>
                <c:pt idx="491">
                  <c:v>-92</c:v>
                </c:pt>
                <c:pt idx="492">
                  <c:v>-93</c:v>
                </c:pt>
                <c:pt idx="493">
                  <c:v>-94</c:v>
                </c:pt>
                <c:pt idx="494">
                  <c:v>-95</c:v>
                </c:pt>
                <c:pt idx="495">
                  <c:v>-96</c:v>
                </c:pt>
                <c:pt idx="496">
                  <c:v>-97</c:v>
                </c:pt>
                <c:pt idx="497">
                  <c:v>-98</c:v>
                </c:pt>
                <c:pt idx="498">
                  <c:v>-99</c:v>
                </c:pt>
                <c:pt idx="499">
                  <c:v>-100</c:v>
                </c:pt>
                <c:pt idx="500">
                  <c:v>-101</c:v>
                </c:pt>
                <c:pt idx="501">
                  <c:v>-102</c:v>
                </c:pt>
                <c:pt idx="502">
                  <c:v>-103</c:v>
                </c:pt>
                <c:pt idx="503">
                  <c:v>-104</c:v>
                </c:pt>
                <c:pt idx="504">
                  <c:v>-105</c:v>
                </c:pt>
                <c:pt idx="505">
                  <c:v>-106</c:v>
                </c:pt>
                <c:pt idx="506">
                  <c:v>-107</c:v>
                </c:pt>
                <c:pt idx="507">
                  <c:v>-108</c:v>
                </c:pt>
                <c:pt idx="508">
                  <c:v>-109</c:v>
                </c:pt>
                <c:pt idx="509">
                  <c:v>-110</c:v>
                </c:pt>
                <c:pt idx="510">
                  <c:v>-111</c:v>
                </c:pt>
                <c:pt idx="511">
                  <c:v>-112</c:v>
                </c:pt>
                <c:pt idx="512">
                  <c:v>-113</c:v>
                </c:pt>
                <c:pt idx="513">
                  <c:v>-114</c:v>
                </c:pt>
                <c:pt idx="514">
                  <c:v>-115</c:v>
                </c:pt>
                <c:pt idx="515">
                  <c:v>-116</c:v>
                </c:pt>
                <c:pt idx="516">
                  <c:v>-117</c:v>
                </c:pt>
                <c:pt idx="517">
                  <c:v>-118</c:v>
                </c:pt>
                <c:pt idx="518">
                  <c:v>-119</c:v>
                </c:pt>
                <c:pt idx="519">
                  <c:v>-120</c:v>
                </c:pt>
                <c:pt idx="520">
                  <c:v>-121</c:v>
                </c:pt>
                <c:pt idx="521">
                  <c:v>-122</c:v>
                </c:pt>
                <c:pt idx="522">
                  <c:v>-123</c:v>
                </c:pt>
                <c:pt idx="523">
                  <c:v>-124</c:v>
                </c:pt>
                <c:pt idx="524">
                  <c:v>-125</c:v>
                </c:pt>
                <c:pt idx="525">
                  <c:v>-126</c:v>
                </c:pt>
                <c:pt idx="526">
                  <c:v>-127</c:v>
                </c:pt>
                <c:pt idx="527">
                  <c:v>-128</c:v>
                </c:pt>
                <c:pt idx="528">
                  <c:v>-129</c:v>
                </c:pt>
                <c:pt idx="529">
                  <c:v>-130</c:v>
                </c:pt>
                <c:pt idx="530">
                  <c:v>-131</c:v>
                </c:pt>
                <c:pt idx="531">
                  <c:v>-132</c:v>
                </c:pt>
                <c:pt idx="532">
                  <c:v>-133</c:v>
                </c:pt>
                <c:pt idx="533">
                  <c:v>-134</c:v>
                </c:pt>
                <c:pt idx="534">
                  <c:v>-135</c:v>
                </c:pt>
                <c:pt idx="535">
                  <c:v>-136</c:v>
                </c:pt>
                <c:pt idx="536">
                  <c:v>-137</c:v>
                </c:pt>
                <c:pt idx="537">
                  <c:v>-138</c:v>
                </c:pt>
                <c:pt idx="538">
                  <c:v>-139</c:v>
                </c:pt>
                <c:pt idx="539">
                  <c:v>-140</c:v>
                </c:pt>
                <c:pt idx="540">
                  <c:v>-141</c:v>
                </c:pt>
                <c:pt idx="541">
                  <c:v>-142</c:v>
                </c:pt>
                <c:pt idx="542">
                  <c:v>-143</c:v>
                </c:pt>
                <c:pt idx="543">
                  <c:v>-144</c:v>
                </c:pt>
                <c:pt idx="544">
                  <c:v>-145</c:v>
                </c:pt>
                <c:pt idx="545">
                  <c:v>-146</c:v>
                </c:pt>
                <c:pt idx="546">
                  <c:v>-147</c:v>
                </c:pt>
                <c:pt idx="547">
                  <c:v>-148</c:v>
                </c:pt>
                <c:pt idx="548">
                  <c:v>-149</c:v>
                </c:pt>
                <c:pt idx="549">
                  <c:v>-150</c:v>
                </c:pt>
                <c:pt idx="550">
                  <c:v>-151</c:v>
                </c:pt>
                <c:pt idx="551">
                  <c:v>-152</c:v>
                </c:pt>
                <c:pt idx="552">
                  <c:v>-153</c:v>
                </c:pt>
                <c:pt idx="553">
                  <c:v>-154</c:v>
                </c:pt>
                <c:pt idx="554">
                  <c:v>-155</c:v>
                </c:pt>
                <c:pt idx="555">
                  <c:v>-156</c:v>
                </c:pt>
                <c:pt idx="556">
                  <c:v>-157</c:v>
                </c:pt>
                <c:pt idx="557">
                  <c:v>-158</c:v>
                </c:pt>
                <c:pt idx="558">
                  <c:v>-159</c:v>
                </c:pt>
                <c:pt idx="559">
                  <c:v>-160</c:v>
                </c:pt>
                <c:pt idx="560">
                  <c:v>-161</c:v>
                </c:pt>
                <c:pt idx="561">
                  <c:v>-162</c:v>
                </c:pt>
                <c:pt idx="562">
                  <c:v>-163</c:v>
                </c:pt>
                <c:pt idx="563">
                  <c:v>-164</c:v>
                </c:pt>
                <c:pt idx="564">
                  <c:v>-165</c:v>
                </c:pt>
                <c:pt idx="565">
                  <c:v>-166</c:v>
                </c:pt>
                <c:pt idx="566">
                  <c:v>-167</c:v>
                </c:pt>
                <c:pt idx="567">
                  <c:v>-168</c:v>
                </c:pt>
                <c:pt idx="568">
                  <c:v>-169</c:v>
                </c:pt>
                <c:pt idx="569">
                  <c:v>-170</c:v>
                </c:pt>
                <c:pt idx="570">
                  <c:v>-171</c:v>
                </c:pt>
                <c:pt idx="571">
                  <c:v>-172</c:v>
                </c:pt>
                <c:pt idx="572">
                  <c:v>-173</c:v>
                </c:pt>
                <c:pt idx="573">
                  <c:v>-174</c:v>
                </c:pt>
                <c:pt idx="574">
                  <c:v>-175</c:v>
                </c:pt>
                <c:pt idx="575">
                  <c:v>-176</c:v>
                </c:pt>
                <c:pt idx="576">
                  <c:v>-177</c:v>
                </c:pt>
                <c:pt idx="577">
                  <c:v>-178</c:v>
                </c:pt>
                <c:pt idx="578">
                  <c:v>-179</c:v>
                </c:pt>
                <c:pt idx="579">
                  <c:v>-180</c:v>
                </c:pt>
                <c:pt idx="580">
                  <c:v>-181</c:v>
                </c:pt>
                <c:pt idx="581">
                  <c:v>-182</c:v>
                </c:pt>
                <c:pt idx="582">
                  <c:v>-183</c:v>
                </c:pt>
                <c:pt idx="583">
                  <c:v>-184</c:v>
                </c:pt>
                <c:pt idx="584">
                  <c:v>-185</c:v>
                </c:pt>
                <c:pt idx="585">
                  <c:v>-186</c:v>
                </c:pt>
                <c:pt idx="586">
                  <c:v>-187</c:v>
                </c:pt>
                <c:pt idx="587">
                  <c:v>-188</c:v>
                </c:pt>
                <c:pt idx="588">
                  <c:v>-189</c:v>
                </c:pt>
                <c:pt idx="589">
                  <c:v>-190</c:v>
                </c:pt>
                <c:pt idx="590">
                  <c:v>-191</c:v>
                </c:pt>
                <c:pt idx="591">
                  <c:v>-192</c:v>
                </c:pt>
                <c:pt idx="592">
                  <c:v>-193</c:v>
                </c:pt>
                <c:pt idx="593">
                  <c:v>-194</c:v>
                </c:pt>
                <c:pt idx="594">
                  <c:v>-195</c:v>
                </c:pt>
                <c:pt idx="595">
                  <c:v>-196</c:v>
                </c:pt>
                <c:pt idx="596">
                  <c:v>-197</c:v>
                </c:pt>
                <c:pt idx="597">
                  <c:v>-198</c:v>
                </c:pt>
                <c:pt idx="598">
                  <c:v>-199</c:v>
                </c:pt>
                <c:pt idx="599">
                  <c:v>-200</c:v>
                </c:pt>
                <c:pt idx="600">
                  <c:v>-201</c:v>
                </c:pt>
                <c:pt idx="601">
                  <c:v>-202</c:v>
                </c:pt>
                <c:pt idx="602">
                  <c:v>-203</c:v>
                </c:pt>
                <c:pt idx="603">
                  <c:v>-204</c:v>
                </c:pt>
                <c:pt idx="604">
                  <c:v>-205</c:v>
                </c:pt>
                <c:pt idx="605">
                  <c:v>-206</c:v>
                </c:pt>
                <c:pt idx="606">
                  <c:v>-207</c:v>
                </c:pt>
                <c:pt idx="607">
                  <c:v>-208</c:v>
                </c:pt>
                <c:pt idx="608">
                  <c:v>-209</c:v>
                </c:pt>
                <c:pt idx="609">
                  <c:v>-210</c:v>
                </c:pt>
                <c:pt idx="610">
                  <c:v>-211</c:v>
                </c:pt>
                <c:pt idx="611">
                  <c:v>-212</c:v>
                </c:pt>
                <c:pt idx="612">
                  <c:v>-213</c:v>
                </c:pt>
                <c:pt idx="613">
                  <c:v>-214</c:v>
                </c:pt>
                <c:pt idx="614">
                  <c:v>-215</c:v>
                </c:pt>
                <c:pt idx="615">
                  <c:v>-216</c:v>
                </c:pt>
                <c:pt idx="616">
                  <c:v>-217</c:v>
                </c:pt>
                <c:pt idx="617">
                  <c:v>-218</c:v>
                </c:pt>
                <c:pt idx="618">
                  <c:v>-219</c:v>
                </c:pt>
                <c:pt idx="619">
                  <c:v>-220</c:v>
                </c:pt>
                <c:pt idx="620">
                  <c:v>-221</c:v>
                </c:pt>
                <c:pt idx="621">
                  <c:v>-222</c:v>
                </c:pt>
                <c:pt idx="622">
                  <c:v>-223</c:v>
                </c:pt>
                <c:pt idx="623">
                  <c:v>-224</c:v>
                </c:pt>
                <c:pt idx="624">
                  <c:v>-225</c:v>
                </c:pt>
                <c:pt idx="625">
                  <c:v>-226</c:v>
                </c:pt>
                <c:pt idx="626">
                  <c:v>-227</c:v>
                </c:pt>
                <c:pt idx="627">
                  <c:v>-228</c:v>
                </c:pt>
                <c:pt idx="628">
                  <c:v>-229</c:v>
                </c:pt>
                <c:pt idx="629">
                  <c:v>-230</c:v>
                </c:pt>
                <c:pt idx="630">
                  <c:v>-231</c:v>
                </c:pt>
                <c:pt idx="631">
                  <c:v>-232</c:v>
                </c:pt>
                <c:pt idx="632">
                  <c:v>-233</c:v>
                </c:pt>
                <c:pt idx="633">
                  <c:v>-234</c:v>
                </c:pt>
                <c:pt idx="634">
                  <c:v>-235</c:v>
                </c:pt>
                <c:pt idx="635">
                  <c:v>-236</c:v>
                </c:pt>
                <c:pt idx="636">
                  <c:v>-237</c:v>
                </c:pt>
                <c:pt idx="637">
                  <c:v>-238</c:v>
                </c:pt>
                <c:pt idx="638">
                  <c:v>-239</c:v>
                </c:pt>
                <c:pt idx="639">
                  <c:v>-240</c:v>
                </c:pt>
                <c:pt idx="640">
                  <c:v>-241</c:v>
                </c:pt>
                <c:pt idx="641">
                  <c:v>-242</c:v>
                </c:pt>
                <c:pt idx="642">
                  <c:v>-243</c:v>
                </c:pt>
                <c:pt idx="643">
                  <c:v>-244</c:v>
                </c:pt>
                <c:pt idx="644">
                  <c:v>-245</c:v>
                </c:pt>
                <c:pt idx="645">
                  <c:v>-246</c:v>
                </c:pt>
                <c:pt idx="646">
                  <c:v>-247</c:v>
                </c:pt>
                <c:pt idx="647">
                  <c:v>-248</c:v>
                </c:pt>
                <c:pt idx="648">
                  <c:v>-249</c:v>
                </c:pt>
                <c:pt idx="649">
                  <c:v>-250</c:v>
                </c:pt>
                <c:pt idx="650">
                  <c:v>-251</c:v>
                </c:pt>
                <c:pt idx="651">
                  <c:v>-252</c:v>
                </c:pt>
                <c:pt idx="652">
                  <c:v>-253</c:v>
                </c:pt>
                <c:pt idx="653">
                  <c:v>-254</c:v>
                </c:pt>
                <c:pt idx="654">
                  <c:v>-255</c:v>
                </c:pt>
                <c:pt idx="655">
                  <c:v>-256</c:v>
                </c:pt>
                <c:pt idx="656">
                  <c:v>-257</c:v>
                </c:pt>
                <c:pt idx="657">
                  <c:v>-258</c:v>
                </c:pt>
                <c:pt idx="658">
                  <c:v>-259</c:v>
                </c:pt>
                <c:pt idx="659">
                  <c:v>-260</c:v>
                </c:pt>
                <c:pt idx="660">
                  <c:v>-261</c:v>
                </c:pt>
                <c:pt idx="661">
                  <c:v>-262</c:v>
                </c:pt>
                <c:pt idx="662">
                  <c:v>-263</c:v>
                </c:pt>
                <c:pt idx="663">
                  <c:v>-264</c:v>
                </c:pt>
                <c:pt idx="664">
                  <c:v>-265</c:v>
                </c:pt>
                <c:pt idx="665">
                  <c:v>-266</c:v>
                </c:pt>
                <c:pt idx="666">
                  <c:v>-267</c:v>
                </c:pt>
                <c:pt idx="667">
                  <c:v>-268</c:v>
                </c:pt>
                <c:pt idx="668">
                  <c:v>-269</c:v>
                </c:pt>
                <c:pt idx="669">
                  <c:v>-270</c:v>
                </c:pt>
                <c:pt idx="670">
                  <c:v>-271</c:v>
                </c:pt>
                <c:pt idx="671">
                  <c:v>-272</c:v>
                </c:pt>
                <c:pt idx="672">
                  <c:v>-273</c:v>
                </c:pt>
                <c:pt idx="673">
                  <c:v>-274</c:v>
                </c:pt>
                <c:pt idx="674">
                  <c:v>-275</c:v>
                </c:pt>
                <c:pt idx="675">
                  <c:v>-276</c:v>
                </c:pt>
                <c:pt idx="676">
                  <c:v>-277</c:v>
                </c:pt>
                <c:pt idx="677">
                  <c:v>-278</c:v>
                </c:pt>
                <c:pt idx="678">
                  <c:v>-279</c:v>
                </c:pt>
                <c:pt idx="679">
                  <c:v>-280</c:v>
                </c:pt>
                <c:pt idx="680">
                  <c:v>-281</c:v>
                </c:pt>
                <c:pt idx="681">
                  <c:v>-282</c:v>
                </c:pt>
                <c:pt idx="682">
                  <c:v>-283</c:v>
                </c:pt>
                <c:pt idx="683">
                  <c:v>-284</c:v>
                </c:pt>
                <c:pt idx="684">
                  <c:v>-285</c:v>
                </c:pt>
                <c:pt idx="685">
                  <c:v>-286</c:v>
                </c:pt>
                <c:pt idx="686">
                  <c:v>-287</c:v>
                </c:pt>
                <c:pt idx="687">
                  <c:v>-288</c:v>
                </c:pt>
                <c:pt idx="688">
                  <c:v>-289</c:v>
                </c:pt>
                <c:pt idx="689">
                  <c:v>-290</c:v>
                </c:pt>
                <c:pt idx="690">
                  <c:v>-291</c:v>
                </c:pt>
                <c:pt idx="691">
                  <c:v>-292</c:v>
                </c:pt>
                <c:pt idx="692">
                  <c:v>-293</c:v>
                </c:pt>
                <c:pt idx="693">
                  <c:v>-294</c:v>
                </c:pt>
                <c:pt idx="694">
                  <c:v>-295</c:v>
                </c:pt>
                <c:pt idx="695">
                  <c:v>-296</c:v>
                </c:pt>
                <c:pt idx="696">
                  <c:v>-297</c:v>
                </c:pt>
                <c:pt idx="697">
                  <c:v>-298</c:v>
                </c:pt>
                <c:pt idx="698">
                  <c:v>-299</c:v>
                </c:pt>
                <c:pt idx="699">
                  <c:v>-300</c:v>
                </c:pt>
                <c:pt idx="700">
                  <c:v>-301</c:v>
                </c:pt>
                <c:pt idx="701">
                  <c:v>-302</c:v>
                </c:pt>
                <c:pt idx="702">
                  <c:v>-303</c:v>
                </c:pt>
                <c:pt idx="703">
                  <c:v>-304</c:v>
                </c:pt>
                <c:pt idx="704">
                  <c:v>-305</c:v>
                </c:pt>
                <c:pt idx="705">
                  <c:v>-306</c:v>
                </c:pt>
                <c:pt idx="706">
                  <c:v>-307</c:v>
                </c:pt>
                <c:pt idx="707">
                  <c:v>-308</c:v>
                </c:pt>
                <c:pt idx="708">
                  <c:v>-309</c:v>
                </c:pt>
                <c:pt idx="709">
                  <c:v>-310</c:v>
                </c:pt>
                <c:pt idx="710">
                  <c:v>-311</c:v>
                </c:pt>
                <c:pt idx="711">
                  <c:v>-312</c:v>
                </c:pt>
                <c:pt idx="712">
                  <c:v>-313</c:v>
                </c:pt>
                <c:pt idx="713">
                  <c:v>-314</c:v>
                </c:pt>
                <c:pt idx="714">
                  <c:v>-315</c:v>
                </c:pt>
                <c:pt idx="715">
                  <c:v>-316</c:v>
                </c:pt>
                <c:pt idx="716">
                  <c:v>-317</c:v>
                </c:pt>
                <c:pt idx="717">
                  <c:v>-318</c:v>
                </c:pt>
                <c:pt idx="718">
                  <c:v>-319</c:v>
                </c:pt>
                <c:pt idx="719">
                  <c:v>-320</c:v>
                </c:pt>
                <c:pt idx="720">
                  <c:v>-321</c:v>
                </c:pt>
                <c:pt idx="721">
                  <c:v>-322</c:v>
                </c:pt>
                <c:pt idx="722">
                  <c:v>-323</c:v>
                </c:pt>
                <c:pt idx="723">
                  <c:v>-324</c:v>
                </c:pt>
                <c:pt idx="724">
                  <c:v>-325</c:v>
                </c:pt>
                <c:pt idx="725">
                  <c:v>-326</c:v>
                </c:pt>
                <c:pt idx="726">
                  <c:v>-327</c:v>
                </c:pt>
                <c:pt idx="727">
                  <c:v>-328</c:v>
                </c:pt>
                <c:pt idx="728">
                  <c:v>-329</c:v>
                </c:pt>
                <c:pt idx="729">
                  <c:v>-330</c:v>
                </c:pt>
                <c:pt idx="730">
                  <c:v>-331</c:v>
                </c:pt>
                <c:pt idx="731">
                  <c:v>-332</c:v>
                </c:pt>
                <c:pt idx="732">
                  <c:v>-333</c:v>
                </c:pt>
                <c:pt idx="733">
                  <c:v>-334</c:v>
                </c:pt>
                <c:pt idx="734">
                  <c:v>-335</c:v>
                </c:pt>
                <c:pt idx="735">
                  <c:v>-336</c:v>
                </c:pt>
                <c:pt idx="736">
                  <c:v>-337</c:v>
                </c:pt>
                <c:pt idx="737">
                  <c:v>-338</c:v>
                </c:pt>
                <c:pt idx="738">
                  <c:v>-339</c:v>
                </c:pt>
                <c:pt idx="739">
                  <c:v>-340</c:v>
                </c:pt>
                <c:pt idx="740">
                  <c:v>-341</c:v>
                </c:pt>
                <c:pt idx="741">
                  <c:v>-342</c:v>
                </c:pt>
                <c:pt idx="742">
                  <c:v>-343</c:v>
                </c:pt>
                <c:pt idx="743">
                  <c:v>-344</c:v>
                </c:pt>
                <c:pt idx="744">
                  <c:v>-345</c:v>
                </c:pt>
                <c:pt idx="745">
                  <c:v>-346</c:v>
                </c:pt>
                <c:pt idx="746">
                  <c:v>-347</c:v>
                </c:pt>
                <c:pt idx="747">
                  <c:v>-348</c:v>
                </c:pt>
                <c:pt idx="748">
                  <c:v>-349</c:v>
                </c:pt>
                <c:pt idx="749">
                  <c:v>-350</c:v>
                </c:pt>
                <c:pt idx="750">
                  <c:v>-351</c:v>
                </c:pt>
                <c:pt idx="751">
                  <c:v>-352</c:v>
                </c:pt>
                <c:pt idx="752">
                  <c:v>-353</c:v>
                </c:pt>
                <c:pt idx="753">
                  <c:v>-354</c:v>
                </c:pt>
                <c:pt idx="754">
                  <c:v>-355</c:v>
                </c:pt>
                <c:pt idx="755">
                  <c:v>-356</c:v>
                </c:pt>
                <c:pt idx="756">
                  <c:v>-357</c:v>
                </c:pt>
                <c:pt idx="757">
                  <c:v>-358</c:v>
                </c:pt>
                <c:pt idx="758">
                  <c:v>-359</c:v>
                </c:pt>
                <c:pt idx="759">
                  <c:v>-360</c:v>
                </c:pt>
                <c:pt idx="760">
                  <c:v>-361</c:v>
                </c:pt>
                <c:pt idx="761">
                  <c:v>-362</c:v>
                </c:pt>
                <c:pt idx="762">
                  <c:v>-363</c:v>
                </c:pt>
                <c:pt idx="763">
                  <c:v>-364</c:v>
                </c:pt>
                <c:pt idx="764">
                  <c:v>-365</c:v>
                </c:pt>
                <c:pt idx="765">
                  <c:v>-366</c:v>
                </c:pt>
                <c:pt idx="766">
                  <c:v>-367</c:v>
                </c:pt>
                <c:pt idx="767">
                  <c:v>-368</c:v>
                </c:pt>
                <c:pt idx="768">
                  <c:v>-369</c:v>
                </c:pt>
                <c:pt idx="769">
                  <c:v>-370</c:v>
                </c:pt>
                <c:pt idx="770">
                  <c:v>-371</c:v>
                </c:pt>
                <c:pt idx="771">
                  <c:v>-372</c:v>
                </c:pt>
                <c:pt idx="772">
                  <c:v>-373</c:v>
                </c:pt>
                <c:pt idx="773">
                  <c:v>-374</c:v>
                </c:pt>
                <c:pt idx="774">
                  <c:v>-375</c:v>
                </c:pt>
                <c:pt idx="775">
                  <c:v>-376</c:v>
                </c:pt>
                <c:pt idx="776">
                  <c:v>-377</c:v>
                </c:pt>
                <c:pt idx="777">
                  <c:v>-378</c:v>
                </c:pt>
                <c:pt idx="778">
                  <c:v>-379</c:v>
                </c:pt>
                <c:pt idx="779">
                  <c:v>-380</c:v>
                </c:pt>
                <c:pt idx="780">
                  <c:v>-381</c:v>
                </c:pt>
                <c:pt idx="781">
                  <c:v>-382</c:v>
                </c:pt>
                <c:pt idx="782">
                  <c:v>-383</c:v>
                </c:pt>
                <c:pt idx="783">
                  <c:v>-384</c:v>
                </c:pt>
                <c:pt idx="784">
                  <c:v>-385</c:v>
                </c:pt>
                <c:pt idx="785">
                  <c:v>-386</c:v>
                </c:pt>
                <c:pt idx="786">
                  <c:v>-387</c:v>
                </c:pt>
                <c:pt idx="787">
                  <c:v>-388</c:v>
                </c:pt>
                <c:pt idx="788">
                  <c:v>-389</c:v>
                </c:pt>
                <c:pt idx="789">
                  <c:v>-390</c:v>
                </c:pt>
                <c:pt idx="790">
                  <c:v>-391</c:v>
                </c:pt>
                <c:pt idx="791">
                  <c:v>-392</c:v>
                </c:pt>
                <c:pt idx="792">
                  <c:v>-393</c:v>
                </c:pt>
                <c:pt idx="793">
                  <c:v>-394</c:v>
                </c:pt>
                <c:pt idx="794">
                  <c:v>-395</c:v>
                </c:pt>
                <c:pt idx="795">
                  <c:v>-396</c:v>
                </c:pt>
                <c:pt idx="796">
                  <c:v>-397</c:v>
                </c:pt>
                <c:pt idx="797">
                  <c:v>-398</c:v>
                </c:pt>
                <c:pt idx="798">
                  <c:v>-399</c:v>
                </c:pt>
                <c:pt idx="799">
                  <c:v>-400</c:v>
                </c:pt>
                <c:pt idx="800">
                  <c:v>-399</c:v>
                </c:pt>
                <c:pt idx="801">
                  <c:v>-398</c:v>
                </c:pt>
                <c:pt idx="802">
                  <c:v>-397</c:v>
                </c:pt>
                <c:pt idx="803">
                  <c:v>-396</c:v>
                </c:pt>
                <c:pt idx="804">
                  <c:v>-395</c:v>
                </c:pt>
                <c:pt idx="805">
                  <c:v>-394</c:v>
                </c:pt>
                <c:pt idx="806">
                  <c:v>-393</c:v>
                </c:pt>
                <c:pt idx="807">
                  <c:v>-392</c:v>
                </c:pt>
                <c:pt idx="808">
                  <c:v>-391</c:v>
                </c:pt>
                <c:pt idx="809">
                  <c:v>-390</c:v>
                </c:pt>
                <c:pt idx="810">
                  <c:v>-389</c:v>
                </c:pt>
                <c:pt idx="811">
                  <c:v>-388</c:v>
                </c:pt>
                <c:pt idx="812">
                  <c:v>-387</c:v>
                </c:pt>
                <c:pt idx="813">
                  <c:v>-386</c:v>
                </c:pt>
                <c:pt idx="814">
                  <c:v>-385</c:v>
                </c:pt>
                <c:pt idx="815">
                  <c:v>-384</c:v>
                </c:pt>
                <c:pt idx="816">
                  <c:v>-383</c:v>
                </c:pt>
                <c:pt idx="817">
                  <c:v>-382</c:v>
                </c:pt>
                <c:pt idx="818">
                  <c:v>-381</c:v>
                </c:pt>
                <c:pt idx="819">
                  <c:v>-380</c:v>
                </c:pt>
                <c:pt idx="820">
                  <c:v>-379</c:v>
                </c:pt>
                <c:pt idx="821">
                  <c:v>-378</c:v>
                </c:pt>
                <c:pt idx="822">
                  <c:v>-377</c:v>
                </c:pt>
                <c:pt idx="823">
                  <c:v>-376</c:v>
                </c:pt>
                <c:pt idx="824">
                  <c:v>-375</c:v>
                </c:pt>
                <c:pt idx="825">
                  <c:v>-374</c:v>
                </c:pt>
                <c:pt idx="826">
                  <c:v>-373</c:v>
                </c:pt>
                <c:pt idx="827">
                  <c:v>-372</c:v>
                </c:pt>
                <c:pt idx="828">
                  <c:v>-371</c:v>
                </c:pt>
                <c:pt idx="829">
                  <c:v>-370</c:v>
                </c:pt>
                <c:pt idx="830">
                  <c:v>-369</c:v>
                </c:pt>
                <c:pt idx="831">
                  <c:v>-368</c:v>
                </c:pt>
                <c:pt idx="832">
                  <c:v>-367</c:v>
                </c:pt>
                <c:pt idx="833">
                  <c:v>-366</c:v>
                </c:pt>
                <c:pt idx="834">
                  <c:v>-365</c:v>
                </c:pt>
                <c:pt idx="835">
                  <c:v>-364</c:v>
                </c:pt>
                <c:pt idx="836">
                  <c:v>-363</c:v>
                </c:pt>
                <c:pt idx="837">
                  <c:v>-362</c:v>
                </c:pt>
                <c:pt idx="838">
                  <c:v>-361</c:v>
                </c:pt>
                <c:pt idx="839">
                  <c:v>-360</c:v>
                </c:pt>
                <c:pt idx="840">
                  <c:v>-359</c:v>
                </c:pt>
                <c:pt idx="841">
                  <c:v>-358</c:v>
                </c:pt>
                <c:pt idx="842">
                  <c:v>-357</c:v>
                </c:pt>
                <c:pt idx="843">
                  <c:v>-356</c:v>
                </c:pt>
                <c:pt idx="844">
                  <c:v>-355</c:v>
                </c:pt>
                <c:pt idx="845">
                  <c:v>-354</c:v>
                </c:pt>
                <c:pt idx="846">
                  <c:v>-353</c:v>
                </c:pt>
                <c:pt idx="847">
                  <c:v>-352</c:v>
                </c:pt>
                <c:pt idx="848">
                  <c:v>-351</c:v>
                </c:pt>
                <c:pt idx="849">
                  <c:v>-350</c:v>
                </c:pt>
                <c:pt idx="850">
                  <c:v>-349</c:v>
                </c:pt>
                <c:pt idx="851">
                  <c:v>-348</c:v>
                </c:pt>
                <c:pt idx="852">
                  <c:v>-347</c:v>
                </c:pt>
                <c:pt idx="853">
                  <c:v>-346</c:v>
                </c:pt>
                <c:pt idx="854">
                  <c:v>-345</c:v>
                </c:pt>
                <c:pt idx="855">
                  <c:v>-344</c:v>
                </c:pt>
                <c:pt idx="856">
                  <c:v>-343</c:v>
                </c:pt>
                <c:pt idx="857">
                  <c:v>-342</c:v>
                </c:pt>
                <c:pt idx="858">
                  <c:v>-341</c:v>
                </c:pt>
                <c:pt idx="859">
                  <c:v>-340</c:v>
                </c:pt>
                <c:pt idx="860">
                  <c:v>-339</c:v>
                </c:pt>
                <c:pt idx="861">
                  <c:v>-338</c:v>
                </c:pt>
                <c:pt idx="862">
                  <c:v>-337</c:v>
                </c:pt>
                <c:pt idx="863">
                  <c:v>-336</c:v>
                </c:pt>
                <c:pt idx="864">
                  <c:v>-335</c:v>
                </c:pt>
                <c:pt idx="865">
                  <c:v>-334</c:v>
                </c:pt>
                <c:pt idx="866">
                  <c:v>-333</c:v>
                </c:pt>
                <c:pt idx="867">
                  <c:v>-332</c:v>
                </c:pt>
                <c:pt idx="868">
                  <c:v>-331</c:v>
                </c:pt>
                <c:pt idx="869">
                  <c:v>-330</c:v>
                </c:pt>
                <c:pt idx="870">
                  <c:v>-329</c:v>
                </c:pt>
                <c:pt idx="871">
                  <c:v>-328</c:v>
                </c:pt>
                <c:pt idx="872">
                  <c:v>-327</c:v>
                </c:pt>
                <c:pt idx="873">
                  <c:v>-326</c:v>
                </c:pt>
                <c:pt idx="874">
                  <c:v>-325</c:v>
                </c:pt>
                <c:pt idx="875">
                  <c:v>-324</c:v>
                </c:pt>
                <c:pt idx="876">
                  <c:v>-323</c:v>
                </c:pt>
                <c:pt idx="877">
                  <c:v>-322</c:v>
                </c:pt>
                <c:pt idx="878">
                  <c:v>-321</c:v>
                </c:pt>
                <c:pt idx="879">
                  <c:v>-320</c:v>
                </c:pt>
                <c:pt idx="880">
                  <c:v>-319</c:v>
                </c:pt>
                <c:pt idx="881">
                  <c:v>-318</c:v>
                </c:pt>
                <c:pt idx="882">
                  <c:v>-317</c:v>
                </c:pt>
                <c:pt idx="883">
                  <c:v>-316</c:v>
                </c:pt>
                <c:pt idx="884">
                  <c:v>-315</c:v>
                </c:pt>
                <c:pt idx="885">
                  <c:v>-314</c:v>
                </c:pt>
                <c:pt idx="886">
                  <c:v>-313</c:v>
                </c:pt>
                <c:pt idx="887">
                  <c:v>-312</c:v>
                </c:pt>
                <c:pt idx="888">
                  <c:v>-311</c:v>
                </c:pt>
                <c:pt idx="889">
                  <c:v>-310</c:v>
                </c:pt>
                <c:pt idx="890">
                  <c:v>-309</c:v>
                </c:pt>
                <c:pt idx="891">
                  <c:v>-308</c:v>
                </c:pt>
                <c:pt idx="892">
                  <c:v>-307</c:v>
                </c:pt>
                <c:pt idx="893">
                  <c:v>-306</c:v>
                </c:pt>
                <c:pt idx="894">
                  <c:v>-305</c:v>
                </c:pt>
                <c:pt idx="895">
                  <c:v>-304</c:v>
                </c:pt>
                <c:pt idx="896">
                  <c:v>-303</c:v>
                </c:pt>
                <c:pt idx="897">
                  <c:v>-302</c:v>
                </c:pt>
                <c:pt idx="898">
                  <c:v>-301</c:v>
                </c:pt>
                <c:pt idx="899">
                  <c:v>-300</c:v>
                </c:pt>
                <c:pt idx="900">
                  <c:v>-299</c:v>
                </c:pt>
                <c:pt idx="901">
                  <c:v>-298</c:v>
                </c:pt>
                <c:pt idx="902">
                  <c:v>-297</c:v>
                </c:pt>
                <c:pt idx="903">
                  <c:v>-296</c:v>
                </c:pt>
                <c:pt idx="904">
                  <c:v>-295</c:v>
                </c:pt>
                <c:pt idx="905">
                  <c:v>-294</c:v>
                </c:pt>
                <c:pt idx="906">
                  <c:v>-293</c:v>
                </c:pt>
                <c:pt idx="907">
                  <c:v>-292</c:v>
                </c:pt>
                <c:pt idx="908">
                  <c:v>-291</c:v>
                </c:pt>
                <c:pt idx="909">
                  <c:v>-290</c:v>
                </c:pt>
                <c:pt idx="910">
                  <c:v>-289</c:v>
                </c:pt>
                <c:pt idx="911">
                  <c:v>-288</c:v>
                </c:pt>
                <c:pt idx="912">
                  <c:v>-287</c:v>
                </c:pt>
                <c:pt idx="913">
                  <c:v>-286</c:v>
                </c:pt>
                <c:pt idx="914">
                  <c:v>-285</c:v>
                </c:pt>
                <c:pt idx="915">
                  <c:v>-284</c:v>
                </c:pt>
                <c:pt idx="916">
                  <c:v>-283</c:v>
                </c:pt>
                <c:pt idx="917">
                  <c:v>-282</c:v>
                </c:pt>
                <c:pt idx="918">
                  <c:v>-281</c:v>
                </c:pt>
                <c:pt idx="919">
                  <c:v>-280</c:v>
                </c:pt>
                <c:pt idx="920">
                  <c:v>-279</c:v>
                </c:pt>
                <c:pt idx="921">
                  <c:v>-278</c:v>
                </c:pt>
                <c:pt idx="922">
                  <c:v>-277</c:v>
                </c:pt>
                <c:pt idx="923">
                  <c:v>-276</c:v>
                </c:pt>
                <c:pt idx="924">
                  <c:v>-275</c:v>
                </c:pt>
                <c:pt idx="925">
                  <c:v>-274</c:v>
                </c:pt>
                <c:pt idx="926">
                  <c:v>-273</c:v>
                </c:pt>
                <c:pt idx="927">
                  <c:v>-272</c:v>
                </c:pt>
                <c:pt idx="928">
                  <c:v>-271</c:v>
                </c:pt>
                <c:pt idx="929">
                  <c:v>-270</c:v>
                </c:pt>
                <c:pt idx="930">
                  <c:v>-269</c:v>
                </c:pt>
                <c:pt idx="931">
                  <c:v>-268</c:v>
                </c:pt>
                <c:pt idx="932">
                  <c:v>-267</c:v>
                </c:pt>
                <c:pt idx="933">
                  <c:v>-266</c:v>
                </c:pt>
                <c:pt idx="934">
                  <c:v>-265</c:v>
                </c:pt>
                <c:pt idx="935">
                  <c:v>-264</c:v>
                </c:pt>
                <c:pt idx="936">
                  <c:v>-263</c:v>
                </c:pt>
                <c:pt idx="937">
                  <c:v>-262</c:v>
                </c:pt>
                <c:pt idx="938">
                  <c:v>-261</c:v>
                </c:pt>
                <c:pt idx="939">
                  <c:v>-260</c:v>
                </c:pt>
                <c:pt idx="940">
                  <c:v>-259</c:v>
                </c:pt>
                <c:pt idx="941">
                  <c:v>-258</c:v>
                </c:pt>
                <c:pt idx="942">
                  <c:v>-257</c:v>
                </c:pt>
                <c:pt idx="943">
                  <c:v>-256</c:v>
                </c:pt>
                <c:pt idx="944">
                  <c:v>-255</c:v>
                </c:pt>
                <c:pt idx="945">
                  <c:v>-254</c:v>
                </c:pt>
                <c:pt idx="946">
                  <c:v>-253</c:v>
                </c:pt>
                <c:pt idx="947">
                  <c:v>-252</c:v>
                </c:pt>
                <c:pt idx="948">
                  <c:v>-251</c:v>
                </c:pt>
                <c:pt idx="949">
                  <c:v>-250</c:v>
                </c:pt>
                <c:pt idx="950">
                  <c:v>-249</c:v>
                </c:pt>
                <c:pt idx="951">
                  <c:v>-248</c:v>
                </c:pt>
                <c:pt idx="952">
                  <c:v>-247</c:v>
                </c:pt>
                <c:pt idx="953">
                  <c:v>-246</c:v>
                </c:pt>
                <c:pt idx="954">
                  <c:v>-245</c:v>
                </c:pt>
                <c:pt idx="955">
                  <c:v>-244</c:v>
                </c:pt>
                <c:pt idx="956">
                  <c:v>-243</c:v>
                </c:pt>
                <c:pt idx="957">
                  <c:v>-242</c:v>
                </c:pt>
                <c:pt idx="958">
                  <c:v>-241</c:v>
                </c:pt>
                <c:pt idx="959">
                  <c:v>-240</c:v>
                </c:pt>
                <c:pt idx="960">
                  <c:v>-239</c:v>
                </c:pt>
                <c:pt idx="961">
                  <c:v>-238</c:v>
                </c:pt>
                <c:pt idx="962">
                  <c:v>-237</c:v>
                </c:pt>
                <c:pt idx="963">
                  <c:v>-236</c:v>
                </c:pt>
                <c:pt idx="964">
                  <c:v>-235</c:v>
                </c:pt>
                <c:pt idx="965">
                  <c:v>-234</c:v>
                </c:pt>
                <c:pt idx="966">
                  <c:v>-233</c:v>
                </c:pt>
                <c:pt idx="967">
                  <c:v>-232</c:v>
                </c:pt>
                <c:pt idx="968">
                  <c:v>-231</c:v>
                </c:pt>
                <c:pt idx="969">
                  <c:v>-230</c:v>
                </c:pt>
                <c:pt idx="970">
                  <c:v>-229</c:v>
                </c:pt>
                <c:pt idx="971">
                  <c:v>-228</c:v>
                </c:pt>
                <c:pt idx="972">
                  <c:v>-227</c:v>
                </c:pt>
                <c:pt idx="973">
                  <c:v>-226</c:v>
                </c:pt>
                <c:pt idx="974">
                  <c:v>-225</c:v>
                </c:pt>
                <c:pt idx="975">
                  <c:v>-224</c:v>
                </c:pt>
                <c:pt idx="976">
                  <c:v>-223</c:v>
                </c:pt>
                <c:pt idx="977">
                  <c:v>-222</c:v>
                </c:pt>
                <c:pt idx="978">
                  <c:v>-221</c:v>
                </c:pt>
                <c:pt idx="979">
                  <c:v>-220</c:v>
                </c:pt>
                <c:pt idx="980">
                  <c:v>-219</c:v>
                </c:pt>
                <c:pt idx="981">
                  <c:v>-218</c:v>
                </c:pt>
                <c:pt idx="982">
                  <c:v>-217</c:v>
                </c:pt>
                <c:pt idx="983">
                  <c:v>-216</c:v>
                </c:pt>
                <c:pt idx="984">
                  <c:v>-215</c:v>
                </c:pt>
                <c:pt idx="985">
                  <c:v>-214</c:v>
                </c:pt>
                <c:pt idx="986">
                  <c:v>-213</c:v>
                </c:pt>
                <c:pt idx="987">
                  <c:v>-212</c:v>
                </c:pt>
                <c:pt idx="988">
                  <c:v>-211</c:v>
                </c:pt>
                <c:pt idx="989">
                  <c:v>-210</c:v>
                </c:pt>
                <c:pt idx="990">
                  <c:v>-209</c:v>
                </c:pt>
                <c:pt idx="991">
                  <c:v>-208</c:v>
                </c:pt>
                <c:pt idx="992">
                  <c:v>-207</c:v>
                </c:pt>
                <c:pt idx="993">
                  <c:v>-206</c:v>
                </c:pt>
                <c:pt idx="994">
                  <c:v>-205</c:v>
                </c:pt>
                <c:pt idx="995">
                  <c:v>-204</c:v>
                </c:pt>
                <c:pt idx="996">
                  <c:v>-203</c:v>
                </c:pt>
                <c:pt idx="997">
                  <c:v>-202</c:v>
                </c:pt>
                <c:pt idx="998">
                  <c:v>-201</c:v>
                </c:pt>
                <c:pt idx="999">
                  <c:v>-200</c:v>
                </c:pt>
                <c:pt idx="1000">
                  <c:v>-199</c:v>
                </c:pt>
                <c:pt idx="1001">
                  <c:v>-198</c:v>
                </c:pt>
                <c:pt idx="1002">
                  <c:v>-197</c:v>
                </c:pt>
                <c:pt idx="1003">
                  <c:v>-196</c:v>
                </c:pt>
                <c:pt idx="1004">
                  <c:v>-195</c:v>
                </c:pt>
                <c:pt idx="1005">
                  <c:v>-194</c:v>
                </c:pt>
                <c:pt idx="1006">
                  <c:v>-193</c:v>
                </c:pt>
                <c:pt idx="1007">
                  <c:v>-192</c:v>
                </c:pt>
                <c:pt idx="1008">
                  <c:v>-191</c:v>
                </c:pt>
                <c:pt idx="1009">
                  <c:v>-190</c:v>
                </c:pt>
                <c:pt idx="1010">
                  <c:v>-189</c:v>
                </c:pt>
                <c:pt idx="1011">
                  <c:v>-188</c:v>
                </c:pt>
                <c:pt idx="1012">
                  <c:v>-187</c:v>
                </c:pt>
                <c:pt idx="1013">
                  <c:v>-186</c:v>
                </c:pt>
                <c:pt idx="1014">
                  <c:v>-185</c:v>
                </c:pt>
                <c:pt idx="1015">
                  <c:v>-184</c:v>
                </c:pt>
                <c:pt idx="1016">
                  <c:v>-183</c:v>
                </c:pt>
                <c:pt idx="1017">
                  <c:v>-182</c:v>
                </c:pt>
                <c:pt idx="1018">
                  <c:v>-181</c:v>
                </c:pt>
                <c:pt idx="1019">
                  <c:v>-180</c:v>
                </c:pt>
                <c:pt idx="1020">
                  <c:v>-179</c:v>
                </c:pt>
                <c:pt idx="1021">
                  <c:v>-178</c:v>
                </c:pt>
                <c:pt idx="1022">
                  <c:v>-177</c:v>
                </c:pt>
                <c:pt idx="1023">
                  <c:v>-176</c:v>
                </c:pt>
                <c:pt idx="1024">
                  <c:v>-175</c:v>
                </c:pt>
                <c:pt idx="1025">
                  <c:v>-174</c:v>
                </c:pt>
                <c:pt idx="1026">
                  <c:v>-173</c:v>
                </c:pt>
                <c:pt idx="1027">
                  <c:v>-172</c:v>
                </c:pt>
                <c:pt idx="1028">
                  <c:v>-171</c:v>
                </c:pt>
                <c:pt idx="1029">
                  <c:v>-170</c:v>
                </c:pt>
                <c:pt idx="1030">
                  <c:v>-169</c:v>
                </c:pt>
                <c:pt idx="1031">
                  <c:v>-168</c:v>
                </c:pt>
                <c:pt idx="1032">
                  <c:v>-167</c:v>
                </c:pt>
                <c:pt idx="1033">
                  <c:v>-166</c:v>
                </c:pt>
                <c:pt idx="1034">
                  <c:v>-165</c:v>
                </c:pt>
                <c:pt idx="1035">
                  <c:v>-164</c:v>
                </c:pt>
                <c:pt idx="1036">
                  <c:v>-163</c:v>
                </c:pt>
                <c:pt idx="1037">
                  <c:v>-162</c:v>
                </c:pt>
                <c:pt idx="1038">
                  <c:v>-161</c:v>
                </c:pt>
                <c:pt idx="1039">
                  <c:v>-160</c:v>
                </c:pt>
                <c:pt idx="1040">
                  <c:v>-159</c:v>
                </c:pt>
                <c:pt idx="1041">
                  <c:v>-158</c:v>
                </c:pt>
                <c:pt idx="1042">
                  <c:v>-157</c:v>
                </c:pt>
                <c:pt idx="1043">
                  <c:v>-156</c:v>
                </c:pt>
                <c:pt idx="1044">
                  <c:v>-155</c:v>
                </c:pt>
                <c:pt idx="1045">
                  <c:v>-154</c:v>
                </c:pt>
                <c:pt idx="1046">
                  <c:v>-153</c:v>
                </c:pt>
                <c:pt idx="1047">
                  <c:v>-152</c:v>
                </c:pt>
                <c:pt idx="1048">
                  <c:v>-151</c:v>
                </c:pt>
                <c:pt idx="1049">
                  <c:v>-150</c:v>
                </c:pt>
                <c:pt idx="1050">
                  <c:v>-149</c:v>
                </c:pt>
                <c:pt idx="1051">
                  <c:v>-148</c:v>
                </c:pt>
                <c:pt idx="1052">
                  <c:v>-147</c:v>
                </c:pt>
                <c:pt idx="1053">
                  <c:v>-146</c:v>
                </c:pt>
                <c:pt idx="1054">
                  <c:v>-145</c:v>
                </c:pt>
                <c:pt idx="1055">
                  <c:v>-144</c:v>
                </c:pt>
                <c:pt idx="1056">
                  <c:v>-143</c:v>
                </c:pt>
                <c:pt idx="1057">
                  <c:v>-142</c:v>
                </c:pt>
                <c:pt idx="1058">
                  <c:v>-141</c:v>
                </c:pt>
                <c:pt idx="1059">
                  <c:v>-140</c:v>
                </c:pt>
                <c:pt idx="1060">
                  <c:v>-139</c:v>
                </c:pt>
                <c:pt idx="1061">
                  <c:v>-138</c:v>
                </c:pt>
                <c:pt idx="1062">
                  <c:v>-137</c:v>
                </c:pt>
                <c:pt idx="1063">
                  <c:v>-136</c:v>
                </c:pt>
                <c:pt idx="1064">
                  <c:v>-135</c:v>
                </c:pt>
                <c:pt idx="1065">
                  <c:v>-134</c:v>
                </c:pt>
                <c:pt idx="1066">
                  <c:v>-133</c:v>
                </c:pt>
                <c:pt idx="1067">
                  <c:v>-132</c:v>
                </c:pt>
                <c:pt idx="1068">
                  <c:v>-131</c:v>
                </c:pt>
                <c:pt idx="1069">
                  <c:v>-130</c:v>
                </c:pt>
                <c:pt idx="1070">
                  <c:v>-129</c:v>
                </c:pt>
                <c:pt idx="1071">
                  <c:v>-128</c:v>
                </c:pt>
                <c:pt idx="1072">
                  <c:v>-127</c:v>
                </c:pt>
                <c:pt idx="1073">
                  <c:v>-126</c:v>
                </c:pt>
                <c:pt idx="1074">
                  <c:v>-125</c:v>
                </c:pt>
                <c:pt idx="1075">
                  <c:v>-124</c:v>
                </c:pt>
                <c:pt idx="1076">
                  <c:v>-123</c:v>
                </c:pt>
                <c:pt idx="1077">
                  <c:v>-122</c:v>
                </c:pt>
                <c:pt idx="1078">
                  <c:v>-121</c:v>
                </c:pt>
                <c:pt idx="1079">
                  <c:v>-120</c:v>
                </c:pt>
                <c:pt idx="1080">
                  <c:v>-119</c:v>
                </c:pt>
                <c:pt idx="1081">
                  <c:v>-118</c:v>
                </c:pt>
                <c:pt idx="1082">
                  <c:v>-117</c:v>
                </c:pt>
                <c:pt idx="1083">
                  <c:v>-116</c:v>
                </c:pt>
                <c:pt idx="1084">
                  <c:v>-115</c:v>
                </c:pt>
                <c:pt idx="1085">
                  <c:v>-114</c:v>
                </c:pt>
                <c:pt idx="1086">
                  <c:v>-113</c:v>
                </c:pt>
                <c:pt idx="1087">
                  <c:v>-112</c:v>
                </c:pt>
                <c:pt idx="1088">
                  <c:v>-111</c:v>
                </c:pt>
                <c:pt idx="1089">
                  <c:v>-110</c:v>
                </c:pt>
                <c:pt idx="1090">
                  <c:v>-109</c:v>
                </c:pt>
                <c:pt idx="1091">
                  <c:v>-108</c:v>
                </c:pt>
                <c:pt idx="1092">
                  <c:v>-107</c:v>
                </c:pt>
                <c:pt idx="1093">
                  <c:v>-106</c:v>
                </c:pt>
                <c:pt idx="1094">
                  <c:v>-105</c:v>
                </c:pt>
                <c:pt idx="1095">
                  <c:v>-104</c:v>
                </c:pt>
                <c:pt idx="1096">
                  <c:v>-103</c:v>
                </c:pt>
                <c:pt idx="1097">
                  <c:v>-102</c:v>
                </c:pt>
                <c:pt idx="1098">
                  <c:v>-101</c:v>
                </c:pt>
                <c:pt idx="1099">
                  <c:v>-100</c:v>
                </c:pt>
                <c:pt idx="1100">
                  <c:v>-99</c:v>
                </c:pt>
                <c:pt idx="1101">
                  <c:v>-98</c:v>
                </c:pt>
                <c:pt idx="1102">
                  <c:v>-97</c:v>
                </c:pt>
                <c:pt idx="1103">
                  <c:v>-96</c:v>
                </c:pt>
                <c:pt idx="1104">
                  <c:v>-95</c:v>
                </c:pt>
                <c:pt idx="1105">
                  <c:v>-94</c:v>
                </c:pt>
                <c:pt idx="1106">
                  <c:v>-93</c:v>
                </c:pt>
                <c:pt idx="1107">
                  <c:v>-92</c:v>
                </c:pt>
                <c:pt idx="1108">
                  <c:v>-91</c:v>
                </c:pt>
                <c:pt idx="1109">
                  <c:v>-90</c:v>
                </c:pt>
                <c:pt idx="1110">
                  <c:v>-89</c:v>
                </c:pt>
                <c:pt idx="1111">
                  <c:v>-88</c:v>
                </c:pt>
                <c:pt idx="1112">
                  <c:v>-87</c:v>
                </c:pt>
                <c:pt idx="1113">
                  <c:v>-86</c:v>
                </c:pt>
                <c:pt idx="1114">
                  <c:v>-85</c:v>
                </c:pt>
                <c:pt idx="1115">
                  <c:v>-84</c:v>
                </c:pt>
                <c:pt idx="1116">
                  <c:v>-83</c:v>
                </c:pt>
                <c:pt idx="1117">
                  <c:v>-82</c:v>
                </c:pt>
                <c:pt idx="1118">
                  <c:v>-81</c:v>
                </c:pt>
                <c:pt idx="1119">
                  <c:v>-80</c:v>
                </c:pt>
                <c:pt idx="1120">
                  <c:v>-79</c:v>
                </c:pt>
                <c:pt idx="1121">
                  <c:v>-78</c:v>
                </c:pt>
                <c:pt idx="1122">
                  <c:v>-77.100000000000009</c:v>
                </c:pt>
                <c:pt idx="1123">
                  <c:v>-76.099999999999994</c:v>
                </c:pt>
                <c:pt idx="1124">
                  <c:v>-75.099999999999994</c:v>
                </c:pt>
                <c:pt idx="1125">
                  <c:v>-74</c:v>
                </c:pt>
                <c:pt idx="1126">
                  <c:v>-73.099999999999994</c:v>
                </c:pt>
                <c:pt idx="1127">
                  <c:v>-72</c:v>
                </c:pt>
                <c:pt idx="1128">
                  <c:v>-71</c:v>
                </c:pt>
                <c:pt idx="1129">
                  <c:v>-70</c:v>
                </c:pt>
                <c:pt idx="1130">
                  <c:v>-69</c:v>
                </c:pt>
                <c:pt idx="1131">
                  <c:v>-68.099999999999994</c:v>
                </c:pt>
                <c:pt idx="1132">
                  <c:v>-67.100000000000009</c:v>
                </c:pt>
                <c:pt idx="1133">
                  <c:v>-66</c:v>
                </c:pt>
                <c:pt idx="1134">
                  <c:v>-65.100000000000009</c:v>
                </c:pt>
                <c:pt idx="1135">
                  <c:v>-64.100000000000009</c:v>
                </c:pt>
                <c:pt idx="1136">
                  <c:v>-63.1</c:v>
                </c:pt>
                <c:pt idx="1137">
                  <c:v>-62.1</c:v>
                </c:pt>
                <c:pt idx="1138">
                  <c:v>-61</c:v>
                </c:pt>
                <c:pt idx="1139">
                  <c:v>-60.1</c:v>
                </c:pt>
                <c:pt idx="1140">
                  <c:v>-59.1</c:v>
                </c:pt>
                <c:pt idx="1141">
                  <c:v>-58.1</c:v>
                </c:pt>
                <c:pt idx="1142">
                  <c:v>-57.1</c:v>
                </c:pt>
                <c:pt idx="1143">
                  <c:v>-56.099999999999994</c:v>
                </c:pt>
                <c:pt idx="1144">
                  <c:v>-55.1</c:v>
                </c:pt>
                <c:pt idx="1145">
                  <c:v>-54.1</c:v>
                </c:pt>
                <c:pt idx="1146">
                  <c:v>-53.1</c:v>
                </c:pt>
                <c:pt idx="1147">
                  <c:v>-52.1</c:v>
                </c:pt>
                <c:pt idx="1148">
                  <c:v>-51.1</c:v>
                </c:pt>
                <c:pt idx="1149">
                  <c:v>-50.1</c:v>
                </c:pt>
                <c:pt idx="1150">
                  <c:v>-49.099999999999994</c:v>
                </c:pt>
                <c:pt idx="1151">
                  <c:v>-48.099999999999994</c:v>
                </c:pt>
                <c:pt idx="1152">
                  <c:v>-47.1</c:v>
                </c:pt>
                <c:pt idx="1153">
                  <c:v>-46.1</c:v>
                </c:pt>
                <c:pt idx="1154">
                  <c:v>-45.1</c:v>
                </c:pt>
                <c:pt idx="1155">
                  <c:v>-44.1</c:v>
                </c:pt>
                <c:pt idx="1156">
                  <c:v>-43.1</c:v>
                </c:pt>
                <c:pt idx="1157">
                  <c:v>-42.1</c:v>
                </c:pt>
                <c:pt idx="1158">
                  <c:v>-41.099999999999994</c:v>
                </c:pt>
                <c:pt idx="1159">
                  <c:v>-40.099999999999994</c:v>
                </c:pt>
                <c:pt idx="1160">
                  <c:v>-39.1</c:v>
                </c:pt>
                <c:pt idx="1161">
                  <c:v>-38.1</c:v>
                </c:pt>
                <c:pt idx="1162">
                  <c:v>-37.1</c:v>
                </c:pt>
                <c:pt idx="1163">
                  <c:v>-36.1</c:v>
                </c:pt>
                <c:pt idx="1164">
                  <c:v>-35.1</c:v>
                </c:pt>
                <c:pt idx="1165">
                  <c:v>-34.1</c:v>
                </c:pt>
                <c:pt idx="1166">
                  <c:v>-33.099999999999994</c:v>
                </c:pt>
                <c:pt idx="1167">
                  <c:v>-32.099999999999994</c:v>
                </c:pt>
                <c:pt idx="1168">
                  <c:v>-31.099999999999998</c:v>
                </c:pt>
                <c:pt idx="1169">
                  <c:v>-30.099999999999998</c:v>
                </c:pt>
                <c:pt idx="1170">
                  <c:v>-29.1</c:v>
                </c:pt>
                <c:pt idx="1171">
                  <c:v>-28.1</c:v>
                </c:pt>
                <c:pt idx="1172">
                  <c:v>-27.099999999999998</c:v>
                </c:pt>
                <c:pt idx="1173">
                  <c:v>-26.1</c:v>
                </c:pt>
                <c:pt idx="1174">
                  <c:v>-25.1</c:v>
                </c:pt>
                <c:pt idx="1175">
                  <c:v>-24.1</c:v>
                </c:pt>
                <c:pt idx="1176">
                  <c:v>-23.099999999999998</c:v>
                </c:pt>
                <c:pt idx="1177">
                  <c:v>-22.1</c:v>
                </c:pt>
                <c:pt idx="1178">
                  <c:v>-21.1</c:v>
                </c:pt>
                <c:pt idx="1179">
                  <c:v>-20.100000000000001</c:v>
                </c:pt>
                <c:pt idx="1180">
                  <c:v>-19.099999999999998</c:v>
                </c:pt>
                <c:pt idx="1181">
                  <c:v>-18.100000000000001</c:v>
                </c:pt>
                <c:pt idx="1182">
                  <c:v>-17.100000000000001</c:v>
                </c:pt>
                <c:pt idx="1183">
                  <c:v>-16.100000000000001</c:v>
                </c:pt>
                <c:pt idx="1184">
                  <c:v>-15.100000000000001</c:v>
                </c:pt>
                <c:pt idx="1185">
                  <c:v>-14.1</c:v>
                </c:pt>
                <c:pt idx="1186">
                  <c:v>-13.100000000000001</c:v>
                </c:pt>
                <c:pt idx="1187">
                  <c:v>-12.1</c:v>
                </c:pt>
                <c:pt idx="1188">
                  <c:v>-11.1</c:v>
                </c:pt>
                <c:pt idx="1189">
                  <c:v>-10.1</c:v>
                </c:pt>
                <c:pt idx="1190">
                  <c:v>-9.07</c:v>
                </c:pt>
                <c:pt idx="1191">
                  <c:v>-8.08</c:v>
                </c:pt>
                <c:pt idx="1192">
                  <c:v>-7.07</c:v>
                </c:pt>
                <c:pt idx="1193">
                  <c:v>-6.07</c:v>
                </c:pt>
                <c:pt idx="1194">
                  <c:v>-5.07</c:v>
                </c:pt>
                <c:pt idx="1195">
                  <c:v>-4.0699999999999994</c:v>
                </c:pt>
                <c:pt idx="1196">
                  <c:v>-3.07</c:v>
                </c:pt>
                <c:pt idx="1197">
                  <c:v>-2.0699999999999998</c:v>
                </c:pt>
                <c:pt idx="1198">
                  <c:v>-1.07</c:v>
                </c:pt>
                <c:pt idx="1199">
                  <c:v>-6.8400000000000002E-2</c:v>
                </c:pt>
              </c:numCache>
            </c:numRef>
          </c:xVal>
          <c:yVal>
            <c:numRef>
              <c:f>'Milli +potential'!$Q$2:$Q$1201</c:f>
              <c:numCache>
                <c:formatCode>General</c:formatCode>
                <c:ptCount val="1200"/>
                <c:pt idx="0">
                  <c:v>-1.7236800000000001</c:v>
                </c:pt>
                <c:pt idx="1">
                  <c:v>-1.7074200000000002</c:v>
                </c:pt>
                <c:pt idx="2">
                  <c:v>-1.6912199999999999</c:v>
                </c:pt>
                <c:pt idx="3">
                  <c:v>-1.6750800000000001</c:v>
                </c:pt>
                <c:pt idx="4">
                  <c:v>-1.6629500000000002</c:v>
                </c:pt>
                <c:pt idx="5">
                  <c:v>-1.6469199999999999</c:v>
                </c:pt>
                <c:pt idx="6">
                  <c:v>-1.6309500000000001</c:v>
                </c:pt>
                <c:pt idx="7">
                  <c:v>-1.61504</c:v>
                </c:pt>
                <c:pt idx="8">
                  <c:v>-1.5991900000000001</c:v>
                </c:pt>
                <c:pt idx="9">
                  <c:v>-1.5872999999999997</c:v>
                </c:pt>
                <c:pt idx="10">
                  <c:v>-1.5715599999999998</c:v>
                </c:pt>
                <c:pt idx="11">
                  <c:v>-1.5558799999999999</c:v>
                </c:pt>
                <c:pt idx="12">
                  <c:v>-1.5441299999999998</c:v>
                </c:pt>
                <c:pt idx="13">
                  <c:v>-1.5285599999999999</c:v>
                </c:pt>
                <c:pt idx="14">
                  <c:v>-1.51305</c:v>
                </c:pt>
                <c:pt idx="15">
                  <c:v>-1.4975999999999998</c:v>
                </c:pt>
                <c:pt idx="16">
                  <c:v>-1.4860400000000002</c:v>
                </c:pt>
                <c:pt idx="17">
                  <c:v>-1.4707000000000001</c:v>
                </c:pt>
                <c:pt idx="18">
                  <c:v>-1.4554199999999999</c:v>
                </c:pt>
                <c:pt idx="19">
                  <c:v>-1.444</c:v>
                </c:pt>
                <c:pt idx="20">
                  <c:v>-1.4288299999999998</c:v>
                </c:pt>
                <c:pt idx="21">
                  <c:v>-1.4137199999999999</c:v>
                </c:pt>
                <c:pt idx="22">
                  <c:v>-1.4024400000000001</c:v>
                </c:pt>
                <c:pt idx="23">
                  <c:v>-1.38744</c:v>
                </c:pt>
                <c:pt idx="24">
                  <c:v>-1.3725000000000001</c:v>
                </c:pt>
                <c:pt idx="25">
                  <c:v>-1.3576199999999998</c:v>
                </c:pt>
                <c:pt idx="26">
                  <c:v>-1.34653</c:v>
                </c:pt>
                <c:pt idx="27">
                  <c:v>-1.3317600000000001</c:v>
                </c:pt>
                <c:pt idx="28">
                  <c:v>-1.3170500000000003</c:v>
                </c:pt>
                <c:pt idx="29">
                  <c:v>-1.3061</c:v>
                </c:pt>
                <c:pt idx="30">
                  <c:v>-1.2915000000000001</c:v>
                </c:pt>
                <c:pt idx="31">
                  <c:v>-1.2769600000000001</c:v>
                </c:pt>
                <c:pt idx="32">
                  <c:v>-1.2661499999999999</c:v>
                </c:pt>
                <c:pt idx="33">
                  <c:v>-1.2517199999999999</c:v>
                </c:pt>
                <c:pt idx="34">
                  <c:v>-1.2410000000000001</c:v>
                </c:pt>
                <c:pt idx="35">
                  <c:v>-1.22668</c:v>
                </c:pt>
                <c:pt idx="36">
                  <c:v>-1.2124200000000001</c:v>
                </c:pt>
                <c:pt idx="37">
                  <c:v>-1.20184</c:v>
                </c:pt>
                <c:pt idx="38">
                  <c:v>-1.1876900000000001</c:v>
                </c:pt>
                <c:pt idx="39">
                  <c:v>-1.1736</c:v>
                </c:pt>
                <c:pt idx="40">
                  <c:v>-1.1631599999999997</c:v>
                </c:pt>
                <c:pt idx="41">
                  <c:v>-1.1491800000000001</c:v>
                </c:pt>
                <c:pt idx="42">
                  <c:v>-1.13883</c:v>
                </c:pt>
                <c:pt idx="43">
                  <c:v>-1.12496</c:v>
                </c:pt>
                <c:pt idx="44">
                  <c:v>-1.1111499999999999</c:v>
                </c:pt>
                <c:pt idx="45">
                  <c:v>-1.10094</c:v>
                </c:pt>
                <c:pt idx="46">
                  <c:v>-1.0872399999999998</c:v>
                </c:pt>
                <c:pt idx="47">
                  <c:v>-1.0771199999999999</c:v>
                </c:pt>
                <c:pt idx="48">
                  <c:v>-1.0635300000000003</c:v>
                </c:pt>
                <c:pt idx="49">
                  <c:v>-1.05</c:v>
                </c:pt>
                <c:pt idx="50">
                  <c:v>-1.0400199999999999</c:v>
                </c:pt>
                <c:pt idx="51">
                  <c:v>-1.0300799999999999</c:v>
                </c:pt>
                <c:pt idx="52">
                  <c:v>-1.01671</c:v>
                </c:pt>
                <c:pt idx="53">
                  <c:v>-1.0034000000000001</c:v>
                </c:pt>
                <c:pt idx="54">
                  <c:v>-0.99360000000000015</c:v>
                </c:pt>
                <c:pt idx="55">
                  <c:v>-0.98039999999999994</c:v>
                </c:pt>
                <c:pt idx="56">
                  <c:v>-0.97069000000000005</c:v>
                </c:pt>
                <c:pt idx="57">
                  <c:v>-0.9575999999999999</c:v>
                </c:pt>
                <c:pt idx="58">
                  <c:v>-0.94797999999999993</c:v>
                </c:pt>
                <c:pt idx="59">
                  <c:v>-0.93500000000000005</c:v>
                </c:pt>
                <c:pt idx="60">
                  <c:v>-0.92547000000000001</c:v>
                </c:pt>
                <c:pt idx="61">
                  <c:v>-0.91260000000000008</c:v>
                </c:pt>
                <c:pt idx="62">
                  <c:v>-0.90316000000000007</c:v>
                </c:pt>
                <c:pt idx="63">
                  <c:v>-0.89039999999999997</c:v>
                </c:pt>
                <c:pt idx="64">
                  <c:v>-0.88105</c:v>
                </c:pt>
                <c:pt idx="65">
                  <c:v>-0.86839999999999995</c:v>
                </c:pt>
                <c:pt idx="66">
                  <c:v>-0.8591399999999999</c:v>
                </c:pt>
                <c:pt idx="67">
                  <c:v>-0.84660000000000013</c:v>
                </c:pt>
                <c:pt idx="68">
                  <c:v>-0.83743000000000012</c:v>
                </c:pt>
                <c:pt idx="69">
                  <c:v>-0.82499999999999996</c:v>
                </c:pt>
                <c:pt idx="70">
                  <c:v>-0.81591999999999998</c:v>
                </c:pt>
                <c:pt idx="71">
                  <c:v>-0.80688000000000004</c:v>
                </c:pt>
                <c:pt idx="72">
                  <c:v>-0.79460999999999993</c:v>
                </c:pt>
                <c:pt idx="73">
                  <c:v>-0.7856599999999998</c:v>
                </c:pt>
                <c:pt idx="74">
                  <c:v>-0.77350000000000008</c:v>
                </c:pt>
                <c:pt idx="75">
                  <c:v>-0.7646400000000001</c:v>
                </c:pt>
                <c:pt idx="76">
                  <c:v>-0.75258999999999998</c:v>
                </c:pt>
                <c:pt idx="77">
                  <c:v>-0.74382000000000004</c:v>
                </c:pt>
                <c:pt idx="78">
                  <c:v>-0.73187999999999986</c:v>
                </c:pt>
                <c:pt idx="79">
                  <c:v>-0.72319999999999995</c:v>
                </c:pt>
                <c:pt idx="80">
                  <c:v>-0.71455999999999997</c:v>
                </c:pt>
                <c:pt idx="81">
                  <c:v>-0.70277999999999996</c:v>
                </c:pt>
                <c:pt idx="82">
                  <c:v>-0.69423000000000001</c:v>
                </c:pt>
                <c:pt idx="83">
                  <c:v>-0.68572</c:v>
                </c:pt>
                <c:pt idx="84">
                  <c:v>-0.67410000000000003</c:v>
                </c:pt>
                <c:pt idx="85">
                  <c:v>-0.66568000000000005</c:v>
                </c:pt>
                <c:pt idx="86">
                  <c:v>-0.65416999999999992</c:v>
                </c:pt>
                <c:pt idx="87">
                  <c:v>-0.64583999999999997</c:v>
                </c:pt>
                <c:pt idx="88">
                  <c:v>-0.63755000000000006</c:v>
                </c:pt>
                <c:pt idx="89">
                  <c:v>-0.62620000000000009</c:v>
                </c:pt>
                <c:pt idx="90">
                  <c:v>-0.61799999999999999</c:v>
                </c:pt>
                <c:pt idx="91">
                  <c:v>-0.60984000000000005</c:v>
                </c:pt>
                <c:pt idx="92">
                  <c:v>-0.59865000000000002</c:v>
                </c:pt>
                <c:pt idx="93">
                  <c:v>-0.59057999999999999</c:v>
                </c:pt>
                <c:pt idx="94">
                  <c:v>-0.5825499999999999</c:v>
                </c:pt>
                <c:pt idx="95">
                  <c:v>-0.57152000000000003</c:v>
                </c:pt>
                <c:pt idx="96">
                  <c:v>-0.56358000000000008</c:v>
                </c:pt>
                <c:pt idx="97">
                  <c:v>-0.55568000000000006</c:v>
                </c:pt>
                <c:pt idx="98">
                  <c:v>-0.54481000000000002</c:v>
                </c:pt>
                <c:pt idx="99">
                  <c:v>-0.53700000000000003</c:v>
                </c:pt>
                <c:pt idx="100">
                  <c:v>-0.52922999999999998</c:v>
                </c:pt>
                <c:pt idx="101">
                  <c:v>-0.52149999999999996</c:v>
                </c:pt>
                <c:pt idx="102">
                  <c:v>-0.51083999999999996</c:v>
                </c:pt>
                <c:pt idx="103">
                  <c:v>-0.50319999999999998</c:v>
                </c:pt>
                <c:pt idx="104">
                  <c:v>-0.49560000000000004</c:v>
                </c:pt>
                <c:pt idx="105">
                  <c:v>-0.48803999999999997</c:v>
                </c:pt>
                <c:pt idx="106">
                  <c:v>-0.47758999999999996</c:v>
                </c:pt>
                <c:pt idx="107">
                  <c:v>-0.47011999999999998</c:v>
                </c:pt>
                <c:pt idx="108">
                  <c:v>-0.46268999999999999</c:v>
                </c:pt>
                <c:pt idx="109">
                  <c:v>-0.45530000000000004</c:v>
                </c:pt>
                <c:pt idx="110">
                  <c:v>-0.44505999999999996</c:v>
                </c:pt>
                <c:pt idx="111">
                  <c:v>-0.43775999999999998</c:v>
                </c:pt>
                <c:pt idx="112">
                  <c:v>-0.43049999999999999</c:v>
                </c:pt>
                <c:pt idx="113">
                  <c:v>-0.42327999999999999</c:v>
                </c:pt>
                <c:pt idx="114">
                  <c:v>-0.41609999999999997</c:v>
                </c:pt>
                <c:pt idx="115">
                  <c:v>-0.40612000000000004</c:v>
                </c:pt>
                <c:pt idx="116">
                  <c:v>-0.39903</c:v>
                </c:pt>
                <c:pt idx="117">
                  <c:v>-0.39197999999999994</c:v>
                </c:pt>
                <c:pt idx="118">
                  <c:v>-0.38496999999999998</c:v>
                </c:pt>
                <c:pt idx="119">
                  <c:v>-0.378</c:v>
                </c:pt>
                <c:pt idx="120">
                  <c:v>-0.36828000000000005</c:v>
                </c:pt>
                <c:pt idx="121">
                  <c:v>-0.36140000000000005</c:v>
                </c:pt>
                <c:pt idx="122">
                  <c:v>-0.35455999999999999</c:v>
                </c:pt>
                <c:pt idx="123">
                  <c:v>-0.34776000000000001</c:v>
                </c:pt>
                <c:pt idx="124">
                  <c:v>-0.34100000000000003</c:v>
                </c:pt>
                <c:pt idx="125">
                  <c:v>-0.33427999999999997</c:v>
                </c:pt>
                <c:pt idx="126">
                  <c:v>-0.32759999999999995</c:v>
                </c:pt>
                <c:pt idx="127">
                  <c:v>-0.31824000000000002</c:v>
                </c:pt>
                <c:pt idx="128">
                  <c:v>-0.31164999999999998</c:v>
                </c:pt>
                <c:pt idx="129">
                  <c:v>-0.30509999999999998</c:v>
                </c:pt>
                <c:pt idx="130">
                  <c:v>-0.29859000000000002</c:v>
                </c:pt>
                <c:pt idx="131">
                  <c:v>-0.29211999999999999</c:v>
                </c:pt>
                <c:pt idx="132">
                  <c:v>-0.28569</c:v>
                </c:pt>
                <c:pt idx="133">
                  <c:v>-0.27929999999999999</c:v>
                </c:pt>
                <c:pt idx="134">
                  <c:v>-0.27294999999999997</c:v>
                </c:pt>
                <c:pt idx="135">
                  <c:v>-0.26663999999999999</c:v>
                </c:pt>
                <c:pt idx="136">
                  <c:v>-0.25852900000000001</c:v>
                </c:pt>
                <c:pt idx="137">
                  <c:v>-0.25230599999999997</c:v>
                </c:pt>
                <c:pt idx="138">
                  <c:v>-0.24612300000000001</c:v>
                </c:pt>
                <c:pt idx="139">
                  <c:v>-0.23971999999999996</c:v>
                </c:pt>
                <c:pt idx="140">
                  <c:v>-0.23361799999999999</c:v>
                </c:pt>
                <c:pt idx="141">
                  <c:v>-0.22755600000000001</c:v>
                </c:pt>
                <c:pt idx="142">
                  <c:v>-0.22153399999999998</c:v>
                </c:pt>
                <c:pt idx="143">
                  <c:v>-0.21529599999999999</c:v>
                </c:pt>
                <c:pt idx="144">
                  <c:v>-0.20910000000000001</c:v>
                </c:pt>
                <c:pt idx="145">
                  <c:v>-0.20345399999999997</c:v>
                </c:pt>
                <c:pt idx="146">
                  <c:v>-0.19784599999999999</c:v>
                </c:pt>
                <c:pt idx="147">
                  <c:v>-0.191772</c:v>
                </c:pt>
                <c:pt idx="148">
                  <c:v>-0.18599099999999999</c:v>
                </c:pt>
                <c:pt idx="149">
                  <c:v>-0.18024999999999999</c:v>
                </c:pt>
                <c:pt idx="150">
                  <c:v>-0.17504700000000001</c:v>
                </c:pt>
                <c:pt idx="151">
                  <c:v>-0.16913600000000001</c:v>
                </c:pt>
                <c:pt idx="152">
                  <c:v>-0.16351400000000002</c:v>
                </c:pt>
                <c:pt idx="153">
                  <c:v>-0.15817799999999999</c:v>
                </c:pt>
                <c:pt idx="154">
                  <c:v>-0.15287999999999999</c:v>
                </c:pt>
                <c:pt idx="155">
                  <c:v>-0.14762</c:v>
                </c:pt>
                <c:pt idx="156">
                  <c:v>-0.142155</c:v>
                </c:pt>
                <c:pt idx="157">
                  <c:v>-0.13697199999999998</c:v>
                </c:pt>
                <c:pt idx="158">
                  <c:v>-0.13182699999999997</c:v>
                </c:pt>
                <c:pt idx="159">
                  <c:v>-0.12672</c:v>
                </c:pt>
                <c:pt idx="160">
                  <c:v>-0.121651</c:v>
                </c:pt>
                <c:pt idx="161">
                  <c:v>-0.11662</c:v>
                </c:pt>
                <c:pt idx="162">
                  <c:v>-0.11186399999999999</c:v>
                </c:pt>
                <c:pt idx="163">
                  <c:v>-0.10714399999999999</c:v>
                </c:pt>
                <c:pt idx="164">
                  <c:v>-0.10199</c:v>
                </c:pt>
                <c:pt idx="165">
                  <c:v>-9.7344E-2</c:v>
                </c:pt>
                <c:pt idx="166">
                  <c:v>-9.2734000000000011E-2</c:v>
                </c:pt>
                <c:pt idx="167">
                  <c:v>-8.7927999999999992E-2</c:v>
                </c:pt>
                <c:pt idx="168">
                  <c:v>-8.3160000000000012E-2</c:v>
                </c:pt>
                <c:pt idx="169">
                  <c:v>-7.8429999999999986E-2</c:v>
                </c:pt>
                <c:pt idx="170">
                  <c:v>-7.4424999999999991E-2</c:v>
                </c:pt>
                <c:pt idx="171">
                  <c:v>-6.9995999999999989E-2</c:v>
                </c:pt>
                <c:pt idx="172">
                  <c:v>-6.5602999999999995E-2</c:v>
                </c:pt>
                <c:pt idx="173">
                  <c:v>-6.1020000000000005E-2</c:v>
                </c:pt>
                <c:pt idx="174">
                  <c:v>-5.6924999999999996E-2</c:v>
                </c:pt>
                <c:pt idx="175">
                  <c:v>-5.3087999999999996E-2</c:v>
                </c:pt>
                <c:pt idx="176">
                  <c:v>-4.8614000000000004E-2</c:v>
                </c:pt>
                <c:pt idx="177">
                  <c:v>-4.4400000000000009E-2</c:v>
                </c:pt>
                <c:pt idx="178">
                  <c:v>-4.0663999999999999E-2</c:v>
                </c:pt>
                <c:pt idx="179">
                  <c:v>-3.6739999999999995E-2</c:v>
                </c:pt>
                <c:pt idx="180">
                  <c:v>-3.2850000000000004E-2</c:v>
                </c:pt>
                <c:pt idx="181">
                  <c:v>-2.8775999999999999E-2</c:v>
                </c:pt>
                <c:pt idx="182">
                  <c:v>-2.4955000000000001E-2</c:v>
                </c:pt>
                <c:pt idx="183">
                  <c:v>-2.1448799999999997E-2</c:v>
                </c:pt>
                <c:pt idx="184">
                  <c:v>-1.7673000000000001E-2</c:v>
                </c:pt>
                <c:pt idx="185">
                  <c:v>-1.4038399999999998E-2</c:v>
                </c:pt>
                <c:pt idx="186">
                  <c:v>-1.0373100000000001E-2</c:v>
                </c:pt>
                <c:pt idx="187">
                  <c:v>-6.9960000000000005E-3</c:v>
                </c:pt>
                <c:pt idx="188">
                  <c:v>-3.5236999999999998E-3</c:v>
                </c:pt>
                <c:pt idx="189">
                  <c:v>1.4553E-4</c:v>
                </c:pt>
                <c:pt idx="190">
                  <c:v>3.4066999999999999E-3</c:v>
                </c:pt>
                <c:pt idx="191">
                  <c:v>6.7184000000000011E-3</c:v>
                </c:pt>
                <c:pt idx="192">
                  <c:v>9.9566999999999989E-3</c:v>
                </c:pt>
                <c:pt idx="193">
                  <c:v>1.33282E-2</c:v>
                </c:pt>
                <c:pt idx="194">
                  <c:v>1.6563999999999999E-2</c:v>
                </c:pt>
                <c:pt idx="195">
                  <c:v>1.9420799999999998E-2</c:v>
                </c:pt>
                <c:pt idx="196">
                  <c:v>2.2533000000000001E-2</c:v>
                </c:pt>
                <c:pt idx="197">
                  <c:v>2.5654E-2</c:v>
                </c:pt>
                <c:pt idx="198">
                  <c:v>2.8743000000000001E-2</c:v>
                </c:pt>
                <c:pt idx="199">
                  <c:v>3.1600000000000003E-2</c:v>
                </c:pt>
                <c:pt idx="200">
                  <c:v>3.4228000000000001E-2</c:v>
                </c:pt>
                <c:pt idx="201">
                  <c:v>3.7223999999999993E-2</c:v>
                </c:pt>
                <c:pt idx="202">
                  <c:v>3.9990999999999999E-2</c:v>
                </c:pt>
                <c:pt idx="203">
                  <c:v>4.2728000000000009E-2</c:v>
                </c:pt>
                <c:pt idx="204">
                  <c:v>4.5240000000000002E-2</c:v>
                </c:pt>
                <c:pt idx="205">
                  <c:v>4.7724000000000003E-2</c:v>
                </c:pt>
                <c:pt idx="206">
                  <c:v>5.0566E-2</c:v>
                </c:pt>
                <c:pt idx="207">
                  <c:v>5.2800000000000007E-2</c:v>
                </c:pt>
                <c:pt idx="208">
                  <c:v>5.5198999999999998E-2</c:v>
                </c:pt>
                <c:pt idx="209">
                  <c:v>5.7759999999999999E-2</c:v>
                </c:pt>
                <c:pt idx="210">
                  <c:v>6.0102000000000003E-2</c:v>
                </c:pt>
                <c:pt idx="211">
                  <c:v>6.2416000000000006E-2</c:v>
                </c:pt>
                <c:pt idx="212">
                  <c:v>6.4515000000000003E-2</c:v>
                </c:pt>
                <c:pt idx="213">
                  <c:v>6.6774E-2</c:v>
                </c:pt>
                <c:pt idx="214">
                  <c:v>6.9004999999999997E-2</c:v>
                </c:pt>
                <c:pt idx="215">
                  <c:v>7.1024000000000004E-2</c:v>
                </c:pt>
                <c:pt idx="216">
                  <c:v>7.3017000000000012E-2</c:v>
                </c:pt>
                <c:pt idx="217">
                  <c:v>7.4983999999999995E-2</c:v>
                </c:pt>
                <c:pt idx="218">
                  <c:v>7.7105999999999994E-2</c:v>
                </c:pt>
                <c:pt idx="219">
                  <c:v>7.9200000000000007E-2</c:v>
                </c:pt>
                <c:pt idx="220">
                  <c:v>8.0728999999999995E-2</c:v>
                </c:pt>
                <c:pt idx="221">
                  <c:v>8.2591999999999999E-2</c:v>
                </c:pt>
                <c:pt idx="222">
                  <c:v>8.4429000000000004E-2</c:v>
                </c:pt>
                <c:pt idx="223">
                  <c:v>8.6415999999999993E-2</c:v>
                </c:pt>
                <c:pt idx="224">
                  <c:v>8.8025000000000006E-2</c:v>
                </c:pt>
                <c:pt idx="225">
                  <c:v>8.9436000000000002E-2</c:v>
                </c:pt>
                <c:pt idx="226">
                  <c:v>9.1344000000000009E-2</c:v>
                </c:pt>
                <c:pt idx="227">
                  <c:v>9.2880000000000004E-2</c:v>
                </c:pt>
                <c:pt idx="228">
                  <c:v>9.439199999999999E-2</c:v>
                </c:pt>
                <c:pt idx="229">
                  <c:v>9.5710000000000003E-2</c:v>
                </c:pt>
                <c:pt idx="230">
                  <c:v>9.7174999999999997E-2</c:v>
                </c:pt>
                <c:pt idx="231">
                  <c:v>9.8783999999999997E-2</c:v>
                </c:pt>
                <c:pt idx="232">
                  <c:v>0.1002</c:v>
                </c:pt>
                <c:pt idx="233">
                  <c:v>0.101426</c:v>
                </c:pt>
                <c:pt idx="234">
                  <c:v>0.102795</c:v>
                </c:pt>
                <c:pt idx="235">
                  <c:v>0.10414</c:v>
                </c:pt>
                <c:pt idx="236">
                  <c:v>0.10562400000000001</c:v>
                </c:pt>
                <c:pt idx="237">
                  <c:v>0.106596</c:v>
                </c:pt>
                <c:pt idx="238">
                  <c:v>0.107709</c:v>
                </c:pt>
                <c:pt idx="239">
                  <c:v>0.10880000000000001</c:v>
                </c:pt>
                <c:pt idx="240">
                  <c:v>0.10970999999999999</c:v>
                </c:pt>
                <c:pt idx="241">
                  <c:v>0.11075800000000001</c:v>
                </c:pt>
                <c:pt idx="242">
                  <c:v>0.111627</c:v>
                </c:pt>
                <c:pt idx="243">
                  <c:v>0.112632</c:v>
                </c:pt>
                <c:pt idx="244">
                  <c:v>0.11361499999999999</c:v>
                </c:pt>
                <c:pt idx="245">
                  <c:v>0.11426799999999999</c:v>
                </c:pt>
                <c:pt idx="246">
                  <c:v>0.11520900000000001</c:v>
                </c:pt>
                <c:pt idx="247">
                  <c:v>0.116128</c:v>
                </c:pt>
                <c:pt idx="248">
                  <c:v>0.11687399999999998</c:v>
                </c:pt>
                <c:pt idx="249">
                  <c:v>0.11744999999999998</c:v>
                </c:pt>
                <c:pt idx="250">
                  <c:v>0.11815699999999998</c:v>
                </c:pt>
                <c:pt idx="251">
                  <c:v>0.11884400000000001</c:v>
                </c:pt>
                <c:pt idx="252">
                  <c:v>0.11951100000000001</c:v>
                </c:pt>
                <c:pt idx="253">
                  <c:v>0.12001200000000002</c:v>
                </c:pt>
                <c:pt idx="254">
                  <c:v>0.12064</c:v>
                </c:pt>
                <c:pt idx="255">
                  <c:v>0.121104</c:v>
                </c:pt>
                <c:pt idx="256">
                  <c:v>0.12154999999999999</c:v>
                </c:pt>
                <c:pt idx="257">
                  <c:v>0.12197799999999999</c:v>
                </c:pt>
                <c:pt idx="258">
                  <c:v>0.12238800000000001</c:v>
                </c:pt>
                <c:pt idx="259">
                  <c:v>0.12292</c:v>
                </c:pt>
                <c:pt idx="260">
                  <c:v>0.123154</c:v>
                </c:pt>
                <c:pt idx="261">
                  <c:v>0.12364799999999999</c:v>
                </c:pt>
                <c:pt idx="262">
                  <c:v>0.12384799999999999</c:v>
                </c:pt>
                <c:pt idx="263">
                  <c:v>0.12416799999999999</c:v>
                </c:pt>
                <c:pt idx="264">
                  <c:v>0.12446999999999998</c:v>
                </c:pt>
                <c:pt idx="265">
                  <c:v>0.12462000000000001</c:v>
                </c:pt>
                <c:pt idx="266">
                  <c:v>0.124754</c:v>
                </c:pt>
                <c:pt idx="267">
                  <c:v>0.125004</c:v>
                </c:pt>
                <c:pt idx="268">
                  <c:v>0.12510499999999999</c:v>
                </c:pt>
                <c:pt idx="269">
                  <c:v>0.12531999999999999</c:v>
                </c:pt>
                <c:pt idx="270">
                  <c:v>0.12525900000000001</c:v>
                </c:pt>
                <c:pt idx="271">
                  <c:v>0.12531200000000001</c:v>
                </c:pt>
                <c:pt idx="272">
                  <c:v>0.125476</c:v>
                </c:pt>
                <c:pt idx="273">
                  <c:v>0.12537000000000001</c:v>
                </c:pt>
                <c:pt idx="274">
                  <c:v>0.125</c:v>
                </c:pt>
                <c:pt idx="275">
                  <c:v>0.12523999999999999</c:v>
                </c:pt>
                <c:pt idx="276">
                  <c:v>0.12546000000000002</c:v>
                </c:pt>
                <c:pt idx="277">
                  <c:v>0.12565999999999999</c:v>
                </c:pt>
                <c:pt idx="278">
                  <c:v>0.12463</c:v>
                </c:pt>
                <c:pt idx="279">
                  <c:v>0.12479999999999998</c:v>
                </c:pt>
                <c:pt idx="280">
                  <c:v>0.12495000000000001</c:v>
                </c:pt>
                <c:pt idx="281">
                  <c:v>0.12508000000000002</c:v>
                </c:pt>
                <c:pt idx="282">
                  <c:v>0.12402000000000001</c:v>
                </c:pt>
                <c:pt idx="283">
                  <c:v>0.12412000000000001</c:v>
                </c:pt>
                <c:pt idx="284">
                  <c:v>0.1242</c:v>
                </c:pt>
                <c:pt idx="285">
                  <c:v>0.12312000000000001</c:v>
                </c:pt>
                <c:pt idx="286">
                  <c:v>0.12317000000000002</c:v>
                </c:pt>
                <c:pt idx="287">
                  <c:v>0.12320000000000002</c:v>
                </c:pt>
                <c:pt idx="288">
                  <c:v>0.12210000000000001</c:v>
                </c:pt>
                <c:pt idx="289">
                  <c:v>0.12210000000000001</c:v>
                </c:pt>
                <c:pt idx="290">
                  <c:v>0.12207999999999998</c:v>
                </c:pt>
                <c:pt idx="291">
                  <c:v>0.12096</c:v>
                </c:pt>
                <c:pt idx="292">
                  <c:v>0.12090999999999998</c:v>
                </c:pt>
                <c:pt idx="293">
                  <c:v>0.12083999999999999</c:v>
                </c:pt>
                <c:pt idx="294">
                  <c:v>0.11969999999999999</c:v>
                </c:pt>
                <c:pt idx="295">
                  <c:v>0.1196</c:v>
                </c:pt>
                <c:pt idx="296">
                  <c:v>0.11844999999999999</c:v>
                </c:pt>
                <c:pt idx="297">
                  <c:v>0.11831999999999999</c:v>
                </c:pt>
                <c:pt idx="298">
                  <c:v>0.11816999999999998</c:v>
                </c:pt>
                <c:pt idx="299">
                  <c:v>0.116883</c:v>
                </c:pt>
                <c:pt idx="300">
                  <c:v>0.11670200000000003</c:v>
                </c:pt>
                <c:pt idx="301">
                  <c:v>0.11552200000000001</c:v>
                </c:pt>
                <c:pt idx="302">
                  <c:v>0.11531100000000002</c:v>
                </c:pt>
                <c:pt idx="303">
                  <c:v>0.11412100000000003</c:v>
                </c:pt>
                <c:pt idx="304">
                  <c:v>0.11387999999999998</c:v>
                </c:pt>
                <c:pt idx="305">
                  <c:v>0.11361899999999998</c:v>
                </c:pt>
                <c:pt idx="306">
                  <c:v>0.112409</c:v>
                </c:pt>
                <c:pt idx="307">
                  <c:v>0.11211799999999998</c:v>
                </c:pt>
                <c:pt idx="308">
                  <c:v>0.11089799999999998</c:v>
                </c:pt>
                <c:pt idx="309">
                  <c:v>0.11057699999999998</c:v>
                </c:pt>
                <c:pt idx="310">
                  <c:v>0.10934700000000001</c:v>
                </c:pt>
                <c:pt idx="311">
                  <c:v>0.10899600000000001</c:v>
                </c:pt>
                <c:pt idx="312">
                  <c:v>0.107756</c:v>
                </c:pt>
                <c:pt idx="313">
                  <c:v>0.107375</c:v>
                </c:pt>
                <c:pt idx="314">
                  <c:v>0.106125</c:v>
                </c:pt>
                <c:pt idx="315">
                  <c:v>0.10571400000000002</c:v>
                </c:pt>
                <c:pt idx="316">
                  <c:v>0.10445400000000001</c:v>
                </c:pt>
                <c:pt idx="317">
                  <c:v>0.10401300000000001</c:v>
                </c:pt>
                <c:pt idx="318">
                  <c:v>0.10274300000000001</c:v>
                </c:pt>
                <c:pt idx="319">
                  <c:v>0.102272</c:v>
                </c:pt>
                <c:pt idx="320">
                  <c:v>0.10099199999999998</c:v>
                </c:pt>
                <c:pt idx="321">
                  <c:v>0.10049099999999997</c:v>
                </c:pt>
                <c:pt idx="322">
                  <c:v>9.9200999999999984E-2</c:v>
                </c:pt>
                <c:pt idx="323">
                  <c:v>9.791099999999997E-2</c:v>
                </c:pt>
                <c:pt idx="324">
                  <c:v>9.7369999999999984E-2</c:v>
                </c:pt>
                <c:pt idx="325">
                  <c:v>9.6069999999999989E-2</c:v>
                </c:pt>
                <c:pt idx="326">
                  <c:v>9.5499000000000014E-2</c:v>
                </c:pt>
                <c:pt idx="327">
                  <c:v>9.4189000000000009E-2</c:v>
                </c:pt>
                <c:pt idx="328">
                  <c:v>9.3588000000000005E-2</c:v>
                </c:pt>
                <c:pt idx="329">
                  <c:v>9.2268000000000017E-2</c:v>
                </c:pt>
                <c:pt idx="330">
                  <c:v>9.0948000000000001E-2</c:v>
                </c:pt>
                <c:pt idx="331">
                  <c:v>9.0307000000000012E-2</c:v>
                </c:pt>
                <c:pt idx="332">
                  <c:v>8.8977000000000014E-2</c:v>
                </c:pt>
                <c:pt idx="333">
                  <c:v>8.8306000000000009E-2</c:v>
                </c:pt>
                <c:pt idx="334">
                  <c:v>8.6966000000000002E-2</c:v>
                </c:pt>
                <c:pt idx="335">
                  <c:v>8.5626000000000008E-2</c:v>
                </c:pt>
                <c:pt idx="336">
                  <c:v>8.4915000000000004E-2</c:v>
                </c:pt>
                <c:pt idx="337">
                  <c:v>8.3565E-2</c:v>
                </c:pt>
                <c:pt idx="338">
                  <c:v>8.2824000000000009E-2</c:v>
                </c:pt>
                <c:pt idx="339">
                  <c:v>8.1463999999999995E-2</c:v>
                </c:pt>
                <c:pt idx="340">
                  <c:v>8.0103999999999995E-2</c:v>
                </c:pt>
                <c:pt idx="341">
                  <c:v>7.9322999999999991E-2</c:v>
                </c:pt>
                <c:pt idx="342">
                  <c:v>7.7952999999999995E-2</c:v>
                </c:pt>
                <c:pt idx="343">
                  <c:v>7.6582999999999998E-2</c:v>
                </c:pt>
                <c:pt idx="344">
                  <c:v>7.5761999999999982E-2</c:v>
                </c:pt>
                <c:pt idx="345">
                  <c:v>7.4382000000000004E-2</c:v>
                </c:pt>
                <c:pt idx="346">
                  <c:v>7.3530999999999999E-2</c:v>
                </c:pt>
                <c:pt idx="347">
                  <c:v>7.2140999999999997E-2</c:v>
                </c:pt>
                <c:pt idx="348">
                  <c:v>7.0750999999999994E-2</c:v>
                </c:pt>
                <c:pt idx="349">
                  <c:v>6.9860000000000005E-2</c:v>
                </c:pt>
                <c:pt idx="350">
                  <c:v>6.8459999999999993E-2</c:v>
                </c:pt>
                <c:pt idx="351">
                  <c:v>6.7059999999999995E-2</c:v>
                </c:pt>
                <c:pt idx="352">
                  <c:v>6.6128999999999993E-2</c:v>
                </c:pt>
                <c:pt idx="353">
                  <c:v>6.4719000000000013E-2</c:v>
                </c:pt>
                <c:pt idx="354">
                  <c:v>6.3758000000000009E-2</c:v>
                </c:pt>
                <c:pt idx="355">
                  <c:v>6.2337999999999991E-2</c:v>
                </c:pt>
                <c:pt idx="356">
                  <c:v>6.0917999999999993E-2</c:v>
                </c:pt>
                <c:pt idx="357">
                  <c:v>5.9917000000000005E-2</c:v>
                </c:pt>
                <c:pt idx="358">
                  <c:v>5.8487000000000004E-2</c:v>
                </c:pt>
                <c:pt idx="359">
                  <c:v>5.7057000000000004E-2</c:v>
                </c:pt>
                <c:pt idx="360">
                  <c:v>5.5627000000000003E-2</c:v>
                </c:pt>
                <c:pt idx="361">
                  <c:v>5.4576000000000013E-2</c:v>
                </c:pt>
                <c:pt idx="362">
                  <c:v>5.3136000000000017E-2</c:v>
                </c:pt>
                <c:pt idx="363">
                  <c:v>5.2054999999999997E-2</c:v>
                </c:pt>
                <c:pt idx="364">
                  <c:v>5.0604999999999997E-2</c:v>
                </c:pt>
                <c:pt idx="365">
                  <c:v>4.9154999999999997E-2</c:v>
                </c:pt>
                <c:pt idx="366">
                  <c:v>4.8034E-2</c:v>
                </c:pt>
                <c:pt idx="367">
                  <c:v>4.6573999999999997E-2</c:v>
                </c:pt>
                <c:pt idx="368">
                  <c:v>4.5114000000000001E-2</c:v>
                </c:pt>
                <c:pt idx="369">
                  <c:v>4.3952999999999999E-2</c:v>
                </c:pt>
                <c:pt idx="370">
                  <c:v>4.2483E-2</c:v>
                </c:pt>
                <c:pt idx="371">
                  <c:v>4.1013000000000008E-2</c:v>
                </c:pt>
                <c:pt idx="372">
                  <c:v>3.9543000000000002E-2</c:v>
                </c:pt>
                <c:pt idx="373">
                  <c:v>3.8331999999999998E-2</c:v>
                </c:pt>
                <c:pt idx="374">
                  <c:v>3.6851999999999996E-2</c:v>
                </c:pt>
                <c:pt idx="375">
                  <c:v>3.5372000000000001E-2</c:v>
                </c:pt>
                <c:pt idx="376">
                  <c:v>3.4120999999999999E-2</c:v>
                </c:pt>
                <c:pt idx="377">
                  <c:v>3.2631E-2</c:v>
                </c:pt>
                <c:pt idx="378">
                  <c:v>3.1140999999999999E-2</c:v>
                </c:pt>
                <c:pt idx="379">
                  <c:v>2.9850000000000002E-2</c:v>
                </c:pt>
                <c:pt idx="380">
                  <c:v>2.8349999999999997E-2</c:v>
                </c:pt>
                <c:pt idx="381">
                  <c:v>2.6849999999999999E-2</c:v>
                </c:pt>
                <c:pt idx="382">
                  <c:v>2.5519E-2</c:v>
                </c:pt>
                <c:pt idx="383">
                  <c:v>2.4008999999999999E-2</c:v>
                </c:pt>
                <c:pt idx="384">
                  <c:v>2.2499000000000002E-2</c:v>
                </c:pt>
                <c:pt idx="385">
                  <c:v>2.0988999999999997E-2</c:v>
                </c:pt>
                <c:pt idx="386">
                  <c:v>1.9608E-2</c:v>
                </c:pt>
                <c:pt idx="387">
                  <c:v>1.8088E-2</c:v>
                </c:pt>
                <c:pt idx="388">
                  <c:v>1.6568000000000003E-2</c:v>
                </c:pt>
                <c:pt idx="389">
                  <c:v>1.5177599999999998E-2</c:v>
                </c:pt>
                <c:pt idx="390">
                  <c:v>1.3632299999999998E-2</c:v>
                </c:pt>
                <c:pt idx="391">
                  <c:v>1.2117599999999997E-2</c:v>
                </c:pt>
                <c:pt idx="392">
                  <c:v>1.0587599999999999E-2</c:v>
                </c:pt>
                <c:pt idx="393">
                  <c:v>9.1167999999999996E-3</c:v>
                </c:pt>
                <c:pt idx="394">
                  <c:v>7.576799999999999E-3</c:v>
                </c:pt>
                <c:pt idx="395">
                  <c:v>6.0367999999999993E-3</c:v>
                </c:pt>
                <c:pt idx="396">
                  <c:v>4.5259999999999996E-3</c:v>
                </c:pt>
                <c:pt idx="397">
                  <c:v>2.9760000000000003E-3</c:v>
                </c:pt>
                <c:pt idx="398">
                  <c:v>1.4213499999999998E-3</c:v>
                </c:pt>
                <c:pt idx="399">
                  <c:v>-1.1575200000000001E-4</c:v>
                </c:pt>
                <c:pt idx="400">
                  <c:v>-1.6692000000000002E-3</c:v>
                </c:pt>
                <c:pt idx="401">
                  <c:v>-3.2292000000000002E-3</c:v>
                </c:pt>
                <c:pt idx="402">
                  <c:v>-4.7892000000000004E-3</c:v>
                </c:pt>
                <c:pt idx="403">
                  <c:v>-6.3898999999999987E-3</c:v>
                </c:pt>
                <c:pt idx="404">
                  <c:v>-7.9599000000000007E-3</c:v>
                </c:pt>
                <c:pt idx="405">
                  <c:v>-9.5299000000000009E-3</c:v>
                </c:pt>
                <c:pt idx="406">
                  <c:v>-1.1099900000000001E-2</c:v>
                </c:pt>
                <c:pt idx="407">
                  <c:v>-1.2750600000000001E-2</c:v>
                </c:pt>
                <c:pt idx="408">
                  <c:v>-1.4314800000000003E-2</c:v>
                </c:pt>
                <c:pt idx="409">
                  <c:v>-1.5958E-2</c:v>
                </c:pt>
                <c:pt idx="410">
                  <c:v>-1.7538000000000002E-2</c:v>
                </c:pt>
                <c:pt idx="411">
                  <c:v>-1.9238999999999999E-2</c:v>
                </c:pt>
                <c:pt idx="412">
                  <c:v>-2.0829000000000004E-2</c:v>
                </c:pt>
                <c:pt idx="413">
                  <c:v>-2.2419000000000001E-2</c:v>
                </c:pt>
                <c:pt idx="414">
                  <c:v>-2.4160000000000004E-2</c:v>
                </c:pt>
                <c:pt idx="415">
                  <c:v>-2.5760000000000005E-2</c:v>
                </c:pt>
                <c:pt idx="416">
                  <c:v>-2.7360000000000002E-2</c:v>
                </c:pt>
                <c:pt idx="417">
                  <c:v>-2.8960000000000003E-2</c:v>
                </c:pt>
                <c:pt idx="418">
                  <c:v>-3.0750999999999997E-2</c:v>
                </c:pt>
                <c:pt idx="419">
                  <c:v>-3.2361000000000001E-2</c:v>
                </c:pt>
                <c:pt idx="420">
                  <c:v>-3.4182000000000004E-2</c:v>
                </c:pt>
                <c:pt idx="421">
                  <c:v>-3.5802E-2</c:v>
                </c:pt>
                <c:pt idx="422">
                  <c:v>-3.7421999999999997E-2</c:v>
                </c:pt>
                <c:pt idx="423">
                  <c:v>-3.9042E-2</c:v>
                </c:pt>
                <c:pt idx="424">
                  <c:v>-4.0912999999999998E-2</c:v>
                </c:pt>
                <c:pt idx="425">
                  <c:v>-4.2542999999999997E-2</c:v>
                </c:pt>
                <c:pt idx="426">
                  <c:v>-4.4172999999999997E-2</c:v>
                </c:pt>
                <c:pt idx="427">
                  <c:v>-4.5802999999999996E-2</c:v>
                </c:pt>
                <c:pt idx="428">
                  <c:v>-4.7723999999999996E-2</c:v>
                </c:pt>
                <c:pt idx="429">
                  <c:v>-4.9363999999999991E-2</c:v>
                </c:pt>
                <c:pt idx="430">
                  <c:v>-5.1003999999999994E-2</c:v>
                </c:pt>
                <c:pt idx="431">
                  <c:v>-5.2964999999999991E-2</c:v>
                </c:pt>
                <c:pt idx="432">
                  <c:v>-5.461499999999999E-2</c:v>
                </c:pt>
                <c:pt idx="433">
                  <c:v>-5.6265000000000003E-2</c:v>
                </c:pt>
                <c:pt idx="434">
                  <c:v>-5.8265999999999998E-2</c:v>
                </c:pt>
                <c:pt idx="435">
                  <c:v>-5.9926E-2</c:v>
                </c:pt>
                <c:pt idx="436">
                  <c:v>-6.1586000000000002E-2</c:v>
                </c:pt>
                <c:pt idx="437">
                  <c:v>-6.3627000000000003E-2</c:v>
                </c:pt>
                <c:pt idx="438">
                  <c:v>-6.5297000000000008E-2</c:v>
                </c:pt>
                <c:pt idx="439">
                  <c:v>-6.6966999999999999E-2</c:v>
                </c:pt>
                <c:pt idx="440">
                  <c:v>-6.8637000000000004E-2</c:v>
                </c:pt>
                <c:pt idx="441">
                  <c:v>-7.0728000000000013E-2</c:v>
                </c:pt>
                <c:pt idx="442">
                  <c:v>-7.2408000000000014E-2</c:v>
                </c:pt>
                <c:pt idx="443">
                  <c:v>-7.4088000000000015E-2</c:v>
                </c:pt>
                <c:pt idx="444">
                  <c:v>-7.6219000000000009E-2</c:v>
                </c:pt>
                <c:pt idx="445">
                  <c:v>-7.7909000000000006E-2</c:v>
                </c:pt>
                <c:pt idx="446">
                  <c:v>-7.9599000000000003E-2</c:v>
                </c:pt>
                <c:pt idx="447">
                  <c:v>-8.1289E-2</c:v>
                </c:pt>
                <c:pt idx="448">
                  <c:v>-8.3469999999999989E-2</c:v>
                </c:pt>
                <c:pt idx="449">
                  <c:v>-8.5169999999999996E-2</c:v>
                </c:pt>
                <c:pt idx="450">
                  <c:v>-8.6870000000000003E-2</c:v>
                </c:pt>
                <c:pt idx="451">
                  <c:v>-8.909099999999999E-2</c:v>
                </c:pt>
                <c:pt idx="452">
                  <c:v>-9.0801000000000007E-2</c:v>
                </c:pt>
                <c:pt idx="453">
                  <c:v>-9.2510999999999996E-2</c:v>
                </c:pt>
                <c:pt idx="454">
                  <c:v>-9.4772000000000009E-2</c:v>
                </c:pt>
                <c:pt idx="455">
                  <c:v>-9.6491999999999994E-2</c:v>
                </c:pt>
                <c:pt idx="456">
                  <c:v>-9.8212000000000008E-2</c:v>
                </c:pt>
                <c:pt idx="457">
                  <c:v>-9.9932000000000007E-2</c:v>
                </c:pt>
                <c:pt idx="458">
                  <c:v>-0.102243</c:v>
                </c:pt>
                <c:pt idx="459">
                  <c:v>-0.103973</c:v>
                </c:pt>
                <c:pt idx="460">
                  <c:v>-0.10570300000000001</c:v>
                </c:pt>
                <c:pt idx="461">
                  <c:v>-0.107433</c:v>
                </c:pt>
                <c:pt idx="462">
                  <c:v>-0.109794</c:v>
                </c:pt>
                <c:pt idx="463">
                  <c:v>-0.11153400000000002</c:v>
                </c:pt>
                <c:pt idx="464">
                  <c:v>-0.11327400000000001</c:v>
                </c:pt>
                <c:pt idx="465">
                  <c:v>-0.11501400000000001</c:v>
                </c:pt>
                <c:pt idx="466">
                  <c:v>-0.11742500000000002</c:v>
                </c:pt>
                <c:pt idx="467">
                  <c:v>-0.11899999999999999</c:v>
                </c:pt>
                <c:pt idx="468">
                  <c:v>-0.12075</c:v>
                </c:pt>
                <c:pt idx="469">
                  <c:v>-0.1232</c:v>
                </c:pt>
                <c:pt idx="470">
                  <c:v>-0.12495999999999999</c:v>
                </c:pt>
                <c:pt idx="471">
                  <c:v>-0.12672</c:v>
                </c:pt>
                <c:pt idx="472">
                  <c:v>-0.129387</c:v>
                </c:pt>
                <c:pt idx="473">
                  <c:v>-0.13097999999999999</c:v>
                </c:pt>
                <c:pt idx="474">
                  <c:v>-0.13275000000000001</c:v>
                </c:pt>
                <c:pt idx="475">
                  <c:v>-0.13527999999999998</c:v>
                </c:pt>
                <c:pt idx="476">
                  <c:v>-0.13705999999999999</c:v>
                </c:pt>
                <c:pt idx="477">
                  <c:v>-0.13883999999999996</c:v>
                </c:pt>
                <c:pt idx="478">
                  <c:v>-0.14141000000000001</c:v>
                </c:pt>
                <c:pt idx="479">
                  <c:v>-0.14319999999999999</c:v>
                </c:pt>
                <c:pt idx="480">
                  <c:v>-0.14499000000000001</c:v>
                </c:pt>
                <c:pt idx="481">
                  <c:v>-0.14759999999999998</c:v>
                </c:pt>
                <c:pt idx="482">
                  <c:v>-0.14940000000000001</c:v>
                </c:pt>
                <c:pt idx="483">
                  <c:v>-0.15120000000000003</c:v>
                </c:pt>
                <c:pt idx="484">
                  <c:v>-0.15384999999999999</c:v>
                </c:pt>
                <c:pt idx="485">
                  <c:v>-0.15565999999999999</c:v>
                </c:pt>
                <c:pt idx="486">
                  <c:v>-0.15747</c:v>
                </c:pt>
                <c:pt idx="487">
                  <c:v>-0.16016</c:v>
                </c:pt>
                <c:pt idx="488">
                  <c:v>-0.16198000000000001</c:v>
                </c:pt>
                <c:pt idx="489">
                  <c:v>-0.16470000000000001</c:v>
                </c:pt>
                <c:pt idx="490">
                  <c:v>-0.16653000000000001</c:v>
                </c:pt>
                <c:pt idx="491">
                  <c:v>-0.16836000000000001</c:v>
                </c:pt>
                <c:pt idx="492">
                  <c:v>-0.17111999999999999</c:v>
                </c:pt>
                <c:pt idx="493">
                  <c:v>-0.17296</c:v>
                </c:pt>
                <c:pt idx="494">
                  <c:v>-0.17574999999999999</c:v>
                </c:pt>
                <c:pt idx="495">
                  <c:v>-0.17760000000000004</c:v>
                </c:pt>
                <c:pt idx="496">
                  <c:v>-0.17945000000000003</c:v>
                </c:pt>
                <c:pt idx="497">
                  <c:v>-0.18228</c:v>
                </c:pt>
                <c:pt idx="498">
                  <c:v>-0.18414000000000003</c:v>
                </c:pt>
                <c:pt idx="499">
                  <c:v>-0.187</c:v>
                </c:pt>
                <c:pt idx="500">
                  <c:v>-0.18886999999999998</c:v>
                </c:pt>
                <c:pt idx="501">
                  <c:v>-0.19175999999999999</c:v>
                </c:pt>
                <c:pt idx="502">
                  <c:v>-0.19363999999999998</c:v>
                </c:pt>
                <c:pt idx="503">
                  <c:v>-0.19656000000000001</c:v>
                </c:pt>
                <c:pt idx="504">
                  <c:v>-0.19844999999999999</c:v>
                </c:pt>
                <c:pt idx="505">
                  <c:v>-0.20139999999999997</c:v>
                </c:pt>
                <c:pt idx="506">
                  <c:v>-0.20329999999999998</c:v>
                </c:pt>
                <c:pt idx="507">
                  <c:v>-0.20627999999999999</c:v>
                </c:pt>
                <c:pt idx="508">
                  <c:v>-0.20818999999999999</c:v>
                </c:pt>
                <c:pt idx="509">
                  <c:v>-0.21120000000000003</c:v>
                </c:pt>
                <c:pt idx="510">
                  <c:v>-0.21312</c:v>
                </c:pt>
                <c:pt idx="511">
                  <c:v>-0.21616000000000002</c:v>
                </c:pt>
                <c:pt idx="512">
                  <c:v>-0.21809000000000003</c:v>
                </c:pt>
                <c:pt idx="513">
                  <c:v>-0.22116000000000002</c:v>
                </c:pt>
                <c:pt idx="514">
                  <c:v>-0.22425</c:v>
                </c:pt>
                <c:pt idx="515">
                  <c:v>-0.22619999999999998</c:v>
                </c:pt>
                <c:pt idx="516">
                  <c:v>-0.22932</c:v>
                </c:pt>
                <c:pt idx="517">
                  <c:v>-0.23128000000000001</c:v>
                </c:pt>
                <c:pt idx="518">
                  <c:v>-0.23443</c:v>
                </c:pt>
                <c:pt idx="519">
                  <c:v>-0.23760000000000001</c:v>
                </c:pt>
                <c:pt idx="520">
                  <c:v>-0.23957999999999999</c:v>
                </c:pt>
                <c:pt idx="521">
                  <c:v>-0.24278</c:v>
                </c:pt>
                <c:pt idx="522">
                  <c:v>-0.24477000000000002</c:v>
                </c:pt>
                <c:pt idx="523">
                  <c:v>-0.248</c:v>
                </c:pt>
                <c:pt idx="524">
                  <c:v>-0.25125000000000003</c:v>
                </c:pt>
                <c:pt idx="525">
                  <c:v>-0.25326000000000004</c:v>
                </c:pt>
                <c:pt idx="526">
                  <c:v>-0.25654000000000005</c:v>
                </c:pt>
                <c:pt idx="527">
                  <c:v>-0.25984000000000002</c:v>
                </c:pt>
                <c:pt idx="528">
                  <c:v>-0.26316000000000001</c:v>
                </c:pt>
                <c:pt idx="529">
                  <c:v>-0.26519999999999999</c:v>
                </c:pt>
                <c:pt idx="530">
                  <c:v>-0.26855000000000001</c:v>
                </c:pt>
                <c:pt idx="531">
                  <c:v>-0.27192</c:v>
                </c:pt>
                <c:pt idx="532">
                  <c:v>-0.27531</c:v>
                </c:pt>
                <c:pt idx="533">
                  <c:v>-0.27738000000000002</c:v>
                </c:pt>
                <c:pt idx="534">
                  <c:v>-0.28079999999999994</c:v>
                </c:pt>
                <c:pt idx="535">
                  <c:v>-0.28423999999999999</c:v>
                </c:pt>
                <c:pt idx="536">
                  <c:v>-0.28770000000000001</c:v>
                </c:pt>
                <c:pt idx="537">
                  <c:v>-0.2898</c:v>
                </c:pt>
                <c:pt idx="538">
                  <c:v>-0.29328999999999994</c:v>
                </c:pt>
                <c:pt idx="539">
                  <c:v>-0.29680000000000001</c:v>
                </c:pt>
                <c:pt idx="540">
                  <c:v>-0.30032999999999999</c:v>
                </c:pt>
                <c:pt idx="541">
                  <c:v>-0.30387999999999998</c:v>
                </c:pt>
                <c:pt idx="542">
                  <c:v>-0.30745</c:v>
                </c:pt>
                <c:pt idx="543">
                  <c:v>-0.31104000000000004</c:v>
                </c:pt>
                <c:pt idx="544">
                  <c:v>-0.31464999999999999</c:v>
                </c:pt>
                <c:pt idx="545">
                  <c:v>-0.31828000000000001</c:v>
                </c:pt>
                <c:pt idx="546">
                  <c:v>-0.32046000000000002</c:v>
                </c:pt>
                <c:pt idx="547">
                  <c:v>-0.32412000000000002</c:v>
                </c:pt>
                <c:pt idx="548">
                  <c:v>-0.32780000000000004</c:v>
                </c:pt>
                <c:pt idx="549">
                  <c:v>-0.33150000000000002</c:v>
                </c:pt>
                <c:pt idx="550">
                  <c:v>-0.33522000000000002</c:v>
                </c:pt>
                <c:pt idx="551">
                  <c:v>-0.33896000000000004</c:v>
                </c:pt>
                <c:pt idx="552">
                  <c:v>-0.34271999999999997</c:v>
                </c:pt>
                <c:pt idx="553">
                  <c:v>-0.34803999999999996</c:v>
                </c:pt>
                <c:pt idx="554">
                  <c:v>-0.35185</c:v>
                </c:pt>
                <c:pt idx="555">
                  <c:v>-0.35567999999999994</c:v>
                </c:pt>
                <c:pt idx="556">
                  <c:v>-0.35953000000000002</c:v>
                </c:pt>
                <c:pt idx="557">
                  <c:v>-0.3634</c:v>
                </c:pt>
                <c:pt idx="558">
                  <c:v>-0.36729000000000001</c:v>
                </c:pt>
                <c:pt idx="559">
                  <c:v>-0.37119999999999997</c:v>
                </c:pt>
                <c:pt idx="560">
                  <c:v>-0.37513000000000002</c:v>
                </c:pt>
                <c:pt idx="561">
                  <c:v>-0.37907999999999997</c:v>
                </c:pt>
                <c:pt idx="562">
                  <c:v>-0.38305</c:v>
                </c:pt>
                <c:pt idx="563">
                  <c:v>-0.38868000000000003</c:v>
                </c:pt>
                <c:pt idx="564">
                  <c:v>-0.39270000000000005</c:v>
                </c:pt>
                <c:pt idx="565">
                  <c:v>-0.39673999999999998</c:v>
                </c:pt>
                <c:pt idx="566">
                  <c:v>-0.40079999999999999</c:v>
                </c:pt>
                <c:pt idx="567">
                  <c:v>-0.40655999999999998</c:v>
                </c:pt>
                <c:pt idx="568">
                  <c:v>-0.41066999999999998</c:v>
                </c:pt>
                <c:pt idx="569">
                  <c:v>-0.4148</c:v>
                </c:pt>
                <c:pt idx="570">
                  <c:v>-0.41894999999999993</c:v>
                </c:pt>
                <c:pt idx="571">
                  <c:v>-0.42484</c:v>
                </c:pt>
                <c:pt idx="572">
                  <c:v>-0.42904000000000003</c:v>
                </c:pt>
                <c:pt idx="573">
                  <c:v>-0.43326000000000003</c:v>
                </c:pt>
                <c:pt idx="574">
                  <c:v>-0.43925000000000003</c:v>
                </c:pt>
                <c:pt idx="575">
                  <c:v>-0.44351999999999997</c:v>
                </c:pt>
                <c:pt idx="576">
                  <c:v>-0.44957999999999998</c:v>
                </c:pt>
                <c:pt idx="577">
                  <c:v>-0.45390000000000003</c:v>
                </c:pt>
                <c:pt idx="578">
                  <c:v>-0.45824000000000004</c:v>
                </c:pt>
                <c:pt idx="579">
                  <c:v>-0.46439999999999992</c:v>
                </c:pt>
                <c:pt idx="580">
                  <c:v>-0.46878999999999998</c:v>
                </c:pt>
                <c:pt idx="581">
                  <c:v>-0.47502</c:v>
                </c:pt>
                <c:pt idx="582">
                  <c:v>-0.47946000000000005</c:v>
                </c:pt>
                <c:pt idx="583">
                  <c:v>-0.48576000000000003</c:v>
                </c:pt>
                <c:pt idx="584">
                  <c:v>-0.49025000000000002</c:v>
                </c:pt>
                <c:pt idx="585">
                  <c:v>-0.49662000000000001</c:v>
                </c:pt>
                <c:pt idx="586">
                  <c:v>-0.50116000000000005</c:v>
                </c:pt>
                <c:pt idx="587">
                  <c:v>-0.50760000000000005</c:v>
                </c:pt>
                <c:pt idx="588">
                  <c:v>-0.51218999999999992</c:v>
                </c:pt>
                <c:pt idx="589">
                  <c:v>-0.51870000000000005</c:v>
                </c:pt>
                <c:pt idx="590">
                  <c:v>-0.52524999999999999</c:v>
                </c:pt>
                <c:pt idx="591">
                  <c:v>-0.52991999999999995</c:v>
                </c:pt>
                <c:pt idx="592">
                  <c:v>-0.53654000000000002</c:v>
                </c:pt>
                <c:pt idx="593">
                  <c:v>-0.54125999999999996</c:v>
                </c:pt>
                <c:pt idx="594">
                  <c:v>-0.54795000000000005</c:v>
                </c:pt>
                <c:pt idx="595">
                  <c:v>-0.55468000000000006</c:v>
                </c:pt>
                <c:pt idx="596">
                  <c:v>-0.55947999999999998</c:v>
                </c:pt>
                <c:pt idx="597">
                  <c:v>-0.56628000000000012</c:v>
                </c:pt>
                <c:pt idx="598">
                  <c:v>-0.57312000000000007</c:v>
                </c:pt>
                <c:pt idx="599">
                  <c:v>-0.57999999999999996</c:v>
                </c:pt>
                <c:pt idx="600">
                  <c:v>-0.58490999999999993</c:v>
                </c:pt>
                <c:pt idx="601">
                  <c:v>-0.59185999999999994</c:v>
                </c:pt>
                <c:pt idx="602">
                  <c:v>-0.59884999999999988</c:v>
                </c:pt>
                <c:pt idx="603">
                  <c:v>-0.60587999999999997</c:v>
                </c:pt>
                <c:pt idx="604">
                  <c:v>-0.6109</c:v>
                </c:pt>
                <c:pt idx="605">
                  <c:v>-0.61799999999999999</c:v>
                </c:pt>
                <c:pt idx="606">
                  <c:v>-0.62514000000000003</c:v>
                </c:pt>
                <c:pt idx="607">
                  <c:v>-0.6323200000000001</c:v>
                </c:pt>
                <c:pt idx="608">
                  <c:v>-0.63954</c:v>
                </c:pt>
                <c:pt idx="609">
                  <c:v>-0.64469999999999994</c:v>
                </c:pt>
                <c:pt idx="610">
                  <c:v>-0.65198999999999996</c:v>
                </c:pt>
                <c:pt idx="611">
                  <c:v>-0.65931999999999991</c:v>
                </c:pt>
                <c:pt idx="612">
                  <c:v>-0.66668999999999989</c:v>
                </c:pt>
                <c:pt idx="613">
                  <c:v>-0.67410000000000003</c:v>
                </c:pt>
                <c:pt idx="614">
                  <c:v>-0.68154999999999999</c:v>
                </c:pt>
                <c:pt idx="615">
                  <c:v>-0.68903999999999999</c:v>
                </c:pt>
                <c:pt idx="616">
                  <c:v>-0.69656999999999991</c:v>
                </c:pt>
                <c:pt idx="617">
                  <c:v>-0.70413999999999999</c:v>
                </c:pt>
                <c:pt idx="618">
                  <c:v>-0.71174999999999999</c:v>
                </c:pt>
                <c:pt idx="619">
                  <c:v>-0.71939999999999993</c:v>
                </c:pt>
                <c:pt idx="620">
                  <c:v>-0.72709000000000001</c:v>
                </c:pt>
                <c:pt idx="621">
                  <c:v>-0.73482000000000003</c:v>
                </c:pt>
                <c:pt idx="622">
                  <c:v>-0.74259000000000008</c:v>
                </c:pt>
                <c:pt idx="623">
                  <c:v>-0.75039999999999996</c:v>
                </c:pt>
                <c:pt idx="624">
                  <c:v>-0.75824999999999998</c:v>
                </c:pt>
                <c:pt idx="625">
                  <c:v>-0.76613999999999982</c:v>
                </c:pt>
                <c:pt idx="626">
                  <c:v>-0.77406999999999992</c:v>
                </c:pt>
                <c:pt idx="627">
                  <c:v>-0.78203999999999996</c:v>
                </c:pt>
                <c:pt idx="628">
                  <c:v>-0.79004999999999992</c:v>
                </c:pt>
                <c:pt idx="629">
                  <c:v>-0.79810000000000003</c:v>
                </c:pt>
                <c:pt idx="630">
                  <c:v>-0.80619000000000007</c:v>
                </c:pt>
                <c:pt idx="631">
                  <c:v>-0.81432000000000004</c:v>
                </c:pt>
                <c:pt idx="632">
                  <c:v>-0.82249000000000005</c:v>
                </c:pt>
                <c:pt idx="633">
                  <c:v>-0.83304</c:v>
                </c:pt>
                <c:pt idx="634">
                  <c:v>-0.84130000000000005</c:v>
                </c:pt>
                <c:pt idx="635">
                  <c:v>-0.84960000000000002</c:v>
                </c:pt>
                <c:pt idx="636">
                  <c:v>-0.85794000000000004</c:v>
                </c:pt>
                <c:pt idx="637">
                  <c:v>-0.86632000000000009</c:v>
                </c:pt>
                <c:pt idx="638">
                  <c:v>-0.87473999999999996</c:v>
                </c:pt>
                <c:pt idx="639">
                  <c:v>-0.88560000000000005</c:v>
                </c:pt>
                <c:pt idx="640">
                  <c:v>-0.89411000000000018</c:v>
                </c:pt>
                <c:pt idx="641">
                  <c:v>-0.90266000000000002</c:v>
                </c:pt>
                <c:pt idx="642">
                  <c:v>-0.91125</c:v>
                </c:pt>
                <c:pt idx="643">
                  <c:v>-0.92231999999999992</c:v>
                </c:pt>
                <c:pt idx="644">
                  <c:v>-0.93100000000000005</c:v>
                </c:pt>
                <c:pt idx="645">
                  <c:v>-0.93971999999999989</c:v>
                </c:pt>
                <c:pt idx="646">
                  <c:v>-0.94847999999999999</c:v>
                </c:pt>
                <c:pt idx="647">
                  <c:v>-0.95975999999999995</c:v>
                </c:pt>
                <c:pt idx="648">
                  <c:v>-0.96860999999999986</c:v>
                </c:pt>
                <c:pt idx="649">
                  <c:v>-0.97750000000000004</c:v>
                </c:pt>
                <c:pt idx="650">
                  <c:v>-0.98643000000000003</c:v>
                </c:pt>
                <c:pt idx="651">
                  <c:v>-0.99791999999999992</c:v>
                </c:pt>
                <c:pt idx="652">
                  <c:v>-1.0069399999999999</c:v>
                </c:pt>
                <c:pt idx="653">
                  <c:v>-1.01854</c:v>
                </c:pt>
                <c:pt idx="654">
                  <c:v>-1.02765</c:v>
                </c:pt>
                <c:pt idx="655">
                  <c:v>-1.0367999999999999</c:v>
                </c:pt>
                <c:pt idx="656">
                  <c:v>-1.0485599999999999</c:v>
                </c:pt>
                <c:pt idx="657">
                  <c:v>-1.0578000000000001</c:v>
                </c:pt>
                <c:pt idx="658">
                  <c:v>-1.06708</c:v>
                </c:pt>
                <c:pt idx="659">
                  <c:v>-1.079</c:v>
                </c:pt>
                <c:pt idx="660">
                  <c:v>-1.0883699999999998</c:v>
                </c:pt>
                <c:pt idx="661">
                  <c:v>-1.1004</c:v>
                </c:pt>
                <c:pt idx="662">
                  <c:v>-1.1098599999999998</c:v>
                </c:pt>
                <c:pt idx="663">
                  <c:v>-1.1193600000000001</c:v>
                </c:pt>
                <c:pt idx="664">
                  <c:v>-1.1315500000000003</c:v>
                </c:pt>
                <c:pt idx="665">
                  <c:v>-1.14114</c:v>
                </c:pt>
                <c:pt idx="666">
                  <c:v>-1.15344</c:v>
                </c:pt>
                <c:pt idx="667">
                  <c:v>-1.1631199999999999</c:v>
                </c:pt>
                <c:pt idx="668">
                  <c:v>-1.17553</c:v>
                </c:pt>
                <c:pt idx="669">
                  <c:v>-1.1853</c:v>
                </c:pt>
                <c:pt idx="670">
                  <c:v>-1.1978199999999999</c:v>
                </c:pt>
                <c:pt idx="671">
                  <c:v>-1.2076800000000001</c:v>
                </c:pt>
                <c:pt idx="672">
                  <c:v>-1.22031</c:v>
                </c:pt>
                <c:pt idx="673">
                  <c:v>-1.2302599999999999</c:v>
                </c:pt>
                <c:pt idx="674">
                  <c:v>-1.2429999999999999</c:v>
                </c:pt>
                <c:pt idx="675">
                  <c:v>-1.2530399999999999</c:v>
                </c:pt>
                <c:pt idx="676">
                  <c:v>-1.2658900000000002</c:v>
                </c:pt>
                <c:pt idx="677">
                  <c:v>-1.2760200000000002</c:v>
                </c:pt>
                <c:pt idx="678">
                  <c:v>-1.28898</c:v>
                </c:pt>
                <c:pt idx="679">
                  <c:v>-1.2991999999999999</c:v>
                </c:pt>
                <c:pt idx="680">
                  <c:v>-1.31227</c:v>
                </c:pt>
                <c:pt idx="681">
                  <c:v>-1.3254000000000001</c:v>
                </c:pt>
                <c:pt idx="682">
                  <c:v>-1.3357600000000003</c:v>
                </c:pt>
                <c:pt idx="683">
                  <c:v>-1.34616</c:v>
                </c:pt>
                <c:pt idx="684">
                  <c:v>-1.3594499999999998</c:v>
                </c:pt>
                <c:pt idx="685">
                  <c:v>-1.3728</c:v>
                </c:pt>
                <c:pt idx="686">
                  <c:v>-1.38334</c:v>
                </c:pt>
                <c:pt idx="687">
                  <c:v>-1.3968000000000003</c:v>
                </c:pt>
                <c:pt idx="688">
                  <c:v>-1.40743</c:v>
                </c:pt>
                <c:pt idx="689">
                  <c:v>-1.4209999999999998</c:v>
                </c:pt>
                <c:pt idx="690">
                  <c:v>-1.4317200000000001</c:v>
                </c:pt>
                <c:pt idx="691">
                  <c:v>-1.4454</c:v>
                </c:pt>
                <c:pt idx="692">
                  <c:v>-1.4591400000000001</c:v>
                </c:pt>
                <c:pt idx="693">
                  <c:v>-1.47</c:v>
                </c:pt>
                <c:pt idx="694">
                  <c:v>-1.4838499999999999</c:v>
                </c:pt>
                <c:pt idx="695">
                  <c:v>-1.4947999999999999</c:v>
                </c:pt>
                <c:pt idx="696">
                  <c:v>-1.5087600000000001</c:v>
                </c:pt>
                <c:pt idx="697">
                  <c:v>-1.5227800000000002</c:v>
                </c:pt>
                <c:pt idx="698">
                  <c:v>-1.5368599999999999</c:v>
                </c:pt>
                <c:pt idx="699">
                  <c:v>-1.5479999999999998</c:v>
                </c:pt>
                <c:pt idx="700">
                  <c:v>-1.56219</c:v>
                </c:pt>
                <c:pt idx="701">
                  <c:v>-1.5764399999999998</c:v>
                </c:pt>
                <c:pt idx="702">
                  <c:v>-1.58772</c:v>
                </c:pt>
                <c:pt idx="703">
                  <c:v>-1.6020800000000002</c:v>
                </c:pt>
                <c:pt idx="704">
                  <c:v>-1.6165</c:v>
                </c:pt>
                <c:pt idx="705">
                  <c:v>-1.6309800000000001</c:v>
                </c:pt>
                <c:pt idx="706">
                  <c:v>-1.6424499999999997</c:v>
                </c:pt>
                <c:pt idx="707">
                  <c:v>-1.6570400000000001</c:v>
                </c:pt>
                <c:pt idx="708">
                  <c:v>-1.6716900000000001</c:v>
                </c:pt>
                <c:pt idx="709">
                  <c:v>-1.6864000000000001</c:v>
                </c:pt>
                <c:pt idx="710">
                  <c:v>-1.6980599999999999</c:v>
                </c:pt>
                <c:pt idx="711">
                  <c:v>-1.7128800000000002</c:v>
                </c:pt>
                <c:pt idx="712">
                  <c:v>-1.7277599999999997</c:v>
                </c:pt>
                <c:pt idx="713">
                  <c:v>-1.7427000000000001</c:v>
                </c:pt>
                <c:pt idx="714">
                  <c:v>-1.7545500000000003</c:v>
                </c:pt>
                <c:pt idx="715">
                  <c:v>-1.7695999999999998</c:v>
                </c:pt>
                <c:pt idx="716">
                  <c:v>-1.78471</c:v>
                </c:pt>
                <c:pt idx="717">
                  <c:v>-1.7998800000000001</c:v>
                </c:pt>
                <c:pt idx="718">
                  <c:v>-1.81511</c:v>
                </c:pt>
                <c:pt idx="719">
                  <c:v>-1.8271999999999999</c:v>
                </c:pt>
                <c:pt idx="720">
                  <c:v>-1.8425400000000001</c:v>
                </c:pt>
                <c:pt idx="721">
                  <c:v>-1.8579399999999999</c:v>
                </c:pt>
                <c:pt idx="722">
                  <c:v>-1.8734</c:v>
                </c:pt>
                <c:pt idx="723">
                  <c:v>-1.8856799999999998</c:v>
                </c:pt>
                <c:pt idx="724">
                  <c:v>-1.9012500000000003</c:v>
                </c:pt>
                <c:pt idx="725">
                  <c:v>-1.9168799999999999</c:v>
                </c:pt>
                <c:pt idx="726">
                  <c:v>-1.9325699999999999</c:v>
                </c:pt>
                <c:pt idx="727">
                  <c:v>-1.9483200000000003</c:v>
                </c:pt>
                <c:pt idx="728">
                  <c:v>-1.9608399999999999</c:v>
                </c:pt>
                <c:pt idx="729">
                  <c:v>-1.9766999999999999</c:v>
                </c:pt>
                <c:pt idx="730">
                  <c:v>-1.9926200000000001</c:v>
                </c:pt>
                <c:pt idx="731">
                  <c:v>-2.0085999999999999</c:v>
                </c:pt>
                <c:pt idx="732">
                  <c:v>-2.0246400000000002</c:v>
                </c:pt>
                <c:pt idx="733">
                  <c:v>-2.04074</c:v>
                </c:pt>
                <c:pt idx="734">
                  <c:v>-2.0569000000000002</c:v>
                </c:pt>
                <c:pt idx="735">
                  <c:v>-2.0697599999999996</c:v>
                </c:pt>
                <c:pt idx="736">
                  <c:v>-2.0860300000000001</c:v>
                </c:pt>
                <c:pt idx="737">
                  <c:v>-2.10236</c:v>
                </c:pt>
                <c:pt idx="738">
                  <c:v>-2.1187499999999999</c:v>
                </c:pt>
                <c:pt idx="739">
                  <c:v>-2.1352000000000002</c:v>
                </c:pt>
                <c:pt idx="740">
                  <c:v>-2.15171</c:v>
                </c:pt>
                <c:pt idx="741">
                  <c:v>-2.1682799999999998</c:v>
                </c:pt>
                <c:pt idx="742">
                  <c:v>-2.1849099999999999</c:v>
                </c:pt>
                <c:pt idx="743">
                  <c:v>-2.2016</c:v>
                </c:pt>
                <c:pt idx="744">
                  <c:v>-2.2149000000000001</c:v>
                </c:pt>
                <c:pt idx="745">
                  <c:v>-2.2317000000000005</c:v>
                </c:pt>
                <c:pt idx="746">
                  <c:v>-2.2485599999999999</c:v>
                </c:pt>
                <c:pt idx="747">
                  <c:v>-2.2654800000000002</c:v>
                </c:pt>
                <c:pt idx="748">
                  <c:v>-2.2824599999999999</c:v>
                </c:pt>
                <c:pt idx="749">
                  <c:v>-2.2995000000000001</c:v>
                </c:pt>
                <c:pt idx="750">
                  <c:v>-2.3165999999999998</c:v>
                </c:pt>
                <c:pt idx="751">
                  <c:v>-2.3337599999999998</c:v>
                </c:pt>
                <c:pt idx="752">
                  <c:v>-2.3509799999999998</c:v>
                </c:pt>
                <c:pt idx="753">
                  <c:v>-2.3647200000000002</c:v>
                </c:pt>
                <c:pt idx="754">
                  <c:v>-2.38205</c:v>
                </c:pt>
                <c:pt idx="755">
                  <c:v>-2.3994400000000002</c:v>
                </c:pt>
                <c:pt idx="756">
                  <c:v>-2.41689</c:v>
                </c:pt>
                <c:pt idx="757">
                  <c:v>-2.4344000000000001</c:v>
                </c:pt>
                <c:pt idx="758">
                  <c:v>-2.4519699999999998</c:v>
                </c:pt>
                <c:pt idx="759">
                  <c:v>-2.4695999999999998</c:v>
                </c:pt>
                <c:pt idx="760">
                  <c:v>-2.4872900000000002</c:v>
                </c:pt>
                <c:pt idx="761">
                  <c:v>-2.5050400000000002</c:v>
                </c:pt>
                <c:pt idx="762">
                  <c:v>-2.52285</c:v>
                </c:pt>
                <c:pt idx="763">
                  <c:v>-2.5407200000000003</c:v>
                </c:pt>
                <c:pt idx="764">
                  <c:v>-2.5586500000000001</c:v>
                </c:pt>
                <c:pt idx="765">
                  <c:v>-2.5766399999999998</c:v>
                </c:pt>
                <c:pt idx="766">
                  <c:v>-2.5946899999999999</c:v>
                </c:pt>
                <c:pt idx="767">
                  <c:v>-2.6128</c:v>
                </c:pt>
                <c:pt idx="768">
                  <c:v>-2.6309699999999996</c:v>
                </c:pt>
                <c:pt idx="769">
                  <c:v>-2.6492000000000004</c:v>
                </c:pt>
                <c:pt idx="770">
                  <c:v>-2.6674900000000004</c:v>
                </c:pt>
                <c:pt idx="771">
                  <c:v>-2.6858399999999998</c:v>
                </c:pt>
                <c:pt idx="772">
                  <c:v>-2.70425</c:v>
                </c:pt>
                <c:pt idx="773">
                  <c:v>-2.7227200000000003</c:v>
                </c:pt>
                <c:pt idx="774">
                  <c:v>-2.74125</c:v>
                </c:pt>
                <c:pt idx="775">
                  <c:v>-2.7598400000000001</c:v>
                </c:pt>
                <c:pt idx="776">
                  <c:v>-2.7784900000000001</c:v>
                </c:pt>
                <c:pt idx="777">
                  <c:v>-2.7972000000000001</c:v>
                </c:pt>
                <c:pt idx="778">
                  <c:v>-2.8159699999999996</c:v>
                </c:pt>
                <c:pt idx="779">
                  <c:v>-2.8348</c:v>
                </c:pt>
                <c:pt idx="780">
                  <c:v>-2.8536899999999998</c:v>
                </c:pt>
                <c:pt idx="781">
                  <c:v>-2.8726400000000001</c:v>
                </c:pt>
                <c:pt idx="782">
                  <c:v>-2.8916500000000003</c:v>
                </c:pt>
                <c:pt idx="783">
                  <c:v>-2.9107200000000004</c:v>
                </c:pt>
                <c:pt idx="784">
                  <c:v>-2.9298500000000001</c:v>
                </c:pt>
                <c:pt idx="785">
                  <c:v>-2.9490400000000001</c:v>
                </c:pt>
                <c:pt idx="786">
                  <c:v>-2.9682900000000001</c:v>
                </c:pt>
                <c:pt idx="787">
                  <c:v>-2.9914800000000001</c:v>
                </c:pt>
                <c:pt idx="788">
                  <c:v>-3.0108600000000001</c:v>
                </c:pt>
                <c:pt idx="789">
                  <c:v>-3.0302999999999995</c:v>
                </c:pt>
                <c:pt idx="790">
                  <c:v>-3.0497999999999998</c:v>
                </c:pt>
                <c:pt idx="791">
                  <c:v>-3.0693600000000001</c:v>
                </c:pt>
                <c:pt idx="792">
                  <c:v>-3.0889799999999998</c:v>
                </c:pt>
                <c:pt idx="793">
                  <c:v>-3.10866</c:v>
                </c:pt>
                <c:pt idx="794">
                  <c:v>-3.1284000000000001</c:v>
                </c:pt>
                <c:pt idx="795">
                  <c:v>-3.1482000000000001</c:v>
                </c:pt>
                <c:pt idx="796">
                  <c:v>-3.1680600000000001</c:v>
                </c:pt>
                <c:pt idx="797">
                  <c:v>-3.18798</c:v>
                </c:pt>
                <c:pt idx="798">
                  <c:v>-3.2079600000000004</c:v>
                </c:pt>
                <c:pt idx="799">
                  <c:v>-3.2280000000000002</c:v>
                </c:pt>
                <c:pt idx="800">
                  <c:v>-3.2079600000000004</c:v>
                </c:pt>
                <c:pt idx="801">
                  <c:v>-3.18798</c:v>
                </c:pt>
                <c:pt idx="802">
                  <c:v>-3.1680600000000001</c:v>
                </c:pt>
                <c:pt idx="803">
                  <c:v>-3.1482000000000001</c:v>
                </c:pt>
                <c:pt idx="804">
                  <c:v>-3.1284000000000001</c:v>
                </c:pt>
                <c:pt idx="805">
                  <c:v>-3.10866</c:v>
                </c:pt>
                <c:pt idx="806">
                  <c:v>-3.0889799999999998</c:v>
                </c:pt>
                <c:pt idx="807">
                  <c:v>-3.0693600000000001</c:v>
                </c:pt>
                <c:pt idx="808">
                  <c:v>-3.0497999999999998</c:v>
                </c:pt>
                <c:pt idx="809">
                  <c:v>-3.0302999999999995</c:v>
                </c:pt>
                <c:pt idx="810">
                  <c:v>-3.0069699999999999</c:v>
                </c:pt>
                <c:pt idx="811">
                  <c:v>-2.9876</c:v>
                </c:pt>
                <c:pt idx="812">
                  <c:v>-2.9682900000000001</c:v>
                </c:pt>
                <c:pt idx="813">
                  <c:v>-2.9490400000000001</c:v>
                </c:pt>
                <c:pt idx="814">
                  <c:v>-2.9298500000000001</c:v>
                </c:pt>
                <c:pt idx="815">
                  <c:v>-2.9107200000000004</c:v>
                </c:pt>
                <c:pt idx="816">
                  <c:v>-2.8916500000000003</c:v>
                </c:pt>
                <c:pt idx="817">
                  <c:v>-2.8726400000000001</c:v>
                </c:pt>
                <c:pt idx="818">
                  <c:v>-2.8536899999999998</c:v>
                </c:pt>
                <c:pt idx="819">
                  <c:v>-2.8348</c:v>
                </c:pt>
                <c:pt idx="820">
                  <c:v>-2.8159699999999996</c:v>
                </c:pt>
                <c:pt idx="821">
                  <c:v>-2.7972000000000001</c:v>
                </c:pt>
                <c:pt idx="822">
                  <c:v>-2.7784900000000001</c:v>
                </c:pt>
                <c:pt idx="823">
                  <c:v>-2.7598400000000001</c:v>
                </c:pt>
                <c:pt idx="824">
                  <c:v>-2.74125</c:v>
                </c:pt>
                <c:pt idx="825">
                  <c:v>-2.7227200000000003</c:v>
                </c:pt>
                <c:pt idx="826">
                  <c:v>-2.70425</c:v>
                </c:pt>
                <c:pt idx="827">
                  <c:v>-2.6858399999999998</c:v>
                </c:pt>
                <c:pt idx="828">
                  <c:v>-2.6674900000000004</c:v>
                </c:pt>
                <c:pt idx="829">
                  <c:v>-2.6492000000000004</c:v>
                </c:pt>
                <c:pt idx="830">
                  <c:v>-2.6309699999999996</c:v>
                </c:pt>
                <c:pt idx="831">
                  <c:v>-2.6128</c:v>
                </c:pt>
                <c:pt idx="832">
                  <c:v>-2.5946899999999999</c:v>
                </c:pt>
                <c:pt idx="833">
                  <c:v>-2.5766399999999998</c:v>
                </c:pt>
                <c:pt idx="834">
                  <c:v>-2.5586500000000001</c:v>
                </c:pt>
                <c:pt idx="835">
                  <c:v>-2.5407200000000003</c:v>
                </c:pt>
                <c:pt idx="836">
                  <c:v>-2.52285</c:v>
                </c:pt>
                <c:pt idx="837">
                  <c:v>-2.5050400000000002</c:v>
                </c:pt>
                <c:pt idx="838">
                  <c:v>-2.4872900000000002</c:v>
                </c:pt>
                <c:pt idx="839">
                  <c:v>-2.4695999999999998</c:v>
                </c:pt>
                <c:pt idx="840">
                  <c:v>-2.4519699999999998</c:v>
                </c:pt>
                <c:pt idx="841">
                  <c:v>-2.4344000000000001</c:v>
                </c:pt>
                <c:pt idx="842">
                  <c:v>-2.41689</c:v>
                </c:pt>
                <c:pt idx="843">
                  <c:v>-2.3994400000000002</c:v>
                </c:pt>
                <c:pt idx="844">
                  <c:v>-2.38205</c:v>
                </c:pt>
                <c:pt idx="845">
                  <c:v>-2.3647200000000002</c:v>
                </c:pt>
                <c:pt idx="846">
                  <c:v>-2.3474499999999998</c:v>
                </c:pt>
                <c:pt idx="847">
                  <c:v>-2.3302400000000003</c:v>
                </c:pt>
                <c:pt idx="848">
                  <c:v>-2.3130900000000003</c:v>
                </c:pt>
                <c:pt idx="849">
                  <c:v>-2.2995000000000001</c:v>
                </c:pt>
                <c:pt idx="850">
                  <c:v>-2.2824599999999999</c:v>
                </c:pt>
                <c:pt idx="851">
                  <c:v>-2.2654800000000002</c:v>
                </c:pt>
                <c:pt idx="852">
                  <c:v>-2.2485599999999999</c:v>
                </c:pt>
                <c:pt idx="853">
                  <c:v>-2.2317000000000005</c:v>
                </c:pt>
                <c:pt idx="854">
                  <c:v>-2.2149000000000001</c:v>
                </c:pt>
                <c:pt idx="855">
                  <c:v>-2.1981599999999997</c:v>
                </c:pt>
                <c:pt idx="856">
                  <c:v>-2.1814800000000001</c:v>
                </c:pt>
                <c:pt idx="857">
                  <c:v>-2.16486</c:v>
                </c:pt>
                <c:pt idx="858">
                  <c:v>-2.1482999999999999</c:v>
                </c:pt>
                <c:pt idx="859">
                  <c:v>-2.1352000000000002</c:v>
                </c:pt>
                <c:pt idx="860">
                  <c:v>-2.1153599999999999</c:v>
                </c:pt>
                <c:pt idx="861">
                  <c:v>-2.10236</c:v>
                </c:pt>
                <c:pt idx="862">
                  <c:v>-2.0860300000000001</c:v>
                </c:pt>
                <c:pt idx="863">
                  <c:v>-2.0697599999999996</c:v>
                </c:pt>
                <c:pt idx="864">
                  <c:v>-2.05355</c:v>
                </c:pt>
                <c:pt idx="865">
                  <c:v>-2.0373999999999999</c:v>
                </c:pt>
                <c:pt idx="866">
                  <c:v>-2.0213100000000002</c:v>
                </c:pt>
                <c:pt idx="867">
                  <c:v>-2.00528</c:v>
                </c:pt>
                <c:pt idx="868">
                  <c:v>-1.9893099999999999</c:v>
                </c:pt>
                <c:pt idx="869">
                  <c:v>-1.9766999999999999</c:v>
                </c:pt>
                <c:pt idx="870">
                  <c:v>-1.9608399999999999</c:v>
                </c:pt>
                <c:pt idx="871">
                  <c:v>-1.9450400000000001</c:v>
                </c:pt>
                <c:pt idx="872">
                  <c:v>-1.9292999999999998</c:v>
                </c:pt>
                <c:pt idx="873">
                  <c:v>-1.9136200000000001</c:v>
                </c:pt>
                <c:pt idx="874">
                  <c:v>-1.9012500000000003</c:v>
                </c:pt>
                <c:pt idx="875">
                  <c:v>-1.8856799999999998</c:v>
                </c:pt>
                <c:pt idx="876">
                  <c:v>-1.8701700000000001</c:v>
                </c:pt>
                <c:pt idx="877">
                  <c:v>-1.8547200000000001</c:v>
                </c:pt>
                <c:pt idx="878">
                  <c:v>-1.8393299999999999</c:v>
                </c:pt>
                <c:pt idx="879">
                  <c:v>-1.8271999999999999</c:v>
                </c:pt>
                <c:pt idx="880">
                  <c:v>-1.8119199999999998</c:v>
                </c:pt>
                <c:pt idx="881">
                  <c:v>-1.7966999999999997</c:v>
                </c:pt>
                <c:pt idx="882">
                  <c:v>-1.7815399999999999</c:v>
                </c:pt>
                <c:pt idx="883">
                  <c:v>-1.7695999999999998</c:v>
                </c:pt>
                <c:pt idx="884">
                  <c:v>-1.7545500000000003</c:v>
                </c:pt>
                <c:pt idx="885">
                  <c:v>-1.73956</c:v>
                </c:pt>
                <c:pt idx="886">
                  <c:v>-1.7246299999999999</c:v>
                </c:pt>
                <c:pt idx="887">
                  <c:v>-1.7128800000000002</c:v>
                </c:pt>
                <c:pt idx="888">
                  <c:v>-1.6980599999999999</c:v>
                </c:pt>
                <c:pt idx="889">
                  <c:v>-1.6833</c:v>
                </c:pt>
                <c:pt idx="890">
                  <c:v>-1.6686000000000001</c:v>
                </c:pt>
                <c:pt idx="891">
                  <c:v>-1.6570400000000001</c:v>
                </c:pt>
                <c:pt idx="892">
                  <c:v>-1.6424499999999997</c:v>
                </c:pt>
                <c:pt idx="893">
                  <c:v>-1.62792</c:v>
                </c:pt>
                <c:pt idx="894">
                  <c:v>-1.6165</c:v>
                </c:pt>
                <c:pt idx="895">
                  <c:v>-1.6020800000000002</c:v>
                </c:pt>
                <c:pt idx="896">
                  <c:v>-1.58772</c:v>
                </c:pt>
                <c:pt idx="897">
                  <c:v>-1.57342</c:v>
                </c:pt>
                <c:pt idx="898">
                  <c:v>-1.56219</c:v>
                </c:pt>
                <c:pt idx="899">
                  <c:v>-1.5479999999999998</c:v>
                </c:pt>
                <c:pt idx="900">
                  <c:v>-1.5338699999999998</c:v>
                </c:pt>
                <c:pt idx="901">
                  <c:v>-1.5227800000000002</c:v>
                </c:pt>
                <c:pt idx="902">
                  <c:v>-1.5087600000000001</c:v>
                </c:pt>
                <c:pt idx="903">
                  <c:v>-1.4947999999999999</c:v>
                </c:pt>
                <c:pt idx="904">
                  <c:v>-1.4838499999999999</c:v>
                </c:pt>
                <c:pt idx="905">
                  <c:v>-1.47</c:v>
                </c:pt>
                <c:pt idx="906">
                  <c:v>-1.45621</c:v>
                </c:pt>
                <c:pt idx="907">
                  <c:v>-1.4454</c:v>
                </c:pt>
                <c:pt idx="908">
                  <c:v>-1.4317200000000001</c:v>
                </c:pt>
                <c:pt idx="909">
                  <c:v>-1.4181000000000001</c:v>
                </c:pt>
                <c:pt idx="910">
                  <c:v>-1.40743</c:v>
                </c:pt>
                <c:pt idx="911">
                  <c:v>-1.39392</c:v>
                </c:pt>
                <c:pt idx="912">
                  <c:v>-1.38334</c:v>
                </c:pt>
                <c:pt idx="913">
                  <c:v>-1.3699400000000002</c:v>
                </c:pt>
                <c:pt idx="914">
                  <c:v>-1.3566</c:v>
                </c:pt>
                <c:pt idx="915">
                  <c:v>-1.34616</c:v>
                </c:pt>
                <c:pt idx="916">
                  <c:v>-1.3329300000000002</c:v>
                </c:pt>
                <c:pt idx="917">
                  <c:v>-1.3225799999999999</c:v>
                </c:pt>
                <c:pt idx="918">
                  <c:v>-1.3094600000000001</c:v>
                </c:pt>
                <c:pt idx="919">
                  <c:v>-1.2991999999999999</c:v>
                </c:pt>
                <c:pt idx="920">
                  <c:v>-1.2861899999999999</c:v>
                </c:pt>
                <c:pt idx="921">
                  <c:v>-1.2732399999999999</c:v>
                </c:pt>
                <c:pt idx="922">
                  <c:v>-1.2631199999999998</c:v>
                </c:pt>
                <c:pt idx="923">
                  <c:v>-1.2502800000000001</c:v>
                </c:pt>
                <c:pt idx="924">
                  <c:v>-1.2402500000000001</c:v>
                </c:pt>
                <c:pt idx="925">
                  <c:v>-1.2275199999999999</c:v>
                </c:pt>
                <c:pt idx="926">
                  <c:v>-1.2175800000000001</c:v>
                </c:pt>
                <c:pt idx="927">
                  <c:v>-1.20496</c:v>
                </c:pt>
                <c:pt idx="928">
                  <c:v>-1.1951100000000001</c:v>
                </c:pt>
                <c:pt idx="929">
                  <c:v>-1.1825999999999999</c:v>
                </c:pt>
                <c:pt idx="930">
                  <c:v>-1.1728400000000001</c:v>
                </c:pt>
                <c:pt idx="931">
                  <c:v>-1.1604400000000001</c:v>
                </c:pt>
                <c:pt idx="932">
                  <c:v>-1.1507700000000001</c:v>
                </c:pt>
                <c:pt idx="933">
                  <c:v>-1.14114</c:v>
                </c:pt>
                <c:pt idx="934">
                  <c:v>-1.1288999999999998</c:v>
                </c:pt>
                <c:pt idx="935">
                  <c:v>-1.1193600000000001</c:v>
                </c:pt>
                <c:pt idx="936">
                  <c:v>-1.1072299999999999</c:v>
                </c:pt>
                <c:pt idx="937">
                  <c:v>-1.0977800000000002</c:v>
                </c:pt>
                <c:pt idx="938">
                  <c:v>-1.0857599999999998</c:v>
                </c:pt>
                <c:pt idx="939">
                  <c:v>-1.0763999999999998</c:v>
                </c:pt>
                <c:pt idx="940">
                  <c:v>-1.06708</c:v>
                </c:pt>
                <c:pt idx="941">
                  <c:v>-1.05522</c:v>
                </c:pt>
                <c:pt idx="942">
                  <c:v>-1.0459899999999998</c:v>
                </c:pt>
                <c:pt idx="943">
                  <c:v>-1.03424</c:v>
                </c:pt>
                <c:pt idx="944">
                  <c:v>-1.0251000000000001</c:v>
                </c:pt>
                <c:pt idx="945">
                  <c:v>-1.016</c:v>
                </c:pt>
                <c:pt idx="946">
                  <c:v>-1.0069399999999999</c:v>
                </c:pt>
                <c:pt idx="947">
                  <c:v>-0.99540000000000006</c:v>
                </c:pt>
                <c:pt idx="948">
                  <c:v>-0.98643000000000003</c:v>
                </c:pt>
                <c:pt idx="949">
                  <c:v>-0.97750000000000004</c:v>
                </c:pt>
                <c:pt idx="950">
                  <c:v>-0.96612000000000009</c:v>
                </c:pt>
                <c:pt idx="951">
                  <c:v>-0.95728000000000013</c:v>
                </c:pt>
                <c:pt idx="952">
                  <c:v>-0.94847999999999999</c:v>
                </c:pt>
                <c:pt idx="953">
                  <c:v>-0.93971999999999989</c:v>
                </c:pt>
                <c:pt idx="954">
                  <c:v>-0.92854999999999999</c:v>
                </c:pt>
                <c:pt idx="955">
                  <c:v>-0.91988000000000003</c:v>
                </c:pt>
                <c:pt idx="956">
                  <c:v>-0.91125</c:v>
                </c:pt>
                <c:pt idx="957">
                  <c:v>-0.90266000000000002</c:v>
                </c:pt>
                <c:pt idx="958">
                  <c:v>-0.89170000000000005</c:v>
                </c:pt>
                <c:pt idx="959">
                  <c:v>-0.8832000000000001</c:v>
                </c:pt>
                <c:pt idx="960">
                  <c:v>-0.87473999999999996</c:v>
                </c:pt>
                <c:pt idx="961">
                  <c:v>-0.86632000000000009</c:v>
                </c:pt>
                <c:pt idx="962">
                  <c:v>-0.85794000000000004</c:v>
                </c:pt>
                <c:pt idx="963">
                  <c:v>-0.84723999999999999</c:v>
                </c:pt>
                <c:pt idx="964">
                  <c:v>-0.83894999999999997</c:v>
                </c:pt>
                <c:pt idx="965">
                  <c:v>-0.83069999999999999</c:v>
                </c:pt>
                <c:pt idx="966">
                  <c:v>-0.82249000000000005</c:v>
                </c:pt>
                <c:pt idx="967">
                  <c:v>-0.81432000000000004</c:v>
                </c:pt>
                <c:pt idx="968">
                  <c:v>-0.80619000000000007</c:v>
                </c:pt>
                <c:pt idx="969">
                  <c:v>-0.79810000000000003</c:v>
                </c:pt>
                <c:pt idx="970">
                  <c:v>-0.79004999999999992</c:v>
                </c:pt>
                <c:pt idx="971">
                  <c:v>-0.77976000000000001</c:v>
                </c:pt>
                <c:pt idx="972">
                  <c:v>-0.77179999999999993</c:v>
                </c:pt>
                <c:pt idx="973">
                  <c:v>-0.76388000000000011</c:v>
                </c:pt>
                <c:pt idx="974">
                  <c:v>-0.75600000000000012</c:v>
                </c:pt>
                <c:pt idx="975">
                  <c:v>-0.74816000000000005</c:v>
                </c:pt>
                <c:pt idx="976">
                  <c:v>-0.74036000000000002</c:v>
                </c:pt>
                <c:pt idx="977">
                  <c:v>-0.73259999999999992</c:v>
                </c:pt>
                <c:pt idx="978">
                  <c:v>-0.72487999999999997</c:v>
                </c:pt>
                <c:pt idx="979">
                  <c:v>-0.71719999999999995</c:v>
                </c:pt>
                <c:pt idx="980">
                  <c:v>-0.70955999999999997</c:v>
                </c:pt>
                <c:pt idx="981">
                  <c:v>-0.70196000000000003</c:v>
                </c:pt>
                <c:pt idx="982">
                  <c:v>-0.69440000000000013</c:v>
                </c:pt>
                <c:pt idx="983">
                  <c:v>-0.68688000000000005</c:v>
                </c:pt>
                <c:pt idx="984">
                  <c:v>-0.6794</c:v>
                </c:pt>
                <c:pt idx="985">
                  <c:v>-0.67196</c:v>
                </c:pt>
                <c:pt idx="986">
                  <c:v>-0.66456000000000004</c:v>
                </c:pt>
                <c:pt idx="987">
                  <c:v>-0.65720000000000001</c:v>
                </c:pt>
                <c:pt idx="988">
                  <c:v>-0.65198999999999996</c:v>
                </c:pt>
                <c:pt idx="989">
                  <c:v>-0.64469999999999994</c:v>
                </c:pt>
                <c:pt idx="990">
                  <c:v>-0.63745000000000007</c:v>
                </c:pt>
                <c:pt idx="991">
                  <c:v>-0.63024000000000002</c:v>
                </c:pt>
                <c:pt idx="992">
                  <c:v>-0.62307000000000001</c:v>
                </c:pt>
                <c:pt idx="993">
                  <c:v>-0.61594000000000004</c:v>
                </c:pt>
                <c:pt idx="994">
                  <c:v>-0.6109</c:v>
                </c:pt>
                <c:pt idx="995">
                  <c:v>-0.60384000000000004</c:v>
                </c:pt>
                <c:pt idx="996">
                  <c:v>-0.59681999999999991</c:v>
                </c:pt>
                <c:pt idx="997">
                  <c:v>-0.58984000000000003</c:v>
                </c:pt>
                <c:pt idx="998">
                  <c:v>-0.58289999999999997</c:v>
                </c:pt>
                <c:pt idx="999">
                  <c:v>-0.57799999999999996</c:v>
                </c:pt>
                <c:pt idx="1000">
                  <c:v>-0.57113000000000003</c:v>
                </c:pt>
                <c:pt idx="1001">
                  <c:v>-0.56430000000000002</c:v>
                </c:pt>
                <c:pt idx="1002">
                  <c:v>-0.55947999999999998</c:v>
                </c:pt>
                <c:pt idx="1003">
                  <c:v>-0.55271999999999988</c:v>
                </c:pt>
                <c:pt idx="1004">
                  <c:v>-0.54600000000000004</c:v>
                </c:pt>
                <c:pt idx="1005">
                  <c:v>-0.54125999999999996</c:v>
                </c:pt>
                <c:pt idx="1006">
                  <c:v>-0.53461000000000003</c:v>
                </c:pt>
                <c:pt idx="1007">
                  <c:v>-0.52800000000000002</c:v>
                </c:pt>
                <c:pt idx="1008">
                  <c:v>-0.52333999999999992</c:v>
                </c:pt>
                <c:pt idx="1009">
                  <c:v>-0.51680000000000004</c:v>
                </c:pt>
                <c:pt idx="1010">
                  <c:v>-0.51029999999999998</c:v>
                </c:pt>
                <c:pt idx="1011">
                  <c:v>-0.50571999999999995</c:v>
                </c:pt>
                <c:pt idx="1012">
                  <c:v>-0.49928999999999996</c:v>
                </c:pt>
                <c:pt idx="1013">
                  <c:v>-0.49476000000000003</c:v>
                </c:pt>
                <c:pt idx="1014">
                  <c:v>-0.48840000000000006</c:v>
                </c:pt>
                <c:pt idx="1015">
                  <c:v>-0.48391999999999996</c:v>
                </c:pt>
                <c:pt idx="1016">
                  <c:v>-0.47763</c:v>
                </c:pt>
                <c:pt idx="1017">
                  <c:v>-0.47320000000000001</c:v>
                </c:pt>
                <c:pt idx="1018">
                  <c:v>-0.4669799999999999</c:v>
                </c:pt>
                <c:pt idx="1019">
                  <c:v>-0.46259999999999996</c:v>
                </c:pt>
                <c:pt idx="1020">
                  <c:v>-0.45645000000000002</c:v>
                </c:pt>
                <c:pt idx="1021">
                  <c:v>-0.45212000000000002</c:v>
                </c:pt>
                <c:pt idx="1022">
                  <c:v>-0.44781000000000004</c:v>
                </c:pt>
                <c:pt idx="1023">
                  <c:v>-0.44176000000000004</c:v>
                </c:pt>
                <c:pt idx="1024">
                  <c:v>-0.4375</c:v>
                </c:pt>
                <c:pt idx="1025">
                  <c:v>-0.43151999999999996</c:v>
                </c:pt>
                <c:pt idx="1026">
                  <c:v>-0.42730999999999997</c:v>
                </c:pt>
                <c:pt idx="1027">
                  <c:v>-0.42312</c:v>
                </c:pt>
                <c:pt idx="1028">
                  <c:v>-0.41724</c:v>
                </c:pt>
                <c:pt idx="1029">
                  <c:v>-0.41309999999999997</c:v>
                </c:pt>
                <c:pt idx="1030">
                  <c:v>-0.40897999999999995</c:v>
                </c:pt>
                <c:pt idx="1031">
                  <c:v>-0.4032</c:v>
                </c:pt>
                <c:pt idx="1032">
                  <c:v>-0.39912999999999998</c:v>
                </c:pt>
                <c:pt idx="1033">
                  <c:v>-0.39508000000000004</c:v>
                </c:pt>
                <c:pt idx="1034">
                  <c:v>-0.39105000000000001</c:v>
                </c:pt>
                <c:pt idx="1035">
                  <c:v>-0.38540000000000002</c:v>
                </c:pt>
                <c:pt idx="1036">
                  <c:v>-0.38141999999999998</c:v>
                </c:pt>
                <c:pt idx="1037">
                  <c:v>-0.37746000000000002</c:v>
                </c:pt>
                <c:pt idx="1038">
                  <c:v>-0.37351999999999996</c:v>
                </c:pt>
                <c:pt idx="1039">
                  <c:v>-0.36960000000000004</c:v>
                </c:pt>
                <c:pt idx="1040">
                  <c:v>-0.36410999999999999</c:v>
                </c:pt>
                <c:pt idx="1041">
                  <c:v>-0.36023999999999995</c:v>
                </c:pt>
                <c:pt idx="1042">
                  <c:v>-0.35638999999999998</c:v>
                </c:pt>
                <c:pt idx="1043">
                  <c:v>-0.35255999999999993</c:v>
                </c:pt>
                <c:pt idx="1044">
                  <c:v>-0.34875</c:v>
                </c:pt>
                <c:pt idx="1045">
                  <c:v>-0.34495999999999999</c:v>
                </c:pt>
                <c:pt idx="1046">
                  <c:v>-0.34119000000000005</c:v>
                </c:pt>
                <c:pt idx="1047">
                  <c:v>-0.33744000000000007</c:v>
                </c:pt>
                <c:pt idx="1048">
                  <c:v>-0.33371000000000001</c:v>
                </c:pt>
                <c:pt idx="1049">
                  <c:v>-0.33</c:v>
                </c:pt>
                <c:pt idx="1050">
                  <c:v>-0.32630999999999999</c:v>
                </c:pt>
                <c:pt idx="1051">
                  <c:v>-0.32264000000000004</c:v>
                </c:pt>
                <c:pt idx="1052">
                  <c:v>-0.31899</c:v>
                </c:pt>
                <c:pt idx="1053">
                  <c:v>-0.31536000000000003</c:v>
                </c:pt>
                <c:pt idx="1054">
                  <c:v>-0.31175000000000003</c:v>
                </c:pt>
                <c:pt idx="1055">
                  <c:v>-0.30816000000000004</c:v>
                </c:pt>
                <c:pt idx="1056">
                  <c:v>-0.30458999999999997</c:v>
                </c:pt>
                <c:pt idx="1057">
                  <c:v>-0.30104000000000003</c:v>
                </c:pt>
                <c:pt idx="1058">
                  <c:v>-0.29751</c:v>
                </c:pt>
                <c:pt idx="1059">
                  <c:v>-0.29399999999999998</c:v>
                </c:pt>
                <c:pt idx="1060">
                  <c:v>-0.29050999999999999</c:v>
                </c:pt>
                <c:pt idx="1061">
                  <c:v>-0.28703999999999996</c:v>
                </c:pt>
                <c:pt idx="1062">
                  <c:v>-0.28495999999999994</c:v>
                </c:pt>
                <c:pt idx="1063">
                  <c:v>-0.28151999999999999</c:v>
                </c:pt>
                <c:pt idx="1064">
                  <c:v>-0.27810000000000001</c:v>
                </c:pt>
                <c:pt idx="1065">
                  <c:v>-0.27470000000000006</c:v>
                </c:pt>
                <c:pt idx="1066">
                  <c:v>-0.27132000000000001</c:v>
                </c:pt>
                <c:pt idx="1067">
                  <c:v>-0.26796000000000003</c:v>
                </c:pt>
                <c:pt idx="1068">
                  <c:v>-0.26593</c:v>
                </c:pt>
                <c:pt idx="1069">
                  <c:v>-0.2626</c:v>
                </c:pt>
                <c:pt idx="1070">
                  <c:v>-0.25929000000000002</c:v>
                </c:pt>
                <c:pt idx="1071">
                  <c:v>-0.25600000000000001</c:v>
                </c:pt>
                <c:pt idx="1072">
                  <c:v>-0.254</c:v>
                </c:pt>
                <c:pt idx="1073">
                  <c:v>-0.25074000000000002</c:v>
                </c:pt>
                <c:pt idx="1074">
                  <c:v>-0.2475</c:v>
                </c:pt>
                <c:pt idx="1075">
                  <c:v>-0.24428</c:v>
                </c:pt>
                <c:pt idx="1076">
                  <c:v>-0.24231</c:v>
                </c:pt>
                <c:pt idx="1077">
                  <c:v>-0.23912</c:v>
                </c:pt>
                <c:pt idx="1078">
                  <c:v>-0.23594999999999999</c:v>
                </c:pt>
                <c:pt idx="1079">
                  <c:v>-0.23400000000000001</c:v>
                </c:pt>
                <c:pt idx="1080">
                  <c:v>-0.23086000000000001</c:v>
                </c:pt>
                <c:pt idx="1081">
                  <c:v>-0.22774</c:v>
                </c:pt>
                <c:pt idx="1082">
                  <c:v>-0.22581000000000004</c:v>
                </c:pt>
                <c:pt idx="1083">
                  <c:v>-0.22272000000000003</c:v>
                </c:pt>
                <c:pt idx="1084">
                  <c:v>-0.22080000000000002</c:v>
                </c:pt>
                <c:pt idx="1085">
                  <c:v>-0.21773999999999999</c:v>
                </c:pt>
                <c:pt idx="1086">
                  <c:v>-0.2147</c:v>
                </c:pt>
                <c:pt idx="1087">
                  <c:v>-0.21279999999999999</c:v>
                </c:pt>
                <c:pt idx="1088">
                  <c:v>-0.20979</c:v>
                </c:pt>
                <c:pt idx="1089">
                  <c:v>-0.20789999999999997</c:v>
                </c:pt>
                <c:pt idx="1090">
                  <c:v>-0.20491999999999999</c:v>
                </c:pt>
                <c:pt idx="1091">
                  <c:v>-0.20195999999999997</c:v>
                </c:pt>
                <c:pt idx="1092">
                  <c:v>-0.20008999999999996</c:v>
                </c:pt>
                <c:pt idx="1093">
                  <c:v>-0.19716</c:v>
                </c:pt>
                <c:pt idx="1094">
                  <c:v>-0.1953</c:v>
                </c:pt>
                <c:pt idx="1095">
                  <c:v>-0.19240000000000002</c:v>
                </c:pt>
                <c:pt idx="1096">
                  <c:v>-0.19055000000000002</c:v>
                </c:pt>
                <c:pt idx="1097">
                  <c:v>-0.18768000000000001</c:v>
                </c:pt>
                <c:pt idx="1098">
                  <c:v>-0.18584000000000001</c:v>
                </c:pt>
                <c:pt idx="1099">
                  <c:v>-0.183</c:v>
                </c:pt>
                <c:pt idx="1100">
                  <c:v>-0.18117000000000003</c:v>
                </c:pt>
                <c:pt idx="1101">
                  <c:v>-0.17836000000000002</c:v>
                </c:pt>
                <c:pt idx="1102">
                  <c:v>-0.17654</c:v>
                </c:pt>
                <c:pt idx="1103">
                  <c:v>-0.17376</c:v>
                </c:pt>
                <c:pt idx="1104">
                  <c:v>-0.17195000000000002</c:v>
                </c:pt>
                <c:pt idx="1105">
                  <c:v>-0.17014000000000001</c:v>
                </c:pt>
                <c:pt idx="1106">
                  <c:v>-0.16739999999999999</c:v>
                </c:pt>
                <c:pt idx="1107">
                  <c:v>-0.1656</c:v>
                </c:pt>
                <c:pt idx="1108">
                  <c:v>-0.16289000000000001</c:v>
                </c:pt>
                <c:pt idx="1109">
                  <c:v>-0.16109999999999999</c:v>
                </c:pt>
                <c:pt idx="1110">
                  <c:v>-0.15841999999999998</c:v>
                </c:pt>
                <c:pt idx="1111">
                  <c:v>-0.15663999999999997</c:v>
                </c:pt>
                <c:pt idx="1112">
                  <c:v>-0.15486</c:v>
                </c:pt>
                <c:pt idx="1113">
                  <c:v>-0.15221999999999999</c:v>
                </c:pt>
                <c:pt idx="1114">
                  <c:v>-0.15045</c:v>
                </c:pt>
                <c:pt idx="1115">
                  <c:v>-0.14784</c:v>
                </c:pt>
                <c:pt idx="1116">
                  <c:v>-0.14608000000000002</c:v>
                </c:pt>
                <c:pt idx="1117">
                  <c:v>-0.14432</c:v>
                </c:pt>
                <c:pt idx="1118">
                  <c:v>-0.14174999999999999</c:v>
                </c:pt>
                <c:pt idx="1119">
                  <c:v>-0.14000000000000001</c:v>
                </c:pt>
                <c:pt idx="1120">
                  <c:v>-0.13746</c:v>
                </c:pt>
                <c:pt idx="1121">
                  <c:v>-0.13572000000000001</c:v>
                </c:pt>
                <c:pt idx="1122">
                  <c:v>-0.13415400000000002</c:v>
                </c:pt>
                <c:pt idx="1123">
                  <c:v>-0.13165299999999999</c:v>
                </c:pt>
                <c:pt idx="1124">
                  <c:v>-0.12992300000000001</c:v>
                </c:pt>
                <c:pt idx="1125">
                  <c:v>-0.12802000000000002</c:v>
                </c:pt>
                <c:pt idx="1126">
                  <c:v>-0.12573199999999998</c:v>
                </c:pt>
                <c:pt idx="1127">
                  <c:v>-0.12384000000000001</c:v>
                </c:pt>
                <c:pt idx="1128">
                  <c:v>-0.12212000000000001</c:v>
                </c:pt>
                <c:pt idx="1129">
                  <c:v>-0.1197</c:v>
                </c:pt>
                <c:pt idx="1130">
                  <c:v>-0.11799</c:v>
                </c:pt>
                <c:pt idx="1131">
                  <c:v>-0.116451</c:v>
                </c:pt>
                <c:pt idx="1132">
                  <c:v>-0.11407</c:v>
                </c:pt>
                <c:pt idx="1133">
                  <c:v>-0.11220000000000001</c:v>
                </c:pt>
                <c:pt idx="1134">
                  <c:v>-0.11067000000000002</c:v>
                </c:pt>
                <c:pt idx="1135">
                  <c:v>-0.10832900000000002</c:v>
                </c:pt>
                <c:pt idx="1136">
                  <c:v>-0.10663900000000001</c:v>
                </c:pt>
                <c:pt idx="1137">
                  <c:v>-0.10494900000000001</c:v>
                </c:pt>
                <c:pt idx="1138">
                  <c:v>-0.10248</c:v>
                </c:pt>
                <c:pt idx="1139">
                  <c:v>-0.10096800000000002</c:v>
                </c:pt>
                <c:pt idx="1140">
                  <c:v>-9.9288000000000015E-2</c:v>
                </c:pt>
                <c:pt idx="1141">
                  <c:v>-9.7027000000000016E-2</c:v>
                </c:pt>
                <c:pt idx="1142">
                  <c:v>-9.5357000000000011E-2</c:v>
                </c:pt>
                <c:pt idx="1143">
                  <c:v>-9.3686999999999993E-2</c:v>
                </c:pt>
                <c:pt idx="1144">
                  <c:v>-9.2017000000000015E-2</c:v>
                </c:pt>
                <c:pt idx="1145">
                  <c:v>-8.9805999999999997E-2</c:v>
                </c:pt>
                <c:pt idx="1146">
                  <c:v>-8.8146000000000002E-2</c:v>
                </c:pt>
                <c:pt idx="1147">
                  <c:v>-8.6486000000000007E-2</c:v>
                </c:pt>
                <c:pt idx="1148">
                  <c:v>-8.4315000000000001E-2</c:v>
                </c:pt>
                <c:pt idx="1149">
                  <c:v>-8.2664999999999988E-2</c:v>
                </c:pt>
                <c:pt idx="1150">
                  <c:v>-8.101499999999999E-2</c:v>
                </c:pt>
                <c:pt idx="1151">
                  <c:v>-7.9364999999999977E-2</c:v>
                </c:pt>
                <c:pt idx="1152">
                  <c:v>-7.7715000000000006E-2</c:v>
                </c:pt>
                <c:pt idx="1153">
                  <c:v>-7.5604000000000005E-2</c:v>
                </c:pt>
                <c:pt idx="1154">
                  <c:v>-7.3964000000000002E-2</c:v>
                </c:pt>
                <c:pt idx="1155">
                  <c:v>-7.2323999999999999E-2</c:v>
                </c:pt>
                <c:pt idx="1156">
                  <c:v>-7.0252999999999996E-2</c:v>
                </c:pt>
                <c:pt idx="1157">
                  <c:v>-6.8623000000000003E-2</c:v>
                </c:pt>
                <c:pt idx="1158">
                  <c:v>-6.6992999999999983E-2</c:v>
                </c:pt>
                <c:pt idx="1159">
                  <c:v>-6.5362999999999991E-2</c:v>
                </c:pt>
                <c:pt idx="1160">
                  <c:v>-6.3341999999999996E-2</c:v>
                </c:pt>
                <c:pt idx="1161">
                  <c:v>-6.1721999999999999E-2</c:v>
                </c:pt>
                <c:pt idx="1162">
                  <c:v>-6.0101999999999996E-2</c:v>
                </c:pt>
                <c:pt idx="1163">
                  <c:v>-5.8121000000000006E-2</c:v>
                </c:pt>
                <c:pt idx="1164">
                  <c:v>-5.6511000000000006E-2</c:v>
                </c:pt>
                <c:pt idx="1165">
                  <c:v>-5.4901000000000005E-2</c:v>
                </c:pt>
                <c:pt idx="1166">
                  <c:v>-5.2959999999999993E-2</c:v>
                </c:pt>
                <c:pt idx="1167">
                  <c:v>-5.1359999999999989E-2</c:v>
                </c:pt>
                <c:pt idx="1168">
                  <c:v>-4.9759999999999999E-2</c:v>
                </c:pt>
                <c:pt idx="1169">
                  <c:v>-4.8159999999999994E-2</c:v>
                </c:pt>
                <c:pt idx="1170">
                  <c:v>-4.6269000000000005E-2</c:v>
                </c:pt>
                <c:pt idx="1171">
                  <c:v>-4.4679000000000003E-2</c:v>
                </c:pt>
                <c:pt idx="1172">
                  <c:v>-4.3088999999999995E-2</c:v>
                </c:pt>
                <c:pt idx="1173">
                  <c:v>-4.1499000000000001E-2</c:v>
                </c:pt>
                <c:pt idx="1174">
                  <c:v>-3.9657999999999999E-2</c:v>
                </c:pt>
                <c:pt idx="1175">
                  <c:v>-3.8078000000000001E-2</c:v>
                </c:pt>
                <c:pt idx="1176">
                  <c:v>-3.6497999999999996E-2</c:v>
                </c:pt>
                <c:pt idx="1177">
                  <c:v>-3.4697000000000006E-2</c:v>
                </c:pt>
                <c:pt idx="1178">
                  <c:v>-3.3127000000000004E-2</c:v>
                </c:pt>
                <c:pt idx="1179">
                  <c:v>-3.1557000000000002E-2</c:v>
                </c:pt>
                <c:pt idx="1180">
                  <c:v>-2.9987E-2</c:v>
                </c:pt>
                <c:pt idx="1181">
                  <c:v>-2.8236000000000004E-2</c:v>
                </c:pt>
                <c:pt idx="1182">
                  <c:v>-2.6676000000000002E-2</c:v>
                </c:pt>
                <c:pt idx="1183">
                  <c:v>-2.5116000000000003E-2</c:v>
                </c:pt>
                <c:pt idx="1184">
                  <c:v>-2.3556000000000004E-2</c:v>
                </c:pt>
                <c:pt idx="1185">
                  <c:v>-2.1854999999999999E-2</c:v>
                </c:pt>
                <c:pt idx="1186">
                  <c:v>-2.0305000000000004E-2</c:v>
                </c:pt>
                <c:pt idx="1187">
                  <c:v>-1.8754999999999997E-2</c:v>
                </c:pt>
                <c:pt idx="1188">
                  <c:v>-1.7093999999999998E-2</c:v>
                </c:pt>
                <c:pt idx="1189">
                  <c:v>-1.5553999999999997E-2</c:v>
                </c:pt>
                <c:pt idx="1190">
                  <c:v>-1.3967799999999999E-2</c:v>
                </c:pt>
                <c:pt idx="1191">
                  <c:v>-1.24432E-2</c:v>
                </c:pt>
                <c:pt idx="1192">
                  <c:v>-1.08171E-2</c:v>
                </c:pt>
                <c:pt idx="1193">
                  <c:v>-9.2870999999999995E-3</c:v>
                </c:pt>
                <c:pt idx="1194">
                  <c:v>-7.7570999999999994E-3</c:v>
                </c:pt>
                <c:pt idx="1195">
                  <c:v>-6.2270999999999984E-3</c:v>
                </c:pt>
                <c:pt idx="1196">
                  <c:v>-4.6663999999999994E-3</c:v>
                </c:pt>
                <c:pt idx="1197">
                  <c:v>-3.1463999999999997E-3</c:v>
                </c:pt>
                <c:pt idx="1198">
                  <c:v>-1.6264000000000001E-3</c:v>
                </c:pt>
                <c:pt idx="1199">
                  <c:v>-1.03284E-4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55DD-1A41-BFE1-0F764BD9F83E}"/>
            </c:ext>
          </c:extLst>
        </c:ser>
        <c:ser>
          <c:idx val="4"/>
          <c:order val="4"/>
          <c:tx>
            <c:v>S2 area norm</c:v>
          </c:tx>
          <c:spPr>
            <a:ln w="38100">
              <a:solidFill>
                <a:srgbClr val="70AD47"/>
              </a:solidFill>
            </a:ln>
          </c:spPr>
          <c:marker>
            <c:symbol val="none"/>
          </c:marker>
          <c:xVal>
            <c:numRef>
              <c:f>'Milli +potential'!$V$2:$V$1201</c:f>
              <c:numCache>
                <c:formatCode>General</c:formatCode>
                <c:ptCount val="1200"/>
                <c:pt idx="0">
                  <c:v>398.5</c:v>
                </c:pt>
                <c:pt idx="1">
                  <c:v>397.5</c:v>
                </c:pt>
                <c:pt idx="2">
                  <c:v>396.5</c:v>
                </c:pt>
                <c:pt idx="3">
                  <c:v>395.5</c:v>
                </c:pt>
                <c:pt idx="4">
                  <c:v>394.5</c:v>
                </c:pt>
                <c:pt idx="5">
                  <c:v>393.6</c:v>
                </c:pt>
                <c:pt idx="6">
                  <c:v>392.6</c:v>
                </c:pt>
                <c:pt idx="7">
                  <c:v>391.6</c:v>
                </c:pt>
                <c:pt idx="8">
                  <c:v>390.6</c:v>
                </c:pt>
                <c:pt idx="9">
                  <c:v>389.6</c:v>
                </c:pt>
                <c:pt idx="10">
                  <c:v>388.6</c:v>
                </c:pt>
                <c:pt idx="11">
                  <c:v>387.6</c:v>
                </c:pt>
                <c:pt idx="12">
                  <c:v>386.6</c:v>
                </c:pt>
                <c:pt idx="13">
                  <c:v>385.6</c:v>
                </c:pt>
                <c:pt idx="14">
                  <c:v>384.6</c:v>
                </c:pt>
                <c:pt idx="15">
                  <c:v>383.5</c:v>
                </c:pt>
                <c:pt idx="16">
                  <c:v>382.6</c:v>
                </c:pt>
                <c:pt idx="17">
                  <c:v>381.6</c:v>
                </c:pt>
                <c:pt idx="18">
                  <c:v>380.5</c:v>
                </c:pt>
                <c:pt idx="19">
                  <c:v>379.59999999999997</c:v>
                </c:pt>
                <c:pt idx="20">
                  <c:v>378.59999999999997</c:v>
                </c:pt>
                <c:pt idx="21">
                  <c:v>377.59999999999997</c:v>
                </c:pt>
                <c:pt idx="22">
                  <c:v>376.59999999999997</c:v>
                </c:pt>
                <c:pt idx="23">
                  <c:v>375.59999999999997</c:v>
                </c:pt>
                <c:pt idx="24">
                  <c:v>374.59999999999997</c:v>
                </c:pt>
                <c:pt idx="25">
                  <c:v>373.59999999999997</c:v>
                </c:pt>
                <c:pt idx="26">
                  <c:v>372.59999999999997</c:v>
                </c:pt>
                <c:pt idx="27">
                  <c:v>371.59999999999997</c:v>
                </c:pt>
                <c:pt idx="28">
                  <c:v>370.59999999999997</c:v>
                </c:pt>
                <c:pt idx="29">
                  <c:v>369.59999999999997</c:v>
                </c:pt>
                <c:pt idx="30">
                  <c:v>368.59999999999997</c:v>
                </c:pt>
                <c:pt idx="31">
                  <c:v>367.59999999999997</c:v>
                </c:pt>
                <c:pt idx="32">
                  <c:v>366.70000000000005</c:v>
                </c:pt>
                <c:pt idx="33">
                  <c:v>365.70000000000005</c:v>
                </c:pt>
                <c:pt idx="34">
                  <c:v>364.70000000000005</c:v>
                </c:pt>
                <c:pt idx="35">
                  <c:v>363.70000000000005</c:v>
                </c:pt>
                <c:pt idx="36">
                  <c:v>362.59999999999997</c:v>
                </c:pt>
                <c:pt idx="37">
                  <c:v>361.59999999999997</c:v>
                </c:pt>
                <c:pt idx="38">
                  <c:v>360.59999999999997</c:v>
                </c:pt>
                <c:pt idx="39">
                  <c:v>359.59999999999997</c:v>
                </c:pt>
                <c:pt idx="40">
                  <c:v>358.59999999999997</c:v>
                </c:pt>
                <c:pt idx="41">
                  <c:v>357.5</c:v>
                </c:pt>
                <c:pt idx="42">
                  <c:v>356.5</c:v>
                </c:pt>
                <c:pt idx="43">
                  <c:v>355.6</c:v>
                </c:pt>
                <c:pt idx="44">
                  <c:v>354.5</c:v>
                </c:pt>
                <c:pt idx="45">
                  <c:v>353.6</c:v>
                </c:pt>
                <c:pt idx="46">
                  <c:v>352.6</c:v>
                </c:pt>
                <c:pt idx="47">
                  <c:v>351.6</c:v>
                </c:pt>
                <c:pt idx="48">
                  <c:v>350.6</c:v>
                </c:pt>
                <c:pt idx="49">
                  <c:v>349.6</c:v>
                </c:pt>
                <c:pt idx="50">
                  <c:v>348.6</c:v>
                </c:pt>
                <c:pt idx="51">
                  <c:v>347.6</c:v>
                </c:pt>
                <c:pt idx="52">
                  <c:v>346.6</c:v>
                </c:pt>
                <c:pt idx="53">
                  <c:v>345.6</c:v>
                </c:pt>
                <c:pt idx="54">
                  <c:v>344.6</c:v>
                </c:pt>
                <c:pt idx="55">
                  <c:v>343.6</c:v>
                </c:pt>
                <c:pt idx="56">
                  <c:v>342.6</c:v>
                </c:pt>
                <c:pt idx="57">
                  <c:v>341.6</c:v>
                </c:pt>
                <c:pt idx="58">
                  <c:v>340.6</c:v>
                </c:pt>
                <c:pt idx="59">
                  <c:v>339.6</c:v>
                </c:pt>
                <c:pt idx="60">
                  <c:v>338.6</c:v>
                </c:pt>
                <c:pt idx="61">
                  <c:v>337.6</c:v>
                </c:pt>
                <c:pt idx="62">
                  <c:v>336.6</c:v>
                </c:pt>
                <c:pt idx="63">
                  <c:v>335.6</c:v>
                </c:pt>
                <c:pt idx="64">
                  <c:v>334.6</c:v>
                </c:pt>
                <c:pt idx="65">
                  <c:v>333.6</c:v>
                </c:pt>
                <c:pt idx="66">
                  <c:v>332.6</c:v>
                </c:pt>
                <c:pt idx="67">
                  <c:v>331.6</c:v>
                </c:pt>
                <c:pt idx="68">
                  <c:v>330.6</c:v>
                </c:pt>
                <c:pt idx="69">
                  <c:v>329.6</c:v>
                </c:pt>
                <c:pt idx="70">
                  <c:v>328.6</c:v>
                </c:pt>
                <c:pt idx="71">
                  <c:v>327.60000000000002</c:v>
                </c:pt>
                <c:pt idx="72">
                  <c:v>326.60000000000002</c:v>
                </c:pt>
                <c:pt idx="73">
                  <c:v>325.60000000000002</c:v>
                </c:pt>
                <c:pt idx="74">
                  <c:v>324.60000000000002</c:v>
                </c:pt>
                <c:pt idx="75">
                  <c:v>323.60000000000002</c:v>
                </c:pt>
                <c:pt idx="76">
                  <c:v>322.60000000000002</c:v>
                </c:pt>
                <c:pt idx="77">
                  <c:v>321.60000000000002</c:v>
                </c:pt>
                <c:pt idx="78">
                  <c:v>320.60000000000002</c:v>
                </c:pt>
                <c:pt idx="79">
                  <c:v>319.60000000000002</c:v>
                </c:pt>
                <c:pt idx="80">
                  <c:v>318.60000000000002</c:v>
                </c:pt>
                <c:pt idx="81">
                  <c:v>317.59999999999997</c:v>
                </c:pt>
                <c:pt idx="82">
                  <c:v>316.59999999999997</c:v>
                </c:pt>
                <c:pt idx="83">
                  <c:v>315.59999999999997</c:v>
                </c:pt>
                <c:pt idx="84">
                  <c:v>314.7</c:v>
                </c:pt>
                <c:pt idx="85">
                  <c:v>313.7</c:v>
                </c:pt>
                <c:pt idx="86">
                  <c:v>312.59999999999997</c:v>
                </c:pt>
                <c:pt idx="87">
                  <c:v>311.59999999999997</c:v>
                </c:pt>
                <c:pt idx="88">
                  <c:v>310.59999999999997</c:v>
                </c:pt>
                <c:pt idx="89">
                  <c:v>309.59999999999997</c:v>
                </c:pt>
                <c:pt idx="90">
                  <c:v>308.59999999999997</c:v>
                </c:pt>
                <c:pt idx="91">
                  <c:v>307.59999999999997</c:v>
                </c:pt>
                <c:pt idx="92">
                  <c:v>306.59999999999997</c:v>
                </c:pt>
                <c:pt idx="93">
                  <c:v>305.59999999999997</c:v>
                </c:pt>
                <c:pt idx="94">
                  <c:v>304.59999999999997</c:v>
                </c:pt>
                <c:pt idx="95">
                  <c:v>303.59999999999997</c:v>
                </c:pt>
                <c:pt idx="96">
                  <c:v>302.59999999999997</c:v>
                </c:pt>
                <c:pt idx="97">
                  <c:v>301.59999999999997</c:v>
                </c:pt>
                <c:pt idx="98">
                  <c:v>300.59999999999997</c:v>
                </c:pt>
                <c:pt idx="99">
                  <c:v>299.59999999999997</c:v>
                </c:pt>
                <c:pt idx="100">
                  <c:v>298.59999999999997</c:v>
                </c:pt>
                <c:pt idx="101">
                  <c:v>297.59999999999997</c:v>
                </c:pt>
                <c:pt idx="102">
                  <c:v>296.59999999999997</c:v>
                </c:pt>
                <c:pt idx="103">
                  <c:v>295.59999999999997</c:v>
                </c:pt>
                <c:pt idx="104">
                  <c:v>294.59999999999997</c:v>
                </c:pt>
                <c:pt idx="105">
                  <c:v>293.60000000000002</c:v>
                </c:pt>
                <c:pt idx="106">
                  <c:v>292.60000000000002</c:v>
                </c:pt>
                <c:pt idx="107">
                  <c:v>291.60000000000002</c:v>
                </c:pt>
                <c:pt idx="108">
                  <c:v>290.60000000000002</c:v>
                </c:pt>
                <c:pt idx="109">
                  <c:v>289.60000000000002</c:v>
                </c:pt>
                <c:pt idx="110">
                  <c:v>288.60000000000002</c:v>
                </c:pt>
                <c:pt idx="111">
                  <c:v>287.60000000000002</c:v>
                </c:pt>
                <c:pt idx="112">
                  <c:v>286.60000000000002</c:v>
                </c:pt>
                <c:pt idx="113">
                  <c:v>285.60000000000002</c:v>
                </c:pt>
                <c:pt idx="114">
                  <c:v>284.60000000000002</c:v>
                </c:pt>
                <c:pt idx="115">
                  <c:v>283.60000000000002</c:v>
                </c:pt>
                <c:pt idx="116">
                  <c:v>282.7</c:v>
                </c:pt>
                <c:pt idx="117">
                  <c:v>281.7</c:v>
                </c:pt>
                <c:pt idx="118">
                  <c:v>280.60000000000002</c:v>
                </c:pt>
                <c:pt idx="119">
                  <c:v>279.60000000000002</c:v>
                </c:pt>
                <c:pt idx="120">
                  <c:v>278.60000000000002</c:v>
                </c:pt>
                <c:pt idx="121">
                  <c:v>277.60000000000002</c:v>
                </c:pt>
                <c:pt idx="122">
                  <c:v>276.60000000000002</c:v>
                </c:pt>
                <c:pt idx="123">
                  <c:v>275.60000000000002</c:v>
                </c:pt>
                <c:pt idx="124">
                  <c:v>274.60000000000002</c:v>
                </c:pt>
                <c:pt idx="125">
                  <c:v>273.60000000000002</c:v>
                </c:pt>
                <c:pt idx="126">
                  <c:v>272.60000000000002</c:v>
                </c:pt>
                <c:pt idx="127">
                  <c:v>271.60000000000002</c:v>
                </c:pt>
                <c:pt idx="128">
                  <c:v>270.60000000000002</c:v>
                </c:pt>
                <c:pt idx="129">
                  <c:v>269.60000000000002</c:v>
                </c:pt>
                <c:pt idx="130">
                  <c:v>268.60000000000002</c:v>
                </c:pt>
                <c:pt idx="131">
                  <c:v>267.60000000000002</c:v>
                </c:pt>
                <c:pt idx="132">
                  <c:v>266.60000000000002</c:v>
                </c:pt>
                <c:pt idx="133">
                  <c:v>265.60000000000002</c:v>
                </c:pt>
                <c:pt idx="134">
                  <c:v>264.60000000000002</c:v>
                </c:pt>
                <c:pt idx="135">
                  <c:v>263.7</c:v>
                </c:pt>
                <c:pt idx="136">
                  <c:v>262.7</c:v>
                </c:pt>
                <c:pt idx="137">
                  <c:v>261.60000000000002</c:v>
                </c:pt>
                <c:pt idx="138">
                  <c:v>260.60000000000002</c:v>
                </c:pt>
                <c:pt idx="139">
                  <c:v>259.7</c:v>
                </c:pt>
                <c:pt idx="140">
                  <c:v>258.7</c:v>
                </c:pt>
                <c:pt idx="141">
                  <c:v>257.7</c:v>
                </c:pt>
                <c:pt idx="142">
                  <c:v>256.60000000000002</c:v>
                </c:pt>
                <c:pt idx="143">
                  <c:v>255.6</c:v>
                </c:pt>
                <c:pt idx="144">
                  <c:v>254.6</c:v>
                </c:pt>
                <c:pt idx="145">
                  <c:v>253.6</c:v>
                </c:pt>
                <c:pt idx="146">
                  <c:v>252.6</c:v>
                </c:pt>
                <c:pt idx="147">
                  <c:v>251.6</c:v>
                </c:pt>
                <c:pt idx="148">
                  <c:v>250.7</c:v>
                </c:pt>
                <c:pt idx="149">
                  <c:v>249.6</c:v>
                </c:pt>
                <c:pt idx="150">
                  <c:v>248.70000000000002</c:v>
                </c:pt>
                <c:pt idx="151">
                  <c:v>247.6</c:v>
                </c:pt>
                <c:pt idx="152">
                  <c:v>246.60000000000002</c:v>
                </c:pt>
                <c:pt idx="153">
                  <c:v>245.7</c:v>
                </c:pt>
                <c:pt idx="154">
                  <c:v>244.7</c:v>
                </c:pt>
                <c:pt idx="155">
                  <c:v>243.7</c:v>
                </c:pt>
                <c:pt idx="156">
                  <c:v>242.60000000000002</c:v>
                </c:pt>
                <c:pt idx="157">
                  <c:v>241.60000000000002</c:v>
                </c:pt>
                <c:pt idx="158">
                  <c:v>240.6</c:v>
                </c:pt>
                <c:pt idx="159">
                  <c:v>239.6</c:v>
                </c:pt>
                <c:pt idx="160">
                  <c:v>238.6</c:v>
                </c:pt>
                <c:pt idx="161">
                  <c:v>237.7</c:v>
                </c:pt>
                <c:pt idx="162">
                  <c:v>236.7</c:v>
                </c:pt>
                <c:pt idx="163">
                  <c:v>235.7</c:v>
                </c:pt>
                <c:pt idx="164">
                  <c:v>234.7</c:v>
                </c:pt>
                <c:pt idx="165">
                  <c:v>233.7</c:v>
                </c:pt>
                <c:pt idx="166">
                  <c:v>232.7</c:v>
                </c:pt>
                <c:pt idx="167">
                  <c:v>231.7</c:v>
                </c:pt>
                <c:pt idx="168">
                  <c:v>230.7</c:v>
                </c:pt>
                <c:pt idx="169">
                  <c:v>229.6</c:v>
                </c:pt>
                <c:pt idx="170">
                  <c:v>228.6</c:v>
                </c:pt>
                <c:pt idx="171">
                  <c:v>227.6</c:v>
                </c:pt>
                <c:pt idx="172">
                  <c:v>226.6</c:v>
                </c:pt>
                <c:pt idx="173">
                  <c:v>225.6</c:v>
                </c:pt>
                <c:pt idx="174">
                  <c:v>224.6</c:v>
                </c:pt>
                <c:pt idx="175">
                  <c:v>223.6</c:v>
                </c:pt>
                <c:pt idx="176">
                  <c:v>222.70000000000002</c:v>
                </c:pt>
                <c:pt idx="177">
                  <c:v>221.70000000000002</c:v>
                </c:pt>
                <c:pt idx="178">
                  <c:v>220.6</c:v>
                </c:pt>
                <c:pt idx="179">
                  <c:v>219.70000000000002</c:v>
                </c:pt>
                <c:pt idx="180">
                  <c:v>218.70000000000002</c:v>
                </c:pt>
                <c:pt idx="181">
                  <c:v>217.70000000000002</c:v>
                </c:pt>
                <c:pt idx="182">
                  <c:v>216.70000000000002</c:v>
                </c:pt>
                <c:pt idx="183">
                  <c:v>215.7</c:v>
                </c:pt>
                <c:pt idx="184">
                  <c:v>214.7</c:v>
                </c:pt>
                <c:pt idx="185">
                  <c:v>213.7</c:v>
                </c:pt>
                <c:pt idx="186">
                  <c:v>212.7</c:v>
                </c:pt>
                <c:pt idx="187">
                  <c:v>211.79999999999998</c:v>
                </c:pt>
                <c:pt idx="188">
                  <c:v>210.7</c:v>
                </c:pt>
                <c:pt idx="189">
                  <c:v>209.7</c:v>
                </c:pt>
                <c:pt idx="190">
                  <c:v>208.7</c:v>
                </c:pt>
                <c:pt idx="191">
                  <c:v>207.7</c:v>
                </c:pt>
                <c:pt idx="192">
                  <c:v>206.7</c:v>
                </c:pt>
                <c:pt idx="193">
                  <c:v>205.7</c:v>
                </c:pt>
                <c:pt idx="194">
                  <c:v>204.7</c:v>
                </c:pt>
                <c:pt idx="195">
                  <c:v>203.7</c:v>
                </c:pt>
                <c:pt idx="196">
                  <c:v>202.7</c:v>
                </c:pt>
                <c:pt idx="197">
                  <c:v>201.7</c:v>
                </c:pt>
                <c:pt idx="198">
                  <c:v>200.6</c:v>
                </c:pt>
                <c:pt idx="199">
                  <c:v>199.6</c:v>
                </c:pt>
                <c:pt idx="200">
                  <c:v>198.6</c:v>
                </c:pt>
                <c:pt idx="201">
                  <c:v>197.7</c:v>
                </c:pt>
                <c:pt idx="202">
                  <c:v>196.6</c:v>
                </c:pt>
                <c:pt idx="203">
                  <c:v>195.70000000000002</c:v>
                </c:pt>
                <c:pt idx="204">
                  <c:v>194.70000000000002</c:v>
                </c:pt>
                <c:pt idx="205">
                  <c:v>193.70000000000002</c:v>
                </c:pt>
                <c:pt idx="206">
                  <c:v>192.70000000000002</c:v>
                </c:pt>
                <c:pt idx="207">
                  <c:v>191.70000000000002</c:v>
                </c:pt>
                <c:pt idx="208">
                  <c:v>190.6</c:v>
                </c:pt>
                <c:pt idx="209">
                  <c:v>189.70000000000002</c:v>
                </c:pt>
                <c:pt idx="210">
                  <c:v>188.70000000000002</c:v>
                </c:pt>
                <c:pt idx="211">
                  <c:v>187.70000000000002</c:v>
                </c:pt>
                <c:pt idx="212">
                  <c:v>186.70000000000002</c:v>
                </c:pt>
                <c:pt idx="213">
                  <c:v>185.70000000000002</c:v>
                </c:pt>
                <c:pt idx="214">
                  <c:v>184.70000000000002</c:v>
                </c:pt>
                <c:pt idx="215">
                  <c:v>183.7</c:v>
                </c:pt>
                <c:pt idx="216">
                  <c:v>182.7</c:v>
                </c:pt>
                <c:pt idx="217">
                  <c:v>181.7</c:v>
                </c:pt>
                <c:pt idx="218">
                  <c:v>180.7</c:v>
                </c:pt>
                <c:pt idx="219">
                  <c:v>179.7</c:v>
                </c:pt>
                <c:pt idx="220">
                  <c:v>178.60000000000002</c:v>
                </c:pt>
                <c:pt idx="221">
                  <c:v>177.6</c:v>
                </c:pt>
                <c:pt idx="222">
                  <c:v>176.6</c:v>
                </c:pt>
                <c:pt idx="223">
                  <c:v>175.6</c:v>
                </c:pt>
                <c:pt idx="224">
                  <c:v>174.6</c:v>
                </c:pt>
                <c:pt idx="225">
                  <c:v>173.7</c:v>
                </c:pt>
                <c:pt idx="226">
                  <c:v>172.6</c:v>
                </c:pt>
                <c:pt idx="227">
                  <c:v>171.6</c:v>
                </c:pt>
                <c:pt idx="228">
                  <c:v>170.6</c:v>
                </c:pt>
                <c:pt idx="229">
                  <c:v>169.6</c:v>
                </c:pt>
                <c:pt idx="230">
                  <c:v>168.6</c:v>
                </c:pt>
                <c:pt idx="231">
                  <c:v>167.7</c:v>
                </c:pt>
                <c:pt idx="232">
                  <c:v>166.7</c:v>
                </c:pt>
                <c:pt idx="233">
                  <c:v>165.7</c:v>
                </c:pt>
                <c:pt idx="234">
                  <c:v>164.70000000000002</c:v>
                </c:pt>
                <c:pt idx="235">
                  <c:v>163.70000000000002</c:v>
                </c:pt>
                <c:pt idx="236">
                  <c:v>162.70000000000002</c:v>
                </c:pt>
                <c:pt idx="237">
                  <c:v>161.70000000000002</c:v>
                </c:pt>
                <c:pt idx="238">
                  <c:v>160.70000000000002</c:v>
                </c:pt>
                <c:pt idx="239">
                  <c:v>159.70000000000002</c:v>
                </c:pt>
                <c:pt idx="240">
                  <c:v>158.70000000000002</c:v>
                </c:pt>
                <c:pt idx="241">
                  <c:v>157.70000000000002</c:v>
                </c:pt>
                <c:pt idx="242">
                  <c:v>156.70000000000002</c:v>
                </c:pt>
                <c:pt idx="243">
                  <c:v>155.79999999999998</c:v>
                </c:pt>
                <c:pt idx="244">
                  <c:v>154.79999999999998</c:v>
                </c:pt>
                <c:pt idx="245">
                  <c:v>153.79999999999998</c:v>
                </c:pt>
                <c:pt idx="246">
                  <c:v>152.69999999999999</c:v>
                </c:pt>
                <c:pt idx="247">
                  <c:v>151.69999999999999</c:v>
                </c:pt>
                <c:pt idx="248">
                  <c:v>150.69999999999999</c:v>
                </c:pt>
                <c:pt idx="249">
                  <c:v>149.69999999999999</c:v>
                </c:pt>
                <c:pt idx="250">
                  <c:v>148.69999999999999</c:v>
                </c:pt>
                <c:pt idx="251">
                  <c:v>147.69999999999999</c:v>
                </c:pt>
                <c:pt idx="252">
                  <c:v>146.69999999999999</c:v>
                </c:pt>
                <c:pt idx="253">
                  <c:v>145.69999999999999</c:v>
                </c:pt>
                <c:pt idx="254">
                  <c:v>144.69999999999999</c:v>
                </c:pt>
                <c:pt idx="255">
                  <c:v>143.69999999999999</c:v>
                </c:pt>
                <c:pt idx="256">
                  <c:v>142.69999999999999</c:v>
                </c:pt>
                <c:pt idx="257">
                  <c:v>141.69999999999999</c:v>
                </c:pt>
                <c:pt idx="258">
                  <c:v>140.69999999999999</c:v>
                </c:pt>
                <c:pt idx="259">
                  <c:v>139.69999999999999</c:v>
                </c:pt>
                <c:pt idx="260">
                  <c:v>138.69999999999999</c:v>
                </c:pt>
                <c:pt idx="261">
                  <c:v>137.69999999999999</c:v>
                </c:pt>
                <c:pt idx="262">
                  <c:v>136.69999999999999</c:v>
                </c:pt>
                <c:pt idx="263">
                  <c:v>135.69999999999999</c:v>
                </c:pt>
                <c:pt idx="264">
                  <c:v>134.69999999999999</c:v>
                </c:pt>
                <c:pt idx="265">
                  <c:v>133.70000000000002</c:v>
                </c:pt>
                <c:pt idx="266">
                  <c:v>132.70000000000002</c:v>
                </c:pt>
                <c:pt idx="267">
                  <c:v>131.70000000000002</c:v>
                </c:pt>
                <c:pt idx="268">
                  <c:v>130.70000000000002</c:v>
                </c:pt>
                <c:pt idx="269">
                  <c:v>129.70000000000002</c:v>
                </c:pt>
                <c:pt idx="270">
                  <c:v>128.80000000000001</c:v>
                </c:pt>
                <c:pt idx="271">
                  <c:v>127.7</c:v>
                </c:pt>
                <c:pt idx="272">
                  <c:v>126.7</c:v>
                </c:pt>
                <c:pt idx="273">
                  <c:v>125.7</c:v>
                </c:pt>
                <c:pt idx="274">
                  <c:v>124.7</c:v>
                </c:pt>
                <c:pt idx="275">
                  <c:v>123.7</c:v>
                </c:pt>
                <c:pt idx="276">
                  <c:v>122.7</c:v>
                </c:pt>
                <c:pt idx="277">
                  <c:v>121.7</c:v>
                </c:pt>
                <c:pt idx="278">
                  <c:v>120.7</c:v>
                </c:pt>
                <c:pt idx="279">
                  <c:v>119.7</c:v>
                </c:pt>
                <c:pt idx="280">
                  <c:v>118.7</c:v>
                </c:pt>
                <c:pt idx="281">
                  <c:v>117.7</c:v>
                </c:pt>
                <c:pt idx="282">
                  <c:v>116.7</c:v>
                </c:pt>
                <c:pt idx="283">
                  <c:v>115.7</c:v>
                </c:pt>
                <c:pt idx="284">
                  <c:v>114.7</c:v>
                </c:pt>
                <c:pt idx="285">
                  <c:v>113.69999999999999</c:v>
                </c:pt>
                <c:pt idx="286">
                  <c:v>112.69999999999999</c:v>
                </c:pt>
                <c:pt idx="287">
                  <c:v>111.69999999999999</c:v>
                </c:pt>
                <c:pt idx="288">
                  <c:v>110.7</c:v>
                </c:pt>
                <c:pt idx="289">
                  <c:v>109.7</c:v>
                </c:pt>
                <c:pt idx="290">
                  <c:v>108.7</c:v>
                </c:pt>
                <c:pt idx="291">
                  <c:v>107.80000000000001</c:v>
                </c:pt>
                <c:pt idx="292">
                  <c:v>106.80000000000001</c:v>
                </c:pt>
                <c:pt idx="293">
                  <c:v>105.80000000000001</c:v>
                </c:pt>
                <c:pt idx="294">
                  <c:v>104.80000000000001</c:v>
                </c:pt>
                <c:pt idx="295">
                  <c:v>103.8</c:v>
                </c:pt>
                <c:pt idx="296">
                  <c:v>102.8</c:v>
                </c:pt>
                <c:pt idx="297">
                  <c:v>101.7</c:v>
                </c:pt>
                <c:pt idx="298">
                  <c:v>100.7</c:v>
                </c:pt>
                <c:pt idx="299">
                  <c:v>99.76</c:v>
                </c:pt>
                <c:pt idx="300">
                  <c:v>98.69</c:v>
                </c:pt>
                <c:pt idx="301">
                  <c:v>97.699999999999989</c:v>
                </c:pt>
                <c:pt idx="302">
                  <c:v>96.69</c:v>
                </c:pt>
                <c:pt idx="303">
                  <c:v>95.66</c:v>
                </c:pt>
                <c:pt idx="304">
                  <c:v>94.68</c:v>
                </c:pt>
                <c:pt idx="305">
                  <c:v>93.7</c:v>
                </c:pt>
                <c:pt idx="306">
                  <c:v>92.7</c:v>
                </c:pt>
                <c:pt idx="307">
                  <c:v>91.73</c:v>
                </c:pt>
                <c:pt idx="308">
                  <c:v>90.75</c:v>
                </c:pt>
                <c:pt idx="309">
                  <c:v>89.78</c:v>
                </c:pt>
                <c:pt idx="310">
                  <c:v>88.789999999999992</c:v>
                </c:pt>
                <c:pt idx="311">
                  <c:v>87.78</c:v>
                </c:pt>
                <c:pt idx="312">
                  <c:v>86.81</c:v>
                </c:pt>
                <c:pt idx="313">
                  <c:v>85.78</c:v>
                </c:pt>
                <c:pt idx="314">
                  <c:v>84.75</c:v>
                </c:pt>
                <c:pt idx="315">
                  <c:v>83.79</c:v>
                </c:pt>
                <c:pt idx="316">
                  <c:v>82.76</c:v>
                </c:pt>
                <c:pt idx="317">
                  <c:v>81.760000000000005</c:v>
                </c:pt>
                <c:pt idx="318">
                  <c:v>80.760000000000005</c:v>
                </c:pt>
                <c:pt idx="319">
                  <c:v>79.75</c:v>
                </c:pt>
                <c:pt idx="320">
                  <c:v>78.759999999999991</c:v>
                </c:pt>
                <c:pt idx="321">
                  <c:v>77.740000000000009</c:v>
                </c:pt>
                <c:pt idx="322">
                  <c:v>76.7</c:v>
                </c:pt>
                <c:pt idx="323">
                  <c:v>75.69</c:v>
                </c:pt>
                <c:pt idx="324">
                  <c:v>74.690000000000012</c:v>
                </c:pt>
                <c:pt idx="325">
                  <c:v>73.679999999999993</c:v>
                </c:pt>
                <c:pt idx="326">
                  <c:v>72.69</c:v>
                </c:pt>
                <c:pt idx="327">
                  <c:v>71.69</c:v>
                </c:pt>
                <c:pt idx="328">
                  <c:v>70.69</c:v>
                </c:pt>
                <c:pt idx="329">
                  <c:v>69.66</c:v>
                </c:pt>
                <c:pt idx="330">
                  <c:v>68.7</c:v>
                </c:pt>
                <c:pt idx="331">
                  <c:v>67.69</c:v>
                </c:pt>
                <c:pt idx="332">
                  <c:v>66.680000000000007</c:v>
                </c:pt>
                <c:pt idx="333">
                  <c:v>65.69</c:v>
                </c:pt>
                <c:pt idx="334">
                  <c:v>64.710000000000008</c:v>
                </c:pt>
                <c:pt idx="335">
                  <c:v>63.70000000000001</c:v>
                </c:pt>
                <c:pt idx="336">
                  <c:v>62.72</c:v>
                </c:pt>
                <c:pt idx="337">
                  <c:v>61.71</c:v>
                </c:pt>
                <c:pt idx="338">
                  <c:v>60.73</c:v>
                </c:pt>
                <c:pt idx="339">
                  <c:v>59.73</c:v>
                </c:pt>
                <c:pt idx="340">
                  <c:v>58.74</c:v>
                </c:pt>
                <c:pt idx="341">
                  <c:v>57.77</c:v>
                </c:pt>
                <c:pt idx="342">
                  <c:v>56.74</c:v>
                </c:pt>
                <c:pt idx="343">
                  <c:v>55.78</c:v>
                </c:pt>
                <c:pt idx="344">
                  <c:v>54.79</c:v>
                </c:pt>
                <c:pt idx="345">
                  <c:v>53.79</c:v>
                </c:pt>
                <c:pt idx="346">
                  <c:v>52.769999999999996</c:v>
                </c:pt>
                <c:pt idx="347">
                  <c:v>51.75</c:v>
                </c:pt>
                <c:pt idx="348">
                  <c:v>50.7</c:v>
                </c:pt>
                <c:pt idx="349">
                  <c:v>49.69</c:v>
                </c:pt>
                <c:pt idx="350">
                  <c:v>48.730000000000004</c:v>
                </c:pt>
                <c:pt idx="351">
                  <c:v>47.660000000000004</c:v>
                </c:pt>
                <c:pt idx="352">
                  <c:v>46.690000000000005</c:v>
                </c:pt>
                <c:pt idx="353">
                  <c:v>45.690000000000005</c:v>
                </c:pt>
                <c:pt idx="354">
                  <c:v>44.66</c:v>
                </c:pt>
                <c:pt idx="355">
                  <c:v>43.67</c:v>
                </c:pt>
                <c:pt idx="356">
                  <c:v>42.65</c:v>
                </c:pt>
                <c:pt idx="357">
                  <c:v>41.660000000000004</c:v>
                </c:pt>
                <c:pt idx="358">
                  <c:v>40.669999999999995</c:v>
                </c:pt>
                <c:pt idx="359">
                  <c:v>39.660000000000004</c:v>
                </c:pt>
                <c:pt idx="360">
                  <c:v>38.659999999999997</c:v>
                </c:pt>
                <c:pt idx="361">
                  <c:v>37.68</c:v>
                </c:pt>
                <c:pt idx="362">
                  <c:v>36.68</c:v>
                </c:pt>
                <c:pt idx="363">
                  <c:v>35.700000000000003</c:v>
                </c:pt>
                <c:pt idx="364">
                  <c:v>34.700000000000003</c:v>
                </c:pt>
                <c:pt idx="365">
                  <c:v>33.709999999999994</c:v>
                </c:pt>
                <c:pt idx="366">
                  <c:v>32.72</c:v>
                </c:pt>
                <c:pt idx="367">
                  <c:v>31.7</c:v>
                </c:pt>
                <c:pt idx="368">
                  <c:v>30.73</c:v>
                </c:pt>
                <c:pt idx="369">
                  <c:v>29.74</c:v>
                </c:pt>
                <c:pt idx="370">
                  <c:v>28.740000000000002</c:v>
                </c:pt>
                <c:pt idx="371">
                  <c:v>27.740000000000002</c:v>
                </c:pt>
                <c:pt idx="372">
                  <c:v>26.73</c:v>
                </c:pt>
                <c:pt idx="373">
                  <c:v>25.74</c:v>
                </c:pt>
                <c:pt idx="374">
                  <c:v>24.65</c:v>
                </c:pt>
                <c:pt idx="375">
                  <c:v>23.67</c:v>
                </c:pt>
                <c:pt idx="376">
                  <c:v>22.68</c:v>
                </c:pt>
                <c:pt idx="377">
                  <c:v>21.69</c:v>
                </c:pt>
                <c:pt idx="378">
                  <c:v>20.68</c:v>
                </c:pt>
                <c:pt idx="379">
                  <c:v>19.7</c:v>
                </c:pt>
                <c:pt idx="380">
                  <c:v>18.689999999999998</c:v>
                </c:pt>
                <c:pt idx="381">
                  <c:v>17.690000000000001</c:v>
                </c:pt>
                <c:pt idx="382">
                  <c:v>16.690000000000001</c:v>
                </c:pt>
                <c:pt idx="383">
                  <c:v>15.7</c:v>
                </c:pt>
                <c:pt idx="384">
                  <c:v>14.71</c:v>
                </c:pt>
                <c:pt idx="385">
                  <c:v>13.700000000000001</c:v>
                </c:pt>
                <c:pt idx="386">
                  <c:v>12.68</c:v>
                </c:pt>
                <c:pt idx="387">
                  <c:v>11.68</c:v>
                </c:pt>
                <c:pt idx="388">
                  <c:v>10.72</c:v>
                </c:pt>
                <c:pt idx="389">
                  <c:v>9.6939999999999991</c:v>
                </c:pt>
                <c:pt idx="390">
                  <c:v>8.7010000000000005</c:v>
                </c:pt>
                <c:pt idx="391">
                  <c:v>7.718</c:v>
                </c:pt>
                <c:pt idx="392">
                  <c:v>6.7409999999999997</c:v>
                </c:pt>
                <c:pt idx="393">
                  <c:v>5.7320000000000002</c:v>
                </c:pt>
                <c:pt idx="394">
                  <c:v>4.7130000000000001</c:v>
                </c:pt>
                <c:pt idx="395">
                  <c:v>3.7369999999999997</c:v>
                </c:pt>
                <c:pt idx="396">
                  <c:v>2.7390000000000003</c:v>
                </c:pt>
                <c:pt idx="397">
                  <c:v>1.7390000000000001</c:v>
                </c:pt>
                <c:pt idx="398">
                  <c:v>0.73870000000000002</c:v>
                </c:pt>
                <c:pt idx="399">
                  <c:v>-0.28549999999999998</c:v>
                </c:pt>
                <c:pt idx="400">
                  <c:v>-1.28</c:v>
                </c:pt>
                <c:pt idx="401">
                  <c:v>-2.2650000000000001</c:v>
                </c:pt>
                <c:pt idx="402">
                  <c:v>-3.28</c:v>
                </c:pt>
                <c:pt idx="403">
                  <c:v>-4.274</c:v>
                </c:pt>
                <c:pt idx="404">
                  <c:v>-5.2700000000000005</c:v>
                </c:pt>
                <c:pt idx="405">
                  <c:v>-6.2679999999999998</c:v>
                </c:pt>
                <c:pt idx="406">
                  <c:v>-7.2589999999999995</c:v>
                </c:pt>
                <c:pt idx="407">
                  <c:v>-8.2520000000000007</c:v>
                </c:pt>
                <c:pt idx="408">
                  <c:v>-9.2379999999999995</c:v>
                </c:pt>
                <c:pt idx="409">
                  <c:v>-10.26</c:v>
                </c:pt>
                <c:pt idx="410">
                  <c:v>-11.22</c:v>
                </c:pt>
                <c:pt idx="411">
                  <c:v>-12.22</c:v>
                </c:pt>
                <c:pt idx="412">
                  <c:v>-13.24</c:v>
                </c:pt>
                <c:pt idx="413">
                  <c:v>-14.239999999999998</c:v>
                </c:pt>
                <c:pt idx="414">
                  <c:v>-15.23</c:v>
                </c:pt>
                <c:pt idx="415">
                  <c:v>-16.240000000000002</c:v>
                </c:pt>
                <c:pt idx="416">
                  <c:v>-17.23</c:v>
                </c:pt>
                <c:pt idx="417">
                  <c:v>-18.23</c:v>
                </c:pt>
                <c:pt idx="418">
                  <c:v>-19.21</c:v>
                </c:pt>
                <c:pt idx="419">
                  <c:v>-20.22</c:v>
                </c:pt>
                <c:pt idx="420">
                  <c:v>-21.22</c:v>
                </c:pt>
                <c:pt idx="421">
                  <c:v>-22.21</c:v>
                </c:pt>
                <c:pt idx="422">
                  <c:v>-23.21</c:v>
                </c:pt>
                <c:pt idx="423">
                  <c:v>-24.209999999999997</c:v>
                </c:pt>
                <c:pt idx="424">
                  <c:v>-25.2</c:v>
                </c:pt>
                <c:pt idx="425">
                  <c:v>-26.25</c:v>
                </c:pt>
                <c:pt idx="426">
                  <c:v>-27.25</c:v>
                </c:pt>
                <c:pt idx="427">
                  <c:v>-28.240000000000002</c:v>
                </c:pt>
                <c:pt idx="428">
                  <c:v>-29.25</c:v>
                </c:pt>
                <c:pt idx="429">
                  <c:v>-30.24</c:v>
                </c:pt>
                <c:pt idx="430">
                  <c:v>-31.25</c:v>
                </c:pt>
                <c:pt idx="431">
                  <c:v>-32.26</c:v>
                </c:pt>
                <c:pt idx="432">
                  <c:v>-33.25</c:v>
                </c:pt>
                <c:pt idx="433">
                  <c:v>-34.24</c:v>
                </c:pt>
                <c:pt idx="434">
                  <c:v>-35.24</c:v>
                </c:pt>
                <c:pt idx="435">
                  <c:v>-36.26</c:v>
                </c:pt>
                <c:pt idx="436">
                  <c:v>-37.24</c:v>
                </c:pt>
                <c:pt idx="437">
                  <c:v>-38.24</c:v>
                </c:pt>
                <c:pt idx="438">
                  <c:v>-39.239999999999995</c:v>
                </c:pt>
                <c:pt idx="439">
                  <c:v>-40.239999999999995</c:v>
                </c:pt>
                <c:pt idx="440">
                  <c:v>-41.230000000000004</c:v>
                </c:pt>
                <c:pt idx="441">
                  <c:v>-42.22</c:v>
                </c:pt>
                <c:pt idx="442">
                  <c:v>-43.21</c:v>
                </c:pt>
                <c:pt idx="443">
                  <c:v>-44.2</c:v>
                </c:pt>
                <c:pt idx="444">
                  <c:v>-45.220000000000006</c:v>
                </c:pt>
                <c:pt idx="445">
                  <c:v>-46.21</c:v>
                </c:pt>
                <c:pt idx="446">
                  <c:v>-47.169999999999995</c:v>
                </c:pt>
                <c:pt idx="447">
                  <c:v>-48.2</c:v>
                </c:pt>
                <c:pt idx="448">
                  <c:v>-49.209999999999994</c:v>
                </c:pt>
                <c:pt idx="449">
                  <c:v>-50.21</c:v>
                </c:pt>
                <c:pt idx="450">
                  <c:v>-51.26</c:v>
                </c:pt>
                <c:pt idx="451">
                  <c:v>-52.220000000000006</c:v>
                </c:pt>
                <c:pt idx="452">
                  <c:v>-53.21</c:v>
                </c:pt>
                <c:pt idx="453">
                  <c:v>-54.230000000000004</c:v>
                </c:pt>
                <c:pt idx="454">
                  <c:v>-55.22</c:v>
                </c:pt>
                <c:pt idx="455">
                  <c:v>-56.2</c:v>
                </c:pt>
                <c:pt idx="456">
                  <c:v>-57.18</c:v>
                </c:pt>
                <c:pt idx="457">
                  <c:v>-58.21</c:v>
                </c:pt>
                <c:pt idx="458">
                  <c:v>-59.21</c:v>
                </c:pt>
                <c:pt idx="459">
                  <c:v>-60.199999999999996</c:v>
                </c:pt>
                <c:pt idx="460">
                  <c:v>-61.21</c:v>
                </c:pt>
                <c:pt idx="461">
                  <c:v>-62.199999999999996</c:v>
                </c:pt>
                <c:pt idx="462">
                  <c:v>-63.19</c:v>
                </c:pt>
                <c:pt idx="463">
                  <c:v>-64.16</c:v>
                </c:pt>
                <c:pt idx="464">
                  <c:v>-65.150000000000006</c:v>
                </c:pt>
                <c:pt idx="465">
                  <c:v>-66.14</c:v>
                </c:pt>
                <c:pt idx="466">
                  <c:v>-67.16</c:v>
                </c:pt>
                <c:pt idx="467">
                  <c:v>-68.16</c:v>
                </c:pt>
                <c:pt idx="468">
                  <c:v>-69.16</c:v>
                </c:pt>
                <c:pt idx="469">
                  <c:v>-70.150000000000006</c:v>
                </c:pt>
                <c:pt idx="470">
                  <c:v>-71.16</c:v>
                </c:pt>
                <c:pt idx="471">
                  <c:v>-72.16</c:v>
                </c:pt>
                <c:pt idx="472">
                  <c:v>-73.12</c:v>
                </c:pt>
                <c:pt idx="473">
                  <c:v>-74.149999999999991</c:v>
                </c:pt>
                <c:pt idx="474">
                  <c:v>-75.149999999999991</c:v>
                </c:pt>
                <c:pt idx="475">
                  <c:v>-76.099999999999994</c:v>
                </c:pt>
                <c:pt idx="476">
                  <c:v>-77.19</c:v>
                </c:pt>
                <c:pt idx="477">
                  <c:v>-78.17</c:v>
                </c:pt>
                <c:pt idx="478">
                  <c:v>-79.19</c:v>
                </c:pt>
                <c:pt idx="479">
                  <c:v>-80.19</c:v>
                </c:pt>
                <c:pt idx="480">
                  <c:v>-81.17</c:v>
                </c:pt>
                <c:pt idx="481">
                  <c:v>-82.16</c:v>
                </c:pt>
                <c:pt idx="482">
                  <c:v>-83.2</c:v>
                </c:pt>
                <c:pt idx="483">
                  <c:v>-84.18</c:v>
                </c:pt>
                <c:pt idx="484">
                  <c:v>-85.17</c:v>
                </c:pt>
                <c:pt idx="485">
                  <c:v>-86.17</c:v>
                </c:pt>
                <c:pt idx="486">
                  <c:v>-87.16</c:v>
                </c:pt>
                <c:pt idx="487">
                  <c:v>-88.17</c:v>
                </c:pt>
                <c:pt idx="488">
                  <c:v>-89.16</c:v>
                </c:pt>
                <c:pt idx="489">
                  <c:v>-90.160000000000011</c:v>
                </c:pt>
                <c:pt idx="490">
                  <c:v>-91.179999999999993</c:v>
                </c:pt>
                <c:pt idx="491">
                  <c:v>-92.17</c:v>
                </c:pt>
                <c:pt idx="492">
                  <c:v>-93.17</c:v>
                </c:pt>
                <c:pt idx="493">
                  <c:v>-94.16</c:v>
                </c:pt>
                <c:pt idx="494">
                  <c:v>-95.14</c:v>
                </c:pt>
                <c:pt idx="495">
                  <c:v>-96.16</c:v>
                </c:pt>
                <c:pt idx="496">
                  <c:v>-97.17</c:v>
                </c:pt>
                <c:pt idx="497">
                  <c:v>-98.169999999999987</c:v>
                </c:pt>
                <c:pt idx="498">
                  <c:v>-99.169999999999987</c:v>
                </c:pt>
                <c:pt idx="499">
                  <c:v>-100.2</c:v>
                </c:pt>
                <c:pt idx="500">
                  <c:v>-101.2</c:v>
                </c:pt>
                <c:pt idx="501">
                  <c:v>-102.2</c:v>
                </c:pt>
                <c:pt idx="502">
                  <c:v>-103.2</c:v>
                </c:pt>
                <c:pt idx="503">
                  <c:v>-104.2</c:v>
                </c:pt>
                <c:pt idx="504">
                  <c:v>-105.2</c:v>
                </c:pt>
                <c:pt idx="505">
                  <c:v>-106.2</c:v>
                </c:pt>
                <c:pt idx="506">
                  <c:v>-107.2</c:v>
                </c:pt>
                <c:pt idx="507">
                  <c:v>-108.2</c:v>
                </c:pt>
                <c:pt idx="508">
                  <c:v>-109.2</c:v>
                </c:pt>
                <c:pt idx="509">
                  <c:v>-110.2</c:v>
                </c:pt>
                <c:pt idx="510">
                  <c:v>-111.19999999999999</c:v>
                </c:pt>
                <c:pt idx="511">
                  <c:v>-112.19999999999999</c:v>
                </c:pt>
                <c:pt idx="512">
                  <c:v>-113.19999999999999</c:v>
                </c:pt>
                <c:pt idx="513">
                  <c:v>-114.2</c:v>
                </c:pt>
                <c:pt idx="514">
                  <c:v>-115.2</c:v>
                </c:pt>
                <c:pt idx="515">
                  <c:v>-116.2</c:v>
                </c:pt>
                <c:pt idx="516">
                  <c:v>-117.2</c:v>
                </c:pt>
                <c:pt idx="517">
                  <c:v>-118.2</c:v>
                </c:pt>
                <c:pt idx="518">
                  <c:v>-119.2</c:v>
                </c:pt>
                <c:pt idx="519">
                  <c:v>-120.2</c:v>
                </c:pt>
                <c:pt idx="520">
                  <c:v>-121.2</c:v>
                </c:pt>
                <c:pt idx="521">
                  <c:v>-122.2</c:v>
                </c:pt>
                <c:pt idx="522">
                  <c:v>-123.2</c:v>
                </c:pt>
                <c:pt idx="523">
                  <c:v>-124.2</c:v>
                </c:pt>
                <c:pt idx="524">
                  <c:v>-125.2</c:v>
                </c:pt>
                <c:pt idx="525">
                  <c:v>-126.2</c:v>
                </c:pt>
                <c:pt idx="526">
                  <c:v>-127.1</c:v>
                </c:pt>
                <c:pt idx="527">
                  <c:v>-128.20000000000002</c:v>
                </c:pt>
                <c:pt idx="528">
                  <c:v>-129.20000000000002</c:v>
                </c:pt>
                <c:pt idx="529">
                  <c:v>-130.20000000000002</c:v>
                </c:pt>
                <c:pt idx="530">
                  <c:v>-131.20000000000002</c:v>
                </c:pt>
                <c:pt idx="531">
                  <c:v>-132.20000000000002</c:v>
                </c:pt>
                <c:pt idx="532">
                  <c:v>-133.20000000000002</c:v>
                </c:pt>
                <c:pt idx="533">
                  <c:v>-134.20000000000002</c:v>
                </c:pt>
                <c:pt idx="534">
                  <c:v>-135.19999999999999</c:v>
                </c:pt>
                <c:pt idx="535">
                  <c:v>-136.19999999999999</c:v>
                </c:pt>
                <c:pt idx="536">
                  <c:v>-137.19999999999999</c:v>
                </c:pt>
                <c:pt idx="537">
                  <c:v>-138.19999999999999</c:v>
                </c:pt>
                <c:pt idx="538">
                  <c:v>-139.19999999999999</c:v>
                </c:pt>
                <c:pt idx="539">
                  <c:v>-140.19999999999999</c:v>
                </c:pt>
                <c:pt idx="540">
                  <c:v>-141.19999999999999</c:v>
                </c:pt>
                <c:pt idx="541">
                  <c:v>-142.19999999999999</c:v>
                </c:pt>
                <c:pt idx="542">
                  <c:v>-143.19999999999999</c:v>
                </c:pt>
                <c:pt idx="543">
                  <c:v>-144.19999999999999</c:v>
                </c:pt>
                <c:pt idx="544">
                  <c:v>-145.19999999999999</c:v>
                </c:pt>
                <c:pt idx="545">
                  <c:v>-146.19999999999999</c:v>
                </c:pt>
                <c:pt idx="546">
                  <c:v>-147.19999999999999</c:v>
                </c:pt>
                <c:pt idx="547">
                  <c:v>-148.19999999999999</c:v>
                </c:pt>
                <c:pt idx="548">
                  <c:v>-149.19999999999999</c:v>
                </c:pt>
                <c:pt idx="549">
                  <c:v>-150.10000000000002</c:v>
                </c:pt>
                <c:pt idx="550">
                  <c:v>-151.10000000000002</c:v>
                </c:pt>
                <c:pt idx="551">
                  <c:v>-152.10000000000002</c:v>
                </c:pt>
                <c:pt idx="552">
                  <c:v>-153.10000000000002</c:v>
                </c:pt>
                <c:pt idx="553">
                  <c:v>-154.20000000000002</c:v>
                </c:pt>
                <c:pt idx="554">
                  <c:v>-155.20000000000002</c:v>
                </c:pt>
                <c:pt idx="555">
                  <c:v>-156.1</c:v>
                </c:pt>
                <c:pt idx="556">
                  <c:v>-157.1</c:v>
                </c:pt>
                <c:pt idx="557">
                  <c:v>-158.1</c:v>
                </c:pt>
                <c:pt idx="558">
                  <c:v>-159.1</c:v>
                </c:pt>
                <c:pt idx="559">
                  <c:v>-160.1</c:v>
                </c:pt>
                <c:pt idx="560">
                  <c:v>-161.1</c:v>
                </c:pt>
                <c:pt idx="561">
                  <c:v>-162.1</c:v>
                </c:pt>
                <c:pt idx="562">
                  <c:v>-163.1</c:v>
                </c:pt>
                <c:pt idx="563">
                  <c:v>-164.1</c:v>
                </c:pt>
                <c:pt idx="564">
                  <c:v>-165.20000000000002</c:v>
                </c:pt>
                <c:pt idx="565">
                  <c:v>-166.1</c:v>
                </c:pt>
                <c:pt idx="566">
                  <c:v>-167.2</c:v>
                </c:pt>
                <c:pt idx="567">
                  <c:v>-168.1</c:v>
                </c:pt>
                <c:pt idx="568">
                  <c:v>-169.1</c:v>
                </c:pt>
                <c:pt idx="569">
                  <c:v>-170.1</c:v>
                </c:pt>
                <c:pt idx="570">
                  <c:v>-171.1</c:v>
                </c:pt>
                <c:pt idx="571">
                  <c:v>-172.1</c:v>
                </c:pt>
                <c:pt idx="572">
                  <c:v>-173.1</c:v>
                </c:pt>
                <c:pt idx="573">
                  <c:v>-174.1</c:v>
                </c:pt>
                <c:pt idx="574">
                  <c:v>-175.1</c:v>
                </c:pt>
                <c:pt idx="575">
                  <c:v>-176.1</c:v>
                </c:pt>
                <c:pt idx="576">
                  <c:v>-177.1</c:v>
                </c:pt>
                <c:pt idx="577">
                  <c:v>-178.1</c:v>
                </c:pt>
                <c:pt idx="578">
                  <c:v>-179.2</c:v>
                </c:pt>
                <c:pt idx="579">
                  <c:v>-180.10000000000002</c:v>
                </c:pt>
                <c:pt idx="580">
                  <c:v>-181.10000000000002</c:v>
                </c:pt>
                <c:pt idx="581">
                  <c:v>-182.10000000000002</c:v>
                </c:pt>
                <c:pt idx="582">
                  <c:v>-183.10000000000002</c:v>
                </c:pt>
                <c:pt idx="583">
                  <c:v>-184.10000000000002</c:v>
                </c:pt>
                <c:pt idx="584">
                  <c:v>-185.1</c:v>
                </c:pt>
                <c:pt idx="585">
                  <c:v>-186.1</c:v>
                </c:pt>
                <c:pt idx="586">
                  <c:v>-187.1</c:v>
                </c:pt>
                <c:pt idx="587">
                  <c:v>-188.1</c:v>
                </c:pt>
                <c:pt idx="588">
                  <c:v>-189.1</c:v>
                </c:pt>
                <c:pt idx="589">
                  <c:v>-190.1</c:v>
                </c:pt>
                <c:pt idx="590">
                  <c:v>-191.1</c:v>
                </c:pt>
                <c:pt idx="591">
                  <c:v>-192.1</c:v>
                </c:pt>
                <c:pt idx="592">
                  <c:v>-193.1</c:v>
                </c:pt>
                <c:pt idx="593">
                  <c:v>-194.1</c:v>
                </c:pt>
                <c:pt idx="594">
                  <c:v>-195.1</c:v>
                </c:pt>
                <c:pt idx="595">
                  <c:v>-196.1</c:v>
                </c:pt>
                <c:pt idx="596">
                  <c:v>-197.1</c:v>
                </c:pt>
                <c:pt idx="597">
                  <c:v>-198.1</c:v>
                </c:pt>
                <c:pt idx="598">
                  <c:v>-199.1</c:v>
                </c:pt>
                <c:pt idx="599">
                  <c:v>-200.1</c:v>
                </c:pt>
                <c:pt idx="600">
                  <c:v>-201.1</c:v>
                </c:pt>
                <c:pt idx="601">
                  <c:v>-202.1</c:v>
                </c:pt>
                <c:pt idx="602">
                  <c:v>-203.1</c:v>
                </c:pt>
                <c:pt idx="603">
                  <c:v>-204.1</c:v>
                </c:pt>
                <c:pt idx="604">
                  <c:v>-205.1</c:v>
                </c:pt>
                <c:pt idx="605">
                  <c:v>-206.1</c:v>
                </c:pt>
                <c:pt idx="606">
                  <c:v>-207.1</c:v>
                </c:pt>
                <c:pt idx="607">
                  <c:v>-208.2</c:v>
                </c:pt>
                <c:pt idx="608">
                  <c:v>-209.1</c:v>
                </c:pt>
                <c:pt idx="609">
                  <c:v>-210.10000000000002</c:v>
                </c:pt>
                <c:pt idx="610">
                  <c:v>-211.10000000000002</c:v>
                </c:pt>
                <c:pt idx="611">
                  <c:v>-212.2</c:v>
                </c:pt>
                <c:pt idx="612">
                  <c:v>-213.10000000000002</c:v>
                </c:pt>
                <c:pt idx="613">
                  <c:v>-214.10000000000002</c:v>
                </c:pt>
                <c:pt idx="614">
                  <c:v>-215.10000000000002</c:v>
                </c:pt>
                <c:pt idx="615">
                  <c:v>-216.1</c:v>
                </c:pt>
                <c:pt idx="616">
                  <c:v>-217.1</c:v>
                </c:pt>
                <c:pt idx="617">
                  <c:v>-218.1</c:v>
                </c:pt>
                <c:pt idx="618">
                  <c:v>-219.1</c:v>
                </c:pt>
                <c:pt idx="619">
                  <c:v>-220.1</c:v>
                </c:pt>
                <c:pt idx="620">
                  <c:v>-221.1</c:v>
                </c:pt>
                <c:pt idx="621">
                  <c:v>-222.1</c:v>
                </c:pt>
                <c:pt idx="622">
                  <c:v>-223.1</c:v>
                </c:pt>
                <c:pt idx="623">
                  <c:v>-224.1</c:v>
                </c:pt>
                <c:pt idx="624">
                  <c:v>-225.1</c:v>
                </c:pt>
                <c:pt idx="625">
                  <c:v>-226.1</c:v>
                </c:pt>
                <c:pt idx="626">
                  <c:v>-227.1</c:v>
                </c:pt>
                <c:pt idx="627">
                  <c:v>-228.1</c:v>
                </c:pt>
                <c:pt idx="628">
                  <c:v>-229.1</c:v>
                </c:pt>
                <c:pt idx="629">
                  <c:v>-230.1</c:v>
                </c:pt>
                <c:pt idx="630">
                  <c:v>-231.1</c:v>
                </c:pt>
                <c:pt idx="631">
                  <c:v>-232.1</c:v>
                </c:pt>
                <c:pt idx="632">
                  <c:v>-233.1</c:v>
                </c:pt>
                <c:pt idx="633">
                  <c:v>-234.1</c:v>
                </c:pt>
                <c:pt idx="634">
                  <c:v>-235.1</c:v>
                </c:pt>
                <c:pt idx="635">
                  <c:v>-236.1</c:v>
                </c:pt>
                <c:pt idx="636">
                  <c:v>-237.1</c:v>
                </c:pt>
                <c:pt idx="637">
                  <c:v>-238.1</c:v>
                </c:pt>
                <c:pt idx="638">
                  <c:v>-239.1</c:v>
                </c:pt>
                <c:pt idx="639">
                  <c:v>-240.1</c:v>
                </c:pt>
                <c:pt idx="640">
                  <c:v>-241.10000000000002</c:v>
                </c:pt>
                <c:pt idx="641">
                  <c:v>-242.10000000000002</c:v>
                </c:pt>
                <c:pt idx="642">
                  <c:v>-243.10000000000002</c:v>
                </c:pt>
                <c:pt idx="643">
                  <c:v>-244.10000000000002</c:v>
                </c:pt>
                <c:pt idx="644">
                  <c:v>-245.10000000000002</c:v>
                </c:pt>
                <c:pt idx="645">
                  <c:v>-246.10000000000002</c:v>
                </c:pt>
                <c:pt idx="646">
                  <c:v>-247.1</c:v>
                </c:pt>
                <c:pt idx="647">
                  <c:v>-248.1</c:v>
                </c:pt>
                <c:pt idx="648">
                  <c:v>-249.1</c:v>
                </c:pt>
                <c:pt idx="649">
                  <c:v>-250.1</c:v>
                </c:pt>
                <c:pt idx="650">
                  <c:v>-251.1</c:v>
                </c:pt>
                <c:pt idx="651">
                  <c:v>-252.1</c:v>
                </c:pt>
                <c:pt idx="652">
                  <c:v>-253.1</c:v>
                </c:pt>
                <c:pt idx="653">
                  <c:v>-254.1</c:v>
                </c:pt>
                <c:pt idx="654">
                  <c:v>-255.1</c:v>
                </c:pt>
                <c:pt idx="655">
                  <c:v>-256.10000000000002</c:v>
                </c:pt>
                <c:pt idx="656">
                  <c:v>-257.10000000000002</c:v>
                </c:pt>
                <c:pt idx="657">
                  <c:v>-258.10000000000002</c:v>
                </c:pt>
                <c:pt idx="658">
                  <c:v>-259.10000000000002</c:v>
                </c:pt>
                <c:pt idx="659">
                  <c:v>-260.10000000000002</c:v>
                </c:pt>
                <c:pt idx="660">
                  <c:v>-261.10000000000002</c:v>
                </c:pt>
                <c:pt idx="661">
                  <c:v>-262.10000000000002</c:v>
                </c:pt>
                <c:pt idx="662">
                  <c:v>-263.10000000000002</c:v>
                </c:pt>
                <c:pt idx="663">
                  <c:v>-264.10000000000002</c:v>
                </c:pt>
                <c:pt idx="664">
                  <c:v>-265.10000000000002</c:v>
                </c:pt>
                <c:pt idx="665">
                  <c:v>-266.10000000000002</c:v>
                </c:pt>
                <c:pt idx="666">
                  <c:v>-267.10000000000002</c:v>
                </c:pt>
                <c:pt idx="667">
                  <c:v>-268.10000000000002</c:v>
                </c:pt>
                <c:pt idx="668">
                  <c:v>-269.10000000000002</c:v>
                </c:pt>
                <c:pt idx="669">
                  <c:v>-270.10000000000002</c:v>
                </c:pt>
                <c:pt idx="670">
                  <c:v>-271.10000000000002</c:v>
                </c:pt>
                <c:pt idx="671">
                  <c:v>-272.10000000000002</c:v>
                </c:pt>
                <c:pt idx="672">
                  <c:v>-273.10000000000002</c:v>
                </c:pt>
                <c:pt idx="673">
                  <c:v>-274.10000000000002</c:v>
                </c:pt>
                <c:pt idx="674">
                  <c:v>-275.10000000000002</c:v>
                </c:pt>
                <c:pt idx="675">
                  <c:v>-276.10000000000002</c:v>
                </c:pt>
                <c:pt idx="676">
                  <c:v>-277.10000000000002</c:v>
                </c:pt>
                <c:pt idx="677">
                  <c:v>-278.10000000000002</c:v>
                </c:pt>
                <c:pt idx="678">
                  <c:v>-279.10000000000002</c:v>
                </c:pt>
                <c:pt idx="679">
                  <c:v>-280.10000000000002</c:v>
                </c:pt>
                <c:pt idx="680">
                  <c:v>-281</c:v>
                </c:pt>
                <c:pt idx="681">
                  <c:v>-282.10000000000002</c:v>
                </c:pt>
                <c:pt idx="682">
                  <c:v>-283.10000000000002</c:v>
                </c:pt>
                <c:pt idx="683">
                  <c:v>-284.10000000000002</c:v>
                </c:pt>
                <c:pt idx="684">
                  <c:v>-285.10000000000002</c:v>
                </c:pt>
                <c:pt idx="685">
                  <c:v>-286</c:v>
                </c:pt>
                <c:pt idx="686">
                  <c:v>-287</c:v>
                </c:pt>
                <c:pt idx="687">
                  <c:v>-288.10000000000002</c:v>
                </c:pt>
                <c:pt idx="688">
                  <c:v>-289</c:v>
                </c:pt>
                <c:pt idx="689">
                  <c:v>-290</c:v>
                </c:pt>
                <c:pt idx="690">
                  <c:v>-291.10000000000002</c:v>
                </c:pt>
                <c:pt idx="691">
                  <c:v>-292.10000000000002</c:v>
                </c:pt>
                <c:pt idx="692">
                  <c:v>-293.10000000000002</c:v>
                </c:pt>
                <c:pt idx="693">
                  <c:v>-294.09999999999997</c:v>
                </c:pt>
                <c:pt idx="694">
                  <c:v>-295.09999999999997</c:v>
                </c:pt>
                <c:pt idx="695">
                  <c:v>-296.09999999999997</c:v>
                </c:pt>
                <c:pt idx="696">
                  <c:v>-297</c:v>
                </c:pt>
                <c:pt idx="697">
                  <c:v>-298.09999999999997</c:v>
                </c:pt>
                <c:pt idx="698">
                  <c:v>-299.09999999999997</c:v>
                </c:pt>
                <c:pt idx="699">
                  <c:v>-300</c:v>
                </c:pt>
                <c:pt idx="700">
                  <c:v>-301.09999999999997</c:v>
                </c:pt>
                <c:pt idx="701">
                  <c:v>-302.09999999999997</c:v>
                </c:pt>
                <c:pt idx="702">
                  <c:v>-303</c:v>
                </c:pt>
                <c:pt idx="703">
                  <c:v>-304</c:v>
                </c:pt>
                <c:pt idx="704">
                  <c:v>-305</c:v>
                </c:pt>
                <c:pt idx="705">
                  <c:v>-306</c:v>
                </c:pt>
                <c:pt idx="706">
                  <c:v>-307</c:v>
                </c:pt>
                <c:pt idx="707">
                  <c:v>-308.09999999999997</c:v>
                </c:pt>
                <c:pt idx="708">
                  <c:v>-309.09999999999997</c:v>
                </c:pt>
                <c:pt idx="709">
                  <c:v>-310.09999999999997</c:v>
                </c:pt>
                <c:pt idx="710">
                  <c:v>-311.09999999999997</c:v>
                </c:pt>
                <c:pt idx="711">
                  <c:v>-312.09999999999997</c:v>
                </c:pt>
                <c:pt idx="712">
                  <c:v>-313.09999999999997</c:v>
                </c:pt>
                <c:pt idx="713">
                  <c:v>-314.09999999999997</c:v>
                </c:pt>
                <c:pt idx="714">
                  <c:v>-315.09999999999997</c:v>
                </c:pt>
                <c:pt idx="715">
                  <c:v>-316.09999999999997</c:v>
                </c:pt>
                <c:pt idx="716">
                  <c:v>-317.09999999999997</c:v>
                </c:pt>
                <c:pt idx="717">
                  <c:v>-318.09999999999997</c:v>
                </c:pt>
                <c:pt idx="718">
                  <c:v>-319.10000000000002</c:v>
                </c:pt>
                <c:pt idx="719">
                  <c:v>-320.10000000000002</c:v>
                </c:pt>
                <c:pt idx="720">
                  <c:v>-321.10000000000002</c:v>
                </c:pt>
                <c:pt idx="721">
                  <c:v>-322.10000000000002</c:v>
                </c:pt>
                <c:pt idx="722">
                  <c:v>-323.10000000000002</c:v>
                </c:pt>
                <c:pt idx="723">
                  <c:v>-324.10000000000002</c:v>
                </c:pt>
                <c:pt idx="724">
                  <c:v>-325.10000000000002</c:v>
                </c:pt>
                <c:pt idx="725">
                  <c:v>-326.10000000000002</c:v>
                </c:pt>
                <c:pt idx="726">
                  <c:v>-327.10000000000002</c:v>
                </c:pt>
                <c:pt idx="727">
                  <c:v>-328.1</c:v>
                </c:pt>
                <c:pt idx="728">
                  <c:v>-329.1</c:v>
                </c:pt>
                <c:pt idx="729">
                  <c:v>-330.1</c:v>
                </c:pt>
                <c:pt idx="730">
                  <c:v>-331.1</c:v>
                </c:pt>
                <c:pt idx="731">
                  <c:v>-332</c:v>
                </c:pt>
                <c:pt idx="732">
                  <c:v>-333.1</c:v>
                </c:pt>
                <c:pt idx="733">
                  <c:v>-334.1</c:v>
                </c:pt>
                <c:pt idx="734">
                  <c:v>-335.1</c:v>
                </c:pt>
                <c:pt idx="735">
                  <c:v>-336.1</c:v>
                </c:pt>
                <c:pt idx="736">
                  <c:v>-337.1</c:v>
                </c:pt>
                <c:pt idx="737">
                  <c:v>-338.1</c:v>
                </c:pt>
                <c:pt idx="738">
                  <c:v>-339.1</c:v>
                </c:pt>
                <c:pt idx="739">
                  <c:v>-340</c:v>
                </c:pt>
                <c:pt idx="740">
                  <c:v>-341.1</c:v>
                </c:pt>
                <c:pt idx="741">
                  <c:v>-342.1</c:v>
                </c:pt>
                <c:pt idx="742">
                  <c:v>-343.1</c:v>
                </c:pt>
                <c:pt idx="743">
                  <c:v>-344</c:v>
                </c:pt>
                <c:pt idx="744">
                  <c:v>-345</c:v>
                </c:pt>
                <c:pt idx="745">
                  <c:v>-346</c:v>
                </c:pt>
                <c:pt idx="746">
                  <c:v>-347.1</c:v>
                </c:pt>
                <c:pt idx="747">
                  <c:v>-348</c:v>
                </c:pt>
                <c:pt idx="748">
                  <c:v>-349</c:v>
                </c:pt>
                <c:pt idx="749">
                  <c:v>-350</c:v>
                </c:pt>
                <c:pt idx="750">
                  <c:v>-351</c:v>
                </c:pt>
                <c:pt idx="751">
                  <c:v>-352</c:v>
                </c:pt>
                <c:pt idx="752">
                  <c:v>-353</c:v>
                </c:pt>
                <c:pt idx="753">
                  <c:v>-354</c:v>
                </c:pt>
                <c:pt idx="754">
                  <c:v>-355</c:v>
                </c:pt>
                <c:pt idx="755">
                  <c:v>-356</c:v>
                </c:pt>
                <c:pt idx="756">
                  <c:v>-357</c:v>
                </c:pt>
                <c:pt idx="757">
                  <c:v>-358</c:v>
                </c:pt>
                <c:pt idx="758">
                  <c:v>-359.09999999999997</c:v>
                </c:pt>
                <c:pt idx="759">
                  <c:v>-360.09999999999997</c:v>
                </c:pt>
                <c:pt idx="760">
                  <c:v>-361.09999999999997</c:v>
                </c:pt>
                <c:pt idx="761">
                  <c:v>-362.09999999999997</c:v>
                </c:pt>
                <c:pt idx="762">
                  <c:v>-363.09999999999997</c:v>
                </c:pt>
                <c:pt idx="763">
                  <c:v>-364.09999999999997</c:v>
                </c:pt>
                <c:pt idx="764">
                  <c:v>-365.09999999999997</c:v>
                </c:pt>
                <c:pt idx="765">
                  <c:v>-366</c:v>
                </c:pt>
                <c:pt idx="766">
                  <c:v>-367</c:v>
                </c:pt>
                <c:pt idx="767">
                  <c:v>-368.09999999999997</c:v>
                </c:pt>
                <c:pt idx="768">
                  <c:v>-369</c:v>
                </c:pt>
                <c:pt idx="769">
                  <c:v>-370</c:v>
                </c:pt>
                <c:pt idx="770">
                  <c:v>-371</c:v>
                </c:pt>
                <c:pt idx="771">
                  <c:v>-372.09999999999997</c:v>
                </c:pt>
                <c:pt idx="772">
                  <c:v>-373.09999999999997</c:v>
                </c:pt>
                <c:pt idx="773">
                  <c:v>-374.09999999999997</c:v>
                </c:pt>
                <c:pt idx="774">
                  <c:v>-375.09999999999997</c:v>
                </c:pt>
                <c:pt idx="775">
                  <c:v>-376.09999999999997</c:v>
                </c:pt>
                <c:pt idx="776">
                  <c:v>-377</c:v>
                </c:pt>
                <c:pt idx="777">
                  <c:v>-378</c:v>
                </c:pt>
                <c:pt idx="778">
                  <c:v>-379</c:v>
                </c:pt>
                <c:pt idx="779">
                  <c:v>-380</c:v>
                </c:pt>
                <c:pt idx="780">
                  <c:v>-381</c:v>
                </c:pt>
                <c:pt idx="781">
                  <c:v>-382</c:v>
                </c:pt>
                <c:pt idx="782">
                  <c:v>-383</c:v>
                </c:pt>
                <c:pt idx="783">
                  <c:v>-384.1</c:v>
                </c:pt>
                <c:pt idx="784">
                  <c:v>-385.1</c:v>
                </c:pt>
                <c:pt idx="785">
                  <c:v>-386.1</c:v>
                </c:pt>
                <c:pt idx="786">
                  <c:v>-387.1</c:v>
                </c:pt>
                <c:pt idx="787">
                  <c:v>-388.1</c:v>
                </c:pt>
                <c:pt idx="788">
                  <c:v>-389.1</c:v>
                </c:pt>
                <c:pt idx="789">
                  <c:v>-390</c:v>
                </c:pt>
                <c:pt idx="790">
                  <c:v>-391</c:v>
                </c:pt>
                <c:pt idx="791">
                  <c:v>-392</c:v>
                </c:pt>
                <c:pt idx="792">
                  <c:v>-393</c:v>
                </c:pt>
                <c:pt idx="793">
                  <c:v>-394</c:v>
                </c:pt>
                <c:pt idx="794">
                  <c:v>-395</c:v>
                </c:pt>
                <c:pt idx="795">
                  <c:v>-396</c:v>
                </c:pt>
                <c:pt idx="796">
                  <c:v>-397</c:v>
                </c:pt>
                <c:pt idx="797">
                  <c:v>-398.1</c:v>
                </c:pt>
                <c:pt idx="798">
                  <c:v>-399</c:v>
                </c:pt>
                <c:pt idx="799">
                  <c:v>-400</c:v>
                </c:pt>
                <c:pt idx="800">
                  <c:v>-401</c:v>
                </c:pt>
                <c:pt idx="801">
                  <c:v>-402</c:v>
                </c:pt>
                <c:pt idx="802">
                  <c:v>-403</c:v>
                </c:pt>
                <c:pt idx="803">
                  <c:v>-404</c:v>
                </c:pt>
                <c:pt idx="804">
                  <c:v>-405</c:v>
                </c:pt>
                <c:pt idx="805">
                  <c:v>-406</c:v>
                </c:pt>
                <c:pt idx="806">
                  <c:v>-407</c:v>
                </c:pt>
                <c:pt idx="807">
                  <c:v>-408</c:v>
                </c:pt>
                <c:pt idx="808">
                  <c:v>-409</c:v>
                </c:pt>
                <c:pt idx="809">
                  <c:v>-410</c:v>
                </c:pt>
                <c:pt idx="810">
                  <c:v>-411</c:v>
                </c:pt>
                <c:pt idx="811">
                  <c:v>-412</c:v>
                </c:pt>
                <c:pt idx="812">
                  <c:v>-413</c:v>
                </c:pt>
                <c:pt idx="813">
                  <c:v>-414</c:v>
                </c:pt>
                <c:pt idx="814">
                  <c:v>-415</c:v>
                </c:pt>
                <c:pt idx="815">
                  <c:v>-416</c:v>
                </c:pt>
                <c:pt idx="816">
                  <c:v>-417</c:v>
                </c:pt>
                <c:pt idx="817">
                  <c:v>-418</c:v>
                </c:pt>
                <c:pt idx="818">
                  <c:v>-419</c:v>
                </c:pt>
                <c:pt idx="819">
                  <c:v>-420</c:v>
                </c:pt>
                <c:pt idx="820">
                  <c:v>-421</c:v>
                </c:pt>
                <c:pt idx="821">
                  <c:v>-422</c:v>
                </c:pt>
                <c:pt idx="822">
                  <c:v>-423</c:v>
                </c:pt>
                <c:pt idx="823">
                  <c:v>-424</c:v>
                </c:pt>
                <c:pt idx="824">
                  <c:v>-425</c:v>
                </c:pt>
                <c:pt idx="825">
                  <c:v>-426</c:v>
                </c:pt>
                <c:pt idx="826">
                  <c:v>-427</c:v>
                </c:pt>
                <c:pt idx="827">
                  <c:v>-427.9</c:v>
                </c:pt>
                <c:pt idx="828">
                  <c:v>-428.9</c:v>
                </c:pt>
                <c:pt idx="829">
                  <c:v>-429.9</c:v>
                </c:pt>
                <c:pt idx="830">
                  <c:v>-431</c:v>
                </c:pt>
                <c:pt idx="831">
                  <c:v>-432</c:v>
                </c:pt>
                <c:pt idx="832">
                  <c:v>-433</c:v>
                </c:pt>
                <c:pt idx="833">
                  <c:v>-434</c:v>
                </c:pt>
                <c:pt idx="834">
                  <c:v>-435</c:v>
                </c:pt>
                <c:pt idx="835">
                  <c:v>-436</c:v>
                </c:pt>
                <c:pt idx="836">
                  <c:v>-437</c:v>
                </c:pt>
                <c:pt idx="837">
                  <c:v>-438</c:v>
                </c:pt>
                <c:pt idx="838">
                  <c:v>-439</c:v>
                </c:pt>
                <c:pt idx="839">
                  <c:v>-440</c:v>
                </c:pt>
                <c:pt idx="840">
                  <c:v>-441</c:v>
                </c:pt>
                <c:pt idx="841">
                  <c:v>-442</c:v>
                </c:pt>
                <c:pt idx="842">
                  <c:v>-443</c:v>
                </c:pt>
                <c:pt idx="843">
                  <c:v>-444</c:v>
                </c:pt>
                <c:pt idx="844">
                  <c:v>-445</c:v>
                </c:pt>
                <c:pt idx="845">
                  <c:v>-446</c:v>
                </c:pt>
                <c:pt idx="846">
                  <c:v>-447</c:v>
                </c:pt>
                <c:pt idx="847">
                  <c:v>-448</c:v>
                </c:pt>
                <c:pt idx="848">
                  <c:v>-449</c:v>
                </c:pt>
                <c:pt idx="849">
                  <c:v>-450</c:v>
                </c:pt>
                <c:pt idx="850">
                  <c:v>-451</c:v>
                </c:pt>
                <c:pt idx="851">
                  <c:v>-452</c:v>
                </c:pt>
                <c:pt idx="852">
                  <c:v>-453</c:v>
                </c:pt>
                <c:pt idx="853">
                  <c:v>-454</c:v>
                </c:pt>
                <c:pt idx="854">
                  <c:v>-455</c:v>
                </c:pt>
                <c:pt idx="855">
                  <c:v>-456</c:v>
                </c:pt>
                <c:pt idx="856">
                  <c:v>-456.9</c:v>
                </c:pt>
                <c:pt idx="857">
                  <c:v>-458</c:v>
                </c:pt>
                <c:pt idx="858">
                  <c:v>-458.9</c:v>
                </c:pt>
                <c:pt idx="859">
                  <c:v>-460</c:v>
                </c:pt>
                <c:pt idx="860">
                  <c:v>-461</c:v>
                </c:pt>
                <c:pt idx="861">
                  <c:v>-462</c:v>
                </c:pt>
                <c:pt idx="862">
                  <c:v>-463</c:v>
                </c:pt>
                <c:pt idx="863">
                  <c:v>-464</c:v>
                </c:pt>
                <c:pt idx="864">
                  <c:v>-465</c:v>
                </c:pt>
                <c:pt idx="865">
                  <c:v>-466</c:v>
                </c:pt>
                <c:pt idx="866">
                  <c:v>-467</c:v>
                </c:pt>
                <c:pt idx="867">
                  <c:v>-468</c:v>
                </c:pt>
                <c:pt idx="868">
                  <c:v>-469</c:v>
                </c:pt>
                <c:pt idx="869">
                  <c:v>-470</c:v>
                </c:pt>
                <c:pt idx="870">
                  <c:v>-471</c:v>
                </c:pt>
                <c:pt idx="871">
                  <c:v>-472</c:v>
                </c:pt>
                <c:pt idx="872">
                  <c:v>-473</c:v>
                </c:pt>
                <c:pt idx="873">
                  <c:v>-474</c:v>
                </c:pt>
                <c:pt idx="874">
                  <c:v>-475</c:v>
                </c:pt>
                <c:pt idx="875">
                  <c:v>-476</c:v>
                </c:pt>
                <c:pt idx="876">
                  <c:v>-477</c:v>
                </c:pt>
                <c:pt idx="877">
                  <c:v>-478</c:v>
                </c:pt>
                <c:pt idx="878">
                  <c:v>-479</c:v>
                </c:pt>
                <c:pt idx="879">
                  <c:v>-480</c:v>
                </c:pt>
                <c:pt idx="880">
                  <c:v>-481</c:v>
                </c:pt>
                <c:pt idx="881">
                  <c:v>-482</c:v>
                </c:pt>
                <c:pt idx="882">
                  <c:v>-483</c:v>
                </c:pt>
                <c:pt idx="883">
                  <c:v>-484</c:v>
                </c:pt>
                <c:pt idx="884">
                  <c:v>-485</c:v>
                </c:pt>
                <c:pt idx="885">
                  <c:v>-486</c:v>
                </c:pt>
                <c:pt idx="886">
                  <c:v>-487</c:v>
                </c:pt>
                <c:pt idx="887">
                  <c:v>-488</c:v>
                </c:pt>
                <c:pt idx="888">
                  <c:v>-489</c:v>
                </c:pt>
                <c:pt idx="889">
                  <c:v>-489.9</c:v>
                </c:pt>
                <c:pt idx="890">
                  <c:v>-490.9</c:v>
                </c:pt>
                <c:pt idx="891">
                  <c:v>-491.9</c:v>
                </c:pt>
                <c:pt idx="892">
                  <c:v>-493</c:v>
                </c:pt>
                <c:pt idx="893">
                  <c:v>-494</c:v>
                </c:pt>
                <c:pt idx="894">
                  <c:v>-495</c:v>
                </c:pt>
                <c:pt idx="895">
                  <c:v>-496</c:v>
                </c:pt>
                <c:pt idx="896">
                  <c:v>-496.90000000000003</c:v>
                </c:pt>
                <c:pt idx="897">
                  <c:v>-498</c:v>
                </c:pt>
                <c:pt idx="898">
                  <c:v>-499</c:v>
                </c:pt>
                <c:pt idx="899">
                  <c:v>-499.90000000000003</c:v>
                </c:pt>
                <c:pt idx="900">
                  <c:v>-501</c:v>
                </c:pt>
                <c:pt idx="901">
                  <c:v>-502</c:v>
                </c:pt>
                <c:pt idx="902">
                  <c:v>-502.90000000000003</c:v>
                </c:pt>
                <c:pt idx="903">
                  <c:v>-504</c:v>
                </c:pt>
                <c:pt idx="904">
                  <c:v>-504.90000000000003</c:v>
                </c:pt>
                <c:pt idx="905">
                  <c:v>-506</c:v>
                </c:pt>
                <c:pt idx="906">
                  <c:v>-506.90000000000003</c:v>
                </c:pt>
                <c:pt idx="907">
                  <c:v>-507.90000000000003</c:v>
                </c:pt>
                <c:pt idx="908">
                  <c:v>-509</c:v>
                </c:pt>
                <c:pt idx="909">
                  <c:v>-510</c:v>
                </c:pt>
                <c:pt idx="910">
                  <c:v>-511</c:v>
                </c:pt>
                <c:pt idx="911">
                  <c:v>-512</c:v>
                </c:pt>
                <c:pt idx="912">
                  <c:v>-513</c:v>
                </c:pt>
                <c:pt idx="913">
                  <c:v>-514</c:v>
                </c:pt>
                <c:pt idx="914">
                  <c:v>-515</c:v>
                </c:pt>
                <c:pt idx="915">
                  <c:v>-516</c:v>
                </c:pt>
                <c:pt idx="916">
                  <c:v>-517</c:v>
                </c:pt>
                <c:pt idx="917">
                  <c:v>-518</c:v>
                </c:pt>
                <c:pt idx="918">
                  <c:v>-519</c:v>
                </c:pt>
                <c:pt idx="919">
                  <c:v>-520</c:v>
                </c:pt>
                <c:pt idx="920">
                  <c:v>-521</c:v>
                </c:pt>
                <c:pt idx="921">
                  <c:v>-522</c:v>
                </c:pt>
                <c:pt idx="922">
                  <c:v>-523</c:v>
                </c:pt>
                <c:pt idx="923">
                  <c:v>-524</c:v>
                </c:pt>
                <c:pt idx="924">
                  <c:v>-525</c:v>
                </c:pt>
                <c:pt idx="925">
                  <c:v>-526</c:v>
                </c:pt>
                <c:pt idx="926">
                  <c:v>-527</c:v>
                </c:pt>
                <c:pt idx="927">
                  <c:v>-528</c:v>
                </c:pt>
                <c:pt idx="928">
                  <c:v>-529</c:v>
                </c:pt>
                <c:pt idx="929">
                  <c:v>-530</c:v>
                </c:pt>
                <c:pt idx="930">
                  <c:v>-531</c:v>
                </c:pt>
                <c:pt idx="931">
                  <c:v>-532</c:v>
                </c:pt>
                <c:pt idx="932">
                  <c:v>-533</c:v>
                </c:pt>
                <c:pt idx="933">
                  <c:v>-534</c:v>
                </c:pt>
                <c:pt idx="934">
                  <c:v>-534.90000000000009</c:v>
                </c:pt>
                <c:pt idx="935">
                  <c:v>-535.90000000000009</c:v>
                </c:pt>
                <c:pt idx="936">
                  <c:v>-536.90000000000009</c:v>
                </c:pt>
                <c:pt idx="937">
                  <c:v>-538</c:v>
                </c:pt>
                <c:pt idx="938">
                  <c:v>-539</c:v>
                </c:pt>
                <c:pt idx="939">
                  <c:v>-540</c:v>
                </c:pt>
                <c:pt idx="940">
                  <c:v>-541</c:v>
                </c:pt>
                <c:pt idx="941">
                  <c:v>-542</c:v>
                </c:pt>
                <c:pt idx="942">
                  <c:v>-543</c:v>
                </c:pt>
                <c:pt idx="943">
                  <c:v>-544</c:v>
                </c:pt>
                <c:pt idx="944">
                  <c:v>-545</c:v>
                </c:pt>
                <c:pt idx="945">
                  <c:v>-546</c:v>
                </c:pt>
                <c:pt idx="946">
                  <c:v>-547</c:v>
                </c:pt>
                <c:pt idx="947">
                  <c:v>-548</c:v>
                </c:pt>
                <c:pt idx="948">
                  <c:v>-549</c:v>
                </c:pt>
                <c:pt idx="949">
                  <c:v>-550</c:v>
                </c:pt>
                <c:pt idx="950">
                  <c:v>-551</c:v>
                </c:pt>
                <c:pt idx="951">
                  <c:v>-552</c:v>
                </c:pt>
                <c:pt idx="952">
                  <c:v>-553</c:v>
                </c:pt>
                <c:pt idx="953">
                  <c:v>-553.9</c:v>
                </c:pt>
                <c:pt idx="954">
                  <c:v>-554.9</c:v>
                </c:pt>
                <c:pt idx="955">
                  <c:v>-556</c:v>
                </c:pt>
                <c:pt idx="956">
                  <c:v>-557</c:v>
                </c:pt>
                <c:pt idx="957">
                  <c:v>-557.9</c:v>
                </c:pt>
                <c:pt idx="958">
                  <c:v>-558.9</c:v>
                </c:pt>
                <c:pt idx="959">
                  <c:v>-559.9</c:v>
                </c:pt>
                <c:pt idx="960">
                  <c:v>-560.9</c:v>
                </c:pt>
                <c:pt idx="961">
                  <c:v>-561.9</c:v>
                </c:pt>
                <c:pt idx="962">
                  <c:v>-562.9</c:v>
                </c:pt>
                <c:pt idx="963">
                  <c:v>-563.9</c:v>
                </c:pt>
                <c:pt idx="964">
                  <c:v>-565</c:v>
                </c:pt>
                <c:pt idx="965">
                  <c:v>-566</c:v>
                </c:pt>
                <c:pt idx="966">
                  <c:v>-567</c:v>
                </c:pt>
                <c:pt idx="967">
                  <c:v>-567.9</c:v>
                </c:pt>
                <c:pt idx="968">
                  <c:v>-568.9</c:v>
                </c:pt>
                <c:pt idx="969">
                  <c:v>-570</c:v>
                </c:pt>
                <c:pt idx="970">
                  <c:v>-571</c:v>
                </c:pt>
                <c:pt idx="971">
                  <c:v>-571.9</c:v>
                </c:pt>
                <c:pt idx="972">
                  <c:v>-573</c:v>
                </c:pt>
                <c:pt idx="973">
                  <c:v>-573.9</c:v>
                </c:pt>
                <c:pt idx="974">
                  <c:v>-574.9</c:v>
                </c:pt>
                <c:pt idx="975">
                  <c:v>-576</c:v>
                </c:pt>
                <c:pt idx="976">
                  <c:v>-576.9</c:v>
                </c:pt>
                <c:pt idx="977">
                  <c:v>-577.9</c:v>
                </c:pt>
                <c:pt idx="978">
                  <c:v>-578.9</c:v>
                </c:pt>
                <c:pt idx="979">
                  <c:v>-579.9</c:v>
                </c:pt>
                <c:pt idx="980">
                  <c:v>-580.9</c:v>
                </c:pt>
                <c:pt idx="981">
                  <c:v>-581.9</c:v>
                </c:pt>
                <c:pt idx="982">
                  <c:v>-582.9</c:v>
                </c:pt>
                <c:pt idx="983">
                  <c:v>-583.9</c:v>
                </c:pt>
                <c:pt idx="984">
                  <c:v>-584.9</c:v>
                </c:pt>
                <c:pt idx="985">
                  <c:v>-585.9</c:v>
                </c:pt>
                <c:pt idx="986">
                  <c:v>-586.9</c:v>
                </c:pt>
                <c:pt idx="987">
                  <c:v>-587.9</c:v>
                </c:pt>
                <c:pt idx="988">
                  <c:v>-589</c:v>
                </c:pt>
                <c:pt idx="989">
                  <c:v>-590</c:v>
                </c:pt>
                <c:pt idx="990">
                  <c:v>-590.9</c:v>
                </c:pt>
                <c:pt idx="991">
                  <c:v>-592</c:v>
                </c:pt>
                <c:pt idx="992">
                  <c:v>-592.9</c:v>
                </c:pt>
                <c:pt idx="993">
                  <c:v>-593.9</c:v>
                </c:pt>
                <c:pt idx="994">
                  <c:v>-594.9</c:v>
                </c:pt>
                <c:pt idx="995">
                  <c:v>-595.9</c:v>
                </c:pt>
                <c:pt idx="996">
                  <c:v>-596.9</c:v>
                </c:pt>
                <c:pt idx="997">
                  <c:v>-597.9</c:v>
                </c:pt>
                <c:pt idx="998">
                  <c:v>-598.9</c:v>
                </c:pt>
                <c:pt idx="999">
                  <c:v>-599.9</c:v>
                </c:pt>
                <c:pt idx="1000">
                  <c:v>-600.9</c:v>
                </c:pt>
                <c:pt idx="1001">
                  <c:v>-602</c:v>
                </c:pt>
                <c:pt idx="1002">
                  <c:v>-602.9</c:v>
                </c:pt>
                <c:pt idx="1003">
                  <c:v>-603.9</c:v>
                </c:pt>
                <c:pt idx="1004">
                  <c:v>-604.9</c:v>
                </c:pt>
                <c:pt idx="1005">
                  <c:v>-605.9</c:v>
                </c:pt>
                <c:pt idx="1006">
                  <c:v>-606.9</c:v>
                </c:pt>
                <c:pt idx="1007">
                  <c:v>-607.9</c:v>
                </c:pt>
                <c:pt idx="1008">
                  <c:v>-608.9</c:v>
                </c:pt>
                <c:pt idx="1009">
                  <c:v>-609.9</c:v>
                </c:pt>
                <c:pt idx="1010">
                  <c:v>-610.9</c:v>
                </c:pt>
                <c:pt idx="1011">
                  <c:v>-611.9</c:v>
                </c:pt>
                <c:pt idx="1012">
                  <c:v>-612.9</c:v>
                </c:pt>
                <c:pt idx="1013">
                  <c:v>-613.9</c:v>
                </c:pt>
                <c:pt idx="1014">
                  <c:v>-614.9</c:v>
                </c:pt>
                <c:pt idx="1015">
                  <c:v>-616</c:v>
                </c:pt>
                <c:pt idx="1016">
                  <c:v>-616.9</c:v>
                </c:pt>
                <c:pt idx="1017">
                  <c:v>-617.9</c:v>
                </c:pt>
                <c:pt idx="1018">
                  <c:v>-618.9</c:v>
                </c:pt>
                <c:pt idx="1019">
                  <c:v>-619.9</c:v>
                </c:pt>
                <c:pt idx="1020">
                  <c:v>-620.9</c:v>
                </c:pt>
                <c:pt idx="1021">
                  <c:v>-621.9</c:v>
                </c:pt>
                <c:pt idx="1022">
                  <c:v>-622.9</c:v>
                </c:pt>
                <c:pt idx="1023">
                  <c:v>-623.9</c:v>
                </c:pt>
                <c:pt idx="1024">
                  <c:v>-624.9</c:v>
                </c:pt>
                <c:pt idx="1025">
                  <c:v>-625.9</c:v>
                </c:pt>
                <c:pt idx="1026">
                  <c:v>-626.9</c:v>
                </c:pt>
                <c:pt idx="1027">
                  <c:v>-627.9</c:v>
                </c:pt>
                <c:pt idx="1028">
                  <c:v>-628.9</c:v>
                </c:pt>
                <c:pt idx="1029">
                  <c:v>-629.9</c:v>
                </c:pt>
                <c:pt idx="1030">
                  <c:v>-630.9</c:v>
                </c:pt>
                <c:pt idx="1031">
                  <c:v>-631.9</c:v>
                </c:pt>
                <c:pt idx="1032">
                  <c:v>-632.9</c:v>
                </c:pt>
                <c:pt idx="1033">
                  <c:v>-633.9</c:v>
                </c:pt>
                <c:pt idx="1034">
                  <c:v>-634.9</c:v>
                </c:pt>
                <c:pt idx="1035">
                  <c:v>-635.9</c:v>
                </c:pt>
                <c:pt idx="1036">
                  <c:v>-636.9</c:v>
                </c:pt>
                <c:pt idx="1037">
                  <c:v>-637.9</c:v>
                </c:pt>
                <c:pt idx="1038">
                  <c:v>-638.9</c:v>
                </c:pt>
                <c:pt idx="1039">
                  <c:v>-639.9</c:v>
                </c:pt>
                <c:pt idx="1040">
                  <c:v>-640.9</c:v>
                </c:pt>
                <c:pt idx="1041">
                  <c:v>-641.9</c:v>
                </c:pt>
                <c:pt idx="1042">
                  <c:v>-642.9</c:v>
                </c:pt>
                <c:pt idx="1043">
                  <c:v>-643.9</c:v>
                </c:pt>
                <c:pt idx="1044">
                  <c:v>-644.9</c:v>
                </c:pt>
                <c:pt idx="1045">
                  <c:v>-645.9</c:v>
                </c:pt>
                <c:pt idx="1046">
                  <c:v>-647</c:v>
                </c:pt>
                <c:pt idx="1047">
                  <c:v>-647.9</c:v>
                </c:pt>
                <c:pt idx="1048">
                  <c:v>-648.9</c:v>
                </c:pt>
                <c:pt idx="1049">
                  <c:v>-649.9</c:v>
                </c:pt>
                <c:pt idx="1050">
                  <c:v>-650.90000000000009</c:v>
                </c:pt>
                <c:pt idx="1051">
                  <c:v>-651.90000000000009</c:v>
                </c:pt>
                <c:pt idx="1052">
                  <c:v>-652.90000000000009</c:v>
                </c:pt>
                <c:pt idx="1053">
                  <c:v>-653.90000000000009</c:v>
                </c:pt>
                <c:pt idx="1054">
                  <c:v>-654.90000000000009</c:v>
                </c:pt>
                <c:pt idx="1055">
                  <c:v>-655.90000000000009</c:v>
                </c:pt>
                <c:pt idx="1056">
                  <c:v>-656.90000000000009</c:v>
                </c:pt>
                <c:pt idx="1057">
                  <c:v>-657.90000000000009</c:v>
                </c:pt>
                <c:pt idx="1058">
                  <c:v>-658.90000000000009</c:v>
                </c:pt>
                <c:pt idx="1059">
                  <c:v>-659.90000000000009</c:v>
                </c:pt>
                <c:pt idx="1060">
                  <c:v>-660.90000000000009</c:v>
                </c:pt>
                <c:pt idx="1061">
                  <c:v>-661.90000000000009</c:v>
                </c:pt>
                <c:pt idx="1062">
                  <c:v>-662.90000000000009</c:v>
                </c:pt>
                <c:pt idx="1063">
                  <c:v>-663.8</c:v>
                </c:pt>
                <c:pt idx="1064">
                  <c:v>-664.8</c:v>
                </c:pt>
                <c:pt idx="1065">
                  <c:v>-665.90000000000009</c:v>
                </c:pt>
                <c:pt idx="1066">
                  <c:v>-666.90000000000009</c:v>
                </c:pt>
                <c:pt idx="1067">
                  <c:v>-667.90000000000009</c:v>
                </c:pt>
                <c:pt idx="1068">
                  <c:v>-668.90000000000009</c:v>
                </c:pt>
                <c:pt idx="1069">
                  <c:v>-669.90000000000009</c:v>
                </c:pt>
                <c:pt idx="1070">
                  <c:v>-670.90000000000009</c:v>
                </c:pt>
                <c:pt idx="1071">
                  <c:v>-671.90000000000009</c:v>
                </c:pt>
                <c:pt idx="1072">
                  <c:v>-672.90000000000009</c:v>
                </c:pt>
                <c:pt idx="1073">
                  <c:v>-673.90000000000009</c:v>
                </c:pt>
                <c:pt idx="1074">
                  <c:v>-674.90000000000009</c:v>
                </c:pt>
                <c:pt idx="1075">
                  <c:v>-675.9</c:v>
                </c:pt>
                <c:pt idx="1076">
                  <c:v>-676.9</c:v>
                </c:pt>
                <c:pt idx="1077">
                  <c:v>-677.9</c:v>
                </c:pt>
                <c:pt idx="1078">
                  <c:v>-678.9</c:v>
                </c:pt>
                <c:pt idx="1079">
                  <c:v>-679.9</c:v>
                </c:pt>
                <c:pt idx="1080">
                  <c:v>-680.9</c:v>
                </c:pt>
                <c:pt idx="1081">
                  <c:v>-681.9</c:v>
                </c:pt>
                <c:pt idx="1082">
                  <c:v>-682.9</c:v>
                </c:pt>
                <c:pt idx="1083">
                  <c:v>-683.9</c:v>
                </c:pt>
                <c:pt idx="1084">
                  <c:v>-684.9</c:v>
                </c:pt>
                <c:pt idx="1085">
                  <c:v>-685.8</c:v>
                </c:pt>
                <c:pt idx="1086">
                  <c:v>-686.8</c:v>
                </c:pt>
                <c:pt idx="1087">
                  <c:v>-687.8</c:v>
                </c:pt>
                <c:pt idx="1088">
                  <c:v>-688.8</c:v>
                </c:pt>
                <c:pt idx="1089">
                  <c:v>-689.8</c:v>
                </c:pt>
                <c:pt idx="1090">
                  <c:v>-690.8</c:v>
                </c:pt>
                <c:pt idx="1091">
                  <c:v>-691.9</c:v>
                </c:pt>
                <c:pt idx="1092">
                  <c:v>-692.9</c:v>
                </c:pt>
                <c:pt idx="1093">
                  <c:v>-693.9</c:v>
                </c:pt>
                <c:pt idx="1094">
                  <c:v>-694.9</c:v>
                </c:pt>
                <c:pt idx="1095">
                  <c:v>-695.9</c:v>
                </c:pt>
                <c:pt idx="1096">
                  <c:v>-696.9</c:v>
                </c:pt>
                <c:pt idx="1097">
                  <c:v>-697.9</c:v>
                </c:pt>
                <c:pt idx="1098">
                  <c:v>-698.9</c:v>
                </c:pt>
                <c:pt idx="1099">
                  <c:v>-699.9</c:v>
                </c:pt>
                <c:pt idx="1100">
                  <c:v>-698.9</c:v>
                </c:pt>
                <c:pt idx="1101">
                  <c:v>-697.9</c:v>
                </c:pt>
                <c:pt idx="1102">
                  <c:v>-696.9</c:v>
                </c:pt>
                <c:pt idx="1103">
                  <c:v>-695.9</c:v>
                </c:pt>
                <c:pt idx="1104">
                  <c:v>-694.9</c:v>
                </c:pt>
                <c:pt idx="1105">
                  <c:v>-693.9</c:v>
                </c:pt>
                <c:pt idx="1106">
                  <c:v>-692.9</c:v>
                </c:pt>
                <c:pt idx="1107">
                  <c:v>-691.9</c:v>
                </c:pt>
                <c:pt idx="1108">
                  <c:v>-690.8</c:v>
                </c:pt>
                <c:pt idx="1109">
                  <c:v>-689.8</c:v>
                </c:pt>
                <c:pt idx="1110">
                  <c:v>-688.9</c:v>
                </c:pt>
                <c:pt idx="1111">
                  <c:v>-687.9</c:v>
                </c:pt>
                <c:pt idx="1112">
                  <c:v>-686.8</c:v>
                </c:pt>
                <c:pt idx="1113">
                  <c:v>-685.8</c:v>
                </c:pt>
                <c:pt idx="1114">
                  <c:v>-684.9</c:v>
                </c:pt>
                <c:pt idx="1115">
                  <c:v>-683.9</c:v>
                </c:pt>
                <c:pt idx="1116">
                  <c:v>-682.9</c:v>
                </c:pt>
                <c:pt idx="1117">
                  <c:v>-681.9</c:v>
                </c:pt>
                <c:pt idx="1118">
                  <c:v>-680.9</c:v>
                </c:pt>
                <c:pt idx="1119">
                  <c:v>-679.9</c:v>
                </c:pt>
                <c:pt idx="1120">
                  <c:v>-678.9</c:v>
                </c:pt>
                <c:pt idx="1121">
                  <c:v>-677.8</c:v>
                </c:pt>
                <c:pt idx="1122">
                  <c:v>-676.9</c:v>
                </c:pt>
                <c:pt idx="1123">
                  <c:v>-675.9</c:v>
                </c:pt>
                <c:pt idx="1124">
                  <c:v>-674.90000000000009</c:v>
                </c:pt>
                <c:pt idx="1125">
                  <c:v>-673.90000000000009</c:v>
                </c:pt>
                <c:pt idx="1126">
                  <c:v>-672.90000000000009</c:v>
                </c:pt>
                <c:pt idx="1127">
                  <c:v>-671.90000000000009</c:v>
                </c:pt>
                <c:pt idx="1128">
                  <c:v>-670.90000000000009</c:v>
                </c:pt>
                <c:pt idx="1129">
                  <c:v>-669.90000000000009</c:v>
                </c:pt>
                <c:pt idx="1130">
                  <c:v>-668.90000000000009</c:v>
                </c:pt>
                <c:pt idx="1131">
                  <c:v>-667.90000000000009</c:v>
                </c:pt>
                <c:pt idx="1132">
                  <c:v>-666.90000000000009</c:v>
                </c:pt>
                <c:pt idx="1133">
                  <c:v>-665.90000000000009</c:v>
                </c:pt>
                <c:pt idx="1134">
                  <c:v>-664.90000000000009</c:v>
                </c:pt>
                <c:pt idx="1135">
                  <c:v>-663.90000000000009</c:v>
                </c:pt>
                <c:pt idx="1136">
                  <c:v>-662.90000000000009</c:v>
                </c:pt>
                <c:pt idx="1137">
                  <c:v>-661.90000000000009</c:v>
                </c:pt>
                <c:pt idx="1138">
                  <c:v>-660.90000000000009</c:v>
                </c:pt>
                <c:pt idx="1139">
                  <c:v>-659.90000000000009</c:v>
                </c:pt>
                <c:pt idx="1140">
                  <c:v>-658.90000000000009</c:v>
                </c:pt>
                <c:pt idx="1141">
                  <c:v>-657.90000000000009</c:v>
                </c:pt>
                <c:pt idx="1142">
                  <c:v>-656.90000000000009</c:v>
                </c:pt>
                <c:pt idx="1143">
                  <c:v>-655.90000000000009</c:v>
                </c:pt>
                <c:pt idx="1144">
                  <c:v>-654.90000000000009</c:v>
                </c:pt>
                <c:pt idx="1145">
                  <c:v>-653.90000000000009</c:v>
                </c:pt>
                <c:pt idx="1146">
                  <c:v>-652.90000000000009</c:v>
                </c:pt>
                <c:pt idx="1147">
                  <c:v>-651.90000000000009</c:v>
                </c:pt>
                <c:pt idx="1148">
                  <c:v>-650.90000000000009</c:v>
                </c:pt>
                <c:pt idx="1149">
                  <c:v>-650</c:v>
                </c:pt>
                <c:pt idx="1150">
                  <c:v>-648.9</c:v>
                </c:pt>
                <c:pt idx="1151">
                  <c:v>-648</c:v>
                </c:pt>
                <c:pt idx="1152">
                  <c:v>-646.9</c:v>
                </c:pt>
                <c:pt idx="1153">
                  <c:v>-645.9</c:v>
                </c:pt>
                <c:pt idx="1154">
                  <c:v>-644.9</c:v>
                </c:pt>
                <c:pt idx="1155">
                  <c:v>-644</c:v>
                </c:pt>
                <c:pt idx="1156">
                  <c:v>-643</c:v>
                </c:pt>
                <c:pt idx="1157">
                  <c:v>-642</c:v>
                </c:pt>
                <c:pt idx="1158">
                  <c:v>-641</c:v>
                </c:pt>
                <c:pt idx="1159">
                  <c:v>-640</c:v>
                </c:pt>
                <c:pt idx="1160">
                  <c:v>-638.9</c:v>
                </c:pt>
                <c:pt idx="1161">
                  <c:v>-637.9</c:v>
                </c:pt>
                <c:pt idx="1162">
                  <c:v>-636.9</c:v>
                </c:pt>
                <c:pt idx="1163">
                  <c:v>-635.9</c:v>
                </c:pt>
                <c:pt idx="1164">
                  <c:v>-634.9</c:v>
                </c:pt>
                <c:pt idx="1165">
                  <c:v>-633.9</c:v>
                </c:pt>
                <c:pt idx="1166">
                  <c:v>-632.9</c:v>
                </c:pt>
                <c:pt idx="1167">
                  <c:v>-631.9</c:v>
                </c:pt>
                <c:pt idx="1168">
                  <c:v>-630.9</c:v>
                </c:pt>
                <c:pt idx="1169">
                  <c:v>-629.9</c:v>
                </c:pt>
                <c:pt idx="1170">
                  <c:v>-628.9</c:v>
                </c:pt>
                <c:pt idx="1171">
                  <c:v>-627.9</c:v>
                </c:pt>
                <c:pt idx="1172">
                  <c:v>-626.9</c:v>
                </c:pt>
                <c:pt idx="1173">
                  <c:v>-625.9</c:v>
                </c:pt>
                <c:pt idx="1174">
                  <c:v>-624.9</c:v>
                </c:pt>
                <c:pt idx="1175">
                  <c:v>-623.9</c:v>
                </c:pt>
                <c:pt idx="1176">
                  <c:v>-622.9</c:v>
                </c:pt>
                <c:pt idx="1177">
                  <c:v>-621.9</c:v>
                </c:pt>
                <c:pt idx="1178">
                  <c:v>-620.9</c:v>
                </c:pt>
                <c:pt idx="1179">
                  <c:v>-619.9</c:v>
                </c:pt>
                <c:pt idx="1180">
                  <c:v>-618.9</c:v>
                </c:pt>
                <c:pt idx="1181">
                  <c:v>-617.9</c:v>
                </c:pt>
                <c:pt idx="1182">
                  <c:v>-616.9</c:v>
                </c:pt>
                <c:pt idx="1183">
                  <c:v>-615.9</c:v>
                </c:pt>
                <c:pt idx="1184">
                  <c:v>-614.9</c:v>
                </c:pt>
                <c:pt idx="1185">
                  <c:v>-613.80000000000007</c:v>
                </c:pt>
                <c:pt idx="1186">
                  <c:v>-612.79999999999995</c:v>
                </c:pt>
                <c:pt idx="1187">
                  <c:v>-611.79999999999995</c:v>
                </c:pt>
                <c:pt idx="1188">
                  <c:v>-610.79999999999995</c:v>
                </c:pt>
                <c:pt idx="1189">
                  <c:v>-609.79999999999995</c:v>
                </c:pt>
                <c:pt idx="1190">
                  <c:v>-608.79999999999995</c:v>
                </c:pt>
                <c:pt idx="1191">
                  <c:v>-607.79999999999995</c:v>
                </c:pt>
                <c:pt idx="1192">
                  <c:v>-606.79999999999995</c:v>
                </c:pt>
                <c:pt idx="1193">
                  <c:v>-605.9</c:v>
                </c:pt>
                <c:pt idx="1194">
                  <c:v>-604.9</c:v>
                </c:pt>
                <c:pt idx="1195">
                  <c:v>-603.9</c:v>
                </c:pt>
                <c:pt idx="1196">
                  <c:v>-602.9</c:v>
                </c:pt>
                <c:pt idx="1197">
                  <c:v>-601.9</c:v>
                </c:pt>
                <c:pt idx="1198">
                  <c:v>-600.9</c:v>
                </c:pt>
                <c:pt idx="1199">
                  <c:v>-599.9</c:v>
                </c:pt>
              </c:numCache>
            </c:numRef>
          </c:xVal>
          <c:yVal>
            <c:numRef>
              <c:f>'Milli +potential'!$AA$2:$AA$1802</c:f>
              <c:numCache>
                <c:formatCode>General</c:formatCode>
                <c:ptCount val="1801"/>
                <c:pt idx="0">
                  <c:v>-0.54793749999999986</c:v>
                </c:pt>
                <c:pt idx="1">
                  <c:v>-0.54059999999999986</c:v>
                </c:pt>
                <c:pt idx="2">
                  <c:v>-0.53296208333333328</c:v>
                </c:pt>
                <c:pt idx="3">
                  <c:v>-0.52568541666666668</c:v>
                </c:pt>
                <c:pt idx="4">
                  <c:v>-0.51843874999999995</c:v>
                </c:pt>
                <c:pt idx="5">
                  <c:v>-0.51135200000000014</c:v>
                </c:pt>
                <c:pt idx="6">
                  <c:v>-0.50416383333333337</c:v>
                </c:pt>
                <c:pt idx="7">
                  <c:v>-0.49700566666666673</c:v>
                </c:pt>
                <c:pt idx="8">
                  <c:v>-0.490203</c:v>
                </c:pt>
                <c:pt idx="9">
                  <c:v>-0.48310400000000003</c:v>
                </c:pt>
                <c:pt idx="10">
                  <c:v>-0.47571116666666663</c:v>
                </c:pt>
                <c:pt idx="11">
                  <c:v>-0.46899600000000002</c:v>
                </c:pt>
                <c:pt idx="12">
                  <c:v>-0.46198699999999998</c:v>
                </c:pt>
                <c:pt idx="13">
                  <c:v>-0.45532933333333342</c:v>
                </c:pt>
                <c:pt idx="14">
                  <c:v>-0.44837949999999999</c:v>
                </c:pt>
                <c:pt idx="15">
                  <c:v>-0.44134458333333332</c:v>
                </c:pt>
                <c:pt idx="16">
                  <c:v>-0.43488866666666659</c:v>
                </c:pt>
                <c:pt idx="17">
                  <c:v>-0.42802800000000008</c:v>
                </c:pt>
                <c:pt idx="18">
                  <c:v>-0.42108666666666672</c:v>
                </c:pt>
                <c:pt idx="19">
                  <c:v>-0.41439666666666664</c:v>
                </c:pt>
                <c:pt idx="20">
                  <c:v>-0.40762599999999999</c:v>
                </c:pt>
                <c:pt idx="21">
                  <c:v>-0.4012</c:v>
                </c:pt>
                <c:pt idx="22">
                  <c:v>-0.39417466666666662</c:v>
                </c:pt>
                <c:pt idx="23">
                  <c:v>-0.38749399999999995</c:v>
                </c:pt>
                <c:pt idx="24">
                  <c:v>-0.38084333333333326</c:v>
                </c:pt>
                <c:pt idx="25">
                  <c:v>-0.37422266666666665</c:v>
                </c:pt>
                <c:pt idx="26">
                  <c:v>-0.36794250000000001</c:v>
                </c:pt>
                <c:pt idx="27">
                  <c:v>-0.3610713333333333</c:v>
                </c:pt>
                <c:pt idx="28">
                  <c:v>-0.35484949999999998</c:v>
                </c:pt>
                <c:pt idx="29">
                  <c:v>-0.34865599999999997</c:v>
                </c:pt>
                <c:pt idx="30">
                  <c:v>-0.34187649999999997</c:v>
                </c:pt>
                <c:pt idx="31">
                  <c:v>-0.33574133333333328</c:v>
                </c:pt>
                <c:pt idx="32">
                  <c:v>-0.32941883333333338</c:v>
                </c:pt>
                <c:pt idx="33">
                  <c:v>-0.32333975000000009</c:v>
                </c:pt>
                <c:pt idx="34">
                  <c:v>-0.3172890000000001</c:v>
                </c:pt>
                <c:pt idx="35">
                  <c:v>-0.31096350000000006</c:v>
                </c:pt>
                <c:pt idx="36">
                  <c:v>-0.30458400000000002</c:v>
                </c:pt>
                <c:pt idx="37">
                  <c:v>-0.29841039999999996</c:v>
                </c:pt>
                <c:pt idx="38">
                  <c:v>-0.29247664999999995</c:v>
                </c:pt>
                <c:pt idx="39">
                  <c:v>-0.28642139999999994</c:v>
                </c:pt>
                <c:pt idx="40">
                  <c:v>-0.28015625</c:v>
                </c:pt>
                <c:pt idx="41">
                  <c:v>-0.27423229166666668</c:v>
                </c:pt>
                <c:pt idx="42">
                  <c:v>-0.26823654166666666</c:v>
                </c:pt>
                <c:pt idx="43">
                  <c:v>-0.26240316666666669</c:v>
                </c:pt>
                <c:pt idx="44">
                  <c:v>-0.25645120833333329</c:v>
                </c:pt>
                <c:pt idx="45">
                  <c:v>-0.25043720000000003</c:v>
                </c:pt>
                <c:pt idx="46">
                  <c:v>-0.24482193333333335</c:v>
                </c:pt>
                <c:pt idx="47">
                  <c:v>-0.23882430000000002</c:v>
                </c:pt>
                <c:pt idx="48">
                  <c:v>-0.23314900000000002</c:v>
                </c:pt>
                <c:pt idx="49">
                  <c:v>-0.2271817333333333</c:v>
                </c:pt>
                <c:pt idx="50">
                  <c:v>-0.22127385000000005</c:v>
                </c:pt>
                <c:pt idx="51">
                  <c:v>-0.21583063333333333</c:v>
                </c:pt>
                <c:pt idx="52">
                  <c:v>-0.20998183333333337</c:v>
                </c:pt>
                <c:pt idx="53">
                  <c:v>-0.20422080000000006</c:v>
                </c:pt>
                <c:pt idx="54">
                  <c:v>-0.19863318333333335</c:v>
                </c:pt>
                <c:pt idx="55">
                  <c:v>-0.1930173</c:v>
                </c:pt>
                <c:pt idx="56">
                  <c:v>-0.18763060000000001</c:v>
                </c:pt>
                <c:pt idx="57">
                  <c:v>-0.18193046666666665</c:v>
                </c:pt>
                <c:pt idx="58">
                  <c:v>-0.17631726666666667</c:v>
                </c:pt>
                <c:pt idx="59">
                  <c:v>-0.17087540000000001</c:v>
                </c:pt>
                <c:pt idx="60">
                  <c:v>-0.16540610000000003</c:v>
                </c:pt>
                <c:pt idx="61">
                  <c:v>-0.16005053333333333</c:v>
                </c:pt>
                <c:pt idx="62">
                  <c:v>-0.15433110000000003</c:v>
                </c:pt>
                <c:pt idx="63">
                  <c:v>-0.14900640000000001</c:v>
                </c:pt>
                <c:pt idx="64">
                  <c:v>-0.14396165000000002</c:v>
                </c:pt>
                <c:pt idx="65">
                  <c:v>-0.13841620000000004</c:v>
                </c:pt>
                <c:pt idx="66">
                  <c:v>-0.13331716666666668</c:v>
                </c:pt>
                <c:pt idx="67">
                  <c:v>-0.12788706666666666</c:v>
                </c:pt>
                <c:pt idx="68">
                  <c:v>-0.12292810000000001</c:v>
                </c:pt>
                <c:pt idx="69">
                  <c:v>-0.11794186666666666</c:v>
                </c:pt>
                <c:pt idx="70">
                  <c:v>-0.1127098</c:v>
                </c:pt>
                <c:pt idx="71">
                  <c:v>-0.1075347</c:v>
                </c:pt>
                <c:pt idx="72">
                  <c:v>-0.10233466666666666</c:v>
                </c:pt>
                <c:pt idx="73">
                  <c:v>-9.7571466666666676E-2</c:v>
                </c:pt>
                <c:pt idx="74">
                  <c:v>-9.26733E-2</c:v>
                </c:pt>
                <c:pt idx="75">
                  <c:v>-8.7560766666666678E-2</c:v>
                </c:pt>
                <c:pt idx="76">
                  <c:v>-8.282755E-2</c:v>
                </c:pt>
                <c:pt idx="77">
                  <c:v>-7.798800000000003E-2</c:v>
                </c:pt>
                <c:pt idx="78">
                  <c:v>-7.3390683333333345E-2</c:v>
                </c:pt>
                <c:pt idx="79">
                  <c:v>-6.8687366666666666E-2</c:v>
                </c:pt>
                <c:pt idx="80">
                  <c:v>-6.3773100000000013E-2</c:v>
                </c:pt>
                <c:pt idx="81">
                  <c:v>-5.9338266666666653E-2</c:v>
                </c:pt>
                <c:pt idx="82">
                  <c:v>-5.4639883333333333E-2</c:v>
                </c:pt>
                <c:pt idx="83">
                  <c:v>-4.9943700000000008E-2</c:v>
                </c:pt>
                <c:pt idx="84">
                  <c:v>-4.5343024999999995E-2</c:v>
                </c:pt>
                <c:pt idx="85">
                  <c:v>-4.0807141666666664E-2</c:v>
                </c:pt>
                <c:pt idx="86">
                  <c:v>-3.6548150000000001E-2</c:v>
                </c:pt>
                <c:pt idx="87">
                  <c:v>-3.1809166666666659E-2</c:v>
                </c:pt>
                <c:pt idx="88">
                  <c:v>-2.7410449999999992E-2</c:v>
                </c:pt>
                <c:pt idx="89">
                  <c:v>-2.3054879999999996E-2</c:v>
                </c:pt>
                <c:pt idx="90">
                  <c:v>-1.8698588333333332E-2</c:v>
                </c:pt>
                <c:pt idx="91">
                  <c:v>-1.4498213333333333E-2</c:v>
                </c:pt>
                <c:pt idx="92">
                  <c:v>-9.9133999999999993E-3</c:v>
                </c:pt>
                <c:pt idx="93">
                  <c:v>-5.6128533333333324E-3</c:v>
                </c:pt>
                <c:pt idx="94">
                  <c:v>-1.5669131666666662E-3</c:v>
                </c:pt>
                <c:pt idx="95">
                  <c:v>2.8386599999999994E-3</c:v>
                </c:pt>
                <c:pt idx="96">
                  <c:v>6.9774516666666663E-3</c:v>
                </c:pt>
                <c:pt idx="97">
                  <c:v>1.1508553333333329E-2</c:v>
                </c:pt>
                <c:pt idx="98">
                  <c:v>1.5448334999999997E-2</c:v>
                </c:pt>
                <c:pt idx="99">
                  <c:v>1.9374133333333328E-2</c:v>
                </c:pt>
                <c:pt idx="100">
                  <c:v>2.3579446666666663E-2</c:v>
                </c:pt>
                <c:pt idx="101">
                  <c:v>2.77016E-2</c:v>
                </c:pt>
                <c:pt idx="102">
                  <c:v>3.1884499999999996E-2</c:v>
                </c:pt>
                <c:pt idx="103">
                  <c:v>3.5644433333333322E-2</c:v>
                </c:pt>
                <c:pt idx="104">
                  <c:v>3.9672799999999994E-2</c:v>
                </c:pt>
                <c:pt idx="105">
                  <c:v>4.3868733333333333E-2</c:v>
                </c:pt>
                <c:pt idx="106">
                  <c:v>4.7791333333333338E-2</c:v>
                </c:pt>
                <c:pt idx="107">
                  <c:v>5.1758999999999999E-2</c:v>
                </c:pt>
                <c:pt idx="108">
                  <c:v>5.5431950000000015E-2</c:v>
                </c:pt>
                <c:pt idx="109">
                  <c:v>5.9343866666666675E-2</c:v>
                </c:pt>
                <c:pt idx="110">
                  <c:v>6.3443900000000025E-2</c:v>
                </c:pt>
                <c:pt idx="111">
                  <c:v>6.7082700000000009E-2</c:v>
                </c:pt>
                <c:pt idx="112">
                  <c:v>7.0885733333333339E-2</c:v>
                </c:pt>
                <c:pt idx="113">
                  <c:v>7.4589200000000008E-2</c:v>
                </c:pt>
                <c:pt idx="114">
                  <c:v>7.8383583333333354E-2</c:v>
                </c:pt>
                <c:pt idx="115">
                  <c:v>8.2220366666666669E-2</c:v>
                </c:pt>
                <c:pt idx="116">
                  <c:v>8.5775891666666673E-2</c:v>
                </c:pt>
                <c:pt idx="117">
                  <c:v>8.9533650000000006E-2</c:v>
                </c:pt>
                <c:pt idx="118">
                  <c:v>9.3065666666666685E-2</c:v>
                </c:pt>
                <c:pt idx="119">
                  <c:v>9.6648400000000009E-2</c:v>
                </c:pt>
                <c:pt idx="120">
                  <c:v>0.10011026666666668</c:v>
                </c:pt>
                <c:pt idx="121">
                  <c:v>0.10354480000000001</c:v>
                </c:pt>
                <c:pt idx="122">
                  <c:v>0.10702115000000002</c:v>
                </c:pt>
                <c:pt idx="123">
                  <c:v>0.11040076666666666</c:v>
                </c:pt>
                <c:pt idx="124">
                  <c:v>0.11366151666666667</c:v>
                </c:pt>
                <c:pt idx="125">
                  <c:v>0.11694120000000002</c:v>
                </c:pt>
                <c:pt idx="126">
                  <c:v>0.12033018333333335</c:v>
                </c:pt>
                <c:pt idx="127">
                  <c:v>0.12394013333333334</c:v>
                </c:pt>
                <c:pt idx="128">
                  <c:v>0.12702415</c:v>
                </c:pt>
                <c:pt idx="129">
                  <c:v>0.130082</c:v>
                </c:pt>
                <c:pt idx="130">
                  <c:v>0.13344943333333334</c:v>
                </c:pt>
                <c:pt idx="131">
                  <c:v>0.13656520000000003</c:v>
                </c:pt>
                <c:pt idx="132">
                  <c:v>0.1398317</c:v>
                </c:pt>
                <c:pt idx="133">
                  <c:v>0.14273786666666666</c:v>
                </c:pt>
                <c:pt idx="134">
                  <c:v>0.14575050000000001</c:v>
                </c:pt>
                <c:pt idx="135">
                  <c:v>0.14903444999999998</c:v>
                </c:pt>
                <c:pt idx="136">
                  <c:v>0.15214708333333332</c:v>
                </c:pt>
                <c:pt idx="137">
                  <c:v>0.15506339999999999</c:v>
                </c:pt>
                <c:pt idx="138">
                  <c:v>0.15788016666666665</c:v>
                </c:pt>
                <c:pt idx="139">
                  <c:v>0.16084086666666664</c:v>
                </c:pt>
                <c:pt idx="140">
                  <c:v>0.16390800833333333</c:v>
                </c:pt>
                <c:pt idx="141">
                  <c:v>0.16664599999999999</c:v>
                </c:pt>
                <c:pt idx="142">
                  <c:v>0.16950568333333338</c:v>
                </c:pt>
                <c:pt idx="143">
                  <c:v>0.17221050000000002</c:v>
                </c:pt>
                <c:pt idx="144">
                  <c:v>0.17507993333333333</c:v>
                </c:pt>
                <c:pt idx="145">
                  <c:v>0.17798493333333332</c:v>
                </c:pt>
                <c:pt idx="146">
                  <c:v>0.18052479999999999</c:v>
                </c:pt>
                <c:pt idx="147">
                  <c:v>0.18331156666666668</c:v>
                </c:pt>
                <c:pt idx="148">
                  <c:v>0.18616564166666663</c:v>
                </c:pt>
                <c:pt idx="149">
                  <c:v>0.18871840000000001</c:v>
                </c:pt>
                <c:pt idx="150">
                  <c:v>0.19147827500000003</c:v>
                </c:pt>
                <c:pt idx="151">
                  <c:v>0.19387079999999998</c:v>
                </c:pt>
                <c:pt idx="152">
                  <c:v>0.19647855</c:v>
                </c:pt>
                <c:pt idx="153">
                  <c:v>0.19913985000000001</c:v>
                </c:pt>
                <c:pt idx="154">
                  <c:v>0.20151045000000001</c:v>
                </c:pt>
                <c:pt idx="155">
                  <c:v>0.20389566666666667</c:v>
                </c:pt>
                <c:pt idx="156">
                  <c:v>0.20621000000000003</c:v>
                </c:pt>
                <c:pt idx="157">
                  <c:v>0.20898400000000003</c:v>
                </c:pt>
                <c:pt idx="158">
                  <c:v>0.21112649999999999</c:v>
                </c:pt>
                <c:pt idx="159">
                  <c:v>0.21324399999999993</c:v>
                </c:pt>
                <c:pt idx="160">
                  <c:v>0.21573416666666662</c:v>
                </c:pt>
                <c:pt idx="161">
                  <c:v>0.21808974999999997</c:v>
                </c:pt>
                <c:pt idx="162">
                  <c:v>0.22052550000000001</c:v>
                </c:pt>
                <c:pt idx="163">
                  <c:v>0.22254008333333328</c:v>
                </c:pt>
                <c:pt idx="164">
                  <c:v>0.22452966666666666</c:v>
                </c:pt>
                <c:pt idx="165">
                  <c:v>0.22688375000000002</c:v>
                </c:pt>
                <c:pt idx="166">
                  <c:v>0.22901558333333333</c:v>
                </c:pt>
                <c:pt idx="167">
                  <c:v>0.23131383333333333</c:v>
                </c:pt>
                <c:pt idx="168">
                  <c:v>0.23300699999999996</c:v>
                </c:pt>
                <c:pt idx="169">
                  <c:v>0.23495733333333335</c:v>
                </c:pt>
                <c:pt idx="170">
                  <c:v>0.23717250000000001</c:v>
                </c:pt>
                <c:pt idx="171">
                  <c:v>0.23898000000000003</c:v>
                </c:pt>
                <c:pt idx="172">
                  <c:v>0.24095133333333338</c:v>
                </c:pt>
                <c:pt idx="173">
                  <c:v>0.24308400000000002</c:v>
                </c:pt>
                <c:pt idx="174">
                  <c:v>0.24500116666666666</c:v>
                </c:pt>
                <c:pt idx="175">
                  <c:v>0.24689166666666662</c:v>
                </c:pt>
                <c:pt idx="176">
                  <c:v>0.24849608333333334</c:v>
                </c:pt>
                <c:pt idx="177">
                  <c:v>0.25052100000000005</c:v>
                </c:pt>
                <c:pt idx="178">
                  <c:v>0.25203550000000002</c:v>
                </c:pt>
                <c:pt idx="179">
                  <c:v>0.25393658333333335</c:v>
                </c:pt>
                <c:pt idx="180">
                  <c:v>0.25569675000000003</c:v>
                </c:pt>
                <c:pt idx="181">
                  <c:v>0.25724883333333332</c:v>
                </c:pt>
                <c:pt idx="182">
                  <c:v>0.25895649999999998</c:v>
                </c:pt>
                <c:pt idx="183">
                  <c:v>0.26063749999999997</c:v>
                </c:pt>
                <c:pt idx="184">
                  <c:v>0.26193399999999994</c:v>
                </c:pt>
                <c:pt idx="185">
                  <c:v>0.26356333333333332</c:v>
                </c:pt>
                <c:pt idx="186">
                  <c:v>0.26516600000000001</c:v>
                </c:pt>
                <c:pt idx="187">
                  <c:v>0.26704450000000002</c:v>
                </c:pt>
                <c:pt idx="188">
                  <c:v>0.26829133333333327</c:v>
                </c:pt>
                <c:pt idx="189">
                  <c:v>0.26963925000000005</c:v>
                </c:pt>
                <c:pt idx="190">
                  <c:v>0.27113608333333339</c:v>
                </c:pt>
                <c:pt idx="191">
                  <c:v>0.27243316666666667</c:v>
                </c:pt>
                <c:pt idx="192">
                  <c:v>0.27404974999999998</c:v>
                </c:pt>
                <c:pt idx="193">
                  <c:v>0.27512375000000006</c:v>
                </c:pt>
                <c:pt idx="194">
                  <c:v>0.27634499999999995</c:v>
                </c:pt>
                <c:pt idx="195">
                  <c:v>0.27754125000000002</c:v>
                </c:pt>
                <c:pt idx="196">
                  <c:v>0.2788814166666666</c:v>
                </c:pt>
                <c:pt idx="197">
                  <c:v>0.28019491666666663</c:v>
                </c:pt>
                <c:pt idx="198">
                  <c:v>0.28100716666666664</c:v>
                </c:pt>
                <c:pt idx="199">
                  <c:v>0.28210133333333337</c:v>
                </c:pt>
                <c:pt idx="200">
                  <c:v>0.28350149999999996</c:v>
                </c:pt>
                <c:pt idx="201">
                  <c:v>0.284688</c:v>
                </c:pt>
                <c:pt idx="202">
                  <c:v>0.28556149999999997</c:v>
                </c:pt>
                <c:pt idx="203">
                  <c:v>0.28670049999999997</c:v>
                </c:pt>
                <c:pt idx="204">
                  <c:v>0.2876692500000001</c:v>
                </c:pt>
                <c:pt idx="205">
                  <c:v>0.2887744166666667</c:v>
                </c:pt>
                <c:pt idx="206">
                  <c:v>0.28953174999999998</c:v>
                </c:pt>
                <c:pt idx="207">
                  <c:v>0.29058525000000007</c:v>
                </c:pt>
                <c:pt idx="208">
                  <c:v>0.29130033333333327</c:v>
                </c:pt>
                <c:pt idx="209">
                  <c:v>0.29213800000000001</c:v>
                </c:pt>
                <c:pt idx="210">
                  <c:v>0.29311400000000004</c:v>
                </c:pt>
                <c:pt idx="211">
                  <c:v>0.29390691666666668</c:v>
                </c:pt>
                <c:pt idx="212">
                  <c:v>0.29467483333333344</c:v>
                </c:pt>
                <c:pt idx="213">
                  <c:v>0.29557250000000002</c:v>
                </c:pt>
                <c:pt idx="214">
                  <c:v>0.29598175000000004</c:v>
                </c:pt>
                <c:pt idx="215">
                  <c:v>0.29682858333333334</c:v>
                </c:pt>
                <c:pt idx="216">
                  <c:v>0.29749649999999994</c:v>
                </c:pt>
                <c:pt idx="217">
                  <c:v>0.29829083333333328</c:v>
                </c:pt>
                <c:pt idx="218">
                  <c:v>0.29875733333333332</c:v>
                </c:pt>
                <c:pt idx="219">
                  <c:v>0.29920049999999998</c:v>
                </c:pt>
                <c:pt idx="220">
                  <c:v>0.29989916666666666</c:v>
                </c:pt>
                <c:pt idx="221">
                  <c:v>0.300292</c:v>
                </c:pt>
                <c:pt idx="222">
                  <c:v>0.30095583333333331</c:v>
                </c:pt>
                <c:pt idx="223">
                  <c:v>0.30115399999999992</c:v>
                </c:pt>
                <c:pt idx="224">
                  <c:v>0.3016215000000001</c:v>
                </c:pt>
                <c:pt idx="225">
                  <c:v>0.30238274999999998</c:v>
                </c:pt>
                <c:pt idx="226">
                  <c:v>0.30248149999999996</c:v>
                </c:pt>
                <c:pt idx="227">
                  <c:v>0.30287399999999998</c:v>
                </c:pt>
                <c:pt idx="228">
                  <c:v>0.30309933333333333</c:v>
                </c:pt>
                <c:pt idx="229">
                  <c:v>0.30330133333333326</c:v>
                </c:pt>
                <c:pt idx="230">
                  <c:v>0.303761</c:v>
                </c:pt>
                <c:pt idx="231">
                  <c:v>0.30409599999999998</c:v>
                </c:pt>
                <c:pt idx="232">
                  <c:v>0.30436641666666664</c:v>
                </c:pt>
                <c:pt idx="233">
                  <c:v>0.30433566666666662</c:v>
                </c:pt>
                <c:pt idx="234">
                  <c:v>0.30455775000000002</c:v>
                </c:pt>
                <c:pt idx="235">
                  <c:v>0.30489125</c:v>
                </c:pt>
                <c:pt idx="236">
                  <c:v>0.30479133333333341</c:v>
                </c:pt>
                <c:pt idx="237">
                  <c:v>0.30493925</c:v>
                </c:pt>
                <c:pt idx="238">
                  <c:v>0.30506216666666663</c:v>
                </c:pt>
                <c:pt idx="239">
                  <c:v>0.3050270000000001</c:v>
                </c:pt>
                <c:pt idx="240">
                  <c:v>0.30510075000000009</c:v>
                </c:pt>
                <c:pt idx="241">
                  <c:v>0.30488666666666669</c:v>
                </c:pt>
                <c:pt idx="242">
                  <c:v>0.30491208333333336</c:v>
                </c:pt>
                <c:pt idx="243">
                  <c:v>0.30510833333333331</c:v>
                </c:pt>
                <c:pt idx="244">
                  <c:v>0.304956</c:v>
                </c:pt>
                <c:pt idx="245">
                  <c:v>0.30465216666666667</c:v>
                </c:pt>
                <c:pt idx="246">
                  <c:v>0.30425475000000002</c:v>
                </c:pt>
                <c:pt idx="247">
                  <c:v>0.30428491666666668</c:v>
                </c:pt>
                <c:pt idx="248">
                  <c:v>0.30378608333333329</c:v>
                </c:pt>
                <c:pt idx="249">
                  <c:v>0.30351674999999995</c:v>
                </c:pt>
                <c:pt idx="250">
                  <c:v>0.30334799999999995</c:v>
                </c:pt>
                <c:pt idx="251">
                  <c:v>0.30303116666666663</c:v>
                </c:pt>
                <c:pt idx="252">
                  <c:v>0.30293550000000002</c:v>
                </c:pt>
                <c:pt idx="253">
                  <c:v>0.30220608333333332</c:v>
                </c:pt>
                <c:pt idx="254">
                  <c:v>0.30194066666666669</c:v>
                </c:pt>
                <c:pt idx="255">
                  <c:v>0.30165024999999995</c:v>
                </c:pt>
                <c:pt idx="256">
                  <c:v>0.30121591666666664</c:v>
                </c:pt>
                <c:pt idx="257">
                  <c:v>0.30075824999999989</c:v>
                </c:pt>
                <c:pt idx="258">
                  <c:v>0.30004275000000002</c:v>
                </c:pt>
                <c:pt idx="259">
                  <c:v>0.2994236666666667</c:v>
                </c:pt>
                <c:pt idx="260">
                  <c:v>0.29901408333333329</c:v>
                </c:pt>
                <c:pt idx="261">
                  <c:v>0.29835</c:v>
                </c:pt>
                <c:pt idx="262">
                  <c:v>0.29755033333333331</c:v>
                </c:pt>
                <c:pt idx="263">
                  <c:v>0.29695683333333334</c:v>
                </c:pt>
                <c:pt idx="264">
                  <c:v>0.29633999999999999</c:v>
                </c:pt>
                <c:pt idx="265">
                  <c:v>0.29581125000000003</c:v>
                </c:pt>
                <c:pt idx="266">
                  <c:v>0.29492575000000004</c:v>
                </c:pt>
                <c:pt idx="267">
                  <c:v>0.29423975000000002</c:v>
                </c:pt>
                <c:pt idx="268">
                  <c:v>0.29331258333333338</c:v>
                </c:pt>
                <c:pt idx="269">
                  <c:v>0.2924735</c:v>
                </c:pt>
                <c:pt idx="270">
                  <c:v>0.29194666666666663</c:v>
                </c:pt>
                <c:pt idx="271">
                  <c:v>0.29083674999999998</c:v>
                </c:pt>
                <c:pt idx="272">
                  <c:v>0.29014300000000004</c:v>
                </c:pt>
                <c:pt idx="273">
                  <c:v>0.28910999999999998</c:v>
                </c:pt>
                <c:pt idx="274">
                  <c:v>0.28805700000000001</c:v>
                </c:pt>
                <c:pt idx="275">
                  <c:v>0.28708708333333333</c:v>
                </c:pt>
                <c:pt idx="276">
                  <c:v>0.2860955</c:v>
                </c:pt>
                <c:pt idx="277">
                  <c:v>0.28528508333333336</c:v>
                </c:pt>
                <c:pt idx="278">
                  <c:v>0.28414791666666667</c:v>
                </c:pt>
                <c:pt idx="279">
                  <c:v>0.28299075000000001</c:v>
                </c:pt>
                <c:pt idx="280">
                  <c:v>0.28191250000000001</c:v>
                </c:pt>
                <c:pt idx="281">
                  <c:v>0.28081258333333337</c:v>
                </c:pt>
                <c:pt idx="282">
                  <c:v>0.27978825000000002</c:v>
                </c:pt>
                <c:pt idx="283">
                  <c:v>0.27854774999999998</c:v>
                </c:pt>
                <c:pt idx="284">
                  <c:v>0.27728725000000004</c:v>
                </c:pt>
                <c:pt idx="285">
                  <c:v>0.27619624999999998</c:v>
                </c:pt>
                <c:pt idx="286">
                  <c:v>0.27489408333333337</c:v>
                </c:pt>
                <c:pt idx="287">
                  <c:v>0.27385116666666665</c:v>
                </c:pt>
                <c:pt idx="288">
                  <c:v>0.27241425000000002</c:v>
                </c:pt>
                <c:pt idx="289">
                  <c:v>0.27105041666666668</c:v>
                </c:pt>
                <c:pt idx="290">
                  <c:v>0.26984775</c:v>
                </c:pt>
                <c:pt idx="291">
                  <c:v>0.26878133333333337</c:v>
                </c:pt>
                <c:pt idx="292">
                  <c:v>0.26735600000000004</c:v>
                </c:pt>
                <c:pt idx="293">
                  <c:v>0.26591066666666674</c:v>
                </c:pt>
                <c:pt idx="294">
                  <c:v>0.26444533333333342</c:v>
                </c:pt>
                <c:pt idx="295">
                  <c:v>0.26304649999999996</c:v>
                </c:pt>
                <c:pt idx="296">
                  <c:v>0.26145466666666672</c:v>
                </c:pt>
                <c:pt idx="297">
                  <c:v>0.25975875000000004</c:v>
                </c:pt>
                <c:pt idx="298">
                  <c:v>0.25821158333333333</c:v>
                </c:pt>
                <c:pt idx="299">
                  <c:v>0.25679886666666668</c:v>
                </c:pt>
                <c:pt idx="300">
                  <c:v>0.25503140833333338</c:v>
                </c:pt>
                <c:pt idx="301">
                  <c:v>0.2534500833333333</c:v>
                </c:pt>
                <c:pt idx="302">
                  <c:v>0.25187745</c:v>
                </c:pt>
                <c:pt idx="303">
                  <c:v>0.25015090000000001</c:v>
                </c:pt>
                <c:pt idx="304">
                  <c:v>0.24845610000000004</c:v>
                </c:pt>
                <c:pt idx="305">
                  <c:v>0.24689950000000002</c:v>
                </c:pt>
                <c:pt idx="306">
                  <c:v>0.24511425000000003</c:v>
                </c:pt>
                <c:pt idx="307">
                  <c:v>0.24361959166666669</c:v>
                </c:pt>
                <c:pt idx="308">
                  <c:v>0.24184875</c:v>
                </c:pt>
                <c:pt idx="309">
                  <c:v>0.24001186666666663</c:v>
                </c:pt>
                <c:pt idx="310">
                  <c:v>0.23825316666666665</c:v>
                </c:pt>
                <c:pt idx="311">
                  <c:v>0.23642080000000004</c:v>
                </c:pt>
                <c:pt idx="312">
                  <c:v>0.23467636666666666</c:v>
                </c:pt>
                <c:pt idx="313">
                  <c:v>0.23260676666666669</c:v>
                </c:pt>
                <c:pt idx="314">
                  <c:v>0.23051999999999997</c:v>
                </c:pt>
                <c:pt idx="315">
                  <c:v>0.22888634999999999</c:v>
                </c:pt>
                <c:pt idx="316">
                  <c:v>0.22676240000000003</c:v>
                </c:pt>
                <c:pt idx="317">
                  <c:v>0.22483999999999998</c:v>
                </c:pt>
                <c:pt idx="318">
                  <c:v>0.22276300000000002</c:v>
                </c:pt>
                <c:pt idx="319">
                  <c:v>0.22064166666666665</c:v>
                </c:pt>
                <c:pt idx="320">
                  <c:v>0.21875589999999998</c:v>
                </c:pt>
                <c:pt idx="321">
                  <c:v>0.2165706833333334</c:v>
                </c:pt>
                <c:pt idx="322">
                  <c:v>0.21444041666666669</c:v>
                </c:pt>
                <c:pt idx="323">
                  <c:v>0.21218429999999999</c:v>
                </c:pt>
                <c:pt idx="324">
                  <c:v>0.21000338333333332</c:v>
                </c:pt>
                <c:pt idx="325">
                  <c:v>0.20796179999999995</c:v>
                </c:pt>
                <c:pt idx="326">
                  <c:v>0.20577327499999998</c:v>
                </c:pt>
                <c:pt idx="327">
                  <c:v>0.20359959999999999</c:v>
                </c:pt>
                <c:pt idx="328">
                  <c:v>0.20134868333333333</c:v>
                </c:pt>
                <c:pt idx="329">
                  <c:v>0.19899540000000002</c:v>
                </c:pt>
                <c:pt idx="330">
                  <c:v>0.19694</c:v>
                </c:pt>
                <c:pt idx="331">
                  <c:v>0.19449593333333332</c:v>
                </c:pt>
                <c:pt idx="332">
                  <c:v>0.19220509999999999</c:v>
                </c:pt>
                <c:pt idx="333">
                  <c:v>0.18989884166666665</c:v>
                </c:pt>
                <c:pt idx="334">
                  <c:v>0.18760507500000001</c:v>
                </c:pt>
                <c:pt idx="335">
                  <c:v>0.18526083333333335</c:v>
                </c:pt>
                <c:pt idx="336">
                  <c:v>0.18282880000000001</c:v>
                </c:pt>
                <c:pt idx="337">
                  <c:v>0.18045032499999999</c:v>
                </c:pt>
                <c:pt idx="338">
                  <c:v>0.17798950833333332</c:v>
                </c:pt>
                <c:pt idx="339">
                  <c:v>0.17555642499999999</c:v>
                </c:pt>
                <c:pt idx="340">
                  <c:v>0.17313615000000002</c:v>
                </c:pt>
                <c:pt idx="341">
                  <c:v>0.17071035000000004</c:v>
                </c:pt>
                <c:pt idx="342">
                  <c:v>0.1682341</c:v>
                </c:pt>
                <c:pt idx="343">
                  <c:v>0.16575956666666666</c:v>
                </c:pt>
                <c:pt idx="344">
                  <c:v>0.16327420000000001</c:v>
                </c:pt>
                <c:pt idx="345">
                  <c:v>0.16074244999999998</c:v>
                </c:pt>
                <c:pt idx="346">
                  <c:v>0.158090125</c:v>
                </c:pt>
                <c:pt idx="347">
                  <c:v>0.155465625</c:v>
                </c:pt>
                <c:pt idx="348">
                  <c:v>0.15264924999999999</c:v>
                </c:pt>
                <c:pt idx="349">
                  <c:v>0.14993957499999999</c:v>
                </c:pt>
                <c:pt idx="350">
                  <c:v>0.14748946666666665</c:v>
                </c:pt>
                <c:pt idx="351">
                  <c:v>0.14456866666666668</c:v>
                </c:pt>
                <c:pt idx="352">
                  <c:v>0.14197650833333333</c:v>
                </c:pt>
                <c:pt idx="353">
                  <c:v>0.13920220000000003</c:v>
                </c:pt>
                <c:pt idx="354">
                  <c:v>0.13639908333333331</c:v>
                </c:pt>
                <c:pt idx="355">
                  <c:v>0.13373937499999999</c:v>
                </c:pt>
                <c:pt idx="356">
                  <c:v>0.13107766666666662</c:v>
                </c:pt>
                <c:pt idx="357">
                  <c:v>0.12834751666666669</c:v>
                </c:pt>
                <c:pt idx="358">
                  <c:v>0.12546694999999999</c:v>
                </c:pt>
                <c:pt idx="359">
                  <c:v>0.12264855</c:v>
                </c:pt>
                <c:pt idx="360">
                  <c:v>0.11981378333333331</c:v>
                </c:pt>
                <c:pt idx="361">
                  <c:v>0.1169964</c:v>
                </c:pt>
                <c:pt idx="362">
                  <c:v>0.1141665</c:v>
                </c:pt>
                <c:pt idx="363">
                  <c:v>0.11138400000000001</c:v>
                </c:pt>
                <c:pt idx="364">
                  <c:v>0.10843750000000002</c:v>
                </c:pt>
                <c:pt idx="365">
                  <c:v>0.10559657499999998</c:v>
                </c:pt>
                <c:pt idx="366">
                  <c:v>0.10268626666666666</c:v>
                </c:pt>
                <c:pt idx="367">
                  <c:v>9.9722916666666675E-2</c:v>
                </c:pt>
                <c:pt idx="368">
                  <c:v>9.6850716666666656E-2</c:v>
                </c:pt>
                <c:pt idx="369">
                  <c:v>9.3904049999999989E-2</c:v>
                </c:pt>
                <c:pt idx="370">
                  <c:v>9.0962100000000004E-2</c:v>
                </c:pt>
                <c:pt idx="371">
                  <c:v>8.7935799999999995E-2</c:v>
                </c:pt>
                <c:pt idx="372">
                  <c:v>8.4956850000000014E-2</c:v>
                </c:pt>
                <c:pt idx="373">
                  <c:v>8.1938999999999998E-2</c:v>
                </c:pt>
                <c:pt idx="374">
                  <c:v>7.8592416666666665E-2</c:v>
                </c:pt>
                <c:pt idx="375">
                  <c:v>7.5625650000000003E-2</c:v>
                </c:pt>
                <c:pt idx="376">
                  <c:v>7.2613799999999992E-2</c:v>
                </c:pt>
                <c:pt idx="377">
                  <c:v>6.9606825000000011E-2</c:v>
                </c:pt>
                <c:pt idx="378">
                  <c:v>6.6468966666666671E-2</c:v>
                </c:pt>
                <c:pt idx="379">
                  <c:v>6.3417583333333333E-2</c:v>
                </c:pt>
                <c:pt idx="380">
                  <c:v>6.0321975E-2</c:v>
                </c:pt>
                <c:pt idx="381">
                  <c:v>5.7153441666666673E-2</c:v>
                </c:pt>
                <c:pt idx="382">
                  <c:v>5.4033875000000002E-2</c:v>
                </c:pt>
                <c:pt idx="383">
                  <c:v>5.0907249999999987E-2</c:v>
                </c:pt>
                <c:pt idx="384">
                  <c:v>4.7782983333333341E-2</c:v>
                </c:pt>
                <c:pt idx="385">
                  <c:v>4.4604916666666668E-2</c:v>
                </c:pt>
                <c:pt idx="386">
                  <c:v>4.13368E-2</c:v>
                </c:pt>
                <c:pt idx="387">
                  <c:v>3.8154666666666663E-2</c:v>
                </c:pt>
                <c:pt idx="388">
                  <c:v>3.5054399999999999E-2</c:v>
                </c:pt>
                <c:pt idx="389">
                  <c:v>3.1764006666666657E-2</c:v>
                </c:pt>
                <c:pt idx="390">
                  <c:v>2.85610325E-2</c:v>
                </c:pt>
                <c:pt idx="391">
                  <c:v>2.536649333333333E-2</c:v>
                </c:pt>
                <c:pt idx="392">
                  <c:v>2.2200359999999995E-2</c:v>
                </c:pt>
                <c:pt idx="393">
                  <c:v>1.8910823333333333E-2</c:v>
                </c:pt>
                <c:pt idx="394">
                  <c:v>1.5564682500000001E-2</c:v>
                </c:pt>
                <c:pt idx="395">
                  <c:v>1.236635583333333E-2</c:v>
                </c:pt>
                <c:pt idx="396">
                  <c:v>9.0729375000000011E-3</c:v>
                </c:pt>
                <c:pt idx="397">
                  <c:v>5.7734799999999992E-3</c:v>
                </c:pt>
                <c:pt idx="398">
                  <c:v>2.4555619166666668E-3</c:v>
                </c:pt>
                <c:pt idx="399">
                  <c:v>-9.5023916666666665E-4</c:v>
                </c:pt>
                <c:pt idx="400">
                  <c:v>-4.2677333333333341E-3</c:v>
                </c:pt>
                <c:pt idx="401">
                  <c:v>-7.5632125000000003E-3</c:v>
                </c:pt>
                <c:pt idx="402">
                  <c:v>-1.09716E-2</c:v>
                </c:pt>
                <c:pt idx="403">
                  <c:v>-1.4310776666666665E-2</c:v>
                </c:pt>
                <c:pt idx="404">
                  <c:v>-1.7663283333333335E-2</c:v>
                </c:pt>
                <c:pt idx="405">
                  <c:v>-2.1050033333333329E-2</c:v>
                </c:pt>
                <c:pt idx="406">
                  <c:v>-2.4408387499999996E-2</c:v>
                </c:pt>
                <c:pt idx="407">
                  <c:v>-2.780236333333334E-2</c:v>
                </c:pt>
                <c:pt idx="408">
                  <c:v>-3.1139758333333333E-2</c:v>
                </c:pt>
                <c:pt idx="409">
                  <c:v>-3.4627499999999999E-2</c:v>
                </c:pt>
                <c:pt idx="410">
                  <c:v>-3.7951650000000003E-2</c:v>
                </c:pt>
                <c:pt idx="411">
                  <c:v>-4.1374883333333327E-2</c:v>
                </c:pt>
                <c:pt idx="412">
                  <c:v>-4.4894633333333336E-2</c:v>
                </c:pt>
                <c:pt idx="413">
                  <c:v>-4.8332933333333328E-2</c:v>
                </c:pt>
                <c:pt idx="414">
                  <c:v>-5.1743925000000003E-2</c:v>
                </c:pt>
                <c:pt idx="415">
                  <c:v>-5.5270133333333339E-2</c:v>
                </c:pt>
                <c:pt idx="416">
                  <c:v>-5.8696866666666667E-2</c:v>
                </c:pt>
                <c:pt idx="417">
                  <c:v>-6.217949166666667E-2</c:v>
                </c:pt>
                <c:pt idx="418">
                  <c:v>-6.5586141666666667E-2</c:v>
                </c:pt>
                <c:pt idx="419">
                  <c:v>-6.9118699999999977E-2</c:v>
                </c:pt>
                <c:pt idx="420">
                  <c:v>-7.2643133333333318E-2</c:v>
                </c:pt>
                <c:pt idx="421">
                  <c:v>-7.6087758333333325E-2</c:v>
                </c:pt>
                <c:pt idx="422">
                  <c:v>-7.9668325000000012E-2</c:v>
                </c:pt>
                <c:pt idx="423">
                  <c:v>-8.3201699999999976E-2</c:v>
                </c:pt>
                <c:pt idx="424">
                  <c:v>-8.6666999999999994E-2</c:v>
                </c:pt>
                <c:pt idx="425">
                  <c:v>-9.0431249999999991E-2</c:v>
                </c:pt>
                <c:pt idx="426">
                  <c:v>-9.3898958333333324E-2</c:v>
                </c:pt>
                <c:pt idx="427">
                  <c:v>-9.7475066666666665E-2</c:v>
                </c:pt>
                <c:pt idx="428">
                  <c:v>-0.10103437500000001</c:v>
                </c:pt>
                <c:pt idx="429">
                  <c:v>-0.1045548</c:v>
                </c:pt>
                <c:pt idx="430">
                  <c:v>-0.10815104166666666</c:v>
                </c:pt>
                <c:pt idx="431">
                  <c:v>-0.1117809</c:v>
                </c:pt>
                <c:pt idx="432">
                  <c:v>-0.11540520833333334</c:v>
                </c:pt>
                <c:pt idx="433">
                  <c:v>-0.11886986666666668</c:v>
                </c:pt>
                <c:pt idx="434">
                  <c:v>-0.12248836666666668</c:v>
                </c:pt>
                <c:pt idx="435">
                  <c:v>-0.12621501666666668</c:v>
                </c:pt>
                <c:pt idx="436">
                  <c:v>-0.12971933333333333</c:v>
                </c:pt>
                <c:pt idx="437">
                  <c:v>-0.13339386666666667</c:v>
                </c:pt>
                <c:pt idx="438">
                  <c:v>-0.13694759999999997</c:v>
                </c:pt>
                <c:pt idx="439">
                  <c:v>-0.14050466666666664</c:v>
                </c:pt>
                <c:pt idx="440">
                  <c:v>-0.14420192500000001</c:v>
                </c:pt>
                <c:pt idx="441">
                  <c:v>-0.14769963333333336</c:v>
                </c:pt>
                <c:pt idx="442">
                  <c:v>-0.15137903333333336</c:v>
                </c:pt>
                <c:pt idx="443">
                  <c:v>-0.154921</c:v>
                </c:pt>
                <c:pt idx="444">
                  <c:v>-0.15860915</c:v>
                </c:pt>
                <c:pt idx="445">
                  <c:v>-0.16231262499999999</c:v>
                </c:pt>
                <c:pt idx="446">
                  <c:v>-0.16576324166666667</c:v>
                </c:pt>
                <c:pt idx="447">
                  <c:v>-0.16954350000000001</c:v>
                </c:pt>
                <c:pt idx="448">
                  <c:v>-0.17317819166666665</c:v>
                </c:pt>
                <c:pt idx="449">
                  <c:v>-0.17690656666666665</c:v>
                </c:pt>
                <c:pt idx="450">
                  <c:v>-0.18081964999999997</c:v>
                </c:pt>
                <c:pt idx="451">
                  <c:v>-0.18424956666666667</c:v>
                </c:pt>
                <c:pt idx="452">
                  <c:v>-0.18800866666666666</c:v>
                </c:pt>
                <c:pt idx="453">
                  <c:v>-0.19170304999999999</c:v>
                </c:pt>
                <c:pt idx="454">
                  <c:v>-0.19534074999999998</c:v>
                </c:pt>
                <c:pt idx="455">
                  <c:v>-0.19899483333333337</c:v>
                </c:pt>
                <c:pt idx="456">
                  <c:v>-0.20256014999999997</c:v>
                </c:pt>
                <c:pt idx="457">
                  <c:v>-0.20645146666666667</c:v>
                </c:pt>
                <c:pt idx="458">
                  <c:v>-0.21014615833333328</c:v>
                </c:pt>
                <c:pt idx="459">
                  <c:v>-0.21376016666666667</c:v>
                </c:pt>
                <c:pt idx="460">
                  <c:v>-0.21755054166666668</c:v>
                </c:pt>
                <c:pt idx="461">
                  <c:v>-0.22122466666666663</c:v>
                </c:pt>
                <c:pt idx="462">
                  <c:v>-0.22500905833333332</c:v>
                </c:pt>
                <c:pt idx="463">
                  <c:v>-0.22857</c:v>
                </c:pt>
                <c:pt idx="464">
                  <c:v>-0.23215116666666671</c:v>
                </c:pt>
                <c:pt idx="465">
                  <c:v>-0.23595444999999995</c:v>
                </c:pt>
                <c:pt idx="466">
                  <c:v>-0.23981716666666669</c:v>
                </c:pt>
                <c:pt idx="467">
                  <c:v>-0.2436152</c:v>
                </c:pt>
                <c:pt idx="468">
                  <c:v>-0.24718936666666669</c:v>
                </c:pt>
                <c:pt idx="469">
                  <c:v>-0.25102008333333337</c:v>
                </c:pt>
                <c:pt idx="470">
                  <c:v>-0.25481209999999999</c:v>
                </c:pt>
                <c:pt idx="471">
                  <c:v>-0.25857333333333332</c:v>
                </c:pt>
                <c:pt idx="472">
                  <c:v>-0.26225706666666665</c:v>
                </c:pt>
                <c:pt idx="473">
                  <c:v>-0.26601312499999996</c:v>
                </c:pt>
                <c:pt idx="474">
                  <c:v>-0.26966324999999997</c:v>
                </c:pt>
                <c:pt idx="475">
                  <c:v>-0.27345266666666662</c:v>
                </c:pt>
                <c:pt idx="476">
                  <c:v>-0.27743372499999996</c:v>
                </c:pt>
                <c:pt idx="477">
                  <c:v>-0.28121657499999997</c:v>
                </c:pt>
                <c:pt idx="478">
                  <c:v>-0.28495201666666664</c:v>
                </c:pt>
                <c:pt idx="479">
                  <c:v>-0.28881765000000004</c:v>
                </c:pt>
                <c:pt idx="480">
                  <c:v>-0.29261785000000001</c:v>
                </c:pt>
                <c:pt idx="481">
                  <c:v>-0.29618680000000003</c:v>
                </c:pt>
                <c:pt idx="482">
                  <c:v>-0.30035199999999995</c:v>
                </c:pt>
                <c:pt idx="483">
                  <c:v>-0.30395995000000003</c:v>
                </c:pt>
                <c:pt idx="484">
                  <c:v>-0.30774759999999995</c:v>
                </c:pt>
                <c:pt idx="485">
                  <c:v>-0.31164816666666662</c:v>
                </c:pt>
                <c:pt idx="486">
                  <c:v>-0.31530130000000001</c:v>
                </c:pt>
                <c:pt idx="487">
                  <c:v>-0.31917539999999989</c:v>
                </c:pt>
                <c:pt idx="488">
                  <c:v>-0.32298209999999999</c:v>
                </c:pt>
                <c:pt idx="489">
                  <c:v>-0.32660460000000008</c:v>
                </c:pt>
                <c:pt idx="490">
                  <c:v>-0.33060348333333328</c:v>
                </c:pt>
                <c:pt idx="491">
                  <c:v>-0.33434667499999993</c:v>
                </c:pt>
                <c:pt idx="492">
                  <c:v>-0.33836238333333329</c:v>
                </c:pt>
                <c:pt idx="493">
                  <c:v>-0.34180079999999996</c:v>
                </c:pt>
                <c:pt idx="494">
                  <c:v>-0.34559605000000004</c:v>
                </c:pt>
                <c:pt idx="495">
                  <c:v>-0.34970186666666658</c:v>
                </c:pt>
                <c:pt idx="496">
                  <c:v>-0.35345587500000003</c:v>
                </c:pt>
                <c:pt idx="497">
                  <c:v>-0.35742060833333328</c:v>
                </c:pt>
                <c:pt idx="498">
                  <c:v>-0.36097880000000004</c:v>
                </c:pt>
                <c:pt idx="499">
                  <c:v>-0.36497849999999998</c:v>
                </c:pt>
                <c:pt idx="500">
                  <c:v>-0.36887400000000009</c:v>
                </c:pt>
                <c:pt idx="501">
                  <c:v>-0.37268933333333332</c:v>
                </c:pt>
                <c:pt idx="502">
                  <c:v>-0.37668000000000001</c:v>
                </c:pt>
                <c:pt idx="503">
                  <c:v>-0.38041683333333337</c:v>
                </c:pt>
                <c:pt idx="504">
                  <c:v>-0.38424300000000006</c:v>
                </c:pt>
                <c:pt idx="505">
                  <c:v>-0.38816099999999998</c:v>
                </c:pt>
                <c:pt idx="506">
                  <c:v>-0.39190533333333338</c:v>
                </c:pt>
                <c:pt idx="507">
                  <c:v>-0.39574149999999997</c:v>
                </c:pt>
                <c:pt idx="508">
                  <c:v>-0.39958100000000002</c:v>
                </c:pt>
                <c:pt idx="509">
                  <c:v>-0.40333200000000002</c:v>
                </c:pt>
                <c:pt idx="510">
                  <c:v>-0.40726999999999991</c:v>
                </c:pt>
                <c:pt idx="511">
                  <c:v>-0.411026</c:v>
                </c:pt>
                <c:pt idx="512">
                  <c:v>-0.41497233333333328</c:v>
                </c:pt>
                <c:pt idx="513">
                  <c:v>-0.4187333333333334</c:v>
                </c:pt>
                <c:pt idx="514">
                  <c:v>-0.42268799999999995</c:v>
                </c:pt>
                <c:pt idx="515">
                  <c:v>-0.42674450000000008</c:v>
                </c:pt>
                <c:pt idx="516">
                  <c:v>-0.43051466666666666</c:v>
                </c:pt>
                <c:pt idx="517">
                  <c:v>-0.43448349999999997</c:v>
                </c:pt>
                <c:pt idx="518">
                  <c:v>-0.43835800000000008</c:v>
                </c:pt>
                <c:pt idx="519">
                  <c:v>-0.44213566666666682</c:v>
                </c:pt>
                <c:pt idx="520">
                  <c:v>-0.44611700000000004</c:v>
                </c:pt>
                <c:pt idx="521">
                  <c:v>-0.44989966666666675</c:v>
                </c:pt>
                <c:pt idx="522">
                  <c:v>-0.45399200000000001</c:v>
                </c:pt>
                <c:pt idx="523">
                  <c:v>-0.457677</c:v>
                </c:pt>
                <c:pt idx="524">
                  <c:v>-0.46136200000000005</c:v>
                </c:pt>
                <c:pt idx="525">
                  <c:v>-0.46546766666666667</c:v>
                </c:pt>
                <c:pt idx="526">
                  <c:v>-0.46899899999999994</c:v>
                </c:pt>
                <c:pt idx="527">
                  <c:v>-0.4732716666666667</c:v>
                </c:pt>
                <c:pt idx="528">
                  <c:v>-0.47717866666666675</c:v>
                </c:pt>
                <c:pt idx="529">
                  <c:v>-0.48076350000000007</c:v>
                </c:pt>
                <c:pt idx="530">
                  <c:v>-0.48522133333333334</c:v>
                </c:pt>
                <c:pt idx="531">
                  <c:v>-0.48858916666666669</c:v>
                </c:pt>
                <c:pt idx="532">
                  <c:v>-0.492618</c:v>
                </c:pt>
                <c:pt idx="533">
                  <c:v>-0.4962045000000001</c:v>
                </c:pt>
                <c:pt idx="534">
                  <c:v>-0.50024000000000002</c:v>
                </c:pt>
                <c:pt idx="535">
                  <c:v>-0.50462099999999999</c:v>
                </c:pt>
                <c:pt idx="536">
                  <c:v>-0.50809733333333329</c:v>
                </c:pt>
                <c:pt idx="537">
                  <c:v>-0.51214616666666657</c:v>
                </c:pt>
                <c:pt idx="538">
                  <c:v>-0.51619999999999988</c:v>
                </c:pt>
                <c:pt idx="539">
                  <c:v>-0.52060933333333326</c:v>
                </c:pt>
                <c:pt idx="540">
                  <c:v>-0.52467566666666665</c:v>
                </c:pt>
                <c:pt idx="541">
                  <c:v>-0.52815449999999997</c:v>
                </c:pt>
                <c:pt idx="542">
                  <c:v>-0.53210733333333338</c:v>
                </c:pt>
                <c:pt idx="543">
                  <c:v>-0.53594333333333344</c:v>
                </c:pt>
                <c:pt idx="544">
                  <c:v>-0.53966000000000003</c:v>
                </c:pt>
                <c:pt idx="545">
                  <c:v>-0.54398583333333328</c:v>
                </c:pt>
                <c:pt idx="546">
                  <c:v>-0.54746133333333336</c:v>
                </c:pt>
                <c:pt idx="547">
                  <c:v>-0.55179800000000001</c:v>
                </c:pt>
                <c:pt idx="548">
                  <c:v>-0.55539699999999992</c:v>
                </c:pt>
                <c:pt idx="549">
                  <c:v>-0.55899741666666669</c:v>
                </c:pt>
                <c:pt idx="550">
                  <c:v>-0.5630993333333334</c:v>
                </c:pt>
                <c:pt idx="551">
                  <c:v>-0.56695275000000023</c:v>
                </c:pt>
                <c:pt idx="552">
                  <c:v>-0.5711905833333335</c:v>
                </c:pt>
                <c:pt idx="553">
                  <c:v>-0.57542300000000013</c:v>
                </c:pt>
                <c:pt idx="554">
                  <c:v>-0.57928400000000013</c:v>
                </c:pt>
                <c:pt idx="555">
                  <c:v>-0.58303349999999998</c:v>
                </c:pt>
                <c:pt idx="556">
                  <c:v>-0.58755399999999991</c:v>
                </c:pt>
                <c:pt idx="557">
                  <c:v>-0.59103050000000013</c:v>
                </c:pt>
                <c:pt idx="558">
                  <c:v>-0.59516658333333328</c:v>
                </c:pt>
                <c:pt idx="559">
                  <c:v>-0.59864058333333336</c:v>
                </c:pt>
                <c:pt idx="560">
                  <c:v>-0.6033194999999999</c:v>
                </c:pt>
                <c:pt idx="561">
                  <c:v>-0.60679433333333344</c:v>
                </c:pt>
                <c:pt idx="562">
                  <c:v>-0.61135316666666661</c:v>
                </c:pt>
                <c:pt idx="563">
                  <c:v>-0.61482800000000004</c:v>
                </c:pt>
                <c:pt idx="564">
                  <c:v>-0.61950000000000016</c:v>
                </c:pt>
                <c:pt idx="565">
                  <c:v>-0.62342866666666663</c:v>
                </c:pt>
                <c:pt idx="566">
                  <c:v>-0.62741800000000003</c:v>
                </c:pt>
                <c:pt idx="567">
                  <c:v>-0.6313555833333333</c:v>
                </c:pt>
                <c:pt idx="568">
                  <c:v>-0.63511141666666659</c:v>
                </c:pt>
                <c:pt idx="569">
                  <c:v>-0.63971774999999986</c:v>
                </c:pt>
                <c:pt idx="570">
                  <c:v>-0.64376374999999997</c:v>
                </c:pt>
                <c:pt idx="571">
                  <c:v>-0.64781308333333332</c:v>
                </c:pt>
                <c:pt idx="572">
                  <c:v>-0.6518657499999998</c:v>
                </c:pt>
                <c:pt idx="573">
                  <c:v>-0.65592174999999986</c:v>
                </c:pt>
                <c:pt idx="574">
                  <c:v>-0.65983516666666675</c:v>
                </c:pt>
                <c:pt idx="575">
                  <c:v>-0.66419049999999991</c:v>
                </c:pt>
                <c:pt idx="576">
                  <c:v>-0.66796216666666652</c:v>
                </c:pt>
                <c:pt idx="577">
                  <c:v>-0.67262433333333316</c:v>
                </c:pt>
                <c:pt idx="578">
                  <c:v>-0.67662933333333342</c:v>
                </c:pt>
                <c:pt idx="579">
                  <c:v>-0.68032775000000001</c:v>
                </c:pt>
                <c:pt idx="580">
                  <c:v>-0.68440708333333344</c:v>
                </c:pt>
                <c:pt idx="581">
                  <c:v>-0.68864150000000013</c:v>
                </c:pt>
                <c:pt idx="582">
                  <c:v>-0.69303350000000008</c:v>
                </c:pt>
                <c:pt idx="583">
                  <c:v>-0.69681850000000012</c:v>
                </c:pt>
                <c:pt idx="584">
                  <c:v>-0.70060350000000005</c:v>
                </c:pt>
                <c:pt idx="585">
                  <c:v>-0.70516391666666656</c:v>
                </c:pt>
                <c:pt idx="586">
                  <c:v>-0.70942083333333328</c:v>
                </c:pt>
                <c:pt idx="587">
                  <c:v>-0.71383949999999996</c:v>
                </c:pt>
                <c:pt idx="588">
                  <c:v>-0.7173193333333332</c:v>
                </c:pt>
                <c:pt idx="589">
                  <c:v>-0.72174633333333327</c:v>
                </c:pt>
                <c:pt idx="590">
                  <c:v>-0.72602074999999988</c:v>
                </c:pt>
                <c:pt idx="591">
                  <c:v>-0.72997999999999985</c:v>
                </c:pt>
                <c:pt idx="592">
                  <c:v>-0.7344236666666667</c:v>
                </c:pt>
                <c:pt idx="593">
                  <c:v>-0.73822700000000008</c:v>
                </c:pt>
                <c:pt idx="594">
                  <c:v>-0.74219291666666654</c:v>
                </c:pt>
                <c:pt idx="595">
                  <c:v>-0.74681416666666667</c:v>
                </c:pt>
                <c:pt idx="596">
                  <c:v>-0.75029400000000002</c:v>
                </c:pt>
                <c:pt idx="597">
                  <c:v>-0.75492608333333322</c:v>
                </c:pt>
                <c:pt idx="598">
                  <c:v>-0.75873691666666654</c:v>
                </c:pt>
                <c:pt idx="599">
                  <c:v>-0.76288125000000007</c:v>
                </c:pt>
                <c:pt idx="600">
                  <c:v>-0.76719649999999995</c:v>
                </c:pt>
                <c:pt idx="601">
                  <c:v>-0.77101149999999985</c:v>
                </c:pt>
                <c:pt idx="602">
                  <c:v>-0.77567275000000002</c:v>
                </c:pt>
                <c:pt idx="603">
                  <c:v>-0.77932183333333316</c:v>
                </c:pt>
                <c:pt idx="604">
                  <c:v>-0.78331108333333344</c:v>
                </c:pt>
                <c:pt idx="605">
                  <c:v>-0.78798900000000005</c:v>
                </c:pt>
                <c:pt idx="606">
                  <c:v>-0.79163974999999998</c:v>
                </c:pt>
                <c:pt idx="607">
                  <c:v>-0.79671199999999998</c:v>
                </c:pt>
                <c:pt idx="608">
                  <c:v>-0.80015599999999998</c:v>
                </c:pt>
                <c:pt idx="609">
                  <c:v>-0.80380758333333335</c:v>
                </c:pt>
                <c:pt idx="610">
                  <c:v>-0.80851300000000015</c:v>
                </c:pt>
                <c:pt idx="611">
                  <c:v>-0.81272599999999995</c:v>
                </c:pt>
                <c:pt idx="612">
                  <c:v>-0.81670575000000023</c:v>
                </c:pt>
                <c:pt idx="613">
                  <c:v>-0.82018141666666688</c:v>
                </c:pt>
                <c:pt idx="614">
                  <c:v>-0.82419149999999997</c:v>
                </c:pt>
                <c:pt idx="615">
                  <c:v>-0.82892358333333349</c:v>
                </c:pt>
                <c:pt idx="616">
                  <c:v>-0.8325785</c:v>
                </c:pt>
                <c:pt idx="617">
                  <c:v>-0.83677699999999977</c:v>
                </c:pt>
                <c:pt idx="618">
                  <c:v>-0.84043108333333338</c:v>
                </c:pt>
                <c:pt idx="619">
                  <c:v>-0.84463374999999996</c:v>
                </c:pt>
                <c:pt idx="620">
                  <c:v>-0.84939250000000011</c:v>
                </c:pt>
                <c:pt idx="621">
                  <c:v>-0.85323416666666674</c:v>
                </c:pt>
                <c:pt idx="622">
                  <c:v>-0.85744766666666672</c:v>
                </c:pt>
                <c:pt idx="623">
                  <c:v>-0.86110425000000002</c:v>
                </c:pt>
                <c:pt idx="624">
                  <c:v>-0.86513433333333345</c:v>
                </c:pt>
                <c:pt idx="625">
                  <c:v>-0.86973133333333341</c:v>
                </c:pt>
                <c:pt idx="626">
                  <c:v>-0.87357800000000008</c:v>
                </c:pt>
                <c:pt idx="627">
                  <c:v>-0.87799491666666651</c:v>
                </c:pt>
                <c:pt idx="628">
                  <c:v>-0.8816531666666666</c:v>
                </c:pt>
                <c:pt idx="629">
                  <c:v>-0.88569324999999988</c:v>
                </c:pt>
                <c:pt idx="630">
                  <c:v>-0.8901201666666666</c:v>
                </c:pt>
                <c:pt idx="631">
                  <c:v>-0.8939718333333333</c:v>
                </c:pt>
                <c:pt idx="632">
                  <c:v>-0.89879474999999998</c:v>
                </c:pt>
                <c:pt idx="633">
                  <c:v>-0.90226041666666679</c:v>
                </c:pt>
                <c:pt idx="634">
                  <c:v>-0.90631049999999991</c:v>
                </c:pt>
                <c:pt idx="635">
                  <c:v>-0.91095249999999983</c:v>
                </c:pt>
                <c:pt idx="636">
                  <c:v>-0.91481083333333324</c:v>
                </c:pt>
                <c:pt idx="637">
                  <c:v>-0.91946283333333345</c:v>
                </c:pt>
                <c:pt idx="638">
                  <c:v>-0.92332450000000021</c:v>
                </c:pt>
                <c:pt idx="639">
                  <c:v>-0.92738624999999986</c:v>
                </c:pt>
                <c:pt idx="640">
                  <c:v>-0.93205241666666683</c:v>
                </c:pt>
                <c:pt idx="641">
                  <c:v>-0.93632175000000006</c:v>
                </c:pt>
                <c:pt idx="642">
                  <c:v>-0.94079700000000011</c:v>
                </c:pt>
                <c:pt idx="643">
                  <c:v>-0.94426016666666679</c:v>
                </c:pt>
                <c:pt idx="644">
                  <c:v>-0.94853700000000019</c:v>
                </c:pt>
                <c:pt idx="645">
                  <c:v>-0.95322733333333354</c:v>
                </c:pt>
                <c:pt idx="646">
                  <c:v>-0.95751249999999977</c:v>
                </c:pt>
                <c:pt idx="647">
                  <c:v>-0.96221449999999997</c:v>
                </c:pt>
                <c:pt idx="648">
                  <c:v>-0.9654700833333334</c:v>
                </c:pt>
                <c:pt idx="649">
                  <c:v>-0.96976275000000001</c:v>
                </c:pt>
                <c:pt idx="650">
                  <c:v>-0.97468649999999979</c:v>
                </c:pt>
                <c:pt idx="651">
                  <c:v>-0.97856816666666646</c:v>
                </c:pt>
                <c:pt idx="652">
                  <c:v>-0.98350441666666655</c:v>
                </c:pt>
                <c:pt idx="653">
                  <c:v>-0.9873902499999998</c:v>
                </c:pt>
                <c:pt idx="654">
                  <c:v>-0.99191383333333338</c:v>
                </c:pt>
                <c:pt idx="655">
                  <c:v>-0.99665583333333341</c:v>
                </c:pt>
                <c:pt idx="656">
                  <c:v>-1.0009760000000001</c:v>
                </c:pt>
                <c:pt idx="657">
                  <c:v>-1.0052995</c:v>
                </c:pt>
                <c:pt idx="658">
                  <c:v>-1.0094104166666669</c:v>
                </c:pt>
                <c:pt idx="659">
                  <c:v>-1.0141732500000002</c:v>
                </c:pt>
                <c:pt idx="660">
                  <c:v>-1.018725166666667</c:v>
                </c:pt>
                <c:pt idx="661">
                  <c:v>-1.02284525</c:v>
                </c:pt>
                <c:pt idx="662">
                  <c:v>-1.0278440000000002</c:v>
                </c:pt>
                <c:pt idx="663">
                  <c:v>-1.0317506666666667</c:v>
                </c:pt>
                <c:pt idx="664">
                  <c:v>-1.0358782499999999</c:v>
                </c:pt>
                <c:pt idx="665">
                  <c:v>-1.0411162500000002</c:v>
                </c:pt>
                <c:pt idx="666">
                  <c:v>-1.0452513333333333</c:v>
                </c:pt>
                <c:pt idx="667">
                  <c:v>-1.0500583333333333</c:v>
                </c:pt>
                <c:pt idx="668">
                  <c:v>-1.0544235000000002</c:v>
                </c:pt>
                <c:pt idx="669">
                  <c:v>-1.0583418333333334</c:v>
                </c:pt>
                <c:pt idx="670">
                  <c:v>-1.0636156666666667</c:v>
                </c:pt>
                <c:pt idx="671">
                  <c:v>-1.0679925000000001</c:v>
                </c:pt>
                <c:pt idx="672">
                  <c:v>-1.073283</c:v>
                </c:pt>
                <c:pt idx="673">
                  <c:v>-1.0769845833333334</c:v>
                </c:pt>
                <c:pt idx="674">
                  <c:v>-1.0818307500000004</c:v>
                </c:pt>
                <c:pt idx="675">
                  <c:v>-1.0866835833333335</c:v>
                </c:pt>
                <c:pt idx="676">
                  <c:v>-1.0915430833333335</c:v>
                </c:pt>
                <c:pt idx="677">
                  <c:v>-1.0961775</c:v>
                </c:pt>
                <c:pt idx="678">
                  <c:v>-1.10035175</c:v>
                </c:pt>
                <c:pt idx="679">
                  <c:v>-1.1049945000000003</c:v>
                </c:pt>
                <c:pt idx="680">
                  <c:v>-1.1104183333333333</c:v>
                </c:pt>
                <c:pt idx="681">
                  <c:v>-1.1147651666666667</c:v>
                </c:pt>
                <c:pt idx="682">
                  <c:v>-1.1198964166666669</c:v>
                </c:pt>
                <c:pt idx="683">
                  <c:v>-1.1240889999999999</c:v>
                </c:pt>
                <c:pt idx="684">
                  <c:v>-1.1287584166666669</c:v>
                </c:pt>
                <c:pt idx="685">
                  <c:v>-1.1337516666666665</c:v>
                </c:pt>
                <c:pt idx="686">
                  <c:v>-1.137955</c:v>
                </c:pt>
                <c:pt idx="687">
                  <c:v>-1.1435169166666668</c:v>
                </c:pt>
                <c:pt idx="688">
                  <c:v>-1.1475708333333337</c:v>
                </c:pt>
                <c:pt idx="689">
                  <c:v>-1.1527499999999999</c:v>
                </c:pt>
                <c:pt idx="690">
                  <c:v>-1.1583354166666668</c:v>
                </c:pt>
                <c:pt idx="691">
                  <c:v>-1.1630448333333336</c:v>
                </c:pt>
                <c:pt idx="692">
                  <c:v>-1.1684920000000001</c:v>
                </c:pt>
                <c:pt idx="693">
                  <c:v>-1.1729688333333335</c:v>
                </c:pt>
                <c:pt idx="694">
                  <c:v>-1.1781867500000001</c:v>
                </c:pt>
                <c:pt idx="695">
                  <c:v>-1.1834129999999998</c:v>
                </c:pt>
                <c:pt idx="696">
                  <c:v>-1.1875049999999998</c:v>
                </c:pt>
                <c:pt idx="697">
                  <c:v>-1.1938904999999997</c:v>
                </c:pt>
                <c:pt idx="698">
                  <c:v>-1.1978954999999998</c:v>
                </c:pt>
                <c:pt idx="699">
                  <c:v>-1.2030000000000001</c:v>
                </c:pt>
                <c:pt idx="700">
                  <c:v>-1.2086655833333335</c:v>
                </c:pt>
                <c:pt idx="701">
                  <c:v>-1.2131832499999997</c:v>
                </c:pt>
                <c:pt idx="702">
                  <c:v>-1.2190699999999997</c:v>
                </c:pt>
                <c:pt idx="703">
                  <c:v>-1.2236000000000002</c:v>
                </c:pt>
                <c:pt idx="704">
                  <c:v>-1.2278791666666669</c:v>
                </c:pt>
                <c:pt idx="705">
                  <c:v>-1.2336899999999997</c:v>
                </c:pt>
                <c:pt idx="706">
                  <c:v>-1.2390008333333336</c:v>
                </c:pt>
                <c:pt idx="707">
                  <c:v>-1.2452375</c:v>
                </c:pt>
                <c:pt idx="708">
                  <c:v>-1.2503094999999997</c:v>
                </c:pt>
                <c:pt idx="709">
                  <c:v>-1.2556465833333332</c:v>
                </c:pt>
                <c:pt idx="710">
                  <c:v>-1.2617697499999998</c:v>
                </c:pt>
                <c:pt idx="711">
                  <c:v>-1.2668659166666667</c:v>
                </c:pt>
                <c:pt idx="712">
                  <c:v>-1.273273333333333</c:v>
                </c:pt>
                <c:pt idx="713">
                  <c:v>-1.2776017499999999</c:v>
                </c:pt>
                <c:pt idx="714">
                  <c:v>-1.2832447499999999</c:v>
                </c:pt>
                <c:pt idx="715">
                  <c:v>-1.2891611666666665</c:v>
                </c:pt>
                <c:pt idx="716">
                  <c:v>-1.2948249999999999</c:v>
                </c:pt>
                <c:pt idx="717">
                  <c:v>-1.3004988333333332</c:v>
                </c:pt>
                <c:pt idx="718">
                  <c:v>-1.30591675</c:v>
                </c:pt>
                <c:pt idx="719">
                  <c:v>-1.3116097500000001</c:v>
                </c:pt>
                <c:pt idx="720">
                  <c:v>-1.3178479166666666</c:v>
                </c:pt>
                <c:pt idx="721">
                  <c:v>-1.32302575</c:v>
                </c:pt>
                <c:pt idx="722">
                  <c:v>-1.3303642500000001</c:v>
                </c:pt>
                <c:pt idx="723">
                  <c:v>-1.3363723333333337</c:v>
                </c:pt>
                <c:pt idx="724">
                  <c:v>-1.3418502500000002</c:v>
                </c:pt>
                <c:pt idx="725">
                  <c:v>-1.3481517500000002</c:v>
                </c:pt>
                <c:pt idx="726">
                  <c:v>-1.3531036666666669</c:v>
                </c:pt>
                <c:pt idx="727">
                  <c:v>-1.3599745000000003</c:v>
                </c:pt>
                <c:pt idx="728">
                  <c:v>-1.3652165000000003</c:v>
                </c:pt>
                <c:pt idx="729">
                  <c:v>-1.3710153333333335</c:v>
                </c:pt>
                <c:pt idx="730">
                  <c:v>-1.3771000833333336</c:v>
                </c:pt>
                <c:pt idx="731">
                  <c:v>-1.3830566666666666</c:v>
                </c:pt>
                <c:pt idx="732">
                  <c:v>-1.3898597500000003</c:v>
                </c:pt>
                <c:pt idx="733">
                  <c:v>-1.3954243333333332</c:v>
                </c:pt>
                <c:pt idx="734">
                  <c:v>-1.4015557500000002</c:v>
                </c:pt>
                <c:pt idx="735">
                  <c:v>-1.407978916666667</c:v>
                </c:pt>
                <c:pt idx="736">
                  <c:v>-1.4138535833333334</c:v>
                </c:pt>
                <c:pt idx="737">
                  <c:v>-1.4211469999999999</c:v>
                </c:pt>
                <c:pt idx="738">
                  <c:v>-1.42676325</c:v>
                </c:pt>
                <c:pt idx="739">
                  <c:v>-1.4322499999999998</c:v>
                </c:pt>
                <c:pt idx="740">
                  <c:v>-1.4397262500000001</c:v>
                </c:pt>
                <c:pt idx="741">
                  <c:v>-1.4459426666666668</c:v>
                </c:pt>
                <c:pt idx="742">
                  <c:v>-1.4530284999999998</c:v>
                </c:pt>
                <c:pt idx="743">
                  <c:v>-1.4582733333333338</c:v>
                </c:pt>
                <c:pt idx="744">
                  <c:v>-1.4651000000000001</c:v>
                </c:pt>
                <c:pt idx="745">
                  <c:v>-1.4722299999999999</c:v>
                </c:pt>
                <c:pt idx="746">
                  <c:v>-1.4792244999999999</c:v>
                </c:pt>
                <c:pt idx="747">
                  <c:v>-1.4859599999999997</c:v>
                </c:pt>
                <c:pt idx="748">
                  <c:v>-1.4919750000000001</c:v>
                </c:pt>
                <c:pt idx="749">
                  <c:v>-1.4988750000000002</c:v>
                </c:pt>
                <c:pt idx="750">
                  <c:v>-1.506375</c:v>
                </c:pt>
                <c:pt idx="751">
                  <c:v>-1.5130133333333335</c:v>
                </c:pt>
                <c:pt idx="752">
                  <c:v>-1.5199591666666665</c:v>
                </c:pt>
                <c:pt idx="753">
                  <c:v>-1.5260349999999998</c:v>
                </c:pt>
                <c:pt idx="754">
                  <c:v>-1.5330083333333335</c:v>
                </c:pt>
                <c:pt idx="755">
                  <c:v>-1.5405899999999999</c:v>
                </c:pt>
                <c:pt idx="756">
                  <c:v>-1.5472975</c:v>
                </c:pt>
                <c:pt idx="757">
                  <c:v>-1.5549133333333331</c:v>
                </c:pt>
                <c:pt idx="758">
                  <c:v>-1.5617857499999999</c:v>
                </c:pt>
                <c:pt idx="759">
                  <c:v>-1.5691357499999998</c:v>
                </c:pt>
                <c:pt idx="760">
                  <c:v>-1.5765024166666664</c:v>
                </c:pt>
                <c:pt idx="761">
                  <c:v>-1.5835839999999999</c:v>
                </c:pt>
                <c:pt idx="762">
                  <c:v>-1.5912857499999995</c:v>
                </c:pt>
                <c:pt idx="763">
                  <c:v>-1.5987024166666666</c:v>
                </c:pt>
                <c:pt idx="764">
                  <c:v>-1.6055272499999995</c:v>
                </c:pt>
                <c:pt idx="765">
                  <c:v>-1.6131450000000003</c:v>
                </c:pt>
                <c:pt idx="766">
                  <c:v>-1.6196933333333337</c:v>
                </c:pt>
                <c:pt idx="767">
                  <c:v>-1.6285357499999997</c:v>
                </c:pt>
                <c:pt idx="768">
                  <c:v>-1.6352850000000001</c:v>
                </c:pt>
                <c:pt idx="769">
                  <c:v>-1.6424916666666667</c:v>
                </c:pt>
                <c:pt idx="770">
                  <c:v>-1.6506408333333333</c:v>
                </c:pt>
                <c:pt idx="771">
                  <c:v>-1.6583256666666666</c:v>
                </c:pt>
                <c:pt idx="772">
                  <c:v>-1.6671351666666663</c:v>
                </c:pt>
                <c:pt idx="773">
                  <c:v>-1.6737857499999995</c:v>
                </c:pt>
                <c:pt idx="774">
                  <c:v>-1.6816983333333333</c:v>
                </c:pt>
                <c:pt idx="775">
                  <c:v>-1.6902560833333331</c:v>
                </c:pt>
                <c:pt idx="776">
                  <c:v>-1.6974425</c:v>
                </c:pt>
                <c:pt idx="777">
                  <c:v>-1.7060399999999998</c:v>
                </c:pt>
                <c:pt idx="778">
                  <c:v>-1.7137116666666665</c:v>
                </c:pt>
                <c:pt idx="779">
                  <c:v>-1.7214</c:v>
                </c:pt>
                <c:pt idx="780">
                  <c:v>-1.7294224999999996</c:v>
                </c:pt>
                <c:pt idx="781">
                  <c:v>-1.7381</c:v>
                </c:pt>
                <c:pt idx="782">
                  <c:v>-1.7464800000000003</c:v>
                </c:pt>
                <c:pt idx="783">
                  <c:v>-1.75437675</c:v>
                </c:pt>
                <c:pt idx="784">
                  <c:v>-1.7634370833333335</c:v>
                </c:pt>
                <c:pt idx="785">
                  <c:v>-1.77187725</c:v>
                </c:pt>
                <c:pt idx="786">
                  <c:v>-1.7800148333333337</c:v>
                </c:pt>
                <c:pt idx="787">
                  <c:v>-1.7888175833333335</c:v>
                </c:pt>
                <c:pt idx="788">
                  <c:v>-1.7969935000000001</c:v>
                </c:pt>
                <c:pt idx="789">
                  <c:v>-1.8050500000000003</c:v>
                </c:pt>
                <c:pt idx="790">
                  <c:v>-1.8145658333333334</c:v>
                </c:pt>
                <c:pt idx="791">
                  <c:v>-1.8224733333333332</c:v>
                </c:pt>
                <c:pt idx="792">
                  <c:v>-1.8310524999999995</c:v>
                </c:pt>
                <c:pt idx="793">
                  <c:v>-1.8396516666666669</c:v>
                </c:pt>
                <c:pt idx="794">
                  <c:v>-1.8489291666666665</c:v>
                </c:pt>
                <c:pt idx="795">
                  <c:v>-1.8578999999999999</c:v>
                </c:pt>
                <c:pt idx="796">
                  <c:v>-1.8662308333333335</c:v>
                </c:pt>
                <c:pt idx="797">
                  <c:v>-1.8757145000000002</c:v>
                </c:pt>
                <c:pt idx="798">
                  <c:v>-1.8842775</c:v>
                </c:pt>
                <c:pt idx="799">
                  <c:v>-1.893</c:v>
                </c:pt>
                <c:pt idx="800">
                  <c:v>-1.9020766666666666</c:v>
                </c:pt>
                <c:pt idx="801">
                  <c:v>-1.9111749999999998</c:v>
                </c:pt>
                <c:pt idx="802">
                  <c:v>-1.9209666666666669</c:v>
                </c:pt>
                <c:pt idx="803">
                  <c:v>-1.9294366666666665</c:v>
                </c:pt>
                <c:pt idx="804">
                  <c:v>-1.9385999999999999</c:v>
                </c:pt>
                <c:pt idx="805">
                  <c:v>-1.9481233333333334</c:v>
                </c:pt>
                <c:pt idx="806">
                  <c:v>-1.9576700000000002</c:v>
                </c:pt>
                <c:pt idx="807">
                  <c:v>-1.9672400000000003</c:v>
                </c:pt>
                <c:pt idx="808">
                  <c:v>-1.976151666666667</c:v>
                </c:pt>
                <c:pt idx="809">
                  <c:v>-1.9857666666666669</c:v>
                </c:pt>
                <c:pt idx="810">
                  <c:v>-1.9957475</c:v>
                </c:pt>
                <c:pt idx="811">
                  <c:v>-2.0047233333333332</c:v>
                </c:pt>
                <c:pt idx="812">
                  <c:v>-2.0150958333333331</c:v>
                </c:pt>
                <c:pt idx="813">
                  <c:v>-2.0237699999999998</c:v>
                </c:pt>
                <c:pt idx="814">
                  <c:v>-2.0338458333333334</c:v>
                </c:pt>
                <c:pt idx="815">
                  <c:v>-2.0436000000000001</c:v>
                </c:pt>
                <c:pt idx="816">
                  <c:v>-2.0533774999999999</c:v>
                </c:pt>
                <c:pt idx="817">
                  <c:v>-2.0631783333333331</c:v>
                </c:pt>
                <c:pt idx="818">
                  <c:v>-2.0723041666666666</c:v>
                </c:pt>
                <c:pt idx="819">
                  <c:v>-2.0828500000000001</c:v>
                </c:pt>
                <c:pt idx="820">
                  <c:v>-2.0923699999999998</c:v>
                </c:pt>
                <c:pt idx="821">
                  <c:v>-2.1022633333333332</c:v>
                </c:pt>
                <c:pt idx="822">
                  <c:v>-2.1125324999999999</c:v>
                </c:pt>
                <c:pt idx="823">
                  <c:v>-2.1224733333333332</c:v>
                </c:pt>
                <c:pt idx="824">
                  <c:v>-2.1327916666666664</c:v>
                </c:pt>
                <c:pt idx="825">
                  <c:v>-2.143135</c:v>
                </c:pt>
                <c:pt idx="826">
                  <c:v>-2.1535033333333335</c:v>
                </c:pt>
                <c:pt idx="827">
                  <c:v>-2.1633910833333334</c:v>
                </c:pt>
                <c:pt idx="828">
                  <c:v>-2.1734507499999993</c:v>
                </c:pt>
                <c:pt idx="829">
                  <c:v>-2.1835337500000001</c:v>
                </c:pt>
                <c:pt idx="830">
                  <c:v>-2.1948675</c:v>
                </c:pt>
                <c:pt idx="831">
                  <c:v>-2.2049999999999996</c:v>
                </c:pt>
                <c:pt idx="832">
                  <c:v>-2.2158774999999999</c:v>
                </c:pt>
                <c:pt idx="833">
                  <c:v>-2.2264200000000001</c:v>
                </c:pt>
                <c:pt idx="834">
                  <c:v>-2.2369875000000001</c:v>
                </c:pt>
                <c:pt idx="835">
                  <c:v>-2.2479433333333332</c:v>
                </c:pt>
                <c:pt idx="836">
                  <c:v>-2.258561666666667</c:v>
                </c:pt>
                <c:pt idx="837">
                  <c:v>-2.2699349999999998</c:v>
                </c:pt>
                <c:pt idx="838">
                  <c:v>-2.2802391666666662</c:v>
                </c:pt>
                <c:pt idx="839">
                  <c:v>-2.2909333333333333</c:v>
                </c:pt>
                <c:pt idx="840">
                  <c:v>-2.3023875</c:v>
                </c:pt>
                <c:pt idx="841">
                  <c:v>-2.313133333333333</c:v>
                </c:pt>
                <c:pt idx="842">
                  <c:v>-2.3242733333333336</c:v>
                </c:pt>
                <c:pt idx="843">
                  <c:v>-2.3346999999999998</c:v>
                </c:pt>
                <c:pt idx="844">
                  <c:v>-2.3462624999999999</c:v>
                </c:pt>
                <c:pt idx="845">
                  <c:v>-2.3574816666666667</c:v>
                </c:pt>
                <c:pt idx="846">
                  <c:v>-2.3691000000000004</c:v>
                </c:pt>
                <c:pt idx="847">
                  <c:v>-2.3803733333333335</c:v>
                </c:pt>
                <c:pt idx="848">
                  <c:v>-2.3905508333333332</c:v>
                </c:pt>
                <c:pt idx="849">
                  <c:v>-2.4029999999999996</c:v>
                </c:pt>
                <c:pt idx="850">
                  <c:v>-2.4151050000000001</c:v>
                </c:pt>
                <c:pt idx="851">
                  <c:v>-2.4261099999999995</c:v>
                </c:pt>
                <c:pt idx="852">
                  <c:v>-2.4382725000000001</c:v>
                </c:pt>
                <c:pt idx="853">
                  <c:v>-2.4489516666666669</c:v>
                </c:pt>
                <c:pt idx="854">
                  <c:v>-2.4607916666666672</c:v>
                </c:pt>
                <c:pt idx="855">
                  <c:v>-2.4722799999999996</c:v>
                </c:pt>
                <c:pt idx="856">
                  <c:v>-2.4828707499999996</c:v>
                </c:pt>
                <c:pt idx="857">
                  <c:v>-2.4957183333333326</c:v>
                </c:pt>
                <c:pt idx="858">
                  <c:v>-2.5071236666666663</c:v>
                </c:pt>
                <c:pt idx="859">
                  <c:v>-2.5196499999999995</c:v>
                </c:pt>
                <c:pt idx="860">
                  <c:v>-2.5320424999999998</c:v>
                </c:pt>
                <c:pt idx="861">
                  <c:v>-2.5440800000000006</c:v>
                </c:pt>
                <c:pt idx="862">
                  <c:v>-2.5565316666666669</c:v>
                </c:pt>
                <c:pt idx="863">
                  <c:v>-2.5682400000000003</c:v>
                </c:pt>
                <c:pt idx="864">
                  <c:v>-2.5799750000000001</c:v>
                </c:pt>
                <c:pt idx="865">
                  <c:v>-2.5921249999999998</c:v>
                </c:pt>
                <c:pt idx="866">
                  <c:v>-2.6050816666666665</c:v>
                </c:pt>
                <c:pt idx="867">
                  <c:v>-2.6172900000000001</c:v>
                </c:pt>
                <c:pt idx="868">
                  <c:v>-2.6291358333333332</c:v>
                </c:pt>
                <c:pt idx="869">
                  <c:v>-2.6413999999999995</c:v>
                </c:pt>
                <c:pt idx="870">
                  <c:v>-2.6548699999999998</c:v>
                </c:pt>
                <c:pt idx="871">
                  <c:v>-2.6664066666666661</c:v>
                </c:pt>
                <c:pt idx="872">
                  <c:v>-2.6791508333333329</c:v>
                </c:pt>
                <c:pt idx="873">
                  <c:v>-2.6911350000000001</c:v>
                </c:pt>
                <c:pt idx="874">
                  <c:v>-2.7043333333333335</c:v>
                </c:pt>
                <c:pt idx="875">
                  <c:v>-2.7175633333333331</c:v>
                </c:pt>
                <c:pt idx="876">
                  <c:v>-2.7300300000000002</c:v>
                </c:pt>
                <c:pt idx="877">
                  <c:v>-2.7425250000000001</c:v>
                </c:pt>
                <c:pt idx="878">
                  <c:v>-2.7546491666666659</c:v>
                </c:pt>
                <c:pt idx="879">
                  <c:v>-2.7675999999999998</c:v>
                </c:pt>
                <c:pt idx="880">
                  <c:v>-2.7801799999999997</c:v>
                </c:pt>
                <c:pt idx="881">
                  <c:v>-2.7927883333333337</c:v>
                </c:pt>
                <c:pt idx="882">
                  <c:v>-2.8066324999999996</c:v>
                </c:pt>
                <c:pt idx="883">
                  <c:v>-2.8197033333333335</c:v>
                </c:pt>
                <c:pt idx="884">
                  <c:v>-2.8332083333333329</c:v>
                </c:pt>
                <c:pt idx="885">
                  <c:v>-2.8463399999999996</c:v>
                </c:pt>
                <c:pt idx="886">
                  <c:v>-2.8590958333333329</c:v>
                </c:pt>
                <c:pt idx="887">
                  <c:v>-2.8726933333333333</c:v>
                </c:pt>
                <c:pt idx="888">
                  <c:v>-2.8859149999999998</c:v>
                </c:pt>
                <c:pt idx="889">
                  <c:v>-2.8989832500000001</c:v>
                </c:pt>
                <c:pt idx="890">
                  <c:v>-2.9114460833333333</c:v>
                </c:pt>
                <c:pt idx="891">
                  <c:v>-2.9251653333333332</c:v>
                </c:pt>
                <c:pt idx="892">
                  <c:v>-2.9399233333333332</c:v>
                </c:pt>
                <c:pt idx="893">
                  <c:v>-2.9520616666666668</c:v>
                </c:pt>
                <c:pt idx="894">
                  <c:v>-2.9662875000000004</c:v>
                </c:pt>
                <c:pt idx="895">
                  <c:v>-2.9797200000000004</c:v>
                </c:pt>
                <c:pt idx="896">
                  <c:v>-2.9929943333333329</c:v>
                </c:pt>
                <c:pt idx="897">
                  <c:v>-3.0075050000000001</c:v>
                </c:pt>
                <c:pt idx="898">
                  <c:v>-3.0210291666666662</c:v>
                </c:pt>
                <c:pt idx="899">
                  <c:v>-3.0343930000000006</c:v>
                </c:pt>
                <c:pt idx="900">
                  <c:v>-3.0494199999999996</c:v>
                </c:pt>
                <c:pt idx="901">
                  <c:v>-3.0630366666666662</c:v>
                </c:pt>
                <c:pt idx="902">
                  <c:v>-3.0769098333333336</c:v>
                </c:pt>
                <c:pt idx="903">
                  <c:v>-3.0912000000000002</c:v>
                </c:pt>
                <c:pt idx="904">
                  <c:v>-3.1047142500000002</c:v>
                </c:pt>
                <c:pt idx="905">
                  <c:v>-3.1199116666666669</c:v>
                </c:pt>
                <c:pt idx="906">
                  <c:v>-3.1343316666666667</c:v>
                </c:pt>
                <c:pt idx="907">
                  <c:v>-3.1477102500000003</c:v>
                </c:pt>
                <c:pt idx="908">
                  <c:v>-3.1608899999999998</c:v>
                </c:pt>
                <c:pt idx="909">
                  <c:v>-3.17645</c:v>
                </c:pt>
                <c:pt idx="910">
                  <c:v>-3.1903433333333333</c:v>
                </c:pt>
                <c:pt idx="911">
                  <c:v>-3.20512</c:v>
                </c:pt>
                <c:pt idx="912">
                  <c:v>-3.2203574999999995</c:v>
                </c:pt>
                <c:pt idx="913">
                  <c:v>-3.2339166666666674</c:v>
                </c:pt>
                <c:pt idx="914">
                  <c:v>-3.248791666666667</c:v>
                </c:pt>
                <c:pt idx="915">
                  <c:v>-3.2628400000000002</c:v>
                </c:pt>
                <c:pt idx="916">
                  <c:v>-3.2786416666666667</c:v>
                </c:pt>
                <c:pt idx="917">
                  <c:v>-3.2931849999999998</c:v>
                </c:pt>
                <c:pt idx="918">
                  <c:v>-3.30776</c:v>
                </c:pt>
                <c:pt idx="919">
                  <c:v>-3.3228</c:v>
                </c:pt>
                <c:pt idx="920">
                  <c:v>-3.339175833333333</c:v>
                </c:pt>
                <c:pt idx="921">
                  <c:v>-3.353415</c:v>
                </c:pt>
                <c:pt idx="922">
                  <c:v>-3.3694274999999996</c:v>
                </c:pt>
                <c:pt idx="923">
                  <c:v>-3.3846033333333336</c:v>
                </c:pt>
                <c:pt idx="924">
                  <c:v>-3.399375</c:v>
                </c:pt>
                <c:pt idx="925">
                  <c:v>-3.4137399999999998</c:v>
                </c:pt>
                <c:pt idx="926">
                  <c:v>-3.4294525000000005</c:v>
                </c:pt>
                <c:pt idx="927">
                  <c:v>-3.4443200000000003</c:v>
                </c:pt>
                <c:pt idx="928">
                  <c:v>-3.4583374999999998</c:v>
                </c:pt>
                <c:pt idx="929">
                  <c:v>-3.4741499999999998</c:v>
                </c:pt>
                <c:pt idx="930">
                  <c:v>-3.4899974999999999</c:v>
                </c:pt>
                <c:pt idx="931">
                  <c:v>-3.5054366666666668</c:v>
                </c:pt>
                <c:pt idx="932">
                  <c:v>-3.5200208333333332</c:v>
                </c:pt>
                <c:pt idx="933">
                  <c:v>-3.5346349999999997</c:v>
                </c:pt>
                <c:pt idx="934">
                  <c:v>-3.5503987500000003</c:v>
                </c:pt>
                <c:pt idx="935">
                  <c:v>-3.565967916666668</c:v>
                </c:pt>
                <c:pt idx="936">
                  <c:v>-3.5811230000000016</c:v>
                </c:pt>
                <c:pt idx="937">
                  <c:v>-3.5978749999999993</c:v>
                </c:pt>
                <c:pt idx="938">
                  <c:v>-3.6135458333333332</c:v>
                </c:pt>
                <c:pt idx="939">
                  <c:v>-3.6292499999999994</c:v>
                </c:pt>
                <c:pt idx="940">
                  <c:v>-3.6454383333333338</c:v>
                </c:pt>
                <c:pt idx="941">
                  <c:v>-3.6616616666666668</c:v>
                </c:pt>
                <c:pt idx="942">
                  <c:v>-3.6783725000000005</c:v>
                </c:pt>
                <c:pt idx="943">
                  <c:v>-3.6946666666666665</c:v>
                </c:pt>
                <c:pt idx="944">
                  <c:v>-3.7100874999999993</c:v>
                </c:pt>
                <c:pt idx="945">
                  <c:v>-3.7255400000000001</c:v>
                </c:pt>
                <c:pt idx="946">
                  <c:v>-3.7419358333333328</c:v>
                </c:pt>
                <c:pt idx="947">
                  <c:v>-3.7579100000000003</c:v>
                </c:pt>
                <c:pt idx="948">
                  <c:v>-3.774375</c:v>
                </c:pt>
                <c:pt idx="949">
                  <c:v>-3.7908750000000002</c:v>
                </c:pt>
                <c:pt idx="950">
                  <c:v>-3.8064916666666671</c:v>
                </c:pt>
                <c:pt idx="951">
                  <c:v>-3.822140000000001</c:v>
                </c:pt>
                <c:pt idx="952">
                  <c:v>-3.8392024999999994</c:v>
                </c:pt>
                <c:pt idx="953">
                  <c:v>-3.8542208333333328</c:v>
                </c:pt>
                <c:pt idx="954">
                  <c:v>-3.8699650833333337</c:v>
                </c:pt>
                <c:pt idx="955">
                  <c:v>-3.8882933333333325</c:v>
                </c:pt>
                <c:pt idx="956">
                  <c:v>-3.9045699999999997</c:v>
                </c:pt>
                <c:pt idx="957">
                  <c:v>-3.9201773333333332</c:v>
                </c:pt>
                <c:pt idx="958">
                  <c:v>-3.9365190000000001</c:v>
                </c:pt>
                <c:pt idx="959">
                  <c:v>-3.9524274166666666</c:v>
                </c:pt>
                <c:pt idx="960">
                  <c:v>-3.9697697499999993</c:v>
                </c:pt>
                <c:pt idx="961">
                  <c:v>-3.9852757499999991</c:v>
                </c:pt>
                <c:pt idx="962">
                  <c:v>-4.0026880833333331</c:v>
                </c:pt>
                <c:pt idx="963">
                  <c:v>-4.0187273333333335</c:v>
                </c:pt>
                <c:pt idx="964">
                  <c:v>-4.0364541666666671</c:v>
                </c:pt>
                <c:pt idx="965">
                  <c:v>-4.0544466666666672</c:v>
                </c:pt>
                <c:pt idx="966">
                  <c:v>-4.0710600000000001</c:v>
                </c:pt>
                <c:pt idx="967">
                  <c:v>-4.0879334999999992</c:v>
                </c:pt>
                <c:pt idx="968">
                  <c:v>-4.1041394166666665</c:v>
                </c:pt>
                <c:pt idx="969">
                  <c:v>-4.1234749999999991</c:v>
                </c:pt>
                <c:pt idx="970">
                  <c:v>-4.1402258333333339</c:v>
                </c:pt>
                <c:pt idx="971">
                  <c:v>-4.1562832499999995</c:v>
                </c:pt>
                <c:pt idx="972">
                  <c:v>-4.1752600000000006</c:v>
                </c:pt>
                <c:pt idx="973">
                  <c:v>-4.1909047499999996</c:v>
                </c:pt>
                <c:pt idx="974">
                  <c:v>-4.2092261666666664</c:v>
                </c:pt>
                <c:pt idx="975">
                  <c:v>-4.22736</c:v>
                </c:pt>
                <c:pt idx="976">
                  <c:v>-4.2440610000000003</c:v>
                </c:pt>
                <c:pt idx="977">
                  <c:v>-4.2615309166666657</c:v>
                </c:pt>
                <c:pt idx="978">
                  <c:v>-4.278553416666667</c:v>
                </c:pt>
                <c:pt idx="979">
                  <c:v>-4.2965757499999997</c:v>
                </c:pt>
                <c:pt idx="980">
                  <c:v>-4.3141506666666665</c:v>
                </c:pt>
                <c:pt idx="981">
                  <c:v>-4.3322454999999991</c:v>
                </c:pt>
                <c:pt idx="982">
                  <c:v>-4.3498912499999998</c:v>
                </c:pt>
                <c:pt idx="983">
                  <c:v>-4.3675719999999991</c:v>
                </c:pt>
                <c:pt idx="984">
                  <c:v>-4.3852877500000007</c:v>
                </c:pt>
                <c:pt idx="985">
                  <c:v>-4.40255025</c:v>
                </c:pt>
                <c:pt idx="986">
                  <c:v>-4.4213133333333339</c:v>
                </c:pt>
                <c:pt idx="987">
                  <c:v>-4.4386449999999993</c:v>
                </c:pt>
                <c:pt idx="988">
                  <c:v>-4.4567666666666677</c:v>
                </c:pt>
                <c:pt idx="989">
                  <c:v>-4.4751500000000002</c:v>
                </c:pt>
                <c:pt idx="990">
                  <c:v>-4.493302083333333</c:v>
                </c:pt>
                <c:pt idx="991">
                  <c:v>-4.5110400000000004</c:v>
                </c:pt>
                <c:pt idx="992">
                  <c:v>-4.5277796666666665</c:v>
                </c:pt>
                <c:pt idx="993">
                  <c:v>-4.5458095833333338</c:v>
                </c:pt>
                <c:pt idx="994">
                  <c:v>-4.5653617500000001</c:v>
                </c:pt>
                <c:pt idx="995">
                  <c:v>-4.5844573333333338</c:v>
                </c:pt>
                <c:pt idx="996">
                  <c:v>-4.6016015833333341</c:v>
                </c:pt>
                <c:pt idx="997">
                  <c:v>-4.6207704999999999</c:v>
                </c:pt>
                <c:pt idx="998">
                  <c:v>-4.6389795833333327</c:v>
                </c:pt>
                <c:pt idx="999">
                  <c:v>-4.6587234166666667</c:v>
                </c:pt>
                <c:pt idx="1000">
                  <c:v>-4.6775057499999999</c:v>
                </c:pt>
                <c:pt idx="1001">
                  <c:v>-4.6966033333333339</c:v>
                </c:pt>
                <c:pt idx="1002">
                  <c:v>-4.7151804166666667</c:v>
                </c:pt>
                <c:pt idx="1003">
                  <c:v>-4.7350792500000001</c:v>
                </c:pt>
                <c:pt idx="1004">
                  <c:v>-4.7524976666666667</c:v>
                </c:pt>
                <c:pt idx="1005">
                  <c:v>-4.7719674166666657</c:v>
                </c:pt>
                <c:pt idx="1006">
                  <c:v>-4.7914754999999998</c:v>
                </c:pt>
                <c:pt idx="1007">
                  <c:v>-4.8115284999999997</c:v>
                </c:pt>
                <c:pt idx="1008">
                  <c:v>-4.8290844166666655</c:v>
                </c:pt>
                <c:pt idx="1009">
                  <c:v>-4.8476885000000003</c:v>
                </c:pt>
                <c:pt idx="1010">
                  <c:v>-4.8683639166666675</c:v>
                </c:pt>
                <c:pt idx="1011">
                  <c:v>-4.8880611666666676</c:v>
                </c:pt>
                <c:pt idx="1012">
                  <c:v>-4.9077967500000002</c:v>
                </c:pt>
                <c:pt idx="1013">
                  <c:v>-4.926547499999999</c:v>
                </c:pt>
                <c:pt idx="1014">
                  <c:v>-4.94533325</c:v>
                </c:pt>
                <c:pt idx="1015">
                  <c:v>-4.9675266666666662</c:v>
                </c:pt>
                <c:pt idx="1016">
                  <c:v>-4.9855801666666668</c:v>
                </c:pt>
                <c:pt idx="1017">
                  <c:v>-5.0060198333333332</c:v>
                </c:pt>
                <c:pt idx="1018">
                  <c:v>-5.0244365000000011</c:v>
                </c:pt>
                <c:pt idx="1019">
                  <c:v>-5.0444362499999995</c:v>
                </c:pt>
                <c:pt idx="1020">
                  <c:v>-5.0634394999999994</c:v>
                </c:pt>
                <c:pt idx="1021">
                  <c:v>-5.0829960000000014</c:v>
                </c:pt>
                <c:pt idx="1022">
                  <c:v>-5.1036273333333328</c:v>
                </c:pt>
                <c:pt idx="1023">
                  <c:v>-5.1242986666666663</c:v>
                </c:pt>
                <c:pt idx="1024">
                  <c:v>-5.1434477499999991</c:v>
                </c:pt>
                <c:pt idx="1025">
                  <c:v>-5.1636750000000005</c:v>
                </c:pt>
                <c:pt idx="1026">
                  <c:v>-5.1808060833333327</c:v>
                </c:pt>
                <c:pt idx="1027">
                  <c:v>-5.2005817500000004</c:v>
                </c:pt>
                <c:pt idx="1028">
                  <c:v>-5.2209181666666664</c:v>
                </c:pt>
                <c:pt idx="1029">
                  <c:v>-5.2397181666666661</c:v>
                </c:pt>
                <c:pt idx="1030">
                  <c:v>-5.2627574999999993</c:v>
                </c:pt>
                <c:pt idx="1031">
                  <c:v>-5.2816308333333337</c:v>
                </c:pt>
                <c:pt idx="1032">
                  <c:v>-5.300537499999999</c:v>
                </c:pt>
                <c:pt idx="1033">
                  <c:v>-5.3194774999999996</c:v>
                </c:pt>
                <c:pt idx="1034">
                  <c:v>-5.3384508333333329</c:v>
                </c:pt>
                <c:pt idx="1035">
                  <c:v>-5.362756666666666</c:v>
                </c:pt>
                <c:pt idx="1036">
                  <c:v>-5.3818049999999999</c:v>
                </c:pt>
                <c:pt idx="1037">
                  <c:v>-5.4008866666666666</c:v>
                </c:pt>
                <c:pt idx="1038">
                  <c:v>-5.4200016666666659</c:v>
                </c:pt>
                <c:pt idx="1039">
                  <c:v>-5.4444825000000012</c:v>
                </c:pt>
                <c:pt idx="1040">
                  <c:v>-5.4636724999999986</c:v>
                </c:pt>
                <c:pt idx="1041">
                  <c:v>-5.4828958333333331</c:v>
                </c:pt>
                <c:pt idx="1042">
                  <c:v>-5.507509999999999</c:v>
                </c:pt>
                <c:pt idx="1043">
                  <c:v>-5.5268083333333333</c:v>
                </c:pt>
                <c:pt idx="1044">
                  <c:v>-5.5461399999999985</c:v>
                </c:pt>
                <c:pt idx="1045">
                  <c:v>-5.5708874999999995</c:v>
                </c:pt>
                <c:pt idx="1046">
                  <c:v>-5.5911583333333335</c:v>
                </c:pt>
                <c:pt idx="1047">
                  <c:v>-5.6097341666666658</c:v>
                </c:pt>
                <c:pt idx="1048">
                  <c:v>-5.6346150000000002</c:v>
                </c:pt>
                <c:pt idx="1049">
                  <c:v>-5.6541299999999994</c:v>
                </c:pt>
                <c:pt idx="1050">
                  <c:v>-5.673678333333334</c:v>
                </c:pt>
                <c:pt idx="1051">
                  <c:v>-5.6986924999999999</c:v>
                </c:pt>
                <c:pt idx="1052">
                  <c:v>-5.7183158333333344</c:v>
                </c:pt>
                <c:pt idx="1053">
                  <c:v>-5.7379724999999997</c:v>
                </c:pt>
                <c:pt idx="1054">
                  <c:v>-5.7631200000000016</c:v>
                </c:pt>
                <c:pt idx="1055">
                  <c:v>-5.7828516666666676</c:v>
                </c:pt>
                <c:pt idx="1056">
                  <c:v>-5.8026166666666672</c:v>
                </c:pt>
                <c:pt idx="1057">
                  <c:v>-5.8224150000000012</c:v>
                </c:pt>
                <c:pt idx="1058">
                  <c:v>-5.8422466666666679</c:v>
                </c:pt>
                <c:pt idx="1059">
                  <c:v>-5.867610833333333</c:v>
                </c:pt>
                <c:pt idx="1060">
                  <c:v>-5.8875175000000004</c:v>
                </c:pt>
                <c:pt idx="1061">
                  <c:v>-5.9129733333333343</c:v>
                </c:pt>
                <c:pt idx="1062">
                  <c:v>-5.9329549999999998</c:v>
                </c:pt>
                <c:pt idx="1063">
                  <c:v>-5.9520733333333329</c:v>
                </c:pt>
                <c:pt idx="1064">
                  <c:v>-5.9776599999999993</c:v>
                </c:pt>
                <c:pt idx="1065">
                  <c:v>-5.9986491666666675</c:v>
                </c:pt>
                <c:pt idx="1066">
                  <c:v>-6.0243300000000009</c:v>
                </c:pt>
                <c:pt idx="1067">
                  <c:v>-6.0444949999999995</c:v>
                </c:pt>
                <c:pt idx="1068">
                  <c:v>-6.0646933333333335</c:v>
                </c:pt>
                <c:pt idx="1069">
                  <c:v>-6.0905075000000002</c:v>
                </c:pt>
                <c:pt idx="1070">
                  <c:v>-6.1107808333333331</c:v>
                </c:pt>
                <c:pt idx="1071">
                  <c:v>-6.1310875000000005</c:v>
                </c:pt>
                <c:pt idx="1072">
                  <c:v>-6.1514275000000014</c:v>
                </c:pt>
                <c:pt idx="1073">
                  <c:v>-6.1774166666666668</c:v>
                </c:pt>
                <c:pt idx="1074">
                  <c:v>-6.1978316666666675</c:v>
                </c:pt>
                <c:pt idx="1075">
                  <c:v>-6.2239125</c:v>
                </c:pt>
                <c:pt idx="1076">
                  <c:v>-6.2444024999999996</c:v>
                </c:pt>
                <c:pt idx="1077">
                  <c:v>-6.2649258333333337</c:v>
                </c:pt>
                <c:pt idx="1078">
                  <c:v>-6.2854824999999988</c:v>
                </c:pt>
                <c:pt idx="1079">
                  <c:v>-6.3117383333333326</c:v>
                </c:pt>
                <c:pt idx="1080">
                  <c:v>-6.3323700000000001</c:v>
                </c:pt>
                <c:pt idx="1081">
                  <c:v>-6.3530350000000011</c:v>
                </c:pt>
                <c:pt idx="1082">
                  <c:v>-6.3794241666666656</c:v>
                </c:pt>
                <c:pt idx="1083">
                  <c:v>-6.4001641666666673</c:v>
                </c:pt>
                <c:pt idx="1084">
                  <c:v>-6.4209375</c:v>
                </c:pt>
                <c:pt idx="1085">
                  <c:v>-6.4465199999999987</c:v>
                </c:pt>
                <c:pt idx="1086">
                  <c:v>-6.467366666666666</c:v>
                </c:pt>
                <c:pt idx="1087">
                  <c:v>-6.4939783333333327</c:v>
                </c:pt>
                <c:pt idx="1088">
                  <c:v>-6.5148999999999999</c:v>
                </c:pt>
                <c:pt idx="1089">
                  <c:v>-6.5358549999999997</c:v>
                </c:pt>
                <c:pt idx="1090">
                  <c:v>-6.5625999999999998</c:v>
                </c:pt>
                <c:pt idx="1091">
                  <c:v>-6.5845816666666659</c:v>
                </c:pt>
                <c:pt idx="1092">
                  <c:v>-6.6056466666666678</c:v>
                </c:pt>
                <c:pt idx="1093">
                  <c:v>-6.6325274999999984</c:v>
                </c:pt>
                <c:pt idx="1094">
                  <c:v>-6.6536674999999992</c:v>
                </c:pt>
                <c:pt idx="1095">
                  <c:v>-6.6806400000000004</c:v>
                </c:pt>
                <c:pt idx="1096">
                  <c:v>-6.7018549999999983</c:v>
                </c:pt>
                <c:pt idx="1097">
                  <c:v>-6.7289191666666675</c:v>
                </c:pt>
                <c:pt idx="1098">
                  <c:v>-6.7502091666666661</c:v>
                </c:pt>
                <c:pt idx="1099">
                  <c:v>-6.7773649999999996</c:v>
                </c:pt>
                <c:pt idx="1100">
                  <c:v>-6.7560333333333329</c:v>
                </c:pt>
                <c:pt idx="1101">
                  <c:v>-6.7289191666666675</c:v>
                </c:pt>
                <c:pt idx="1102">
                  <c:v>-6.7076624999999996</c:v>
                </c:pt>
                <c:pt idx="1103">
                  <c:v>-6.6806400000000004</c:v>
                </c:pt>
                <c:pt idx="1104">
                  <c:v>-6.6594583333333341</c:v>
                </c:pt>
                <c:pt idx="1105">
                  <c:v>-6.6383099999999997</c:v>
                </c:pt>
                <c:pt idx="1106">
                  <c:v>-6.6171949999999988</c:v>
                </c:pt>
                <c:pt idx="1107">
                  <c:v>-6.5903475</c:v>
                </c:pt>
                <c:pt idx="1108">
                  <c:v>-6.5683566666666655</c:v>
                </c:pt>
                <c:pt idx="1109">
                  <c:v>-6.5473516666666667</c:v>
                </c:pt>
                <c:pt idx="1110">
                  <c:v>-6.521586666666666</c:v>
                </c:pt>
                <c:pt idx="1111">
                  <c:v>-6.4949224999999995</c:v>
                </c:pt>
                <c:pt idx="1112">
                  <c:v>-6.47309</c:v>
                </c:pt>
                <c:pt idx="1113">
                  <c:v>-6.4522349999999999</c:v>
                </c:pt>
                <c:pt idx="1114">
                  <c:v>-6.4323525000000004</c:v>
                </c:pt>
                <c:pt idx="1115">
                  <c:v>-6.4058633333333335</c:v>
                </c:pt>
                <c:pt idx="1116">
                  <c:v>-6.3851150000000008</c:v>
                </c:pt>
                <c:pt idx="1117">
                  <c:v>-6.3643999999999989</c:v>
                </c:pt>
                <c:pt idx="1118">
                  <c:v>-6.3380441666666663</c:v>
                </c:pt>
                <c:pt idx="1119">
                  <c:v>-6.3174041666666669</c:v>
                </c:pt>
                <c:pt idx="1120">
                  <c:v>-6.2911399999999995</c:v>
                </c:pt>
                <c:pt idx="1121">
                  <c:v>-6.2696499999999995</c:v>
                </c:pt>
                <c:pt idx="1122">
                  <c:v>-6.2500433333333341</c:v>
                </c:pt>
                <c:pt idx="1123">
                  <c:v>-6.2239125</c:v>
                </c:pt>
                <c:pt idx="1124">
                  <c:v>-6.2034558333333347</c:v>
                </c:pt>
                <c:pt idx="1125">
                  <c:v>-6.1774166666666668</c:v>
                </c:pt>
                <c:pt idx="1126">
                  <c:v>-6.1570350000000005</c:v>
                </c:pt>
                <c:pt idx="1127">
                  <c:v>-6.1366866666666677</c:v>
                </c:pt>
                <c:pt idx="1128">
                  <c:v>-6.1107808333333331</c:v>
                </c:pt>
                <c:pt idx="1129">
                  <c:v>-6.0905075000000002</c:v>
                </c:pt>
                <c:pt idx="1130">
                  <c:v>-6.0702675000000017</c:v>
                </c:pt>
                <c:pt idx="1131">
                  <c:v>-6.0500608333333341</c:v>
                </c:pt>
                <c:pt idx="1132">
                  <c:v>-6.029887500000001</c:v>
                </c:pt>
                <c:pt idx="1133">
                  <c:v>-6.0097475000000014</c:v>
                </c:pt>
                <c:pt idx="1134">
                  <c:v>-5.9841000000000006</c:v>
                </c:pt>
                <c:pt idx="1135">
                  <c:v>-5.964035</c:v>
                </c:pt>
                <c:pt idx="1136">
                  <c:v>-5.9440033333333337</c:v>
                </c:pt>
                <c:pt idx="1137">
                  <c:v>-5.9240050000000002</c:v>
                </c:pt>
                <c:pt idx="1138">
                  <c:v>-5.8985325000000008</c:v>
                </c:pt>
                <c:pt idx="1139">
                  <c:v>-5.8786091666666671</c:v>
                </c:pt>
                <c:pt idx="1140">
                  <c:v>-5.8587191666666669</c:v>
                </c:pt>
                <c:pt idx="1141">
                  <c:v>-5.8333800000000009</c:v>
                </c:pt>
                <c:pt idx="1142">
                  <c:v>-5.8135650000000005</c:v>
                </c:pt>
                <c:pt idx="1143">
                  <c:v>-5.7937833333333337</c:v>
                </c:pt>
                <c:pt idx="1144">
                  <c:v>-5.7740350000000005</c:v>
                </c:pt>
                <c:pt idx="1145">
                  <c:v>-5.7488708333333349</c:v>
                </c:pt>
                <c:pt idx="1146">
                  <c:v>-5.7291975000000006</c:v>
                </c:pt>
                <c:pt idx="1147">
                  <c:v>-5.7095575000000007</c:v>
                </c:pt>
                <c:pt idx="1148">
                  <c:v>-5.6899508333333335</c:v>
                </c:pt>
                <c:pt idx="1149">
                  <c:v>-5.6712500000000006</c:v>
                </c:pt>
                <c:pt idx="1150">
                  <c:v>-5.6454299999999993</c:v>
                </c:pt>
                <c:pt idx="1151">
                  <c:v>-5.6214000000000004</c:v>
                </c:pt>
                <c:pt idx="1152">
                  <c:v>-5.6010758333333337</c:v>
                </c:pt>
                <c:pt idx="1153">
                  <c:v>-5.5816525000000006</c:v>
                </c:pt>
                <c:pt idx="1154">
                  <c:v>-5.5622625000000001</c:v>
                </c:pt>
                <c:pt idx="1155">
                  <c:v>-5.5437666666666674</c:v>
                </c:pt>
                <c:pt idx="1156">
                  <c:v>-5.5190833333333336</c:v>
                </c:pt>
                <c:pt idx="1157">
                  <c:v>-5.4998000000000005</c:v>
                </c:pt>
                <c:pt idx="1158">
                  <c:v>-5.4752083333333328</c:v>
                </c:pt>
                <c:pt idx="1159">
                  <c:v>-5.4559999999999995</c:v>
                </c:pt>
                <c:pt idx="1160">
                  <c:v>-5.43065</c:v>
                </c:pt>
                <c:pt idx="1161">
                  <c:v>-5.4115183333333325</c:v>
                </c:pt>
                <c:pt idx="1162">
                  <c:v>-5.3924200000000004</c:v>
                </c:pt>
                <c:pt idx="1163">
                  <c:v>-5.3733550000000001</c:v>
                </c:pt>
                <c:pt idx="1164">
                  <c:v>-5.349032499999999</c:v>
                </c:pt>
                <c:pt idx="1165">
                  <c:v>-5.3300424999999994</c:v>
                </c:pt>
                <c:pt idx="1166">
                  <c:v>-5.3110858333333333</c:v>
                </c:pt>
                <c:pt idx="1167">
                  <c:v>-5.2921624999999999</c:v>
                </c:pt>
                <c:pt idx="1168">
                  <c:v>-5.2680149999999992</c:v>
                </c:pt>
                <c:pt idx="1169">
                  <c:v>-5.2491666666666665</c:v>
                </c:pt>
                <c:pt idx="1170">
                  <c:v>-5.2287794166666659</c:v>
                </c:pt>
                <c:pt idx="1171">
                  <c:v>-5.2115700000000009</c:v>
                </c:pt>
                <c:pt idx="1172">
                  <c:v>-5.1907319999999988</c:v>
                </c:pt>
                <c:pt idx="1173">
                  <c:v>-5.1709771666666668</c:v>
                </c:pt>
                <c:pt idx="1174">
                  <c:v>-5.1523004999999999</c:v>
                </c:pt>
                <c:pt idx="1175">
                  <c:v>-5.1310575833333329</c:v>
                </c:pt>
                <c:pt idx="1176">
                  <c:v>-5.1103754166666659</c:v>
                </c:pt>
                <c:pt idx="1177">
                  <c:v>-5.090251499999999</c:v>
                </c:pt>
                <c:pt idx="1178">
                  <c:v>-5.0696484999999996</c:v>
                </c:pt>
                <c:pt idx="1179">
                  <c:v>-5.051151833333333</c:v>
                </c:pt>
                <c:pt idx="1180">
                  <c:v>-5.0295940000000003</c:v>
                </c:pt>
                <c:pt idx="1181">
                  <c:v>-5.0111689999999998</c:v>
                </c:pt>
                <c:pt idx="1182">
                  <c:v>-4.9917491666666658</c:v>
                </c:pt>
                <c:pt idx="1183">
                  <c:v>-4.9708262499999991</c:v>
                </c:pt>
                <c:pt idx="1184">
                  <c:v>-4.9519946666666677</c:v>
                </c:pt>
                <c:pt idx="1185">
                  <c:v>-4.9318830000000009</c:v>
                </c:pt>
                <c:pt idx="1186">
                  <c:v>-4.9121026666666676</c:v>
                </c:pt>
                <c:pt idx="1187">
                  <c:v>-4.893890166666667</c:v>
                </c:pt>
                <c:pt idx="1188">
                  <c:v>-4.8731659999999994</c:v>
                </c:pt>
                <c:pt idx="1189">
                  <c:v>-4.8550243333333327</c:v>
                </c:pt>
                <c:pt idx="1190">
                  <c:v>-4.8353939999999991</c:v>
                </c:pt>
                <c:pt idx="1191">
                  <c:v>-4.8173215000000003</c:v>
                </c:pt>
                <c:pt idx="1192">
                  <c:v>-4.7977653333333325</c:v>
                </c:pt>
                <c:pt idx="1193">
                  <c:v>-4.7795411666666672</c:v>
                </c:pt>
                <c:pt idx="1194">
                  <c:v>-4.7620752500000005</c:v>
                </c:pt>
                <c:pt idx="1195">
                  <c:v>-4.7431312499999985</c:v>
                </c:pt>
                <c:pt idx="1196">
                  <c:v>-4.7237215000000008</c:v>
                </c:pt>
                <c:pt idx="1197">
                  <c:v>-4.7028453333333333</c:v>
                </c:pt>
                <c:pt idx="1198">
                  <c:v>-4.6845162500000006</c:v>
                </c:pt>
                <c:pt idx="1199">
                  <c:v>-4.6662221666666657</c:v>
                </c:pt>
                <c:pt idx="1200">
                  <c:v>-4.6469649166666667</c:v>
                </c:pt>
                <c:pt idx="1201">
                  <c:v>-4.6272477499999995</c:v>
                </c:pt>
                <c:pt idx="1202">
                  <c:v>-4.6100576666666679</c:v>
                </c:pt>
                <c:pt idx="1203">
                  <c:v>-4.5924026666666657</c:v>
                </c:pt>
                <c:pt idx="1204">
                  <c:v>-4.5745583333333322</c:v>
                </c:pt>
                <c:pt idx="1205">
                  <c:v>-4.5559799999999999</c:v>
                </c:pt>
                <c:pt idx="1206">
                  <c:v>-4.5361790833333329</c:v>
                </c:pt>
                <c:pt idx="1207">
                  <c:v>-4.5191565000000002</c:v>
                </c:pt>
                <c:pt idx="1208">
                  <c:v>-4.4997034999999999</c:v>
                </c:pt>
                <c:pt idx="1209">
                  <c:v>-4.4817652499999996</c:v>
                </c:pt>
                <c:pt idx="1210">
                  <c:v>-4.4643527499999998</c:v>
                </c:pt>
                <c:pt idx="1211">
                  <c:v>-4.4457273333333331</c:v>
                </c:pt>
                <c:pt idx="1212">
                  <c:v>-4.4281604999999997</c:v>
                </c:pt>
                <c:pt idx="1213">
                  <c:v>-4.4098739999999994</c:v>
                </c:pt>
                <c:pt idx="1214">
                  <c:v>-4.3908733333333334</c:v>
                </c:pt>
                <c:pt idx="1215">
                  <c:v>-4.3743841666666654</c:v>
                </c:pt>
                <c:pt idx="1216">
                  <c:v>-4.3562059999999994</c:v>
                </c:pt>
                <c:pt idx="1217">
                  <c:v>-4.3385494166666669</c:v>
                </c:pt>
                <c:pt idx="1218">
                  <c:v>-4.320443749999999</c:v>
                </c:pt>
                <c:pt idx="1219">
                  <c:v>-4.3033412499999999</c:v>
                </c:pt>
                <c:pt idx="1220">
                  <c:v>-4.2857896666666662</c:v>
                </c:pt>
                <c:pt idx="1221">
                  <c:v>-4.2677915000000004</c:v>
                </c:pt>
                <c:pt idx="1222">
                  <c:v>-4.2498300000000002</c:v>
                </c:pt>
                <c:pt idx="1223">
                  <c:v>-4.23142525</c:v>
                </c:pt>
                <c:pt idx="1224">
                  <c:v>-4.2149751666666662</c:v>
                </c:pt>
                <c:pt idx="1225">
                  <c:v>-4.1971220000000011</c:v>
                </c:pt>
                <c:pt idx="1226">
                  <c:v>-4.1802603333333339</c:v>
                </c:pt>
                <c:pt idx="1227">
                  <c:v>-4.1624788333333331</c:v>
                </c:pt>
                <c:pt idx="1228">
                  <c:v>-4.1459358333333336</c:v>
                </c:pt>
                <c:pt idx="1229">
                  <c:v>-4.1287000000000011</c:v>
                </c:pt>
                <c:pt idx="1230">
                  <c:v>-4.1117247499999996</c:v>
                </c:pt>
                <c:pt idx="1231">
                  <c:v>-4.0943333333333332</c:v>
                </c:pt>
                <c:pt idx="1232">
                  <c:v>-4.0790924999999998</c:v>
                </c:pt>
                <c:pt idx="1233">
                  <c:v>-4.0612756666666661</c:v>
                </c:pt>
                <c:pt idx="1234">
                  <c:v>-4.0437424999999996</c:v>
                </c:pt>
                <c:pt idx="1235">
                  <c:v>-4.0276557499999992</c:v>
                </c:pt>
                <c:pt idx="1236">
                  <c:v>-4.0097243333333337</c:v>
                </c:pt>
                <c:pt idx="1237">
                  <c:v>-3.99370425</c:v>
                </c:pt>
                <c:pt idx="1238">
                  <c:v>-3.9758461666666665</c:v>
                </c:pt>
                <c:pt idx="1239">
                  <c:v>-3.9584929999999994</c:v>
                </c:pt>
                <c:pt idx="1240">
                  <c:v>-3.9416422499999992</c:v>
                </c:pt>
                <c:pt idx="1241">
                  <c:v>-3.9248265</c:v>
                </c:pt>
                <c:pt idx="1242">
                  <c:v>-3.9092116666666676</c:v>
                </c:pt>
                <c:pt idx="1243">
                  <c:v>-3.8917632499999995</c:v>
                </c:pt>
                <c:pt idx="1244">
                  <c:v>-3.8745892499999992</c:v>
                </c:pt>
                <c:pt idx="1245">
                  <c:v>-3.8592982500000002</c:v>
                </c:pt>
                <c:pt idx="1246">
                  <c:v>-3.8431157499999995</c:v>
                </c:pt>
                <c:pt idx="1247">
                  <c:v>-3.8269665833333333</c:v>
                </c:pt>
                <c:pt idx="1248">
                  <c:v>-3.8094735000000002</c:v>
                </c:pt>
                <c:pt idx="1249">
                  <c:v>-3.7949999999999995</c:v>
                </c:pt>
                <c:pt idx="1250">
                  <c:v>-3.7789500000000005</c:v>
                </c:pt>
                <c:pt idx="1251">
                  <c:v>-3.7620200000000006</c:v>
                </c:pt>
                <c:pt idx="1252">
                  <c:v>-3.7455825000000003</c:v>
                </c:pt>
                <c:pt idx="1253">
                  <c:v>-3.7291799999999995</c:v>
                </c:pt>
                <c:pt idx="1254">
                  <c:v>-3.7132666666666663</c:v>
                </c:pt>
                <c:pt idx="1255">
                  <c:v>-3.697386666666667</c:v>
                </c:pt>
                <c:pt idx="1256">
                  <c:v>-3.6806350000000005</c:v>
                </c:pt>
                <c:pt idx="1257">
                  <c:v>-3.6652750000000003</c:v>
                </c:pt>
                <c:pt idx="1258">
                  <c:v>-3.6485941666666668</c:v>
                </c:pt>
                <c:pt idx="1259">
                  <c:v>-3.6332999999999998</c:v>
                </c:pt>
                <c:pt idx="1260">
                  <c:v>-3.6171391666666666</c:v>
                </c:pt>
                <c:pt idx="1261">
                  <c:v>-3.600565</c:v>
                </c:pt>
                <c:pt idx="1262">
                  <c:v>-3.5842549166666675</c:v>
                </c:pt>
                <c:pt idx="1263">
                  <c:v>-3.5690940000000007</c:v>
                </c:pt>
                <c:pt idx="1264">
                  <c:v>-3.5535190000000005</c:v>
                </c:pt>
                <c:pt idx="1265">
                  <c:v>-3.537977333333334</c:v>
                </c:pt>
                <c:pt idx="1266">
                  <c:v>-3.523357166666667</c:v>
                </c:pt>
                <c:pt idx="1267">
                  <c:v>-3.5078805000000002</c:v>
                </c:pt>
                <c:pt idx="1268">
                  <c:v>-3.4915523333333334</c:v>
                </c:pt>
                <c:pt idx="1269">
                  <c:v>-3.4776833333333332</c:v>
                </c:pt>
                <c:pt idx="1270">
                  <c:v>-3.4623049999999997</c:v>
                </c:pt>
                <c:pt idx="1271">
                  <c:v>-3.4469600000000007</c:v>
                </c:pt>
                <c:pt idx="1272">
                  <c:v>-3.4329658333333333</c:v>
                </c:pt>
                <c:pt idx="1273">
                  <c:v>-3.4176850000000001</c:v>
                </c:pt>
                <c:pt idx="1274">
                  <c:v>-3.4028749999999999</c:v>
                </c:pt>
                <c:pt idx="1275">
                  <c:v>-3.3885333333333332</c:v>
                </c:pt>
                <c:pt idx="1276">
                  <c:v>-3.3729141666666669</c:v>
                </c:pt>
                <c:pt idx="1277">
                  <c:v>-3.3564600000000002</c:v>
                </c:pt>
                <c:pt idx="1278">
                  <c:v>-3.3411394166666666</c:v>
                </c:pt>
                <c:pt idx="1279">
                  <c:v>-3.3269267500000002</c:v>
                </c:pt>
                <c:pt idx="1280">
                  <c:v>-3.3118792500000001</c:v>
                </c:pt>
                <c:pt idx="1281">
                  <c:v>-3.2964334999999996</c:v>
                </c:pt>
                <c:pt idx="1282">
                  <c:v>-3.28102275</c:v>
                </c:pt>
                <c:pt idx="1283">
                  <c:v>-3.2675699999999996</c:v>
                </c:pt>
                <c:pt idx="1284">
                  <c:v>-3.2535125000000003</c:v>
                </c:pt>
                <c:pt idx="1285">
                  <c:v>-3.2390566666666669</c:v>
                </c:pt>
                <c:pt idx="1286">
                  <c:v>-3.2242049999999995</c:v>
                </c:pt>
                <c:pt idx="1287">
                  <c:v>-3.2098133333333334</c:v>
                </c:pt>
                <c:pt idx="1288">
                  <c:v>-3.1935507500000004</c:v>
                </c:pt>
                <c:pt idx="1289">
                  <c:v>-3.1800763333333339</c:v>
                </c:pt>
                <c:pt idx="1290">
                  <c:v>-3.1657820833333337</c:v>
                </c:pt>
                <c:pt idx="1291">
                  <c:v>-3.1506730000000003</c:v>
                </c:pt>
                <c:pt idx="1292">
                  <c:v>-3.1377109999999999</c:v>
                </c:pt>
                <c:pt idx="1293">
                  <c:v>-3.1226677500000002</c:v>
                </c:pt>
                <c:pt idx="1294">
                  <c:v>-3.1076595</c:v>
                </c:pt>
                <c:pt idx="1295">
                  <c:v>-3.0935260833333333</c:v>
                </c:pt>
                <c:pt idx="1296">
                  <c:v>-3.0798434166666659</c:v>
                </c:pt>
                <c:pt idx="1297">
                  <c:v>-3.0661907500000001</c:v>
                </c:pt>
                <c:pt idx="1298">
                  <c:v>-3.0527600000000001</c:v>
                </c:pt>
                <c:pt idx="1299">
                  <c:v>-3.0391666666666666</c:v>
                </c:pt>
                <c:pt idx="1300">
                  <c:v>-3.0256033333333341</c:v>
                </c:pt>
                <c:pt idx="1301">
                  <c:v>-3.0116550000000002</c:v>
                </c:pt>
                <c:pt idx="1302">
                  <c:v>-2.9977383333333334</c:v>
                </c:pt>
                <c:pt idx="1303">
                  <c:v>-2.9826133333333336</c:v>
                </c:pt>
                <c:pt idx="1304">
                  <c:v>-2.9704124999999992</c:v>
                </c:pt>
                <c:pt idx="1305">
                  <c:v>-2.9565900000000003</c:v>
                </c:pt>
                <c:pt idx="1306">
                  <c:v>-2.9419775000000001</c:v>
                </c:pt>
                <c:pt idx="1307">
                  <c:v>-2.9290400000000005</c:v>
                </c:pt>
                <c:pt idx="1308">
                  <c:v>-2.9153125000000002</c:v>
                </c:pt>
                <c:pt idx="1309">
                  <c:v>-2.9020249999999996</c:v>
                </c:pt>
                <c:pt idx="1310">
                  <c:v>-2.8887674999999997</c:v>
                </c:pt>
                <c:pt idx="1311">
                  <c:v>-2.8751333333333338</c:v>
                </c:pt>
                <c:pt idx="1312">
                  <c:v>-2.8619366666666668</c:v>
                </c:pt>
                <c:pt idx="1313">
                  <c:v>-2.8481838333333336</c:v>
                </c:pt>
                <c:pt idx="1314">
                  <c:v>-2.8346445833333331</c:v>
                </c:pt>
                <c:pt idx="1315">
                  <c:v>-2.8215402499999995</c:v>
                </c:pt>
                <c:pt idx="1316">
                  <c:v>-2.808465916666667</c:v>
                </c:pt>
                <c:pt idx="1317">
                  <c:v>-2.7958231666666671</c:v>
                </c:pt>
                <c:pt idx="1318">
                  <c:v>-2.7828080000000002</c:v>
                </c:pt>
                <c:pt idx="1319">
                  <c:v>-2.7704000000000004</c:v>
                </c:pt>
                <c:pt idx="1320">
                  <c:v>-2.7578425000000002</c:v>
                </c:pt>
                <c:pt idx="1321">
                  <c:v>-2.7453133333333328</c:v>
                </c:pt>
                <c:pt idx="1322">
                  <c:v>-2.732415</c:v>
                </c:pt>
                <c:pt idx="1323">
                  <c:v>-2.7183566666666663</c:v>
                </c:pt>
                <c:pt idx="1324">
                  <c:v>-2.7063125000000006</c:v>
                </c:pt>
                <c:pt idx="1325">
                  <c:v>-2.693505</c:v>
                </c:pt>
                <c:pt idx="1326">
                  <c:v>-2.6811216666666664</c:v>
                </c:pt>
                <c:pt idx="1327">
                  <c:v>-2.6691600000000002</c:v>
                </c:pt>
                <c:pt idx="1328">
                  <c:v>-2.6552625000000005</c:v>
                </c:pt>
                <c:pt idx="1329">
                  <c:v>-2.643358333333333</c:v>
                </c:pt>
                <c:pt idx="1330">
                  <c:v>-2.6314808333333337</c:v>
                </c:pt>
                <c:pt idx="1331">
                  <c:v>-2.6180699999999999</c:v>
                </c:pt>
                <c:pt idx="1332">
                  <c:v>-2.6058599999999998</c:v>
                </c:pt>
                <c:pt idx="1333">
                  <c:v>-2.5932900000000001</c:v>
                </c:pt>
                <c:pt idx="1334">
                  <c:v>-2.5811374999999996</c:v>
                </c:pt>
                <c:pt idx="1335">
                  <c:v>-2.5690133333333334</c:v>
                </c:pt>
                <c:pt idx="1336">
                  <c:v>-2.5573033333333335</c:v>
                </c:pt>
                <c:pt idx="1337">
                  <c:v>-2.5452349999999995</c:v>
                </c:pt>
                <c:pt idx="1338">
                  <c:v>-2.5328108333333335</c:v>
                </c:pt>
                <c:pt idx="1339">
                  <c:v>-2.5208000000000004</c:v>
                </c:pt>
                <c:pt idx="1340">
                  <c:v>-2.5088175000000001</c:v>
                </c:pt>
                <c:pt idx="1341">
                  <c:v>-2.4972450000000004</c:v>
                </c:pt>
                <c:pt idx="1342">
                  <c:v>-2.4856991666666666</c:v>
                </c:pt>
                <c:pt idx="1343">
                  <c:v>-2.47342</c:v>
                </c:pt>
                <c:pt idx="1344">
                  <c:v>-2.4615500000000003</c:v>
                </c:pt>
                <c:pt idx="1345">
                  <c:v>-2.4497083333333332</c:v>
                </c:pt>
                <c:pt idx="1346">
                  <c:v>-2.4390274999999999</c:v>
                </c:pt>
                <c:pt idx="1347">
                  <c:v>-2.4276166666666668</c:v>
                </c:pt>
                <c:pt idx="1348">
                  <c:v>-2.4154808333333335</c:v>
                </c:pt>
                <c:pt idx="1349">
                  <c:v>-2.4041250000000001</c:v>
                </c:pt>
                <c:pt idx="1350">
                  <c:v>-2.3920475000000003</c:v>
                </c:pt>
                <c:pt idx="1351">
                  <c:v>-2.3811199999999997</c:v>
                </c:pt>
                <c:pt idx="1352">
                  <c:v>-2.3698449999999998</c:v>
                </c:pt>
                <c:pt idx="1353">
                  <c:v>-2.3578533333333329</c:v>
                </c:pt>
                <c:pt idx="1354">
                  <c:v>-2.3458916666666663</c:v>
                </c:pt>
                <c:pt idx="1355">
                  <c:v>-2.33507</c:v>
                </c:pt>
                <c:pt idx="1356">
                  <c:v>-2.3239041666666664</c:v>
                </c:pt>
                <c:pt idx="1357">
                  <c:v>-2.3123966666666664</c:v>
                </c:pt>
                <c:pt idx="1358">
                  <c:v>-2.3012850000000005</c:v>
                </c:pt>
                <c:pt idx="1359">
                  <c:v>-2.290566666666666</c:v>
                </c:pt>
                <c:pt idx="1360">
                  <c:v>-2.2791416666666664</c:v>
                </c:pt>
                <c:pt idx="1361">
                  <c:v>-2.2684750000000005</c:v>
                </c:pt>
                <c:pt idx="1362">
                  <c:v>-2.2571050000000006</c:v>
                </c:pt>
                <c:pt idx="1363">
                  <c:v>-2.2457633333333331</c:v>
                </c:pt>
                <c:pt idx="1364">
                  <c:v>-2.2359</c:v>
                </c:pt>
                <c:pt idx="1365">
                  <c:v>-2.2249733333333332</c:v>
                </c:pt>
                <c:pt idx="1366">
                  <c:v>-2.2140733333333333</c:v>
                </c:pt>
                <c:pt idx="1367">
                  <c:v>-2.2042800000000002</c:v>
                </c:pt>
                <c:pt idx="1368">
                  <c:v>-2.1930716666666665</c:v>
                </c:pt>
                <c:pt idx="1369">
                  <c:v>-2.1829666666666667</c:v>
                </c:pt>
                <c:pt idx="1370">
                  <c:v>-2.1725274999999997</c:v>
                </c:pt>
                <c:pt idx="1371">
                  <c:v>-2.1621133333333331</c:v>
                </c:pt>
                <c:pt idx="1372">
                  <c:v>-2.151368333333334</c:v>
                </c:pt>
                <c:pt idx="1373">
                  <c:v>-2.1413600000000002</c:v>
                </c:pt>
                <c:pt idx="1374">
                  <c:v>-2.1306666666666665</c:v>
                </c:pt>
                <c:pt idx="1375">
                  <c:v>-2.120706666666667</c:v>
                </c:pt>
                <c:pt idx="1376">
                  <c:v>-2.1104175000000001</c:v>
                </c:pt>
                <c:pt idx="1377">
                  <c:v>-2.1001533333333331</c:v>
                </c:pt>
                <c:pt idx="1378">
                  <c:v>-2.0899141666666665</c:v>
                </c:pt>
                <c:pt idx="1379">
                  <c:v>-2.0804</c:v>
                </c:pt>
                <c:pt idx="1380">
                  <c:v>-2.0698599999999998</c:v>
                </c:pt>
                <c:pt idx="1381">
                  <c:v>-2.0596950000000001</c:v>
                </c:pt>
                <c:pt idx="1382">
                  <c:v>-2.0499025</c:v>
                </c:pt>
                <c:pt idx="1383">
                  <c:v>-2.0401333333333334</c:v>
                </c:pt>
                <c:pt idx="1384">
                  <c:v>-2.0303875000000002</c:v>
                </c:pt>
                <c:pt idx="1385">
                  <c:v>-2.0203199999999999</c:v>
                </c:pt>
                <c:pt idx="1386">
                  <c:v>-2.0107642499999998</c:v>
                </c:pt>
                <c:pt idx="1387">
                  <c:v>-2.0009466666666667</c:v>
                </c:pt>
                <c:pt idx="1388">
                  <c:v>-1.9917795</c:v>
                </c:pt>
                <c:pt idx="1389">
                  <c:v>-1.9824917500000001</c:v>
                </c:pt>
                <c:pt idx="1390">
                  <c:v>-1.9730841666666667</c:v>
                </c:pt>
                <c:pt idx="1391">
                  <c:v>-1.9636411666666669</c:v>
                </c:pt>
                <c:pt idx="1392">
                  <c:v>-1.9544192499999997</c:v>
                </c:pt>
                <c:pt idx="1393">
                  <c:v>-1.9437249999999999</c:v>
                </c:pt>
                <c:pt idx="1394">
                  <c:v>-1.9348875000000003</c:v>
                </c:pt>
                <c:pt idx="1395">
                  <c:v>-1.92506</c:v>
                </c:pt>
                <c:pt idx="1396">
                  <c:v>-1.9149216666666669</c:v>
                </c:pt>
                <c:pt idx="1397">
                  <c:v>-1.90682</c:v>
                </c:pt>
                <c:pt idx="1398">
                  <c:v>-1.89820575</c:v>
                </c:pt>
                <c:pt idx="1399">
                  <c:v>-1.8891388333333334</c:v>
                </c:pt>
                <c:pt idx="1400">
                  <c:v>-1.8794284166666666</c:v>
                </c:pt>
                <c:pt idx="1401">
                  <c:v>-1.87107</c:v>
                </c:pt>
                <c:pt idx="1402">
                  <c:v>-1.8617371666666669</c:v>
                </c:pt>
                <c:pt idx="1403">
                  <c:v>-1.8517675000000005</c:v>
                </c:pt>
                <c:pt idx="1404">
                  <c:v>-1.8434707500000003</c:v>
                </c:pt>
                <c:pt idx="1405">
                  <c:v>-1.8351923333333331</c:v>
                </c:pt>
                <c:pt idx="1406">
                  <c:v>-1.8262770833333337</c:v>
                </c:pt>
                <c:pt idx="1407">
                  <c:v>-1.8173834999999998</c:v>
                </c:pt>
                <c:pt idx="1408">
                  <c:v>-1.8081856666666667</c:v>
                </c:pt>
                <c:pt idx="1409">
                  <c:v>-1.7996613333333336</c:v>
                </c:pt>
                <c:pt idx="1410">
                  <c:v>-1.7914812500000004</c:v>
                </c:pt>
                <c:pt idx="1411">
                  <c:v>-1.7833195000000004</c:v>
                </c:pt>
                <c:pt idx="1412">
                  <c:v>-1.7751760833333334</c:v>
                </c:pt>
                <c:pt idx="1413">
                  <c:v>-1.7651205000000003</c:v>
                </c:pt>
                <c:pt idx="1414">
                  <c:v>-1.7573396666666667</c:v>
                </c:pt>
                <c:pt idx="1415">
                  <c:v>-1.7492554166666667</c:v>
                </c:pt>
                <c:pt idx="1416">
                  <c:v>-1.7400966666666666</c:v>
                </c:pt>
                <c:pt idx="1417">
                  <c:v>-1.7320516666666668</c:v>
                </c:pt>
                <c:pt idx="1418">
                  <c:v>-1.7230725000000002</c:v>
                </c:pt>
                <c:pt idx="1419">
                  <c:v>-1.716016666666667</c:v>
                </c:pt>
                <c:pt idx="1420">
                  <c:v>-1.7077108333333333</c:v>
                </c:pt>
                <c:pt idx="1421">
                  <c:v>-1.6991100000000001</c:v>
                </c:pt>
                <c:pt idx="1422">
                  <c:v>-1.6917875</c:v>
                </c:pt>
                <c:pt idx="1423">
                  <c:v>-1.6836743333333331</c:v>
                </c:pt>
                <c:pt idx="1424">
                  <c:v>-1.6760718333333329</c:v>
                </c:pt>
                <c:pt idx="1425">
                  <c:v>-1.6678624999999998</c:v>
                </c:pt>
                <c:pt idx="1426">
                  <c:v>-1.6596731666666664</c:v>
                </c:pt>
                <c:pt idx="1427">
                  <c:v>-1.6524340833333333</c:v>
                </c:pt>
                <c:pt idx="1428">
                  <c:v>-1.6439730000000001</c:v>
                </c:pt>
                <c:pt idx="1429">
                  <c:v>-1.6364588333333334</c:v>
                </c:pt>
                <c:pt idx="1430">
                  <c:v>-1.6286537499999998</c:v>
                </c:pt>
                <c:pt idx="1431">
                  <c:v>-1.6211737499999999</c:v>
                </c:pt>
                <c:pt idx="1432">
                  <c:v>-1.6140163333333335</c:v>
                </c:pt>
                <c:pt idx="1433">
                  <c:v>-1.6059586666666663</c:v>
                </c:pt>
                <c:pt idx="1434">
                  <c:v>-1.5985294999999997</c:v>
                </c:pt>
                <c:pt idx="1435">
                  <c:v>-1.5911170000000001</c:v>
                </c:pt>
                <c:pt idx="1436">
                  <c:v>-1.5840237500000001</c:v>
                </c:pt>
                <c:pt idx="1437">
                  <c:v>-1.5772472500000001</c:v>
                </c:pt>
                <c:pt idx="1438">
                  <c:v>-1.5686785833333332</c:v>
                </c:pt>
                <c:pt idx="1439">
                  <c:v>-1.5619337499999999</c:v>
                </c:pt>
                <c:pt idx="1440">
                  <c:v>-1.5546037499999998</c:v>
                </c:pt>
                <c:pt idx="1441">
                  <c:v>-1.5468583333333337</c:v>
                </c:pt>
                <c:pt idx="1442">
                  <c:v>-1.5398600000000002</c:v>
                </c:pt>
                <c:pt idx="1443">
                  <c:v>-1.5319866666666666</c:v>
                </c:pt>
                <c:pt idx="1444">
                  <c:v>-1.5253166666666669</c:v>
                </c:pt>
                <c:pt idx="1445">
                  <c:v>-1.5190890000000001</c:v>
                </c:pt>
                <c:pt idx="1446">
                  <c:v>-1.5115622500000001</c:v>
                </c:pt>
                <c:pt idx="1447">
                  <c:v>-1.5049340833333331</c:v>
                </c:pt>
                <c:pt idx="1448">
                  <c:v>-1.4974415000000003</c:v>
                </c:pt>
                <c:pt idx="1449">
                  <c:v>-1.4907083333333333</c:v>
                </c:pt>
                <c:pt idx="1450">
                  <c:v>-1.4835408333333335</c:v>
                </c:pt>
                <c:pt idx="1451">
                  <c:v>-1.4763899999999999</c:v>
                </c:pt>
                <c:pt idx="1452">
                  <c:v>-1.4698341666666668</c:v>
                </c:pt>
                <c:pt idx="1453">
                  <c:v>-1.462715</c:v>
                </c:pt>
                <c:pt idx="1454">
                  <c:v>-1.456475</c:v>
                </c:pt>
                <c:pt idx="1455">
                  <c:v>-1.4502466666666667</c:v>
                </c:pt>
                <c:pt idx="1456">
                  <c:v>-1.4441650833333333</c:v>
                </c:pt>
                <c:pt idx="1457">
                  <c:v>-1.43754</c:v>
                </c:pt>
                <c:pt idx="1458">
                  <c:v>-1.4299266666666668</c:v>
                </c:pt>
                <c:pt idx="1459">
                  <c:v>-1.4238853333333334</c:v>
                </c:pt>
                <c:pt idx="1460">
                  <c:v>-1.4168728333333336</c:v>
                </c:pt>
                <c:pt idx="1461">
                  <c:v>-1.4107222500000003</c:v>
                </c:pt>
                <c:pt idx="1462">
                  <c:v>-1.4045833333333335</c:v>
                </c:pt>
                <c:pt idx="1463">
                  <c:v>-1.3973357500000003</c:v>
                </c:pt>
                <c:pt idx="1464">
                  <c:v>-1.3912235000000004</c:v>
                </c:pt>
                <c:pt idx="1465">
                  <c:v>-1.385122916666667</c:v>
                </c:pt>
                <c:pt idx="1466">
                  <c:v>-1.3784788333333335</c:v>
                </c:pt>
                <c:pt idx="1467">
                  <c:v>-1.3725433333333334</c:v>
                </c:pt>
                <c:pt idx="1468">
                  <c:v>-1.3650991666666665</c:v>
                </c:pt>
                <c:pt idx="1469">
                  <c:v>-1.3593250000000001</c:v>
                </c:pt>
                <c:pt idx="1470">
                  <c:v>-1.3535608333333335</c:v>
                </c:pt>
                <c:pt idx="1471">
                  <c:v>-1.3475333333333337</c:v>
                </c:pt>
                <c:pt idx="1472">
                  <c:v>-1.3415174999999999</c:v>
                </c:pt>
                <c:pt idx="1473">
                  <c:v>-1.3346983333333335</c:v>
                </c:pt>
                <c:pt idx="1474">
                  <c:v>-1.32925</c:v>
                </c:pt>
                <c:pt idx="1475">
                  <c:v>-1.3239485000000002</c:v>
                </c:pt>
                <c:pt idx="1476">
                  <c:v>-1.3177094999999999</c:v>
                </c:pt>
                <c:pt idx="1477">
                  <c:v>-1.3120206666666667</c:v>
                </c:pt>
                <c:pt idx="1478">
                  <c:v>-1.3052715000000004</c:v>
                </c:pt>
                <c:pt idx="1479">
                  <c:v>-1.30040625</c:v>
                </c:pt>
                <c:pt idx="1480">
                  <c:v>-1.2944823333333333</c:v>
                </c:pt>
                <c:pt idx="1481">
                  <c:v>-1.2883049999999998</c:v>
                </c:pt>
                <c:pt idx="1482">
                  <c:v>-1.2829337499999998</c:v>
                </c:pt>
                <c:pt idx="1483">
                  <c:v>-1.2765171666666661</c:v>
                </c:pt>
                <c:pt idx="1484">
                  <c:v>-1.2711659166666667</c:v>
                </c:pt>
                <c:pt idx="1485">
                  <c:v>-1.2660847499999996</c:v>
                </c:pt>
                <c:pt idx="1486">
                  <c:v>-1.2602275000000001</c:v>
                </c:pt>
                <c:pt idx="1487">
                  <c:v>-1.2551621666666668</c:v>
                </c:pt>
                <c:pt idx="1488">
                  <c:v>-1.24880725</c:v>
                </c:pt>
                <c:pt idx="1489">
                  <c:v>-1.2435009999999997</c:v>
                </c:pt>
                <c:pt idx="1490">
                  <c:v>-1.2378024999999999</c:v>
                </c:pt>
                <c:pt idx="1491">
                  <c:v>-1.2326567499999999</c:v>
                </c:pt>
                <c:pt idx="1492">
                  <c:v>-1.2269766666666666</c:v>
                </c:pt>
                <c:pt idx="1493">
                  <c:v>-1.220685</c:v>
                </c:pt>
                <c:pt idx="1494">
                  <c:v>-1.2156791666666666</c:v>
                </c:pt>
                <c:pt idx="1495">
                  <c:v>-1.210426666666667</c:v>
                </c:pt>
                <c:pt idx="1496">
                  <c:v>-1.2051825</c:v>
                </c:pt>
                <c:pt idx="1497">
                  <c:v>-1.1999466666666667</c:v>
                </c:pt>
                <c:pt idx="1498">
                  <c:v>-1.1939666666666668</c:v>
                </c:pt>
                <c:pt idx="1499">
                  <c:v>-1.1892499999999999</c:v>
                </c:pt>
                <c:pt idx="1500">
                  <c:v>-1.1842891666666666</c:v>
                </c:pt>
                <c:pt idx="1501">
                  <c:v>-1.1788383333333337</c:v>
                </c:pt>
                <c:pt idx="1502">
                  <c:v>-1.1738924999999998</c:v>
                </c:pt>
                <c:pt idx="1503">
                  <c:v>-1.1681144999999999</c:v>
                </c:pt>
                <c:pt idx="1504">
                  <c:v>-1.1639235833333332</c:v>
                </c:pt>
                <c:pt idx="1505">
                  <c:v>-1.158115</c:v>
                </c:pt>
                <c:pt idx="1506">
                  <c:v>-1.1531991666666668</c:v>
                </c:pt>
                <c:pt idx="1507">
                  <c:v>-1.1485333333333334</c:v>
                </c:pt>
                <c:pt idx="1508">
                  <c:v>-1.1430526666666667</c:v>
                </c:pt>
                <c:pt idx="1509">
                  <c:v>-1.1386425000000002</c:v>
                </c:pt>
                <c:pt idx="1510">
                  <c:v>-1.1332719999999998</c:v>
                </c:pt>
                <c:pt idx="1511">
                  <c:v>-1.1283916666666667</c:v>
                </c:pt>
                <c:pt idx="1512">
                  <c:v>-1.1239965000000001</c:v>
                </c:pt>
                <c:pt idx="1513">
                  <c:v>-1.1181741666666667</c:v>
                </c:pt>
                <c:pt idx="1514">
                  <c:v>-1.1135530833333334</c:v>
                </c:pt>
                <c:pt idx="1515">
                  <c:v>-1.1087002500000001</c:v>
                </c:pt>
                <c:pt idx="1516">
                  <c:v>-1.1036181666666667</c:v>
                </c:pt>
                <c:pt idx="1517">
                  <c:v>-1.09948475</c:v>
                </c:pt>
                <c:pt idx="1518">
                  <c:v>-1.0935583333333334</c:v>
                </c:pt>
                <c:pt idx="1519">
                  <c:v>-1.0887333333333333</c:v>
                </c:pt>
                <c:pt idx="1520">
                  <c:v>-1.0845360833333333</c:v>
                </c:pt>
                <c:pt idx="1521">
                  <c:v>-1.0799550000000002</c:v>
                </c:pt>
                <c:pt idx="1522">
                  <c:v>-1.0753789166666667</c:v>
                </c:pt>
                <c:pt idx="1523">
                  <c:v>-1.0698875000000001</c:v>
                </c:pt>
                <c:pt idx="1524">
                  <c:v>-1.0657832500000002</c:v>
                </c:pt>
                <c:pt idx="1525">
                  <c:v>-1.060767</c:v>
                </c:pt>
                <c:pt idx="1526">
                  <c:v>-1.05621425</c:v>
                </c:pt>
                <c:pt idx="1527">
                  <c:v>-1.0516665000000001</c:v>
                </c:pt>
                <c:pt idx="1528">
                  <c:v>-1.046446</c:v>
                </c:pt>
                <c:pt idx="1529">
                  <c:v>-1.0419107500000002</c:v>
                </c:pt>
                <c:pt idx="1530">
                  <c:v>-1.0376047500000003</c:v>
                </c:pt>
                <c:pt idx="1531">
                  <c:v>-1.0328552500000003</c:v>
                </c:pt>
                <c:pt idx="1532">
                  <c:v>-1.0285575833333338</c:v>
                </c:pt>
                <c:pt idx="1533">
                  <c:v>-1.0233762500000001</c:v>
                </c:pt>
                <c:pt idx="1534">
                  <c:v>-1.0193095000000001</c:v>
                </c:pt>
                <c:pt idx="1535">
                  <c:v>-1.0148042500000001</c:v>
                </c:pt>
                <c:pt idx="1536">
                  <c:v>-1.0103040000000003</c:v>
                </c:pt>
                <c:pt idx="1537">
                  <c:v>-1.0058087500000001</c:v>
                </c:pt>
                <c:pt idx="1538">
                  <c:v>-1.0011009166666669</c:v>
                </c:pt>
                <c:pt idx="1539">
                  <c:v>-0.99683325000000023</c:v>
                </c:pt>
                <c:pt idx="1540">
                  <c:v>-0.99213708333333328</c:v>
                </c:pt>
                <c:pt idx="1541">
                  <c:v>-0.98744758333333327</c:v>
                </c:pt>
                <c:pt idx="1542">
                  <c:v>-0.98362174999999996</c:v>
                </c:pt>
                <c:pt idx="1543">
                  <c:v>-0.97851541666666675</c:v>
                </c:pt>
                <c:pt idx="1544">
                  <c:v>-0.97405683333333315</c:v>
                </c:pt>
                <c:pt idx="1545">
                  <c:v>-0.97002675000000016</c:v>
                </c:pt>
                <c:pt idx="1546">
                  <c:v>-0.96498416666666675</c:v>
                </c:pt>
                <c:pt idx="1547">
                  <c:v>-0.9611312500000001</c:v>
                </c:pt>
                <c:pt idx="1548">
                  <c:v>-0.95585399999999998</c:v>
                </c:pt>
                <c:pt idx="1549">
                  <c:v>-0.95163049999999993</c:v>
                </c:pt>
                <c:pt idx="1550">
                  <c:v>-0.94782549999999999</c:v>
                </c:pt>
                <c:pt idx="1551">
                  <c:v>-0.94340025000000005</c:v>
                </c:pt>
                <c:pt idx="1552">
                  <c:v>-0.93939183333333343</c:v>
                </c:pt>
                <c:pt idx="1553">
                  <c:v>-0.9343596666666667</c:v>
                </c:pt>
                <c:pt idx="1554">
                  <c:v>-0.93056300000000003</c:v>
                </c:pt>
                <c:pt idx="1555">
                  <c:v>-0.92656291666666679</c:v>
                </c:pt>
                <c:pt idx="1556">
                  <c:v>-0.92236191666666689</c:v>
                </c:pt>
                <c:pt idx="1557">
                  <c:v>-0.91776075000000024</c:v>
                </c:pt>
                <c:pt idx="1558">
                  <c:v>-0.91336716666666662</c:v>
                </c:pt>
                <c:pt idx="1559">
                  <c:v>-0.90937875000000024</c:v>
                </c:pt>
                <c:pt idx="1560">
                  <c:v>-0.90499350000000001</c:v>
                </c:pt>
                <c:pt idx="1561">
                  <c:v>-0.90081166666666668</c:v>
                </c:pt>
                <c:pt idx="1562">
                  <c:v>-0.89683075000000001</c:v>
                </c:pt>
                <c:pt idx="1563">
                  <c:v>-0.89226125000000001</c:v>
                </c:pt>
                <c:pt idx="1564">
                  <c:v>-0.88828616666666649</c:v>
                </c:pt>
                <c:pt idx="1565">
                  <c:v>-0.88411766666666647</c:v>
                </c:pt>
                <c:pt idx="1566">
                  <c:v>-0.87975824999999996</c:v>
                </c:pt>
                <c:pt idx="1567">
                  <c:v>-0.87559724999999999</c:v>
                </c:pt>
                <c:pt idx="1568">
                  <c:v>-0.87143958333333338</c:v>
                </c:pt>
                <c:pt idx="1569">
                  <c:v>-0.86709350000000007</c:v>
                </c:pt>
                <c:pt idx="1570">
                  <c:v>-0.86313424999999988</c:v>
                </c:pt>
                <c:pt idx="1571">
                  <c:v>-0.85917666666666659</c:v>
                </c:pt>
                <c:pt idx="1572">
                  <c:v>-0.85522074999999986</c:v>
                </c:pt>
                <c:pt idx="1573">
                  <c:v>-0.85051283333333305</c:v>
                </c:pt>
                <c:pt idx="1574">
                  <c:v>-0.84656358333333337</c:v>
                </c:pt>
                <c:pt idx="1575">
                  <c:v>-0.84261600000000014</c:v>
                </c:pt>
                <c:pt idx="1576">
                  <c:v>-0.83885600000000016</c:v>
                </c:pt>
                <c:pt idx="1577">
                  <c:v>-0.83454075000000005</c:v>
                </c:pt>
                <c:pt idx="1578">
                  <c:v>-0.82986199999999999</c:v>
                </c:pt>
                <c:pt idx="1579">
                  <c:v>-0.82574183333333329</c:v>
                </c:pt>
                <c:pt idx="1580">
                  <c:v>-0.82199016666666658</c:v>
                </c:pt>
                <c:pt idx="1581">
                  <c:v>-0.81787500000000002</c:v>
                </c:pt>
                <c:pt idx="1582">
                  <c:v>-0.8137631666666667</c:v>
                </c:pt>
                <c:pt idx="1583">
                  <c:v>-0.8091144166666665</c:v>
                </c:pt>
                <c:pt idx="1584">
                  <c:v>-0.80537024999999995</c:v>
                </c:pt>
                <c:pt idx="1585">
                  <c:v>-0.80162608333333329</c:v>
                </c:pt>
                <c:pt idx="1586">
                  <c:v>-0.79770433333333346</c:v>
                </c:pt>
                <c:pt idx="1587">
                  <c:v>-0.79360750000000013</c:v>
                </c:pt>
                <c:pt idx="1588">
                  <c:v>-0.78916216666666694</c:v>
                </c:pt>
                <c:pt idx="1589">
                  <c:v>-0.78542383333333365</c:v>
                </c:pt>
                <c:pt idx="1590">
                  <c:v>-0.78133699999999984</c:v>
                </c:pt>
                <c:pt idx="1591">
                  <c:v>-0.77745349999999991</c:v>
                </c:pt>
                <c:pt idx="1592">
                  <c:v>-0.77354666666666649</c:v>
                </c:pt>
                <c:pt idx="1593">
                  <c:v>-0.76912599999999998</c:v>
                </c:pt>
                <c:pt idx="1594">
                  <c:v>-0.76539599999999997</c:v>
                </c:pt>
                <c:pt idx="1595">
                  <c:v>-0.7609528333333333</c:v>
                </c:pt>
                <c:pt idx="1596">
                  <c:v>-0.75688600000000006</c:v>
                </c:pt>
                <c:pt idx="1597">
                  <c:v>-0.75282249999999995</c:v>
                </c:pt>
                <c:pt idx="1598">
                  <c:v>-0.74876233333333331</c:v>
                </c:pt>
                <c:pt idx="1599">
                  <c:v>-0.74453874999999992</c:v>
                </c:pt>
                <c:pt idx="1600">
                  <c:v>-0.74081791666666663</c:v>
                </c:pt>
                <c:pt idx="1601">
                  <c:v>-0.73660183333333318</c:v>
                </c:pt>
                <c:pt idx="1602">
                  <c:v>-0.73304775</c:v>
                </c:pt>
                <c:pt idx="1603">
                  <c:v>-0.72867491666666673</c:v>
                </c:pt>
                <c:pt idx="1604">
                  <c:v>-0.72463391666666666</c:v>
                </c:pt>
                <c:pt idx="1605">
                  <c:v>-0.7207579999999999</c:v>
                </c:pt>
                <c:pt idx="1606">
                  <c:v>-0.71688375000000004</c:v>
                </c:pt>
                <c:pt idx="1607">
                  <c:v>-0.71317125000000015</c:v>
                </c:pt>
                <c:pt idx="1608">
                  <c:v>-0.708874</c:v>
                </c:pt>
                <c:pt idx="1609">
                  <c:v>-0.70548350000000015</c:v>
                </c:pt>
                <c:pt idx="1610">
                  <c:v>-0.70145899999999994</c:v>
                </c:pt>
                <c:pt idx="1611">
                  <c:v>-0.69728100000000015</c:v>
                </c:pt>
                <c:pt idx="1612">
                  <c:v>-0.69357600000000008</c:v>
                </c:pt>
                <c:pt idx="1613">
                  <c:v>-0.6890951666666667</c:v>
                </c:pt>
                <c:pt idx="1614">
                  <c:v>-0.68487000000000009</c:v>
                </c:pt>
                <c:pt idx="1615">
                  <c:v>-0.68154000000000003</c:v>
                </c:pt>
                <c:pt idx="1616">
                  <c:v>-0.67753466666666662</c:v>
                </c:pt>
                <c:pt idx="1617">
                  <c:v>-0.67368449999999991</c:v>
                </c:pt>
                <c:pt idx="1618">
                  <c:v>-0.66923199999999994</c:v>
                </c:pt>
                <c:pt idx="1619">
                  <c:v>-0.6656888333333334</c:v>
                </c:pt>
                <c:pt idx="1620">
                  <c:v>-0.66184533333333329</c:v>
                </c:pt>
                <c:pt idx="1621">
                  <c:v>-0.65748583333333332</c:v>
                </c:pt>
                <c:pt idx="1622">
                  <c:v>-0.65364658333333314</c:v>
                </c:pt>
                <c:pt idx="1623">
                  <c:v>-0.64936874999999983</c:v>
                </c:pt>
                <c:pt idx="1624">
                  <c:v>-0.64582716666666673</c:v>
                </c:pt>
                <c:pt idx="1625">
                  <c:v>-0.64184866666666662</c:v>
                </c:pt>
                <c:pt idx="1626">
                  <c:v>-0.63787349999999998</c:v>
                </c:pt>
                <c:pt idx="1627">
                  <c:v>-0.6340450833333332</c:v>
                </c:pt>
                <c:pt idx="1628">
                  <c:v>-0.62964799999999987</c:v>
                </c:pt>
                <c:pt idx="1629">
                  <c:v>-0.62610974999999991</c:v>
                </c:pt>
                <c:pt idx="1630">
                  <c:v>-0.62200616666666675</c:v>
                </c:pt>
                <c:pt idx="1631">
                  <c:v>-0.61804766666666655</c:v>
                </c:pt>
                <c:pt idx="1632">
                  <c:v>-0.61437099999999989</c:v>
                </c:pt>
                <c:pt idx="1633">
                  <c:v>-0.61000224999999997</c:v>
                </c:pt>
                <c:pt idx="1634">
                  <c:v>-0.60632975</c:v>
                </c:pt>
                <c:pt idx="1635">
                  <c:v>-0.60265724999999992</c:v>
                </c:pt>
                <c:pt idx="1636">
                  <c:v>-0.59871291666666671</c:v>
                </c:pt>
                <c:pt idx="1637">
                  <c:v>-0.59527399999999997</c:v>
                </c:pt>
                <c:pt idx="1638">
                  <c:v>-0.59056575</c:v>
                </c:pt>
                <c:pt idx="1639">
                  <c:v>-0.58806750000000008</c:v>
                </c:pt>
                <c:pt idx="1640">
                  <c:v>-0.58413133333333322</c:v>
                </c:pt>
                <c:pt idx="1641">
                  <c:v>-0.58006666666666673</c:v>
                </c:pt>
                <c:pt idx="1642">
                  <c:v>-0.57626900000000003</c:v>
                </c:pt>
                <c:pt idx="1643">
                  <c:v>-0.57182216666666674</c:v>
                </c:pt>
                <c:pt idx="1644">
                  <c:v>-0.5681613333333333</c:v>
                </c:pt>
                <c:pt idx="1645">
                  <c:v>-0.56424350000000001</c:v>
                </c:pt>
                <c:pt idx="1646">
                  <c:v>-0.55996325000000002</c:v>
                </c:pt>
                <c:pt idx="1647">
                  <c:v>-0.55641783333333328</c:v>
                </c:pt>
                <c:pt idx="1648">
                  <c:v>-0.55200600000000011</c:v>
                </c:pt>
                <c:pt idx="1649">
                  <c:v>-0.54799008333333343</c:v>
                </c:pt>
                <c:pt idx="1650">
                  <c:v>-0.54470433333333335</c:v>
                </c:pt>
                <c:pt idx="1651">
                  <c:v>-0.54068300000000002</c:v>
                </c:pt>
                <c:pt idx="1652">
                  <c:v>-0.53666666666666663</c:v>
                </c:pt>
                <c:pt idx="1653">
                  <c:v>-0.53253349999999988</c:v>
                </c:pt>
                <c:pt idx="1654">
                  <c:v>-0.52889099999999989</c:v>
                </c:pt>
                <c:pt idx="1655">
                  <c:v>-0.5252484999999999</c:v>
                </c:pt>
                <c:pt idx="1656">
                  <c:v>-0.52112866666666657</c:v>
                </c:pt>
                <c:pt idx="1657">
                  <c:v>-0.51748949999999994</c:v>
                </c:pt>
                <c:pt idx="1658">
                  <c:v>-0.51337966666666657</c:v>
                </c:pt>
                <c:pt idx="1659">
                  <c:v>-0.50997749999999997</c:v>
                </c:pt>
                <c:pt idx="1660">
                  <c:v>-0.50587599999999999</c:v>
                </c:pt>
                <c:pt idx="1661">
                  <c:v>-0.50212666666666661</c:v>
                </c:pt>
                <c:pt idx="1662">
                  <c:v>-0.49826466666666658</c:v>
                </c:pt>
                <c:pt idx="1663">
                  <c:v>-0.49406549999999988</c:v>
                </c:pt>
                <c:pt idx="1664">
                  <c:v>-0.49043799999999987</c:v>
                </c:pt>
                <c:pt idx="1665">
                  <c:v>-0.48669866666666678</c:v>
                </c:pt>
                <c:pt idx="1666">
                  <c:v>-0.48273899999999997</c:v>
                </c:pt>
                <c:pt idx="1667">
                  <c:v>-0.47900466666666675</c:v>
                </c:pt>
                <c:pt idx="1668">
                  <c:v>-0.47483466666666674</c:v>
                </c:pt>
                <c:pt idx="1669">
                  <c:v>-0.4709985000000001</c:v>
                </c:pt>
                <c:pt idx="1670">
                  <c:v>-0.46716566666666676</c:v>
                </c:pt>
                <c:pt idx="1671">
                  <c:v>-0.46344300000000005</c:v>
                </c:pt>
                <c:pt idx="1672">
                  <c:v>-0.45972200000000002</c:v>
                </c:pt>
                <c:pt idx="1673">
                  <c:v>-0.45547683333333328</c:v>
                </c:pt>
                <c:pt idx="1674">
                  <c:v>-0.45186766666666661</c:v>
                </c:pt>
                <c:pt idx="1675">
                  <c:v>-0.4480515000000001</c:v>
                </c:pt>
                <c:pt idx="1676">
                  <c:v>-0.4440832500000001</c:v>
                </c:pt>
                <c:pt idx="1677">
                  <c:v>-0.44053100000000001</c:v>
                </c:pt>
                <c:pt idx="1678">
                  <c:v>-0.43642100000000006</c:v>
                </c:pt>
                <c:pt idx="1679">
                  <c:v>-0.43282016666666667</c:v>
                </c:pt>
                <c:pt idx="1680">
                  <c:v>-0.42912000000000006</c:v>
                </c:pt>
                <c:pt idx="1681">
                  <c:v>-0.42512600000000011</c:v>
                </c:pt>
                <c:pt idx="1682">
                  <c:v>-0.42133399999999999</c:v>
                </c:pt>
                <c:pt idx="1683">
                  <c:v>-0.41725483333333341</c:v>
                </c:pt>
                <c:pt idx="1684">
                  <c:v>-0.41320899999999994</c:v>
                </c:pt>
                <c:pt idx="1685">
                  <c:v>-0.40942883333333335</c:v>
                </c:pt>
                <c:pt idx="1686">
                  <c:v>-0.40565200000000001</c:v>
                </c:pt>
                <c:pt idx="1687">
                  <c:v>-0.40214349999999999</c:v>
                </c:pt>
                <c:pt idx="1688">
                  <c:v>-0.39773800000000009</c:v>
                </c:pt>
                <c:pt idx="1689">
                  <c:v>-0.39451600000000009</c:v>
                </c:pt>
                <c:pt idx="1690">
                  <c:v>-0.39066300000000004</c:v>
                </c:pt>
                <c:pt idx="1691">
                  <c:v>-0.38690516666666669</c:v>
                </c:pt>
                <c:pt idx="1692">
                  <c:v>-0.38315066666666675</c:v>
                </c:pt>
                <c:pt idx="1693">
                  <c:v>-0.37931099999999995</c:v>
                </c:pt>
                <c:pt idx="1694">
                  <c:v>-0.37556400000000001</c:v>
                </c:pt>
                <c:pt idx="1695">
                  <c:v>-0.37182033333333336</c:v>
                </c:pt>
                <c:pt idx="1696">
                  <c:v>-0.36799399999999999</c:v>
                </c:pt>
                <c:pt idx="1697">
                  <c:v>-0.36390141666666664</c:v>
                </c:pt>
                <c:pt idx="1698">
                  <c:v>-0.3599159999999999</c:v>
                </c:pt>
                <c:pt idx="1699">
                  <c:v>-0.35618916666666672</c:v>
                </c:pt>
                <c:pt idx="1700">
                  <c:v>-0.35265497499999998</c:v>
                </c:pt>
                <c:pt idx="1701">
                  <c:v>-0.34892325000000002</c:v>
                </c:pt>
                <c:pt idx="1702">
                  <c:v>-0.34516090000000005</c:v>
                </c:pt>
                <c:pt idx="1703">
                  <c:v>-0.34120773333333332</c:v>
                </c:pt>
                <c:pt idx="1704">
                  <c:v>-0.33761557500000011</c:v>
                </c:pt>
                <c:pt idx="1705">
                  <c:v>-0.33390354999999999</c:v>
                </c:pt>
                <c:pt idx="1706">
                  <c:v>-0.33024544999999994</c:v>
                </c:pt>
                <c:pt idx="1707">
                  <c:v>-0.32646483333333332</c:v>
                </c:pt>
                <c:pt idx="1708">
                  <c:v>-0.32254400000000011</c:v>
                </c:pt>
                <c:pt idx="1709">
                  <c:v>-0.31900733333333342</c:v>
                </c:pt>
                <c:pt idx="1710">
                  <c:v>-0.31532199999999999</c:v>
                </c:pt>
                <c:pt idx="1711">
                  <c:v>-0.31149300000000002</c:v>
                </c:pt>
                <c:pt idx="1712">
                  <c:v>-0.30767274999999999</c:v>
                </c:pt>
                <c:pt idx="1713">
                  <c:v>-0.30392683333333342</c:v>
                </c:pt>
                <c:pt idx="1714">
                  <c:v>-0.30029424166666663</c:v>
                </c:pt>
                <c:pt idx="1715">
                  <c:v>-0.29662972499999996</c:v>
                </c:pt>
                <c:pt idx="1716">
                  <c:v>-0.29286505000000002</c:v>
                </c:pt>
                <c:pt idx="1717">
                  <c:v>-0.28917181666666669</c:v>
                </c:pt>
                <c:pt idx="1718">
                  <c:v>-0.28535033333333332</c:v>
                </c:pt>
                <c:pt idx="1719">
                  <c:v>-0.28170590000000001</c:v>
                </c:pt>
                <c:pt idx="1720">
                  <c:v>-0.27792600000000006</c:v>
                </c:pt>
                <c:pt idx="1721">
                  <c:v>-0.27412110833333325</c:v>
                </c:pt>
                <c:pt idx="1722">
                  <c:v>-0.27062679166666664</c:v>
                </c:pt>
                <c:pt idx="1723">
                  <c:v>-0.26668693333333338</c:v>
                </c:pt>
                <c:pt idx="1724">
                  <c:v>-0.26306734999999998</c:v>
                </c:pt>
                <c:pt idx="1725">
                  <c:v>-0.25938273333333323</c:v>
                </c:pt>
                <c:pt idx="1726">
                  <c:v>-0.25556335000000002</c:v>
                </c:pt>
                <c:pt idx="1727">
                  <c:v>-0.25199358333333333</c:v>
                </c:pt>
                <c:pt idx="1728">
                  <c:v>-0.24824025000000002</c:v>
                </c:pt>
                <c:pt idx="1729">
                  <c:v>-0.24460092499999997</c:v>
                </c:pt>
                <c:pt idx="1730">
                  <c:v>-0.24103464999999999</c:v>
                </c:pt>
                <c:pt idx="1731">
                  <c:v>-0.23734521666666664</c:v>
                </c:pt>
                <c:pt idx="1732">
                  <c:v>-0.23384238333333338</c:v>
                </c:pt>
                <c:pt idx="1733">
                  <c:v>-0.23004499999999994</c:v>
                </c:pt>
                <c:pt idx="1734">
                  <c:v>-0.22633755000000003</c:v>
                </c:pt>
                <c:pt idx="1735">
                  <c:v>-0.22281156666666668</c:v>
                </c:pt>
                <c:pt idx="1736">
                  <c:v>-0.21914599999999995</c:v>
                </c:pt>
                <c:pt idx="1737">
                  <c:v>-0.21540188333333329</c:v>
                </c:pt>
                <c:pt idx="1738">
                  <c:v>-0.21188861666666667</c:v>
                </c:pt>
                <c:pt idx="1739">
                  <c:v>-0.20827642499999999</c:v>
                </c:pt>
                <c:pt idx="1740">
                  <c:v>-0.20470379999999996</c:v>
                </c:pt>
                <c:pt idx="1741">
                  <c:v>-0.20105306666666664</c:v>
                </c:pt>
                <c:pt idx="1742">
                  <c:v>-0.19738766666666668</c:v>
                </c:pt>
                <c:pt idx="1743">
                  <c:v>-0.19369029166666663</c:v>
                </c:pt>
                <c:pt idx="1744">
                  <c:v>-0.19011799999999995</c:v>
                </c:pt>
                <c:pt idx="1745">
                  <c:v>-0.18664158333333336</c:v>
                </c:pt>
                <c:pt idx="1746">
                  <c:v>-0.18289939999999999</c:v>
                </c:pt>
                <c:pt idx="1747">
                  <c:v>-0.179453575</c:v>
                </c:pt>
                <c:pt idx="1748">
                  <c:v>-0.17586451666666666</c:v>
                </c:pt>
                <c:pt idx="1749">
                  <c:v>-0.17206050000000006</c:v>
                </c:pt>
                <c:pt idx="1750">
                  <c:v>-0.16851000000000002</c:v>
                </c:pt>
                <c:pt idx="1751">
                  <c:v>-0.16488416666666669</c:v>
                </c:pt>
                <c:pt idx="1752">
                  <c:v>-0.16128209166666665</c:v>
                </c:pt>
                <c:pt idx="1753">
                  <c:v>-0.1576277333333333</c:v>
                </c:pt>
                <c:pt idx="1754">
                  <c:v>-0.15420733333333331</c:v>
                </c:pt>
                <c:pt idx="1755">
                  <c:v>-0.15054334999999996</c:v>
                </c:pt>
                <c:pt idx="1756">
                  <c:v>-0.14695787499999999</c:v>
                </c:pt>
                <c:pt idx="1757">
                  <c:v>-0.14348230000000001</c:v>
                </c:pt>
                <c:pt idx="1758">
                  <c:v>-0.139874375</c:v>
                </c:pt>
                <c:pt idx="1759">
                  <c:v>-0.13644593333333332</c:v>
                </c:pt>
                <c:pt idx="1760">
                  <c:v>-0.13302239166666668</c:v>
                </c:pt>
                <c:pt idx="1761">
                  <c:v>-0.12953999999999999</c:v>
                </c:pt>
                <c:pt idx="1762">
                  <c:v>-0.12612229166666664</c:v>
                </c:pt>
                <c:pt idx="1763">
                  <c:v>-0.12245740000000001</c:v>
                </c:pt>
                <c:pt idx="1764">
                  <c:v>-0.11905687500000001</c:v>
                </c:pt>
                <c:pt idx="1765">
                  <c:v>-0.11555999999999998</c:v>
                </c:pt>
                <c:pt idx="1766">
                  <c:v>-0.11201279166666668</c:v>
                </c:pt>
                <c:pt idx="1767">
                  <c:v>-0.108575</c:v>
                </c:pt>
                <c:pt idx="1768">
                  <c:v>-0.10495123333333337</c:v>
                </c:pt>
                <c:pt idx="1769">
                  <c:v>-0.10158119999999998</c:v>
                </c:pt>
                <c:pt idx="1770">
                  <c:v>-9.8167299999999999E-2</c:v>
                </c:pt>
                <c:pt idx="1771">
                  <c:v>-9.4627533333333347E-2</c:v>
                </c:pt>
                <c:pt idx="1772">
                  <c:v>-9.1185899999999986E-2</c:v>
                </c:pt>
                <c:pt idx="1773">
                  <c:v>-8.7675000000000017E-2</c:v>
                </c:pt>
                <c:pt idx="1774">
                  <c:v>-8.4147E-2</c:v>
                </c:pt>
                <c:pt idx="1775">
                  <c:v>-8.0686833333333347E-2</c:v>
                </c:pt>
                <c:pt idx="1776">
                  <c:v>-7.7217333333333346E-2</c:v>
                </c:pt>
                <c:pt idx="1777">
                  <c:v>-7.3866758333333324E-2</c:v>
                </c:pt>
                <c:pt idx="1778">
                  <c:v>-7.0501291666666674E-2</c:v>
                </c:pt>
                <c:pt idx="1779">
                  <c:v>-6.7062999999999984E-2</c:v>
                </c:pt>
                <c:pt idx="1780">
                  <c:v>-6.3601108333333337E-2</c:v>
                </c:pt>
                <c:pt idx="1781">
                  <c:v>-6.0262650000000008E-2</c:v>
                </c:pt>
                <c:pt idx="1782">
                  <c:v>-5.694515E-2</c:v>
                </c:pt>
                <c:pt idx="1783">
                  <c:v>-5.3479491666666656E-2</c:v>
                </c:pt>
                <c:pt idx="1784">
                  <c:v>-5.0083999999999997E-2</c:v>
                </c:pt>
                <c:pt idx="1785">
                  <c:v>-4.6729833333333338E-2</c:v>
                </c:pt>
                <c:pt idx="1786">
                  <c:v>-4.3493624999999994E-2</c:v>
                </c:pt>
                <c:pt idx="1787">
                  <c:v>-4.0079324999999999E-2</c:v>
                </c:pt>
                <c:pt idx="1788">
                  <c:v>-3.6754849999999999E-2</c:v>
                </c:pt>
                <c:pt idx="1789">
                  <c:v>-3.3584399999999993E-2</c:v>
                </c:pt>
                <c:pt idx="1790">
                  <c:v>-3.0175362499999997E-2</c:v>
                </c:pt>
                <c:pt idx="1791">
                  <c:v>-2.686995E-2</c:v>
                </c:pt>
                <c:pt idx="1792">
                  <c:v>-2.3651772500000005E-2</c:v>
                </c:pt>
                <c:pt idx="1793">
                  <c:v>-2.03534675E-2</c:v>
                </c:pt>
                <c:pt idx="1794">
                  <c:v>-1.7036384999999994E-2</c:v>
                </c:pt>
                <c:pt idx="1795">
                  <c:v>-1.3839924999999998E-2</c:v>
                </c:pt>
                <c:pt idx="1796">
                  <c:v>-1.0592074999999999E-2</c:v>
                </c:pt>
                <c:pt idx="1797">
                  <c:v>-7.3544949999999991E-3</c:v>
                </c:pt>
                <c:pt idx="1798">
                  <c:v>-4.129038333333333E-3</c:v>
                </c:pt>
                <c:pt idx="1799">
                  <c:v>-8.9083724999999999E-4</c:v>
                </c:pt>
                <c:pt idx="1800">
                  <c:v>2.3570399999999999E-3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55DD-1A41-BFE1-0F764BD9F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5671215"/>
        <c:axId val="1025228623"/>
      </c:scatterChart>
      <c:valAx>
        <c:axId val="1413837375"/>
        <c:scaling>
          <c:orientation val="minMax"/>
          <c:max val="3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>
                    <a:effectLst/>
                  </a:rPr>
                  <a:t>Potential vs. Porous Carbon (mV)</a:t>
                </a:r>
                <a:endParaRPr lang="en-US" sz="7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3838799"/>
        <c:crossesAt val="-500"/>
        <c:crossBetween val="midCat"/>
      </c:valAx>
      <c:valAx>
        <c:axId val="1413838799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>
                    <a:effectLst/>
                  </a:rPr>
                  <a:t>Power (mW)</a:t>
                </a:r>
                <a:endParaRPr lang="en-US" sz="7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3837375"/>
        <c:crossesAt val="-500"/>
        <c:crossBetween val="midCat"/>
      </c:valAx>
      <c:valAx>
        <c:axId val="1025228623"/>
        <c:scaling>
          <c:orientation val="minMax"/>
          <c:max val="0.4"/>
          <c:min val="0"/>
        </c:scaling>
        <c:delete val="0"/>
        <c:axPos val="r"/>
        <c:numFmt formatCode="General" sourceLinked="1"/>
        <c:majorTickMark val="in"/>
        <c:minorTickMark val="in"/>
        <c:tickLblPos val="none"/>
        <c:spPr>
          <a:ln w="9525">
            <a:solidFill>
              <a:sysClr val="windowText" lastClr="000000"/>
            </a:solidFill>
          </a:ln>
        </c:spPr>
        <c:crossAx val="1715671215"/>
        <c:crosses val="max"/>
        <c:crossBetween val="midCat"/>
      </c:valAx>
      <c:valAx>
        <c:axId val="1715671215"/>
        <c:scaling>
          <c:orientation val="minMax"/>
          <c:max val="350"/>
          <c:min val="0"/>
        </c:scaling>
        <c:delete val="0"/>
        <c:axPos val="t"/>
        <c:numFmt formatCode="General" sourceLinked="1"/>
        <c:majorTickMark val="in"/>
        <c:minorTickMark val="in"/>
        <c:tickLblPos val="none"/>
        <c:spPr>
          <a:ln w="9525">
            <a:solidFill>
              <a:sysClr val="windowText" lastClr="000000"/>
            </a:solidFill>
          </a:ln>
        </c:spPr>
        <c:crossAx val="1025228623"/>
        <c:crosses val="max"/>
        <c:crossBetween val="midCat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R1</c:v>
          </c:tx>
          <c:spPr>
            <a:ln w="44450" cap="rnd">
              <a:solidFill>
                <a:sysClr val="windowText" lastClr="000000">
                  <a:lumMod val="50000"/>
                  <a:lumOff val="50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+potential'!$A$158:$A$401</c:f>
              <c:numCache>
                <c:formatCode>General</c:formatCode>
                <c:ptCount val="244"/>
                <c:pt idx="0">
                  <c:v>242.79999999999998</c:v>
                </c:pt>
                <c:pt idx="1">
                  <c:v>241.79999999999998</c:v>
                </c:pt>
                <c:pt idx="2">
                  <c:v>240.79999999999998</c:v>
                </c:pt>
                <c:pt idx="3">
                  <c:v>239.8</c:v>
                </c:pt>
                <c:pt idx="4">
                  <c:v>238.8</c:v>
                </c:pt>
                <c:pt idx="5">
                  <c:v>237.8</c:v>
                </c:pt>
                <c:pt idx="6">
                  <c:v>236.8</c:v>
                </c:pt>
                <c:pt idx="7">
                  <c:v>235.8</c:v>
                </c:pt>
                <c:pt idx="8">
                  <c:v>234.8</c:v>
                </c:pt>
                <c:pt idx="9">
                  <c:v>233.8</c:v>
                </c:pt>
                <c:pt idx="10">
                  <c:v>232.8</c:v>
                </c:pt>
                <c:pt idx="11">
                  <c:v>231.8</c:v>
                </c:pt>
                <c:pt idx="12">
                  <c:v>230.8</c:v>
                </c:pt>
                <c:pt idx="13">
                  <c:v>229.8</c:v>
                </c:pt>
                <c:pt idx="14">
                  <c:v>228.8</c:v>
                </c:pt>
                <c:pt idx="15">
                  <c:v>227.8</c:v>
                </c:pt>
                <c:pt idx="16">
                  <c:v>226.8</c:v>
                </c:pt>
                <c:pt idx="17">
                  <c:v>225.8</c:v>
                </c:pt>
                <c:pt idx="18">
                  <c:v>224.8</c:v>
                </c:pt>
                <c:pt idx="19">
                  <c:v>223.8</c:v>
                </c:pt>
                <c:pt idx="20">
                  <c:v>222.8</c:v>
                </c:pt>
                <c:pt idx="21">
                  <c:v>221.8</c:v>
                </c:pt>
                <c:pt idx="22">
                  <c:v>220.79999999999998</c:v>
                </c:pt>
                <c:pt idx="23">
                  <c:v>219.79999999999998</c:v>
                </c:pt>
                <c:pt idx="24">
                  <c:v>218.79999999999998</c:v>
                </c:pt>
                <c:pt idx="25">
                  <c:v>217.79999999999998</c:v>
                </c:pt>
                <c:pt idx="26">
                  <c:v>216.79999999999998</c:v>
                </c:pt>
                <c:pt idx="27">
                  <c:v>215.79999999999998</c:v>
                </c:pt>
                <c:pt idx="28">
                  <c:v>214.79999999999998</c:v>
                </c:pt>
                <c:pt idx="29">
                  <c:v>213.79999999999998</c:v>
                </c:pt>
                <c:pt idx="30">
                  <c:v>212.79999999999998</c:v>
                </c:pt>
                <c:pt idx="31">
                  <c:v>211.79999999999998</c:v>
                </c:pt>
                <c:pt idx="32">
                  <c:v>210.79999999999998</c:v>
                </c:pt>
                <c:pt idx="33">
                  <c:v>209.79999999999998</c:v>
                </c:pt>
                <c:pt idx="34">
                  <c:v>208.8</c:v>
                </c:pt>
                <c:pt idx="35">
                  <c:v>207.8</c:v>
                </c:pt>
                <c:pt idx="36">
                  <c:v>206.8</c:v>
                </c:pt>
                <c:pt idx="37">
                  <c:v>205.8</c:v>
                </c:pt>
                <c:pt idx="38">
                  <c:v>204.8</c:v>
                </c:pt>
                <c:pt idx="39">
                  <c:v>203.8</c:v>
                </c:pt>
                <c:pt idx="40">
                  <c:v>202.8</c:v>
                </c:pt>
                <c:pt idx="41">
                  <c:v>201.8</c:v>
                </c:pt>
                <c:pt idx="42">
                  <c:v>200.8</c:v>
                </c:pt>
                <c:pt idx="43">
                  <c:v>199.8</c:v>
                </c:pt>
                <c:pt idx="44">
                  <c:v>198.8</c:v>
                </c:pt>
                <c:pt idx="45">
                  <c:v>197.8</c:v>
                </c:pt>
                <c:pt idx="46">
                  <c:v>196.8</c:v>
                </c:pt>
                <c:pt idx="47">
                  <c:v>195.8</c:v>
                </c:pt>
                <c:pt idx="48">
                  <c:v>194.8</c:v>
                </c:pt>
                <c:pt idx="49">
                  <c:v>193.8</c:v>
                </c:pt>
                <c:pt idx="50">
                  <c:v>192.8</c:v>
                </c:pt>
                <c:pt idx="51">
                  <c:v>191.8</c:v>
                </c:pt>
                <c:pt idx="52">
                  <c:v>190.8</c:v>
                </c:pt>
                <c:pt idx="53">
                  <c:v>189.79999999999998</c:v>
                </c:pt>
                <c:pt idx="54">
                  <c:v>188.79999999999998</c:v>
                </c:pt>
                <c:pt idx="55">
                  <c:v>187.79999999999998</c:v>
                </c:pt>
                <c:pt idx="56">
                  <c:v>186.79999999999998</c:v>
                </c:pt>
                <c:pt idx="57">
                  <c:v>185.79999999999998</c:v>
                </c:pt>
                <c:pt idx="58">
                  <c:v>184.79999999999998</c:v>
                </c:pt>
                <c:pt idx="59">
                  <c:v>183.79999999999998</c:v>
                </c:pt>
                <c:pt idx="60">
                  <c:v>182.79999999999998</c:v>
                </c:pt>
                <c:pt idx="61">
                  <c:v>181.79999999999998</c:v>
                </c:pt>
                <c:pt idx="62">
                  <c:v>180.79999999999998</c:v>
                </c:pt>
                <c:pt idx="63">
                  <c:v>179.79999999999998</c:v>
                </c:pt>
                <c:pt idx="64">
                  <c:v>178.79999999999998</c:v>
                </c:pt>
                <c:pt idx="65">
                  <c:v>177.8</c:v>
                </c:pt>
                <c:pt idx="66">
                  <c:v>176.8</c:v>
                </c:pt>
                <c:pt idx="67">
                  <c:v>175.8</c:v>
                </c:pt>
                <c:pt idx="68">
                  <c:v>174.8</c:v>
                </c:pt>
                <c:pt idx="69">
                  <c:v>173.8</c:v>
                </c:pt>
                <c:pt idx="70">
                  <c:v>172.8</c:v>
                </c:pt>
                <c:pt idx="71">
                  <c:v>171.8</c:v>
                </c:pt>
                <c:pt idx="72">
                  <c:v>170.8</c:v>
                </c:pt>
                <c:pt idx="73">
                  <c:v>169.8</c:v>
                </c:pt>
                <c:pt idx="74">
                  <c:v>168.8</c:v>
                </c:pt>
                <c:pt idx="75">
                  <c:v>167.8</c:v>
                </c:pt>
                <c:pt idx="76">
                  <c:v>166.8</c:v>
                </c:pt>
                <c:pt idx="77">
                  <c:v>165.8</c:v>
                </c:pt>
                <c:pt idx="78">
                  <c:v>164.8</c:v>
                </c:pt>
                <c:pt idx="79">
                  <c:v>163.80000000000001</c:v>
                </c:pt>
                <c:pt idx="80">
                  <c:v>162.80000000000001</c:v>
                </c:pt>
                <c:pt idx="81">
                  <c:v>161.80000000000001</c:v>
                </c:pt>
                <c:pt idx="82">
                  <c:v>160.80000000000001</c:v>
                </c:pt>
                <c:pt idx="83">
                  <c:v>159.80000000000001</c:v>
                </c:pt>
                <c:pt idx="84">
                  <c:v>158.79999999999998</c:v>
                </c:pt>
                <c:pt idx="85">
                  <c:v>157.79999999999998</c:v>
                </c:pt>
                <c:pt idx="86">
                  <c:v>156.79999999999998</c:v>
                </c:pt>
                <c:pt idx="87">
                  <c:v>155.79999999999998</c:v>
                </c:pt>
                <c:pt idx="88">
                  <c:v>154.79999999999998</c:v>
                </c:pt>
                <c:pt idx="89">
                  <c:v>153.79999999999998</c:v>
                </c:pt>
                <c:pt idx="90">
                  <c:v>152.79999999999998</c:v>
                </c:pt>
                <c:pt idx="91">
                  <c:v>151.79999999999998</c:v>
                </c:pt>
                <c:pt idx="92">
                  <c:v>150.79999999999998</c:v>
                </c:pt>
                <c:pt idx="93">
                  <c:v>149.79999999999998</c:v>
                </c:pt>
                <c:pt idx="94">
                  <c:v>148.79999999999998</c:v>
                </c:pt>
                <c:pt idx="95">
                  <c:v>147.79999999999998</c:v>
                </c:pt>
                <c:pt idx="96">
                  <c:v>146.80000000000001</c:v>
                </c:pt>
                <c:pt idx="97">
                  <c:v>145.80000000000001</c:v>
                </c:pt>
                <c:pt idx="98">
                  <c:v>144.80000000000001</c:v>
                </c:pt>
                <c:pt idx="99">
                  <c:v>143.80000000000001</c:v>
                </c:pt>
                <c:pt idx="100">
                  <c:v>142.80000000000001</c:v>
                </c:pt>
                <c:pt idx="101">
                  <c:v>141.80000000000001</c:v>
                </c:pt>
                <c:pt idx="102">
                  <c:v>140.9</c:v>
                </c:pt>
                <c:pt idx="103">
                  <c:v>139.80000000000001</c:v>
                </c:pt>
                <c:pt idx="104">
                  <c:v>138.9</c:v>
                </c:pt>
                <c:pt idx="105">
                  <c:v>137.80000000000001</c:v>
                </c:pt>
                <c:pt idx="106">
                  <c:v>136.80000000000001</c:v>
                </c:pt>
                <c:pt idx="107">
                  <c:v>135.9</c:v>
                </c:pt>
                <c:pt idx="108">
                  <c:v>134.80000000000001</c:v>
                </c:pt>
                <c:pt idx="109">
                  <c:v>133.89999999999998</c:v>
                </c:pt>
                <c:pt idx="110">
                  <c:v>132.89999999999998</c:v>
                </c:pt>
                <c:pt idx="111">
                  <c:v>131.89999999999998</c:v>
                </c:pt>
                <c:pt idx="112">
                  <c:v>130.89999999999998</c:v>
                </c:pt>
                <c:pt idx="113">
                  <c:v>129.80000000000001</c:v>
                </c:pt>
                <c:pt idx="114">
                  <c:v>128.89999999999998</c:v>
                </c:pt>
                <c:pt idx="115">
                  <c:v>127.90000000000002</c:v>
                </c:pt>
                <c:pt idx="116">
                  <c:v>126.9</c:v>
                </c:pt>
                <c:pt idx="117">
                  <c:v>125.9</c:v>
                </c:pt>
                <c:pt idx="118">
                  <c:v>124.89999999999999</c:v>
                </c:pt>
                <c:pt idx="119">
                  <c:v>123.89999999999999</c:v>
                </c:pt>
                <c:pt idx="120">
                  <c:v>122.89999999999999</c:v>
                </c:pt>
                <c:pt idx="121">
                  <c:v>121.89999999999999</c:v>
                </c:pt>
                <c:pt idx="122">
                  <c:v>120.89999999999999</c:v>
                </c:pt>
                <c:pt idx="123">
                  <c:v>119.9</c:v>
                </c:pt>
                <c:pt idx="124">
                  <c:v>118.9</c:v>
                </c:pt>
                <c:pt idx="125">
                  <c:v>117.9</c:v>
                </c:pt>
                <c:pt idx="126">
                  <c:v>116.9</c:v>
                </c:pt>
                <c:pt idx="127">
                  <c:v>115.9</c:v>
                </c:pt>
                <c:pt idx="128">
                  <c:v>114.9</c:v>
                </c:pt>
                <c:pt idx="129">
                  <c:v>113.9</c:v>
                </c:pt>
                <c:pt idx="130">
                  <c:v>112.9</c:v>
                </c:pt>
                <c:pt idx="131">
                  <c:v>111.9</c:v>
                </c:pt>
                <c:pt idx="132">
                  <c:v>110.9</c:v>
                </c:pt>
                <c:pt idx="133">
                  <c:v>109.89999999999999</c:v>
                </c:pt>
                <c:pt idx="134">
                  <c:v>108.89999999999999</c:v>
                </c:pt>
                <c:pt idx="135">
                  <c:v>107.89999999999999</c:v>
                </c:pt>
                <c:pt idx="136">
                  <c:v>106.89999999999999</c:v>
                </c:pt>
                <c:pt idx="137">
                  <c:v>105.89999999999999</c:v>
                </c:pt>
                <c:pt idx="138">
                  <c:v>104.89999999999999</c:v>
                </c:pt>
                <c:pt idx="139">
                  <c:v>103.9</c:v>
                </c:pt>
                <c:pt idx="140">
                  <c:v>102.9</c:v>
                </c:pt>
                <c:pt idx="141">
                  <c:v>101.9</c:v>
                </c:pt>
                <c:pt idx="142">
                  <c:v>100.9</c:v>
                </c:pt>
                <c:pt idx="143">
                  <c:v>99.87</c:v>
                </c:pt>
                <c:pt idx="144">
                  <c:v>98.87</c:v>
                </c:pt>
                <c:pt idx="145">
                  <c:v>97.87</c:v>
                </c:pt>
                <c:pt idx="146">
                  <c:v>96.87</c:v>
                </c:pt>
                <c:pt idx="147">
                  <c:v>95.86999999999999</c:v>
                </c:pt>
                <c:pt idx="148">
                  <c:v>94.88000000000001</c:v>
                </c:pt>
                <c:pt idx="149">
                  <c:v>93.86999999999999</c:v>
                </c:pt>
                <c:pt idx="150">
                  <c:v>92.86999999999999</c:v>
                </c:pt>
                <c:pt idx="151">
                  <c:v>91.86999999999999</c:v>
                </c:pt>
                <c:pt idx="152">
                  <c:v>90.87</c:v>
                </c:pt>
                <c:pt idx="153">
                  <c:v>89.87</c:v>
                </c:pt>
                <c:pt idx="154">
                  <c:v>88.87</c:v>
                </c:pt>
                <c:pt idx="155">
                  <c:v>87.87</c:v>
                </c:pt>
                <c:pt idx="156">
                  <c:v>86.87</c:v>
                </c:pt>
                <c:pt idx="157">
                  <c:v>85.87</c:v>
                </c:pt>
                <c:pt idx="158">
                  <c:v>84.87</c:v>
                </c:pt>
                <c:pt idx="159">
                  <c:v>83.87</c:v>
                </c:pt>
                <c:pt idx="160">
                  <c:v>82.87</c:v>
                </c:pt>
                <c:pt idx="161">
                  <c:v>81.88</c:v>
                </c:pt>
                <c:pt idx="162">
                  <c:v>80.87</c:v>
                </c:pt>
                <c:pt idx="163">
                  <c:v>79.88000000000001</c:v>
                </c:pt>
                <c:pt idx="164">
                  <c:v>78.88000000000001</c:v>
                </c:pt>
                <c:pt idx="165">
                  <c:v>77.88000000000001</c:v>
                </c:pt>
                <c:pt idx="166">
                  <c:v>76.88000000000001</c:v>
                </c:pt>
                <c:pt idx="167">
                  <c:v>75.88000000000001</c:v>
                </c:pt>
                <c:pt idx="168">
                  <c:v>74.88</c:v>
                </c:pt>
                <c:pt idx="169">
                  <c:v>73.88</c:v>
                </c:pt>
                <c:pt idx="170">
                  <c:v>72.88</c:v>
                </c:pt>
                <c:pt idx="171">
                  <c:v>71.88</c:v>
                </c:pt>
                <c:pt idx="172">
                  <c:v>70.88</c:v>
                </c:pt>
                <c:pt idx="173">
                  <c:v>69.88</c:v>
                </c:pt>
                <c:pt idx="174">
                  <c:v>68.88</c:v>
                </c:pt>
                <c:pt idx="175">
                  <c:v>67.88</c:v>
                </c:pt>
                <c:pt idx="176">
                  <c:v>66.89</c:v>
                </c:pt>
                <c:pt idx="177">
                  <c:v>65.89</c:v>
                </c:pt>
                <c:pt idx="178">
                  <c:v>64.88</c:v>
                </c:pt>
                <c:pt idx="179">
                  <c:v>63.89</c:v>
                </c:pt>
                <c:pt idx="180">
                  <c:v>62.89</c:v>
                </c:pt>
                <c:pt idx="181">
                  <c:v>61.89</c:v>
                </c:pt>
                <c:pt idx="182">
                  <c:v>60.879999999999995</c:v>
                </c:pt>
                <c:pt idx="183">
                  <c:v>59.89</c:v>
                </c:pt>
                <c:pt idx="184">
                  <c:v>58.89</c:v>
                </c:pt>
                <c:pt idx="185">
                  <c:v>57.88</c:v>
                </c:pt>
                <c:pt idx="186">
                  <c:v>56.89</c:v>
                </c:pt>
                <c:pt idx="187">
                  <c:v>55.88</c:v>
                </c:pt>
                <c:pt idx="188">
                  <c:v>54.879999999999995</c:v>
                </c:pt>
                <c:pt idx="189">
                  <c:v>53.89</c:v>
                </c:pt>
                <c:pt idx="190">
                  <c:v>52.88</c:v>
                </c:pt>
                <c:pt idx="191">
                  <c:v>51.89</c:v>
                </c:pt>
                <c:pt idx="192">
                  <c:v>50.89</c:v>
                </c:pt>
                <c:pt idx="193">
                  <c:v>49.889999999999993</c:v>
                </c:pt>
                <c:pt idx="194">
                  <c:v>48.89</c:v>
                </c:pt>
                <c:pt idx="195">
                  <c:v>47.89</c:v>
                </c:pt>
                <c:pt idx="196">
                  <c:v>46.89</c:v>
                </c:pt>
                <c:pt idx="197">
                  <c:v>45.89</c:v>
                </c:pt>
                <c:pt idx="198">
                  <c:v>44.89</c:v>
                </c:pt>
                <c:pt idx="199">
                  <c:v>43.9</c:v>
                </c:pt>
                <c:pt idx="200">
                  <c:v>42.89</c:v>
                </c:pt>
                <c:pt idx="201">
                  <c:v>41.9</c:v>
                </c:pt>
                <c:pt idx="202">
                  <c:v>40.9</c:v>
                </c:pt>
                <c:pt idx="203">
                  <c:v>39.9</c:v>
                </c:pt>
                <c:pt idx="204">
                  <c:v>38.9</c:v>
                </c:pt>
                <c:pt idx="205">
                  <c:v>37.900000000000006</c:v>
                </c:pt>
                <c:pt idx="206">
                  <c:v>36.900000000000006</c:v>
                </c:pt>
                <c:pt idx="207">
                  <c:v>35.9</c:v>
                </c:pt>
                <c:pt idx="208">
                  <c:v>34.9</c:v>
                </c:pt>
                <c:pt idx="209">
                  <c:v>33.9</c:v>
                </c:pt>
                <c:pt idx="210">
                  <c:v>32.9</c:v>
                </c:pt>
                <c:pt idx="211">
                  <c:v>31.9</c:v>
                </c:pt>
                <c:pt idx="212">
                  <c:v>30.900000000000002</c:v>
                </c:pt>
                <c:pt idx="213">
                  <c:v>29.9</c:v>
                </c:pt>
                <c:pt idx="214">
                  <c:v>28.9</c:v>
                </c:pt>
                <c:pt idx="215">
                  <c:v>27.900000000000002</c:v>
                </c:pt>
                <c:pt idx="216">
                  <c:v>26.9</c:v>
                </c:pt>
                <c:pt idx="217">
                  <c:v>25.9</c:v>
                </c:pt>
                <c:pt idx="218">
                  <c:v>24.9</c:v>
                </c:pt>
                <c:pt idx="219">
                  <c:v>23.900000000000002</c:v>
                </c:pt>
                <c:pt idx="220">
                  <c:v>22.9</c:v>
                </c:pt>
                <c:pt idx="221">
                  <c:v>21.9</c:v>
                </c:pt>
                <c:pt idx="222">
                  <c:v>20.91</c:v>
                </c:pt>
                <c:pt idx="223">
                  <c:v>19.91</c:v>
                </c:pt>
                <c:pt idx="224">
                  <c:v>18.91</c:v>
                </c:pt>
                <c:pt idx="225">
                  <c:v>17.91</c:v>
                </c:pt>
                <c:pt idx="226">
                  <c:v>16.899999999999999</c:v>
                </c:pt>
                <c:pt idx="227">
                  <c:v>15.9</c:v>
                </c:pt>
                <c:pt idx="228">
                  <c:v>14.9</c:v>
                </c:pt>
                <c:pt idx="229">
                  <c:v>13.899999999999999</c:v>
                </c:pt>
                <c:pt idx="230">
                  <c:v>12.91</c:v>
                </c:pt>
                <c:pt idx="231">
                  <c:v>11.91</c:v>
                </c:pt>
                <c:pt idx="232">
                  <c:v>10.91</c:v>
                </c:pt>
                <c:pt idx="233">
                  <c:v>9.9079999999999995</c:v>
                </c:pt>
                <c:pt idx="234">
                  <c:v>8.9049999999999994</c:v>
                </c:pt>
                <c:pt idx="235">
                  <c:v>7.915</c:v>
                </c:pt>
                <c:pt idx="236">
                  <c:v>6.9109999999999996</c:v>
                </c:pt>
                <c:pt idx="237">
                  <c:v>5.915</c:v>
                </c:pt>
                <c:pt idx="238">
                  <c:v>4.9130000000000003</c:v>
                </c:pt>
                <c:pt idx="239">
                  <c:v>3.9110000000000005</c:v>
                </c:pt>
                <c:pt idx="240">
                  <c:v>2.9119999999999999</c:v>
                </c:pt>
                <c:pt idx="241">
                  <c:v>1.909</c:v>
                </c:pt>
                <c:pt idx="242">
                  <c:v>0.91160000000000008</c:v>
                </c:pt>
                <c:pt idx="243">
                  <c:v>-8.2600000000000007E-2</c:v>
                </c:pt>
              </c:numCache>
            </c:numRef>
          </c:xVal>
          <c:yVal>
            <c:numRef>
              <c:f>'Milli +potential'!$B$158:$B$401</c:f>
              <c:numCache>
                <c:formatCode>General</c:formatCode>
                <c:ptCount val="244"/>
                <c:pt idx="0">
                  <c:v>2.8630000000000001E-3</c:v>
                </c:pt>
                <c:pt idx="1">
                  <c:v>1.9040000000000001E-2</c:v>
                </c:pt>
                <c:pt idx="2">
                  <c:v>3.7260000000000001E-2</c:v>
                </c:pt>
                <c:pt idx="3">
                  <c:v>5.3520000000000005E-2</c:v>
                </c:pt>
                <c:pt idx="4">
                  <c:v>6.9159999999999999E-2</c:v>
                </c:pt>
                <c:pt idx="5">
                  <c:v>8.727E-2</c:v>
                </c:pt>
                <c:pt idx="6">
                  <c:v>0.10239999999999999</c:v>
                </c:pt>
                <c:pt idx="7">
                  <c:v>0.1197</c:v>
                </c:pt>
                <c:pt idx="8">
                  <c:v>0.13870000000000002</c:v>
                </c:pt>
                <c:pt idx="9">
                  <c:v>0.15479999999999999</c:v>
                </c:pt>
                <c:pt idx="10">
                  <c:v>0.1709</c:v>
                </c:pt>
                <c:pt idx="11">
                  <c:v>0.18529999999999999</c:v>
                </c:pt>
                <c:pt idx="12">
                  <c:v>0.19980000000000001</c:v>
                </c:pt>
                <c:pt idx="13">
                  <c:v>0.216</c:v>
                </c:pt>
                <c:pt idx="14">
                  <c:v>0.23299999999999998</c:v>
                </c:pt>
                <c:pt idx="15">
                  <c:v>0.25030000000000002</c:v>
                </c:pt>
                <c:pt idx="16">
                  <c:v>0.26580000000000004</c:v>
                </c:pt>
                <c:pt idx="17">
                  <c:v>0.28079999999999999</c:v>
                </c:pt>
                <c:pt idx="18">
                  <c:v>0.2944</c:v>
                </c:pt>
                <c:pt idx="19">
                  <c:v>0.30909999999999999</c:v>
                </c:pt>
                <c:pt idx="20">
                  <c:v>0.32579999999999998</c:v>
                </c:pt>
                <c:pt idx="21">
                  <c:v>0.34039999999999998</c:v>
                </c:pt>
                <c:pt idx="22">
                  <c:v>0.35680000000000001</c:v>
                </c:pt>
                <c:pt idx="23">
                  <c:v>0.37110000000000004</c:v>
                </c:pt>
                <c:pt idx="24">
                  <c:v>0.38470000000000004</c:v>
                </c:pt>
                <c:pt idx="25">
                  <c:v>0.3997</c:v>
                </c:pt>
                <c:pt idx="26">
                  <c:v>0.41449999999999998</c:v>
                </c:pt>
                <c:pt idx="27">
                  <c:v>0.42860000000000004</c:v>
                </c:pt>
                <c:pt idx="28">
                  <c:v>0.4425</c:v>
                </c:pt>
                <c:pt idx="29">
                  <c:v>0.45600000000000002</c:v>
                </c:pt>
                <c:pt idx="30">
                  <c:v>0.47150000000000003</c:v>
                </c:pt>
                <c:pt idx="31">
                  <c:v>0.48599999999999999</c:v>
                </c:pt>
                <c:pt idx="32">
                  <c:v>0.50069999999999992</c:v>
                </c:pt>
                <c:pt idx="33">
                  <c:v>0.51440000000000008</c:v>
                </c:pt>
                <c:pt idx="34">
                  <c:v>0.5272</c:v>
                </c:pt>
                <c:pt idx="35">
                  <c:v>0.54089999999999994</c:v>
                </c:pt>
                <c:pt idx="36">
                  <c:v>0.55630000000000002</c:v>
                </c:pt>
                <c:pt idx="37">
                  <c:v>0.57129999999999992</c:v>
                </c:pt>
                <c:pt idx="38">
                  <c:v>0.58479999999999999</c:v>
                </c:pt>
                <c:pt idx="39">
                  <c:v>0.59730000000000005</c:v>
                </c:pt>
                <c:pt idx="40">
                  <c:v>0.60959999999999992</c:v>
                </c:pt>
                <c:pt idx="41">
                  <c:v>0.62259999999999993</c:v>
                </c:pt>
                <c:pt idx="42">
                  <c:v>0.63549999999999995</c:v>
                </c:pt>
                <c:pt idx="43">
                  <c:v>0.64869999999999994</c:v>
                </c:pt>
                <c:pt idx="44">
                  <c:v>0.66069999999999995</c:v>
                </c:pt>
                <c:pt idx="45">
                  <c:v>0.6734</c:v>
                </c:pt>
                <c:pt idx="46">
                  <c:v>0.68590000000000007</c:v>
                </c:pt>
                <c:pt idx="47">
                  <c:v>0.69940000000000002</c:v>
                </c:pt>
                <c:pt idx="48">
                  <c:v>0.71379999999999999</c:v>
                </c:pt>
                <c:pt idx="49">
                  <c:v>0.72530000000000006</c:v>
                </c:pt>
                <c:pt idx="50">
                  <c:v>0.73850000000000005</c:v>
                </c:pt>
                <c:pt idx="51">
                  <c:v>0.75009999999999999</c:v>
                </c:pt>
                <c:pt idx="52">
                  <c:v>0.76190000000000002</c:v>
                </c:pt>
                <c:pt idx="53">
                  <c:v>0.77439999999999998</c:v>
                </c:pt>
                <c:pt idx="54">
                  <c:v>0.78639999999999999</c:v>
                </c:pt>
                <c:pt idx="55">
                  <c:v>0.80010000000000003</c:v>
                </c:pt>
                <c:pt idx="56">
                  <c:v>0.81280000000000008</c:v>
                </c:pt>
                <c:pt idx="57">
                  <c:v>0.82410000000000005</c:v>
                </c:pt>
                <c:pt idx="58">
                  <c:v>0.83479999999999999</c:v>
                </c:pt>
                <c:pt idx="59">
                  <c:v>0.84450000000000003</c:v>
                </c:pt>
                <c:pt idx="60">
                  <c:v>0.85660000000000003</c:v>
                </c:pt>
                <c:pt idx="61">
                  <c:v>0.86799999999999999</c:v>
                </c:pt>
                <c:pt idx="62">
                  <c:v>0.88019999999999998</c:v>
                </c:pt>
                <c:pt idx="63">
                  <c:v>0.89190000000000003</c:v>
                </c:pt>
                <c:pt idx="64">
                  <c:v>0.90080000000000005</c:v>
                </c:pt>
                <c:pt idx="65">
                  <c:v>0.91290000000000004</c:v>
                </c:pt>
                <c:pt idx="66">
                  <c:v>0.92190000000000005</c:v>
                </c:pt>
                <c:pt idx="67">
                  <c:v>0.93130000000000002</c:v>
                </c:pt>
                <c:pt idx="68">
                  <c:v>0.94220000000000004</c:v>
                </c:pt>
                <c:pt idx="69">
                  <c:v>0.95089999999999997</c:v>
                </c:pt>
                <c:pt idx="70">
                  <c:v>0.96290000000000009</c:v>
                </c:pt>
                <c:pt idx="71">
                  <c:v>0.97400000000000009</c:v>
                </c:pt>
                <c:pt idx="72">
                  <c:v>0.98339999999999994</c:v>
                </c:pt>
                <c:pt idx="73">
                  <c:v>0.99329999999999996</c:v>
                </c:pt>
                <c:pt idx="74">
                  <c:v>1.002</c:v>
                </c:pt>
                <c:pt idx="75">
                  <c:v>1.0129999999999999</c:v>
                </c:pt>
                <c:pt idx="76">
                  <c:v>1.0219999999999998</c:v>
                </c:pt>
                <c:pt idx="77">
                  <c:v>1.032</c:v>
                </c:pt>
                <c:pt idx="78">
                  <c:v>1.0410000000000001</c:v>
                </c:pt>
                <c:pt idx="79">
                  <c:v>1.0489999999999999</c:v>
                </c:pt>
                <c:pt idx="80">
                  <c:v>1.06</c:v>
                </c:pt>
                <c:pt idx="81">
                  <c:v>1.07</c:v>
                </c:pt>
                <c:pt idx="82">
                  <c:v>1.0790000000000002</c:v>
                </c:pt>
                <c:pt idx="83">
                  <c:v>1.089</c:v>
                </c:pt>
                <c:pt idx="84">
                  <c:v>1.0959999999999999</c:v>
                </c:pt>
                <c:pt idx="85">
                  <c:v>1.107</c:v>
                </c:pt>
                <c:pt idx="86">
                  <c:v>1.1160000000000001</c:v>
                </c:pt>
                <c:pt idx="87">
                  <c:v>1.1240000000000001</c:v>
                </c:pt>
                <c:pt idx="88">
                  <c:v>1.1340000000000001</c:v>
                </c:pt>
                <c:pt idx="89">
                  <c:v>1.141</c:v>
                </c:pt>
                <c:pt idx="90">
                  <c:v>1.1509999999999998</c:v>
                </c:pt>
                <c:pt idx="91">
                  <c:v>1.159</c:v>
                </c:pt>
                <c:pt idx="92">
                  <c:v>1.167</c:v>
                </c:pt>
                <c:pt idx="93">
                  <c:v>1.1759999999999999</c:v>
                </c:pt>
                <c:pt idx="94">
                  <c:v>1.1830000000000001</c:v>
                </c:pt>
                <c:pt idx="95">
                  <c:v>1.1930000000000001</c:v>
                </c:pt>
                <c:pt idx="96">
                  <c:v>1.2010000000000001</c:v>
                </c:pt>
                <c:pt idx="97">
                  <c:v>1.21</c:v>
                </c:pt>
                <c:pt idx="98">
                  <c:v>1.218</c:v>
                </c:pt>
                <c:pt idx="99">
                  <c:v>1.224</c:v>
                </c:pt>
                <c:pt idx="100">
                  <c:v>1.2329999999999999</c:v>
                </c:pt>
                <c:pt idx="101">
                  <c:v>1.2390000000000001</c:v>
                </c:pt>
                <c:pt idx="102">
                  <c:v>1.248</c:v>
                </c:pt>
                <c:pt idx="103">
                  <c:v>1.2589999999999999</c:v>
                </c:pt>
                <c:pt idx="104">
                  <c:v>1.2650000000000001</c:v>
                </c:pt>
                <c:pt idx="105">
                  <c:v>1.274</c:v>
                </c:pt>
                <c:pt idx="106">
                  <c:v>1.28</c:v>
                </c:pt>
                <c:pt idx="107">
                  <c:v>1.288</c:v>
                </c:pt>
                <c:pt idx="108">
                  <c:v>1.294</c:v>
                </c:pt>
                <c:pt idx="109">
                  <c:v>1.3</c:v>
                </c:pt>
                <c:pt idx="110">
                  <c:v>1.3089999999999999</c:v>
                </c:pt>
                <c:pt idx="111">
                  <c:v>1.3179999999999998</c:v>
                </c:pt>
                <c:pt idx="112">
                  <c:v>1.3259999999999998</c:v>
                </c:pt>
                <c:pt idx="113">
                  <c:v>1.333</c:v>
                </c:pt>
                <c:pt idx="114">
                  <c:v>1.3370000000000002</c:v>
                </c:pt>
                <c:pt idx="115">
                  <c:v>1.3439999999999999</c:v>
                </c:pt>
                <c:pt idx="116">
                  <c:v>1.349</c:v>
                </c:pt>
                <c:pt idx="117">
                  <c:v>1.3560000000000001</c:v>
                </c:pt>
                <c:pt idx="118">
                  <c:v>1.3639999999999999</c:v>
                </c:pt>
                <c:pt idx="119">
                  <c:v>1.3699999999999999</c:v>
                </c:pt>
                <c:pt idx="120">
                  <c:v>1.377</c:v>
                </c:pt>
                <c:pt idx="121">
                  <c:v>1.383</c:v>
                </c:pt>
                <c:pt idx="122">
                  <c:v>1.39</c:v>
                </c:pt>
                <c:pt idx="123">
                  <c:v>1.3960000000000001</c:v>
                </c:pt>
                <c:pt idx="124">
                  <c:v>1.3979999999999999</c:v>
                </c:pt>
                <c:pt idx="125">
                  <c:v>1.405</c:v>
                </c:pt>
                <c:pt idx="126">
                  <c:v>1.41</c:v>
                </c:pt>
                <c:pt idx="127">
                  <c:v>1.417</c:v>
                </c:pt>
                <c:pt idx="128">
                  <c:v>1.4239999999999999</c:v>
                </c:pt>
                <c:pt idx="129">
                  <c:v>1.4279999999999999</c:v>
                </c:pt>
                <c:pt idx="130">
                  <c:v>1.4359999999999999</c:v>
                </c:pt>
                <c:pt idx="131">
                  <c:v>1.4419999999999999</c:v>
                </c:pt>
                <c:pt idx="132">
                  <c:v>1.4469999999999998</c:v>
                </c:pt>
                <c:pt idx="133">
                  <c:v>1.4510000000000001</c:v>
                </c:pt>
                <c:pt idx="134">
                  <c:v>1.4549999999999998</c:v>
                </c:pt>
                <c:pt idx="135">
                  <c:v>1.46</c:v>
                </c:pt>
                <c:pt idx="136">
                  <c:v>1.4649999999999999</c:v>
                </c:pt>
                <c:pt idx="137">
                  <c:v>1.472</c:v>
                </c:pt>
                <c:pt idx="138">
                  <c:v>1.4790000000000001</c:v>
                </c:pt>
                <c:pt idx="139">
                  <c:v>1.4850000000000001</c:v>
                </c:pt>
                <c:pt idx="140">
                  <c:v>1.4890000000000001</c:v>
                </c:pt>
                <c:pt idx="141">
                  <c:v>1.492</c:v>
                </c:pt>
                <c:pt idx="142">
                  <c:v>1.496</c:v>
                </c:pt>
                <c:pt idx="143">
                  <c:v>1.5009999999999999</c:v>
                </c:pt>
                <c:pt idx="144">
                  <c:v>1.5050000000000001</c:v>
                </c:pt>
                <c:pt idx="145">
                  <c:v>1.5109999999999999</c:v>
                </c:pt>
                <c:pt idx="146">
                  <c:v>1.516</c:v>
                </c:pt>
                <c:pt idx="147">
                  <c:v>1.5230000000000001</c:v>
                </c:pt>
                <c:pt idx="148">
                  <c:v>1.5269999999999999</c:v>
                </c:pt>
                <c:pt idx="149">
                  <c:v>1.5309999999999999</c:v>
                </c:pt>
                <c:pt idx="150">
                  <c:v>1.534</c:v>
                </c:pt>
                <c:pt idx="151">
                  <c:v>1.5389999999999999</c:v>
                </c:pt>
                <c:pt idx="152">
                  <c:v>1.542</c:v>
                </c:pt>
                <c:pt idx="153">
                  <c:v>1.5489999999999999</c:v>
                </c:pt>
                <c:pt idx="154">
                  <c:v>1.554</c:v>
                </c:pt>
                <c:pt idx="155">
                  <c:v>1.56</c:v>
                </c:pt>
                <c:pt idx="156">
                  <c:v>1.5649999999999999</c:v>
                </c:pt>
                <c:pt idx="157">
                  <c:v>1.5680000000000001</c:v>
                </c:pt>
                <c:pt idx="158">
                  <c:v>1.57</c:v>
                </c:pt>
                <c:pt idx="159">
                  <c:v>1.5720000000000001</c:v>
                </c:pt>
                <c:pt idx="160">
                  <c:v>1.5759999999999998</c:v>
                </c:pt>
                <c:pt idx="161">
                  <c:v>1.5820000000000001</c:v>
                </c:pt>
                <c:pt idx="162">
                  <c:v>1.5870000000000002</c:v>
                </c:pt>
                <c:pt idx="163">
                  <c:v>1.5920000000000001</c:v>
                </c:pt>
                <c:pt idx="164">
                  <c:v>1.5939999999999999</c:v>
                </c:pt>
                <c:pt idx="165">
                  <c:v>1.5980000000000001</c:v>
                </c:pt>
                <c:pt idx="166">
                  <c:v>1.601</c:v>
                </c:pt>
                <c:pt idx="167">
                  <c:v>1.603</c:v>
                </c:pt>
                <c:pt idx="168">
                  <c:v>1.607</c:v>
                </c:pt>
                <c:pt idx="169">
                  <c:v>1.609</c:v>
                </c:pt>
                <c:pt idx="170">
                  <c:v>1.613</c:v>
                </c:pt>
                <c:pt idx="171">
                  <c:v>1.6180000000000001</c:v>
                </c:pt>
                <c:pt idx="172">
                  <c:v>1.6219999999999999</c:v>
                </c:pt>
                <c:pt idx="173">
                  <c:v>1.627</c:v>
                </c:pt>
                <c:pt idx="174">
                  <c:v>1.6280000000000001</c:v>
                </c:pt>
                <c:pt idx="175">
                  <c:v>1.631</c:v>
                </c:pt>
                <c:pt idx="176">
                  <c:v>1.6360000000000001</c:v>
                </c:pt>
                <c:pt idx="177">
                  <c:v>1.64</c:v>
                </c:pt>
                <c:pt idx="178">
                  <c:v>1.6459999999999999</c:v>
                </c:pt>
                <c:pt idx="179">
                  <c:v>1.6479999999999999</c:v>
                </c:pt>
                <c:pt idx="180">
                  <c:v>1.6540000000000001</c:v>
                </c:pt>
                <c:pt idx="181">
                  <c:v>1.6559999999999999</c:v>
                </c:pt>
                <c:pt idx="182">
                  <c:v>1.659</c:v>
                </c:pt>
                <c:pt idx="183">
                  <c:v>1.6620000000000001</c:v>
                </c:pt>
                <c:pt idx="184">
                  <c:v>1.663</c:v>
                </c:pt>
                <c:pt idx="185">
                  <c:v>1.667</c:v>
                </c:pt>
                <c:pt idx="186">
                  <c:v>1.6720000000000002</c:v>
                </c:pt>
                <c:pt idx="187">
                  <c:v>1.6759999999999999</c:v>
                </c:pt>
                <c:pt idx="188">
                  <c:v>1.6819999999999999</c:v>
                </c:pt>
                <c:pt idx="189">
                  <c:v>1.6830000000000001</c:v>
                </c:pt>
                <c:pt idx="190">
                  <c:v>1.6859999999999999</c:v>
                </c:pt>
                <c:pt idx="191">
                  <c:v>1.6869999999999998</c:v>
                </c:pt>
                <c:pt idx="192">
                  <c:v>1.6890000000000001</c:v>
                </c:pt>
                <c:pt idx="193">
                  <c:v>1.6919999999999999</c:v>
                </c:pt>
                <c:pt idx="194">
                  <c:v>1.6930000000000001</c:v>
                </c:pt>
                <c:pt idx="195">
                  <c:v>1.6980000000000002</c:v>
                </c:pt>
                <c:pt idx="196">
                  <c:v>1.7030000000000001</c:v>
                </c:pt>
                <c:pt idx="197">
                  <c:v>1.7090000000000001</c:v>
                </c:pt>
                <c:pt idx="198">
                  <c:v>1.714</c:v>
                </c:pt>
                <c:pt idx="199">
                  <c:v>1.7149999999999999</c:v>
                </c:pt>
                <c:pt idx="200">
                  <c:v>1.7170000000000001</c:v>
                </c:pt>
                <c:pt idx="201">
                  <c:v>1.7190000000000001</c:v>
                </c:pt>
                <c:pt idx="202">
                  <c:v>1.7190000000000001</c:v>
                </c:pt>
                <c:pt idx="203">
                  <c:v>1.7249999999999999</c:v>
                </c:pt>
                <c:pt idx="204">
                  <c:v>1.7270000000000001</c:v>
                </c:pt>
                <c:pt idx="205">
                  <c:v>1.734</c:v>
                </c:pt>
                <c:pt idx="206">
                  <c:v>1.738</c:v>
                </c:pt>
                <c:pt idx="207">
                  <c:v>1.738</c:v>
                </c:pt>
                <c:pt idx="208">
                  <c:v>1.7390000000000001</c:v>
                </c:pt>
                <c:pt idx="209">
                  <c:v>1.74</c:v>
                </c:pt>
                <c:pt idx="210">
                  <c:v>1.742</c:v>
                </c:pt>
                <c:pt idx="211">
                  <c:v>1.7470000000000001</c:v>
                </c:pt>
                <c:pt idx="212">
                  <c:v>1.7509999999999999</c:v>
                </c:pt>
                <c:pt idx="213">
                  <c:v>1.7570000000000001</c:v>
                </c:pt>
                <c:pt idx="214">
                  <c:v>1.76</c:v>
                </c:pt>
                <c:pt idx="215">
                  <c:v>1.7619999999999998</c:v>
                </c:pt>
                <c:pt idx="216">
                  <c:v>1.764</c:v>
                </c:pt>
                <c:pt idx="217">
                  <c:v>1.7630000000000001</c:v>
                </c:pt>
                <c:pt idx="218">
                  <c:v>1.766</c:v>
                </c:pt>
                <c:pt idx="219">
                  <c:v>1.7669999999999999</c:v>
                </c:pt>
                <c:pt idx="220">
                  <c:v>1.7689999999999999</c:v>
                </c:pt>
                <c:pt idx="221">
                  <c:v>1.7730000000000001</c:v>
                </c:pt>
                <c:pt idx="222">
                  <c:v>1.776</c:v>
                </c:pt>
                <c:pt idx="223">
                  <c:v>1.7810000000000001</c:v>
                </c:pt>
                <c:pt idx="224">
                  <c:v>1.7830000000000001</c:v>
                </c:pt>
                <c:pt idx="225">
                  <c:v>1.7849999999999999</c:v>
                </c:pt>
                <c:pt idx="226">
                  <c:v>1.7869999999999999</c:v>
                </c:pt>
                <c:pt idx="227">
                  <c:v>1.7889999999999999</c:v>
                </c:pt>
                <c:pt idx="228">
                  <c:v>1.7910000000000001</c:v>
                </c:pt>
                <c:pt idx="229">
                  <c:v>1.7930000000000001</c:v>
                </c:pt>
                <c:pt idx="230">
                  <c:v>1.7979999999999998</c:v>
                </c:pt>
                <c:pt idx="231">
                  <c:v>1.8010000000000002</c:v>
                </c:pt>
                <c:pt idx="232">
                  <c:v>1.802</c:v>
                </c:pt>
                <c:pt idx="233">
                  <c:v>1.8049999999999999</c:v>
                </c:pt>
                <c:pt idx="234">
                  <c:v>1.806</c:v>
                </c:pt>
                <c:pt idx="235">
                  <c:v>1.8090000000000002</c:v>
                </c:pt>
                <c:pt idx="236">
                  <c:v>1.8120000000000001</c:v>
                </c:pt>
                <c:pt idx="237">
                  <c:v>1.8159999999999998</c:v>
                </c:pt>
                <c:pt idx="238">
                  <c:v>1.8190000000000002</c:v>
                </c:pt>
                <c:pt idx="239">
                  <c:v>1.8240000000000001</c:v>
                </c:pt>
                <c:pt idx="240">
                  <c:v>1.8259999999999998</c:v>
                </c:pt>
                <c:pt idx="241">
                  <c:v>1.8280000000000001</c:v>
                </c:pt>
                <c:pt idx="242">
                  <c:v>1.831</c:v>
                </c:pt>
                <c:pt idx="243">
                  <c:v>1.8339999999999999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B10-0F4B-8235-5845CD7CB9BF}"/>
            </c:ext>
          </c:extLst>
        </c:ser>
        <c:ser>
          <c:idx val="2"/>
          <c:order val="1"/>
          <c:tx>
            <c:v>R2</c:v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+potential'!$H$188:$H$401</c:f>
              <c:numCache>
                <c:formatCode>General</c:formatCode>
                <c:ptCount val="214"/>
                <c:pt idx="0">
                  <c:v>212.79999999999998</c:v>
                </c:pt>
                <c:pt idx="1">
                  <c:v>211.79999999999998</c:v>
                </c:pt>
                <c:pt idx="2">
                  <c:v>210.79999999999998</c:v>
                </c:pt>
                <c:pt idx="3">
                  <c:v>209.79999999999998</c:v>
                </c:pt>
                <c:pt idx="4">
                  <c:v>208.8</c:v>
                </c:pt>
                <c:pt idx="5">
                  <c:v>207.8</c:v>
                </c:pt>
                <c:pt idx="6">
                  <c:v>206.8</c:v>
                </c:pt>
                <c:pt idx="7">
                  <c:v>205.8</c:v>
                </c:pt>
                <c:pt idx="8">
                  <c:v>204.8</c:v>
                </c:pt>
                <c:pt idx="9">
                  <c:v>203.8</c:v>
                </c:pt>
                <c:pt idx="10">
                  <c:v>202.8</c:v>
                </c:pt>
                <c:pt idx="11">
                  <c:v>201.8</c:v>
                </c:pt>
                <c:pt idx="12">
                  <c:v>200.8</c:v>
                </c:pt>
                <c:pt idx="13">
                  <c:v>199.8</c:v>
                </c:pt>
                <c:pt idx="14">
                  <c:v>198.8</c:v>
                </c:pt>
                <c:pt idx="15">
                  <c:v>197.8</c:v>
                </c:pt>
                <c:pt idx="16">
                  <c:v>196.8</c:v>
                </c:pt>
                <c:pt idx="17">
                  <c:v>195.8</c:v>
                </c:pt>
                <c:pt idx="18">
                  <c:v>194.8</c:v>
                </c:pt>
                <c:pt idx="19">
                  <c:v>193.8</c:v>
                </c:pt>
                <c:pt idx="20">
                  <c:v>192.8</c:v>
                </c:pt>
                <c:pt idx="21">
                  <c:v>191.8</c:v>
                </c:pt>
                <c:pt idx="22">
                  <c:v>190.8</c:v>
                </c:pt>
                <c:pt idx="23">
                  <c:v>189.79999999999998</c:v>
                </c:pt>
                <c:pt idx="24">
                  <c:v>188.79999999999998</c:v>
                </c:pt>
                <c:pt idx="25">
                  <c:v>187.79999999999998</c:v>
                </c:pt>
                <c:pt idx="26">
                  <c:v>186.79999999999998</c:v>
                </c:pt>
                <c:pt idx="27">
                  <c:v>185.79999999999998</c:v>
                </c:pt>
                <c:pt idx="28">
                  <c:v>184.79999999999998</c:v>
                </c:pt>
                <c:pt idx="29">
                  <c:v>183.79999999999998</c:v>
                </c:pt>
                <c:pt idx="30">
                  <c:v>182.79999999999998</c:v>
                </c:pt>
                <c:pt idx="31">
                  <c:v>181.79999999999998</c:v>
                </c:pt>
                <c:pt idx="32">
                  <c:v>180.79999999999998</c:v>
                </c:pt>
                <c:pt idx="33">
                  <c:v>179.79999999999998</c:v>
                </c:pt>
                <c:pt idx="34">
                  <c:v>178.79999999999998</c:v>
                </c:pt>
                <c:pt idx="35">
                  <c:v>177.8</c:v>
                </c:pt>
                <c:pt idx="36">
                  <c:v>176.8</c:v>
                </c:pt>
                <c:pt idx="37">
                  <c:v>175.8</c:v>
                </c:pt>
                <c:pt idx="38">
                  <c:v>174.8</c:v>
                </c:pt>
                <c:pt idx="39">
                  <c:v>173.8</c:v>
                </c:pt>
                <c:pt idx="40">
                  <c:v>172.8</c:v>
                </c:pt>
                <c:pt idx="41">
                  <c:v>171.8</c:v>
                </c:pt>
                <c:pt idx="42">
                  <c:v>170.8</c:v>
                </c:pt>
                <c:pt idx="43">
                  <c:v>169.8</c:v>
                </c:pt>
                <c:pt idx="44">
                  <c:v>168.8</c:v>
                </c:pt>
                <c:pt idx="45">
                  <c:v>167.8</c:v>
                </c:pt>
                <c:pt idx="46">
                  <c:v>166.8</c:v>
                </c:pt>
                <c:pt idx="47">
                  <c:v>165.8</c:v>
                </c:pt>
                <c:pt idx="48">
                  <c:v>164.8</c:v>
                </c:pt>
                <c:pt idx="49">
                  <c:v>163.80000000000001</c:v>
                </c:pt>
                <c:pt idx="50">
                  <c:v>162.80000000000001</c:v>
                </c:pt>
                <c:pt idx="51">
                  <c:v>161.80000000000001</c:v>
                </c:pt>
                <c:pt idx="52">
                  <c:v>160.80000000000001</c:v>
                </c:pt>
                <c:pt idx="53">
                  <c:v>159.80000000000001</c:v>
                </c:pt>
                <c:pt idx="54">
                  <c:v>158.9</c:v>
                </c:pt>
                <c:pt idx="55">
                  <c:v>157.79999999999998</c:v>
                </c:pt>
                <c:pt idx="56">
                  <c:v>156.79999999999998</c:v>
                </c:pt>
                <c:pt idx="57">
                  <c:v>155.79999999999998</c:v>
                </c:pt>
                <c:pt idx="58">
                  <c:v>154.79999999999998</c:v>
                </c:pt>
                <c:pt idx="59">
                  <c:v>153.9</c:v>
                </c:pt>
                <c:pt idx="60">
                  <c:v>152.9</c:v>
                </c:pt>
                <c:pt idx="61">
                  <c:v>151.9</c:v>
                </c:pt>
                <c:pt idx="62">
                  <c:v>150.9</c:v>
                </c:pt>
                <c:pt idx="63">
                  <c:v>149.9</c:v>
                </c:pt>
                <c:pt idx="64">
                  <c:v>148.9</c:v>
                </c:pt>
                <c:pt idx="65">
                  <c:v>147.9</c:v>
                </c:pt>
                <c:pt idx="66">
                  <c:v>146.9</c:v>
                </c:pt>
                <c:pt idx="67">
                  <c:v>145.9</c:v>
                </c:pt>
                <c:pt idx="68">
                  <c:v>144.9</c:v>
                </c:pt>
                <c:pt idx="69">
                  <c:v>143.9</c:v>
                </c:pt>
                <c:pt idx="70">
                  <c:v>142.9</c:v>
                </c:pt>
                <c:pt idx="71">
                  <c:v>141.9</c:v>
                </c:pt>
                <c:pt idx="72">
                  <c:v>140.9</c:v>
                </c:pt>
                <c:pt idx="73">
                  <c:v>139.9</c:v>
                </c:pt>
                <c:pt idx="74">
                  <c:v>138.9</c:v>
                </c:pt>
                <c:pt idx="75">
                  <c:v>137.9</c:v>
                </c:pt>
                <c:pt idx="76">
                  <c:v>136.9</c:v>
                </c:pt>
                <c:pt idx="77">
                  <c:v>135.9</c:v>
                </c:pt>
                <c:pt idx="78">
                  <c:v>134.9</c:v>
                </c:pt>
                <c:pt idx="79">
                  <c:v>133.89999999999998</c:v>
                </c:pt>
                <c:pt idx="80">
                  <c:v>132.89999999999998</c:v>
                </c:pt>
                <c:pt idx="81">
                  <c:v>131.89999999999998</c:v>
                </c:pt>
                <c:pt idx="82">
                  <c:v>130.89999999999998</c:v>
                </c:pt>
                <c:pt idx="83">
                  <c:v>129.89999999999998</c:v>
                </c:pt>
                <c:pt idx="84">
                  <c:v>128.89999999999998</c:v>
                </c:pt>
                <c:pt idx="85">
                  <c:v>127.90000000000002</c:v>
                </c:pt>
                <c:pt idx="86">
                  <c:v>126.9</c:v>
                </c:pt>
                <c:pt idx="87">
                  <c:v>125.9</c:v>
                </c:pt>
                <c:pt idx="88">
                  <c:v>124.89999999999999</c:v>
                </c:pt>
                <c:pt idx="89">
                  <c:v>123.89999999999999</c:v>
                </c:pt>
                <c:pt idx="90">
                  <c:v>122.89999999999999</c:v>
                </c:pt>
                <c:pt idx="91">
                  <c:v>121.89999999999999</c:v>
                </c:pt>
                <c:pt idx="92">
                  <c:v>120.89999999999999</c:v>
                </c:pt>
                <c:pt idx="93">
                  <c:v>119.9</c:v>
                </c:pt>
                <c:pt idx="94">
                  <c:v>118.9</c:v>
                </c:pt>
                <c:pt idx="95">
                  <c:v>117.9</c:v>
                </c:pt>
                <c:pt idx="96">
                  <c:v>116.9</c:v>
                </c:pt>
                <c:pt idx="97">
                  <c:v>115.9</c:v>
                </c:pt>
                <c:pt idx="98">
                  <c:v>114.9</c:v>
                </c:pt>
                <c:pt idx="99">
                  <c:v>113.9</c:v>
                </c:pt>
                <c:pt idx="100">
                  <c:v>112.9</c:v>
                </c:pt>
                <c:pt idx="101">
                  <c:v>111.9</c:v>
                </c:pt>
                <c:pt idx="102">
                  <c:v>110.9</c:v>
                </c:pt>
                <c:pt idx="103">
                  <c:v>109.89999999999999</c:v>
                </c:pt>
                <c:pt idx="104">
                  <c:v>108.89999999999999</c:v>
                </c:pt>
                <c:pt idx="105">
                  <c:v>107.89999999999999</c:v>
                </c:pt>
                <c:pt idx="106">
                  <c:v>106.89999999999999</c:v>
                </c:pt>
                <c:pt idx="107">
                  <c:v>105.89999999999999</c:v>
                </c:pt>
                <c:pt idx="108">
                  <c:v>104.89999999999999</c:v>
                </c:pt>
                <c:pt idx="109">
                  <c:v>103.9</c:v>
                </c:pt>
                <c:pt idx="110">
                  <c:v>102.9</c:v>
                </c:pt>
                <c:pt idx="111">
                  <c:v>101.9</c:v>
                </c:pt>
                <c:pt idx="112">
                  <c:v>100.9</c:v>
                </c:pt>
                <c:pt idx="113">
                  <c:v>99.88</c:v>
                </c:pt>
                <c:pt idx="114">
                  <c:v>98.88</c:v>
                </c:pt>
                <c:pt idx="115">
                  <c:v>97.88</c:v>
                </c:pt>
                <c:pt idx="116">
                  <c:v>96.88</c:v>
                </c:pt>
                <c:pt idx="117">
                  <c:v>95.88000000000001</c:v>
                </c:pt>
                <c:pt idx="118">
                  <c:v>94.89</c:v>
                </c:pt>
                <c:pt idx="119">
                  <c:v>93.88000000000001</c:v>
                </c:pt>
                <c:pt idx="120">
                  <c:v>92.89</c:v>
                </c:pt>
                <c:pt idx="121">
                  <c:v>91.88000000000001</c:v>
                </c:pt>
                <c:pt idx="122">
                  <c:v>90.89</c:v>
                </c:pt>
                <c:pt idx="123">
                  <c:v>89.89</c:v>
                </c:pt>
                <c:pt idx="124">
                  <c:v>88.89</c:v>
                </c:pt>
                <c:pt idx="125">
                  <c:v>87.88</c:v>
                </c:pt>
                <c:pt idx="126">
                  <c:v>86.89</c:v>
                </c:pt>
                <c:pt idx="127">
                  <c:v>85.89</c:v>
                </c:pt>
                <c:pt idx="128">
                  <c:v>84.889999999999986</c:v>
                </c:pt>
                <c:pt idx="129">
                  <c:v>83.89</c:v>
                </c:pt>
                <c:pt idx="130">
                  <c:v>82.89</c:v>
                </c:pt>
                <c:pt idx="131">
                  <c:v>81.89</c:v>
                </c:pt>
                <c:pt idx="132">
                  <c:v>80.89</c:v>
                </c:pt>
                <c:pt idx="133">
                  <c:v>79.89</c:v>
                </c:pt>
                <c:pt idx="134">
                  <c:v>78.89</c:v>
                </c:pt>
                <c:pt idx="135">
                  <c:v>77.89</c:v>
                </c:pt>
                <c:pt idx="136">
                  <c:v>76.89</c:v>
                </c:pt>
                <c:pt idx="137">
                  <c:v>75.899999999999991</c:v>
                </c:pt>
                <c:pt idx="138">
                  <c:v>74.89</c:v>
                </c:pt>
                <c:pt idx="139">
                  <c:v>73.89</c:v>
                </c:pt>
                <c:pt idx="140">
                  <c:v>72.900000000000006</c:v>
                </c:pt>
                <c:pt idx="141">
                  <c:v>71.900000000000006</c:v>
                </c:pt>
                <c:pt idx="142">
                  <c:v>70.89</c:v>
                </c:pt>
                <c:pt idx="143">
                  <c:v>69.900000000000006</c:v>
                </c:pt>
                <c:pt idx="144">
                  <c:v>68.900000000000006</c:v>
                </c:pt>
                <c:pt idx="145">
                  <c:v>67.900000000000006</c:v>
                </c:pt>
                <c:pt idx="146">
                  <c:v>66.900000000000006</c:v>
                </c:pt>
                <c:pt idx="147">
                  <c:v>65.89</c:v>
                </c:pt>
                <c:pt idx="148">
                  <c:v>64.89</c:v>
                </c:pt>
                <c:pt idx="149">
                  <c:v>63.9</c:v>
                </c:pt>
                <c:pt idx="150">
                  <c:v>62.9</c:v>
                </c:pt>
                <c:pt idx="151">
                  <c:v>61.9</c:v>
                </c:pt>
                <c:pt idx="152">
                  <c:v>60.900000000000006</c:v>
                </c:pt>
                <c:pt idx="153">
                  <c:v>59.9</c:v>
                </c:pt>
                <c:pt idx="154">
                  <c:v>58.91</c:v>
                </c:pt>
                <c:pt idx="155">
                  <c:v>57.9</c:v>
                </c:pt>
                <c:pt idx="156">
                  <c:v>56.9</c:v>
                </c:pt>
                <c:pt idx="157">
                  <c:v>55.9</c:v>
                </c:pt>
                <c:pt idx="158">
                  <c:v>54.9</c:v>
                </c:pt>
                <c:pt idx="159">
                  <c:v>53.900000000000006</c:v>
                </c:pt>
                <c:pt idx="160">
                  <c:v>52.900000000000006</c:v>
                </c:pt>
                <c:pt idx="161">
                  <c:v>51.9</c:v>
                </c:pt>
                <c:pt idx="162">
                  <c:v>50.9</c:v>
                </c:pt>
                <c:pt idx="163">
                  <c:v>49.910000000000004</c:v>
                </c:pt>
                <c:pt idx="164">
                  <c:v>48.910000000000004</c:v>
                </c:pt>
                <c:pt idx="165">
                  <c:v>47.9</c:v>
                </c:pt>
                <c:pt idx="166">
                  <c:v>46.910000000000004</c:v>
                </c:pt>
                <c:pt idx="167">
                  <c:v>45.91</c:v>
                </c:pt>
                <c:pt idx="168">
                  <c:v>44.91</c:v>
                </c:pt>
                <c:pt idx="169">
                  <c:v>43.91</c:v>
                </c:pt>
                <c:pt idx="170">
                  <c:v>42.9</c:v>
                </c:pt>
                <c:pt idx="171">
                  <c:v>41.910000000000004</c:v>
                </c:pt>
                <c:pt idx="172">
                  <c:v>40.910000000000004</c:v>
                </c:pt>
                <c:pt idx="173">
                  <c:v>39.910000000000004</c:v>
                </c:pt>
                <c:pt idx="174">
                  <c:v>38.909999999999997</c:v>
                </c:pt>
                <c:pt idx="175">
                  <c:v>37.909999999999997</c:v>
                </c:pt>
                <c:pt idx="176">
                  <c:v>36.909999999999997</c:v>
                </c:pt>
                <c:pt idx="177">
                  <c:v>35.909999999999997</c:v>
                </c:pt>
                <c:pt idx="178">
                  <c:v>34.909999999999997</c:v>
                </c:pt>
                <c:pt idx="179">
                  <c:v>33.910000000000004</c:v>
                </c:pt>
                <c:pt idx="180">
                  <c:v>32.910000000000004</c:v>
                </c:pt>
                <c:pt idx="181">
                  <c:v>31.919999999999998</c:v>
                </c:pt>
                <c:pt idx="182">
                  <c:v>30.919999999999998</c:v>
                </c:pt>
                <c:pt idx="183">
                  <c:v>29.91</c:v>
                </c:pt>
                <c:pt idx="184">
                  <c:v>28.91</c:v>
                </c:pt>
                <c:pt idx="185">
                  <c:v>27.91</c:v>
                </c:pt>
                <c:pt idx="186">
                  <c:v>26.919999999999998</c:v>
                </c:pt>
                <c:pt idx="187">
                  <c:v>25.919999999999998</c:v>
                </c:pt>
                <c:pt idx="188">
                  <c:v>24.92</c:v>
                </c:pt>
                <c:pt idx="189">
                  <c:v>23.92</c:v>
                </c:pt>
                <c:pt idx="190">
                  <c:v>22.919999999999998</c:v>
                </c:pt>
                <c:pt idx="191">
                  <c:v>21.919999999999998</c:v>
                </c:pt>
                <c:pt idx="192">
                  <c:v>20.92</c:v>
                </c:pt>
                <c:pt idx="193">
                  <c:v>19.91</c:v>
                </c:pt>
                <c:pt idx="194">
                  <c:v>18.919999999999998</c:v>
                </c:pt>
                <c:pt idx="195">
                  <c:v>17.919999999999998</c:v>
                </c:pt>
                <c:pt idx="196">
                  <c:v>16.920000000000002</c:v>
                </c:pt>
                <c:pt idx="197">
                  <c:v>15.92</c:v>
                </c:pt>
                <c:pt idx="198">
                  <c:v>14.92</c:v>
                </c:pt>
                <c:pt idx="199">
                  <c:v>13.92</c:v>
                </c:pt>
                <c:pt idx="200">
                  <c:v>12.93</c:v>
                </c:pt>
                <c:pt idx="201">
                  <c:v>11.92</c:v>
                </c:pt>
                <c:pt idx="202">
                  <c:v>10.92</c:v>
                </c:pt>
                <c:pt idx="203">
                  <c:v>9.9209999999999994</c:v>
                </c:pt>
                <c:pt idx="204">
                  <c:v>8.9200000000000017</c:v>
                </c:pt>
                <c:pt idx="205">
                  <c:v>7.9229999999999992</c:v>
                </c:pt>
                <c:pt idx="206">
                  <c:v>6.9210000000000003</c:v>
                </c:pt>
                <c:pt idx="207">
                  <c:v>5.9269999999999996</c:v>
                </c:pt>
                <c:pt idx="208">
                  <c:v>4.9240000000000004</c:v>
                </c:pt>
                <c:pt idx="209">
                  <c:v>3.9220000000000002</c:v>
                </c:pt>
                <c:pt idx="210">
                  <c:v>2.9250000000000003</c:v>
                </c:pt>
                <c:pt idx="211">
                  <c:v>1.9239999999999999</c:v>
                </c:pt>
                <c:pt idx="212">
                  <c:v>0.9275000000000001</c:v>
                </c:pt>
                <c:pt idx="213">
                  <c:v>-6.8440000000000001E-2</c:v>
                </c:pt>
              </c:numCache>
            </c:numRef>
          </c:xVal>
          <c:yVal>
            <c:numRef>
              <c:f>'Milli +potential'!$I$188:$I$401</c:f>
              <c:numCache>
                <c:formatCode>General</c:formatCode>
                <c:ptCount val="214"/>
                <c:pt idx="0">
                  <c:v>8.9969999999999998E-3</c:v>
                </c:pt>
                <c:pt idx="1">
                  <c:v>3.3769999999999994E-2</c:v>
                </c:pt>
                <c:pt idx="2">
                  <c:v>5.4710000000000002E-2</c:v>
                </c:pt>
                <c:pt idx="3">
                  <c:v>8.7440000000000004E-2</c:v>
                </c:pt>
                <c:pt idx="4">
                  <c:v>0.11349999999999999</c:v>
                </c:pt>
                <c:pt idx="5">
                  <c:v>0.1371</c:v>
                </c:pt>
                <c:pt idx="6">
                  <c:v>0.16259999999999999</c:v>
                </c:pt>
                <c:pt idx="7">
                  <c:v>0.188</c:v>
                </c:pt>
                <c:pt idx="8">
                  <c:v>0.2145</c:v>
                </c:pt>
                <c:pt idx="9">
                  <c:v>0.23910000000000001</c:v>
                </c:pt>
                <c:pt idx="10">
                  <c:v>0.26340000000000002</c:v>
                </c:pt>
                <c:pt idx="11">
                  <c:v>0.2898</c:v>
                </c:pt>
                <c:pt idx="12">
                  <c:v>0.31509999999999999</c:v>
                </c:pt>
                <c:pt idx="13">
                  <c:v>0.3402</c:v>
                </c:pt>
                <c:pt idx="14">
                  <c:v>0.36349999999999999</c:v>
                </c:pt>
                <c:pt idx="15">
                  <c:v>0.38750000000000001</c:v>
                </c:pt>
                <c:pt idx="16">
                  <c:v>0.41310000000000002</c:v>
                </c:pt>
                <c:pt idx="17">
                  <c:v>0.43759999999999999</c:v>
                </c:pt>
                <c:pt idx="18">
                  <c:v>0.46030000000000004</c:v>
                </c:pt>
                <c:pt idx="19">
                  <c:v>0.48420000000000002</c:v>
                </c:pt>
                <c:pt idx="20">
                  <c:v>0.5091</c:v>
                </c:pt>
                <c:pt idx="21">
                  <c:v>0.53510000000000002</c:v>
                </c:pt>
                <c:pt idx="22">
                  <c:v>0.55750000000000011</c:v>
                </c:pt>
                <c:pt idx="23">
                  <c:v>0.58009999999999995</c:v>
                </c:pt>
                <c:pt idx="24">
                  <c:v>0.6038</c:v>
                </c:pt>
                <c:pt idx="25">
                  <c:v>0.627</c:v>
                </c:pt>
                <c:pt idx="26">
                  <c:v>0.64990000000000003</c:v>
                </c:pt>
                <c:pt idx="27">
                  <c:v>0.67110000000000003</c:v>
                </c:pt>
                <c:pt idx="28">
                  <c:v>0.6957000000000001</c:v>
                </c:pt>
                <c:pt idx="29">
                  <c:v>0.71989999999999998</c:v>
                </c:pt>
                <c:pt idx="30">
                  <c:v>0.74119999999999997</c:v>
                </c:pt>
                <c:pt idx="31">
                  <c:v>0.76280000000000003</c:v>
                </c:pt>
                <c:pt idx="32">
                  <c:v>0.78450000000000009</c:v>
                </c:pt>
                <c:pt idx="33">
                  <c:v>0.80779999999999996</c:v>
                </c:pt>
                <c:pt idx="34">
                  <c:v>0.83130000000000004</c:v>
                </c:pt>
                <c:pt idx="35">
                  <c:v>0.85110000000000008</c:v>
                </c:pt>
                <c:pt idx="36">
                  <c:v>0.874</c:v>
                </c:pt>
                <c:pt idx="37">
                  <c:v>0.8952</c:v>
                </c:pt>
                <c:pt idx="38">
                  <c:v>0.91839999999999999</c:v>
                </c:pt>
                <c:pt idx="39">
                  <c:v>0.93969999999999998</c:v>
                </c:pt>
                <c:pt idx="40">
                  <c:v>0.96179999999999999</c:v>
                </c:pt>
                <c:pt idx="41">
                  <c:v>0.98580000000000001</c:v>
                </c:pt>
                <c:pt idx="42">
                  <c:v>1.0070000000000001</c:v>
                </c:pt>
                <c:pt idx="43">
                  <c:v>1.028</c:v>
                </c:pt>
                <c:pt idx="44">
                  <c:v>1.0469999999999999</c:v>
                </c:pt>
                <c:pt idx="45">
                  <c:v>1.0679999999999998</c:v>
                </c:pt>
                <c:pt idx="46">
                  <c:v>1.0900000000000001</c:v>
                </c:pt>
                <c:pt idx="47">
                  <c:v>1.1100000000000001</c:v>
                </c:pt>
                <c:pt idx="48">
                  <c:v>1.1299999999999999</c:v>
                </c:pt>
                <c:pt idx="49">
                  <c:v>1.1509999999999998</c:v>
                </c:pt>
                <c:pt idx="50">
                  <c:v>1.17</c:v>
                </c:pt>
                <c:pt idx="51">
                  <c:v>1.1910000000000001</c:v>
                </c:pt>
                <c:pt idx="52">
                  <c:v>1.2080000000000002</c:v>
                </c:pt>
                <c:pt idx="53">
                  <c:v>1.228</c:v>
                </c:pt>
                <c:pt idx="54">
                  <c:v>1.248</c:v>
                </c:pt>
                <c:pt idx="55">
                  <c:v>1.266</c:v>
                </c:pt>
                <c:pt idx="56">
                  <c:v>1.286</c:v>
                </c:pt>
                <c:pt idx="57">
                  <c:v>1.3029999999999999</c:v>
                </c:pt>
                <c:pt idx="58">
                  <c:v>1.323</c:v>
                </c:pt>
                <c:pt idx="59">
                  <c:v>1.341</c:v>
                </c:pt>
                <c:pt idx="60">
                  <c:v>1.3580000000000001</c:v>
                </c:pt>
                <c:pt idx="61">
                  <c:v>1.3780000000000001</c:v>
                </c:pt>
                <c:pt idx="62">
                  <c:v>1.397</c:v>
                </c:pt>
                <c:pt idx="63">
                  <c:v>1.415</c:v>
                </c:pt>
                <c:pt idx="64">
                  <c:v>1.4330000000000001</c:v>
                </c:pt>
                <c:pt idx="65">
                  <c:v>1.4469999999999998</c:v>
                </c:pt>
                <c:pt idx="66">
                  <c:v>1.4670000000000001</c:v>
                </c:pt>
                <c:pt idx="67">
                  <c:v>1.4850000000000001</c:v>
                </c:pt>
                <c:pt idx="68">
                  <c:v>1.5029999999999999</c:v>
                </c:pt>
                <c:pt idx="69">
                  <c:v>1.5169999999999999</c:v>
                </c:pt>
                <c:pt idx="70">
                  <c:v>1.5330000000000001</c:v>
                </c:pt>
                <c:pt idx="71">
                  <c:v>1.5510000000000002</c:v>
                </c:pt>
                <c:pt idx="72">
                  <c:v>1.5680000000000001</c:v>
                </c:pt>
                <c:pt idx="73">
                  <c:v>1.583</c:v>
                </c:pt>
                <c:pt idx="74">
                  <c:v>1.599</c:v>
                </c:pt>
                <c:pt idx="75">
                  <c:v>1.6160000000000001</c:v>
                </c:pt>
                <c:pt idx="76">
                  <c:v>1.6340000000000001</c:v>
                </c:pt>
                <c:pt idx="77">
                  <c:v>1.647</c:v>
                </c:pt>
                <c:pt idx="78">
                  <c:v>1.6620000000000001</c:v>
                </c:pt>
                <c:pt idx="79">
                  <c:v>1.6789999999999998</c:v>
                </c:pt>
                <c:pt idx="80">
                  <c:v>1.6930000000000001</c:v>
                </c:pt>
                <c:pt idx="81">
                  <c:v>1.7080000000000002</c:v>
                </c:pt>
                <c:pt idx="82">
                  <c:v>1.72</c:v>
                </c:pt>
                <c:pt idx="83">
                  <c:v>1.736</c:v>
                </c:pt>
                <c:pt idx="84">
                  <c:v>1.7529999999999999</c:v>
                </c:pt>
                <c:pt idx="85">
                  <c:v>1.7669999999999999</c:v>
                </c:pt>
                <c:pt idx="86">
                  <c:v>1.7810000000000001</c:v>
                </c:pt>
                <c:pt idx="87">
                  <c:v>1.794</c:v>
                </c:pt>
                <c:pt idx="88">
                  <c:v>1.8109999999999999</c:v>
                </c:pt>
                <c:pt idx="89">
                  <c:v>1.825</c:v>
                </c:pt>
                <c:pt idx="90">
                  <c:v>1.8359999999999999</c:v>
                </c:pt>
                <c:pt idx="91">
                  <c:v>1.85</c:v>
                </c:pt>
                <c:pt idx="92">
                  <c:v>1.8619999999999999</c:v>
                </c:pt>
                <c:pt idx="93">
                  <c:v>1.875</c:v>
                </c:pt>
                <c:pt idx="94">
                  <c:v>1.887</c:v>
                </c:pt>
                <c:pt idx="95">
                  <c:v>1.8979999999999999</c:v>
                </c:pt>
                <c:pt idx="96">
                  <c:v>1.9120000000000001</c:v>
                </c:pt>
                <c:pt idx="97">
                  <c:v>1.9239999999999999</c:v>
                </c:pt>
                <c:pt idx="98">
                  <c:v>1.9369999999999998</c:v>
                </c:pt>
                <c:pt idx="99">
                  <c:v>1.9510000000000001</c:v>
                </c:pt>
                <c:pt idx="100">
                  <c:v>1.9629999999999999</c:v>
                </c:pt>
                <c:pt idx="101">
                  <c:v>1.976</c:v>
                </c:pt>
                <c:pt idx="102">
                  <c:v>1.9849999999999999</c:v>
                </c:pt>
                <c:pt idx="103">
                  <c:v>1.996</c:v>
                </c:pt>
                <c:pt idx="104">
                  <c:v>2.008</c:v>
                </c:pt>
                <c:pt idx="105">
                  <c:v>2.0190000000000001</c:v>
                </c:pt>
                <c:pt idx="106">
                  <c:v>2.0309999999999997</c:v>
                </c:pt>
                <c:pt idx="107">
                  <c:v>2.0390000000000001</c:v>
                </c:pt>
                <c:pt idx="108">
                  <c:v>2.0500000000000003</c:v>
                </c:pt>
                <c:pt idx="109">
                  <c:v>2.0609999999999999</c:v>
                </c:pt>
                <c:pt idx="110">
                  <c:v>2.0699999999999998</c:v>
                </c:pt>
                <c:pt idx="111">
                  <c:v>2.0820000000000003</c:v>
                </c:pt>
                <c:pt idx="112">
                  <c:v>2.09</c:v>
                </c:pt>
                <c:pt idx="113">
                  <c:v>2.101</c:v>
                </c:pt>
                <c:pt idx="114">
                  <c:v>2.1110000000000002</c:v>
                </c:pt>
                <c:pt idx="115">
                  <c:v>2.1189999999999998</c:v>
                </c:pt>
                <c:pt idx="116">
                  <c:v>2.129</c:v>
                </c:pt>
                <c:pt idx="117">
                  <c:v>2.137</c:v>
                </c:pt>
                <c:pt idx="118">
                  <c:v>2.1480000000000001</c:v>
                </c:pt>
                <c:pt idx="119">
                  <c:v>2.1589999999999998</c:v>
                </c:pt>
                <c:pt idx="120">
                  <c:v>2.1679999999999997</c:v>
                </c:pt>
                <c:pt idx="121">
                  <c:v>2.177</c:v>
                </c:pt>
                <c:pt idx="122">
                  <c:v>2.1840000000000002</c:v>
                </c:pt>
                <c:pt idx="123">
                  <c:v>2.1930000000000001</c:v>
                </c:pt>
                <c:pt idx="124">
                  <c:v>2.198</c:v>
                </c:pt>
                <c:pt idx="125">
                  <c:v>2.206</c:v>
                </c:pt>
                <c:pt idx="126">
                  <c:v>2.2189999999999999</c:v>
                </c:pt>
                <c:pt idx="127">
                  <c:v>2.2250000000000001</c:v>
                </c:pt>
                <c:pt idx="128">
                  <c:v>2.2320000000000002</c:v>
                </c:pt>
                <c:pt idx="129">
                  <c:v>2.2399999999999998</c:v>
                </c:pt>
                <c:pt idx="130">
                  <c:v>2.2480000000000002</c:v>
                </c:pt>
                <c:pt idx="131">
                  <c:v>2.2560000000000002</c:v>
                </c:pt>
                <c:pt idx="132">
                  <c:v>2.2610000000000001</c:v>
                </c:pt>
                <c:pt idx="133">
                  <c:v>2.2680000000000002</c:v>
                </c:pt>
                <c:pt idx="134">
                  <c:v>2.2749999999999999</c:v>
                </c:pt>
                <c:pt idx="135">
                  <c:v>2.2839999999999998</c:v>
                </c:pt>
                <c:pt idx="136">
                  <c:v>2.294</c:v>
                </c:pt>
                <c:pt idx="137">
                  <c:v>2.298</c:v>
                </c:pt>
                <c:pt idx="138">
                  <c:v>2.3050000000000002</c:v>
                </c:pt>
                <c:pt idx="139">
                  <c:v>2.3109999999999999</c:v>
                </c:pt>
                <c:pt idx="140">
                  <c:v>2.3170000000000002</c:v>
                </c:pt>
                <c:pt idx="141">
                  <c:v>2.3249999999999997</c:v>
                </c:pt>
                <c:pt idx="142">
                  <c:v>2.331</c:v>
                </c:pt>
                <c:pt idx="143">
                  <c:v>2.34</c:v>
                </c:pt>
                <c:pt idx="144">
                  <c:v>2.3440000000000003</c:v>
                </c:pt>
                <c:pt idx="145">
                  <c:v>2.3479999999999999</c:v>
                </c:pt>
                <c:pt idx="146">
                  <c:v>2.3559999999999999</c:v>
                </c:pt>
                <c:pt idx="147">
                  <c:v>2.3620000000000001</c:v>
                </c:pt>
                <c:pt idx="148">
                  <c:v>2.367</c:v>
                </c:pt>
                <c:pt idx="149">
                  <c:v>2.371</c:v>
                </c:pt>
                <c:pt idx="150">
                  <c:v>2.3759999999999999</c:v>
                </c:pt>
                <c:pt idx="151">
                  <c:v>2.383</c:v>
                </c:pt>
                <c:pt idx="152">
                  <c:v>2.3890000000000002</c:v>
                </c:pt>
                <c:pt idx="153">
                  <c:v>2.395</c:v>
                </c:pt>
                <c:pt idx="154">
                  <c:v>2.4</c:v>
                </c:pt>
                <c:pt idx="155">
                  <c:v>2.4049999999999998</c:v>
                </c:pt>
                <c:pt idx="156">
                  <c:v>2.4130000000000003</c:v>
                </c:pt>
                <c:pt idx="157">
                  <c:v>2.415</c:v>
                </c:pt>
                <c:pt idx="158">
                  <c:v>2.42</c:v>
                </c:pt>
                <c:pt idx="159">
                  <c:v>2.4239999999999999</c:v>
                </c:pt>
                <c:pt idx="160">
                  <c:v>2.4279999999999999</c:v>
                </c:pt>
                <c:pt idx="161">
                  <c:v>2.4329999999999998</c:v>
                </c:pt>
                <c:pt idx="162">
                  <c:v>2.4369999999999998</c:v>
                </c:pt>
                <c:pt idx="163">
                  <c:v>2.4430000000000001</c:v>
                </c:pt>
                <c:pt idx="164">
                  <c:v>2.448</c:v>
                </c:pt>
                <c:pt idx="165">
                  <c:v>2.4510000000000001</c:v>
                </c:pt>
                <c:pt idx="166">
                  <c:v>2.4569999999999999</c:v>
                </c:pt>
                <c:pt idx="167">
                  <c:v>2.464</c:v>
                </c:pt>
                <c:pt idx="168">
                  <c:v>2.4699999999999998</c:v>
                </c:pt>
                <c:pt idx="169">
                  <c:v>2.4729999999999999</c:v>
                </c:pt>
                <c:pt idx="170">
                  <c:v>2.476</c:v>
                </c:pt>
                <c:pt idx="171">
                  <c:v>2.4810000000000003</c:v>
                </c:pt>
                <c:pt idx="172">
                  <c:v>2.4830000000000001</c:v>
                </c:pt>
                <c:pt idx="173">
                  <c:v>2.488</c:v>
                </c:pt>
                <c:pt idx="174">
                  <c:v>2.4900000000000002</c:v>
                </c:pt>
                <c:pt idx="175">
                  <c:v>2.492</c:v>
                </c:pt>
                <c:pt idx="176">
                  <c:v>2.4990000000000001</c:v>
                </c:pt>
                <c:pt idx="177">
                  <c:v>2.504</c:v>
                </c:pt>
                <c:pt idx="178">
                  <c:v>2.508</c:v>
                </c:pt>
                <c:pt idx="179">
                  <c:v>2.5110000000000001</c:v>
                </c:pt>
                <c:pt idx="180">
                  <c:v>2.5129999999999999</c:v>
                </c:pt>
                <c:pt idx="181">
                  <c:v>2.5190000000000001</c:v>
                </c:pt>
                <c:pt idx="182">
                  <c:v>2.5219999999999998</c:v>
                </c:pt>
                <c:pt idx="183">
                  <c:v>2.5249999999999999</c:v>
                </c:pt>
                <c:pt idx="184">
                  <c:v>2.5260000000000002</c:v>
                </c:pt>
                <c:pt idx="185">
                  <c:v>2.532</c:v>
                </c:pt>
                <c:pt idx="186">
                  <c:v>2.5370000000000004</c:v>
                </c:pt>
                <c:pt idx="187">
                  <c:v>2.5379999999999998</c:v>
                </c:pt>
                <c:pt idx="188">
                  <c:v>2.5409999999999999</c:v>
                </c:pt>
                <c:pt idx="189">
                  <c:v>2.5449999999999999</c:v>
                </c:pt>
                <c:pt idx="190">
                  <c:v>2.5500000000000003</c:v>
                </c:pt>
                <c:pt idx="191">
                  <c:v>2.5550000000000002</c:v>
                </c:pt>
                <c:pt idx="192">
                  <c:v>2.5579999999999998</c:v>
                </c:pt>
                <c:pt idx="193">
                  <c:v>2.5619999999999998</c:v>
                </c:pt>
                <c:pt idx="194">
                  <c:v>2.5630000000000002</c:v>
                </c:pt>
                <c:pt idx="195">
                  <c:v>2.5649999999999999</c:v>
                </c:pt>
                <c:pt idx="196">
                  <c:v>2.569</c:v>
                </c:pt>
                <c:pt idx="197">
                  <c:v>2.57</c:v>
                </c:pt>
                <c:pt idx="198">
                  <c:v>2.5760000000000001</c:v>
                </c:pt>
                <c:pt idx="199">
                  <c:v>2.5790000000000002</c:v>
                </c:pt>
                <c:pt idx="200">
                  <c:v>2.5820000000000003</c:v>
                </c:pt>
                <c:pt idx="201">
                  <c:v>2.59</c:v>
                </c:pt>
                <c:pt idx="202">
                  <c:v>2.5939999999999999</c:v>
                </c:pt>
                <c:pt idx="203">
                  <c:v>2.5990000000000002</c:v>
                </c:pt>
                <c:pt idx="204">
                  <c:v>2.6</c:v>
                </c:pt>
                <c:pt idx="205">
                  <c:v>2.6</c:v>
                </c:pt>
                <c:pt idx="206">
                  <c:v>2.6029999999999998</c:v>
                </c:pt>
                <c:pt idx="207">
                  <c:v>2.6040000000000001</c:v>
                </c:pt>
                <c:pt idx="208">
                  <c:v>2.6069999999999998</c:v>
                </c:pt>
                <c:pt idx="209">
                  <c:v>2.609</c:v>
                </c:pt>
                <c:pt idx="210">
                  <c:v>2.6110000000000002</c:v>
                </c:pt>
                <c:pt idx="211">
                  <c:v>2.6179999999999999</c:v>
                </c:pt>
                <c:pt idx="212">
                  <c:v>2.6159999999999997</c:v>
                </c:pt>
                <c:pt idx="213">
                  <c:v>2.62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B10-0F4B-8235-5845CD7CB9BF}"/>
            </c:ext>
          </c:extLst>
        </c:ser>
        <c:ser>
          <c:idx val="4"/>
          <c:order val="2"/>
          <c:tx>
            <c:v>R3</c:v>
          </c:tx>
          <c:spPr>
            <a:ln w="44450" cap="rnd">
              <a:solidFill>
                <a:srgbClr val="4472C4"/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+potential'!$O$191:$O$401</c:f>
              <c:numCache>
                <c:formatCode>General</c:formatCode>
                <c:ptCount val="211"/>
                <c:pt idx="0">
                  <c:v>210</c:v>
                </c:pt>
                <c:pt idx="1">
                  <c:v>209</c:v>
                </c:pt>
                <c:pt idx="2">
                  <c:v>208</c:v>
                </c:pt>
                <c:pt idx="3">
                  <c:v>207</c:v>
                </c:pt>
                <c:pt idx="4">
                  <c:v>206</c:v>
                </c:pt>
                <c:pt idx="5">
                  <c:v>205</c:v>
                </c:pt>
                <c:pt idx="6">
                  <c:v>204</c:v>
                </c:pt>
                <c:pt idx="7">
                  <c:v>203</c:v>
                </c:pt>
                <c:pt idx="8">
                  <c:v>202</c:v>
                </c:pt>
                <c:pt idx="9">
                  <c:v>201</c:v>
                </c:pt>
                <c:pt idx="10">
                  <c:v>200</c:v>
                </c:pt>
                <c:pt idx="11">
                  <c:v>199</c:v>
                </c:pt>
                <c:pt idx="12">
                  <c:v>198</c:v>
                </c:pt>
                <c:pt idx="13">
                  <c:v>197</c:v>
                </c:pt>
                <c:pt idx="14">
                  <c:v>196</c:v>
                </c:pt>
                <c:pt idx="15">
                  <c:v>195</c:v>
                </c:pt>
                <c:pt idx="16">
                  <c:v>194</c:v>
                </c:pt>
                <c:pt idx="17">
                  <c:v>193</c:v>
                </c:pt>
                <c:pt idx="18">
                  <c:v>192</c:v>
                </c:pt>
                <c:pt idx="19">
                  <c:v>191</c:v>
                </c:pt>
                <c:pt idx="20">
                  <c:v>190</c:v>
                </c:pt>
                <c:pt idx="21">
                  <c:v>189</c:v>
                </c:pt>
                <c:pt idx="22">
                  <c:v>188</c:v>
                </c:pt>
                <c:pt idx="23">
                  <c:v>187</c:v>
                </c:pt>
                <c:pt idx="24">
                  <c:v>186</c:v>
                </c:pt>
                <c:pt idx="25">
                  <c:v>185</c:v>
                </c:pt>
                <c:pt idx="26">
                  <c:v>184</c:v>
                </c:pt>
                <c:pt idx="27">
                  <c:v>183</c:v>
                </c:pt>
                <c:pt idx="28">
                  <c:v>182</c:v>
                </c:pt>
                <c:pt idx="29">
                  <c:v>181</c:v>
                </c:pt>
                <c:pt idx="30">
                  <c:v>180</c:v>
                </c:pt>
                <c:pt idx="31">
                  <c:v>179</c:v>
                </c:pt>
                <c:pt idx="32">
                  <c:v>178</c:v>
                </c:pt>
                <c:pt idx="33">
                  <c:v>177</c:v>
                </c:pt>
                <c:pt idx="34">
                  <c:v>176</c:v>
                </c:pt>
                <c:pt idx="35">
                  <c:v>175</c:v>
                </c:pt>
                <c:pt idx="36">
                  <c:v>174</c:v>
                </c:pt>
                <c:pt idx="37">
                  <c:v>173</c:v>
                </c:pt>
                <c:pt idx="38">
                  <c:v>172</c:v>
                </c:pt>
                <c:pt idx="39">
                  <c:v>171</c:v>
                </c:pt>
                <c:pt idx="40">
                  <c:v>170</c:v>
                </c:pt>
                <c:pt idx="41">
                  <c:v>169</c:v>
                </c:pt>
                <c:pt idx="42">
                  <c:v>168</c:v>
                </c:pt>
                <c:pt idx="43">
                  <c:v>167</c:v>
                </c:pt>
                <c:pt idx="44">
                  <c:v>166</c:v>
                </c:pt>
                <c:pt idx="45">
                  <c:v>165</c:v>
                </c:pt>
                <c:pt idx="46">
                  <c:v>164</c:v>
                </c:pt>
                <c:pt idx="47">
                  <c:v>163</c:v>
                </c:pt>
                <c:pt idx="48">
                  <c:v>162</c:v>
                </c:pt>
                <c:pt idx="49">
                  <c:v>161</c:v>
                </c:pt>
                <c:pt idx="50">
                  <c:v>160</c:v>
                </c:pt>
                <c:pt idx="51">
                  <c:v>159</c:v>
                </c:pt>
                <c:pt idx="52">
                  <c:v>158</c:v>
                </c:pt>
                <c:pt idx="53">
                  <c:v>157</c:v>
                </c:pt>
                <c:pt idx="54">
                  <c:v>156</c:v>
                </c:pt>
                <c:pt idx="55">
                  <c:v>155</c:v>
                </c:pt>
                <c:pt idx="56">
                  <c:v>154</c:v>
                </c:pt>
                <c:pt idx="57">
                  <c:v>153</c:v>
                </c:pt>
                <c:pt idx="58">
                  <c:v>152</c:v>
                </c:pt>
                <c:pt idx="59">
                  <c:v>151</c:v>
                </c:pt>
                <c:pt idx="60">
                  <c:v>150</c:v>
                </c:pt>
                <c:pt idx="61">
                  <c:v>149</c:v>
                </c:pt>
                <c:pt idx="62">
                  <c:v>148</c:v>
                </c:pt>
                <c:pt idx="63">
                  <c:v>147</c:v>
                </c:pt>
                <c:pt idx="64">
                  <c:v>146</c:v>
                </c:pt>
                <c:pt idx="65">
                  <c:v>145</c:v>
                </c:pt>
                <c:pt idx="66">
                  <c:v>144</c:v>
                </c:pt>
                <c:pt idx="67">
                  <c:v>143</c:v>
                </c:pt>
                <c:pt idx="68">
                  <c:v>142</c:v>
                </c:pt>
                <c:pt idx="69">
                  <c:v>141</c:v>
                </c:pt>
                <c:pt idx="70">
                  <c:v>140</c:v>
                </c:pt>
                <c:pt idx="71">
                  <c:v>139</c:v>
                </c:pt>
                <c:pt idx="72">
                  <c:v>138</c:v>
                </c:pt>
                <c:pt idx="73">
                  <c:v>137</c:v>
                </c:pt>
                <c:pt idx="74">
                  <c:v>136</c:v>
                </c:pt>
                <c:pt idx="75">
                  <c:v>135</c:v>
                </c:pt>
                <c:pt idx="76">
                  <c:v>134</c:v>
                </c:pt>
                <c:pt idx="77">
                  <c:v>133</c:v>
                </c:pt>
                <c:pt idx="78">
                  <c:v>132</c:v>
                </c:pt>
                <c:pt idx="79">
                  <c:v>131</c:v>
                </c:pt>
                <c:pt idx="80">
                  <c:v>130</c:v>
                </c:pt>
                <c:pt idx="81">
                  <c:v>129</c:v>
                </c:pt>
                <c:pt idx="82">
                  <c:v>128</c:v>
                </c:pt>
                <c:pt idx="83">
                  <c:v>127</c:v>
                </c:pt>
                <c:pt idx="84">
                  <c:v>126</c:v>
                </c:pt>
                <c:pt idx="85">
                  <c:v>125</c:v>
                </c:pt>
                <c:pt idx="86">
                  <c:v>124</c:v>
                </c:pt>
                <c:pt idx="87">
                  <c:v>123</c:v>
                </c:pt>
                <c:pt idx="88">
                  <c:v>122</c:v>
                </c:pt>
                <c:pt idx="89">
                  <c:v>121</c:v>
                </c:pt>
                <c:pt idx="90">
                  <c:v>120</c:v>
                </c:pt>
                <c:pt idx="91">
                  <c:v>119</c:v>
                </c:pt>
                <c:pt idx="92">
                  <c:v>118</c:v>
                </c:pt>
                <c:pt idx="93">
                  <c:v>117</c:v>
                </c:pt>
                <c:pt idx="94">
                  <c:v>116</c:v>
                </c:pt>
                <c:pt idx="95">
                  <c:v>115</c:v>
                </c:pt>
                <c:pt idx="96">
                  <c:v>114</c:v>
                </c:pt>
                <c:pt idx="97">
                  <c:v>113</c:v>
                </c:pt>
                <c:pt idx="98">
                  <c:v>112</c:v>
                </c:pt>
                <c:pt idx="99">
                  <c:v>111</c:v>
                </c:pt>
                <c:pt idx="100">
                  <c:v>110</c:v>
                </c:pt>
                <c:pt idx="101">
                  <c:v>109</c:v>
                </c:pt>
                <c:pt idx="102">
                  <c:v>108</c:v>
                </c:pt>
                <c:pt idx="103">
                  <c:v>107</c:v>
                </c:pt>
                <c:pt idx="104">
                  <c:v>106</c:v>
                </c:pt>
                <c:pt idx="105">
                  <c:v>105</c:v>
                </c:pt>
                <c:pt idx="106">
                  <c:v>104</c:v>
                </c:pt>
                <c:pt idx="107">
                  <c:v>103</c:v>
                </c:pt>
                <c:pt idx="108">
                  <c:v>102</c:v>
                </c:pt>
                <c:pt idx="109">
                  <c:v>101</c:v>
                </c:pt>
                <c:pt idx="110">
                  <c:v>99.9</c:v>
                </c:pt>
                <c:pt idx="111">
                  <c:v>98.9</c:v>
                </c:pt>
                <c:pt idx="112">
                  <c:v>97.9</c:v>
                </c:pt>
                <c:pt idx="113">
                  <c:v>96.9</c:v>
                </c:pt>
                <c:pt idx="114">
                  <c:v>95.9</c:v>
                </c:pt>
                <c:pt idx="115">
                  <c:v>94.899999999999991</c:v>
                </c:pt>
                <c:pt idx="116">
                  <c:v>93.899999999999991</c:v>
                </c:pt>
                <c:pt idx="117">
                  <c:v>92.899999999999991</c:v>
                </c:pt>
                <c:pt idx="118">
                  <c:v>91.899999999999991</c:v>
                </c:pt>
                <c:pt idx="119">
                  <c:v>90.899999999999991</c:v>
                </c:pt>
                <c:pt idx="120">
                  <c:v>89.899999999999991</c:v>
                </c:pt>
                <c:pt idx="121">
                  <c:v>88.9</c:v>
                </c:pt>
                <c:pt idx="122">
                  <c:v>87.9</c:v>
                </c:pt>
                <c:pt idx="123">
                  <c:v>86.9</c:v>
                </c:pt>
                <c:pt idx="124">
                  <c:v>85.9</c:v>
                </c:pt>
                <c:pt idx="125">
                  <c:v>84.9</c:v>
                </c:pt>
                <c:pt idx="126">
                  <c:v>83.9</c:v>
                </c:pt>
                <c:pt idx="127">
                  <c:v>82.9</c:v>
                </c:pt>
                <c:pt idx="128">
                  <c:v>81.900000000000006</c:v>
                </c:pt>
                <c:pt idx="129">
                  <c:v>80.900000000000006</c:v>
                </c:pt>
                <c:pt idx="130">
                  <c:v>79.900000000000006</c:v>
                </c:pt>
                <c:pt idx="131">
                  <c:v>78.899999999999991</c:v>
                </c:pt>
                <c:pt idx="132">
                  <c:v>77.899999999999991</c:v>
                </c:pt>
                <c:pt idx="133">
                  <c:v>76.899999999999991</c:v>
                </c:pt>
                <c:pt idx="134">
                  <c:v>75.899999999999991</c:v>
                </c:pt>
                <c:pt idx="135">
                  <c:v>74.899999999999991</c:v>
                </c:pt>
                <c:pt idx="136">
                  <c:v>73.899999999999991</c:v>
                </c:pt>
                <c:pt idx="137">
                  <c:v>72.900000000000006</c:v>
                </c:pt>
                <c:pt idx="138">
                  <c:v>71.900000000000006</c:v>
                </c:pt>
                <c:pt idx="139">
                  <c:v>70.900000000000006</c:v>
                </c:pt>
                <c:pt idx="140">
                  <c:v>69.900000000000006</c:v>
                </c:pt>
                <c:pt idx="141">
                  <c:v>68.900000000000006</c:v>
                </c:pt>
                <c:pt idx="142">
                  <c:v>67.900000000000006</c:v>
                </c:pt>
                <c:pt idx="143">
                  <c:v>66.900000000000006</c:v>
                </c:pt>
                <c:pt idx="144">
                  <c:v>65.900000000000006</c:v>
                </c:pt>
                <c:pt idx="145">
                  <c:v>64.900000000000006</c:v>
                </c:pt>
                <c:pt idx="146">
                  <c:v>63.9</c:v>
                </c:pt>
                <c:pt idx="147">
                  <c:v>62.9</c:v>
                </c:pt>
                <c:pt idx="148">
                  <c:v>61.9</c:v>
                </c:pt>
                <c:pt idx="149">
                  <c:v>60.900000000000006</c:v>
                </c:pt>
                <c:pt idx="150">
                  <c:v>59.9</c:v>
                </c:pt>
                <c:pt idx="151">
                  <c:v>58.9</c:v>
                </c:pt>
                <c:pt idx="152">
                  <c:v>57.9</c:v>
                </c:pt>
                <c:pt idx="153">
                  <c:v>56.9</c:v>
                </c:pt>
                <c:pt idx="154">
                  <c:v>55.9</c:v>
                </c:pt>
                <c:pt idx="155">
                  <c:v>54.9</c:v>
                </c:pt>
                <c:pt idx="156">
                  <c:v>53.900000000000006</c:v>
                </c:pt>
                <c:pt idx="157">
                  <c:v>52.900000000000006</c:v>
                </c:pt>
                <c:pt idx="158">
                  <c:v>51.9</c:v>
                </c:pt>
                <c:pt idx="159">
                  <c:v>50.9</c:v>
                </c:pt>
                <c:pt idx="160">
                  <c:v>49.9</c:v>
                </c:pt>
                <c:pt idx="161">
                  <c:v>48.9</c:v>
                </c:pt>
                <c:pt idx="162">
                  <c:v>47.9</c:v>
                </c:pt>
                <c:pt idx="163">
                  <c:v>46.9</c:v>
                </c:pt>
                <c:pt idx="164">
                  <c:v>45.900000000000006</c:v>
                </c:pt>
                <c:pt idx="165">
                  <c:v>44.900000000000006</c:v>
                </c:pt>
                <c:pt idx="166">
                  <c:v>43.9</c:v>
                </c:pt>
                <c:pt idx="167">
                  <c:v>42.9</c:v>
                </c:pt>
                <c:pt idx="168">
                  <c:v>41.9</c:v>
                </c:pt>
                <c:pt idx="169">
                  <c:v>40.9</c:v>
                </c:pt>
                <c:pt idx="170">
                  <c:v>39.9</c:v>
                </c:pt>
                <c:pt idx="171">
                  <c:v>38.9</c:v>
                </c:pt>
                <c:pt idx="172">
                  <c:v>37.900000000000006</c:v>
                </c:pt>
                <c:pt idx="173">
                  <c:v>36.900000000000006</c:v>
                </c:pt>
                <c:pt idx="174">
                  <c:v>35.9</c:v>
                </c:pt>
                <c:pt idx="175">
                  <c:v>34.9</c:v>
                </c:pt>
                <c:pt idx="176">
                  <c:v>33.9</c:v>
                </c:pt>
                <c:pt idx="177">
                  <c:v>32.9</c:v>
                </c:pt>
                <c:pt idx="178">
                  <c:v>31.9</c:v>
                </c:pt>
                <c:pt idx="179">
                  <c:v>30.900000000000002</c:v>
                </c:pt>
                <c:pt idx="180">
                  <c:v>29.9</c:v>
                </c:pt>
                <c:pt idx="181">
                  <c:v>28.9</c:v>
                </c:pt>
                <c:pt idx="182">
                  <c:v>27.900000000000002</c:v>
                </c:pt>
                <c:pt idx="183">
                  <c:v>26.9</c:v>
                </c:pt>
                <c:pt idx="184">
                  <c:v>25.9</c:v>
                </c:pt>
                <c:pt idx="185">
                  <c:v>24.9</c:v>
                </c:pt>
                <c:pt idx="186">
                  <c:v>23.900000000000002</c:v>
                </c:pt>
                <c:pt idx="187">
                  <c:v>22.9</c:v>
                </c:pt>
                <c:pt idx="188">
                  <c:v>21.9</c:v>
                </c:pt>
                <c:pt idx="189">
                  <c:v>20.9</c:v>
                </c:pt>
                <c:pt idx="190">
                  <c:v>19.900000000000002</c:v>
                </c:pt>
                <c:pt idx="191">
                  <c:v>18.899999999999999</c:v>
                </c:pt>
                <c:pt idx="192">
                  <c:v>17.899999999999999</c:v>
                </c:pt>
                <c:pt idx="193">
                  <c:v>16.899999999999999</c:v>
                </c:pt>
                <c:pt idx="194">
                  <c:v>15.9</c:v>
                </c:pt>
                <c:pt idx="195">
                  <c:v>14.9</c:v>
                </c:pt>
                <c:pt idx="196">
                  <c:v>13.899999999999999</c:v>
                </c:pt>
                <c:pt idx="197">
                  <c:v>12.9</c:v>
                </c:pt>
                <c:pt idx="198">
                  <c:v>11.9</c:v>
                </c:pt>
                <c:pt idx="199">
                  <c:v>10.9</c:v>
                </c:pt>
                <c:pt idx="200">
                  <c:v>9.92</c:v>
                </c:pt>
                <c:pt idx="201">
                  <c:v>8.91</c:v>
                </c:pt>
                <c:pt idx="202">
                  <c:v>7.92</c:v>
                </c:pt>
                <c:pt idx="203">
                  <c:v>6.92</c:v>
                </c:pt>
                <c:pt idx="204">
                  <c:v>5.92</c:v>
                </c:pt>
                <c:pt idx="205">
                  <c:v>4.92</c:v>
                </c:pt>
                <c:pt idx="206">
                  <c:v>3.92</c:v>
                </c:pt>
                <c:pt idx="207">
                  <c:v>2.92</c:v>
                </c:pt>
                <c:pt idx="208">
                  <c:v>1.9200000000000002</c:v>
                </c:pt>
                <c:pt idx="209">
                  <c:v>0.91699999999999993</c:v>
                </c:pt>
                <c:pt idx="210">
                  <c:v>-7.4200000000000002E-2</c:v>
                </c:pt>
              </c:numCache>
            </c:numRef>
          </c:xVal>
          <c:yVal>
            <c:numRef>
              <c:f>'Milli +potential'!$P$191:$P$401</c:f>
              <c:numCache>
                <c:formatCode>General</c:formatCode>
                <c:ptCount val="211"/>
                <c:pt idx="0">
                  <c:v>6.9299999999999993E-4</c:v>
                </c:pt>
                <c:pt idx="1">
                  <c:v>1.6299999999999999E-2</c:v>
                </c:pt>
                <c:pt idx="2">
                  <c:v>3.2300000000000002E-2</c:v>
                </c:pt>
                <c:pt idx="3">
                  <c:v>4.8099999999999997E-2</c:v>
                </c:pt>
                <c:pt idx="4">
                  <c:v>6.4700000000000008E-2</c:v>
                </c:pt>
                <c:pt idx="5">
                  <c:v>8.0799999999999997E-2</c:v>
                </c:pt>
                <c:pt idx="6">
                  <c:v>9.5199999999999993E-2</c:v>
                </c:pt>
                <c:pt idx="7">
                  <c:v>0.111</c:v>
                </c:pt>
                <c:pt idx="8">
                  <c:v>0.127</c:v>
                </c:pt>
                <c:pt idx="9">
                  <c:v>0.14300000000000002</c:v>
                </c:pt>
                <c:pt idx="10">
                  <c:v>0.158</c:v>
                </c:pt>
                <c:pt idx="11">
                  <c:v>0.17200000000000001</c:v>
                </c:pt>
                <c:pt idx="12">
                  <c:v>0.188</c:v>
                </c:pt>
                <c:pt idx="13">
                  <c:v>0.20300000000000001</c:v>
                </c:pt>
                <c:pt idx="14">
                  <c:v>0.21800000000000003</c:v>
                </c:pt>
                <c:pt idx="15">
                  <c:v>0.23200000000000001</c:v>
                </c:pt>
                <c:pt idx="16">
                  <c:v>0.24600000000000002</c:v>
                </c:pt>
                <c:pt idx="17">
                  <c:v>0.26200000000000001</c:v>
                </c:pt>
                <c:pt idx="18">
                  <c:v>0.27500000000000002</c:v>
                </c:pt>
                <c:pt idx="19">
                  <c:v>0.28899999999999998</c:v>
                </c:pt>
                <c:pt idx="20">
                  <c:v>0.30399999999999999</c:v>
                </c:pt>
                <c:pt idx="21">
                  <c:v>0.318</c:v>
                </c:pt>
                <c:pt idx="22">
                  <c:v>0.33200000000000002</c:v>
                </c:pt>
                <c:pt idx="23">
                  <c:v>0.34499999999999997</c:v>
                </c:pt>
                <c:pt idx="24">
                  <c:v>0.35899999999999999</c:v>
                </c:pt>
                <c:pt idx="25">
                  <c:v>0.373</c:v>
                </c:pt>
                <c:pt idx="26">
                  <c:v>0.38600000000000001</c:v>
                </c:pt>
                <c:pt idx="27">
                  <c:v>0.39900000000000002</c:v>
                </c:pt>
                <c:pt idx="28">
                  <c:v>0.41199999999999998</c:v>
                </c:pt>
                <c:pt idx="29">
                  <c:v>0.42599999999999999</c:v>
                </c:pt>
                <c:pt idx="30">
                  <c:v>0.44</c:v>
                </c:pt>
                <c:pt idx="31">
                  <c:v>0.45100000000000001</c:v>
                </c:pt>
                <c:pt idx="32">
                  <c:v>0.46400000000000002</c:v>
                </c:pt>
                <c:pt idx="33">
                  <c:v>0.47699999999999998</c:v>
                </c:pt>
                <c:pt idx="34">
                  <c:v>0.49099999999999999</c:v>
                </c:pt>
                <c:pt idx="35">
                  <c:v>0.503</c:v>
                </c:pt>
                <c:pt idx="36">
                  <c:v>0.51400000000000001</c:v>
                </c:pt>
                <c:pt idx="37">
                  <c:v>0.52800000000000002</c:v>
                </c:pt>
                <c:pt idx="38">
                  <c:v>0.54</c:v>
                </c:pt>
                <c:pt idx="39">
                  <c:v>0.55199999999999994</c:v>
                </c:pt>
                <c:pt idx="40">
                  <c:v>0.56300000000000006</c:v>
                </c:pt>
                <c:pt idx="41">
                  <c:v>0.57499999999999996</c:v>
                </c:pt>
                <c:pt idx="42">
                  <c:v>0.58799999999999997</c:v>
                </c:pt>
                <c:pt idx="43">
                  <c:v>0.6</c:v>
                </c:pt>
                <c:pt idx="44">
                  <c:v>0.61099999999999999</c:v>
                </c:pt>
                <c:pt idx="45">
                  <c:v>0.623</c:v>
                </c:pt>
                <c:pt idx="46">
                  <c:v>0.63500000000000001</c:v>
                </c:pt>
                <c:pt idx="47">
                  <c:v>0.64800000000000002</c:v>
                </c:pt>
                <c:pt idx="48">
                  <c:v>0.65799999999999992</c:v>
                </c:pt>
                <c:pt idx="49">
                  <c:v>0.66900000000000004</c:v>
                </c:pt>
                <c:pt idx="50">
                  <c:v>0.68</c:v>
                </c:pt>
                <c:pt idx="51">
                  <c:v>0.69</c:v>
                </c:pt>
                <c:pt idx="52">
                  <c:v>0.70100000000000007</c:v>
                </c:pt>
                <c:pt idx="53">
                  <c:v>0.71100000000000008</c:v>
                </c:pt>
                <c:pt idx="54">
                  <c:v>0.72199999999999998</c:v>
                </c:pt>
                <c:pt idx="55">
                  <c:v>0.73299999999999998</c:v>
                </c:pt>
                <c:pt idx="56">
                  <c:v>0.74199999999999999</c:v>
                </c:pt>
                <c:pt idx="57">
                  <c:v>0.753</c:v>
                </c:pt>
                <c:pt idx="58">
                  <c:v>0.76400000000000001</c:v>
                </c:pt>
                <c:pt idx="59">
                  <c:v>0.77399999999999991</c:v>
                </c:pt>
                <c:pt idx="60">
                  <c:v>0.78299999999999992</c:v>
                </c:pt>
                <c:pt idx="61">
                  <c:v>0.79299999999999993</c:v>
                </c:pt>
                <c:pt idx="62">
                  <c:v>0.80300000000000005</c:v>
                </c:pt>
                <c:pt idx="63">
                  <c:v>0.81300000000000006</c:v>
                </c:pt>
                <c:pt idx="64">
                  <c:v>0.82200000000000006</c:v>
                </c:pt>
                <c:pt idx="65">
                  <c:v>0.83199999999999996</c:v>
                </c:pt>
                <c:pt idx="66">
                  <c:v>0.84099999999999997</c:v>
                </c:pt>
                <c:pt idx="67">
                  <c:v>0.85</c:v>
                </c:pt>
                <c:pt idx="68">
                  <c:v>0.85899999999999999</c:v>
                </c:pt>
                <c:pt idx="69">
                  <c:v>0.86799999999999999</c:v>
                </c:pt>
                <c:pt idx="70">
                  <c:v>0.878</c:v>
                </c:pt>
                <c:pt idx="71">
                  <c:v>0.88600000000000001</c:v>
                </c:pt>
                <c:pt idx="72">
                  <c:v>0.89600000000000002</c:v>
                </c:pt>
                <c:pt idx="73">
                  <c:v>0.90399999999999991</c:v>
                </c:pt>
                <c:pt idx="74">
                  <c:v>0.91299999999999992</c:v>
                </c:pt>
                <c:pt idx="75">
                  <c:v>0.92199999999999993</c:v>
                </c:pt>
                <c:pt idx="76">
                  <c:v>0.93</c:v>
                </c:pt>
                <c:pt idx="77">
                  <c:v>0.93800000000000006</c:v>
                </c:pt>
                <c:pt idx="78">
                  <c:v>0.94700000000000006</c:v>
                </c:pt>
                <c:pt idx="79">
                  <c:v>0.95499999999999996</c:v>
                </c:pt>
                <c:pt idx="80">
                  <c:v>0.96399999999999997</c:v>
                </c:pt>
                <c:pt idx="81">
                  <c:v>0.97099999999999997</c:v>
                </c:pt>
                <c:pt idx="82">
                  <c:v>0.97900000000000009</c:v>
                </c:pt>
                <c:pt idx="83">
                  <c:v>0.98799999999999999</c:v>
                </c:pt>
                <c:pt idx="84">
                  <c:v>0.995</c:v>
                </c:pt>
                <c:pt idx="85">
                  <c:v>1</c:v>
                </c:pt>
                <c:pt idx="86">
                  <c:v>1.01</c:v>
                </c:pt>
                <c:pt idx="87">
                  <c:v>1.02</c:v>
                </c:pt>
                <c:pt idx="88">
                  <c:v>1.03</c:v>
                </c:pt>
                <c:pt idx="89">
                  <c:v>1.03</c:v>
                </c:pt>
                <c:pt idx="90">
                  <c:v>1.0399999999999998</c:v>
                </c:pt>
                <c:pt idx="91">
                  <c:v>1.05</c:v>
                </c:pt>
                <c:pt idx="92">
                  <c:v>1.06</c:v>
                </c:pt>
                <c:pt idx="93">
                  <c:v>1.06</c:v>
                </c:pt>
                <c:pt idx="94">
                  <c:v>1.07</c:v>
                </c:pt>
                <c:pt idx="95">
                  <c:v>1.08</c:v>
                </c:pt>
                <c:pt idx="96">
                  <c:v>1.08</c:v>
                </c:pt>
                <c:pt idx="97">
                  <c:v>1.0900000000000001</c:v>
                </c:pt>
                <c:pt idx="98">
                  <c:v>1.1000000000000001</c:v>
                </c:pt>
                <c:pt idx="99">
                  <c:v>1.1000000000000001</c:v>
                </c:pt>
                <c:pt idx="100">
                  <c:v>1.1100000000000001</c:v>
                </c:pt>
                <c:pt idx="101">
                  <c:v>1.1199999999999999</c:v>
                </c:pt>
                <c:pt idx="102">
                  <c:v>1.1199999999999999</c:v>
                </c:pt>
                <c:pt idx="103">
                  <c:v>1.1299999999999999</c:v>
                </c:pt>
                <c:pt idx="104">
                  <c:v>1.1399999999999999</c:v>
                </c:pt>
                <c:pt idx="105">
                  <c:v>1.1399999999999999</c:v>
                </c:pt>
                <c:pt idx="106">
                  <c:v>1.1499999999999999</c:v>
                </c:pt>
                <c:pt idx="107">
                  <c:v>1.1499999999999999</c:v>
                </c:pt>
                <c:pt idx="108">
                  <c:v>1.1599999999999999</c:v>
                </c:pt>
                <c:pt idx="109">
                  <c:v>1.17</c:v>
                </c:pt>
                <c:pt idx="110">
                  <c:v>1.17</c:v>
                </c:pt>
                <c:pt idx="111">
                  <c:v>1.1800000000000002</c:v>
                </c:pt>
                <c:pt idx="112">
                  <c:v>1.1800000000000002</c:v>
                </c:pt>
                <c:pt idx="113">
                  <c:v>1.1900000000000002</c:v>
                </c:pt>
                <c:pt idx="114">
                  <c:v>1.1900000000000002</c:v>
                </c:pt>
                <c:pt idx="115">
                  <c:v>1.2</c:v>
                </c:pt>
                <c:pt idx="116">
                  <c:v>1.21</c:v>
                </c:pt>
                <c:pt idx="117">
                  <c:v>1.21</c:v>
                </c:pt>
                <c:pt idx="118">
                  <c:v>1.22</c:v>
                </c:pt>
                <c:pt idx="119">
                  <c:v>1.22</c:v>
                </c:pt>
                <c:pt idx="120">
                  <c:v>1.23</c:v>
                </c:pt>
                <c:pt idx="121">
                  <c:v>1.23</c:v>
                </c:pt>
                <c:pt idx="122">
                  <c:v>1.24</c:v>
                </c:pt>
                <c:pt idx="123">
                  <c:v>1.24</c:v>
                </c:pt>
                <c:pt idx="124">
                  <c:v>1.25</c:v>
                </c:pt>
                <c:pt idx="125">
                  <c:v>1.25</c:v>
                </c:pt>
                <c:pt idx="126">
                  <c:v>1.26</c:v>
                </c:pt>
                <c:pt idx="127">
                  <c:v>1.26</c:v>
                </c:pt>
                <c:pt idx="128">
                  <c:v>1.27</c:v>
                </c:pt>
                <c:pt idx="129">
                  <c:v>1.27</c:v>
                </c:pt>
                <c:pt idx="130">
                  <c:v>1.28</c:v>
                </c:pt>
                <c:pt idx="131">
                  <c:v>1.28</c:v>
                </c:pt>
                <c:pt idx="132">
                  <c:v>1.2899999999999998</c:v>
                </c:pt>
                <c:pt idx="133">
                  <c:v>1.2899999999999998</c:v>
                </c:pt>
                <c:pt idx="134">
                  <c:v>1.2899999999999998</c:v>
                </c:pt>
                <c:pt idx="135">
                  <c:v>1.3</c:v>
                </c:pt>
                <c:pt idx="136">
                  <c:v>1.3</c:v>
                </c:pt>
                <c:pt idx="137">
                  <c:v>1.31</c:v>
                </c:pt>
                <c:pt idx="138">
                  <c:v>1.31</c:v>
                </c:pt>
                <c:pt idx="139">
                  <c:v>1.32</c:v>
                </c:pt>
                <c:pt idx="140">
                  <c:v>1.32</c:v>
                </c:pt>
                <c:pt idx="141">
                  <c:v>1.32</c:v>
                </c:pt>
                <c:pt idx="142">
                  <c:v>1.33</c:v>
                </c:pt>
                <c:pt idx="143">
                  <c:v>1.33</c:v>
                </c:pt>
                <c:pt idx="144">
                  <c:v>1.34</c:v>
                </c:pt>
                <c:pt idx="145">
                  <c:v>1.34</c:v>
                </c:pt>
                <c:pt idx="146">
                  <c:v>1.34</c:v>
                </c:pt>
                <c:pt idx="147">
                  <c:v>1.35</c:v>
                </c:pt>
                <c:pt idx="148">
                  <c:v>1.35</c:v>
                </c:pt>
                <c:pt idx="149">
                  <c:v>1.36</c:v>
                </c:pt>
                <c:pt idx="150">
                  <c:v>1.36</c:v>
                </c:pt>
                <c:pt idx="151">
                  <c:v>1.36</c:v>
                </c:pt>
                <c:pt idx="152">
                  <c:v>1.3699999999999999</c:v>
                </c:pt>
                <c:pt idx="153">
                  <c:v>1.3699999999999999</c:v>
                </c:pt>
                <c:pt idx="154">
                  <c:v>1.3699999999999999</c:v>
                </c:pt>
                <c:pt idx="155">
                  <c:v>1.38</c:v>
                </c:pt>
                <c:pt idx="156">
                  <c:v>1.38</c:v>
                </c:pt>
                <c:pt idx="157">
                  <c:v>1.39</c:v>
                </c:pt>
                <c:pt idx="158">
                  <c:v>1.39</c:v>
                </c:pt>
                <c:pt idx="159">
                  <c:v>1.39</c:v>
                </c:pt>
                <c:pt idx="160">
                  <c:v>1.4</c:v>
                </c:pt>
                <c:pt idx="161">
                  <c:v>1.4</c:v>
                </c:pt>
                <c:pt idx="162">
                  <c:v>1.4</c:v>
                </c:pt>
                <c:pt idx="163">
                  <c:v>1.41</c:v>
                </c:pt>
                <c:pt idx="164">
                  <c:v>1.41</c:v>
                </c:pt>
                <c:pt idx="165">
                  <c:v>1.42</c:v>
                </c:pt>
                <c:pt idx="166">
                  <c:v>1.42</c:v>
                </c:pt>
                <c:pt idx="167">
                  <c:v>1.42</c:v>
                </c:pt>
                <c:pt idx="168">
                  <c:v>1.4300000000000002</c:v>
                </c:pt>
                <c:pt idx="169">
                  <c:v>1.4300000000000002</c:v>
                </c:pt>
                <c:pt idx="170">
                  <c:v>1.4300000000000002</c:v>
                </c:pt>
                <c:pt idx="171">
                  <c:v>1.4300000000000002</c:v>
                </c:pt>
                <c:pt idx="172">
                  <c:v>1.4400000000000002</c:v>
                </c:pt>
                <c:pt idx="173">
                  <c:v>1.4400000000000002</c:v>
                </c:pt>
                <c:pt idx="174">
                  <c:v>1.45</c:v>
                </c:pt>
                <c:pt idx="175">
                  <c:v>1.45</c:v>
                </c:pt>
                <c:pt idx="176">
                  <c:v>1.45</c:v>
                </c:pt>
                <c:pt idx="177">
                  <c:v>1.46</c:v>
                </c:pt>
                <c:pt idx="178">
                  <c:v>1.46</c:v>
                </c:pt>
                <c:pt idx="179">
                  <c:v>1.46</c:v>
                </c:pt>
                <c:pt idx="180">
                  <c:v>1.47</c:v>
                </c:pt>
                <c:pt idx="181">
                  <c:v>1.47</c:v>
                </c:pt>
                <c:pt idx="182">
                  <c:v>1.47</c:v>
                </c:pt>
                <c:pt idx="183">
                  <c:v>1.47</c:v>
                </c:pt>
                <c:pt idx="184">
                  <c:v>1.48</c:v>
                </c:pt>
                <c:pt idx="185">
                  <c:v>1.48</c:v>
                </c:pt>
                <c:pt idx="186">
                  <c:v>1.48</c:v>
                </c:pt>
                <c:pt idx="187">
                  <c:v>1.49</c:v>
                </c:pt>
                <c:pt idx="188">
                  <c:v>1.49</c:v>
                </c:pt>
                <c:pt idx="189">
                  <c:v>1.49</c:v>
                </c:pt>
                <c:pt idx="190">
                  <c:v>1.5</c:v>
                </c:pt>
                <c:pt idx="191">
                  <c:v>1.5</c:v>
                </c:pt>
                <c:pt idx="192">
                  <c:v>1.5</c:v>
                </c:pt>
                <c:pt idx="193">
                  <c:v>1.51</c:v>
                </c:pt>
                <c:pt idx="194">
                  <c:v>1.51</c:v>
                </c:pt>
                <c:pt idx="195">
                  <c:v>1.51</c:v>
                </c:pt>
                <c:pt idx="196">
                  <c:v>1.51</c:v>
                </c:pt>
                <c:pt idx="197">
                  <c:v>1.52</c:v>
                </c:pt>
                <c:pt idx="198">
                  <c:v>1.52</c:v>
                </c:pt>
                <c:pt idx="199">
                  <c:v>1.52</c:v>
                </c:pt>
                <c:pt idx="200">
                  <c:v>1.5299999999999998</c:v>
                </c:pt>
                <c:pt idx="201">
                  <c:v>1.5299999999999998</c:v>
                </c:pt>
                <c:pt idx="202">
                  <c:v>1.5299999999999998</c:v>
                </c:pt>
                <c:pt idx="203">
                  <c:v>1.5299999999999998</c:v>
                </c:pt>
                <c:pt idx="204">
                  <c:v>1.5399999999999998</c:v>
                </c:pt>
                <c:pt idx="205">
                  <c:v>1.5399999999999998</c:v>
                </c:pt>
                <c:pt idx="206">
                  <c:v>1.5399999999999998</c:v>
                </c:pt>
                <c:pt idx="207">
                  <c:v>1.55</c:v>
                </c:pt>
                <c:pt idx="208">
                  <c:v>1.55</c:v>
                </c:pt>
                <c:pt idx="209">
                  <c:v>1.55</c:v>
                </c:pt>
                <c:pt idx="210">
                  <c:v>1.56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B10-0F4B-8235-5845CD7CB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3837375"/>
        <c:axId val="1413838799"/>
      </c:scatterChart>
      <c:scatterChart>
        <c:scatterStyle val="smoothMarker"/>
        <c:varyColors val="0"/>
        <c:ser>
          <c:idx val="6"/>
          <c:order val="3"/>
          <c:tx>
            <c:v>S2</c:v>
          </c:tx>
          <c:spPr>
            <a:ln w="444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+potential'!$V$97:$V$401</c:f>
              <c:numCache>
                <c:formatCode>General</c:formatCode>
                <c:ptCount val="305"/>
                <c:pt idx="0">
                  <c:v>303.59999999999997</c:v>
                </c:pt>
                <c:pt idx="1">
                  <c:v>302.59999999999997</c:v>
                </c:pt>
                <c:pt idx="2">
                  <c:v>301.59999999999997</c:v>
                </c:pt>
                <c:pt idx="3">
                  <c:v>300.59999999999997</c:v>
                </c:pt>
                <c:pt idx="4">
                  <c:v>299.59999999999997</c:v>
                </c:pt>
                <c:pt idx="5">
                  <c:v>298.59999999999997</c:v>
                </c:pt>
                <c:pt idx="6">
                  <c:v>297.59999999999997</c:v>
                </c:pt>
                <c:pt idx="7">
                  <c:v>296.59999999999997</c:v>
                </c:pt>
                <c:pt idx="8">
                  <c:v>295.59999999999997</c:v>
                </c:pt>
                <c:pt idx="9">
                  <c:v>294.59999999999997</c:v>
                </c:pt>
                <c:pt idx="10">
                  <c:v>293.60000000000002</c:v>
                </c:pt>
                <c:pt idx="11">
                  <c:v>292.60000000000002</c:v>
                </c:pt>
                <c:pt idx="12">
                  <c:v>291.60000000000002</c:v>
                </c:pt>
                <c:pt idx="13">
                  <c:v>290.60000000000002</c:v>
                </c:pt>
                <c:pt idx="14">
                  <c:v>289.60000000000002</c:v>
                </c:pt>
                <c:pt idx="15">
                  <c:v>288.60000000000002</c:v>
                </c:pt>
                <c:pt idx="16">
                  <c:v>287.60000000000002</c:v>
                </c:pt>
                <c:pt idx="17">
                  <c:v>286.60000000000002</c:v>
                </c:pt>
                <c:pt idx="18">
                  <c:v>285.60000000000002</c:v>
                </c:pt>
                <c:pt idx="19">
                  <c:v>284.60000000000002</c:v>
                </c:pt>
                <c:pt idx="20">
                  <c:v>283.60000000000002</c:v>
                </c:pt>
                <c:pt idx="21">
                  <c:v>282.7</c:v>
                </c:pt>
                <c:pt idx="22">
                  <c:v>281.7</c:v>
                </c:pt>
                <c:pt idx="23">
                  <c:v>280.60000000000002</c:v>
                </c:pt>
                <c:pt idx="24">
                  <c:v>279.60000000000002</c:v>
                </c:pt>
                <c:pt idx="25">
                  <c:v>278.60000000000002</c:v>
                </c:pt>
                <c:pt idx="26">
                  <c:v>277.60000000000002</c:v>
                </c:pt>
                <c:pt idx="27">
                  <c:v>276.60000000000002</c:v>
                </c:pt>
                <c:pt idx="28">
                  <c:v>275.60000000000002</c:v>
                </c:pt>
                <c:pt idx="29">
                  <c:v>274.60000000000002</c:v>
                </c:pt>
                <c:pt idx="30">
                  <c:v>273.60000000000002</c:v>
                </c:pt>
                <c:pt idx="31">
                  <c:v>272.60000000000002</c:v>
                </c:pt>
                <c:pt idx="32">
                  <c:v>271.60000000000002</c:v>
                </c:pt>
                <c:pt idx="33">
                  <c:v>270.60000000000002</c:v>
                </c:pt>
                <c:pt idx="34">
                  <c:v>269.60000000000002</c:v>
                </c:pt>
                <c:pt idx="35">
                  <c:v>268.60000000000002</c:v>
                </c:pt>
                <c:pt idx="36">
                  <c:v>267.60000000000002</c:v>
                </c:pt>
                <c:pt idx="37">
                  <c:v>266.60000000000002</c:v>
                </c:pt>
                <c:pt idx="38">
                  <c:v>265.60000000000002</c:v>
                </c:pt>
                <c:pt idx="39">
                  <c:v>264.60000000000002</c:v>
                </c:pt>
                <c:pt idx="40">
                  <c:v>263.7</c:v>
                </c:pt>
                <c:pt idx="41">
                  <c:v>262.7</c:v>
                </c:pt>
                <c:pt idx="42">
                  <c:v>261.60000000000002</c:v>
                </c:pt>
                <c:pt idx="43">
                  <c:v>260.60000000000002</c:v>
                </c:pt>
                <c:pt idx="44">
                  <c:v>259.7</c:v>
                </c:pt>
                <c:pt idx="45">
                  <c:v>258.7</c:v>
                </c:pt>
                <c:pt idx="46">
                  <c:v>257.7</c:v>
                </c:pt>
                <c:pt idx="47">
                  <c:v>256.60000000000002</c:v>
                </c:pt>
                <c:pt idx="48">
                  <c:v>255.6</c:v>
                </c:pt>
                <c:pt idx="49">
                  <c:v>254.6</c:v>
                </c:pt>
                <c:pt idx="50">
                  <c:v>253.6</c:v>
                </c:pt>
                <c:pt idx="51">
                  <c:v>252.6</c:v>
                </c:pt>
                <c:pt idx="52">
                  <c:v>251.6</c:v>
                </c:pt>
                <c:pt idx="53">
                  <c:v>250.7</c:v>
                </c:pt>
                <c:pt idx="54">
                  <c:v>249.6</c:v>
                </c:pt>
                <c:pt idx="55">
                  <c:v>248.70000000000002</c:v>
                </c:pt>
                <c:pt idx="56">
                  <c:v>247.6</c:v>
                </c:pt>
                <c:pt idx="57">
                  <c:v>246.60000000000002</c:v>
                </c:pt>
                <c:pt idx="58">
                  <c:v>245.7</c:v>
                </c:pt>
                <c:pt idx="59">
                  <c:v>244.7</c:v>
                </c:pt>
                <c:pt idx="60">
                  <c:v>243.7</c:v>
                </c:pt>
                <c:pt idx="61">
                  <c:v>242.60000000000002</c:v>
                </c:pt>
                <c:pt idx="62">
                  <c:v>241.60000000000002</c:v>
                </c:pt>
                <c:pt idx="63">
                  <c:v>240.6</c:v>
                </c:pt>
                <c:pt idx="64">
                  <c:v>239.6</c:v>
                </c:pt>
                <c:pt idx="65">
                  <c:v>238.6</c:v>
                </c:pt>
                <c:pt idx="66">
                  <c:v>237.7</c:v>
                </c:pt>
                <c:pt idx="67">
                  <c:v>236.7</c:v>
                </c:pt>
                <c:pt idx="68">
                  <c:v>235.7</c:v>
                </c:pt>
                <c:pt idx="69">
                  <c:v>234.7</c:v>
                </c:pt>
                <c:pt idx="70">
                  <c:v>233.7</c:v>
                </c:pt>
                <c:pt idx="71">
                  <c:v>232.7</c:v>
                </c:pt>
                <c:pt idx="72">
                  <c:v>231.7</c:v>
                </c:pt>
                <c:pt idx="73">
                  <c:v>230.7</c:v>
                </c:pt>
                <c:pt idx="74">
                  <c:v>229.6</c:v>
                </c:pt>
                <c:pt idx="75">
                  <c:v>228.6</c:v>
                </c:pt>
                <c:pt idx="76">
                  <c:v>227.6</c:v>
                </c:pt>
                <c:pt idx="77">
                  <c:v>226.6</c:v>
                </c:pt>
                <c:pt idx="78">
                  <c:v>225.6</c:v>
                </c:pt>
                <c:pt idx="79">
                  <c:v>224.6</c:v>
                </c:pt>
                <c:pt idx="80">
                  <c:v>223.6</c:v>
                </c:pt>
                <c:pt idx="81">
                  <c:v>222.70000000000002</c:v>
                </c:pt>
                <c:pt idx="82">
                  <c:v>221.70000000000002</c:v>
                </c:pt>
                <c:pt idx="83">
                  <c:v>220.6</c:v>
                </c:pt>
                <c:pt idx="84">
                  <c:v>219.70000000000002</c:v>
                </c:pt>
                <c:pt idx="85">
                  <c:v>218.70000000000002</c:v>
                </c:pt>
                <c:pt idx="86">
                  <c:v>217.70000000000002</c:v>
                </c:pt>
                <c:pt idx="87">
                  <c:v>216.70000000000002</c:v>
                </c:pt>
                <c:pt idx="88">
                  <c:v>215.7</c:v>
                </c:pt>
                <c:pt idx="89">
                  <c:v>214.7</c:v>
                </c:pt>
                <c:pt idx="90">
                  <c:v>213.7</c:v>
                </c:pt>
                <c:pt idx="91">
                  <c:v>212.7</c:v>
                </c:pt>
                <c:pt idx="92">
                  <c:v>211.79999999999998</c:v>
                </c:pt>
                <c:pt idx="93">
                  <c:v>210.7</c:v>
                </c:pt>
                <c:pt idx="94">
                  <c:v>209.7</c:v>
                </c:pt>
                <c:pt idx="95">
                  <c:v>208.7</c:v>
                </c:pt>
                <c:pt idx="96">
                  <c:v>207.7</c:v>
                </c:pt>
                <c:pt idx="97">
                  <c:v>206.7</c:v>
                </c:pt>
                <c:pt idx="98">
                  <c:v>205.7</c:v>
                </c:pt>
                <c:pt idx="99">
                  <c:v>204.7</c:v>
                </c:pt>
                <c:pt idx="100">
                  <c:v>203.7</c:v>
                </c:pt>
                <c:pt idx="101">
                  <c:v>202.7</c:v>
                </c:pt>
                <c:pt idx="102">
                  <c:v>201.7</c:v>
                </c:pt>
                <c:pt idx="103">
                  <c:v>200.6</c:v>
                </c:pt>
                <c:pt idx="104">
                  <c:v>199.6</c:v>
                </c:pt>
                <c:pt idx="105">
                  <c:v>198.6</c:v>
                </c:pt>
                <c:pt idx="106">
                  <c:v>197.7</c:v>
                </c:pt>
                <c:pt idx="107">
                  <c:v>196.6</c:v>
                </c:pt>
                <c:pt idx="108">
                  <c:v>195.70000000000002</c:v>
                </c:pt>
                <c:pt idx="109">
                  <c:v>194.70000000000002</c:v>
                </c:pt>
                <c:pt idx="110">
                  <c:v>193.70000000000002</c:v>
                </c:pt>
                <c:pt idx="111">
                  <c:v>192.70000000000002</c:v>
                </c:pt>
                <c:pt idx="112">
                  <c:v>191.70000000000002</c:v>
                </c:pt>
                <c:pt idx="113">
                  <c:v>190.6</c:v>
                </c:pt>
                <c:pt idx="114">
                  <c:v>189.70000000000002</c:v>
                </c:pt>
                <c:pt idx="115">
                  <c:v>188.70000000000002</c:v>
                </c:pt>
                <c:pt idx="116">
                  <c:v>187.70000000000002</c:v>
                </c:pt>
                <c:pt idx="117">
                  <c:v>186.70000000000002</c:v>
                </c:pt>
                <c:pt idx="118">
                  <c:v>185.70000000000002</c:v>
                </c:pt>
                <c:pt idx="119">
                  <c:v>184.70000000000002</c:v>
                </c:pt>
                <c:pt idx="120">
                  <c:v>183.7</c:v>
                </c:pt>
                <c:pt idx="121">
                  <c:v>182.7</c:v>
                </c:pt>
                <c:pt idx="122">
                  <c:v>181.7</c:v>
                </c:pt>
                <c:pt idx="123">
                  <c:v>180.7</c:v>
                </c:pt>
                <c:pt idx="124">
                  <c:v>179.7</c:v>
                </c:pt>
                <c:pt idx="125">
                  <c:v>178.60000000000002</c:v>
                </c:pt>
                <c:pt idx="126">
                  <c:v>177.6</c:v>
                </c:pt>
                <c:pt idx="127">
                  <c:v>176.6</c:v>
                </c:pt>
                <c:pt idx="128">
                  <c:v>175.6</c:v>
                </c:pt>
                <c:pt idx="129">
                  <c:v>174.6</c:v>
                </c:pt>
                <c:pt idx="130">
                  <c:v>173.7</c:v>
                </c:pt>
                <c:pt idx="131">
                  <c:v>172.6</c:v>
                </c:pt>
                <c:pt idx="132">
                  <c:v>171.6</c:v>
                </c:pt>
                <c:pt idx="133">
                  <c:v>170.6</c:v>
                </c:pt>
                <c:pt idx="134">
                  <c:v>169.6</c:v>
                </c:pt>
                <c:pt idx="135">
                  <c:v>168.6</c:v>
                </c:pt>
                <c:pt idx="136">
                  <c:v>167.7</c:v>
                </c:pt>
                <c:pt idx="137">
                  <c:v>166.7</c:v>
                </c:pt>
                <c:pt idx="138">
                  <c:v>165.7</c:v>
                </c:pt>
                <c:pt idx="139">
                  <c:v>164.70000000000002</c:v>
                </c:pt>
                <c:pt idx="140">
                  <c:v>163.70000000000002</c:v>
                </c:pt>
                <c:pt idx="141">
                  <c:v>162.70000000000002</c:v>
                </c:pt>
                <c:pt idx="142">
                  <c:v>161.70000000000002</c:v>
                </c:pt>
                <c:pt idx="143">
                  <c:v>160.70000000000002</c:v>
                </c:pt>
                <c:pt idx="144">
                  <c:v>159.70000000000002</c:v>
                </c:pt>
                <c:pt idx="145">
                  <c:v>158.70000000000002</c:v>
                </c:pt>
                <c:pt idx="146">
                  <c:v>157.70000000000002</c:v>
                </c:pt>
                <c:pt idx="147">
                  <c:v>156.70000000000002</c:v>
                </c:pt>
                <c:pt idx="148">
                  <c:v>155.79999999999998</c:v>
                </c:pt>
                <c:pt idx="149">
                  <c:v>154.79999999999998</c:v>
                </c:pt>
                <c:pt idx="150">
                  <c:v>153.79999999999998</c:v>
                </c:pt>
                <c:pt idx="151">
                  <c:v>152.69999999999999</c:v>
                </c:pt>
                <c:pt idx="152">
                  <c:v>151.69999999999999</c:v>
                </c:pt>
                <c:pt idx="153">
                  <c:v>150.69999999999999</c:v>
                </c:pt>
                <c:pt idx="154">
                  <c:v>149.69999999999999</c:v>
                </c:pt>
                <c:pt idx="155">
                  <c:v>148.69999999999999</c:v>
                </c:pt>
                <c:pt idx="156">
                  <c:v>147.69999999999999</c:v>
                </c:pt>
                <c:pt idx="157">
                  <c:v>146.69999999999999</c:v>
                </c:pt>
                <c:pt idx="158">
                  <c:v>145.69999999999999</c:v>
                </c:pt>
                <c:pt idx="159">
                  <c:v>144.69999999999999</c:v>
                </c:pt>
                <c:pt idx="160">
                  <c:v>143.69999999999999</c:v>
                </c:pt>
                <c:pt idx="161">
                  <c:v>142.69999999999999</c:v>
                </c:pt>
                <c:pt idx="162">
                  <c:v>141.69999999999999</c:v>
                </c:pt>
                <c:pt idx="163">
                  <c:v>140.69999999999999</c:v>
                </c:pt>
                <c:pt idx="164">
                  <c:v>139.69999999999999</c:v>
                </c:pt>
                <c:pt idx="165">
                  <c:v>138.69999999999999</c:v>
                </c:pt>
                <c:pt idx="166">
                  <c:v>137.69999999999999</c:v>
                </c:pt>
                <c:pt idx="167">
                  <c:v>136.69999999999999</c:v>
                </c:pt>
                <c:pt idx="168">
                  <c:v>135.69999999999999</c:v>
                </c:pt>
                <c:pt idx="169">
                  <c:v>134.69999999999999</c:v>
                </c:pt>
                <c:pt idx="170">
                  <c:v>133.70000000000002</c:v>
                </c:pt>
                <c:pt idx="171">
                  <c:v>132.70000000000002</c:v>
                </c:pt>
                <c:pt idx="172">
                  <c:v>131.70000000000002</c:v>
                </c:pt>
                <c:pt idx="173">
                  <c:v>130.70000000000002</c:v>
                </c:pt>
                <c:pt idx="174">
                  <c:v>129.70000000000002</c:v>
                </c:pt>
                <c:pt idx="175">
                  <c:v>128.80000000000001</c:v>
                </c:pt>
                <c:pt idx="176">
                  <c:v>127.7</c:v>
                </c:pt>
                <c:pt idx="177">
                  <c:v>126.7</c:v>
                </c:pt>
                <c:pt idx="178">
                  <c:v>125.7</c:v>
                </c:pt>
                <c:pt idx="179">
                  <c:v>124.7</c:v>
                </c:pt>
                <c:pt idx="180">
                  <c:v>123.7</c:v>
                </c:pt>
                <c:pt idx="181">
                  <c:v>122.7</c:v>
                </c:pt>
                <c:pt idx="182">
                  <c:v>121.7</c:v>
                </c:pt>
                <c:pt idx="183">
                  <c:v>120.7</c:v>
                </c:pt>
                <c:pt idx="184">
                  <c:v>119.7</c:v>
                </c:pt>
                <c:pt idx="185">
                  <c:v>118.7</c:v>
                </c:pt>
                <c:pt idx="186">
                  <c:v>117.7</c:v>
                </c:pt>
                <c:pt idx="187">
                  <c:v>116.7</c:v>
                </c:pt>
                <c:pt idx="188">
                  <c:v>115.7</c:v>
                </c:pt>
                <c:pt idx="189">
                  <c:v>114.7</c:v>
                </c:pt>
                <c:pt idx="190">
                  <c:v>113.69999999999999</c:v>
                </c:pt>
                <c:pt idx="191">
                  <c:v>112.69999999999999</c:v>
                </c:pt>
                <c:pt idx="192">
                  <c:v>111.69999999999999</c:v>
                </c:pt>
                <c:pt idx="193">
                  <c:v>110.7</c:v>
                </c:pt>
                <c:pt idx="194">
                  <c:v>109.7</c:v>
                </c:pt>
                <c:pt idx="195">
                  <c:v>108.7</c:v>
                </c:pt>
                <c:pt idx="196">
                  <c:v>107.80000000000001</c:v>
                </c:pt>
                <c:pt idx="197">
                  <c:v>106.80000000000001</c:v>
                </c:pt>
                <c:pt idx="198">
                  <c:v>105.80000000000001</c:v>
                </c:pt>
                <c:pt idx="199">
                  <c:v>104.80000000000001</c:v>
                </c:pt>
                <c:pt idx="200">
                  <c:v>103.8</c:v>
                </c:pt>
                <c:pt idx="201">
                  <c:v>102.8</c:v>
                </c:pt>
                <c:pt idx="202">
                  <c:v>101.7</c:v>
                </c:pt>
                <c:pt idx="203">
                  <c:v>100.7</c:v>
                </c:pt>
                <c:pt idx="204">
                  <c:v>99.76</c:v>
                </c:pt>
                <c:pt idx="205">
                  <c:v>98.69</c:v>
                </c:pt>
                <c:pt idx="206">
                  <c:v>97.699999999999989</c:v>
                </c:pt>
                <c:pt idx="207">
                  <c:v>96.69</c:v>
                </c:pt>
                <c:pt idx="208">
                  <c:v>95.66</c:v>
                </c:pt>
                <c:pt idx="209">
                  <c:v>94.68</c:v>
                </c:pt>
                <c:pt idx="210">
                  <c:v>93.7</c:v>
                </c:pt>
                <c:pt idx="211">
                  <c:v>92.7</c:v>
                </c:pt>
                <c:pt idx="212">
                  <c:v>91.73</c:v>
                </c:pt>
                <c:pt idx="213">
                  <c:v>90.75</c:v>
                </c:pt>
                <c:pt idx="214">
                  <c:v>89.78</c:v>
                </c:pt>
                <c:pt idx="215">
                  <c:v>88.789999999999992</c:v>
                </c:pt>
                <c:pt idx="216">
                  <c:v>87.78</c:v>
                </c:pt>
                <c:pt idx="217">
                  <c:v>86.81</c:v>
                </c:pt>
                <c:pt idx="218">
                  <c:v>85.78</c:v>
                </c:pt>
                <c:pt idx="219">
                  <c:v>84.75</c:v>
                </c:pt>
                <c:pt idx="220">
                  <c:v>83.79</c:v>
                </c:pt>
                <c:pt idx="221">
                  <c:v>82.76</c:v>
                </c:pt>
                <c:pt idx="222">
                  <c:v>81.760000000000005</c:v>
                </c:pt>
                <c:pt idx="223">
                  <c:v>80.760000000000005</c:v>
                </c:pt>
                <c:pt idx="224">
                  <c:v>79.75</c:v>
                </c:pt>
                <c:pt idx="225">
                  <c:v>78.759999999999991</c:v>
                </c:pt>
                <c:pt idx="226">
                  <c:v>77.740000000000009</c:v>
                </c:pt>
                <c:pt idx="227">
                  <c:v>76.7</c:v>
                </c:pt>
                <c:pt idx="228">
                  <c:v>75.69</c:v>
                </c:pt>
                <c:pt idx="229">
                  <c:v>74.690000000000012</c:v>
                </c:pt>
                <c:pt idx="230">
                  <c:v>73.679999999999993</c:v>
                </c:pt>
                <c:pt idx="231">
                  <c:v>72.69</c:v>
                </c:pt>
                <c:pt idx="232">
                  <c:v>71.69</c:v>
                </c:pt>
                <c:pt idx="233">
                  <c:v>70.69</c:v>
                </c:pt>
                <c:pt idx="234">
                  <c:v>69.66</c:v>
                </c:pt>
                <c:pt idx="235">
                  <c:v>68.7</c:v>
                </c:pt>
                <c:pt idx="236">
                  <c:v>67.69</c:v>
                </c:pt>
                <c:pt idx="237">
                  <c:v>66.680000000000007</c:v>
                </c:pt>
                <c:pt idx="238">
                  <c:v>65.69</c:v>
                </c:pt>
                <c:pt idx="239">
                  <c:v>64.710000000000008</c:v>
                </c:pt>
                <c:pt idx="240">
                  <c:v>63.70000000000001</c:v>
                </c:pt>
                <c:pt idx="241">
                  <c:v>62.72</c:v>
                </c:pt>
                <c:pt idx="242">
                  <c:v>61.71</c:v>
                </c:pt>
                <c:pt idx="243">
                  <c:v>60.73</c:v>
                </c:pt>
                <c:pt idx="244">
                  <c:v>59.73</c:v>
                </c:pt>
                <c:pt idx="245">
                  <c:v>58.74</c:v>
                </c:pt>
                <c:pt idx="246">
                  <c:v>57.77</c:v>
                </c:pt>
                <c:pt idx="247">
                  <c:v>56.74</c:v>
                </c:pt>
                <c:pt idx="248">
                  <c:v>55.78</c:v>
                </c:pt>
                <c:pt idx="249">
                  <c:v>54.79</c:v>
                </c:pt>
                <c:pt idx="250">
                  <c:v>53.79</c:v>
                </c:pt>
                <c:pt idx="251">
                  <c:v>52.769999999999996</c:v>
                </c:pt>
                <c:pt idx="252">
                  <c:v>51.75</c:v>
                </c:pt>
                <c:pt idx="253">
                  <c:v>50.7</c:v>
                </c:pt>
                <c:pt idx="254">
                  <c:v>49.69</c:v>
                </c:pt>
                <c:pt idx="255">
                  <c:v>48.730000000000004</c:v>
                </c:pt>
                <c:pt idx="256">
                  <c:v>47.660000000000004</c:v>
                </c:pt>
                <c:pt idx="257">
                  <c:v>46.690000000000005</c:v>
                </c:pt>
                <c:pt idx="258">
                  <c:v>45.690000000000005</c:v>
                </c:pt>
                <c:pt idx="259">
                  <c:v>44.66</c:v>
                </c:pt>
                <c:pt idx="260">
                  <c:v>43.67</c:v>
                </c:pt>
                <c:pt idx="261">
                  <c:v>42.65</c:v>
                </c:pt>
                <c:pt idx="262">
                  <c:v>41.660000000000004</c:v>
                </c:pt>
                <c:pt idx="263">
                  <c:v>40.669999999999995</c:v>
                </c:pt>
                <c:pt idx="264">
                  <c:v>39.660000000000004</c:v>
                </c:pt>
                <c:pt idx="265">
                  <c:v>38.659999999999997</c:v>
                </c:pt>
                <c:pt idx="266">
                  <c:v>37.68</c:v>
                </c:pt>
                <c:pt idx="267">
                  <c:v>36.68</c:v>
                </c:pt>
                <c:pt idx="268">
                  <c:v>35.700000000000003</c:v>
                </c:pt>
                <c:pt idx="269">
                  <c:v>34.700000000000003</c:v>
                </c:pt>
                <c:pt idx="270">
                  <c:v>33.709999999999994</c:v>
                </c:pt>
                <c:pt idx="271">
                  <c:v>32.72</c:v>
                </c:pt>
                <c:pt idx="272">
                  <c:v>31.7</c:v>
                </c:pt>
                <c:pt idx="273">
                  <c:v>30.73</c:v>
                </c:pt>
                <c:pt idx="274">
                  <c:v>29.74</c:v>
                </c:pt>
                <c:pt idx="275">
                  <c:v>28.740000000000002</c:v>
                </c:pt>
                <c:pt idx="276">
                  <c:v>27.740000000000002</c:v>
                </c:pt>
                <c:pt idx="277">
                  <c:v>26.73</c:v>
                </c:pt>
                <c:pt idx="278">
                  <c:v>25.74</c:v>
                </c:pt>
                <c:pt idx="279">
                  <c:v>24.65</c:v>
                </c:pt>
                <c:pt idx="280">
                  <c:v>23.67</c:v>
                </c:pt>
                <c:pt idx="281">
                  <c:v>22.68</c:v>
                </c:pt>
                <c:pt idx="282">
                  <c:v>21.69</c:v>
                </c:pt>
                <c:pt idx="283">
                  <c:v>20.68</c:v>
                </c:pt>
                <c:pt idx="284">
                  <c:v>19.7</c:v>
                </c:pt>
                <c:pt idx="285">
                  <c:v>18.689999999999998</c:v>
                </c:pt>
                <c:pt idx="286">
                  <c:v>17.690000000000001</c:v>
                </c:pt>
                <c:pt idx="287">
                  <c:v>16.690000000000001</c:v>
                </c:pt>
                <c:pt idx="288">
                  <c:v>15.7</c:v>
                </c:pt>
                <c:pt idx="289">
                  <c:v>14.71</c:v>
                </c:pt>
                <c:pt idx="290">
                  <c:v>13.700000000000001</c:v>
                </c:pt>
                <c:pt idx="291">
                  <c:v>12.68</c:v>
                </c:pt>
                <c:pt idx="292">
                  <c:v>11.68</c:v>
                </c:pt>
                <c:pt idx="293">
                  <c:v>10.72</c:v>
                </c:pt>
                <c:pt idx="294">
                  <c:v>9.6939999999999991</c:v>
                </c:pt>
                <c:pt idx="295">
                  <c:v>8.7010000000000005</c:v>
                </c:pt>
                <c:pt idx="296">
                  <c:v>7.718</c:v>
                </c:pt>
                <c:pt idx="297">
                  <c:v>6.7409999999999997</c:v>
                </c:pt>
                <c:pt idx="298">
                  <c:v>5.7320000000000002</c:v>
                </c:pt>
                <c:pt idx="299">
                  <c:v>4.7130000000000001</c:v>
                </c:pt>
                <c:pt idx="300">
                  <c:v>3.7369999999999997</c:v>
                </c:pt>
                <c:pt idx="301">
                  <c:v>2.7390000000000003</c:v>
                </c:pt>
                <c:pt idx="302">
                  <c:v>1.7390000000000001</c:v>
                </c:pt>
                <c:pt idx="303">
                  <c:v>0.73870000000000002</c:v>
                </c:pt>
                <c:pt idx="304">
                  <c:v>-0.28549999999999998</c:v>
                </c:pt>
              </c:numCache>
            </c:numRef>
          </c:xVal>
          <c:yVal>
            <c:numRef>
              <c:f>'Milli +potential'!$W$97:$W$401</c:f>
              <c:numCache>
                <c:formatCode>General</c:formatCode>
                <c:ptCount val="305"/>
                <c:pt idx="0">
                  <c:v>1.1219999999999999E-2</c:v>
                </c:pt>
                <c:pt idx="1">
                  <c:v>2.767E-2</c:v>
                </c:pt>
                <c:pt idx="2">
                  <c:v>4.5789999999999997E-2</c:v>
                </c:pt>
                <c:pt idx="3">
                  <c:v>6.1669999999999996E-2</c:v>
                </c:pt>
                <c:pt idx="4">
                  <c:v>7.7600000000000002E-2</c:v>
                </c:pt>
                <c:pt idx="5">
                  <c:v>9.4759999999999997E-2</c:v>
                </c:pt>
                <c:pt idx="6">
                  <c:v>0.11170000000000001</c:v>
                </c:pt>
                <c:pt idx="7">
                  <c:v>0.129</c:v>
                </c:pt>
                <c:pt idx="8">
                  <c:v>0.1447</c:v>
                </c:pt>
                <c:pt idx="9">
                  <c:v>0.16159999999999999</c:v>
                </c:pt>
                <c:pt idx="10">
                  <c:v>0.17929999999999999</c:v>
                </c:pt>
                <c:pt idx="11">
                  <c:v>0.19600000000000001</c:v>
                </c:pt>
                <c:pt idx="12">
                  <c:v>0.21299999999999999</c:v>
                </c:pt>
                <c:pt idx="13">
                  <c:v>0.22890000000000002</c:v>
                </c:pt>
                <c:pt idx="14">
                  <c:v>0.24590000000000001</c:v>
                </c:pt>
                <c:pt idx="15">
                  <c:v>0.26380000000000003</c:v>
                </c:pt>
                <c:pt idx="16">
                  <c:v>0.27989999999999998</c:v>
                </c:pt>
                <c:pt idx="17">
                  <c:v>0.29680000000000001</c:v>
                </c:pt>
                <c:pt idx="18">
                  <c:v>0.31339999999999996</c:v>
                </c:pt>
                <c:pt idx="19">
                  <c:v>0.33050000000000002</c:v>
                </c:pt>
                <c:pt idx="20">
                  <c:v>0.34789999999999999</c:v>
                </c:pt>
                <c:pt idx="21">
                  <c:v>0.36410000000000003</c:v>
                </c:pt>
                <c:pt idx="22">
                  <c:v>0.38140000000000002</c:v>
                </c:pt>
                <c:pt idx="23">
                  <c:v>0.39800000000000002</c:v>
                </c:pt>
                <c:pt idx="24">
                  <c:v>0.4148</c:v>
                </c:pt>
                <c:pt idx="25">
                  <c:v>0.43120000000000003</c:v>
                </c:pt>
                <c:pt idx="26">
                  <c:v>0.4476</c:v>
                </c:pt>
                <c:pt idx="27">
                  <c:v>0.46429999999999999</c:v>
                </c:pt>
                <c:pt idx="28">
                  <c:v>0.48069999999999996</c:v>
                </c:pt>
                <c:pt idx="29">
                  <c:v>0.49669999999999997</c:v>
                </c:pt>
                <c:pt idx="30">
                  <c:v>0.51290000000000002</c:v>
                </c:pt>
                <c:pt idx="31">
                  <c:v>0.52970000000000006</c:v>
                </c:pt>
                <c:pt idx="32">
                  <c:v>0.54759999999999998</c:v>
                </c:pt>
                <c:pt idx="33">
                  <c:v>0.56330000000000002</c:v>
                </c:pt>
                <c:pt idx="34">
                  <c:v>0.57899999999999996</c:v>
                </c:pt>
                <c:pt idx="35">
                  <c:v>0.59619999999999995</c:v>
                </c:pt>
                <c:pt idx="36">
                  <c:v>0.61240000000000006</c:v>
                </c:pt>
                <c:pt idx="37">
                  <c:v>0.62939999999999996</c:v>
                </c:pt>
                <c:pt idx="38">
                  <c:v>0.64490000000000003</c:v>
                </c:pt>
                <c:pt idx="39">
                  <c:v>0.66100000000000003</c:v>
                </c:pt>
                <c:pt idx="40">
                  <c:v>0.67820000000000003</c:v>
                </c:pt>
                <c:pt idx="41">
                  <c:v>0.69499999999999995</c:v>
                </c:pt>
                <c:pt idx="42">
                  <c:v>0.71130000000000004</c:v>
                </c:pt>
                <c:pt idx="43">
                  <c:v>0.72699999999999998</c:v>
                </c:pt>
                <c:pt idx="44">
                  <c:v>0.74319999999999997</c:v>
                </c:pt>
                <c:pt idx="45">
                  <c:v>0.76029999999999998</c:v>
                </c:pt>
                <c:pt idx="46">
                  <c:v>0.77600000000000002</c:v>
                </c:pt>
                <c:pt idx="47">
                  <c:v>0.79270000000000007</c:v>
                </c:pt>
                <c:pt idx="48">
                  <c:v>0.8085</c:v>
                </c:pt>
                <c:pt idx="49">
                  <c:v>0.82520000000000004</c:v>
                </c:pt>
                <c:pt idx="50">
                  <c:v>0.84219999999999995</c:v>
                </c:pt>
                <c:pt idx="51">
                  <c:v>0.85760000000000003</c:v>
                </c:pt>
                <c:pt idx="52">
                  <c:v>0.87429999999999997</c:v>
                </c:pt>
                <c:pt idx="53">
                  <c:v>0.8911</c:v>
                </c:pt>
                <c:pt idx="54">
                  <c:v>0.9073</c:v>
                </c:pt>
                <c:pt idx="55">
                  <c:v>0.92389999999999994</c:v>
                </c:pt>
                <c:pt idx="56">
                  <c:v>0.93959999999999999</c:v>
                </c:pt>
                <c:pt idx="57">
                  <c:v>0.95609999999999995</c:v>
                </c:pt>
                <c:pt idx="58">
                  <c:v>0.97260000000000002</c:v>
                </c:pt>
                <c:pt idx="59">
                  <c:v>0.98820000000000008</c:v>
                </c:pt>
                <c:pt idx="60">
                  <c:v>1.004</c:v>
                </c:pt>
                <c:pt idx="61">
                  <c:v>1.02</c:v>
                </c:pt>
                <c:pt idx="62">
                  <c:v>1.038</c:v>
                </c:pt>
                <c:pt idx="63">
                  <c:v>1.0529999999999999</c:v>
                </c:pt>
                <c:pt idx="64">
                  <c:v>1.0679999999999998</c:v>
                </c:pt>
                <c:pt idx="65">
                  <c:v>1.085</c:v>
                </c:pt>
                <c:pt idx="66">
                  <c:v>1.101</c:v>
                </c:pt>
                <c:pt idx="67">
                  <c:v>1.1180000000000001</c:v>
                </c:pt>
                <c:pt idx="68">
                  <c:v>1.1329999999999998</c:v>
                </c:pt>
                <c:pt idx="69">
                  <c:v>1.1479999999999999</c:v>
                </c:pt>
                <c:pt idx="70">
                  <c:v>1.165</c:v>
                </c:pt>
                <c:pt idx="71">
                  <c:v>1.181</c:v>
                </c:pt>
                <c:pt idx="72">
                  <c:v>1.198</c:v>
                </c:pt>
                <c:pt idx="73">
                  <c:v>1.212</c:v>
                </c:pt>
                <c:pt idx="74">
                  <c:v>1.228</c:v>
                </c:pt>
                <c:pt idx="75">
                  <c:v>1.2450000000000001</c:v>
                </c:pt>
                <c:pt idx="76">
                  <c:v>1.26</c:v>
                </c:pt>
                <c:pt idx="77">
                  <c:v>1.276</c:v>
                </c:pt>
                <c:pt idx="78">
                  <c:v>1.2930000000000001</c:v>
                </c:pt>
                <c:pt idx="79">
                  <c:v>1.3089999999999999</c:v>
                </c:pt>
                <c:pt idx="80">
                  <c:v>1.325</c:v>
                </c:pt>
                <c:pt idx="81">
                  <c:v>1.339</c:v>
                </c:pt>
                <c:pt idx="82">
                  <c:v>1.3560000000000001</c:v>
                </c:pt>
                <c:pt idx="83">
                  <c:v>1.371</c:v>
                </c:pt>
                <c:pt idx="84">
                  <c:v>1.387</c:v>
                </c:pt>
                <c:pt idx="85">
                  <c:v>1.403</c:v>
                </c:pt>
                <c:pt idx="86">
                  <c:v>1.4179999999999999</c:v>
                </c:pt>
                <c:pt idx="87">
                  <c:v>1.4339999999999999</c:v>
                </c:pt>
                <c:pt idx="88">
                  <c:v>1.45</c:v>
                </c:pt>
                <c:pt idx="89">
                  <c:v>1.464</c:v>
                </c:pt>
                <c:pt idx="90">
                  <c:v>1.48</c:v>
                </c:pt>
                <c:pt idx="91">
                  <c:v>1.496</c:v>
                </c:pt>
                <c:pt idx="92">
                  <c:v>1.5130000000000001</c:v>
                </c:pt>
                <c:pt idx="93">
                  <c:v>1.528</c:v>
                </c:pt>
                <c:pt idx="94">
                  <c:v>1.5430000000000001</c:v>
                </c:pt>
                <c:pt idx="95">
                  <c:v>1.5590000000000002</c:v>
                </c:pt>
                <c:pt idx="96">
                  <c:v>1.5740000000000001</c:v>
                </c:pt>
                <c:pt idx="97">
                  <c:v>1.591</c:v>
                </c:pt>
                <c:pt idx="98">
                  <c:v>1.605</c:v>
                </c:pt>
                <c:pt idx="99">
                  <c:v>1.6199999999999999</c:v>
                </c:pt>
                <c:pt idx="100">
                  <c:v>1.635</c:v>
                </c:pt>
                <c:pt idx="101">
                  <c:v>1.6509999999999998</c:v>
                </c:pt>
                <c:pt idx="102">
                  <c:v>1.667</c:v>
                </c:pt>
                <c:pt idx="103">
                  <c:v>1.681</c:v>
                </c:pt>
                <c:pt idx="104">
                  <c:v>1.696</c:v>
                </c:pt>
                <c:pt idx="105">
                  <c:v>1.7129999999999999</c:v>
                </c:pt>
                <c:pt idx="106">
                  <c:v>1.728</c:v>
                </c:pt>
                <c:pt idx="107">
                  <c:v>1.7429999999999999</c:v>
                </c:pt>
                <c:pt idx="108">
                  <c:v>1.758</c:v>
                </c:pt>
                <c:pt idx="109">
                  <c:v>1.7730000000000001</c:v>
                </c:pt>
                <c:pt idx="110">
                  <c:v>1.7889999999999999</c:v>
                </c:pt>
                <c:pt idx="111">
                  <c:v>1.8029999999999999</c:v>
                </c:pt>
                <c:pt idx="112">
                  <c:v>1.8190000000000002</c:v>
                </c:pt>
                <c:pt idx="113">
                  <c:v>1.8339999999999999</c:v>
                </c:pt>
                <c:pt idx="114">
                  <c:v>1.8480000000000001</c:v>
                </c:pt>
                <c:pt idx="115">
                  <c:v>1.8639999999999999</c:v>
                </c:pt>
                <c:pt idx="116">
                  <c:v>1.879</c:v>
                </c:pt>
                <c:pt idx="117">
                  <c:v>1.8940000000000001</c:v>
                </c:pt>
                <c:pt idx="118">
                  <c:v>1.91</c:v>
                </c:pt>
                <c:pt idx="119">
                  <c:v>1.923</c:v>
                </c:pt>
                <c:pt idx="120">
                  <c:v>1.9390000000000001</c:v>
                </c:pt>
                <c:pt idx="121">
                  <c:v>1.954</c:v>
                </c:pt>
                <c:pt idx="122">
                  <c:v>1.97</c:v>
                </c:pt>
                <c:pt idx="123">
                  <c:v>1.984</c:v>
                </c:pt>
                <c:pt idx="124">
                  <c:v>1.9980000000000002</c:v>
                </c:pt>
                <c:pt idx="125">
                  <c:v>2.0149999999999997</c:v>
                </c:pt>
                <c:pt idx="126">
                  <c:v>2.0289999999999999</c:v>
                </c:pt>
                <c:pt idx="127">
                  <c:v>2.0449999999999999</c:v>
                </c:pt>
                <c:pt idx="128">
                  <c:v>2.0579999999999998</c:v>
                </c:pt>
                <c:pt idx="129">
                  <c:v>2.0730000000000004</c:v>
                </c:pt>
                <c:pt idx="130">
                  <c:v>2.089</c:v>
                </c:pt>
                <c:pt idx="131">
                  <c:v>2.1029999999999998</c:v>
                </c:pt>
                <c:pt idx="132">
                  <c:v>2.1179999999999999</c:v>
                </c:pt>
                <c:pt idx="133">
                  <c:v>2.1320000000000001</c:v>
                </c:pt>
                <c:pt idx="134">
                  <c:v>2.1459999999999999</c:v>
                </c:pt>
                <c:pt idx="135">
                  <c:v>2.1619999999999999</c:v>
                </c:pt>
                <c:pt idx="136">
                  <c:v>2.1760000000000002</c:v>
                </c:pt>
                <c:pt idx="137">
                  <c:v>2.1909999999999998</c:v>
                </c:pt>
                <c:pt idx="138">
                  <c:v>2.2039999999999997</c:v>
                </c:pt>
                <c:pt idx="139">
                  <c:v>2.2189999999999999</c:v>
                </c:pt>
                <c:pt idx="140">
                  <c:v>2.2349999999999999</c:v>
                </c:pt>
                <c:pt idx="141">
                  <c:v>2.2480000000000002</c:v>
                </c:pt>
                <c:pt idx="142">
                  <c:v>2.2629999999999999</c:v>
                </c:pt>
                <c:pt idx="143">
                  <c:v>2.278</c:v>
                </c:pt>
                <c:pt idx="144">
                  <c:v>2.2920000000000003</c:v>
                </c:pt>
                <c:pt idx="145">
                  <c:v>2.3069999999999999</c:v>
                </c:pt>
                <c:pt idx="146">
                  <c:v>2.3199999999999998</c:v>
                </c:pt>
                <c:pt idx="147">
                  <c:v>2.335</c:v>
                </c:pt>
                <c:pt idx="148">
                  <c:v>2.35</c:v>
                </c:pt>
                <c:pt idx="149">
                  <c:v>2.3640000000000003</c:v>
                </c:pt>
                <c:pt idx="150">
                  <c:v>2.3770000000000002</c:v>
                </c:pt>
                <c:pt idx="151">
                  <c:v>2.391</c:v>
                </c:pt>
                <c:pt idx="152">
                  <c:v>2.407</c:v>
                </c:pt>
                <c:pt idx="153">
                  <c:v>2.419</c:v>
                </c:pt>
                <c:pt idx="154">
                  <c:v>2.4329999999999998</c:v>
                </c:pt>
                <c:pt idx="155">
                  <c:v>2.448</c:v>
                </c:pt>
                <c:pt idx="156">
                  <c:v>2.4620000000000002</c:v>
                </c:pt>
                <c:pt idx="157">
                  <c:v>2.4780000000000002</c:v>
                </c:pt>
                <c:pt idx="158">
                  <c:v>2.4889999999999999</c:v>
                </c:pt>
                <c:pt idx="159">
                  <c:v>2.504</c:v>
                </c:pt>
                <c:pt idx="160">
                  <c:v>2.5190000000000001</c:v>
                </c:pt>
                <c:pt idx="161">
                  <c:v>2.5329999999999999</c:v>
                </c:pt>
                <c:pt idx="162">
                  <c:v>2.5469999999999997</c:v>
                </c:pt>
                <c:pt idx="163">
                  <c:v>2.5590000000000002</c:v>
                </c:pt>
                <c:pt idx="164">
                  <c:v>2.5720000000000001</c:v>
                </c:pt>
                <c:pt idx="165">
                  <c:v>2.5869999999999997</c:v>
                </c:pt>
                <c:pt idx="166">
                  <c:v>2.6</c:v>
                </c:pt>
                <c:pt idx="167">
                  <c:v>2.6120000000000001</c:v>
                </c:pt>
                <c:pt idx="168">
                  <c:v>2.6259999999999999</c:v>
                </c:pt>
                <c:pt idx="169">
                  <c:v>2.64</c:v>
                </c:pt>
                <c:pt idx="170">
                  <c:v>2.6549999999999998</c:v>
                </c:pt>
                <c:pt idx="171">
                  <c:v>2.6670000000000003</c:v>
                </c:pt>
                <c:pt idx="172">
                  <c:v>2.6809999999999996</c:v>
                </c:pt>
                <c:pt idx="173">
                  <c:v>2.6930000000000001</c:v>
                </c:pt>
                <c:pt idx="174">
                  <c:v>2.706</c:v>
                </c:pt>
                <c:pt idx="175">
                  <c:v>2.72</c:v>
                </c:pt>
                <c:pt idx="176">
                  <c:v>2.7330000000000001</c:v>
                </c:pt>
                <c:pt idx="177">
                  <c:v>2.7480000000000002</c:v>
                </c:pt>
                <c:pt idx="178">
                  <c:v>2.76</c:v>
                </c:pt>
                <c:pt idx="179">
                  <c:v>2.7720000000000002</c:v>
                </c:pt>
                <c:pt idx="180">
                  <c:v>2.7850000000000001</c:v>
                </c:pt>
                <c:pt idx="181">
                  <c:v>2.798</c:v>
                </c:pt>
                <c:pt idx="182">
                  <c:v>2.8130000000000002</c:v>
                </c:pt>
                <c:pt idx="183">
                  <c:v>2.8249999999999997</c:v>
                </c:pt>
                <c:pt idx="184">
                  <c:v>2.8370000000000002</c:v>
                </c:pt>
                <c:pt idx="185">
                  <c:v>2.85</c:v>
                </c:pt>
                <c:pt idx="186">
                  <c:v>2.863</c:v>
                </c:pt>
                <c:pt idx="187">
                  <c:v>2.8770000000000002</c:v>
                </c:pt>
                <c:pt idx="188">
                  <c:v>2.8890000000000002</c:v>
                </c:pt>
                <c:pt idx="189">
                  <c:v>2.9009999999999998</c:v>
                </c:pt>
                <c:pt idx="190">
                  <c:v>2.915</c:v>
                </c:pt>
                <c:pt idx="191">
                  <c:v>2.927</c:v>
                </c:pt>
                <c:pt idx="192">
                  <c:v>2.9420000000000002</c:v>
                </c:pt>
                <c:pt idx="193">
                  <c:v>2.9529999999999998</c:v>
                </c:pt>
                <c:pt idx="194">
                  <c:v>2.9650000000000003</c:v>
                </c:pt>
                <c:pt idx="195">
                  <c:v>2.9790000000000001</c:v>
                </c:pt>
                <c:pt idx="196">
                  <c:v>2.992</c:v>
                </c:pt>
                <c:pt idx="197">
                  <c:v>3.004</c:v>
                </c:pt>
                <c:pt idx="198">
                  <c:v>3.016</c:v>
                </c:pt>
                <c:pt idx="199">
                  <c:v>3.028</c:v>
                </c:pt>
                <c:pt idx="200">
                  <c:v>3.0409999999999999</c:v>
                </c:pt>
                <c:pt idx="201">
                  <c:v>3.052</c:v>
                </c:pt>
                <c:pt idx="202">
                  <c:v>3.0649999999999999</c:v>
                </c:pt>
                <c:pt idx="203">
                  <c:v>3.077</c:v>
                </c:pt>
                <c:pt idx="204">
                  <c:v>3.089</c:v>
                </c:pt>
                <c:pt idx="205">
                  <c:v>3.101</c:v>
                </c:pt>
                <c:pt idx="206">
                  <c:v>3.113</c:v>
                </c:pt>
                <c:pt idx="207">
                  <c:v>3.1259999999999999</c:v>
                </c:pt>
                <c:pt idx="208">
                  <c:v>3.1380000000000003</c:v>
                </c:pt>
                <c:pt idx="209">
                  <c:v>3.149</c:v>
                </c:pt>
                <c:pt idx="210">
                  <c:v>3.1619999999999999</c:v>
                </c:pt>
                <c:pt idx="211">
                  <c:v>3.173</c:v>
                </c:pt>
                <c:pt idx="212">
                  <c:v>3.1870000000000003</c:v>
                </c:pt>
                <c:pt idx="213">
                  <c:v>3.198</c:v>
                </c:pt>
                <c:pt idx="214">
                  <c:v>3.2079999999999997</c:v>
                </c:pt>
                <c:pt idx="215">
                  <c:v>3.22</c:v>
                </c:pt>
                <c:pt idx="216">
                  <c:v>3.2320000000000002</c:v>
                </c:pt>
                <c:pt idx="217">
                  <c:v>3.2439999999999998</c:v>
                </c:pt>
                <c:pt idx="218">
                  <c:v>3.254</c:v>
                </c:pt>
                <c:pt idx="219">
                  <c:v>3.2639999999999998</c:v>
                </c:pt>
                <c:pt idx="220">
                  <c:v>3.278</c:v>
                </c:pt>
                <c:pt idx="221">
                  <c:v>3.2880000000000003</c:v>
                </c:pt>
                <c:pt idx="222">
                  <c:v>3.3</c:v>
                </c:pt>
                <c:pt idx="223">
                  <c:v>3.31</c:v>
                </c:pt>
                <c:pt idx="224">
                  <c:v>3.32</c:v>
                </c:pt>
                <c:pt idx="225">
                  <c:v>3.3330000000000002</c:v>
                </c:pt>
                <c:pt idx="226">
                  <c:v>3.343</c:v>
                </c:pt>
                <c:pt idx="227">
                  <c:v>3.355</c:v>
                </c:pt>
                <c:pt idx="228">
                  <c:v>3.3639999999999999</c:v>
                </c:pt>
                <c:pt idx="229">
                  <c:v>3.3739999999999997</c:v>
                </c:pt>
                <c:pt idx="230">
                  <c:v>3.387</c:v>
                </c:pt>
                <c:pt idx="231">
                  <c:v>3.3969999999999998</c:v>
                </c:pt>
                <c:pt idx="232">
                  <c:v>3.4079999999999999</c:v>
                </c:pt>
                <c:pt idx="233">
                  <c:v>3.4180000000000001</c:v>
                </c:pt>
                <c:pt idx="234">
                  <c:v>3.4279999999999999</c:v>
                </c:pt>
                <c:pt idx="235">
                  <c:v>3.44</c:v>
                </c:pt>
                <c:pt idx="236">
                  <c:v>3.448</c:v>
                </c:pt>
                <c:pt idx="237">
                  <c:v>3.4589999999999996</c:v>
                </c:pt>
                <c:pt idx="238">
                  <c:v>3.4689999999999999</c:v>
                </c:pt>
                <c:pt idx="239">
                  <c:v>3.4790000000000001</c:v>
                </c:pt>
                <c:pt idx="240">
                  <c:v>3.49</c:v>
                </c:pt>
                <c:pt idx="241">
                  <c:v>3.4979999999999998</c:v>
                </c:pt>
                <c:pt idx="242">
                  <c:v>3.5089999999999999</c:v>
                </c:pt>
                <c:pt idx="243">
                  <c:v>3.5170000000000003</c:v>
                </c:pt>
                <c:pt idx="244">
                  <c:v>3.5270000000000001</c:v>
                </c:pt>
                <c:pt idx="245">
                  <c:v>3.5370000000000004</c:v>
                </c:pt>
                <c:pt idx="246">
                  <c:v>3.5460000000000003</c:v>
                </c:pt>
                <c:pt idx="247">
                  <c:v>3.5579999999999998</c:v>
                </c:pt>
                <c:pt idx="248">
                  <c:v>3.5660000000000003</c:v>
                </c:pt>
                <c:pt idx="249">
                  <c:v>3.5760000000000001</c:v>
                </c:pt>
                <c:pt idx="250">
                  <c:v>3.5860000000000003</c:v>
                </c:pt>
                <c:pt idx="251">
                  <c:v>3.5950000000000002</c:v>
                </c:pt>
                <c:pt idx="252">
                  <c:v>3.605</c:v>
                </c:pt>
                <c:pt idx="253">
                  <c:v>3.613</c:v>
                </c:pt>
                <c:pt idx="254">
                  <c:v>3.621</c:v>
                </c:pt>
                <c:pt idx="255">
                  <c:v>3.6319999999999997</c:v>
                </c:pt>
                <c:pt idx="256">
                  <c:v>3.64</c:v>
                </c:pt>
                <c:pt idx="257">
                  <c:v>3.649</c:v>
                </c:pt>
                <c:pt idx="258">
                  <c:v>3.6560000000000001</c:v>
                </c:pt>
                <c:pt idx="259">
                  <c:v>3.665</c:v>
                </c:pt>
                <c:pt idx="260">
                  <c:v>3.6749999999999998</c:v>
                </c:pt>
                <c:pt idx="261">
                  <c:v>3.6879999999999997</c:v>
                </c:pt>
                <c:pt idx="262">
                  <c:v>3.6970000000000001</c:v>
                </c:pt>
                <c:pt idx="263">
                  <c:v>3.702</c:v>
                </c:pt>
                <c:pt idx="264">
                  <c:v>3.7109999999999999</c:v>
                </c:pt>
                <c:pt idx="265">
                  <c:v>3.7190000000000003</c:v>
                </c:pt>
                <c:pt idx="266">
                  <c:v>3.726</c:v>
                </c:pt>
                <c:pt idx="267">
                  <c:v>3.7349999999999999</c:v>
                </c:pt>
                <c:pt idx="268">
                  <c:v>3.7439999999999998</c:v>
                </c:pt>
                <c:pt idx="269">
                  <c:v>3.75</c:v>
                </c:pt>
                <c:pt idx="270">
                  <c:v>3.7590000000000003</c:v>
                </c:pt>
                <c:pt idx="271">
                  <c:v>3.766</c:v>
                </c:pt>
                <c:pt idx="272">
                  <c:v>3.7750000000000004</c:v>
                </c:pt>
                <c:pt idx="273">
                  <c:v>3.782</c:v>
                </c:pt>
                <c:pt idx="274">
                  <c:v>3.7889999999999997</c:v>
                </c:pt>
                <c:pt idx="275">
                  <c:v>3.798</c:v>
                </c:pt>
                <c:pt idx="276">
                  <c:v>3.8040000000000003</c:v>
                </c:pt>
                <c:pt idx="277">
                  <c:v>3.8140000000000001</c:v>
                </c:pt>
                <c:pt idx="278">
                  <c:v>3.82</c:v>
                </c:pt>
                <c:pt idx="279">
                  <c:v>3.8260000000000001</c:v>
                </c:pt>
                <c:pt idx="280">
                  <c:v>3.8340000000000001</c:v>
                </c:pt>
                <c:pt idx="281">
                  <c:v>3.8420000000000001</c:v>
                </c:pt>
                <c:pt idx="282">
                  <c:v>3.851</c:v>
                </c:pt>
                <c:pt idx="283">
                  <c:v>3.8570000000000002</c:v>
                </c:pt>
                <c:pt idx="284">
                  <c:v>3.863</c:v>
                </c:pt>
                <c:pt idx="285">
                  <c:v>3.8730000000000002</c:v>
                </c:pt>
                <c:pt idx="286">
                  <c:v>3.8769999999999998</c:v>
                </c:pt>
                <c:pt idx="287">
                  <c:v>3.8849999999999998</c:v>
                </c:pt>
                <c:pt idx="288">
                  <c:v>3.891</c:v>
                </c:pt>
                <c:pt idx="289">
                  <c:v>3.8980000000000001</c:v>
                </c:pt>
                <c:pt idx="290">
                  <c:v>3.907</c:v>
                </c:pt>
                <c:pt idx="291">
                  <c:v>3.9119999999999995</c:v>
                </c:pt>
                <c:pt idx="292">
                  <c:v>3.92</c:v>
                </c:pt>
                <c:pt idx="293">
                  <c:v>3.9240000000000004</c:v>
                </c:pt>
                <c:pt idx="294">
                  <c:v>3.9319999999999999</c:v>
                </c:pt>
                <c:pt idx="295">
                  <c:v>3.9389999999999996</c:v>
                </c:pt>
                <c:pt idx="296">
                  <c:v>3.9439999999999995</c:v>
                </c:pt>
                <c:pt idx="297">
                  <c:v>3.952</c:v>
                </c:pt>
                <c:pt idx="298">
                  <c:v>3.9589999999999996</c:v>
                </c:pt>
                <c:pt idx="299">
                  <c:v>3.9630000000000005</c:v>
                </c:pt>
                <c:pt idx="300">
                  <c:v>3.9709999999999996</c:v>
                </c:pt>
                <c:pt idx="301">
                  <c:v>3.9750000000000001</c:v>
                </c:pt>
                <c:pt idx="302">
                  <c:v>3.9839999999999995</c:v>
                </c:pt>
                <c:pt idx="303">
                  <c:v>3.9890000000000003</c:v>
                </c:pt>
                <c:pt idx="304">
                  <c:v>3.9940000000000002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B10-0F4B-8235-5845CD7CB9BF}"/>
            </c:ext>
          </c:extLst>
        </c:ser>
        <c:ser>
          <c:idx val="1"/>
          <c:order val="4"/>
          <c:tx>
            <c:v>S2 norm</c:v>
          </c:tx>
          <c:spPr>
            <a:ln w="44450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xVal>
            <c:numRef>
              <c:f>'Milli +potential'!$V$97:$V$401</c:f>
              <c:numCache>
                <c:formatCode>General</c:formatCode>
                <c:ptCount val="305"/>
                <c:pt idx="0">
                  <c:v>303.59999999999997</c:v>
                </c:pt>
                <c:pt idx="1">
                  <c:v>302.59999999999997</c:v>
                </c:pt>
                <c:pt idx="2">
                  <c:v>301.59999999999997</c:v>
                </c:pt>
                <c:pt idx="3">
                  <c:v>300.59999999999997</c:v>
                </c:pt>
                <c:pt idx="4">
                  <c:v>299.59999999999997</c:v>
                </c:pt>
                <c:pt idx="5">
                  <c:v>298.59999999999997</c:v>
                </c:pt>
                <c:pt idx="6">
                  <c:v>297.59999999999997</c:v>
                </c:pt>
                <c:pt idx="7">
                  <c:v>296.59999999999997</c:v>
                </c:pt>
                <c:pt idx="8">
                  <c:v>295.59999999999997</c:v>
                </c:pt>
                <c:pt idx="9">
                  <c:v>294.59999999999997</c:v>
                </c:pt>
                <c:pt idx="10">
                  <c:v>293.60000000000002</c:v>
                </c:pt>
                <c:pt idx="11">
                  <c:v>292.60000000000002</c:v>
                </c:pt>
                <c:pt idx="12">
                  <c:v>291.60000000000002</c:v>
                </c:pt>
                <c:pt idx="13">
                  <c:v>290.60000000000002</c:v>
                </c:pt>
                <c:pt idx="14">
                  <c:v>289.60000000000002</c:v>
                </c:pt>
                <c:pt idx="15">
                  <c:v>288.60000000000002</c:v>
                </c:pt>
                <c:pt idx="16">
                  <c:v>287.60000000000002</c:v>
                </c:pt>
                <c:pt idx="17">
                  <c:v>286.60000000000002</c:v>
                </c:pt>
                <c:pt idx="18">
                  <c:v>285.60000000000002</c:v>
                </c:pt>
                <c:pt idx="19">
                  <c:v>284.60000000000002</c:v>
                </c:pt>
                <c:pt idx="20">
                  <c:v>283.60000000000002</c:v>
                </c:pt>
                <c:pt idx="21">
                  <c:v>282.7</c:v>
                </c:pt>
                <c:pt idx="22">
                  <c:v>281.7</c:v>
                </c:pt>
                <c:pt idx="23">
                  <c:v>280.60000000000002</c:v>
                </c:pt>
                <c:pt idx="24">
                  <c:v>279.60000000000002</c:v>
                </c:pt>
                <c:pt idx="25">
                  <c:v>278.60000000000002</c:v>
                </c:pt>
                <c:pt idx="26">
                  <c:v>277.60000000000002</c:v>
                </c:pt>
                <c:pt idx="27">
                  <c:v>276.60000000000002</c:v>
                </c:pt>
                <c:pt idx="28">
                  <c:v>275.60000000000002</c:v>
                </c:pt>
                <c:pt idx="29">
                  <c:v>274.60000000000002</c:v>
                </c:pt>
                <c:pt idx="30">
                  <c:v>273.60000000000002</c:v>
                </c:pt>
                <c:pt idx="31">
                  <c:v>272.60000000000002</c:v>
                </c:pt>
                <c:pt idx="32">
                  <c:v>271.60000000000002</c:v>
                </c:pt>
                <c:pt idx="33">
                  <c:v>270.60000000000002</c:v>
                </c:pt>
                <c:pt idx="34">
                  <c:v>269.60000000000002</c:v>
                </c:pt>
                <c:pt idx="35">
                  <c:v>268.60000000000002</c:v>
                </c:pt>
                <c:pt idx="36">
                  <c:v>267.60000000000002</c:v>
                </c:pt>
                <c:pt idx="37">
                  <c:v>266.60000000000002</c:v>
                </c:pt>
                <c:pt idx="38">
                  <c:v>265.60000000000002</c:v>
                </c:pt>
                <c:pt idx="39">
                  <c:v>264.60000000000002</c:v>
                </c:pt>
                <c:pt idx="40">
                  <c:v>263.7</c:v>
                </c:pt>
                <c:pt idx="41">
                  <c:v>262.7</c:v>
                </c:pt>
                <c:pt idx="42">
                  <c:v>261.60000000000002</c:v>
                </c:pt>
                <c:pt idx="43">
                  <c:v>260.60000000000002</c:v>
                </c:pt>
                <c:pt idx="44">
                  <c:v>259.7</c:v>
                </c:pt>
                <c:pt idx="45">
                  <c:v>258.7</c:v>
                </c:pt>
                <c:pt idx="46">
                  <c:v>257.7</c:v>
                </c:pt>
                <c:pt idx="47">
                  <c:v>256.60000000000002</c:v>
                </c:pt>
                <c:pt idx="48">
                  <c:v>255.6</c:v>
                </c:pt>
                <c:pt idx="49">
                  <c:v>254.6</c:v>
                </c:pt>
                <c:pt idx="50">
                  <c:v>253.6</c:v>
                </c:pt>
                <c:pt idx="51">
                  <c:v>252.6</c:v>
                </c:pt>
                <c:pt idx="52">
                  <c:v>251.6</c:v>
                </c:pt>
                <c:pt idx="53">
                  <c:v>250.7</c:v>
                </c:pt>
                <c:pt idx="54">
                  <c:v>249.6</c:v>
                </c:pt>
                <c:pt idx="55">
                  <c:v>248.70000000000002</c:v>
                </c:pt>
                <c:pt idx="56">
                  <c:v>247.6</c:v>
                </c:pt>
                <c:pt idx="57">
                  <c:v>246.60000000000002</c:v>
                </c:pt>
                <c:pt idx="58">
                  <c:v>245.7</c:v>
                </c:pt>
                <c:pt idx="59">
                  <c:v>244.7</c:v>
                </c:pt>
                <c:pt idx="60">
                  <c:v>243.7</c:v>
                </c:pt>
                <c:pt idx="61">
                  <c:v>242.60000000000002</c:v>
                </c:pt>
                <c:pt idx="62">
                  <c:v>241.60000000000002</c:v>
                </c:pt>
                <c:pt idx="63">
                  <c:v>240.6</c:v>
                </c:pt>
                <c:pt idx="64">
                  <c:v>239.6</c:v>
                </c:pt>
                <c:pt idx="65">
                  <c:v>238.6</c:v>
                </c:pt>
                <c:pt idx="66">
                  <c:v>237.7</c:v>
                </c:pt>
                <c:pt idx="67">
                  <c:v>236.7</c:v>
                </c:pt>
                <c:pt idx="68">
                  <c:v>235.7</c:v>
                </c:pt>
                <c:pt idx="69">
                  <c:v>234.7</c:v>
                </c:pt>
                <c:pt idx="70">
                  <c:v>233.7</c:v>
                </c:pt>
                <c:pt idx="71">
                  <c:v>232.7</c:v>
                </c:pt>
                <c:pt idx="72">
                  <c:v>231.7</c:v>
                </c:pt>
                <c:pt idx="73">
                  <c:v>230.7</c:v>
                </c:pt>
                <c:pt idx="74">
                  <c:v>229.6</c:v>
                </c:pt>
                <c:pt idx="75">
                  <c:v>228.6</c:v>
                </c:pt>
                <c:pt idx="76">
                  <c:v>227.6</c:v>
                </c:pt>
                <c:pt idx="77">
                  <c:v>226.6</c:v>
                </c:pt>
                <c:pt idx="78">
                  <c:v>225.6</c:v>
                </c:pt>
                <c:pt idx="79">
                  <c:v>224.6</c:v>
                </c:pt>
                <c:pt idx="80">
                  <c:v>223.6</c:v>
                </c:pt>
                <c:pt idx="81">
                  <c:v>222.70000000000002</c:v>
                </c:pt>
                <c:pt idx="82">
                  <c:v>221.70000000000002</c:v>
                </c:pt>
                <c:pt idx="83">
                  <c:v>220.6</c:v>
                </c:pt>
                <c:pt idx="84">
                  <c:v>219.70000000000002</c:v>
                </c:pt>
                <c:pt idx="85">
                  <c:v>218.70000000000002</c:v>
                </c:pt>
                <c:pt idx="86">
                  <c:v>217.70000000000002</c:v>
                </c:pt>
                <c:pt idx="87">
                  <c:v>216.70000000000002</c:v>
                </c:pt>
                <c:pt idx="88">
                  <c:v>215.7</c:v>
                </c:pt>
                <c:pt idx="89">
                  <c:v>214.7</c:v>
                </c:pt>
                <c:pt idx="90">
                  <c:v>213.7</c:v>
                </c:pt>
                <c:pt idx="91">
                  <c:v>212.7</c:v>
                </c:pt>
                <c:pt idx="92">
                  <c:v>211.79999999999998</c:v>
                </c:pt>
                <c:pt idx="93">
                  <c:v>210.7</c:v>
                </c:pt>
                <c:pt idx="94">
                  <c:v>209.7</c:v>
                </c:pt>
                <c:pt idx="95">
                  <c:v>208.7</c:v>
                </c:pt>
                <c:pt idx="96">
                  <c:v>207.7</c:v>
                </c:pt>
                <c:pt idx="97">
                  <c:v>206.7</c:v>
                </c:pt>
                <c:pt idx="98">
                  <c:v>205.7</c:v>
                </c:pt>
                <c:pt idx="99">
                  <c:v>204.7</c:v>
                </c:pt>
                <c:pt idx="100">
                  <c:v>203.7</c:v>
                </c:pt>
                <c:pt idx="101">
                  <c:v>202.7</c:v>
                </c:pt>
                <c:pt idx="102">
                  <c:v>201.7</c:v>
                </c:pt>
                <c:pt idx="103">
                  <c:v>200.6</c:v>
                </c:pt>
                <c:pt idx="104">
                  <c:v>199.6</c:v>
                </c:pt>
                <c:pt idx="105">
                  <c:v>198.6</c:v>
                </c:pt>
                <c:pt idx="106">
                  <c:v>197.7</c:v>
                </c:pt>
                <c:pt idx="107">
                  <c:v>196.6</c:v>
                </c:pt>
                <c:pt idx="108">
                  <c:v>195.70000000000002</c:v>
                </c:pt>
                <c:pt idx="109">
                  <c:v>194.70000000000002</c:v>
                </c:pt>
                <c:pt idx="110">
                  <c:v>193.70000000000002</c:v>
                </c:pt>
                <c:pt idx="111">
                  <c:v>192.70000000000002</c:v>
                </c:pt>
                <c:pt idx="112">
                  <c:v>191.70000000000002</c:v>
                </c:pt>
                <c:pt idx="113">
                  <c:v>190.6</c:v>
                </c:pt>
                <c:pt idx="114">
                  <c:v>189.70000000000002</c:v>
                </c:pt>
                <c:pt idx="115">
                  <c:v>188.70000000000002</c:v>
                </c:pt>
                <c:pt idx="116">
                  <c:v>187.70000000000002</c:v>
                </c:pt>
                <c:pt idx="117">
                  <c:v>186.70000000000002</c:v>
                </c:pt>
                <c:pt idx="118">
                  <c:v>185.70000000000002</c:v>
                </c:pt>
                <c:pt idx="119">
                  <c:v>184.70000000000002</c:v>
                </c:pt>
                <c:pt idx="120">
                  <c:v>183.7</c:v>
                </c:pt>
                <c:pt idx="121">
                  <c:v>182.7</c:v>
                </c:pt>
                <c:pt idx="122">
                  <c:v>181.7</c:v>
                </c:pt>
                <c:pt idx="123">
                  <c:v>180.7</c:v>
                </c:pt>
                <c:pt idx="124">
                  <c:v>179.7</c:v>
                </c:pt>
                <c:pt idx="125">
                  <c:v>178.60000000000002</c:v>
                </c:pt>
                <c:pt idx="126">
                  <c:v>177.6</c:v>
                </c:pt>
                <c:pt idx="127">
                  <c:v>176.6</c:v>
                </c:pt>
                <c:pt idx="128">
                  <c:v>175.6</c:v>
                </c:pt>
                <c:pt idx="129">
                  <c:v>174.6</c:v>
                </c:pt>
                <c:pt idx="130">
                  <c:v>173.7</c:v>
                </c:pt>
                <c:pt idx="131">
                  <c:v>172.6</c:v>
                </c:pt>
                <c:pt idx="132">
                  <c:v>171.6</c:v>
                </c:pt>
                <c:pt idx="133">
                  <c:v>170.6</c:v>
                </c:pt>
                <c:pt idx="134">
                  <c:v>169.6</c:v>
                </c:pt>
                <c:pt idx="135">
                  <c:v>168.6</c:v>
                </c:pt>
                <c:pt idx="136">
                  <c:v>167.7</c:v>
                </c:pt>
                <c:pt idx="137">
                  <c:v>166.7</c:v>
                </c:pt>
                <c:pt idx="138">
                  <c:v>165.7</c:v>
                </c:pt>
                <c:pt idx="139">
                  <c:v>164.70000000000002</c:v>
                </c:pt>
                <c:pt idx="140">
                  <c:v>163.70000000000002</c:v>
                </c:pt>
                <c:pt idx="141">
                  <c:v>162.70000000000002</c:v>
                </c:pt>
                <c:pt idx="142">
                  <c:v>161.70000000000002</c:v>
                </c:pt>
                <c:pt idx="143">
                  <c:v>160.70000000000002</c:v>
                </c:pt>
                <c:pt idx="144">
                  <c:v>159.70000000000002</c:v>
                </c:pt>
                <c:pt idx="145">
                  <c:v>158.70000000000002</c:v>
                </c:pt>
                <c:pt idx="146">
                  <c:v>157.70000000000002</c:v>
                </c:pt>
                <c:pt idx="147">
                  <c:v>156.70000000000002</c:v>
                </c:pt>
                <c:pt idx="148">
                  <c:v>155.79999999999998</c:v>
                </c:pt>
                <c:pt idx="149">
                  <c:v>154.79999999999998</c:v>
                </c:pt>
                <c:pt idx="150">
                  <c:v>153.79999999999998</c:v>
                </c:pt>
                <c:pt idx="151">
                  <c:v>152.69999999999999</c:v>
                </c:pt>
                <c:pt idx="152">
                  <c:v>151.69999999999999</c:v>
                </c:pt>
                <c:pt idx="153">
                  <c:v>150.69999999999999</c:v>
                </c:pt>
                <c:pt idx="154">
                  <c:v>149.69999999999999</c:v>
                </c:pt>
                <c:pt idx="155">
                  <c:v>148.69999999999999</c:v>
                </c:pt>
                <c:pt idx="156">
                  <c:v>147.69999999999999</c:v>
                </c:pt>
                <c:pt idx="157">
                  <c:v>146.69999999999999</c:v>
                </c:pt>
                <c:pt idx="158">
                  <c:v>145.69999999999999</c:v>
                </c:pt>
                <c:pt idx="159">
                  <c:v>144.69999999999999</c:v>
                </c:pt>
                <c:pt idx="160">
                  <c:v>143.69999999999999</c:v>
                </c:pt>
                <c:pt idx="161">
                  <c:v>142.69999999999999</c:v>
                </c:pt>
                <c:pt idx="162">
                  <c:v>141.69999999999999</c:v>
                </c:pt>
                <c:pt idx="163">
                  <c:v>140.69999999999999</c:v>
                </c:pt>
                <c:pt idx="164">
                  <c:v>139.69999999999999</c:v>
                </c:pt>
                <c:pt idx="165">
                  <c:v>138.69999999999999</c:v>
                </c:pt>
                <c:pt idx="166">
                  <c:v>137.69999999999999</c:v>
                </c:pt>
                <c:pt idx="167">
                  <c:v>136.69999999999999</c:v>
                </c:pt>
                <c:pt idx="168">
                  <c:v>135.69999999999999</c:v>
                </c:pt>
                <c:pt idx="169">
                  <c:v>134.69999999999999</c:v>
                </c:pt>
                <c:pt idx="170">
                  <c:v>133.70000000000002</c:v>
                </c:pt>
                <c:pt idx="171">
                  <c:v>132.70000000000002</c:v>
                </c:pt>
                <c:pt idx="172">
                  <c:v>131.70000000000002</c:v>
                </c:pt>
                <c:pt idx="173">
                  <c:v>130.70000000000002</c:v>
                </c:pt>
                <c:pt idx="174">
                  <c:v>129.70000000000002</c:v>
                </c:pt>
                <c:pt idx="175">
                  <c:v>128.80000000000001</c:v>
                </c:pt>
                <c:pt idx="176">
                  <c:v>127.7</c:v>
                </c:pt>
                <c:pt idx="177">
                  <c:v>126.7</c:v>
                </c:pt>
                <c:pt idx="178">
                  <c:v>125.7</c:v>
                </c:pt>
                <c:pt idx="179">
                  <c:v>124.7</c:v>
                </c:pt>
                <c:pt idx="180">
                  <c:v>123.7</c:v>
                </c:pt>
                <c:pt idx="181">
                  <c:v>122.7</c:v>
                </c:pt>
                <c:pt idx="182">
                  <c:v>121.7</c:v>
                </c:pt>
                <c:pt idx="183">
                  <c:v>120.7</c:v>
                </c:pt>
                <c:pt idx="184">
                  <c:v>119.7</c:v>
                </c:pt>
                <c:pt idx="185">
                  <c:v>118.7</c:v>
                </c:pt>
                <c:pt idx="186">
                  <c:v>117.7</c:v>
                </c:pt>
                <c:pt idx="187">
                  <c:v>116.7</c:v>
                </c:pt>
                <c:pt idx="188">
                  <c:v>115.7</c:v>
                </c:pt>
                <c:pt idx="189">
                  <c:v>114.7</c:v>
                </c:pt>
                <c:pt idx="190">
                  <c:v>113.69999999999999</c:v>
                </c:pt>
                <c:pt idx="191">
                  <c:v>112.69999999999999</c:v>
                </c:pt>
                <c:pt idx="192">
                  <c:v>111.69999999999999</c:v>
                </c:pt>
                <c:pt idx="193">
                  <c:v>110.7</c:v>
                </c:pt>
                <c:pt idx="194">
                  <c:v>109.7</c:v>
                </c:pt>
                <c:pt idx="195">
                  <c:v>108.7</c:v>
                </c:pt>
                <c:pt idx="196">
                  <c:v>107.80000000000001</c:v>
                </c:pt>
                <c:pt idx="197">
                  <c:v>106.80000000000001</c:v>
                </c:pt>
                <c:pt idx="198">
                  <c:v>105.80000000000001</c:v>
                </c:pt>
                <c:pt idx="199">
                  <c:v>104.80000000000001</c:v>
                </c:pt>
                <c:pt idx="200">
                  <c:v>103.8</c:v>
                </c:pt>
                <c:pt idx="201">
                  <c:v>102.8</c:v>
                </c:pt>
                <c:pt idx="202">
                  <c:v>101.7</c:v>
                </c:pt>
                <c:pt idx="203">
                  <c:v>100.7</c:v>
                </c:pt>
                <c:pt idx="204">
                  <c:v>99.76</c:v>
                </c:pt>
                <c:pt idx="205">
                  <c:v>98.69</c:v>
                </c:pt>
                <c:pt idx="206">
                  <c:v>97.699999999999989</c:v>
                </c:pt>
                <c:pt idx="207">
                  <c:v>96.69</c:v>
                </c:pt>
                <c:pt idx="208">
                  <c:v>95.66</c:v>
                </c:pt>
                <c:pt idx="209">
                  <c:v>94.68</c:v>
                </c:pt>
                <c:pt idx="210">
                  <c:v>93.7</c:v>
                </c:pt>
                <c:pt idx="211">
                  <c:v>92.7</c:v>
                </c:pt>
                <c:pt idx="212">
                  <c:v>91.73</c:v>
                </c:pt>
                <c:pt idx="213">
                  <c:v>90.75</c:v>
                </c:pt>
                <c:pt idx="214">
                  <c:v>89.78</c:v>
                </c:pt>
                <c:pt idx="215">
                  <c:v>88.789999999999992</c:v>
                </c:pt>
                <c:pt idx="216">
                  <c:v>87.78</c:v>
                </c:pt>
                <c:pt idx="217">
                  <c:v>86.81</c:v>
                </c:pt>
                <c:pt idx="218">
                  <c:v>85.78</c:v>
                </c:pt>
                <c:pt idx="219">
                  <c:v>84.75</c:v>
                </c:pt>
                <c:pt idx="220">
                  <c:v>83.79</c:v>
                </c:pt>
                <c:pt idx="221">
                  <c:v>82.76</c:v>
                </c:pt>
                <c:pt idx="222">
                  <c:v>81.760000000000005</c:v>
                </c:pt>
                <c:pt idx="223">
                  <c:v>80.760000000000005</c:v>
                </c:pt>
                <c:pt idx="224">
                  <c:v>79.75</c:v>
                </c:pt>
                <c:pt idx="225">
                  <c:v>78.759999999999991</c:v>
                </c:pt>
                <c:pt idx="226">
                  <c:v>77.740000000000009</c:v>
                </c:pt>
                <c:pt idx="227">
                  <c:v>76.7</c:v>
                </c:pt>
                <c:pt idx="228">
                  <c:v>75.69</c:v>
                </c:pt>
                <c:pt idx="229">
                  <c:v>74.690000000000012</c:v>
                </c:pt>
                <c:pt idx="230">
                  <c:v>73.679999999999993</c:v>
                </c:pt>
                <c:pt idx="231">
                  <c:v>72.69</c:v>
                </c:pt>
                <c:pt idx="232">
                  <c:v>71.69</c:v>
                </c:pt>
                <c:pt idx="233">
                  <c:v>70.69</c:v>
                </c:pt>
                <c:pt idx="234">
                  <c:v>69.66</c:v>
                </c:pt>
                <c:pt idx="235">
                  <c:v>68.7</c:v>
                </c:pt>
                <c:pt idx="236">
                  <c:v>67.69</c:v>
                </c:pt>
                <c:pt idx="237">
                  <c:v>66.680000000000007</c:v>
                </c:pt>
                <c:pt idx="238">
                  <c:v>65.69</c:v>
                </c:pt>
                <c:pt idx="239">
                  <c:v>64.710000000000008</c:v>
                </c:pt>
                <c:pt idx="240">
                  <c:v>63.70000000000001</c:v>
                </c:pt>
                <c:pt idx="241">
                  <c:v>62.72</c:v>
                </c:pt>
                <c:pt idx="242">
                  <c:v>61.71</c:v>
                </c:pt>
                <c:pt idx="243">
                  <c:v>60.73</c:v>
                </c:pt>
                <c:pt idx="244">
                  <c:v>59.73</c:v>
                </c:pt>
                <c:pt idx="245">
                  <c:v>58.74</c:v>
                </c:pt>
                <c:pt idx="246">
                  <c:v>57.77</c:v>
                </c:pt>
                <c:pt idx="247">
                  <c:v>56.74</c:v>
                </c:pt>
                <c:pt idx="248">
                  <c:v>55.78</c:v>
                </c:pt>
                <c:pt idx="249">
                  <c:v>54.79</c:v>
                </c:pt>
                <c:pt idx="250">
                  <c:v>53.79</c:v>
                </c:pt>
                <c:pt idx="251">
                  <c:v>52.769999999999996</c:v>
                </c:pt>
                <c:pt idx="252">
                  <c:v>51.75</c:v>
                </c:pt>
                <c:pt idx="253">
                  <c:v>50.7</c:v>
                </c:pt>
                <c:pt idx="254">
                  <c:v>49.69</c:v>
                </c:pt>
                <c:pt idx="255">
                  <c:v>48.730000000000004</c:v>
                </c:pt>
                <c:pt idx="256">
                  <c:v>47.660000000000004</c:v>
                </c:pt>
                <c:pt idx="257">
                  <c:v>46.690000000000005</c:v>
                </c:pt>
                <c:pt idx="258">
                  <c:v>45.690000000000005</c:v>
                </c:pt>
                <c:pt idx="259">
                  <c:v>44.66</c:v>
                </c:pt>
                <c:pt idx="260">
                  <c:v>43.67</c:v>
                </c:pt>
                <c:pt idx="261">
                  <c:v>42.65</c:v>
                </c:pt>
                <c:pt idx="262">
                  <c:v>41.660000000000004</c:v>
                </c:pt>
                <c:pt idx="263">
                  <c:v>40.669999999999995</c:v>
                </c:pt>
                <c:pt idx="264">
                  <c:v>39.660000000000004</c:v>
                </c:pt>
                <c:pt idx="265">
                  <c:v>38.659999999999997</c:v>
                </c:pt>
                <c:pt idx="266">
                  <c:v>37.68</c:v>
                </c:pt>
                <c:pt idx="267">
                  <c:v>36.68</c:v>
                </c:pt>
                <c:pt idx="268">
                  <c:v>35.700000000000003</c:v>
                </c:pt>
                <c:pt idx="269">
                  <c:v>34.700000000000003</c:v>
                </c:pt>
                <c:pt idx="270">
                  <c:v>33.709999999999994</c:v>
                </c:pt>
                <c:pt idx="271">
                  <c:v>32.72</c:v>
                </c:pt>
                <c:pt idx="272">
                  <c:v>31.7</c:v>
                </c:pt>
                <c:pt idx="273">
                  <c:v>30.73</c:v>
                </c:pt>
                <c:pt idx="274">
                  <c:v>29.74</c:v>
                </c:pt>
                <c:pt idx="275">
                  <c:v>28.740000000000002</c:v>
                </c:pt>
                <c:pt idx="276">
                  <c:v>27.740000000000002</c:v>
                </c:pt>
                <c:pt idx="277">
                  <c:v>26.73</c:v>
                </c:pt>
                <c:pt idx="278">
                  <c:v>25.74</c:v>
                </c:pt>
                <c:pt idx="279">
                  <c:v>24.65</c:v>
                </c:pt>
                <c:pt idx="280">
                  <c:v>23.67</c:v>
                </c:pt>
                <c:pt idx="281">
                  <c:v>22.68</c:v>
                </c:pt>
                <c:pt idx="282">
                  <c:v>21.69</c:v>
                </c:pt>
                <c:pt idx="283">
                  <c:v>20.68</c:v>
                </c:pt>
                <c:pt idx="284">
                  <c:v>19.7</c:v>
                </c:pt>
                <c:pt idx="285">
                  <c:v>18.689999999999998</c:v>
                </c:pt>
                <c:pt idx="286">
                  <c:v>17.690000000000001</c:v>
                </c:pt>
                <c:pt idx="287">
                  <c:v>16.690000000000001</c:v>
                </c:pt>
                <c:pt idx="288">
                  <c:v>15.7</c:v>
                </c:pt>
                <c:pt idx="289">
                  <c:v>14.71</c:v>
                </c:pt>
                <c:pt idx="290">
                  <c:v>13.700000000000001</c:v>
                </c:pt>
                <c:pt idx="291">
                  <c:v>12.68</c:v>
                </c:pt>
                <c:pt idx="292">
                  <c:v>11.68</c:v>
                </c:pt>
                <c:pt idx="293">
                  <c:v>10.72</c:v>
                </c:pt>
                <c:pt idx="294">
                  <c:v>9.6939999999999991</c:v>
                </c:pt>
                <c:pt idx="295">
                  <c:v>8.7010000000000005</c:v>
                </c:pt>
                <c:pt idx="296">
                  <c:v>7.718</c:v>
                </c:pt>
                <c:pt idx="297">
                  <c:v>6.7409999999999997</c:v>
                </c:pt>
                <c:pt idx="298">
                  <c:v>5.7320000000000002</c:v>
                </c:pt>
                <c:pt idx="299">
                  <c:v>4.7130000000000001</c:v>
                </c:pt>
                <c:pt idx="300">
                  <c:v>3.7369999999999997</c:v>
                </c:pt>
                <c:pt idx="301">
                  <c:v>2.7390000000000003</c:v>
                </c:pt>
                <c:pt idx="302">
                  <c:v>1.7390000000000001</c:v>
                </c:pt>
                <c:pt idx="303">
                  <c:v>0.73870000000000002</c:v>
                </c:pt>
                <c:pt idx="304">
                  <c:v>-0.28549999999999998</c:v>
                </c:pt>
              </c:numCache>
            </c:numRef>
          </c:xVal>
          <c:yVal>
            <c:numRef>
              <c:f>'Milli +potential'!$Z$97:$Z$401</c:f>
              <c:numCache>
                <c:formatCode>General</c:formatCode>
                <c:ptCount val="305"/>
                <c:pt idx="0">
                  <c:v>9.3499999999999989E-3</c:v>
                </c:pt>
                <c:pt idx="1">
                  <c:v>2.3058333333333333E-2</c:v>
                </c:pt>
                <c:pt idx="2">
                  <c:v>3.8158333333333329E-2</c:v>
                </c:pt>
                <c:pt idx="3">
                  <c:v>5.1391666666666662E-2</c:v>
                </c:pt>
                <c:pt idx="4">
                  <c:v>6.4666666666666664E-2</c:v>
                </c:pt>
                <c:pt idx="5">
                  <c:v>7.8966666666666657E-2</c:v>
                </c:pt>
                <c:pt idx="6">
                  <c:v>9.3083333333333337E-2</c:v>
                </c:pt>
                <c:pt idx="7">
                  <c:v>0.10750000000000001</c:v>
                </c:pt>
                <c:pt idx="8">
                  <c:v>0.12058333333333332</c:v>
                </c:pt>
                <c:pt idx="9">
                  <c:v>0.13466666666666666</c:v>
                </c:pt>
                <c:pt idx="10">
                  <c:v>0.14941666666666664</c:v>
                </c:pt>
                <c:pt idx="11">
                  <c:v>0.16333333333333336</c:v>
                </c:pt>
                <c:pt idx="12">
                  <c:v>0.17749999999999999</c:v>
                </c:pt>
                <c:pt idx="13">
                  <c:v>0.19075000000000003</c:v>
                </c:pt>
                <c:pt idx="14">
                  <c:v>0.20491666666666669</c:v>
                </c:pt>
                <c:pt idx="15">
                  <c:v>0.21983333333333338</c:v>
                </c:pt>
                <c:pt idx="16">
                  <c:v>0.23324999999999999</c:v>
                </c:pt>
                <c:pt idx="17">
                  <c:v>0.24733333333333332</c:v>
                </c:pt>
                <c:pt idx="18">
                  <c:v>0.26116666666666666</c:v>
                </c:pt>
                <c:pt idx="19">
                  <c:v>0.2754166666666667</c:v>
                </c:pt>
                <c:pt idx="20">
                  <c:v>0.28991666666666666</c:v>
                </c:pt>
                <c:pt idx="21">
                  <c:v>0.30341666666666667</c:v>
                </c:pt>
                <c:pt idx="22">
                  <c:v>0.31783333333333336</c:v>
                </c:pt>
                <c:pt idx="23">
                  <c:v>0.33166666666666672</c:v>
                </c:pt>
                <c:pt idx="24">
                  <c:v>0.34566666666666668</c:v>
                </c:pt>
                <c:pt idx="25">
                  <c:v>0.35933333333333339</c:v>
                </c:pt>
                <c:pt idx="26">
                  <c:v>0.373</c:v>
                </c:pt>
                <c:pt idx="27">
                  <c:v>0.38691666666666669</c:v>
                </c:pt>
                <c:pt idx="28">
                  <c:v>0.40058333333333329</c:v>
                </c:pt>
                <c:pt idx="29">
                  <c:v>0.41391666666666665</c:v>
                </c:pt>
                <c:pt idx="30">
                  <c:v>0.42741666666666672</c:v>
                </c:pt>
                <c:pt idx="31">
                  <c:v>0.44141666666666668</c:v>
                </c:pt>
                <c:pt idx="32">
                  <c:v>0.45633333333333331</c:v>
                </c:pt>
                <c:pt idx="33">
                  <c:v>0.46941666666666665</c:v>
                </c:pt>
                <c:pt idx="34">
                  <c:v>0.48249999999999993</c:v>
                </c:pt>
                <c:pt idx="35">
                  <c:v>0.49683333333333329</c:v>
                </c:pt>
                <c:pt idx="36">
                  <c:v>0.51033333333333342</c:v>
                </c:pt>
                <c:pt idx="37">
                  <c:v>0.52449999999999997</c:v>
                </c:pt>
                <c:pt idx="38">
                  <c:v>0.53741666666666665</c:v>
                </c:pt>
                <c:pt idx="39">
                  <c:v>0.5508333333333334</c:v>
                </c:pt>
                <c:pt idx="40">
                  <c:v>0.56516666666666671</c:v>
                </c:pt>
                <c:pt idx="41">
                  <c:v>0.57916666666666661</c:v>
                </c:pt>
                <c:pt idx="42">
                  <c:v>0.59275</c:v>
                </c:pt>
                <c:pt idx="43">
                  <c:v>0.60583333333333333</c:v>
                </c:pt>
                <c:pt idx="44">
                  <c:v>0.61933333333333329</c:v>
                </c:pt>
                <c:pt idx="45">
                  <c:v>0.63358333333333339</c:v>
                </c:pt>
                <c:pt idx="46">
                  <c:v>0.64666666666666661</c:v>
                </c:pt>
                <c:pt idx="47">
                  <c:v>0.66058333333333341</c:v>
                </c:pt>
                <c:pt idx="48">
                  <c:v>0.67375000000000007</c:v>
                </c:pt>
                <c:pt idx="49">
                  <c:v>0.68766666666666665</c:v>
                </c:pt>
                <c:pt idx="50">
                  <c:v>0.70183333333333331</c:v>
                </c:pt>
                <c:pt idx="51">
                  <c:v>0.71466666666666667</c:v>
                </c:pt>
                <c:pt idx="52">
                  <c:v>0.72858333333333336</c:v>
                </c:pt>
                <c:pt idx="53">
                  <c:v>0.74258333333333326</c:v>
                </c:pt>
                <c:pt idx="54">
                  <c:v>0.75608333333333333</c:v>
                </c:pt>
                <c:pt idx="55">
                  <c:v>0.76991666666666669</c:v>
                </c:pt>
                <c:pt idx="56">
                  <c:v>0.78299999999999992</c:v>
                </c:pt>
                <c:pt idx="57">
                  <c:v>0.79674999999999996</c:v>
                </c:pt>
                <c:pt idx="58">
                  <c:v>0.8105</c:v>
                </c:pt>
                <c:pt idx="59">
                  <c:v>0.82350000000000012</c:v>
                </c:pt>
                <c:pt idx="60">
                  <c:v>0.83666666666666667</c:v>
                </c:pt>
                <c:pt idx="61">
                  <c:v>0.85000000000000009</c:v>
                </c:pt>
                <c:pt idx="62">
                  <c:v>0.8650000000000001</c:v>
                </c:pt>
                <c:pt idx="63">
                  <c:v>0.87749999999999995</c:v>
                </c:pt>
                <c:pt idx="64">
                  <c:v>0.88999999999999979</c:v>
                </c:pt>
                <c:pt idx="65">
                  <c:v>0.90416666666666656</c:v>
                </c:pt>
                <c:pt idx="66">
                  <c:v>0.91749999999999998</c:v>
                </c:pt>
                <c:pt idx="67">
                  <c:v>0.93166666666666675</c:v>
                </c:pt>
                <c:pt idx="68">
                  <c:v>0.94416666666666649</c:v>
                </c:pt>
                <c:pt idx="69">
                  <c:v>0.95666666666666667</c:v>
                </c:pt>
                <c:pt idx="70">
                  <c:v>0.97083333333333344</c:v>
                </c:pt>
                <c:pt idx="71">
                  <c:v>0.98416666666666663</c:v>
                </c:pt>
                <c:pt idx="72">
                  <c:v>0.99833333333333329</c:v>
                </c:pt>
                <c:pt idx="73">
                  <c:v>1.01</c:v>
                </c:pt>
                <c:pt idx="74">
                  <c:v>1.0233333333333334</c:v>
                </c:pt>
                <c:pt idx="75">
                  <c:v>1.0375000000000001</c:v>
                </c:pt>
                <c:pt idx="76">
                  <c:v>1.05</c:v>
                </c:pt>
                <c:pt idx="77">
                  <c:v>1.0633333333333335</c:v>
                </c:pt>
                <c:pt idx="78">
                  <c:v>1.0775000000000001</c:v>
                </c:pt>
                <c:pt idx="79">
                  <c:v>1.0908333333333333</c:v>
                </c:pt>
                <c:pt idx="80">
                  <c:v>1.1041666666666665</c:v>
                </c:pt>
                <c:pt idx="81">
                  <c:v>1.1158333333333332</c:v>
                </c:pt>
                <c:pt idx="82">
                  <c:v>1.1300000000000001</c:v>
                </c:pt>
                <c:pt idx="83">
                  <c:v>1.1425000000000001</c:v>
                </c:pt>
                <c:pt idx="84">
                  <c:v>1.1558333333333333</c:v>
                </c:pt>
                <c:pt idx="85">
                  <c:v>1.1691666666666667</c:v>
                </c:pt>
                <c:pt idx="86">
                  <c:v>1.1816666666666666</c:v>
                </c:pt>
                <c:pt idx="87">
                  <c:v>1.1949999999999998</c:v>
                </c:pt>
                <c:pt idx="88">
                  <c:v>1.2083333333333333</c:v>
                </c:pt>
                <c:pt idx="89">
                  <c:v>1.22</c:v>
                </c:pt>
                <c:pt idx="90">
                  <c:v>1.2333333333333334</c:v>
                </c:pt>
                <c:pt idx="91">
                  <c:v>1.2466666666666666</c:v>
                </c:pt>
                <c:pt idx="92">
                  <c:v>1.2608333333333335</c:v>
                </c:pt>
                <c:pt idx="93">
                  <c:v>1.2733333333333332</c:v>
                </c:pt>
                <c:pt idx="94">
                  <c:v>1.2858333333333336</c:v>
                </c:pt>
                <c:pt idx="95">
                  <c:v>1.2991666666666668</c:v>
                </c:pt>
                <c:pt idx="96">
                  <c:v>1.3116666666666668</c:v>
                </c:pt>
                <c:pt idx="97">
                  <c:v>1.3258333333333332</c:v>
                </c:pt>
                <c:pt idx="98">
                  <c:v>1.3375000000000001</c:v>
                </c:pt>
                <c:pt idx="99">
                  <c:v>1.3499999999999999</c:v>
                </c:pt>
                <c:pt idx="100">
                  <c:v>1.3625</c:v>
                </c:pt>
                <c:pt idx="101">
                  <c:v>1.375833333333333</c:v>
                </c:pt>
                <c:pt idx="102">
                  <c:v>1.3891666666666667</c:v>
                </c:pt>
                <c:pt idx="103">
                  <c:v>1.4008333333333334</c:v>
                </c:pt>
                <c:pt idx="104">
                  <c:v>1.4133333333333333</c:v>
                </c:pt>
                <c:pt idx="105">
                  <c:v>1.4274999999999998</c:v>
                </c:pt>
                <c:pt idx="106">
                  <c:v>1.44</c:v>
                </c:pt>
                <c:pt idx="107">
                  <c:v>1.4524999999999999</c:v>
                </c:pt>
                <c:pt idx="108">
                  <c:v>1.4649999999999999</c:v>
                </c:pt>
                <c:pt idx="109">
                  <c:v>1.4775000000000003</c:v>
                </c:pt>
                <c:pt idx="110">
                  <c:v>1.4908333333333332</c:v>
                </c:pt>
                <c:pt idx="111">
                  <c:v>1.5024999999999999</c:v>
                </c:pt>
                <c:pt idx="112">
                  <c:v>1.5158333333333336</c:v>
                </c:pt>
                <c:pt idx="113">
                  <c:v>1.5283333333333333</c:v>
                </c:pt>
                <c:pt idx="114">
                  <c:v>1.54</c:v>
                </c:pt>
                <c:pt idx="115">
                  <c:v>1.5533333333333332</c:v>
                </c:pt>
                <c:pt idx="116">
                  <c:v>1.5658333333333332</c:v>
                </c:pt>
                <c:pt idx="117">
                  <c:v>1.5783333333333336</c:v>
                </c:pt>
                <c:pt idx="118">
                  <c:v>1.5916666666666666</c:v>
                </c:pt>
                <c:pt idx="119">
                  <c:v>1.6025</c:v>
                </c:pt>
                <c:pt idx="120">
                  <c:v>1.6158333333333332</c:v>
                </c:pt>
                <c:pt idx="121">
                  <c:v>1.6283333333333334</c:v>
                </c:pt>
                <c:pt idx="122">
                  <c:v>1.6416666666666666</c:v>
                </c:pt>
                <c:pt idx="123">
                  <c:v>1.6533333333333333</c:v>
                </c:pt>
                <c:pt idx="124">
                  <c:v>1.665</c:v>
                </c:pt>
                <c:pt idx="125">
                  <c:v>1.6791666666666663</c:v>
                </c:pt>
                <c:pt idx="126">
                  <c:v>1.6908333333333334</c:v>
                </c:pt>
                <c:pt idx="127">
                  <c:v>1.7041666666666666</c:v>
                </c:pt>
                <c:pt idx="128">
                  <c:v>1.7149999999999999</c:v>
                </c:pt>
                <c:pt idx="129">
                  <c:v>1.7275000000000005</c:v>
                </c:pt>
                <c:pt idx="130">
                  <c:v>1.7408333333333335</c:v>
                </c:pt>
                <c:pt idx="131">
                  <c:v>1.7524999999999999</c:v>
                </c:pt>
                <c:pt idx="132">
                  <c:v>1.7649999999999999</c:v>
                </c:pt>
                <c:pt idx="133">
                  <c:v>1.7766666666666666</c:v>
                </c:pt>
                <c:pt idx="134">
                  <c:v>1.7883333333333331</c:v>
                </c:pt>
                <c:pt idx="135">
                  <c:v>1.8016666666666667</c:v>
                </c:pt>
                <c:pt idx="136">
                  <c:v>1.8133333333333335</c:v>
                </c:pt>
                <c:pt idx="137">
                  <c:v>1.8258333333333332</c:v>
                </c:pt>
                <c:pt idx="138">
                  <c:v>1.8366666666666664</c:v>
                </c:pt>
                <c:pt idx="139">
                  <c:v>1.8491666666666664</c:v>
                </c:pt>
                <c:pt idx="140">
                  <c:v>1.8625</c:v>
                </c:pt>
                <c:pt idx="141">
                  <c:v>1.8733333333333335</c:v>
                </c:pt>
                <c:pt idx="142">
                  <c:v>1.8858333333333333</c:v>
                </c:pt>
                <c:pt idx="143">
                  <c:v>1.8983333333333332</c:v>
                </c:pt>
                <c:pt idx="144">
                  <c:v>1.9100000000000004</c:v>
                </c:pt>
                <c:pt idx="145">
                  <c:v>1.9225000000000001</c:v>
                </c:pt>
                <c:pt idx="146">
                  <c:v>1.9333333333333333</c:v>
                </c:pt>
                <c:pt idx="147">
                  <c:v>1.9458333333333333</c:v>
                </c:pt>
                <c:pt idx="148">
                  <c:v>1.9583333333333333</c:v>
                </c:pt>
                <c:pt idx="149">
                  <c:v>1.9700000000000004</c:v>
                </c:pt>
                <c:pt idx="150">
                  <c:v>1.9808333333333337</c:v>
                </c:pt>
                <c:pt idx="151">
                  <c:v>1.9925000000000002</c:v>
                </c:pt>
                <c:pt idx="152">
                  <c:v>2.0058333333333334</c:v>
                </c:pt>
                <c:pt idx="153">
                  <c:v>2.0158333333333331</c:v>
                </c:pt>
                <c:pt idx="154">
                  <c:v>2.0274999999999999</c:v>
                </c:pt>
                <c:pt idx="155">
                  <c:v>2.04</c:v>
                </c:pt>
                <c:pt idx="156">
                  <c:v>2.0516666666666667</c:v>
                </c:pt>
                <c:pt idx="157">
                  <c:v>2.0650000000000004</c:v>
                </c:pt>
                <c:pt idx="158">
                  <c:v>2.0741666666666667</c:v>
                </c:pt>
                <c:pt idx="159">
                  <c:v>2.0866666666666669</c:v>
                </c:pt>
                <c:pt idx="160">
                  <c:v>2.0991666666666666</c:v>
                </c:pt>
                <c:pt idx="161">
                  <c:v>2.1108333333333333</c:v>
                </c:pt>
                <c:pt idx="162">
                  <c:v>2.1224999999999996</c:v>
                </c:pt>
                <c:pt idx="163">
                  <c:v>2.1325000000000003</c:v>
                </c:pt>
                <c:pt idx="164">
                  <c:v>2.1433333333333335</c:v>
                </c:pt>
                <c:pt idx="165">
                  <c:v>2.1558333333333333</c:v>
                </c:pt>
                <c:pt idx="166">
                  <c:v>2.166666666666667</c:v>
                </c:pt>
                <c:pt idx="167">
                  <c:v>2.1766666666666667</c:v>
                </c:pt>
                <c:pt idx="168">
                  <c:v>2.1883333333333335</c:v>
                </c:pt>
                <c:pt idx="169">
                  <c:v>2.2000000000000002</c:v>
                </c:pt>
                <c:pt idx="170">
                  <c:v>2.2124999999999999</c:v>
                </c:pt>
                <c:pt idx="171">
                  <c:v>2.2225000000000001</c:v>
                </c:pt>
                <c:pt idx="172">
                  <c:v>2.2341666666666664</c:v>
                </c:pt>
                <c:pt idx="173">
                  <c:v>2.2441666666666666</c:v>
                </c:pt>
                <c:pt idx="174">
                  <c:v>2.2549999999999999</c:v>
                </c:pt>
                <c:pt idx="175">
                  <c:v>2.2666666666666666</c:v>
                </c:pt>
                <c:pt idx="176">
                  <c:v>2.2774999999999999</c:v>
                </c:pt>
                <c:pt idx="177">
                  <c:v>2.29</c:v>
                </c:pt>
                <c:pt idx="178">
                  <c:v>2.2999999999999998</c:v>
                </c:pt>
                <c:pt idx="179">
                  <c:v>2.31</c:v>
                </c:pt>
                <c:pt idx="180">
                  <c:v>2.3208333333333333</c:v>
                </c:pt>
                <c:pt idx="181">
                  <c:v>2.3316666666666666</c:v>
                </c:pt>
                <c:pt idx="182">
                  <c:v>2.3441666666666667</c:v>
                </c:pt>
                <c:pt idx="183">
                  <c:v>2.3541666666666665</c:v>
                </c:pt>
                <c:pt idx="184">
                  <c:v>2.3641666666666667</c:v>
                </c:pt>
                <c:pt idx="185">
                  <c:v>2.375</c:v>
                </c:pt>
                <c:pt idx="186">
                  <c:v>2.3858333333333333</c:v>
                </c:pt>
                <c:pt idx="187">
                  <c:v>2.3975</c:v>
                </c:pt>
                <c:pt idx="188">
                  <c:v>2.4075000000000002</c:v>
                </c:pt>
                <c:pt idx="189">
                  <c:v>2.4175</c:v>
                </c:pt>
                <c:pt idx="190">
                  <c:v>2.4291666666666667</c:v>
                </c:pt>
                <c:pt idx="191">
                  <c:v>2.4391666666666669</c:v>
                </c:pt>
                <c:pt idx="192">
                  <c:v>2.4516666666666667</c:v>
                </c:pt>
                <c:pt idx="193">
                  <c:v>2.4608333333333334</c:v>
                </c:pt>
                <c:pt idx="194">
                  <c:v>2.4708333333333337</c:v>
                </c:pt>
                <c:pt idx="195">
                  <c:v>2.4824999999999999</c:v>
                </c:pt>
                <c:pt idx="196">
                  <c:v>2.4933333333333332</c:v>
                </c:pt>
                <c:pt idx="197">
                  <c:v>2.5033333333333334</c:v>
                </c:pt>
                <c:pt idx="198">
                  <c:v>2.5133333333333336</c:v>
                </c:pt>
                <c:pt idx="199">
                  <c:v>2.5233333333333334</c:v>
                </c:pt>
                <c:pt idx="200">
                  <c:v>2.5341666666666667</c:v>
                </c:pt>
                <c:pt idx="201">
                  <c:v>2.5433333333333334</c:v>
                </c:pt>
                <c:pt idx="202">
                  <c:v>2.5541666666666667</c:v>
                </c:pt>
                <c:pt idx="203">
                  <c:v>2.5641666666666669</c:v>
                </c:pt>
                <c:pt idx="204">
                  <c:v>2.5741666666666667</c:v>
                </c:pt>
                <c:pt idx="205">
                  <c:v>2.5841666666666669</c:v>
                </c:pt>
                <c:pt idx="206">
                  <c:v>2.5941666666666667</c:v>
                </c:pt>
                <c:pt idx="207">
                  <c:v>2.605</c:v>
                </c:pt>
                <c:pt idx="208">
                  <c:v>2.6150000000000002</c:v>
                </c:pt>
                <c:pt idx="209">
                  <c:v>2.624166666666667</c:v>
                </c:pt>
                <c:pt idx="210">
                  <c:v>2.6350000000000002</c:v>
                </c:pt>
                <c:pt idx="211">
                  <c:v>2.644166666666667</c:v>
                </c:pt>
                <c:pt idx="212">
                  <c:v>2.6558333333333333</c:v>
                </c:pt>
                <c:pt idx="213">
                  <c:v>2.665</c:v>
                </c:pt>
                <c:pt idx="214">
                  <c:v>2.6733333333333329</c:v>
                </c:pt>
                <c:pt idx="215">
                  <c:v>2.6833333333333336</c:v>
                </c:pt>
                <c:pt idx="216">
                  <c:v>2.6933333333333338</c:v>
                </c:pt>
                <c:pt idx="217">
                  <c:v>2.7033333333333331</c:v>
                </c:pt>
                <c:pt idx="218">
                  <c:v>2.7116666666666669</c:v>
                </c:pt>
                <c:pt idx="219">
                  <c:v>2.7199999999999998</c:v>
                </c:pt>
                <c:pt idx="220">
                  <c:v>2.7316666666666665</c:v>
                </c:pt>
                <c:pt idx="221">
                  <c:v>2.74</c:v>
                </c:pt>
                <c:pt idx="222">
                  <c:v>2.7499999999999996</c:v>
                </c:pt>
                <c:pt idx="223">
                  <c:v>2.7583333333333333</c:v>
                </c:pt>
                <c:pt idx="224">
                  <c:v>2.7666666666666666</c:v>
                </c:pt>
                <c:pt idx="225">
                  <c:v>2.7774999999999999</c:v>
                </c:pt>
                <c:pt idx="226">
                  <c:v>2.7858333333333336</c:v>
                </c:pt>
                <c:pt idx="227">
                  <c:v>2.7958333333333334</c:v>
                </c:pt>
                <c:pt idx="228">
                  <c:v>2.8033333333333332</c:v>
                </c:pt>
                <c:pt idx="229">
                  <c:v>2.8116666666666661</c:v>
                </c:pt>
                <c:pt idx="230">
                  <c:v>2.8224999999999998</c:v>
                </c:pt>
                <c:pt idx="231">
                  <c:v>2.8308333333333331</c:v>
                </c:pt>
                <c:pt idx="232">
                  <c:v>2.84</c:v>
                </c:pt>
                <c:pt idx="233">
                  <c:v>2.8483333333333332</c:v>
                </c:pt>
                <c:pt idx="234">
                  <c:v>2.8566666666666669</c:v>
                </c:pt>
                <c:pt idx="235">
                  <c:v>2.8666666666666667</c:v>
                </c:pt>
                <c:pt idx="236">
                  <c:v>2.8733333333333331</c:v>
                </c:pt>
                <c:pt idx="237">
                  <c:v>2.8824999999999994</c:v>
                </c:pt>
                <c:pt idx="238">
                  <c:v>2.8908333333333331</c:v>
                </c:pt>
                <c:pt idx="239">
                  <c:v>2.8991666666666664</c:v>
                </c:pt>
                <c:pt idx="240">
                  <c:v>2.9083333333333332</c:v>
                </c:pt>
                <c:pt idx="241">
                  <c:v>2.915</c:v>
                </c:pt>
                <c:pt idx="242">
                  <c:v>2.9241666666666664</c:v>
                </c:pt>
                <c:pt idx="243">
                  <c:v>2.9308333333333336</c:v>
                </c:pt>
                <c:pt idx="244">
                  <c:v>2.9391666666666665</c:v>
                </c:pt>
                <c:pt idx="245">
                  <c:v>2.9475000000000002</c:v>
                </c:pt>
                <c:pt idx="246">
                  <c:v>2.9550000000000005</c:v>
                </c:pt>
                <c:pt idx="247">
                  <c:v>2.9649999999999999</c:v>
                </c:pt>
                <c:pt idx="248">
                  <c:v>2.9716666666666667</c:v>
                </c:pt>
                <c:pt idx="249">
                  <c:v>2.98</c:v>
                </c:pt>
                <c:pt idx="250">
                  <c:v>2.9883333333333333</c:v>
                </c:pt>
                <c:pt idx="251">
                  <c:v>2.9958333333333336</c:v>
                </c:pt>
                <c:pt idx="252">
                  <c:v>3.0041666666666664</c:v>
                </c:pt>
                <c:pt idx="253">
                  <c:v>3.0108333333333333</c:v>
                </c:pt>
                <c:pt idx="254">
                  <c:v>3.0175000000000001</c:v>
                </c:pt>
                <c:pt idx="255">
                  <c:v>3.0266666666666664</c:v>
                </c:pt>
                <c:pt idx="256">
                  <c:v>3.0333333333333332</c:v>
                </c:pt>
                <c:pt idx="257">
                  <c:v>3.0408333333333331</c:v>
                </c:pt>
                <c:pt idx="258">
                  <c:v>3.0466666666666669</c:v>
                </c:pt>
                <c:pt idx="259">
                  <c:v>3.0541666666666667</c:v>
                </c:pt>
                <c:pt idx="260">
                  <c:v>3.0624999999999996</c:v>
                </c:pt>
                <c:pt idx="261">
                  <c:v>3.0733333333333328</c:v>
                </c:pt>
                <c:pt idx="262">
                  <c:v>3.0808333333333331</c:v>
                </c:pt>
                <c:pt idx="263">
                  <c:v>3.085</c:v>
                </c:pt>
                <c:pt idx="264">
                  <c:v>3.0924999999999998</c:v>
                </c:pt>
                <c:pt idx="265">
                  <c:v>3.0991666666666666</c:v>
                </c:pt>
                <c:pt idx="266">
                  <c:v>3.105</c:v>
                </c:pt>
                <c:pt idx="267">
                  <c:v>3.1124999999999998</c:v>
                </c:pt>
                <c:pt idx="268">
                  <c:v>3.12</c:v>
                </c:pt>
                <c:pt idx="269">
                  <c:v>3.125</c:v>
                </c:pt>
                <c:pt idx="270">
                  <c:v>3.1325000000000003</c:v>
                </c:pt>
                <c:pt idx="271">
                  <c:v>3.1383333333333336</c:v>
                </c:pt>
                <c:pt idx="272">
                  <c:v>3.1458333333333339</c:v>
                </c:pt>
                <c:pt idx="273">
                  <c:v>3.1516666666666664</c:v>
                </c:pt>
                <c:pt idx="274">
                  <c:v>3.1574999999999998</c:v>
                </c:pt>
                <c:pt idx="275">
                  <c:v>3.165</c:v>
                </c:pt>
                <c:pt idx="276">
                  <c:v>3.17</c:v>
                </c:pt>
                <c:pt idx="277">
                  <c:v>3.1783333333333337</c:v>
                </c:pt>
                <c:pt idx="278">
                  <c:v>3.1833333333333331</c:v>
                </c:pt>
                <c:pt idx="279">
                  <c:v>3.1883333333333335</c:v>
                </c:pt>
                <c:pt idx="280">
                  <c:v>3.1950000000000003</c:v>
                </c:pt>
                <c:pt idx="281">
                  <c:v>3.2016666666666667</c:v>
                </c:pt>
                <c:pt idx="282">
                  <c:v>3.2091666666666669</c:v>
                </c:pt>
                <c:pt idx="283">
                  <c:v>3.2141666666666668</c:v>
                </c:pt>
                <c:pt idx="284">
                  <c:v>3.2191666666666667</c:v>
                </c:pt>
                <c:pt idx="285">
                  <c:v>3.2275000000000005</c:v>
                </c:pt>
                <c:pt idx="286">
                  <c:v>3.2308333333333334</c:v>
                </c:pt>
                <c:pt idx="287">
                  <c:v>3.2374999999999998</c:v>
                </c:pt>
                <c:pt idx="288">
                  <c:v>3.2424999999999997</c:v>
                </c:pt>
                <c:pt idx="289">
                  <c:v>3.2483333333333335</c:v>
                </c:pt>
                <c:pt idx="290">
                  <c:v>3.2558333333333334</c:v>
                </c:pt>
                <c:pt idx="291">
                  <c:v>3.26</c:v>
                </c:pt>
                <c:pt idx="292">
                  <c:v>3.2666666666666666</c:v>
                </c:pt>
                <c:pt idx="293">
                  <c:v>3.27</c:v>
                </c:pt>
                <c:pt idx="294">
                  <c:v>3.2766666666666664</c:v>
                </c:pt>
                <c:pt idx="295">
                  <c:v>3.2824999999999998</c:v>
                </c:pt>
                <c:pt idx="296">
                  <c:v>3.2866666666666662</c:v>
                </c:pt>
                <c:pt idx="297">
                  <c:v>3.293333333333333</c:v>
                </c:pt>
                <c:pt idx="298">
                  <c:v>3.2991666666666664</c:v>
                </c:pt>
                <c:pt idx="299">
                  <c:v>3.3025000000000002</c:v>
                </c:pt>
                <c:pt idx="300">
                  <c:v>3.3091666666666661</c:v>
                </c:pt>
                <c:pt idx="301">
                  <c:v>3.3125</c:v>
                </c:pt>
                <c:pt idx="302">
                  <c:v>3.3199999999999994</c:v>
                </c:pt>
                <c:pt idx="303">
                  <c:v>3.3241666666666667</c:v>
                </c:pt>
                <c:pt idx="304">
                  <c:v>3.3283333333333336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7B10-0F4B-8235-5845CD7CB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34713551"/>
        <c:axId val="2040135615"/>
      </c:scatterChart>
      <c:valAx>
        <c:axId val="1413837375"/>
        <c:scaling>
          <c:orientation val="minMax"/>
          <c:max val="3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>
                    <a:effectLst/>
                  </a:rPr>
                  <a:t>Potential vs. Porous Carbon (mV)</a:t>
                </a:r>
                <a:endParaRPr lang="en-US" sz="7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3838799"/>
        <c:crossesAt val="-8"/>
        <c:crossBetween val="midCat"/>
      </c:valAx>
      <c:valAx>
        <c:axId val="1413838799"/>
        <c:scaling>
          <c:orientation val="minMax"/>
          <c:max val="4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>
                    <a:effectLst/>
                  </a:rPr>
                  <a:t>Current (mA)</a:t>
                </a:r>
                <a:endParaRPr lang="en-US" sz="7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3837375"/>
        <c:crossesAt val="-600"/>
        <c:crossBetween val="midCat"/>
      </c:valAx>
      <c:valAx>
        <c:axId val="2040135615"/>
        <c:scaling>
          <c:orientation val="minMax"/>
          <c:max val="4"/>
          <c:min val="0"/>
        </c:scaling>
        <c:delete val="0"/>
        <c:axPos val="r"/>
        <c:numFmt formatCode="General" sourceLinked="1"/>
        <c:majorTickMark val="in"/>
        <c:minorTickMark val="in"/>
        <c:tickLblPos val="none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713551"/>
        <c:crosses val="max"/>
        <c:crossBetween val="midCat"/>
        <c:majorUnit val="2"/>
      </c:valAx>
      <c:valAx>
        <c:axId val="1934713551"/>
        <c:scaling>
          <c:orientation val="minMax"/>
          <c:min val="0"/>
        </c:scaling>
        <c:delete val="0"/>
        <c:axPos val="t"/>
        <c:numFmt formatCode="General" sourceLinked="1"/>
        <c:majorTickMark val="in"/>
        <c:minorTickMark val="in"/>
        <c:tickLblPos val="none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135615"/>
        <c:crosses val="max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1270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0.45772</cdr:x>
      <cdr:y>0.11384</cdr:y>
    </cdr:from>
    <cdr:to>
      <cdr:x>0.54228</cdr:x>
      <cdr:y>0.1917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46E4631-A352-2349-A43E-04FFB35ACB0E}"/>
            </a:ext>
          </a:extLst>
        </cdr:cNvPr>
        <cdr:cNvSpPr txBox="1"/>
      </cdr:nvSpPr>
      <cdr:spPr>
        <a:xfrm xmlns:a="http://schemas.openxmlformats.org/drawingml/2006/main">
          <a:off x="3511411" y="474537"/>
          <a:ext cx="648788" cy="324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4"/>
              </a:solidFill>
            </a:rPr>
            <a:t>S2</a:t>
          </a:r>
          <a:endParaRPr lang="en-US" sz="1100" dirty="0">
            <a:solidFill>
              <a:schemeClr val="accent4"/>
            </a:solidFill>
          </a:endParaRPr>
        </a:p>
      </cdr:txBody>
    </cdr:sp>
  </cdr:relSizeAnchor>
  <cdr:relSizeAnchor xmlns:cdr="http://schemas.openxmlformats.org/drawingml/2006/chartDrawing">
    <cdr:from>
      <cdr:x>0.40202</cdr:x>
      <cdr:y>0.24577</cdr:y>
    </cdr:from>
    <cdr:to>
      <cdr:x>0.64009</cdr:x>
      <cdr:y>0.32044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7D8E766-F95F-4E47-82A7-49E1E9867549}"/>
            </a:ext>
          </a:extLst>
        </cdr:cNvPr>
        <cdr:cNvSpPr txBox="1"/>
      </cdr:nvSpPr>
      <cdr:spPr>
        <a:xfrm xmlns:a="http://schemas.openxmlformats.org/drawingml/2006/main">
          <a:off x="3084145" y="1024446"/>
          <a:ext cx="1826380" cy="3112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6"/>
              </a:solidFill>
            </a:rPr>
            <a:t>S2 normalized</a:t>
          </a:r>
        </a:p>
      </cdr:txBody>
    </cdr:sp>
  </cdr:relSizeAnchor>
  <cdr:relSizeAnchor xmlns:cdr="http://schemas.openxmlformats.org/drawingml/2006/chartDrawing">
    <cdr:from>
      <cdr:x>0.40963</cdr:x>
      <cdr:y>0.3971</cdr:y>
    </cdr:from>
    <cdr:to>
      <cdr:x>0.47626</cdr:x>
      <cdr:y>0.4812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1CA9E570-D2B2-9844-A4E3-3DC0DBE3D9DE}"/>
            </a:ext>
          </a:extLst>
        </cdr:cNvPr>
        <cdr:cNvSpPr txBox="1"/>
      </cdr:nvSpPr>
      <cdr:spPr>
        <a:xfrm xmlns:a="http://schemas.openxmlformats.org/drawingml/2006/main">
          <a:off x="3142525" y="1655227"/>
          <a:ext cx="511159" cy="350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FF0000"/>
              </a:solidFill>
            </a:rPr>
            <a:t>R2</a:t>
          </a:r>
          <a:endParaRPr lang="en-US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0.4119</cdr:x>
      <cdr:y>0.62865</cdr:y>
    </cdr:from>
    <cdr:to>
      <cdr:x>0.47853</cdr:x>
      <cdr:y>0.71275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686D8447-57A8-5B42-84F5-58B1A9FF972B}"/>
            </a:ext>
          </a:extLst>
        </cdr:cNvPr>
        <cdr:cNvSpPr txBox="1"/>
      </cdr:nvSpPr>
      <cdr:spPr>
        <a:xfrm xmlns:a="http://schemas.openxmlformats.org/drawingml/2006/main">
          <a:off x="3159939" y="2620394"/>
          <a:ext cx="511160" cy="350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1"/>
              </a:solidFill>
            </a:rPr>
            <a:t>R3</a:t>
          </a:r>
          <a:endParaRPr lang="en-US" sz="11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0.66716</cdr:x>
      <cdr:y>0.67854</cdr:y>
    </cdr:from>
    <cdr:to>
      <cdr:x>0.73379</cdr:x>
      <cdr:y>0.76264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34C615E2-DFB9-7E46-9E78-36FC04458454}"/>
            </a:ext>
          </a:extLst>
        </cdr:cNvPr>
        <cdr:cNvSpPr txBox="1"/>
      </cdr:nvSpPr>
      <cdr:spPr>
        <a:xfrm xmlns:a="http://schemas.openxmlformats.org/drawingml/2006/main">
          <a:off x="5118200" y="2828330"/>
          <a:ext cx="511159" cy="350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tx1">
                  <a:lumMod val="50000"/>
                  <a:lumOff val="50000"/>
                </a:schemeClr>
              </a:solidFill>
            </a:rPr>
            <a:t>R1</a:t>
          </a:r>
          <a:endParaRPr lang="en-US" sz="11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0.40595</cdr:x>
      <cdr:y>0.23045</cdr:y>
    </cdr:from>
    <cdr:to>
      <cdr:x>0.45811</cdr:x>
      <cdr:y>0.30318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8282F58-0432-DC4B-8AEE-B4AD43FF0523}"/>
            </a:ext>
          </a:extLst>
        </cdr:cNvPr>
        <cdr:cNvSpPr txBox="1"/>
      </cdr:nvSpPr>
      <cdr:spPr>
        <a:xfrm xmlns:a="http://schemas.openxmlformats.org/drawingml/2006/main">
          <a:off x="4898215" y="1502411"/>
          <a:ext cx="629360" cy="474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chemeClr val="accent4"/>
              </a:solidFill>
            </a:rPr>
            <a:t>S2</a:t>
          </a:r>
          <a:endParaRPr lang="en-US" sz="1100" dirty="0">
            <a:solidFill>
              <a:schemeClr val="accent4"/>
            </a:solidFill>
          </a:endParaRPr>
        </a:p>
      </cdr:txBody>
    </cdr:sp>
  </cdr:relSizeAnchor>
  <cdr:relSizeAnchor xmlns:cdr="http://schemas.openxmlformats.org/drawingml/2006/chartDrawing">
    <cdr:from>
      <cdr:x>0.08099</cdr:x>
      <cdr:y>0.11313</cdr:y>
    </cdr:from>
    <cdr:to>
      <cdr:x>0.27278</cdr:x>
      <cdr:y>0.18802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D47DA4AC-7E15-694A-ABCB-EBAB71696C42}"/>
            </a:ext>
          </a:extLst>
        </cdr:cNvPr>
        <cdr:cNvSpPr txBox="1"/>
      </cdr:nvSpPr>
      <cdr:spPr>
        <a:xfrm xmlns:a="http://schemas.openxmlformats.org/drawingml/2006/main">
          <a:off x="628722" y="485590"/>
          <a:ext cx="1488883" cy="321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6"/>
              </a:solidFill>
            </a:rPr>
            <a:t>S2 normalized</a:t>
          </a:r>
          <a:endParaRPr lang="en-US" sz="1050" dirty="0">
            <a:solidFill>
              <a:schemeClr val="accent6"/>
            </a:solidFill>
          </a:endParaRPr>
        </a:p>
      </cdr:txBody>
    </cdr:sp>
  </cdr:relSizeAnchor>
  <cdr:relSizeAnchor xmlns:cdr="http://schemas.openxmlformats.org/drawingml/2006/chartDrawing">
    <cdr:from>
      <cdr:x>0.45878</cdr:x>
      <cdr:y>0.5</cdr:y>
    </cdr:from>
    <cdr:to>
      <cdr:x>0.51094</cdr:x>
      <cdr:y>0.57272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47DA4AC-7E15-694A-ABCB-EBAB71696C42}"/>
            </a:ext>
          </a:extLst>
        </cdr:cNvPr>
        <cdr:cNvSpPr txBox="1"/>
      </cdr:nvSpPr>
      <cdr:spPr>
        <a:xfrm xmlns:a="http://schemas.openxmlformats.org/drawingml/2006/main">
          <a:off x="3756271" y="2146153"/>
          <a:ext cx="427065" cy="312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FF0000"/>
              </a:solidFill>
            </a:rPr>
            <a:t>R2</a:t>
          </a:r>
          <a:endParaRPr lang="en-US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0.24849</cdr:x>
      <cdr:y>0.44741</cdr:y>
    </cdr:from>
    <cdr:to>
      <cdr:x>0.30065</cdr:x>
      <cdr:y>0.52014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D47DA4AC-7E15-694A-ABCB-EBAB71696C42}"/>
            </a:ext>
          </a:extLst>
        </cdr:cNvPr>
        <cdr:cNvSpPr txBox="1"/>
      </cdr:nvSpPr>
      <cdr:spPr>
        <a:xfrm xmlns:a="http://schemas.openxmlformats.org/drawingml/2006/main">
          <a:off x="2034551" y="1920422"/>
          <a:ext cx="427065" cy="312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tx1">
                  <a:lumMod val="50000"/>
                  <a:lumOff val="50000"/>
                </a:schemeClr>
              </a:solidFill>
            </a:rPr>
            <a:t>R1</a:t>
          </a:r>
          <a:endParaRPr lang="en-US" sz="11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0.33262</cdr:x>
      <cdr:y>0.62452</cdr:y>
    </cdr:from>
    <cdr:to>
      <cdr:x>0.38478</cdr:x>
      <cdr:y>0.69725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D47DA4AC-7E15-694A-ABCB-EBAB71696C42}"/>
            </a:ext>
          </a:extLst>
        </cdr:cNvPr>
        <cdr:cNvSpPr txBox="1"/>
      </cdr:nvSpPr>
      <cdr:spPr>
        <a:xfrm xmlns:a="http://schemas.openxmlformats.org/drawingml/2006/main">
          <a:off x="2723400" y="2680647"/>
          <a:ext cx="427065" cy="312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1"/>
              </a:solidFill>
            </a:rPr>
            <a:t>R3</a:t>
          </a:r>
          <a:endParaRPr lang="en-US" sz="1100" dirty="0">
            <a:solidFill>
              <a:schemeClr val="accent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67" y="0"/>
            <a:ext cx="12192333" cy="5864133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5600" y="719633"/>
            <a:ext cx="11360800" cy="1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15600" y="2504747"/>
            <a:ext cx="5656800" cy="9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133">
                <a:solidFill>
                  <a:schemeClr val="lt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8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156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4432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1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5019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4170000" cy="2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15600" y="3187533"/>
            <a:ext cx="4170000" cy="30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2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15567" y="1064800"/>
            <a:ext cx="8330400" cy="47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6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15067" y="667900"/>
            <a:ext cx="4939200" cy="2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406400" y="3502300"/>
            <a:ext cx="4939200" cy="12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2133">
                <a:solidFill>
                  <a:schemeClr val="accent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6505367" y="667900"/>
            <a:ext cx="5272000" cy="54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25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5825333"/>
            <a:ext cx="12192000" cy="103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415600" y="6028533"/>
            <a:ext cx="10639200" cy="6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2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67" y="1108233"/>
            <a:ext cx="7113200" cy="16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3333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2828567"/>
            <a:ext cx="7113200" cy="12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5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6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52BED-3BC5-6648-BDE7-3F417A02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A136D-FB8F-BC46-9CDC-F0E43BFA7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48CF7-13CF-B64D-BB41-F4D0D3CE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BEC1-F7D8-DF4B-8427-3D0EA20218C7}" type="datetime1">
              <a:rPr lang="en-US" smtClean="0"/>
              <a:t>4/27/21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D9BB4-AA85-F145-A38D-13BB549A8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EBFB1-BC14-A743-9A6C-07795BDA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8B4A-F4A6-0541-8C1C-414E52F2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6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E667BF7D-7120-5746-85D3-A94542483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14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42EB0-046E-E440-88A8-8C479BDA0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725" y="488406"/>
            <a:ext cx="11360800" cy="1710000"/>
          </a:xfrm>
        </p:spPr>
        <p:txBody>
          <a:bodyPr/>
          <a:lstStyle/>
          <a:p>
            <a:r>
              <a:rPr lang="en-US" b="1" dirty="0"/>
              <a:t>Photo-assisted Flow Battery Charging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E07BF4-4B62-724F-A26E-08438B78F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198" y="1832084"/>
            <a:ext cx="7969078" cy="20567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Wes Fermanich</a:t>
            </a:r>
          </a:p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B.S.E. Materials Science and Engineering (Honors Capstone)</a:t>
            </a:r>
          </a:p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Minor in Energy Science and Policy</a:t>
            </a:r>
          </a:p>
          <a:p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Advisor: Prof. David Kwabi</a:t>
            </a:r>
          </a:p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Department of Mechanical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2E4B09-A831-F245-9476-5A0C1F58D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821" y="2748131"/>
            <a:ext cx="4414343" cy="441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0790-7C1E-2145-A2FB-D15AB8DF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35" y="399421"/>
            <a:ext cx="11471600" cy="10137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Background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9F0F43-9623-8C40-B674-552D2ED074D2}"/>
              </a:ext>
            </a:extLst>
          </p:cNvPr>
          <p:cNvSpPr txBox="1"/>
          <p:nvPr/>
        </p:nvSpPr>
        <p:spPr>
          <a:xfrm>
            <a:off x="247435" y="1960988"/>
            <a:ext cx="60482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Problem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Intermittency of solar energy requires coupling with energy storage systems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Coupling these systems causes efficiency loses and takes up greater space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27B8D8-A0F9-7447-B4AB-B3DAADC02F23}"/>
              </a:ext>
            </a:extLst>
          </p:cNvPr>
          <p:cNvGrpSpPr/>
          <p:nvPr/>
        </p:nvGrpSpPr>
        <p:grpSpPr>
          <a:xfrm>
            <a:off x="6343435" y="2486123"/>
            <a:ext cx="5896304" cy="3594540"/>
            <a:chOff x="5562657" y="1832588"/>
            <a:chExt cx="6629343" cy="3677679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0F512823-95A3-1B4A-9496-42C5416A4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12524" y="1832588"/>
              <a:ext cx="6579476" cy="367767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E92D646-C67E-2749-8BA8-A356D575D5ED}"/>
                </a:ext>
              </a:extLst>
            </p:cNvPr>
            <p:cNvSpPr/>
            <p:nvPr/>
          </p:nvSpPr>
          <p:spPr>
            <a:xfrm>
              <a:off x="5562657" y="1839314"/>
              <a:ext cx="354666" cy="2732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3B28253-4236-4841-90A5-F44A090F0F61}"/>
              </a:ext>
            </a:extLst>
          </p:cNvPr>
          <p:cNvSpPr/>
          <p:nvPr/>
        </p:nvSpPr>
        <p:spPr>
          <a:xfrm>
            <a:off x="247435" y="4104717"/>
            <a:ext cx="6096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Solution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Integration of dye-sensitized solar cells (DSSCs) with redox flow batteries  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itchFamily="2" charset="2"/>
              </a:rPr>
              <a:t>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solar flow batteries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Direct storage of solar-generated energy in battery, aiding the charging process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4AAA37-B939-6343-8C6B-84F1A5528F0E}"/>
              </a:ext>
            </a:extLst>
          </p:cNvPr>
          <p:cNvSpPr/>
          <p:nvPr/>
        </p:nvSpPr>
        <p:spPr>
          <a:xfrm>
            <a:off x="6897635" y="6458579"/>
            <a:ext cx="58519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" pitchFamily="2" charset="0"/>
              </a:rPr>
              <a:t>Li, W., &amp; </a:t>
            </a:r>
            <a:r>
              <a:rPr lang="en-US" sz="1050" dirty="0" err="1">
                <a:latin typeface="Times" pitchFamily="2" charset="0"/>
              </a:rPr>
              <a:t>Jin</a:t>
            </a:r>
            <a:r>
              <a:rPr lang="en-US" sz="1050" dirty="0">
                <a:latin typeface="Times" pitchFamily="2" charset="0"/>
              </a:rPr>
              <a:t>, S. (2020). Design Principles and Developments of Integrated Solar Flow Batteries. </a:t>
            </a:r>
            <a:r>
              <a:rPr lang="en-US" sz="1050" i="1" dirty="0">
                <a:latin typeface="Times" pitchFamily="2" charset="0"/>
              </a:rPr>
              <a:t>Accounts of Chemical Research,</a:t>
            </a:r>
            <a:r>
              <a:rPr lang="en-US" sz="1050" dirty="0">
                <a:latin typeface="Times" pitchFamily="2" charset="0"/>
              </a:rPr>
              <a:t> </a:t>
            </a:r>
            <a:r>
              <a:rPr lang="en-US" sz="1050" i="1" dirty="0">
                <a:latin typeface="Times" pitchFamily="2" charset="0"/>
              </a:rPr>
              <a:t>53</a:t>
            </a:r>
            <a:r>
              <a:rPr lang="en-US" sz="1050" dirty="0">
                <a:latin typeface="Times" pitchFamily="2" charset="0"/>
              </a:rPr>
              <a:t>(11), 2611-2621. doi:10.1021/acs.accounts.0c00373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7C296-759A-6F42-856D-0819A40C2670}"/>
              </a:ext>
            </a:extLst>
          </p:cNvPr>
          <p:cNvSpPr txBox="1"/>
          <p:nvPr/>
        </p:nvSpPr>
        <p:spPr>
          <a:xfrm>
            <a:off x="8642042" y="1989388"/>
            <a:ext cx="2467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Solar flow battery schematic</a:t>
            </a:r>
          </a:p>
        </p:txBody>
      </p:sp>
    </p:spTree>
    <p:extLst>
      <p:ext uri="{BB962C8B-B14F-4D97-AF65-F5344CB8AC3E}">
        <p14:creationId xmlns:p14="http://schemas.microsoft.com/office/powerpoint/2010/main" val="200564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A6AA-860B-2042-BC0C-3F34F62B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Work Completed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3B055-2917-5045-AA31-F28668073560}"/>
              </a:ext>
            </a:extLst>
          </p:cNvPr>
          <p:cNvSpPr txBox="1"/>
          <p:nvPr/>
        </p:nvSpPr>
        <p:spPr>
          <a:xfrm>
            <a:off x="106058" y="2595512"/>
            <a:ext cx="630051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Photoanode Production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Paste formulation 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itchFamily="2" charset="2"/>
              </a:rPr>
              <a:t> paste dispersion  drying  dye-sensitization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448EF-69A5-5248-877D-34C3A01910FF}"/>
              </a:ext>
            </a:extLst>
          </p:cNvPr>
          <p:cNvSpPr txBox="1"/>
          <p:nvPr/>
        </p:nvSpPr>
        <p:spPr>
          <a:xfrm>
            <a:off x="106058" y="4043722"/>
            <a:ext cx="630051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Photoanode Testing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sym typeface="Wingdings" pitchFamily="2" charset="2"/>
              </a:rPr>
              <a:t>Cyclic voltammetry: apply voltages to photoanode in electrolyte and measure current response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Sensitized samples for different amounts of time</a:t>
            </a:r>
          </a:p>
          <a:p>
            <a:pPr>
              <a:spcAft>
                <a:spcPts val="1200"/>
              </a:spcAft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2" name="IMG_5454_EQpqVL.mp4" descr="IMG_5454_EQpqVL.mp4">
            <a:hlinkClick r:id="" action="ppaction://media"/>
            <a:extLst>
              <a:ext uri="{FF2B5EF4-FFF2-40B4-BE49-F238E27FC236}">
                <a16:creationId xmlns:a16="http://schemas.microsoft.com/office/drawing/2014/main" id="{33516B9E-04E7-9A40-A957-08020FB2B9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154" t="32938" b="13575"/>
          <a:stretch/>
        </p:blipFill>
        <p:spPr>
          <a:xfrm>
            <a:off x="9362538" y="2792266"/>
            <a:ext cx="2723404" cy="273033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7037F724-5E33-414F-9972-E40C5A9B8BF9}"/>
              </a:ext>
            </a:extLst>
          </p:cNvPr>
          <p:cNvGrpSpPr/>
          <p:nvPr/>
        </p:nvGrpSpPr>
        <p:grpSpPr>
          <a:xfrm>
            <a:off x="6248913" y="2696561"/>
            <a:ext cx="2949405" cy="2921742"/>
            <a:chOff x="6306887" y="4875936"/>
            <a:chExt cx="1818077" cy="1824409"/>
          </a:xfrm>
        </p:grpSpPr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3EB4084-B7A6-D148-A17C-890A23C849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224" t="27182" r="46521" b="24647"/>
            <a:stretch/>
          </p:blipFill>
          <p:spPr>
            <a:xfrm rot="5400000">
              <a:off x="6303721" y="4879102"/>
              <a:ext cx="1824409" cy="18180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958F04-0031-3A4D-82BB-D75468B9F754}"/>
                </a:ext>
              </a:extLst>
            </p:cNvPr>
            <p:cNvSpPr txBox="1"/>
            <p:nvPr/>
          </p:nvSpPr>
          <p:spPr>
            <a:xfrm>
              <a:off x="6337343" y="4914783"/>
              <a:ext cx="950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Uncoated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EA3A69-E192-9F48-ACFC-63057DB5966A}"/>
                </a:ext>
              </a:extLst>
            </p:cNvPr>
            <p:cNvSpPr txBox="1"/>
            <p:nvPr/>
          </p:nvSpPr>
          <p:spPr>
            <a:xfrm>
              <a:off x="6306887" y="5512614"/>
              <a:ext cx="13789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Coated &amp; dried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7CEBBE-E9E4-A640-B7CA-68AC3FED46F7}"/>
                </a:ext>
              </a:extLst>
            </p:cNvPr>
            <p:cNvSpPr txBox="1"/>
            <p:nvPr/>
          </p:nvSpPr>
          <p:spPr>
            <a:xfrm>
              <a:off x="6337343" y="6106480"/>
              <a:ext cx="1011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Sensitized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356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EC6923-DADD-A243-9876-3E15038ACF89}"/>
              </a:ext>
            </a:extLst>
          </p:cNvPr>
          <p:cNvGrpSpPr/>
          <p:nvPr/>
        </p:nvGrpSpPr>
        <p:grpSpPr>
          <a:xfrm>
            <a:off x="186817" y="2284774"/>
            <a:ext cx="4784323" cy="3130991"/>
            <a:chOff x="201201" y="1212346"/>
            <a:chExt cx="6468414" cy="4140376"/>
          </a:xfrm>
        </p:grpSpPr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09A2FA4-7CD5-BA48-A50A-CDC7764AA4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792" t="12578" r="5233" b="18313"/>
            <a:stretch/>
          </p:blipFill>
          <p:spPr>
            <a:xfrm rot="10800000">
              <a:off x="201201" y="1212346"/>
              <a:ext cx="6468414" cy="414037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6CEA79-1A1C-4148-AF7E-94EC49C8B3E8}"/>
                </a:ext>
              </a:extLst>
            </p:cNvPr>
            <p:cNvSpPr txBox="1"/>
            <p:nvPr/>
          </p:nvSpPr>
          <p:spPr>
            <a:xfrm>
              <a:off x="309373" y="2064377"/>
              <a:ext cx="1067204" cy="40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~72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hrs</a:t>
              </a:r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BC9236-6D2D-AA4C-A3FB-EED99CD58CA4}"/>
                </a:ext>
              </a:extLst>
            </p:cNvPr>
            <p:cNvSpPr txBox="1"/>
            <p:nvPr/>
          </p:nvSpPr>
          <p:spPr>
            <a:xfrm>
              <a:off x="1437034" y="1546734"/>
              <a:ext cx="1067204" cy="40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5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hrs</a:t>
              </a:r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4ADA9B-20D4-E643-BF4A-1CF168861CAF}"/>
                </a:ext>
              </a:extLst>
            </p:cNvPr>
            <p:cNvSpPr txBox="1"/>
            <p:nvPr/>
          </p:nvSpPr>
          <p:spPr>
            <a:xfrm>
              <a:off x="2504238" y="1386901"/>
              <a:ext cx="1067204" cy="40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20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hrs</a:t>
              </a:r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8D192B-211E-C94D-B388-349023B88549}"/>
                </a:ext>
              </a:extLst>
            </p:cNvPr>
            <p:cNvSpPr txBox="1"/>
            <p:nvPr/>
          </p:nvSpPr>
          <p:spPr>
            <a:xfrm>
              <a:off x="3456885" y="1360133"/>
              <a:ext cx="1067204" cy="40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13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hrs</a:t>
              </a:r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CD170A-B8C8-6548-B15E-7A7D8006061F}"/>
                </a:ext>
              </a:extLst>
            </p:cNvPr>
            <p:cNvSpPr txBox="1"/>
            <p:nvPr/>
          </p:nvSpPr>
          <p:spPr>
            <a:xfrm>
              <a:off x="4465740" y="1295015"/>
              <a:ext cx="1067204" cy="40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0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hrs</a:t>
              </a:r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464AE0A-01BD-214E-A6C1-BFB48E4114F8}"/>
              </a:ext>
            </a:extLst>
          </p:cNvPr>
          <p:cNvSpPr txBox="1"/>
          <p:nvPr/>
        </p:nvSpPr>
        <p:spPr>
          <a:xfrm>
            <a:off x="309373" y="5725458"/>
            <a:ext cx="478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All anodes had an active area of roughly 2.5 cm</a:t>
            </a:r>
            <a:r>
              <a:rPr lang="en-US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apart from S2 which had an active area of ~3.1 cm</a:t>
            </a:r>
            <a:r>
              <a:rPr lang="en-US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E8D243-40D5-D846-9704-D2A3AD325BD0}"/>
              </a:ext>
            </a:extLst>
          </p:cNvPr>
          <p:cNvGrpSpPr/>
          <p:nvPr/>
        </p:nvGrpSpPr>
        <p:grpSpPr>
          <a:xfrm>
            <a:off x="5552779" y="3410976"/>
            <a:ext cx="3182915" cy="2739721"/>
            <a:chOff x="5552779" y="3410976"/>
            <a:chExt cx="3182915" cy="2739721"/>
          </a:xfrm>
        </p:grpSpPr>
        <p:pic>
          <p:nvPicPr>
            <p:cNvPr id="12" name="Picture 11" descr="A close - up of a car engine&#10;&#10;Description automatically generated with low confidence">
              <a:extLst>
                <a:ext uri="{FF2B5EF4-FFF2-40B4-BE49-F238E27FC236}">
                  <a16:creationId xmlns:a16="http://schemas.microsoft.com/office/drawing/2014/main" id="{D8FCFAC6-24E0-F24F-A1A9-DCB629A9DE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3230" t="15495" r="15442" b="20144"/>
            <a:stretch/>
          </p:blipFill>
          <p:spPr>
            <a:xfrm rot="5400000">
              <a:off x="5804922" y="3219926"/>
              <a:ext cx="2703673" cy="3157870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B8FCB1A-A3B2-604B-84B3-7FE61834BFF1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 flipV="1">
              <a:off x="5956870" y="4039770"/>
              <a:ext cx="1510784" cy="178880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5273C0C-8F67-2746-94E0-AFF498DE8F99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V="1">
              <a:off x="7020722" y="4982611"/>
              <a:ext cx="244747" cy="85686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334E1B9-B872-E649-B8FC-EAB8D317A477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 flipV="1">
              <a:off x="5956870" y="4661094"/>
              <a:ext cx="1351383" cy="11674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2ECE8B4-2583-5C44-8AFC-737DD9921727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 flipH="1" flipV="1">
              <a:off x="7925231" y="5029356"/>
              <a:ext cx="225984" cy="5516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A65DA6-3936-764E-A105-F20C753694A8}"/>
                </a:ext>
              </a:extLst>
            </p:cNvPr>
            <p:cNvSpPr txBox="1"/>
            <p:nvPr/>
          </p:nvSpPr>
          <p:spPr>
            <a:xfrm>
              <a:off x="6371983" y="5839475"/>
              <a:ext cx="12974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Photoanode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E068AFC-D83A-0C4A-BEBE-2B54231CAEA9}"/>
                </a:ext>
              </a:extLst>
            </p:cNvPr>
            <p:cNvSpPr txBox="1"/>
            <p:nvPr/>
          </p:nvSpPr>
          <p:spPr>
            <a:xfrm>
              <a:off x="5552779" y="5828572"/>
              <a:ext cx="8081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Gasket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BEBFD8-F556-874E-89A7-EE0B9AF73CC6}"/>
                </a:ext>
              </a:extLst>
            </p:cNvPr>
            <p:cNvSpPr txBox="1"/>
            <p:nvPr/>
          </p:nvSpPr>
          <p:spPr>
            <a:xfrm>
              <a:off x="7588468" y="5581054"/>
              <a:ext cx="1125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Electrolyte w/ stir bar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5C23326-350F-8943-B73E-F92EAC514F34}"/>
                </a:ext>
              </a:extLst>
            </p:cNvPr>
            <p:cNvCxnSpPr>
              <a:cxnSpLocks/>
              <a:stCxn id="21" idx="2"/>
            </p:cNvCxnSpPr>
            <p:nvPr/>
          </p:nvCxnSpPr>
          <p:spPr>
            <a:xfrm flipH="1">
              <a:off x="7378264" y="3995751"/>
              <a:ext cx="794684" cy="702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5C724B1-4E29-6543-9D9B-E61801555F24}"/>
                </a:ext>
              </a:extLst>
            </p:cNvPr>
            <p:cNvSpPr txBox="1"/>
            <p:nvPr/>
          </p:nvSpPr>
          <p:spPr>
            <a:xfrm>
              <a:off x="7610201" y="3410976"/>
              <a:ext cx="11254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counter electrode</a:t>
              </a:r>
            </a:p>
          </p:txBody>
        </p:sp>
      </p:grpSp>
      <p:pic>
        <p:nvPicPr>
          <p:cNvPr id="22" name="Picture 21" descr="A picture containing indoor, computer, kitchen appliance&#10;&#10;Description automatically generated">
            <a:extLst>
              <a:ext uri="{FF2B5EF4-FFF2-40B4-BE49-F238E27FC236}">
                <a16:creationId xmlns:a16="http://schemas.microsoft.com/office/drawing/2014/main" id="{8AFC86D9-87B3-8C4C-8CA4-E1788AF168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58" r="4188" b="29566"/>
          <a:stretch/>
        </p:blipFill>
        <p:spPr>
          <a:xfrm rot="16200000" flipH="1">
            <a:off x="9160998" y="2578699"/>
            <a:ext cx="2703674" cy="2882162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F493C57A-BD4B-F247-B591-C24D6DEE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Photoanode Testing Set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1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A6AA-860B-2042-BC0C-3F34F62B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Testing Results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FA08974-863E-A649-9DC3-E59F9C5B7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344157"/>
              </p:ext>
            </p:extLst>
          </p:nvPr>
        </p:nvGraphicFramePr>
        <p:xfrm>
          <a:off x="887686" y="2429793"/>
          <a:ext cx="3043183" cy="3271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117">
                  <a:extLst>
                    <a:ext uri="{9D8B030D-6E8A-4147-A177-3AD203B41FA5}">
                      <a16:colId xmlns:a16="http://schemas.microsoft.com/office/drawing/2014/main" val="377463518"/>
                    </a:ext>
                  </a:extLst>
                </a:gridCol>
                <a:gridCol w="1132500">
                  <a:extLst>
                    <a:ext uri="{9D8B030D-6E8A-4147-A177-3AD203B41FA5}">
                      <a16:colId xmlns:a16="http://schemas.microsoft.com/office/drawing/2014/main" val="952642003"/>
                    </a:ext>
                  </a:extLst>
                </a:gridCol>
                <a:gridCol w="1082566">
                  <a:extLst>
                    <a:ext uri="{9D8B030D-6E8A-4147-A177-3AD203B41FA5}">
                      <a16:colId xmlns:a16="http://schemas.microsoft.com/office/drawing/2014/main" val="2243250851"/>
                    </a:ext>
                  </a:extLst>
                </a:gridCol>
              </a:tblGrid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Sensitization Time (</a:t>
                      </a:r>
                      <a:r>
                        <a:rPr lang="en-US" sz="1200" dirty="0" err="1"/>
                        <a:t>hrs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Max Power (</a:t>
                      </a:r>
                      <a:r>
                        <a:rPr lang="en-US" sz="1200" dirty="0" err="1"/>
                        <a:t>mW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393244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0.176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2394235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0.226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9773303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0.126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5273305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~72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0.366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063560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 norm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~72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0.305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583333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F119EC0-BD21-6E45-8C36-9867DA93F8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348019"/>
              </p:ext>
            </p:extLst>
          </p:nvPr>
        </p:nvGraphicFramePr>
        <p:xfrm>
          <a:off x="4520390" y="2248931"/>
          <a:ext cx="7671610" cy="416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753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lack, white, old&#10;&#10;Description automatically generated">
            <a:extLst>
              <a:ext uri="{FF2B5EF4-FFF2-40B4-BE49-F238E27FC236}">
                <a16:creationId xmlns:a16="http://schemas.microsoft.com/office/drawing/2014/main" id="{A8ED907A-A7AA-C94C-8C3B-F94777464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26" y="2433246"/>
            <a:ext cx="3938524" cy="29538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07F708-7524-F24C-BB7E-CDA34380D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926" y="2433245"/>
            <a:ext cx="3938524" cy="2953893"/>
          </a:xfrm>
          <a:prstGeom prst="rect">
            <a:avLst/>
          </a:prstGeom>
        </p:spPr>
      </p:pic>
      <p:pic>
        <p:nvPicPr>
          <p:cNvPr id="6" name="Picture 5" descr="A picture containing rock&#10;&#10;Description automatically generated">
            <a:extLst>
              <a:ext uri="{FF2B5EF4-FFF2-40B4-BE49-F238E27FC236}">
                <a16:creationId xmlns:a16="http://schemas.microsoft.com/office/drawing/2014/main" id="{A286B310-5D0B-A643-B633-937F89A51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5" y="2433245"/>
            <a:ext cx="3938525" cy="29538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2E117B-DF5D-224D-8FBB-5F11E87EA6DA}"/>
              </a:ext>
            </a:extLst>
          </p:cNvPr>
          <p:cNvSpPr txBox="1"/>
          <p:nvPr/>
        </p:nvSpPr>
        <p:spPr>
          <a:xfrm>
            <a:off x="6597937" y="5580215"/>
            <a:ext cx="3711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Heat treated and unsensitized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6D006-2DD7-DB46-80CD-48AC8F8D17C9}"/>
              </a:ext>
            </a:extLst>
          </p:cNvPr>
          <p:cNvSpPr/>
          <p:nvPr/>
        </p:nvSpPr>
        <p:spPr>
          <a:xfrm>
            <a:off x="638157" y="5580215"/>
            <a:ext cx="3028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Air-dried, not heat treated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C5F8EE5-4845-5D4C-804A-84AF2B2D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SEM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457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A6AA-860B-2042-BC0C-3F34F62B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Looking Forward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C6EA2-83B8-5347-92A3-3B29407EDC83}"/>
              </a:ext>
            </a:extLst>
          </p:cNvPr>
          <p:cNvSpPr txBox="1"/>
          <p:nvPr/>
        </p:nvSpPr>
        <p:spPr>
          <a:xfrm>
            <a:off x="393704" y="1973365"/>
            <a:ext cx="63245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Photoanode Production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Finalize paste formulation and dispersion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Determine parameters of interest for performance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3FCECC-DA76-7646-AD91-2F18594DD5DC}"/>
              </a:ext>
            </a:extLst>
          </p:cNvPr>
          <p:cNvSpPr txBox="1"/>
          <p:nvPr/>
        </p:nvSpPr>
        <p:spPr>
          <a:xfrm>
            <a:off x="393704" y="4876800"/>
            <a:ext cx="77342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Implement into Flow Cell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Test for full charging cycle under illumination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Test with other electrolytes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B6DD7-C836-8442-935E-3C87816AA516}"/>
              </a:ext>
            </a:extLst>
          </p:cNvPr>
          <p:cNvSpPr txBox="1"/>
          <p:nvPr/>
        </p:nvSpPr>
        <p:spPr>
          <a:xfrm>
            <a:off x="393704" y="3429000"/>
            <a:ext cx="77342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Photoanode Characterization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Surface structure analysis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Electrical performance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F7C7AC-EA4A-0643-9CF2-066E38B0E5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52" b="7593"/>
          <a:stretch/>
        </p:blipFill>
        <p:spPr>
          <a:xfrm>
            <a:off x="7194551" y="1922565"/>
            <a:ext cx="4191654" cy="47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90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A6AA-860B-2042-BC0C-3F34F62B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4" y="331567"/>
            <a:ext cx="11360800" cy="8316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Acknowledgments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5C801B-CE67-8746-89D0-3095C5A26828}"/>
              </a:ext>
            </a:extLst>
          </p:cNvPr>
          <p:cNvSpPr/>
          <p:nvPr/>
        </p:nvSpPr>
        <p:spPr>
          <a:xfrm>
            <a:off x="695832" y="2157512"/>
            <a:ext cx="51080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Professor David Kwabi</a:t>
            </a:r>
          </a:p>
          <a:p>
            <a:pPr>
              <a:spcAft>
                <a:spcPts val="1200"/>
              </a:spcAft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Sanat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Modak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Cansu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Doganay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Professor </a:t>
            </a: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Zetian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</a:t>
            </a:r>
          </a:p>
          <a:p>
            <a:pPr>
              <a:spcAft>
                <a:spcPts val="1200"/>
              </a:spcAft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Yixin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(Arthur) Xiao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Dr. Pilar Herrera-Fierro</a:t>
            </a:r>
          </a:p>
          <a:p>
            <a:pPr>
              <a:spcAft>
                <a:spcPts val="1200"/>
              </a:spcAft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CoE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Engineering Honors Staff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01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714F-4E42-EF4D-87AB-2F317ED2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Additional Slides</a:t>
            </a:r>
          </a:p>
        </p:txBody>
      </p:sp>
    </p:spTree>
    <p:extLst>
      <p:ext uri="{BB962C8B-B14F-4D97-AF65-F5344CB8AC3E}">
        <p14:creationId xmlns:p14="http://schemas.microsoft.com/office/powerpoint/2010/main" val="3429044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n 22">
            <a:extLst>
              <a:ext uri="{FF2B5EF4-FFF2-40B4-BE49-F238E27FC236}">
                <a16:creationId xmlns:a16="http://schemas.microsoft.com/office/drawing/2014/main" id="{BF3101E7-B48F-2045-8541-B7F223F97B4E}"/>
              </a:ext>
            </a:extLst>
          </p:cNvPr>
          <p:cNvSpPr/>
          <p:nvPr/>
        </p:nvSpPr>
        <p:spPr>
          <a:xfrm>
            <a:off x="-935642" y="2711012"/>
            <a:ext cx="1637941" cy="1882179"/>
          </a:xfrm>
          <a:prstGeom prst="su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DA9211-0D6D-554B-884D-E7A1CABBA489}"/>
              </a:ext>
            </a:extLst>
          </p:cNvPr>
          <p:cNvGrpSpPr/>
          <p:nvPr/>
        </p:nvGrpSpPr>
        <p:grpSpPr>
          <a:xfrm>
            <a:off x="895389" y="1618324"/>
            <a:ext cx="2105758" cy="4189637"/>
            <a:chOff x="895389" y="1618324"/>
            <a:chExt cx="2105758" cy="41896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587A745-6651-F248-A0AD-660332DD4D07}"/>
                </a:ext>
              </a:extLst>
            </p:cNvPr>
            <p:cNvGrpSpPr/>
            <p:nvPr/>
          </p:nvGrpSpPr>
          <p:grpSpPr>
            <a:xfrm>
              <a:off x="895389" y="1618324"/>
              <a:ext cx="2105758" cy="4189637"/>
              <a:chOff x="895389" y="1618324"/>
              <a:chExt cx="2105758" cy="4189637"/>
            </a:xfrm>
          </p:grpSpPr>
          <p:pic>
            <p:nvPicPr>
              <p:cNvPr id="9" name="Picture 4" descr="Schematic diagram of a dye-sensitized solar cell [6]. | Download Scientific  Diagram">
                <a:extLst>
                  <a:ext uri="{FF2B5EF4-FFF2-40B4-BE49-F238E27FC236}">
                    <a16:creationId xmlns:a16="http://schemas.microsoft.com/office/drawing/2014/main" id="{6DF763EB-668F-A140-85CB-2A828960C4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500" t="15313" r="43843" b="19261"/>
              <a:stretch/>
            </p:blipFill>
            <p:spPr bwMode="auto">
              <a:xfrm>
                <a:off x="895389" y="1618324"/>
                <a:ext cx="2105758" cy="4189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9C1D981-85A0-094F-A186-57200AA95B89}"/>
                  </a:ext>
                </a:extLst>
              </p:cNvPr>
              <p:cNvSpPr/>
              <p:nvPr/>
            </p:nvSpPr>
            <p:spPr>
              <a:xfrm>
                <a:off x="2733494" y="1776248"/>
                <a:ext cx="267653" cy="4332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21F2915-C125-E64E-A2E2-466089D2DEF4}"/>
                </a:ext>
              </a:extLst>
            </p:cNvPr>
            <p:cNvSpPr/>
            <p:nvPr/>
          </p:nvSpPr>
          <p:spPr>
            <a:xfrm>
              <a:off x="2951696" y="3475484"/>
              <a:ext cx="45719" cy="4332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Diagram, schematic&#10;&#10;Description automatically generated">
            <a:extLst>
              <a:ext uri="{FF2B5EF4-FFF2-40B4-BE49-F238E27FC236}">
                <a16:creationId xmlns:a16="http://schemas.microsoft.com/office/drawing/2014/main" id="{85797388-CB66-4946-BF07-2AE6395DA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154" y="3461890"/>
            <a:ext cx="2891283" cy="3396110"/>
          </a:xfrm>
          <a:prstGeom prst="rect">
            <a:avLst/>
          </a:prstGeom>
        </p:spPr>
      </p:pic>
      <p:pic>
        <p:nvPicPr>
          <p:cNvPr id="3" name="Google Shape;108;p18">
            <a:extLst>
              <a:ext uri="{FF2B5EF4-FFF2-40B4-BE49-F238E27FC236}">
                <a16:creationId xmlns:a16="http://schemas.microsoft.com/office/drawing/2014/main" id="{80B25DF0-79AB-F341-86DF-ADBEBE1BA6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482" t="75001" r="14268" b="10300"/>
          <a:stretch/>
        </p:blipFill>
        <p:spPr>
          <a:xfrm>
            <a:off x="5102010" y="4111360"/>
            <a:ext cx="2891283" cy="120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0;p22">
            <a:extLst>
              <a:ext uri="{FF2B5EF4-FFF2-40B4-BE49-F238E27FC236}">
                <a16:creationId xmlns:a16="http://schemas.microsoft.com/office/drawing/2014/main" id="{C6FC6275-ED20-5D42-ABA2-D75698E2AB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71144"/>
          <a:stretch/>
        </p:blipFill>
        <p:spPr>
          <a:xfrm>
            <a:off x="5112227" y="5430236"/>
            <a:ext cx="2707152" cy="6349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205DD02-5DE4-CE4D-B3A3-FB05B3368164}"/>
              </a:ext>
            </a:extLst>
          </p:cNvPr>
          <p:cNvGrpSpPr/>
          <p:nvPr/>
        </p:nvGrpSpPr>
        <p:grpSpPr>
          <a:xfrm>
            <a:off x="5265091" y="1247634"/>
            <a:ext cx="5121306" cy="2027693"/>
            <a:chOff x="5283935" y="1271282"/>
            <a:chExt cx="5247432" cy="2133600"/>
          </a:xfrm>
        </p:grpSpPr>
        <p:pic>
          <p:nvPicPr>
            <p:cNvPr id="6" name="Picture 5" descr="Chart, diagram&#10;&#10;Description automatically generated">
              <a:extLst>
                <a:ext uri="{FF2B5EF4-FFF2-40B4-BE49-F238E27FC236}">
                  <a16:creationId xmlns:a16="http://schemas.microsoft.com/office/drawing/2014/main" id="{6038018A-52BA-184A-BF8B-41D3AF45A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94723" y="1364990"/>
              <a:ext cx="5136644" cy="2020975"/>
            </a:xfrm>
            <a:prstGeom prst="rect">
              <a:avLst/>
            </a:prstGeom>
          </p:spPr>
        </p:pic>
        <p:sp>
          <p:nvSpPr>
            <p:cNvPr id="7" name="Frame 6">
              <a:extLst>
                <a:ext uri="{FF2B5EF4-FFF2-40B4-BE49-F238E27FC236}">
                  <a16:creationId xmlns:a16="http://schemas.microsoft.com/office/drawing/2014/main" id="{A00BDE46-A9E2-F04F-8F11-8F625A011929}"/>
                </a:ext>
              </a:extLst>
            </p:cNvPr>
            <p:cNvSpPr/>
            <p:nvPr/>
          </p:nvSpPr>
          <p:spPr>
            <a:xfrm>
              <a:off x="5283935" y="1271282"/>
              <a:ext cx="1860550" cy="2133600"/>
            </a:xfrm>
            <a:prstGeom prst="frame">
              <a:avLst>
                <a:gd name="adj1" fmla="val 2517"/>
              </a:avLst>
            </a:prstGeom>
            <a:solidFill>
              <a:srgbClr val="C00000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CE27F8D-85F3-E74B-A9AF-99C98C1D5F38}"/>
              </a:ext>
            </a:extLst>
          </p:cNvPr>
          <p:cNvSpPr/>
          <p:nvPr/>
        </p:nvSpPr>
        <p:spPr>
          <a:xfrm>
            <a:off x="580182" y="476929"/>
            <a:ext cx="69605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Photoanode Performance Theory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85279B-83AD-5D4B-8D42-78CDCEE4D3F1}"/>
              </a:ext>
            </a:extLst>
          </p:cNvPr>
          <p:cNvSpPr txBox="1"/>
          <p:nvPr/>
        </p:nvSpPr>
        <p:spPr>
          <a:xfrm>
            <a:off x="186709" y="6040118"/>
            <a:ext cx="778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B9F73-1D83-8B47-B883-3054C1821C66}"/>
              </a:ext>
            </a:extLst>
          </p:cNvPr>
          <p:cNvSpPr txBox="1"/>
          <p:nvPr/>
        </p:nvSpPr>
        <p:spPr>
          <a:xfrm>
            <a:off x="1400076" y="6022272"/>
            <a:ext cx="778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TiO</a:t>
            </a:r>
            <a:r>
              <a:rPr lang="en-US" sz="2000" baseline="-25000" dirty="0"/>
              <a:t>2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EF7509-C27D-0441-8139-0D46269DC4BA}"/>
              </a:ext>
            </a:extLst>
          </p:cNvPr>
          <p:cNvSpPr txBox="1"/>
          <p:nvPr/>
        </p:nvSpPr>
        <p:spPr>
          <a:xfrm>
            <a:off x="2810125" y="5393787"/>
            <a:ext cx="925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Z-907 dye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1E3F54D-79AD-BF44-9B1E-5D82C429FBAB}"/>
              </a:ext>
            </a:extLst>
          </p:cNvPr>
          <p:cNvCxnSpPr>
            <a:cxnSpLocks/>
          </p:cNvCxnSpPr>
          <p:nvPr/>
        </p:nvCxnSpPr>
        <p:spPr>
          <a:xfrm flipV="1">
            <a:off x="612608" y="5681833"/>
            <a:ext cx="298648" cy="348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17F12A-C95F-5340-AF9A-CC795F3C7B28}"/>
              </a:ext>
            </a:extLst>
          </p:cNvPr>
          <p:cNvCxnSpPr>
            <a:stCxn id="11" idx="0"/>
          </p:cNvCxnSpPr>
          <p:nvPr/>
        </p:nvCxnSpPr>
        <p:spPr>
          <a:xfrm flipV="1">
            <a:off x="1789340" y="5592610"/>
            <a:ext cx="50203" cy="429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131907-6F1B-C543-8F79-CFCCD366E0CD}"/>
              </a:ext>
            </a:extLst>
          </p:cNvPr>
          <p:cNvCxnSpPr>
            <a:stCxn id="12" idx="0"/>
          </p:cNvCxnSpPr>
          <p:nvPr/>
        </p:nvCxnSpPr>
        <p:spPr>
          <a:xfrm flipH="1" flipV="1">
            <a:off x="3001147" y="5063593"/>
            <a:ext cx="271840" cy="330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Wave Arrow Icons - Download Free Vector Icons | Noun Project">
            <a:extLst>
              <a:ext uri="{FF2B5EF4-FFF2-40B4-BE49-F238E27FC236}">
                <a16:creationId xmlns:a16="http://schemas.microsoft.com/office/drawing/2014/main" id="{E424F7B0-C7AB-E842-A0D7-43445D908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5244" y="3610962"/>
            <a:ext cx="1229236" cy="12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Wave Arrow Icons - Download Free Vector Icons | Noun Project">
            <a:extLst>
              <a:ext uri="{FF2B5EF4-FFF2-40B4-BE49-F238E27FC236}">
                <a16:creationId xmlns:a16="http://schemas.microsoft.com/office/drawing/2014/main" id="{6ADDE0E8-3950-0F4C-A681-DDF91AE72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279" y="3050290"/>
            <a:ext cx="1229236" cy="12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Wave Arrow Icons - Download Free Vector Icons | Noun Project">
            <a:extLst>
              <a:ext uri="{FF2B5EF4-FFF2-40B4-BE49-F238E27FC236}">
                <a16:creationId xmlns:a16="http://schemas.microsoft.com/office/drawing/2014/main" id="{01FA7DA4-E8FB-3643-A340-A228402FE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9209" y="2605146"/>
            <a:ext cx="1229236" cy="12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076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F965-9C66-8446-B732-D25BDDC6FD89}"/>
              </a:ext>
            </a:extLst>
          </p:cNvPr>
          <p:cNvSpPr txBox="1">
            <a:spLocks/>
          </p:cNvSpPr>
          <p:nvPr/>
        </p:nvSpPr>
        <p:spPr>
          <a:xfrm>
            <a:off x="657337" y="371494"/>
            <a:ext cx="7056763" cy="817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  <a:cs typeface="Roboto Black" panose="02000000000000000000" pitchFamily="2" charset="0"/>
              </a:rPr>
              <a:t>Z-907 Dye Structure &amp; Properties</a:t>
            </a:r>
            <a:endParaRPr lang="en-US" sz="2800" dirty="0"/>
          </a:p>
        </p:txBody>
      </p:sp>
      <p:pic>
        <p:nvPicPr>
          <p:cNvPr id="4" name="Picture 3" descr="Z907 Dye | Ruthenium Dye Z907 | 502693-09-6 | Ossila">
            <a:extLst>
              <a:ext uri="{FF2B5EF4-FFF2-40B4-BE49-F238E27FC236}">
                <a16:creationId xmlns:a16="http://schemas.microsoft.com/office/drawing/2014/main" id="{A2CB4429-C962-8E4A-8ED0-DEDFD97C7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58" y="1671972"/>
            <a:ext cx="3570612" cy="357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248D8D-D3C4-6343-A22A-3E1F17DABCD7}"/>
              </a:ext>
            </a:extLst>
          </p:cNvPr>
          <p:cNvSpPr txBox="1"/>
          <p:nvPr/>
        </p:nvSpPr>
        <p:spPr>
          <a:xfrm>
            <a:off x="1225948" y="5402879"/>
            <a:ext cx="1433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Z-907 dye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BBA020-468E-0D42-94E8-B7142E8A2C8E}"/>
                  </a:ext>
                </a:extLst>
              </p:cNvPr>
              <p:cNvSpPr txBox="1"/>
              <p:nvPr/>
            </p:nvSpPr>
            <p:spPr>
              <a:xfrm>
                <a:off x="9072780" y="2585741"/>
                <a:ext cx="322771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HOMO: -5.4 eV</a:t>
                </a:r>
              </a:p>
              <a:p>
                <a:r>
                  <a:rPr lang="en-US" dirty="0"/>
                  <a:t>LUMO: -3.8 eV</a:t>
                </a:r>
              </a:p>
              <a:p>
                <a:endParaRPr lang="en-US" dirty="0"/>
              </a:p>
              <a:p>
                <a:r>
                  <a:rPr lang="en-US" dirty="0"/>
                  <a:t>Effective “band gap”: ~1.6 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775 nm </a:t>
                </a:r>
              </a:p>
              <a:p>
                <a:endParaRPr lang="en-US" dirty="0"/>
              </a:p>
              <a:p>
                <a:r>
                  <a:rPr lang="en-US" dirty="0"/>
                  <a:t>**hydrophobic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BBA020-468E-0D42-94E8-B7142E8A2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780" y="2585741"/>
                <a:ext cx="3227712" cy="2031325"/>
              </a:xfrm>
              <a:prstGeom prst="rect">
                <a:avLst/>
              </a:prstGeom>
              <a:blipFill>
                <a:blip r:embed="rId3"/>
                <a:stretch>
                  <a:fillRect l="-784" t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Ruthenium-based dyes for Dye-sensitized Solar Cells | Sigma-Aldrich">
            <a:extLst>
              <a:ext uri="{FF2B5EF4-FFF2-40B4-BE49-F238E27FC236}">
                <a16:creationId xmlns:a16="http://schemas.microsoft.com/office/drawing/2014/main" id="{E3632C28-14E9-CD4A-B410-CDF01E3A3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7"/>
          <a:stretch/>
        </p:blipFill>
        <p:spPr bwMode="auto">
          <a:xfrm>
            <a:off x="3727885" y="1071182"/>
            <a:ext cx="5333980" cy="386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olar Spectrum - an overview | ScienceDirect Topics">
            <a:extLst>
              <a:ext uri="{FF2B5EF4-FFF2-40B4-BE49-F238E27FC236}">
                <a16:creationId xmlns:a16="http://schemas.microsoft.com/office/drawing/2014/main" id="{D9795E06-3A4D-8340-A7DB-D68BE2B1F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37" y="4398963"/>
            <a:ext cx="5626277" cy="245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26AE22-BCEB-8942-95EE-74D8D260BD3E}"/>
              </a:ext>
            </a:extLst>
          </p:cNvPr>
          <p:cNvSpPr/>
          <p:nvPr/>
        </p:nvSpPr>
        <p:spPr>
          <a:xfrm>
            <a:off x="9371839" y="6442502"/>
            <a:ext cx="28201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https://</a:t>
            </a:r>
            <a:r>
              <a:rPr lang="en-US" sz="1050" dirty="0" err="1"/>
              <a:t>www.sciencedirect.com</a:t>
            </a:r>
            <a:r>
              <a:rPr lang="en-US" sz="1050" dirty="0"/>
              <a:t>/topics/engineering/solar-spectrum</a:t>
            </a:r>
          </a:p>
        </p:txBody>
      </p:sp>
    </p:spTree>
    <p:extLst>
      <p:ext uri="{BB962C8B-B14F-4D97-AF65-F5344CB8AC3E}">
        <p14:creationId xmlns:p14="http://schemas.microsoft.com/office/powerpoint/2010/main" val="3521418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F3576-60AB-2B45-AC4D-FCCC7601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11" y="441262"/>
            <a:ext cx="11360800" cy="763600"/>
          </a:xfrm>
        </p:spPr>
        <p:txBody>
          <a:bodyPr>
            <a:normAutofit/>
          </a:bodyPr>
          <a:lstStyle/>
          <a:p>
            <a:r>
              <a:rPr lang="en-US" sz="3600" dirty="0"/>
              <a:t>I-V Curves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91F9D-3635-F54D-A27B-2258F607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8B4A-F4A6-0541-8C1C-414E52F29765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1AD252-67A1-1E4B-B526-90509F98C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76286"/>
              </p:ext>
            </p:extLst>
          </p:nvPr>
        </p:nvGraphicFramePr>
        <p:xfrm>
          <a:off x="128148" y="2147975"/>
          <a:ext cx="4361036" cy="3271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623">
                  <a:extLst>
                    <a:ext uri="{9D8B030D-6E8A-4147-A177-3AD203B41FA5}">
                      <a16:colId xmlns:a16="http://schemas.microsoft.com/office/drawing/2014/main" val="854151533"/>
                    </a:ext>
                  </a:extLst>
                </a:gridCol>
                <a:gridCol w="1255254">
                  <a:extLst>
                    <a:ext uri="{9D8B030D-6E8A-4147-A177-3AD203B41FA5}">
                      <a16:colId xmlns:a16="http://schemas.microsoft.com/office/drawing/2014/main" val="2158162176"/>
                    </a:ext>
                  </a:extLst>
                </a:gridCol>
                <a:gridCol w="1190550">
                  <a:extLst>
                    <a:ext uri="{9D8B030D-6E8A-4147-A177-3AD203B41FA5}">
                      <a16:colId xmlns:a16="http://schemas.microsoft.com/office/drawing/2014/main" val="602099962"/>
                    </a:ext>
                  </a:extLst>
                </a:gridCol>
                <a:gridCol w="1177609">
                  <a:extLst>
                    <a:ext uri="{9D8B030D-6E8A-4147-A177-3AD203B41FA5}">
                      <a16:colId xmlns:a16="http://schemas.microsoft.com/office/drawing/2014/main" val="333902033"/>
                    </a:ext>
                  </a:extLst>
                </a:gridCol>
              </a:tblGrid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Sensitization Time (hrs)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Open Circuit Voltage (mV)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Short Circuit Current (mA)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983283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5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332389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20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2.62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927387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13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814160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~72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3.99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4822792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 norm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~72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3.32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36816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881EBC6-7C5E-0649-9438-1E1FB17897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356911"/>
              </p:ext>
            </p:extLst>
          </p:nvPr>
        </p:nvGraphicFramePr>
        <p:xfrm>
          <a:off x="4627751" y="1565089"/>
          <a:ext cx="7763032" cy="4292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38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706E-0903-B44E-A20C-3C38DC7D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61" y="354612"/>
            <a:ext cx="10515600" cy="1325563"/>
          </a:xfrm>
        </p:spPr>
        <p:txBody>
          <a:bodyPr/>
          <a:lstStyle/>
          <a:p>
            <a:r>
              <a:rPr lang="en-US" dirty="0"/>
              <a:t>Total Photoanode Testing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A1691-B787-0B45-8C3F-BF53F761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A8B4A-F4A6-0541-8C1C-414E52F29765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31DA96-3BF9-CD46-B682-DE74D1E1A056}"/>
              </a:ext>
            </a:extLst>
          </p:cNvPr>
          <p:cNvGraphicFramePr>
            <a:graphicFrameLocks noGrp="1"/>
          </p:cNvGraphicFramePr>
          <p:nvPr/>
        </p:nvGraphicFramePr>
        <p:xfrm>
          <a:off x="1038922" y="2229656"/>
          <a:ext cx="8651489" cy="3379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325">
                  <a:extLst>
                    <a:ext uri="{9D8B030D-6E8A-4147-A177-3AD203B41FA5}">
                      <a16:colId xmlns:a16="http://schemas.microsoft.com/office/drawing/2014/main" val="854151533"/>
                    </a:ext>
                  </a:extLst>
                </a:gridCol>
                <a:gridCol w="1040010">
                  <a:extLst>
                    <a:ext uri="{9D8B030D-6E8A-4147-A177-3AD203B41FA5}">
                      <a16:colId xmlns:a16="http://schemas.microsoft.com/office/drawing/2014/main" val="2158162176"/>
                    </a:ext>
                  </a:extLst>
                </a:gridCol>
                <a:gridCol w="1109346">
                  <a:extLst>
                    <a:ext uri="{9D8B030D-6E8A-4147-A177-3AD203B41FA5}">
                      <a16:colId xmlns:a16="http://schemas.microsoft.com/office/drawing/2014/main" val="602099962"/>
                    </a:ext>
                  </a:extLst>
                </a:gridCol>
                <a:gridCol w="1109346">
                  <a:extLst>
                    <a:ext uri="{9D8B030D-6E8A-4147-A177-3AD203B41FA5}">
                      <a16:colId xmlns:a16="http://schemas.microsoft.com/office/drawing/2014/main" val="333902033"/>
                    </a:ext>
                  </a:extLst>
                </a:gridCol>
                <a:gridCol w="1281413">
                  <a:extLst>
                    <a:ext uri="{9D8B030D-6E8A-4147-A177-3AD203B41FA5}">
                      <a16:colId xmlns:a16="http://schemas.microsoft.com/office/drawing/2014/main" val="2547173033"/>
                    </a:ext>
                  </a:extLst>
                </a:gridCol>
                <a:gridCol w="1129683">
                  <a:extLst>
                    <a:ext uri="{9D8B030D-6E8A-4147-A177-3AD203B41FA5}">
                      <a16:colId xmlns:a16="http://schemas.microsoft.com/office/drawing/2014/main" val="2857315463"/>
                    </a:ext>
                  </a:extLst>
                </a:gridCol>
                <a:gridCol w="1129683">
                  <a:extLst>
                    <a:ext uri="{9D8B030D-6E8A-4147-A177-3AD203B41FA5}">
                      <a16:colId xmlns:a16="http://schemas.microsoft.com/office/drawing/2014/main" val="1820000692"/>
                    </a:ext>
                  </a:extLst>
                </a:gridCol>
                <a:gridCol w="1129683">
                  <a:extLst>
                    <a:ext uri="{9D8B030D-6E8A-4147-A177-3AD203B41FA5}">
                      <a16:colId xmlns:a16="http://schemas.microsoft.com/office/drawing/2014/main" val="3234929130"/>
                    </a:ext>
                  </a:extLst>
                </a:gridCol>
              </a:tblGrid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Sensitization Time (</a:t>
                      </a:r>
                      <a:r>
                        <a:rPr lang="en-US" sz="1200" dirty="0" err="1"/>
                        <a:t>hrs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Open Circuit Voltage (mV)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Short Circuit Current (mA)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Max Theoretical Power (</a:t>
                      </a:r>
                      <a:r>
                        <a:rPr lang="en-US" sz="1200" dirty="0" err="1"/>
                        <a:t>mW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Max Power (</a:t>
                      </a:r>
                      <a:r>
                        <a:rPr lang="en-US" sz="1200" dirty="0" err="1"/>
                        <a:t>mW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Fill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Series Resistance (Ω)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8983283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0.445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39.6%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32.4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332389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20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2.62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0.226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40.5%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29.0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927387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13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0.328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38.5%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35.8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814160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~72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3.99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0.366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47.4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4822792"/>
                  </a:ext>
                </a:extLst>
              </a:tr>
              <a:tr h="53239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S2 norm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~72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1.01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0.305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36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77085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F0F51E55-A6CA-E243-AAD8-C0FA07EE9992}" vid="{A5A495FD-6948-8A4F-8ABF-DDDEEDD1F2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1603</TotalTime>
  <Words>544</Words>
  <Application>Microsoft Macintosh PowerPoint</Application>
  <PresentationFormat>Widescreen</PresentationFormat>
  <Paragraphs>182</Paragraphs>
  <Slides>13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 Math</vt:lpstr>
      <vt:lpstr>Merriweather</vt:lpstr>
      <vt:lpstr>Roboto</vt:lpstr>
      <vt:lpstr>Source Sans Pro</vt:lpstr>
      <vt:lpstr>Times</vt:lpstr>
      <vt:lpstr>Theme1</vt:lpstr>
      <vt:lpstr>Photo-assisted Flow Battery Charging</vt:lpstr>
      <vt:lpstr>Background</vt:lpstr>
      <vt:lpstr>Work Completed</vt:lpstr>
      <vt:lpstr>Photoanode Testing Set Up</vt:lpstr>
      <vt:lpstr>Testing Results</vt:lpstr>
      <vt:lpstr>SEM Images</vt:lpstr>
      <vt:lpstr>Looking Forward</vt:lpstr>
      <vt:lpstr>Acknowledgments</vt:lpstr>
      <vt:lpstr>Additional Slides</vt:lpstr>
      <vt:lpstr>PowerPoint Presentation</vt:lpstr>
      <vt:lpstr>PowerPoint Presentation</vt:lpstr>
      <vt:lpstr>I-V Curves</vt:lpstr>
      <vt:lpstr>Total Photoanode Testing 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Photo-assisted Flow Battery Charging</dc:title>
  <dc:creator>Fermanich, Wesley</dc:creator>
  <cp:lastModifiedBy>Fermanich, Wesley</cp:lastModifiedBy>
  <cp:revision>38</cp:revision>
  <dcterms:created xsi:type="dcterms:W3CDTF">2021-04-14T14:35:48Z</dcterms:created>
  <dcterms:modified xsi:type="dcterms:W3CDTF">2021-04-28T03:07:02Z</dcterms:modified>
</cp:coreProperties>
</file>