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8" r:id="rId2"/>
  </p:sldIdLst>
  <p:sldSz cx="32918400" cy="19202400"/>
  <p:notesSz cx="6997700" cy="9271000"/>
  <p:defaultTextStyle>
    <a:defPPr>
      <a:defRPr lang="en-US"/>
    </a:defPPr>
    <a:lvl1pPr algn="l" rtl="0" fontAlgn="base">
      <a:spcBef>
        <a:spcPct val="0"/>
      </a:spcBef>
      <a:spcAft>
        <a:spcPct val="0"/>
      </a:spcAft>
      <a:defRPr sz="1000" kern="1200">
        <a:solidFill>
          <a:schemeClr val="tx1"/>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cs typeface="+mn-cs"/>
      </a:defRPr>
    </a:lvl1pPr>
    <a:lvl2pPr marL="457125" algn="l" rtl="0" fontAlgn="base">
      <a:spcBef>
        <a:spcPct val="0"/>
      </a:spcBef>
      <a:spcAft>
        <a:spcPct val="0"/>
      </a:spcAft>
      <a:defRPr sz="1000" kern="1200">
        <a:solidFill>
          <a:schemeClr val="tx1"/>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cs typeface="+mn-cs"/>
      </a:defRPr>
    </a:lvl2pPr>
    <a:lvl3pPr marL="914251" algn="l" rtl="0" fontAlgn="base">
      <a:spcBef>
        <a:spcPct val="0"/>
      </a:spcBef>
      <a:spcAft>
        <a:spcPct val="0"/>
      </a:spcAft>
      <a:defRPr sz="1000" kern="1200">
        <a:solidFill>
          <a:schemeClr val="tx1"/>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cs typeface="+mn-cs"/>
      </a:defRPr>
    </a:lvl3pPr>
    <a:lvl4pPr marL="1371375" algn="l" rtl="0" fontAlgn="base">
      <a:spcBef>
        <a:spcPct val="0"/>
      </a:spcBef>
      <a:spcAft>
        <a:spcPct val="0"/>
      </a:spcAft>
      <a:defRPr sz="1000" kern="1200">
        <a:solidFill>
          <a:schemeClr val="tx1"/>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cs typeface="+mn-cs"/>
      </a:defRPr>
    </a:lvl4pPr>
    <a:lvl5pPr marL="1828501" algn="l" rtl="0" fontAlgn="base">
      <a:spcBef>
        <a:spcPct val="0"/>
      </a:spcBef>
      <a:spcAft>
        <a:spcPct val="0"/>
      </a:spcAft>
      <a:defRPr sz="1000" kern="1200">
        <a:solidFill>
          <a:schemeClr val="tx1"/>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cs typeface="+mn-cs"/>
      </a:defRPr>
    </a:lvl5pPr>
    <a:lvl6pPr marL="2285626" algn="l" defTabSz="914251" rtl="0" eaLnBrk="1" latinLnBrk="0" hangingPunct="1">
      <a:defRPr sz="1000" kern="1200">
        <a:solidFill>
          <a:schemeClr val="tx1"/>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cs typeface="+mn-cs"/>
      </a:defRPr>
    </a:lvl6pPr>
    <a:lvl7pPr marL="2742752" algn="l" defTabSz="914251" rtl="0" eaLnBrk="1" latinLnBrk="0" hangingPunct="1">
      <a:defRPr sz="1000" kern="1200">
        <a:solidFill>
          <a:schemeClr val="tx1"/>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cs typeface="+mn-cs"/>
      </a:defRPr>
    </a:lvl7pPr>
    <a:lvl8pPr marL="3199876" algn="l" defTabSz="914251" rtl="0" eaLnBrk="1" latinLnBrk="0" hangingPunct="1">
      <a:defRPr sz="1000" kern="1200">
        <a:solidFill>
          <a:schemeClr val="tx1"/>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cs typeface="+mn-cs"/>
      </a:defRPr>
    </a:lvl8pPr>
    <a:lvl9pPr marL="3657001" algn="l" defTabSz="914251" rtl="0" eaLnBrk="1" latinLnBrk="0" hangingPunct="1">
      <a:defRPr sz="1000" kern="1200">
        <a:solidFill>
          <a:schemeClr val="tx1"/>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1904" userDrawn="1">
          <p15:clr>
            <a:srgbClr val="A4A3A4"/>
          </p15:clr>
        </p15:guide>
        <p15:guide id="2" orient="horz" pos="216" userDrawn="1">
          <p15:clr>
            <a:srgbClr val="A4A3A4"/>
          </p15:clr>
        </p15:guide>
        <p15:guide id="4" pos="192" userDrawn="1">
          <p15:clr>
            <a:srgbClr val="A4A3A4"/>
          </p15:clr>
        </p15:guide>
        <p15:guide id="5" pos="20520" userDrawn="1">
          <p15:clr>
            <a:srgbClr val="A4A3A4"/>
          </p15:clr>
        </p15:guide>
        <p15:guide id="6" orient="horz" pos="1752" userDrawn="1">
          <p15:clr>
            <a:srgbClr val="A4A3A4"/>
          </p15:clr>
        </p15:guide>
        <p15:guide id="7" pos="5299" userDrawn="1">
          <p15:clr>
            <a:srgbClr val="A4A3A4"/>
          </p15:clr>
        </p15:guide>
        <p15:guide id="8" pos="5448" userDrawn="1">
          <p15:clr>
            <a:srgbClr val="A4A3A4"/>
          </p15:clr>
        </p15:guide>
        <p15:guide id="11" pos="15480" userDrawn="1">
          <p15:clr>
            <a:srgbClr val="A4A3A4"/>
          </p15:clr>
        </p15:guide>
        <p15:guide id="12" pos="15610" userDrawn="1">
          <p15:clr>
            <a:srgbClr val="A4A3A4"/>
          </p15:clr>
        </p15:guide>
        <p15:guide id="13" orient="horz"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F40FF"/>
    <a:srgbClr val="C4F0F4"/>
    <a:srgbClr val="D1FCFF"/>
    <a:srgbClr val="B8DEE2"/>
    <a:srgbClr val="CAF4F8"/>
    <a:srgbClr val="AACDD0"/>
    <a:srgbClr val="E9ED67"/>
    <a:srgbClr val="E4DC5E"/>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60"/>
    <p:restoredTop sz="94646" autoAdjust="0"/>
  </p:normalViewPr>
  <p:slideViewPr>
    <p:cSldViewPr snapToGrid="0" showGuides="1">
      <p:cViewPr varScale="1">
        <p:scale>
          <a:sx n="23" d="100"/>
          <a:sy n="23" d="100"/>
        </p:scale>
        <p:origin x="304" y="736"/>
      </p:cViewPr>
      <p:guideLst>
        <p:guide orient="horz" pos="11904"/>
        <p:guide orient="horz" pos="216"/>
        <p:guide pos="192"/>
        <p:guide pos="20520"/>
        <p:guide orient="horz" pos="1752"/>
        <p:guide pos="5299"/>
        <p:guide pos="5448"/>
        <p:guide pos="15480"/>
        <p:guide pos="15610"/>
        <p:guide orient="horz"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1A29A8FF-53A3-F24F-8B68-3042D234676A}"/>
              </a:ext>
            </a:extLst>
          </p:cNvPr>
          <p:cNvSpPr>
            <a:spLocks noGrp="1" noChangeArrowheads="1"/>
          </p:cNvSpPr>
          <p:nvPr>
            <p:ph type="hdr" sz="quarter"/>
          </p:nvPr>
        </p:nvSpPr>
        <p:spPr bwMode="auto">
          <a:xfrm>
            <a:off x="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outerShdw blurRad="38100" dist="38100" dir="2700000" algn="tl">
                    <a:srgbClr val="C0C0C0"/>
                  </a:outerShdw>
                </a:effectLst>
                <a:latin typeface="Arial" charset="0"/>
                <a:ea typeface="ＭＳ Ｐゴシック" charset="-128"/>
              </a:defRPr>
            </a:lvl1pPr>
          </a:lstStyle>
          <a:p>
            <a:pPr>
              <a:defRPr/>
            </a:pPr>
            <a:endParaRPr lang="en-US"/>
          </a:p>
        </p:txBody>
      </p:sp>
      <p:sp>
        <p:nvSpPr>
          <p:cNvPr id="5123" name="Rectangle 3">
            <a:extLst>
              <a:ext uri="{FF2B5EF4-FFF2-40B4-BE49-F238E27FC236}">
                <a16:creationId xmlns:a16="http://schemas.microsoft.com/office/drawing/2014/main" id="{303A9118-CB44-7A45-B97A-323F470CB150}"/>
              </a:ext>
            </a:extLst>
          </p:cNvPr>
          <p:cNvSpPr>
            <a:spLocks noGrp="1" noChangeArrowheads="1"/>
          </p:cNvSpPr>
          <p:nvPr>
            <p:ph type="dt" idx="1"/>
          </p:nvPr>
        </p:nvSpPr>
        <p:spPr bwMode="auto">
          <a:xfrm>
            <a:off x="396240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outerShdw blurRad="38100" dist="38100" dir="2700000" algn="tl">
                    <a:srgbClr val="C0C0C0"/>
                  </a:outerShdw>
                </a:effectLst>
                <a:latin typeface="Arial" charset="0"/>
                <a:ea typeface="ＭＳ Ｐゴシック" charset="-128"/>
              </a:defRPr>
            </a:lvl1pPr>
          </a:lstStyle>
          <a:p>
            <a:pPr>
              <a:defRPr/>
            </a:pPr>
            <a:endParaRPr lang="en-US"/>
          </a:p>
        </p:txBody>
      </p:sp>
      <p:sp>
        <p:nvSpPr>
          <p:cNvPr id="3076" name="Rectangle 4">
            <a:extLst>
              <a:ext uri="{FF2B5EF4-FFF2-40B4-BE49-F238E27FC236}">
                <a16:creationId xmlns:a16="http://schemas.microsoft.com/office/drawing/2014/main" id="{B1A3B595-B0A7-3945-BD7A-B69B86DA3C77}"/>
              </a:ext>
            </a:extLst>
          </p:cNvPr>
          <p:cNvSpPr>
            <a:spLocks noGrp="1" noRot="1" noChangeAspect="1" noChangeArrowheads="1" noTextEdit="1"/>
          </p:cNvSpPr>
          <p:nvPr>
            <p:ph type="sldImg" idx="2"/>
          </p:nvPr>
        </p:nvSpPr>
        <p:spPr bwMode="auto">
          <a:xfrm>
            <a:off x="501650" y="685800"/>
            <a:ext cx="6007100" cy="3505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F62D4999-8257-3B4E-8178-00D3ECE68124}"/>
              </a:ext>
            </a:extLst>
          </p:cNvPr>
          <p:cNvSpPr>
            <a:spLocks noGrp="1" noChangeArrowheads="1"/>
          </p:cNvSpPr>
          <p:nvPr>
            <p:ph type="body" sz="quarter" idx="3"/>
          </p:nvPr>
        </p:nvSpPr>
        <p:spPr bwMode="auto">
          <a:xfrm>
            <a:off x="914400" y="4419600"/>
            <a:ext cx="518160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8FFA551A-7E6B-6D4F-A028-5CA7ADD50395}"/>
              </a:ext>
            </a:extLst>
          </p:cNvPr>
          <p:cNvSpPr>
            <a:spLocks noGrp="1" noChangeArrowheads="1"/>
          </p:cNvSpPr>
          <p:nvPr>
            <p:ph type="ftr" sz="quarter" idx="4"/>
          </p:nvPr>
        </p:nvSpPr>
        <p:spPr bwMode="auto">
          <a:xfrm>
            <a:off x="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C0C0C0"/>
                  </a:outerShdw>
                </a:effectLst>
                <a:latin typeface="Arial" charset="0"/>
                <a:ea typeface="ＭＳ Ｐゴシック" charset="-128"/>
              </a:defRPr>
            </a:lvl1pPr>
          </a:lstStyle>
          <a:p>
            <a:pPr>
              <a:defRPr/>
            </a:pPr>
            <a:endParaRPr lang="en-US"/>
          </a:p>
        </p:txBody>
      </p:sp>
      <p:sp>
        <p:nvSpPr>
          <p:cNvPr id="5127" name="Rectangle 7">
            <a:extLst>
              <a:ext uri="{FF2B5EF4-FFF2-40B4-BE49-F238E27FC236}">
                <a16:creationId xmlns:a16="http://schemas.microsoft.com/office/drawing/2014/main" id="{364A7AA3-F246-4C4C-A170-828F24182C58}"/>
              </a:ext>
            </a:extLst>
          </p:cNvPr>
          <p:cNvSpPr>
            <a:spLocks noGrp="1" noChangeArrowheads="1"/>
          </p:cNvSpPr>
          <p:nvPr>
            <p:ph type="sldNum" sz="quarter" idx="5"/>
          </p:nvPr>
        </p:nvSpPr>
        <p:spPr bwMode="auto">
          <a:xfrm>
            <a:off x="396240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C0C0C0"/>
                  </a:outerShdw>
                </a:effectLst>
              </a:defRPr>
            </a:lvl1pPr>
          </a:lstStyle>
          <a:p>
            <a:fld id="{DC95DB0C-23A2-D644-ACCE-1489FB3E254D}"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0" charset="0"/>
        <a:ea typeface="ＭＳ Ｐゴシック" panose="020B0600070205080204" pitchFamily="34" charset="-128"/>
        <a:cs typeface="ＭＳ Ｐゴシック" charset="-128"/>
      </a:defRPr>
    </a:lvl1pPr>
    <a:lvl2pPr marL="457125" algn="l" rtl="0" eaLnBrk="0" fontAlgn="base" hangingPunct="0">
      <a:spcBef>
        <a:spcPct val="30000"/>
      </a:spcBef>
      <a:spcAft>
        <a:spcPct val="0"/>
      </a:spcAft>
      <a:defRPr sz="1200" kern="1200">
        <a:solidFill>
          <a:schemeClr val="tx1"/>
        </a:solidFill>
        <a:latin typeface="Arial" pitchFamily="-110" charset="0"/>
        <a:ea typeface="ＭＳ Ｐゴシック" panose="020B0600070205080204" pitchFamily="34" charset="-128"/>
        <a:cs typeface="+mn-cs"/>
      </a:defRPr>
    </a:lvl2pPr>
    <a:lvl3pPr marL="914251" algn="l" rtl="0" eaLnBrk="0" fontAlgn="base" hangingPunct="0">
      <a:spcBef>
        <a:spcPct val="30000"/>
      </a:spcBef>
      <a:spcAft>
        <a:spcPct val="0"/>
      </a:spcAft>
      <a:defRPr sz="1200" kern="1200">
        <a:solidFill>
          <a:schemeClr val="tx1"/>
        </a:solidFill>
        <a:latin typeface="Arial" pitchFamily="-110" charset="0"/>
        <a:ea typeface="ＭＳ Ｐゴシック" panose="020B0600070205080204" pitchFamily="34" charset="-128"/>
        <a:cs typeface="+mn-cs"/>
      </a:defRPr>
    </a:lvl3pPr>
    <a:lvl4pPr marL="1371375" algn="l" rtl="0" eaLnBrk="0" fontAlgn="base" hangingPunct="0">
      <a:spcBef>
        <a:spcPct val="30000"/>
      </a:spcBef>
      <a:spcAft>
        <a:spcPct val="0"/>
      </a:spcAft>
      <a:defRPr sz="1200" kern="1200">
        <a:solidFill>
          <a:schemeClr val="tx1"/>
        </a:solidFill>
        <a:latin typeface="Arial" pitchFamily="-110" charset="0"/>
        <a:ea typeface="ＭＳ Ｐゴシック" panose="020B0600070205080204" pitchFamily="34" charset="-128"/>
        <a:cs typeface="+mn-cs"/>
      </a:defRPr>
    </a:lvl4pPr>
    <a:lvl5pPr marL="1828501" algn="l" rtl="0" eaLnBrk="0" fontAlgn="base" hangingPunct="0">
      <a:spcBef>
        <a:spcPct val="30000"/>
      </a:spcBef>
      <a:spcAft>
        <a:spcPct val="0"/>
      </a:spcAft>
      <a:defRPr sz="1200" kern="1200">
        <a:solidFill>
          <a:schemeClr val="tx1"/>
        </a:solidFill>
        <a:latin typeface="Arial" pitchFamily="-110" charset="0"/>
        <a:ea typeface="ＭＳ Ｐゴシック" panose="020B0600070205080204" pitchFamily="34" charset="-128"/>
        <a:cs typeface="+mn-cs"/>
      </a:defRPr>
    </a:lvl5pPr>
    <a:lvl6pPr marL="2285626" algn="l" defTabSz="457125" rtl="0" eaLnBrk="1" latinLnBrk="0" hangingPunct="1">
      <a:defRPr sz="1200" kern="1200">
        <a:solidFill>
          <a:schemeClr val="tx1"/>
        </a:solidFill>
        <a:latin typeface="+mn-lt"/>
        <a:ea typeface="+mn-ea"/>
        <a:cs typeface="+mn-cs"/>
      </a:defRPr>
    </a:lvl6pPr>
    <a:lvl7pPr marL="2742752" algn="l" defTabSz="457125" rtl="0" eaLnBrk="1" latinLnBrk="0" hangingPunct="1">
      <a:defRPr sz="1200" kern="1200">
        <a:solidFill>
          <a:schemeClr val="tx1"/>
        </a:solidFill>
        <a:latin typeface="+mn-lt"/>
        <a:ea typeface="+mn-ea"/>
        <a:cs typeface="+mn-cs"/>
      </a:defRPr>
    </a:lvl7pPr>
    <a:lvl8pPr marL="3199876" algn="l" defTabSz="457125" rtl="0" eaLnBrk="1" latinLnBrk="0" hangingPunct="1">
      <a:defRPr sz="1200" kern="1200">
        <a:solidFill>
          <a:schemeClr val="tx1"/>
        </a:solidFill>
        <a:latin typeface="+mn-lt"/>
        <a:ea typeface="+mn-ea"/>
        <a:cs typeface="+mn-cs"/>
      </a:defRPr>
    </a:lvl8pPr>
    <a:lvl9pPr marL="3657001" algn="l" defTabSz="45712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53AC07F-3AFB-E744-B0C2-BB7AF610DEE1}"/>
              </a:ext>
            </a:extLst>
          </p:cNvPr>
          <p:cNvSpPr>
            <a:spLocks noGrp="1" noChangeArrowheads="1"/>
          </p:cNvSpPr>
          <p:nvPr>
            <p:ph type="sldNum" sz="quarter" idx="5"/>
          </p:nvPr>
        </p:nvSpPr>
        <p:spPr/>
        <p:txBody>
          <a:bodyPr/>
          <a:lstStyle>
            <a:lvl1pPr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11B107-0FAD-EE41-B282-51EDFB6953AF}" type="slidenum">
              <a:rPr lang="en-US" altLang="en-US"/>
              <a:pPr eaLnBrk="1" hangingPunct="1">
                <a:spcBef>
                  <a:spcPct val="0"/>
                </a:spcBef>
              </a:pPr>
              <a:t>1</a:t>
            </a:fld>
            <a:endParaRPr lang="en-US" altLang="en-US"/>
          </a:p>
        </p:txBody>
      </p:sp>
      <p:sp>
        <p:nvSpPr>
          <p:cNvPr id="4099" name="Rectangle 2">
            <a:extLst>
              <a:ext uri="{FF2B5EF4-FFF2-40B4-BE49-F238E27FC236}">
                <a16:creationId xmlns:a16="http://schemas.microsoft.com/office/drawing/2014/main" id="{80CC0040-2310-BA4E-989B-6E34D4C4F299}"/>
              </a:ext>
            </a:extLst>
          </p:cNvPr>
          <p:cNvSpPr>
            <a:spLocks noGrp="1" noRot="1" noChangeAspect="1" noChangeArrowheads="1" noTextEdit="1"/>
          </p:cNvSpPr>
          <p:nvPr>
            <p:ph type="sldImg"/>
          </p:nvPr>
        </p:nvSpPr>
        <p:spPr>
          <a:xfrm>
            <a:off x="500063" y="685800"/>
            <a:ext cx="6010275" cy="3505200"/>
          </a:xfrm>
          <a:ln/>
        </p:spPr>
      </p:sp>
      <p:sp>
        <p:nvSpPr>
          <p:cNvPr id="4100" name="Rectangle 3">
            <a:extLst>
              <a:ext uri="{FF2B5EF4-FFF2-40B4-BE49-F238E27FC236}">
                <a16:creationId xmlns:a16="http://schemas.microsoft.com/office/drawing/2014/main" id="{EFB5A92E-CBA3-7A49-BF04-62E006B945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187321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567" y="5965564"/>
            <a:ext cx="27981275" cy="4115330"/>
          </a:xfrm>
        </p:spPr>
        <p:txBody>
          <a:bodyPr/>
          <a:lstStyle/>
          <a:p>
            <a:r>
              <a:rPr lang="en-US"/>
              <a:t>Click to edit Master title style</a:t>
            </a:r>
          </a:p>
        </p:txBody>
      </p:sp>
      <p:sp>
        <p:nvSpPr>
          <p:cNvPr id="3" name="Subtitle 2"/>
          <p:cNvSpPr>
            <a:spLocks noGrp="1"/>
          </p:cNvSpPr>
          <p:nvPr>
            <p:ph type="subTitle" idx="1"/>
          </p:nvPr>
        </p:nvSpPr>
        <p:spPr>
          <a:xfrm>
            <a:off x="4937125" y="10880994"/>
            <a:ext cx="23044150" cy="4908020"/>
          </a:xfrm>
        </p:spPr>
        <p:txBody>
          <a:bodyPr/>
          <a:lstStyle>
            <a:lvl1pPr marL="0" indent="0" algn="ctr">
              <a:buNone/>
              <a:defRPr/>
            </a:lvl1pPr>
            <a:lvl2pPr marL="457149" indent="0" algn="ctr">
              <a:buNone/>
              <a:defRPr/>
            </a:lvl2pPr>
            <a:lvl3pPr marL="914300" indent="0" algn="ctr">
              <a:buNone/>
              <a:defRPr/>
            </a:lvl3pPr>
            <a:lvl4pPr marL="1371447" indent="0" algn="ctr">
              <a:buNone/>
              <a:defRPr/>
            </a:lvl4pPr>
            <a:lvl5pPr marL="1828597" indent="0" algn="ctr">
              <a:buNone/>
              <a:defRPr/>
            </a:lvl5pPr>
            <a:lvl6pPr marL="2285747" indent="0" algn="ctr">
              <a:buNone/>
              <a:defRPr/>
            </a:lvl6pPr>
            <a:lvl7pPr marL="2742894" indent="0" algn="ctr">
              <a:buNone/>
              <a:defRPr/>
            </a:lvl7pPr>
            <a:lvl8pPr marL="3200044" indent="0" algn="ctr">
              <a:buNone/>
              <a:defRPr/>
            </a:lvl8pPr>
            <a:lvl9pPr marL="3657192"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EA395FF-15A3-7F44-9778-0C3785760D0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E2C0FBF-24F3-CA46-A970-D64DCE92ED1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B108A70-1404-F749-94EE-6A38EEBCEDA4}"/>
              </a:ext>
            </a:extLst>
          </p:cNvPr>
          <p:cNvSpPr>
            <a:spLocks noGrp="1" noChangeArrowheads="1"/>
          </p:cNvSpPr>
          <p:nvPr>
            <p:ph type="sldNum" sz="quarter" idx="12"/>
          </p:nvPr>
        </p:nvSpPr>
        <p:spPr>
          <a:ln/>
        </p:spPr>
        <p:txBody>
          <a:bodyPr/>
          <a:lstStyle>
            <a:lvl1pPr>
              <a:defRPr/>
            </a:lvl1pPr>
          </a:lstStyle>
          <a:p>
            <a:fld id="{BB1D9373-5F49-B144-98DD-BFBD94B768A6}" type="slidenum">
              <a:rPr lang="en-US" altLang="en-US"/>
              <a:pPr/>
              <a:t>‹#›</a:t>
            </a:fld>
            <a:endParaRPr lang="en-US" altLang="en-US"/>
          </a:p>
        </p:txBody>
      </p:sp>
    </p:spTree>
    <p:extLst>
      <p:ext uri="{BB962C8B-B14F-4D97-AF65-F5344CB8AC3E}">
        <p14:creationId xmlns:p14="http://schemas.microsoft.com/office/powerpoint/2010/main" val="199246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2DB5AD4-F6F7-0148-9CCF-E9159F2B47B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D75947F-8E41-5145-A752-8A5D5271F8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6A88BA-F782-3C45-B3D4-0B2E7AB0B6C3}"/>
              </a:ext>
            </a:extLst>
          </p:cNvPr>
          <p:cNvSpPr>
            <a:spLocks noGrp="1" noChangeArrowheads="1"/>
          </p:cNvSpPr>
          <p:nvPr>
            <p:ph type="sldNum" sz="quarter" idx="12"/>
          </p:nvPr>
        </p:nvSpPr>
        <p:spPr>
          <a:ln/>
        </p:spPr>
        <p:txBody>
          <a:bodyPr/>
          <a:lstStyle>
            <a:lvl1pPr>
              <a:defRPr/>
            </a:lvl1pPr>
          </a:lstStyle>
          <a:p>
            <a:fld id="{9688BC9D-521A-EB48-ADE5-22563515BE1B}" type="slidenum">
              <a:rPr lang="en-US" altLang="en-US"/>
              <a:pPr/>
              <a:t>‹#›</a:t>
            </a:fld>
            <a:endParaRPr lang="en-US" altLang="en-US"/>
          </a:p>
        </p:txBody>
      </p:sp>
    </p:spTree>
    <p:extLst>
      <p:ext uri="{BB962C8B-B14F-4D97-AF65-F5344CB8AC3E}">
        <p14:creationId xmlns:p14="http://schemas.microsoft.com/office/powerpoint/2010/main" val="1427240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8" y="12338581"/>
            <a:ext cx="27981275" cy="3815292"/>
          </a:xfrm>
        </p:spPr>
        <p:txBody>
          <a:bodyPr anchor="t"/>
          <a:lstStyle>
            <a:lvl1pPr algn="l">
              <a:defRPr sz="3998" b="1" cap="all"/>
            </a:lvl1pPr>
          </a:lstStyle>
          <a:p>
            <a:r>
              <a:rPr lang="en-US"/>
              <a:t>Click to edit Master title style</a:t>
            </a:r>
          </a:p>
        </p:txBody>
      </p:sp>
      <p:sp>
        <p:nvSpPr>
          <p:cNvPr id="3" name="Text Placeholder 2"/>
          <p:cNvSpPr>
            <a:spLocks noGrp="1"/>
          </p:cNvSpPr>
          <p:nvPr>
            <p:ph type="body" idx="1"/>
          </p:nvPr>
        </p:nvSpPr>
        <p:spPr>
          <a:xfrm>
            <a:off x="2600328" y="8138057"/>
            <a:ext cx="27981275" cy="4200525"/>
          </a:xfrm>
        </p:spPr>
        <p:txBody>
          <a:bodyPr anchor="b"/>
          <a:lstStyle>
            <a:lvl1pPr marL="0" indent="0">
              <a:buNone/>
              <a:defRPr sz="2002"/>
            </a:lvl1pPr>
            <a:lvl2pPr marL="457149" indent="0">
              <a:buNone/>
              <a:defRPr sz="1800"/>
            </a:lvl2pPr>
            <a:lvl3pPr marL="914300" indent="0">
              <a:buNone/>
              <a:defRPr sz="1601"/>
            </a:lvl3pPr>
            <a:lvl4pPr marL="1371447" indent="0">
              <a:buNone/>
              <a:defRPr sz="1400"/>
            </a:lvl4pPr>
            <a:lvl5pPr marL="1828597" indent="0">
              <a:buNone/>
              <a:defRPr sz="1400"/>
            </a:lvl5pPr>
            <a:lvl6pPr marL="2285747" indent="0">
              <a:buNone/>
              <a:defRPr sz="1400"/>
            </a:lvl6pPr>
            <a:lvl7pPr marL="2742894" indent="0">
              <a:buNone/>
              <a:defRPr sz="1400"/>
            </a:lvl7pPr>
            <a:lvl8pPr marL="3200044" indent="0">
              <a:buNone/>
              <a:defRPr sz="1400"/>
            </a:lvl8pPr>
            <a:lvl9pPr marL="3657192"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FC2917A-51E1-0C47-BBA4-30F6E599E2F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AE589C6-E4D3-AD48-BEBE-F3A8402AA26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37DFA2A-E994-D248-8E8E-8215113DC380}"/>
              </a:ext>
            </a:extLst>
          </p:cNvPr>
          <p:cNvSpPr>
            <a:spLocks noGrp="1" noChangeArrowheads="1"/>
          </p:cNvSpPr>
          <p:nvPr>
            <p:ph type="sldNum" sz="quarter" idx="12"/>
          </p:nvPr>
        </p:nvSpPr>
        <p:spPr>
          <a:ln/>
        </p:spPr>
        <p:txBody>
          <a:bodyPr/>
          <a:lstStyle>
            <a:lvl1pPr>
              <a:defRPr/>
            </a:lvl1pPr>
          </a:lstStyle>
          <a:p>
            <a:fld id="{2DD09534-B83A-2246-8945-1368D210BB03}" type="slidenum">
              <a:rPr lang="en-US" altLang="en-US"/>
              <a:pPr/>
              <a:t>‹#›</a:t>
            </a:fld>
            <a:endParaRPr lang="en-US" altLang="en-US"/>
          </a:p>
        </p:txBody>
      </p:sp>
    </p:spTree>
    <p:extLst>
      <p:ext uri="{BB962C8B-B14F-4D97-AF65-F5344CB8AC3E}">
        <p14:creationId xmlns:p14="http://schemas.microsoft.com/office/powerpoint/2010/main" val="3741790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46239" y="4480196"/>
            <a:ext cx="14736762" cy="12677509"/>
          </a:xfrm>
        </p:spPr>
        <p:txBody>
          <a:bodyPr/>
          <a:lstStyle>
            <a:lvl1pPr>
              <a:defRPr sz="2800"/>
            </a:lvl1pPr>
            <a:lvl2pPr>
              <a:defRPr sz="2400"/>
            </a:lvl2pPr>
            <a:lvl3pPr>
              <a:defRPr sz="2002"/>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535403" y="4480196"/>
            <a:ext cx="14736763" cy="12677509"/>
          </a:xfrm>
        </p:spPr>
        <p:txBody>
          <a:bodyPr/>
          <a:lstStyle>
            <a:lvl1pPr>
              <a:defRPr sz="2800"/>
            </a:lvl1pPr>
            <a:lvl2pPr>
              <a:defRPr sz="2400"/>
            </a:lvl2pPr>
            <a:lvl3pPr>
              <a:defRPr sz="2002"/>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CAC6CDA-2785-6944-A7DF-02C3F9D290E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2583B66-9590-2A44-8463-B782362EA7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E991D7A-D6DF-6D44-963F-38142B8451C7}"/>
              </a:ext>
            </a:extLst>
          </p:cNvPr>
          <p:cNvSpPr>
            <a:spLocks noGrp="1" noChangeArrowheads="1"/>
          </p:cNvSpPr>
          <p:nvPr>
            <p:ph type="sldNum" sz="quarter" idx="12"/>
          </p:nvPr>
        </p:nvSpPr>
        <p:spPr>
          <a:ln/>
        </p:spPr>
        <p:txBody>
          <a:bodyPr/>
          <a:lstStyle>
            <a:lvl1pPr>
              <a:defRPr/>
            </a:lvl1pPr>
          </a:lstStyle>
          <a:p>
            <a:fld id="{74FD52E3-81A5-114B-8FF8-7BDA7D010ED5}" type="slidenum">
              <a:rPr lang="en-US" altLang="en-US"/>
              <a:pPr/>
              <a:t>‹#›</a:t>
            </a:fld>
            <a:endParaRPr lang="en-US" altLang="en-US"/>
          </a:p>
        </p:txBody>
      </p:sp>
    </p:spTree>
    <p:extLst>
      <p:ext uri="{BB962C8B-B14F-4D97-AF65-F5344CB8AC3E}">
        <p14:creationId xmlns:p14="http://schemas.microsoft.com/office/powerpoint/2010/main" val="3057574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242" y="768616"/>
            <a:ext cx="29625925" cy="3200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46240" y="4298686"/>
            <a:ext cx="14544676" cy="1790964"/>
          </a:xfrm>
        </p:spPr>
        <p:txBody>
          <a:bodyPr anchor="b"/>
          <a:lstStyle>
            <a:lvl1pPr marL="0" indent="0">
              <a:buNone/>
              <a:defRPr sz="2400" b="1"/>
            </a:lvl1pPr>
            <a:lvl2pPr marL="457149" indent="0">
              <a:buNone/>
              <a:defRPr sz="2002" b="1"/>
            </a:lvl2pPr>
            <a:lvl3pPr marL="914300" indent="0">
              <a:buNone/>
              <a:defRPr sz="1800" b="1"/>
            </a:lvl3pPr>
            <a:lvl4pPr marL="1371447" indent="0">
              <a:buNone/>
              <a:defRPr sz="1601" b="1"/>
            </a:lvl4pPr>
            <a:lvl5pPr marL="1828597" indent="0">
              <a:buNone/>
              <a:defRPr sz="1601" b="1"/>
            </a:lvl5pPr>
            <a:lvl6pPr marL="2285747" indent="0">
              <a:buNone/>
              <a:defRPr sz="1601" b="1"/>
            </a:lvl6pPr>
            <a:lvl7pPr marL="2742894" indent="0">
              <a:buNone/>
              <a:defRPr sz="1601" b="1"/>
            </a:lvl7pPr>
            <a:lvl8pPr marL="3200044" indent="0">
              <a:buNone/>
              <a:defRPr sz="1601" b="1"/>
            </a:lvl8pPr>
            <a:lvl9pPr marL="3657192" indent="0">
              <a:buNone/>
              <a:defRPr sz="1601" b="1"/>
            </a:lvl9pPr>
          </a:lstStyle>
          <a:p>
            <a:pPr lvl="0"/>
            <a:r>
              <a:rPr lang="en-US"/>
              <a:t>Click to edit Master text styles</a:t>
            </a:r>
          </a:p>
        </p:txBody>
      </p:sp>
      <p:sp>
        <p:nvSpPr>
          <p:cNvPr id="4" name="Content Placeholder 3"/>
          <p:cNvSpPr>
            <a:spLocks noGrp="1"/>
          </p:cNvSpPr>
          <p:nvPr>
            <p:ph sz="half" idx="2"/>
          </p:nvPr>
        </p:nvSpPr>
        <p:spPr>
          <a:xfrm>
            <a:off x="1646240" y="6089658"/>
            <a:ext cx="14544676" cy="11064345"/>
          </a:xfrm>
        </p:spPr>
        <p:txBody>
          <a:bodyPr/>
          <a:lstStyle>
            <a:lvl1pPr>
              <a:defRPr sz="2400"/>
            </a:lvl1pPr>
            <a:lvl2pPr>
              <a:defRPr sz="2002"/>
            </a:lvl2pPr>
            <a:lvl3pPr>
              <a:defRPr sz="1800"/>
            </a:lvl3pPr>
            <a:lvl4pPr>
              <a:defRPr sz="1601"/>
            </a:lvl4pPr>
            <a:lvl5pPr>
              <a:defRPr sz="1601"/>
            </a:lvl5pPr>
            <a:lvl6pPr>
              <a:defRPr sz="1601"/>
            </a:lvl6pPr>
            <a:lvl7pPr>
              <a:defRPr sz="1601"/>
            </a:lvl7pPr>
            <a:lvl8pPr>
              <a:defRPr sz="1601"/>
            </a:lvl8pPr>
            <a:lvl9pPr>
              <a:defRPr sz="16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2726" y="4298686"/>
            <a:ext cx="14549440" cy="1790964"/>
          </a:xfrm>
        </p:spPr>
        <p:txBody>
          <a:bodyPr anchor="b"/>
          <a:lstStyle>
            <a:lvl1pPr marL="0" indent="0">
              <a:buNone/>
              <a:defRPr sz="2400" b="1"/>
            </a:lvl1pPr>
            <a:lvl2pPr marL="457149" indent="0">
              <a:buNone/>
              <a:defRPr sz="2002" b="1"/>
            </a:lvl2pPr>
            <a:lvl3pPr marL="914300" indent="0">
              <a:buNone/>
              <a:defRPr sz="1800" b="1"/>
            </a:lvl3pPr>
            <a:lvl4pPr marL="1371447" indent="0">
              <a:buNone/>
              <a:defRPr sz="1601" b="1"/>
            </a:lvl4pPr>
            <a:lvl5pPr marL="1828597" indent="0">
              <a:buNone/>
              <a:defRPr sz="1601" b="1"/>
            </a:lvl5pPr>
            <a:lvl6pPr marL="2285747" indent="0">
              <a:buNone/>
              <a:defRPr sz="1601" b="1"/>
            </a:lvl6pPr>
            <a:lvl7pPr marL="2742894" indent="0">
              <a:buNone/>
              <a:defRPr sz="1601" b="1"/>
            </a:lvl7pPr>
            <a:lvl8pPr marL="3200044" indent="0">
              <a:buNone/>
              <a:defRPr sz="1601" b="1"/>
            </a:lvl8pPr>
            <a:lvl9pPr marL="3657192" indent="0">
              <a:buNone/>
              <a:defRPr sz="1601" b="1"/>
            </a:lvl9pPr>
          </a:lstStyle>
          <a:p>
            <a:pPr lvl="0"/>
            <a:r>
              <a:rPr lang="en-US"/>
              <a:t>Click to edit Master text styles</a:t>
            </a:r>
          </a:p>
        </p:txBody>
      </p:sp>
      <p:sp>
        <p:nvSpPr>
          <p:cNvPr id="6" name="Content Placeholder 5"/>
          <p:cNvSpPr>
            <a:spLocks noGrp="1"/>
          </p:cNvSpPr>
          <p:nvPr>
            <p:ph sz="quarter" idx="4"/>
          </p:nvPr>
        </p:nvSpPr>
        <p:spPr>
          <a:xfrm>
            <a:off x="16722726" y="6089658"/>
            <a:ext cx="14549440" cy="11064345"/>
          </a:xfrm>
        </p:spPr>
        <p:txBody>
          <a:bodyPr/>
          <a:lstStyle>
            <a:lvl1pPr>
              <a:defRPr sz="2400"/>
            </a:lvl1pPr>
            <a:lvl2pPr>
              <a:defRPr sz="2002"/>
            </a:lvl2pPr>
            <a:lvl3pPr>
              <a:defRPr sz="1800"/>
            </a:lvl3pPr>
            <a:lvl4pPr>
              <a:defRPr sz="1601"/>
            </a:lvl4pPr>
            <a:lvl5pPr>
              <a:defRPr sz="1601"/>
            </a:lvl5pPr>
            <a:lvl6pPr>
              <a:defRPr sz="1601"/>
            </a:lvl6pPr>
            <a:lvl7pPr>
              <a:defRPr sz="1601"/>
            </a:lvl7pPr>
            <a:lvl8pPr>
              <a:defRPr sz="1601"/>
            </a:lvl8pPr>
            <a:lvl9pPr>
              <a:defRPr sz="16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B4E7E76-15C1-0043-8852-35E0306C2B3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96E7CE7-8EC6-ED4F-B48C-270202C35B6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961652B4-8E07-3545-82EC-6B68A0DAE25F}"/>
              </a:ext>
            </a:extLst>
          </p:cNvPr>
          <p:cNvSpPr>
            <a:spLocks noGrp="1" noChangeArrowheads="1"/>
          </p:cNvSpPr>
          <p:nvPr>
            <p:ph type="sldNum" sz="quarter" idx="12"/>
          </p:nvPr>
        </p:nvSpPr>
        <p:spPr>
          <a:ln/>
        </p:spPr>
        <p:txBody>
          <a:bodyPr/>
          <a:lstStyle>
            <a:lvl1pPr>
              <a:defRPr/>
            </a:lvl1pPr>
          </a:lstStyle>
          <a:p>
            <a:fld id="{9E74089C-CA97-A74A-9D0E-CED3DB9ADE7F}" type="slidenum">
              <a:rPr lang="en-US" altLang="en-US"/>
              <a:pPr/>
              <a:t>‹#›</a:t>
            </a:fld>
            <a:endParaRPr lang="en-US" altLang="en-US"/>
          </a:p>
        </p:txBody>
      </p:sp>
    </p:spTree>
    <p:extLst>
      <p:ext uri="{BB962C8B-B14F-4D97-AF65-F5344CB8AC3E}">
        <p14:creationId xmlns:p14="http://schemas.microsoft.com/office/powerpoint/2010/main" val="105067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256860E-CC06-B141-9E90-03619780110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74DD683-7431-B84A-BE1D-068A3EF7127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3A1181BA-A6FC-BE4F-8AE7-86388E6EE543}"/>
              </a:ext>
            </a:extLst>
          </p:cNvPr>
          <p:cNvSpPr>
            <a:spLocks noGrp="1" noChangeArrowheads="1"/>
          </p:cNvSpPr>
          <p:nvPr>
            <p:ph type="sldNum" sz="quarter" idx="12"/>
          </p:nvPr>
        </p:nvSpPr>
        <p:spPr>
          <a:ln/>
        </p:spPr>
        <p:txBody>
          <a:bodyPr/>
          <a:lstStyle>
            <a:lvl1pPr>
              <a:defRPr/>
            </a:lvl1pPr>
          </a:lstStyle>
          <a:p>
            <a:fld id="{E356B12F-9E4A-CB44-9E7D-1E0E091BDF2E}" type="slidenum">
              <a:rPr lang="en-US" altLang="en-US"/>
              <a:pPr/>
              <a:t>‹#›</a:t>
            </a:fld>
            <a:endParaRPr lang="en-US" altLang="en-US"/>
          </a:p>
        </p:txBody>
      </p:sp>
    </p:spTree>
    <p:extLst>
      <p:ext uri="{BB962C8B-B14F-4D97-AF65-F5344CB8AC3E}">
        <p14:creationId xmlns:p14="http://schemas.microsoft.com/office/powerpoint/2010/main" val="99042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A7A8EF3-394B-EA4C-BA6A-8CB7AC7F637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3404309C-2294-5541-AA6A-3A060C8B33C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B7A6B67C-07EE-5D45-B3AF-AE2FC98CDFB7}"/>
              </a:ext>
            </a:extLst>
          </p:cNvPr>
          <p:cNvSpPr>
            <a:spLocks noGrp="1" noChangeArrowheads="1"/>
          </p:cNvSpPr>
          <p:nvPr>
            <p:ph type="sldNum" sz="quarter" idx="12"/>
          </p:nvPr>
        </p:nvSpPr>
        <p:spPr>
          <a:ln/>
        </p:spPr>
        <p:txBody>
          <a:bodyPr/>
          <a:lstStyle>
            <a:lvl1pPr>
              <a:defRPr/>
            </a:lvl1pPr>
          </a:lstStyle>
          <a:p>
            <a:fld id="{42C0F77E-9FEA-6A42-8167-176BD308D2BD}" type="slidenum">
              <a:rPr lang="en-US" altLang="en-US"/>
              <a:pPr/>
              <a:t>‹#›</a:t>
            </a:fld>
            <a:endParaRPr lang="en-US" altLang="en-US"/>
          </a:p>
        </p:txBody>
      </p:sp>
    </p:spTree>
    <p:extLst>
      <p:ext uri="{BB962C8B-B14F-4D97-AF65-F5344CB8AC3E}">
        <p14:creationId xmlns:p14="http://schemas.microsoft.com/office/powerpoint/2010/main" val="1717989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238" y="764919"/>
            <a:ext cx="10829926" cy="3254109"/>
          </a:xfrm>
        </p:spPr>
        <p:txBody>
          <a:bodyPr anchor="b"/>
          <a:lstStyle>
            <a:lvl1pPr algn="l">
              <a:defRPr sz="2002" b="1"/>
            </a:lvl1pPr>
          </a:lstStyle>
          <a:p>
            <a:r>
              <a:rPr lang="en-US"/>
              <a:t>Click to edit Master title style</a:t>
            </a:r>
          </a:p>
        </p:txBody>
      </p:sp>
      <p:sp>
        <p:nvSpPr>
          <p:cNvPr id="3" name="Content Placeholder 2"/>
          <p:cNvSpPr>
            <a:spLocks noGrp="1"/>
          </p:cNvSpPr>
          <p:nvPr>
            <p:ph idx="1"/>
          </p:nvPr>
        </p:nvSpPr>
        <p:spPr>
          <a:xfrm>
            <a:off x="12869863" y="764914"/>
            <a:ext cx="18402300" cy="16389084"/>
          </a:xfrm>
        </p:spPr>
        <p:txBody>
          <a:bodyPr/>
          <a:lstStyle>
            <a:lvl1pPr>
              <a:defRPr sz="3200"/>
            </a:lvl1pPr>
            <a:lvl2pPr>
              <a:defRPr sz="2800"/>
            </a:lvl2pPr>
            <a:lvl3pPr>
              <a:defRPr sz="2400"/>
            </a:lvl3pPr>
            <a:lvl4pPr>
              <a:defRPr sz="2002"/>
            </a:lvl4pPr>
            <a:lvl5pPr>
              <a:defRPr sz="2002"/>
            </a:lvl5pPr>
            <a:lvl6pPr>
              <a:defRPr sz="2002"/>
            </a:lvl6pPr>
            <a:lvl7pPr>
              <a:defRPr sz="2002"/>
            </a:lvl7pPr>
            <a:lvl8pPr>
              <a:defRPr sz="2002"/>
            </a:lvl8pPr>
            <a:lvl9pPr>
              <a:defRPr sz="200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6238" y="4019027"/>
            <a:ext cx="10829926" cy="13134975"/>
          </a:xfrm>
        </p:spPr>
        <p:txBody>
          <a:bodyPr/>
          <a:lstStyle>
            <a:lvl1pPr marL="0" indent="0">
              <a:buNone/>
              <a:defRPr sz="1400"/>
            </a:lvl1pPr>
            <a:lvl2pPr marL="457149" indent="0">
              <a:buNone/>
              <a:defRPr sz="1199"/>
            </a:lvl2pPr>
            <a:lvl3pPr marL="914300" indent="0">
              <a:buNone/>
              <a:defRPr sz="1000"/>
            </a:lvl3pPr>
            <a:lvl4pPr marL="1371447" indent="0">
              <a:buNone/>
              <a:defRPr sz="901"/>
            </a:lvl4pPr>
            <a:lvl5pPr marL="1828597" indent="0">
              <a:buNone/>
              <a:defRPr sz="901"/>
            </a:lvl5pPr>
            <a:lvl6pPr marL="2285747" indent="0">
              <a:buNone/>
              <a:defRPr sz="901"/>
            </a:lvl6pPr>
            <a:lvl7pPr marL="2742894" indent="0">
              <a:buNone/>
              <a:defRPr sz="901"/>
            </a:lvl7pPr>
            <a:lvl8pPr marL="3200044" indent="0">
              <a:buNone/>
              <a:defRPr sz="901"/>
            </a:lvl8pPr>
            <a:lvl9pPr marL="3657192" indent="0">
              <a:buNone/>
              <a:defRPr sz="901"/>
            </a:lvl9pPr>
          </a:lstStyle>
          <a:p>
            <a:pPr lvl="0"/>
            <a:r>
              <a:rPr lang="en-US"/>
              <a:t>Click to edit Master text styles</a:t>
            </a:r>
          </a:p>
        </p:txBody>
      </p:sp>
      <p:sp>
        <p:nvSpPr>
          <p:cNvPr id="5" name="Rectangle 4">
            <a:extLst>
              <a:ext uri="{FF2B5EF4-FFF2-40B4-BE49-F238E27FC236}">
                <a16:creationId xmlns:a16="http://schemas.microsoft.com/office/drawing/2014/main" id="{E32B6FA2-1780-5B4D-8D6A-E761171A2DB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751D5BC-08B9-7E46-8439-72778E9AA1E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49B9ACE-ACC2-C349-85CE-663BA6CBE035}"/>
              </a:ext>
            </a:extLst>
          </p:cNvPr>
          <p:cNvSpPr>
            <a:spLocks noGrp="1" noChangeArrowheads="1"/>
          </p:cNvSpPr>
          <p:nvPr>
            <p:ph type="sldNum" sz="quarter" idx="12"/>
          </p:nvPr>
        </p:nvSpPr>
        <p:spPr>
          <a:ln/>
        </p:spPr>
        <p:txBody>
          <a:bodyPr/>
          <a:lstStyle>
            <a:lvl1pPr>
              <a:defRPr/>
            </a:lvl1pPr>
          </a:lstStyle>
          <a:p>
            <a:fld id="{38F2A0E1-3718-4B45-B355-A90167A4EA4E}" type="slidenum">
              <a:rPr lang="en-US" altLang="en-US"/>
              <a:pPr/>
              <a:t>‹#›</a:t>
            </a:fld>
            <a:endParaRPr lang="en-US" altLang="en-US"/>
          </a:p>
        </p:txBody>
      </p:sp>
    </p:spTree>
    <p:extLst>
      <p:ext uri="{BB962C8B-B14F-4D97-AF65-F5344CB8AC3E}">
        <p14:creationId xmlns:p14="http://schemas.microsoft.com/office/powerpoint/2010/main" val="3870821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1606" y="13442428"/>
            <a:ext cx="19751675" cy="1585383"/>
          </a:xfrm>
        </p:spPr>
        <p:txBody>
          <a:bodyPr anchor="b"/>
          <a:lstStyle>
            <a:lvl1pPr algn="l">
              <a:defRPr sz="2002" b="1"/>
            </a:lvl1pPr>
          </a:lstStyle>
          <a:p>
            <a:r>
              <a:rPr lang="en-US"/>
              <a:t>Click to edit Master title style</a:t>
            </a:r>
          </a:p>
        </p:txBody>
      </p:sp>
      <p:sp>
        <p:nvSpPr>
          <p:cNvPr id="3" name="Picture Placeholder 2"/>
          <p:cNvSpPr>
            <a:spLocks noGrp="1"/>
          </p:cNvSpPr>
          <p:nvPr>
            <p:ph type="pic" idx="1"/>
          </p:nvPr>
        </p:nvSpPr>
        <p:spPr>
          <a:xfrm>
            <a:off x="6451606" y="1715034"/>
            <a:ext cx="19751675" cy="11521811"/>
          </a:xfrm>
        </p:spPr>
        <p:txBody>
          <a:bodyPr/>
          <a:lstStyle>
            <a:lvl1pPr marL="0" indent="0">
              <a:buNone/>
              <a:defRPr sz="3200"/>
            </a:lvl1pPr>
            <a:lvl2pPr marL="457149" indent="0">
              <a:buNone/>
              <a:defRPr sz="2800"/>
            </a:lvl2pPr>
            <a:lvl3pPr marL="914300" indent="0">
              <a:buNone/>
              <a:defRPr sz="2400"/>
            </a:lvl3pPr>
            <a:lvl4pPr marL="1371447" indent="0">
              <a:buNone/>
              <a:defRPr sz="2002"/>
            </a:lvl4pPr>
            <a:lvl5pPr marL="1828597" indent="0">
              <a:buNone/>
              <a:defRPr sz="2002"/>
            </a:lvl5pPr>
            <a:lvl6pPr marL="2285747" indent="0">
              <a:buNone/>
              <a:defRPr sz="2002"/>
            </a:lvl6pPr>
            <a:lvl7pPr marL="2742894" indent="0">
              <a:buNone/>
              <a:defRPr sz="2002"/>
            </a:lvl7pPr>
            <a:lvl8pPr marL="3200044" indent="0">
              <a:buNone/>
              <a:defRPr sz="2002"/>
            </a:lvl8pPr>
            <a:lvl9pPr marL="3657192" indent="0">
              <a:buNone/>
              <a:defRPr sz="2002"/>
            </a:lvl9pPr>
          </a:lstStyle>
          <a:p>
            <a:pPr lvl="0"/>
            <a:endParaRPr lang="en-US" noProof="0"/>
          </a:p>
        </p:txBody>
      </p:sp>
      <p:sp>
        <p:nvSpPr>
          <p:cNvPr id="4" name="Text Placeholder 3"/>
          <p:cNvSpPr>
            <a:spLocks noGrp="1"/>
          </p:cNvSpPr>
          <p:nvPr>
            <p:ph type="body" sz="half" idx="2"/>
          </p:nvPr>
        </p:nvSpPr>
        <p:spPr>
          <a:xfrm>
            <a:off x="6451606" y="15027805"/>
            <a:ext cx="19751675" cy="2253986"/>
          </a:xfrm>
        </p:spPr>
        <p:txBody>
          <a:bodyPr/>
          <a:lstStyle>
            <a:lvl1pPr marL="0" indent="0">
              <a:buNone/>
              <a:defRPr sz="1400"/>
            </a:lvl1pPr>
            <a:lvl2pPr marL="457149" indent="0">
              <a:buNone/>
              <a:defRPr sz="1199"/>
            </a:lvl2pPr>
            <a:lvl3pPr marL="914300" indent="0">
              <a:buNone/>
              <a:defRPr sz="1000"/>
            </a:lvl3pPr>
            <a:lvl4pPr marL="1371447" indent="0">
              <a:buNone/>
              <a:defRPr sz="901"/>
            </a:lvl4pPr>
            <a:lvl5pPr marL="1828597" indent="0">
              <a:buNone/>
              <a:defRPr sz="901"/>
            </a:lvl5pPr>
            <a:lvl6pPr marL="2285747" indent="0">
              <a:buNone/>
              <a:defRPr sz="901"/>
            </a:lvl6pPr>
            <a:lvl7pPr marL="2742894" indent="0">
              <a:buNone/>
              <a:defRPr sz="901"/>
            </a:lvl7pPr>
            <a:lvl8pPr marL="3200044" indent="0">
              <a:buNone/>
              <a:defRPr sz="901"/>
            </a:lvl8pPr>
            <a:lvl9pPr marL="3657192" indent="0">
              <a:buNone/>
              <a:defRPr sz="901"/>
            </a:lvl9pPr>
          </a:lstStyle>
          <a:p>
            <a:pPr lvl="0"/>
            <a:r>
              <a:rPr lang="en-US"/>
              <a:t>Click to edit Master text styles</a:t>
            </a:r>
          </a:p>
        </p:txBody>
      </p:sp>
      <p:sp>
        <p:nvSpPr>
          <p:cNvPr id="5" name="Rectangle 4">
            <a:extLst>
              <a:ext uri="{FF2B5EF4-FFF2-40B4-BE49-F238E27FC236}">
                <a16:creationId xmlns:a16="http://schemas.microsoft.com/office/drawing/2014/main" id="{FCEAC248-0209-444A-BA2A-2AD2E3B795A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4A40FF1-D866-2A4C-BE9A-013EFB7B389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5CA0732-5E09-3D46-BD73-081EC99B5501}"/>
              </a:ext>
            </a:extLst>
          </p:cNvPr>
          <p:cNvSpPr>
            <a:spLocks noGrp="1" noChangeArrowheads="1"/>
          </p:cNvSpPr>
          <p:nvPr>
            <p:ph type="sldNum" sz="quarter" idx="12"/>
          </p:nvPr>
        </p:nvSpPr>
        <p:spPr>
          <a:ln/>
        </p:spPr>
        <p:txBody>
          <a:bodyPr/>
          <a:lstStyle>
            <a:lvl1pPr>
              <a:defRPr/>
            </a:lvl1pPr>
          </a:lstStyle>
          <a:p>
            <a:fld id="{E978E577-370B-0B43-AEC1-23576DBCEB94}" type="slidenum">
              <a:rPr lang="en-US" altLang="en-US"/>
              <a:pPr/>
              <a:t>‹#›</a:t>
            </a:fld>
            <a:endParaRPr lang="en-US" altLang="en-US"/>
          </a:p>
        </p:txBody>
      </p:sp>
    </p:spTree>
    <p:extLst>
      <p:ext uri="{BB962C8B-B14F-4D97-AF65-F5344CB8AC3E}">
        <p14:creationId xmlns:p14="http://schemas.microsoft.com/office/powerpoint/2010/main" val="383285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86C7365-603E-864C-A970-303ABAC3867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F53D028-D0FE-DD45-A181-F0F6971F5AE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28B0784-44C2-6840-ADA2-34F06208D17A}"/>
              </a:ext>
            </a:extLst>
          </p:cNvPr>
          <p:cNvSpPr>
            <a:spLocks noGrp="1" noChangeArrowheads="1"/>
          </p:cNvSpPr>
          <p:nvPr>
            <p:ph type="sldNum" sz="quarter" idx="12"/>
          </p:nvPr>
        </p:nvSpPr>
        <p:spPr>
          <a:ln/>
        </p:spPr>
        <p:txBody>
          <a:bodyPr/>
          <a:lstStyle>
            <a:lvl1pPr>
              <a:defRPr/>
            </a:lvl1pPr>
          </a:lstStyle>
          <a:p>
            <a:fld id="{1A72CF1E-029F-0A4C-BE9F-6AD76BBB32FD}" type="slidenum">
              <a:rPr lang="en-US" altLang="en-US"/>
              <a:pPr/>
              <a:t>‹#›</a:t>
            </a:fld>
            <a:endParaRPr lang="en-US" altLang="en-US"/>
          </a:p>
        </p:txBody>
      </p:sp>
    </p:spTree>
    <p:extLst>
      <p:ext uri="{BB962C8B-B14F-4D97-AF65-F5344CB8AC3E}">
        <p14:creationId xmlns:p14="http://schemas.microsoft.com/office/powerpoint/2010/main" val="3793424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866475" y="764916"/>
            <a:ext cx="7405690" cy="1639278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46242" y="764916"/>
            <a:ext cx="22067837" cy="163927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F3985C7-E8C0-1143-8D3E-756AF6913B1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4D2B138-0E23-6A4C-8399-ACD665033FD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EF6CBB3-6DEA-A044-A544-BBC1E92EF08F}"/>
              </a:ext>
            </a:extLst>
          </p:cNvPr>
          <p:cNvSpPr>
            <a:spLocks noGrp="1" noChangeArrowheads="1"/>
          </p:cNvSpPr>
          <p:nvPr>
            <p:ph type="sldNum" sz="quarter" idx="12"/>
          </p:nvPr>
        </p:nvSpPr>
        <p:spPr>
          <a:ln/>
        </p:spPr>
        <p:txBody>
          <a:bodyPr/>
          <a:lstStyle>
            <a:lvl1pPr>
              <a:defRPr/>
            </a:lvl1pPr>
          </a:lstStyle>
          <a:p>
            <a:fld id="{2ECFA781-5C8F-EE4F-8741-6DC57261A4B3}" type="slidenum">
              <a:rPr lang="en-US" altLang="en-US"/>
              <a:pPr/>
              <a:t>‹#›</a:t>
            </a:fld>
            <a:endParaRPr lang="en-US" altLang="en-US"/>
          </a:p>
        </p:txBody>
      </p:sp>
    </p:spTree>
    <p:extLst>
      <p:ext uri="{BB962C8B-B14F-4D97-AF65-F5344CB8AC3E}">
        <p14:creationId xmlns:p14="http://schemas.microsoft.com/office/powerpoint/2010/main" val="1704825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9630E8B-9B34-9B42-AD5A-CAE626745508}"/>
              </a:ext>
            </a:extLst>
          </p:cNvPr>
          <p:cNvSpPr>
            <a:spLocks noGrp="1" noChangeArrowheads="1"/>
          </p:cNvSpPr>
          <p:nvPr>
            <p:ph type="title"/>
          </p:nvPr>
        </p:nvSpPr>
        <p:spPr bwMode="auto">
          <a:xfrm>
            <a:off x="1646242" y="764911"/>
            <a:ext cx="296259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47601" tIns="73801" rIns="147601" bIns="73801"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DF89FF3-3186-1840-9D8F-94211B0012C0}"/>
              </a:ext>
            </a:extLst>
          </p:cNvPr>
          <p:cNvSpPr>
            <a:spLocks noGrp="1" noChangeArrowheads="1"/>
          </p:cNvSpPr>
          <p:nvPr>
            <p:ph type="body" idx="1"/>
          </p:nvPr>
        </p:nvSpPr>
        <p:spPr bwMode="auto">
          <a:xfrm>
            <a:off x="1646242" y="4480196"/>
            <a:ext cx="29625925" cy="12677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47601" tIns="73801" rIns="147601" bIns="7380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9644E71-9A5A-E74F-9557-696B57390130}"/>
              </a:ext>
            </a:extLst>
          </p:cNvPr>
          <p:cNvSpPr>
            <a:spLocks noGrp="1" noChangeArrowheads="1"/>
          </p:cNvSpPr>
          <p:nvPr>
            <p:ph type="dt" sz="half" idx="2"/>
          </p:nvPr>
        </p:nvSpPr>
        <p:spPr bwMode="auto">
          <a:xfrm>
            <a:off x="1646242" y="17491075"/>
            <a:ext cx="7680325" cy="1333500"/>
          </a:xfrm>
          <a:prstGeom prst="rect">
            <a:avLst/>
          </a:prstGeom>
          <a:noFill/>
          <a:ln w="9525">
            <a:noFill/>
            <a:miter lim="800000"/>
            <a:headEnd/>
            <a:tailEnd/>
          </a:ln>
          <a:effectLst/>
        </p:spPr>
        <p:txBody>
          <a:bodyPr vert="horz" wrap="square" lIns="147601" tIns="73801" rIns="147601" bIns="73801" numCol="1" anchor="t" anchorCtr="0" compatLnSpc="1">
            <a:prstTxWarp prst="textNoShape">
              <a:avLst/>
            </a:prstTxWarp>
          </a:bodyPr>
          <a:lstStyle>
            <a:lvl1pPr>
              <a:defRPr sz="2198">
                <a:effectLst/>
                <a:latin typeface="Garamond" charset="0"/>
                <a:ea typeface="ＭＳ Ｐゴシック" charset="-128"/>
              </a:defRPr>
            </a:lvl1pPr>
          </a:lstStyle>
          <a:p>
            <a:pPr>
              <a:defRPr/>
            </a:pPr>
            <a:endParaRPr lang="en-US"/>
          </a:p>
        </p:txBody>
      </p:sp>
      <p:sp>
        <p:nvSpPr>
          <p:cNvPr id="1029" name="Rectangle 5">
            <a:extLst>
              <a:ext uri="{FF2B5EF4-FFF2-40B4-BE49-F238E27FC236}">
                <a16:creationId xmlns:a16="http://schemas.microsoft.com/office/drawing/2014/main" id="{F57E6382-D0EC-3E4B-8415-CD6B007225D2}"/>
              </a:ext>
            </a:extLst>
          </p:cNvPr>
          <p:cNvSpPr>
            <a:spLocks noGrp="1" noChangeArrowheads="1"/>
          </p:cNvSpPr>
          <p:nvPr>
            <p:ph type="ftr" sz="quarter" idx="3"/>
          </p:nvPr>
        </p:nvSpPr>
        <p:spPr bwMode="auto">
          <a:xfrm>
            <a:off x="11247442" y="17491075"/>
            <a:ext cx="10423525" cy="1333500"/>
          </a:xfrm>
          <a:prstGeom prst="rect">
            <a:avLst/>
          </a:prstGeom>
          <a:noFill/>
          <a:ln w="9525">
            <a:noFill/>
            <a:miter lim="800000"/>
            <a:headEnd/>
            <a:tailEnd/>
          </a:ln>
          <a:effectLst/>
        </p:spPr>
        <p:txBody>
          <a:bodyPr vert="horz" wrap="square" lIns="147601" tIns="73801" rIns="147601" bIns="73801" numCol="1" anchor="t" anchorCtr="0" compatLnSpc="1">
            <a:prstTxWarp prst="textNoShape">
              <a:avLst/>
            </a:prstTxWarp>
          </a:bodyPr>
          <a:lstStyle>
            <a:lvl1pPr algn="ctr">
              <a:defRPr sz="2198">
                <a:effectLst/>
                <a:latin typeface="Garamond" charset="0"/>
                <a:ea typeface="ＭＳ Ｐゴシック" charset="-128"/>
              </a:defRPr>
            </a:lvl1pPr>
          </a:lstStyle>
          <a:p>
            <a:pPr>
              <a:defRPr/>
            </a:pPr>
            <a:endParaRPr lang="en-US"/>
          </a:p>
        </p:txBody>
      </p:sp>
      <p:sp>
        <p:nvSpPr>
          <p:cNvPr id="1030" name="Rectangle 6">
            <a:extLst>
              <a:ext uri="{FF2B5EF4-FFF2-40B4-BE49-F238E27FC236}">
                <a16:creationId xmlns:a16="http://schemas.microsoft.com/office/drawing/2014/main" id="{950EA382-BAF3-A74D-9ECA-1BE10402347A}"/>
              </a:ext>
            </a:extLst>
          </p:cNvPr>
          <p:cNvSpPr>
            <a:spLocks noGrp="1" noChangeArrowheads="1"/>
          </p:cNvSpPr>
          <p:nvPr>
            <p:ph type="sldNum" sz="quarter" idx="4"/>
          </p:nvPr>
        </p:nvSpPr>
        <p:spPr bwMode="auto">
          <a:xfrm>
            <a:off x="23591842" y="17491075"/>
            <a:ext cx="7680325" cy="1333500"/>
          </a:xfrm>
          <a:prstGeom prst="rect">
            <a:avLst/>
          </a:prstGeom>
          <a:noFill/>
          <a:ln w="9525">
            <a:noFill/>
            <a:miter lim="800000"/>
            <a:headEnd/>
            <a:tailEnd/>
          </a:ln>
          <a:effectLst/>
        </p:spPr>
        <p:txBody>
          <a:bodyPr vert="horz" wrap="square" lIns="147601" tIns="73801" rIns="147601" bIns="73801" numCol="1" anchor="t" anchorCtr="0" compatLnSpc="1">
            <a:prstTxWarp prst="textNoShape">
              <a:avLst/>
            </a:prstTxWarp>
          </a:bodyPr>
          <a:lstStyle>
            <a:lvl1pPr algn="r">
              <a:defRPr sz="2198">
                <a:effectLst/>
                <a:latin typeface="Garamond" panose="02020404030301010803" pitchFamily="18" charset="0"/>
              </a:defRPr>
            </a:lvl1pPr>
          </a:lstStyle>
          <a:p>
            <a:fld id="{F9DFCED1-FDA1-994A-BC6B-BC998ACAB90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74624" rtl="0" eaLnBrk="0" fontAlgn="base" hangingPunct="0">
        <a:spcBef>
          <a:spcPct val="0"/>
        </a:spcBef>
        <a:spcAft>
          <a:spcPct val="0"/>
        </a:spcAft>
        <a:defRPr sz="7098">
          <a:solidFill>
            <a:schemeClr val="tx2"/>
          </a:solidFill>
          <a:latin typeface="+mj-lt"/>
          <a:ea typeface="ＭＳ Ｐゴシック" panose="020B0600070205080204" pitchFamily="34" charset="-128"/>
          <a:cs typeface="ＭＳ Ｐゴシック" charset="-128"/>
        </a:defRPr>
      </a:lvl1pPr>
      <a:lvl2pPr algn="ctr" defTabSz="1474624" rtl="0" eaLnBrk="0" fontAlgn="base" hangingPunct="0">
        <a:spcBef>
          <a:spcPct val="0"/>
        </a:spcBef>
        <a:spcAft>
          <a:spcPct val="0"/>
        </a:spcAft>
        <a:defRPr sz="7098">
          <a:solidFill>
            <a:schemeClr val="tx2"/>
          </a:solidFill>
          <a:latin typeface="Garamond" pitchFamily="-110" charset="0"/>
          <a:ea typeface="ＭＳ Ｐゴシック" panose="020B0600070205080204" pitchFamily="34" charset="-128"/>
          <a:cs typeface="ＭＳ Ｐゴシック" charset="-128"/>
        </a:defRPr>
      </a:lvl2pPr>
      <a:lvl3pPr algn="ctr" defTabSz="1474624" rtl="0" eaLnBrk="0" fontAlgn="base" hangingPunct="0">
        <a:spcBef>
          <a:spcPct val="0"/>
        </a:spcBef>
        <a:spcAft>
          <a:spcPct val="0"/>
        </a:spcAft>
        <a:defRPr sz="7098">
          <a:solidFill>
            <a:schemeClr val="tx2"/>
          </a:solidFill>
          <a:latin typeface="Garamond" pitchFamily="-110" charset="0"/>
          <a:ea typeface="ＭＳ Ｐゴシック" panose="020B0600070205080204" pitchFamily="34" charset="-128"/>
          <a:cs typeface="ＭＳ Ｐゴシック" charset="-128"/>
        </a:defRPr>
      </a:lvl3pPr>
      <a:lvl4pPr algn="ctr" defTabSz="1474624" rtl="0" eaLnBrk="0" fontAlgn="base" hangingPunct="0">
        <a:spcBef>
          <a:spcPct val="0"/>
        </a:spcBef>
        <a:spcAft>
          <a:spcPct val="0"/>
        </a:spcAft>
        <a:defRPr sz="7098">
          <a:solidFill>
            <a:schemeClr val="tx2"/>
          </a:solidFill>
          <a:latin typeface="Garamond" pitchFamily="-110" charset="0"/>
          <a:ea typeface="ＭＳ Ｐゴシック" panose="020B0600070205080204" pitchFamily="34" charset="-128"/>
          <a:cs typeface="ＭＳ Ｐゴシック" charset="-128"/>
        </a:defRPr>
      </a:lvl4pPr>
      <a:lvl5pPr algn="ctr" defTabSz="1474624" rtl="0" eaLnBrk="0" fontAlgn="base" hangingPunct="0">
        <a:spcBef>
          <a:spcPct val="0"/>
        </a:spcBef>
        <a:spcAft>
          <a:spcPct val="0"/>
        </a:spcAft>
        <a:defRPr sz="7098">
          <a:solidFill>
            <a:schemeClr val="tx2"/>
          </a:solidFill>
          <a:latin typeface="Garamond" pitchFamily="-110" charset="0"/>
          <a:ea typeface="ＭＳ Ｐゴシック" panose="020B0600070205080204" pitchFamily="34" charset="-128"/>
          <a:cs typeface="ＭＳ Ｐゴシック" charset="-128"/>
        </a:defRPr>
      </a:lvl5pPr>
      <a:lvl6pPr marL="457149" algn="ctr" defTabSz="1474624" rtl="0" fontAlgn="base">
        <a:spcBef>
          <a:spcPct val="0"/>
        </a:spcBef>
        <a:spcAft>
          <a:spcPct val="0"/>
        </a:spcAft>
        <a:defRPr sz="7098">
          <a:solidFill>
            <a:schemeClr val="tx2"/>
          </a:solidFill>
          <a:latin typeface="Garamond" pitchFamily="-110" charset="0"/>
        </a:defRPr>
      </a:lvl6pPr>
      <a:lvl7pPr marL="914300" algn="ctr" defTabSz="1474624" rtl="0" fontAlgn="base">
        <a:spcBef>
          <a:spcPct val="0"/>
        </a:spcBef>
        <a:spcAft>
          <a:spcPct val="0"/>
        </a:spcAft>
        <a:defRPr sz="7098">
          <a:solidFill>
            <a:schemeClr val="tx2"/>
          </a:solidFill>
          <a:latin typeface="Garamond" pitchFamily="-110" charset="0"/>
        </a:defRPr>
      </a:lvl7pPr>
      <a:lvl8pPr marL="1371447" algn="ctr" defTabSz="1474624" rtl="0" fontAlgn="base">
        <a:spcBef>
          <a:spcPct val="0"/>
        </a:spcBef>
        <a:spcAft>
          <a:spcPct val="0"/>
        </a:spcAft>
        <a:defRPr sz="7098">
          <a:solidFill>
            <a:schemeClr val="tx2"/>
          </a:solidFill>
          <a:latin typeface="Garamond" pitchFamily="-110" charset="0"/>
        </a:defRPr>
      </a:lvl8pPr>
      <a:lvl9pPr marL="1828597" algn="ctr" defTabSz="1474624" rtl="0" fontAlgn="base">
        <a:spcBef>
          <a:spcPct val="0"/>
        </a:spcBef>
        <a:spcAft>
          <a:spcPct val="0"/>
        </a:spcAft>
        <a:defRPr sz="7098">
          <a:solidFill>
            <a:schemeClr val="tx2"/>
          </a:solidFill>
          <a:latin typeface="Garamond" pitchFamily="-110" charset="0"/>
        </a:defRPr>
      </a:lvl9pPr>
    </p:titleStyle>
    <p:bodyStyle>
      <a:lvl1pPr marL="553976" indent="-553976" algn="l" defTabSz="1474624" rtl="0" eaLnBrk="0" fontAlgn="base" hangingPunct="0">
        <a:spcBef>
          <a:spcPct val="20000"/>
        </a:spcBef>
        <a:spcAft>
          <a:spcPct val="0"/>
        </a:spcAft>
        <a:buChar char="•"/>
        <a:defRPr sz="5200">
          <a:solidFill>
            <a:schemeClr val="tx1"/>
          </a:solidFill>
          <a:latin typeface="+mn-lt"/>
          <a:ea typeface="ＭＳ Ｐゴシック" panose="020B0600070205080204" pitchFamily="34" charset="-128"/>
          <a:cs typeface="ＭＳ Ｐゴシック" charset="-128"/>
        </a:defRPr>
      </a:lvl1pPr>
      <a:lvl2pPr marL="1200017" indent="-460324" algn="l" defTabSz="1474624" rtl="0" eaLnBrk="0" fontAlgn="base" hangingPunct="0">
        <a:spcBef>
          <a:spcPct val="20000"/>
        </a:spcBef>
        <a:spcAft>
          <a:spcPct val="0"/>
        </a:spcAft>
        <a:buChar char="–"/>
        <a:defRPr sz="4600">
          <a:solidFill>
            <a:schemeClr val="tx1"/>
          </a:solidFill>
          <a:latin typeface="+mn-lt"/>
          <a:ea typeface="ＭＳ Ｐゴシック" panose="020B0600070205080204" pitchFamily="34" charset="-128"/>
        </a:defRPr>
      </a:lvl2pPr>
      <a:lvl3pPr marL="1846059" indent="-371434" algn="l" defTabSz="1474624" rtl="0" eaLnBrk="0" fontAlgn="base" hangingPunct="0">
        <a:spcBef>
          <a:spcPct val="20000"/>
        </a:spcBef>
        <a:spcAft>
          <a:spcPct val="0"/>
        </a:spcAft>
        <a:buChar char="•"/>
        <a:defRPr sz="3701">
          <a:solidFill>
            <a:schemeClr val="tx1"/>
          </a:solidFill>
          <a:latin typeface="+mn-lt"/>
          <a:ea typeface="ＭＳ Ｐゴシック" panose="020B0600070205080204" pitchFamily="34" charset="-128"/>
        </a:defRPr>
      </a:lvl3pPr>
      <a:lvl4pPr marL="2580988" indent="-366674" algn="l" defTabSz="1474624" rtl="0" eaLnBrk="0" fontAlgn="base" hangingPunct="0">
        <a:spcBef>
          <a:spcPct val="20000"/>
        </a:spcBef>
        <a:spcAft>
          <a:spcPct val="0"/>
        </a:spcAft>
        <a:buChar char="–"/>
        <a:defRPr sz="3100">
          <a:solidFill>
            <a:schemeClr val="tx1"/>
          </a:solidFill>
          <a:latin typeface="+mn-lt"/>
          <a:ea typeface="ＭＳ Ｐゴシック" panose="020B0600070205080204" pitchFamily="34" charset="-128"/>
        </a:defRPr>
      </a:lvl4pPr>
      <a:lvl5pPr marL="3320681" indent="-366674" algn="l" defTabSz="1474624" rtl="0" eaLnBrk="0" fontAlgn="base" hangingPunct="0">
        <a:spcBef>
          <a:spcPct val="20000"/>
        </a:spcBef>
        <a:spcAft>
          <a:spcPct val="0"/>
        </a:spcAft>
        <a:buChar char="»"/>
        <a:defRPr sz="3100">
          <a:solidFill>
            <a:schemeClr val="tx1"/>
          </a:solidFill>
          <a:latin typeface="+mn-lt"/>
          <a:ea typeface="ＭＳ Ｐゴシック" panose="020B0600070205080204" pitchFamily="34" charset="-128"/>
        </a:defRPr>
      </a:lvl5pPr>
      <a:lvl6pPr marL="3777830" indent="-366674" algn="l" defTabSz="1474624" rtl="0" fontAlgn="base">
        <a:spcBef>
          <a:spcPct val="20000"/>
        </a:spcBef>
        <a:spcAft>
          <a:spcPct val="0"/>
        </a:spcAft>
        <a:buChar char="»"/>
        <a:defRPr sz="3100">
          <a:solidFill>
            <a:schemeClr val="tx1"/>
          </a:solidFill>
          <a:latin typeface="+mn-lt"/>
          <a:ea typeface="ＭＳ Ｐゴシック" pitchFamily="-110" charset="-128"/>
        </a:defRPr>
      </a:lvl6pPr>
      <a:lvl7pPr marL="4234977" indent="-366674" algn="l" defTabSz="1474624" rtl="0" fontAlgn="base">
        <a:spcBef>
          <a:spcPct val="20000"/>
        </a:spcBef>
        <a:spcAft>
          <a:spcPct val="0"/>
        </a:spcAft>
        <a:buChar char="»"/>
        <a:defRPr sz="3100">
          <a:solidFill>
            <a:schemeClr val="tx1"/>
          </a:solidFill>
          <a:latin typeface="+mn-lt"/>
          <a:ea typeface="ＭＳ Ｐゴシック" pitchFamily="-110" charset="-128"/>
        </a:defRPr>
      </a:lvl7pPr>
      <a:lvl8pPr marL="4692127" indent="-366674" algn="l" defTabSz="1474624" rtl="0" fontAlgn="base">
        <a:spcBef>
          <a:spcPct val="20000"/>
        </a:spcBef>
        <a:spcAft>
          <a:spcPct val="0"/>
        </a:spcAft>
        <a:buChar char="»"/>
        <a:defRPr sz="3100">
          <a:solidFill>
            <a:schemeClr val="tx1"/>
          </a:solidFill>
          <a:latin typeface="+mn-lt"/>
          <a:ea typeface="ＭＳ Ｐゴシック" pitchFamily="-110" charset="-128"/>
        </a:defRPr>
      </a:lvl8pPr>
      <a:lvl9pPr marL="5149277" indent="-366674" algn="l" defTabSz="1474624" rtl="0" fontAlgn="base">
        <a:spcBef>
          <a:spcPct val="20000"/>
        </a:spcBef>
        <a:spcAft>
          <a:spcPct val="0"/>
        </a:spcAft>
        <a:buChar char="»"/>
        <a:defRPr sz="3100">
          <a:solidFill>
            <a:schemeClr val="tx1"/>
          </a:solidFill>
          <a:latin typeface="+mn-lt"/>
          <a:ea typeface="ＭＳ Ｐゴシック" pitchFamily="-110" charset="-128"/>
        </a:defRPr>
      </a:lvl9pPr>
    </p:bodyStyle>
    <p:otherStyle>
      <a:defPPr>
        <a:defRPr lang="en-US"/>
      </a:defPPr>
      <a:lvl1pPr marL="0" algn="l" defTabSz="457149" rtl="0" eaLnBrk="1" latinLnBrk="0" hangingPunct="1">
        <a:defRPr sz="1800" kern="1200">
          <a:solidFill>
            <a:schemeClr val="tx1"/>
          </a:solidFill>
          <a:latin typeface="+mn-lt"/>
          <a:ea typeface="+mn-ea"/>
          <a:cs typeface="+mn-cs"/>
        </a:defRPr>
      </a:lvl1pPr>
      <a:lvl2pPr marL="457149" algn="l" defTabSz="457149" rtl="0" eaLnBrk="1" latinLnBrk="0" hangingPunct="1">
        <a:defRPr sz="1800" kern="1200">
          <a:solidFill>
            <a:schemeClr val="tx1"/>
          </a:solidFill>
          <a:latin typeface="+mn-lt"/>
          <a:ea typeface="+mn-ea"/>
          <a:cs typeface="+mn-cs"/>
        </a:defRPr>
      </a:lvl2pPr>
      <a:lvl3pPr marL="914300" algn="l" defTabSz="457149" rtl="0" eaLnBrk="1" latinLnBrk="0" hangingPunct="1">
        <a:defRPr sz="1800" kern="1200">
          <a:solidFill>
            <a:schemeClr val="tx1"/>
          </a:solidFill>
          <a:latin typeface="+mn-lt"/>
          <a:ea typeface="+mn-ea"/>
          <a:cs typeface="+mn-cs"/>
        </a:defRPr>
      </a:lvl3pPr>
      <a:lvl4pPr marL="1371447" algn="l" defTabSz="457149" rtl="0" eaLnBrk="1" latinLnBrk="0" hangingPunct="1">
        <a:defRPr sz="1800" kern="1200">
          <a:solidFill>
            <a:schemeClr val="tx1"/>
          </a:solidFill>
          <a:latin typeface="+mn-lt"/>
          <a:ea typeface="+mn-ea"/>
          <a:cs typeface="+mn-cs"/>
        </a:defRPr>
      </a:lvl4pPr>
      <a:lvl5pPr marL="1828597" algn="l" defTabSz="457149" rtl="0" eaLnBrk="1" latinLnBrk="0" hangingPunct="1">
        <a:defRPr sz="1800" kern="1200">
          <a:solidFill>
            <a:schemeClr val="tx1"/>
          </a:solidFill>
          <a:latin typeface="+mn-lt"/>
          <a:ea typeface="+mn-ea"/>
          <a:cs typeface="+mn-cs"/>
        </a:defRPr>
      </a:lvl5pPr>
      <a:lvl6pPr marL="2285747" algn="l" defTabSz="457149" rtl="0" eaLnBrk="1" latinLnBrk="0" hangingPunct="1">
        <a:defRPr sz="1800" kern="1200">
          <a:solidFill>
            <a:schemeClr val="tx1"/>
          </a:solidFill>
          <a:latin typeface="+mn-lt"/>
          <a:ea typeface="+mn-ea"/>
          <a:cs typeface="+mn-cs"/>
        </a:defRPr>
      </a:lvl6pPr>
      <a:lvl7pPr marL="2742894" algn="l" defTabSz="457149" rtl="0" eaLnBrk="1" latinLnBrk="0" hangingPunct="1">
        <a:defRPr sz="1800" kern="1200">
          <a:solidFill>
            <a:schemeClr val="tx1"/>
          </a:solidFill>
          <a:latin typeface="+mn-lt"/>
          <a:ea typeface="+mn-ea"/>
          <a:cs typeface="+mn-cs"/>
        </a:defRPr>
      </a:lvl7pPr>
      <a:lvl8pPr marL="3200044" algn="l" defTabSz="457149" rtl="0" eaLnBrk="1" latinLnBrk="0" hangingPunct="1">
        <a:defRPr sz="1800" kern="1200">
          <a:solidFill>
            <a:schemeClr val="tx1"/>
          </a:solidFill>
          <a:latin typeface="+mn-lt"/>
          <a:ea typeface="+mn-ea"/>
          <a:cs typeface="+mn-cs"/>
        </a:defRPr>
      </a:lvl8pPr>
      <a:lvl9pPr marL="3657192" algn="l" defTabSz="45714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corriere.lab.medicine.umich.edu/" TargetMode="External"/><Relationship Id="rId3" Type="http://schemas.openxmlformats.org/officeDocument/2006/relationships/image" Target="../media/image1.jpeg"/><Relationship Id="rId7" Type="http://schemas.openxmlformats.org/officeDocument/2006/relationships/hyperlink" Target="mailto:mcorrier@med.umich.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woodta@med.umich.edu" TargetMode="Externa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309" descr="CVC_Building">
            <a:extLst>
              <a:ext uri="{FF2B5EF4-FFF2-40B4-BE49-F238E27FC236}">
                <a16:creationId xmlns:a16="http://schemas.microsoft.com/office/drawing/2014/main" id="{18F03AAF-EA3E-1441-BA74-E1743CD881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70450" y="384286"/>
            <a:ext cx="7874807" cy="243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95" name="Freeform 199">
            <a:extLst>
              <a:ext uri="{FF2B5EF4-FFF2-40B4-BE49-F238E27FC236}">
                <a16:creationId xmlns:a16="http://schemas.microsoft.com/office/drawing/2014/main" id="{FDB586EA-3AE8-9848-BFE6-BFCA232024AF}"/>
              </a:ext>
            </a:extLst>
          </p:cNvPr>
          <p:cNvSpPr>
            <a:spLocks/>
          </p:cNvSpPr>
          <p:nvPr/>
        </p:nvSpPr>
        <p:spPr bwMode="auto">
          <a:xfrm>
            <a:off x="304801" y="324128"/>
            <a:ext cx="31991302" cy="2490434"/>
          </a:xfrm>
          <a:custGeom>
            <a:avLst/>
            <a:gdLst/>
            <a:ahLst/>
            <a:cxnLst>
              <a:cxn ang="0">
                <a:pos x="13" y="1703"/>
              </a:cxn>
              <a:cxn ang="0">
                <a:pos x="15353" y="1707"/>
              </a:cxn>
              <a:cxn ang="0">
                <a:pos x="15353" y="1455"/>
              </a:cxn>
              <a:cxn ang="0">
                <a:pos x="15413" y="1447"/>
              </a:cxn>
              <a:cxn ang="0">
                <a:pos x="15417" y="1279"/>
              </a:cxn>
              <a:cxn ang="0">
                <a:pos x="16153" y="1223"/>
              </a:cxn>
              <a:cxn ang="0">
                <a:pos x="16901" y="1139"/>
              </a:cxn>
              <a:cxn ang="0">
                <a:pos x="17589" y="1011"/>
              </a:cxn>
              <a:cxn ang="0">
                <a:pos x="17853" y="951"/>
              </a:cxn>
              <a:cxn ang="0">
                <a:pos x="17845" y="607"/>
              </a:cxn>
              <a:cxn ang="0">
                <a:pos x="17869" y="507"/>
              </a:cxn>
              <a:cxn ang="0">
                <a:pos x="17933" y="431"/>
              </a:cxn>
              <a:cxn ang="0">
                <a:pos x="18081" y="347"/>
              </a:cxn>
              <a:cxn ang="0">
                <a:pos x="18261" y="279"/>
              </a:cxn>
              <a:cxn ang="0">
                <a:pos x="18369" y="219"/>
              </a:cxn>
              <a:cxn ang="0">
                <a:pos x="18461" y="175"/>
              </a:cxn>
              <a:cxn ang="0">
                <a:pos x="18629" y="147"/>
              </a:cxn>
              <a:cxn ang="0">
                <a:pos x="18833" y="143"/>
              </a:cxn>
              <a:cxn ang="0">
                <a:pos x="19009" y="167"/>
              </a:cxn>
              <a:cxn ang="0">
                <a:pos x="19161" y="247"/>
              </a:cxn>
              <a:cxn ang="0">
                <a:pos x="19261" y="307"/>
              </a:cxn>
              <a:cxn ang="0">
                <a:pos x="19373" y="359"/>
              </a:cxn>
              <a:cxn ang="0">
                <a:pos x="19477" y="407"/>
              </a:cxn>
              <a:cxn ang="0">
                <a:pos x="19477" y="355"/>
              </a:cxn>
              <a:cxn ang="0">
                <a:pos x="19497" y="339"/>
              </a:cxn>
              <a:cxn ang="0">
                <a:pos x="19493" y="191"/>
              </a:cxn>
              <a:cxn ang="0">
                <a:pos x="19965" y="11"/>
              </a:cxn>
              <a:cxn ang="0">
                <a:pos x="774" y="0"/>
              </a:cxn>
              <a:cxn ang="0">
                <a:pos x="584" y="21"/>
              </a:cxn>
              <a:cxn ang="0">
                <a:pos x="483" y="53"/>
              </a:cxn>
              <a:cxn ang="0">
                <a:pos x="400" y="93"/>
              </a:cxn>
              <a:cxn ang="0">
                <a:pos x="331" y="139"/>
              </a:cxn>
              <a:cxn ang="0">
                <a:pos x="271" y="193"/>
              </a:cxn>
              <a:cxn ang="0">
                <a:pos x="171" y="304"/>
              </a:cxn>
              <a:cxn ang="0">
                <a:pos x="99" y="421"/>
              </a:cxn>
              <a:cxn ang="0">
                <a:pos x="67" y="485"/>
              </a:cxn>
              <a:cxn ang="0">
                <a:pos x="29" y="581"/>
              </a:cxn>
              <a:cxn ang="0">
                <a:pos x="5" y="669"/>
              </a:cxn>
              <a:cxn ang="0">
                <a:pos x="0" y="774"/>
              </a:cxn>
              <a:cxn ang="0">
                <a:pos x="13" y="1703"/>
              </a:cxn>
            </a:cxnLst>
            <a:rect l="0" t="0" r="r" b="b"/>
            <a:pathLst>
              <a:path w="19965" h="1707">
                <a:moveTo>
                  <a:pt x="13" y="1703"/>
                </a:moveTo>
                <a:lnTo>
                  <a:pt x="15353" y="1707"/>
                </a:lnTo>
                <a:lnTo>
                  <a:pt x="15353" y="1455"/>
                </a:lnTo>
                <a:lnTo>
                  <a:pt x="15413" y="1447"/>
                </a:lnTo>
                <a:lnTo>
                  <a:pt x="15417" y="1279"/>
                </a:lnTo>
                <a:lnTo>
                  <a:pt x="16153" y="1223"/>
                </a:lnTo>
                <a:lnTo>
                  <a:pt x="16901" y="1139"/>
                </a:lnTo>
                <a:lnTo>
                  <a:pt x="17589" y="1011"/>
                </a:lnTo>
                <a:lnTo>
                  <a:pt x="17853" y="951"/>
                </a:lnTo>
                <a:lnTo>
                  <a:pt x="17845" y="607"/>
                </a:lnTo>
                <a:lnTo>
                  <a:pt x="17869" y="507"/>
                </a:lnTo>
                <a:lnTo>
                  <a:pt x="17933" y="431"/>
                </a:lnTo>
                <a:lnTo>
                  <a:pt x="18081" y="347"/>
                </a:lnTo>
                <a:lnTo>
                  <a:pt x="18261" y="279"/>
                </a:lnTo>
                <a:lnTo>
                  <a:pt x="18369" y="219"/>
                </a:lnTo>
                <a:lnTo>
                  <a:pt x="18461" y="175"/>
                </a:lnTo>
                <a:lnTo>
                  <a:pt x="18629" y="147"/>
                </a:lnTo>
                <a:lnTo>
                  <a:pt x="18833" y="143"/>
                </a:lnTo>
                <a:lnTo>
                  <a:pt x="19009" y="167"/>
                </a:lnTo>
                <a:lnTo>
                  <a:pt x="19161" y="247"/>
                </a:lnTo>
                <a:lnTo>
                  <a:pt x="19261" y="307"/>
                </a:lnTo>
                <a:lnTo>
                  <a:pt x="19373" y="359"/>
                </a:lnTo>
                <a:lnTo>
                  <a:pt x="19477" y="407"/>
                </a:lnTo>
                <a:lnTo>
                  <a:pt x="19477" y="355"/>
                </a:lnTo>
                <a:lnTo>
                  <a:pt x="19497" y="339"/>
                </a:lnTo>
                <a:lnTo>
                  <a:pt x="19493" y="191"/>
                </a:lnTo>
                <a:lnTo>
                  <a:pt x="19965" y="11"/>
                </a:lnTo>
                <a:lnTo>
                  <a:pt x="774" y="0"/>
                </a:lnTo>
                <a:lnTo>
                  <a:pt x="584" y="21"/>
                </a:lnTo>
                <a:lnTo>
                  <a:pt x="483" y="53"/>
                </a:lnTo>
                <a:lnTo>
                  <a:pt x="400" y="93"/>
                </a:lnTo>
                <a:lnTo>
                  <a:pt x="331" y="139"/>
                </a:lnTo>
                <a:lnTo>
                  <a:pt x="271" y="193"/>
                </a:lnTo>
                <a:lnTo>
                  <a:pt x="171" y="304"/>
                </a:lnTo>
                <a:lnTo>
                  <a:pt x="99" y="421"/>
                </a:lnTo>
                <a:lnTo>
                  <a:pt x="67" y="485"/>
                </a:lnTo>
                <a:lnTo>
                  <a:pt x="29" y="581"/>
                </a:lnTo>
                <a:lnTo>
                  <a:pt x="5" y="669"/>
                </a:lnTo>
                <a:lnTo>
                  <a:pt x="0" y="774"/>
                </a:lnTo>
                <a:lnTo>
                  <a:pt x="13" y="1703"/>
                </a:lnTo>
                <a:close/>
              </a:path>
            </a:pathLst>
          </a:custGeom>
          <a:solidFill>
            <a:srgbClr val="0860A8"/>
          </a:solidFill>
          <a:ln w="9525">
            <a:noFill/>
            <a:round/>
            <a:headEnd/>
            <a:tailEnd/>
          </a:ln>
          <a:effectLst/>
        </p:spPr>
        <p:txBody>
          <a:bodyPr wrap="none" anchor="ctr"/>
          <a:lstStyle/>
          <a:p>
            <a:pPr>
              <a:defRPr/>
            </a:pPr>
            <a:endParaRPr lang="en-US">
              <a:effectLst>
                <a:outerShdw blurRad="38100" dist="38100" dir="2700000" algn="tl">
                  <a:srgbClr val="FFFFFF"/>
                </a:outerShdw>
              </a:effectLst>
              <a:latin typeface="Arial" charset="0"/>
              <a:ea typeface="ＭＳ Ｐゴシック" charset="-128"/>
            </a:endParaRPr>
          </a:p>
        </p:txBody>
      </p:sp>
      <p:sp>
        <p:nvSpPr>
          <p:cNvPr id="4302" name="Freeform 206">
            <a:extLst>
              <a:ext uri="{FF2B5EF4-FFF2-40B4-BE49-F238E27FC236}">
                <a16:creationId xmlns:a16="http://schemas.microsoft.com/office/drawing/2014/main" id="{DEBFD770-134A-4F4C-BF8F-F24660405EC2}"/>
              </a:ext>
            </a:extLst>
          </p:cNvPr>
          <p:cNvSpPr>
            <a:spLocks/>
          </p:cNvSpPr>
          <p:nvPr/>
        </p:nvSpPr>
        <p:spPr bwMode="auto">
          <a:xfrm>
            <a:off x="304801" y="18261364"/>
            <a:ext cx="32340455" cy="651397"/>
          </a:xfrm>
          <a:custGeom>
            <a:avLst/>
            <a:gdLst/>
            <a:ahLst/>
            <a:cxnLst>
              <a:cxn ang="0">
                <a:pos x="19946" y="2"/>
              </a:cxn>
              <a:cxn ang="0">
                <a:pos x="0" y="0"/>
              </a:cxn>
              <a:cxn ang="0">
                <a:pos x="0" y="352"/>
              </a:cxn>
              <a:cxn ang="0">
                <a:pos x="19174" y="349"/>
              </a:cxn>
              <a:cxn ang="0">
                <a:pos x="19362" y="350"/>
              </a:cxn>
              <a:cxn ang="0">
                <a:pos x="19466" y="350"/>
              </a:cxn>
              <a:cxn ang="0">
                <a:pos x="19566" y="350"/>
              </a:cxn>
              <a:cxn ang="0">
                <a:pos x="19642" y="347"/>
              </a:cxn>
              <a:cxn ang="0">
                <a:pos x="19720" y="333"/>
              </a:cxn>
              <a:cxn ang="0">
                <a:pos x="19778" y="311"/>
              </a:cxn>
              <a:cxn ang="0">
                <a:pos x="19826" y="280"/>
              </a:cxn>
              <a:cxn ang="0">
                <a:pos x="19870" y="234"/>
              </a:cxn>
              <a:cxn ang="0">
                <a:pos x="19902" y="184"/>
              </a:cxn>
              <a:cxn ang="0">
                <a:pos x="19922" y="139"/>
              </a:cxn>
              <a:cxn ang="0">
                <a:pos x="19938" y="64"/>
              </a:cxn>
              <a:cxn ang="0">
                <a:pos x="19946" y="2"/>
              </a:cxn>
            </a:cxnLst>
            <a:rect l="0" t="0" r="r" b="b"/>
            <a:pathLst>
              <a:path w="19946" h="352">
                <a:moveTo>
                  <a:pt x="19946" y="2"/>
                </a:moveTo>
                <a:lnTo>
                  <a:pt x="0" y="0"/>
                </a:lnTo>
                <a:lnTo>
                  <a:pt x="0" y="352"/>
                </a:lnTo>
                <a:lnTo>
                  <a:pt x="19174" y="349"/>
                </a:lnTo>
                <a:lnTo>
                  <a:pt x="19362" y="350"/>
                </a:lnTo>
                <a:lnTo>
                  <a:pt x="19466" y="350"/>
                </a:lnTo>
                <a:lnTo>
                  <a:pt x="19566" y="350"/>
                </a:lnTo>
                <a:lnTo>
                  <a:pt x="19642" y="347"/>
                </a:lnTo>
                <a:lnTo>
                  <a:pt x="19720" y="333"/>
                </a:lnTo>
                <a:lnTo>
                  <a:pt x="19778" y="311"/>
                </a:lnTo>
                <a:lnTo>
                  <a:pt x="19826" y="280"/>
                </a:lnTo>
                <a:lnTo>
                  <a:pt x="19870" y="234"/>
                </a:lnTo>
                <a:lnTo>
                  <a:pt x="19902" y="184"/>
                </a:lnTo>
                <a:lnTo>
                  <a:pt x="19922" y="139"/>
                </a:lnTo>
                <a:lnTo>
                  <a:pt x="19938" y="64"/>
                </a:lnTo>
                <a:lnTo>
                  <a:pt x="19946" y="2"/>
                </a:lnTo>
                <a:close/>
              </a:path>
            </a:pathLst>
          </a:custGeom>
          <a:solidFill>
            <a:srgbClr val="0860A8"/>
          </a:solidFill>
          <a:ln w="9525">
            <a:noFill/>
            <a:round/>
            <a:headEnd/>
            <a:tailEnd/>
          </a:ln>
          <a:effectLst/>
        </p:spPr>
        <p:txBody>
          <a:bodyPr wrap="none" anchor="ctr"/>
          <a:lstStyle/>
          <a:p>
            <a:pPr>
              <a:defRPr/>
            </a:pPr>
            <a:endParaRPr lang="en-US">
              <a:effectLst>
                <a:outerShdw blurRad="38100" dist="38100" dir="2700000" algn="tl">
                  <a:srgbClr val="FFFFFF"/>
                </a:outerShdw>
              </a:effectLst>
              <a:latin typeface="Arial" charset="0"/>
              <a:ea typeface="ＭＳ Ｐゴシック" charset="-128"/>
            </a:endParaRPr>
          </a:p>
        </p:txBody>
      </p:sp>
      <p:sp>
        <p:nvSpPr>
          <p:cNvPr id="2064" name="Text Box 13">
            <a:extLst>
              <a:ext uri="{FF2B5EF4-FFF2-40B4-BE49-F238E27FC236}">
                <a16:creationId xmlns:a16="http://schemas.microsoft.com/office/drawing/2014/main" id="{5724ED99-76A2-5A42-8D36-D0045CB903F0}"/>
              </a:ext>
            </a:extLst>
          </p:cNvPr>
          <p:cNvSpPr txBox="1">
            <a:spLocks noChangeArrowheads="1"/>
          </p:cNvSpPr>
          <p:nvPr/>
        </p:nvSpPr>
        <p:spPr bwMode="auto">
          <a:xfrm>
            <a:off x="6732267" y="418154"/>
            <a:ext cx="22954022" cy="216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7547" tIns="58772" rIns="117547" bIns="58772">
            <a:spAutoFit/>
          </a:bodyPr>
          <a:lstStyle>
            <a:lvl1pPr defTabSz="1474788" eaLnBrk="0" hangingPunct="0">
              <a:spcBef>
                <a:spcPct val="20000"/>
              </a:spcBef>
              <a:buChar char="•"/>
              <a:defRPr sz="5200">
                <a:solidFill>
                  <a:schemeClr val="tx1"/>
                </a:solidFill>
                <a:latin typeface="Garamond" panose="02020404030301010803" pitchFamily="18" charset="0"/>
                <a:ea typeface="ＭＳ Ｐゴシック" panose="020B0600070205080204" pitchFamily="34" charset="-128"/>
              </a:defRPr>
            </a:lvl1pPr>
            <a:lvl2pPr marL="742950" indent="-285750" defTabSz="1474788" eaLnBrk="0" hangingPunct="0">
              <a:spcBef>
                <a:spcPct val="20000"/>
              </a:spcBef>
              <a:buChar char="–"/>
              <a:defRPr sz="4600">
                <a:solidFill>
                  <a:schemeClr val="tx1"/>
                </a:solidFill>
                <a:latin typeface="Garamond" panose="02020404030301010803" pitchFamily="18" charset="0"/>
                <a:ea typeface="ＭＳ Ｐゴシック" panose="020B0600070205080204" pitchFamily="34" charset="-128"/>
              </a:defRPr>
            </a:lvl2pPr>
            <a:lvl3pPr marL="1143000" indent="-228600" defTabSz="1474788" eaLnBrk="0" hangingPunct="0">
              <a:spcBef>
                <a:spcPct val="20000"/>
              </a:spcBef>
              <a:buChar char="•"/>
              <a:defRPr sz="3700">
                <a:solidFill>
                  <a:schemeClr val="tx1"/>
                </a:solidFill>
                <a:latin typeface="Garamond" panose="02020404030301010803" pitchFamily="18" charset="0"/>
                <a:ea typeface="ＭＳ Ｐゴシック" panose="020B0600070205080204" pitchFamily="34" charset="-128"/>
              </a:defRPr>
            </a:lvl3pPr>
            <a:lvl4pPr marL="1600200" indent="-228600" defTabSz="1474788" eaLnBrk="0" hangingPunct="0">
              <a:spcBef>
                <a:spcPct val="20000"/>
              </a:spcBef>
              <a:buChar char="–"/>
              <a:defRPr sz="3100">
                <a:solidFill>
                  <a:schemeClr val="tx1"/>
                </a:solidFill>
                <a:latin typeface="Garamond" panose="02020404030301010803" pitchFamily="18" charset="0"/>
                <a:ea typeface="ＭＳ Ｐゴシック" panose="020B0600070205080204" pitchFamily="34" charset="-128"/>
              </a:defRPr>
            </a:lvl4pPr>
            <a:lvl5pPr marL="2057400" indent="-228600" defTabSz="1474788" eaLnBrk="0" hangingPunct="0">
              <a:spcBef>
                <a:spcPct val="20000"/>
              </a:spcBef>
              <a:buChar char="»"/>
              <a:defRPr sz="3100">
                <a:solidFill>
                  <a:schemeClr val="tx1"/>
                </a:solidFill>
                <a:latin typeface="Garamond" panose="02020404030301010803" pitchFamily="18" charset="0"/>
                <a:ea typeface="ＭＳ Ｐゴシック" panose="020B0600070205080204" pitchFamily="34" charset="-128"/>
              </a:defRPr>
            </a:lvl5pPr>
            <a:lvl6pPr marL="2514600" indent="-228600" defTabSz="1474788" eaLnBrk="0" fontAlgn="base" hangingPunct="0">
              <a:spcBef>
                <a:spcPct val="20000"/>
              </a:spcBef>
              <a:spcAft>
                <a:spcPct val="0"/>
              </a:spcAft>
              <a:buChar char="»"/>
              <a:defRPr sz="3100">
                <a:solidFill>
                  <a:schemeClr val="tx1"/>
                </a:solidFill>
                <a:latin typeface="Garamond" panose="02020404030301010803" pitchFamily="18" charset="0"/>
                <a:ea typeface="ＭＳ Ｐゴシック" panose="020B0600070205080204" pitchFamily="34" charset="-128"/>
              </a:defRPr>
            </a:lvl6pPr>
            <a:lvl7pPr marL="2971800" indent="-228600" defTabSz="1474788" eaLnBrk="0" fontAlgn="base" hangingPunct="0">
              <a:spcBef>
                <a:spcPct val="20000"/>
              </a:spcBef>
              <a:spcAft>
                <a:spcPct val="0"/>
              </a:spcAft>
              <a:buChar char="»"/>
              <a:defRPr sz="3100">
                <a:solidFill>
                  <a:schemeClr val="tx1"/>
                </a:solidFill>
                <a:latin typeface="Garamond" panose="02020404030301010803" pitchFamily="18" charset="0"/>
                <a:ea typeface="ＭＳ Ｐゴシック" panose="020B0600070205080204" pitchFamily="34" charset="-128"/>
              </a:defRPr>
            </a:lvl7pPr>
            <a:lvl8pPr marL="3429000" indent="-228600" defTabSz="1474788" eaLnBrk="0" fontAlgn="base" hangingPunct="0">
              <a:spcBef>
                <a:spcPct val="20000"/>
              </a:spcBef>
              <a:spcAft>
                <a:spcPct val="0"/>
              </a:spcAft>
              <a:buChar char="»"/>
              <a:defRPr sz="3100">
                <a:solidFill>
                  <a:schemeClr val="tx1"/>
                </a:solidFill>
                <a:latin typeface="Garamond" panose="02020404030301010803" pitchFamily="18" charset="0"/>
                <a:ea typeface="ＭＳ Ｐゴシック" panose="020B0600070205080204" pitchFamily="34" charset="-128"/>
              </a:defRPr>
            </a:lvl8pPr>
            <a:lvl9pPr marL="3886200" indent="-228600" defTabSz="1474788" eaLnBrk="0" fontAlgn="base" hangingPunct="0">
              <a:spcBef>
                <a:spcPct val="20000"/>
              </a:spcBef>
              <a:spcAft>
                <a:spcPct val="0"/>
              </a:spcAft>
              <a:buChar char="»"/>
              <a:defRPr sz="3100">
                <a:solidFill>
                  <a:schemeClr val="tx1"/>
                </a:solidFill>
                <a:latin typeface="Garamond" panose="02020404030301010803" pitchFamily="18" charset="0"/>
                <a:ea typeface="ＭＳ Ｐゴシック" panose="020B0600070205080204" pitchFamily="34" charset="-128"/>
              </a:defRPr>
            </a:lvl9pPr>
          </a:lstStyle>
          <a:p>
            <a:pPr algn="ctr" eaLnBrk="1" hangingPunct="1">
              <a:spcBef>
                <a:spcPts val="199"/>
              </a:spcBef>
              <a:buNone/>
              <a:defRPr/>
            </a:pPr>
            <a:r>
              <a:rPr lang="en-US" sz="3839" b="1" dirty="0">
                <a:ln w="127">
                  <a:noFill/>
                </a:ln>
                <a:solidFill>
                  <a:srgbClr val="FFFF00"/>
                </a:solidFill>
                <a:latin typeface="Arial" pitchFamily="-1" charset="0"/>
                <a:ea typeface="ＭＳ Ｐゴシック" pitchFamily="-1" charset="-128"/>
                <a:cs typeface="ＭＳ Ｐゴシック" pitchFamily="-1" charset="-128"/>
              </a:rPr>
              <a:t>Evaluating Patient Review of Informed Consent Documents for Vascular Surgery Procedures through Eye Tracking </a:t>
            </a:r>
          </a:p>
          <a:p>
            <a:pPr algn="ctr" eaLnBrk="1" hangingPunct="1">
              <a:spcBef>
                <a:spcPts val="199"/>
              </a:spcBef>
              <a:buNone/>
              <a:defRPr/>
            </a:pPr>
            <a:r>
              <a:rPr lang="en-US" sz="2879" b="1" dirty="0">
                <a:ln w="635">
                  <a:noFill/>
                </a:ln>
                <a:solidFill>
                  <a:schemeClr val="bg1"/>
                </a:solidFill>
                <a:latin typeface="Arial" pitchFamily="-1" charset="0"/>
                <a:ea typeface="ＭＳ Ｐゴシック" pitchFamily="-1" charset="-128"/>
                <a:cs typeface="ＭＳ Ｐゴシック" pitchFamily="-1" charset="-128"/>
              </a:rPr>
              <a:t> TR Wood; L </a:t>
            </a:r>
            <a:r>
              <a:rPr lang="en-US" sz="2879" b="1" dirty="0" err="1">
                <a:ln w="635">
                  <a:noFill/>
                </a:ln>
                <a:solidFill>
                  <a:schemeClr val="bg1"/>
                </a:solidFill>
                <a:latin typeface="Arial" pitchFamily="-1" charset="0"/>
                <a:ea typeface="ＭＳ Ｐゴシック" pitchFamily="-1" charset="-128"/>
                <a:cs typeface="ＭＳ Ｐゴシック" pitchFamily="-1" charset="-128"/>
              </a:rPr>
              <a:t>Batrow</a:t>
            </a:r>
            <a:r>
              <a:rPr lang="en-US" sz="2879" b="1" dirty="0">
                <a:ln w="635">
                  <a:noFill/>
                </a:ln>
                <a:solidFill>
                  <a:schemeClr val="bg1"/>
                </a:solidFill>
                <a:latin typeface="Arial" pitchFamily="-1" charset="0"/>
                <a:ea typeface="ＭＳ Ｐゴシック" pitchFamily="-1" charset="-128"/>
                <a:cs typeface="ＭＳ Ｐゴシック" pitchFamily="-1" charset="-128"/>
              </a:rPr>
              <a:t>; AG Shuman, MD; MA Corriere, MD, MS</a:t>
            </a:r>
          </a:p>
          <a:p>
            <a:pPr algn="ctr" eaLnBrk="1" hangingPunct="1">
              <a:buNone/>
              <a:defRPr/>
            </a:pPr>
            <a:r>
              <a:rPr lang="en-US" sz="2161" b="1" dirty="0">
                <a:ln w="635">
                  <a:noFill/>
                </a:ln>
                <a:solidFill>
                  <a:schemeClr val="bg1"/>
                </a:solidFill>
                <a:latin typeface="Arial" pitchFamily="-1" charset="0"/>
                <a:ea typeface="ＭＳ Ｐゴシック" pitchFamily="-1" charset="-128"/>
                <a:cs typeface="ＭＳ Ｐゴシック" pitchFamily="-1" charset="-128"/>
              </a:rPr>
              <a:t>Department of Surgery, Section of Vascular Surgery, University of Michigan, Ann Arbor, MI, USA</a:t>
            </a:r>
          </a:p>
        </p:txBody>
      </p:sp>
      <p:sp>
        <p:nvSpPr>
          <p:cNvPr id="2" name="Rectangle 39">
            <a:extLst>
              <a:ext uri="{FF2B5EF4-FFF2-40B4-BE49-F238E27FC236}">
                <a16:creationId xmlns:a16="http://schemas.microsoft.com/office/drawing/2014/main" id="{1991A139-40C5-3246-A405-7AFD0EAB261C}"/>
              </a:ext>
            </a:extLst>
          </p:cNvPr>
          <p:cNvSpPr>
            <a:spLocks noChangeArrowheads="1"/>
          </p:cNvSpPr>
          <p:nvPr/>
        </p:nvSpPr>
        <p:spPr bwMode="auto">
          <a:xfrm>
            <a:off x="3" y="-1177060"/>
            <a:ext cx="18473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en-US">
              <a:latin typeface="Arial" charset="0"/>
            </a:endParaRPr>
          </a:p>
        </p:txBody>
      </p:sp>
      <p:pic>
        <p:nvPicPr>
          <p:cNvPr id="72" name="Picture 268">
            <a:extLst>
              <a:ext uri="{FF2B5EF4-FFF2-40B4-BE49-F238E27FC236}">
                <a16:creationId xmlns:a16="http://schemas.microsoft.com/office/drawing/2014/main" id="{BDF54230-9192-3C45-ADD9-7A439BEAB9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509" y="1031951"/>
            <a:ext cx="7211517" cy="110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Rectangle 181">
            <a:extLst>
              <a:ext uri="{FF2B5EF4-FFF2-40B4-BE49-F238E27FC236}">
                <a16:creationId xmlns:a16="http://schemas.microsoft.com/office/drawing/2014/main" id="{737979AB-79BE-234D-8883-549D52794A0D}"/>
              </a:ext>
            </a:extLst>
          </p:cNvPr>
          <p:cNvSpPr>
            <a:spLocks noChangeArrowheads="1"/>
          </p:cNvSpPr>
          <p:nvPr/>
        </p:nvSpPr>
        <p:spPr bwMode="auto">
          <a:xfrm>
            <a:off x="304802" y="2932956"/>
            <a:ext cx="6704294" cy="532051"/>
          </a:xfrm>
          <a:prstGeom prst="rect">
            <a:avLst/>
          </a:prstGeom>
          <a:solidFill>
            <a:srgbClr val="FFDF1C"/>
          </a:solidFill>
          <a:ln>
            <a:solidFill>
              <a:schemeClr val="accent4"/>
            </a:solidFill>
          </a:ln>
        </p:spPr>
        <p:txBody>
          <a:bodyPr wrap="none" lIns="118873" tIns="58772" rIns="117547" bIns="58772" anchor="ctr"/>
          <a:lstStyle/>
          <a:p>
            <a:pPr algn="ctr" defTabSz="1474624">
              <a:defRPr/>
            </a:pPr>
            <a:r>
              <a:rPr lang="en-US" sz="3701" b="1" dirty="0">
                <a:solidFill>
                  <a:srgbClr val="262673"/>
                </a:solidFill>
                <a:latin typeface="Arial"/>
                <a:cs typeface="Arial"/>
              </a:rPr>
              <a:t>OBJECTIVE</a:t>
            </a:r>
          </a:p>
        </p:txBody>
      </p:sp>
      <p:sp>
        <p:nvSpPr>
          <p:cNvPr id="85" name="Rectangle 181">
            <a:extLst>
              <a:ext uri="{FF2B5EF4-FFF2-40B4-BE49-F238E27FC236}">
                <a16:creationId xmlns:a16="http://schemas.microsoft.com/office/drawing/2014/main" id="{B5C45EB8-835A-F44D-B68D-CD04BEAAEF61}"/>
              </a:ext>
            </a:extLst>
          </p:cNvPr>
          <p:cNvSpPr>
            <a:spLocks noChangeArrowheads="1"/>
          </p:cNvSpPr>
          <p:nvPr/>
        </p:nvSpPr>
        <p:spPr bwMode="auto">
          <a:xfrm>
            <a:off x="304801" y="10261851"/>
            <a:ext cx="6704295" cy="686727"/>
          </a:xfrm>
          <a:prstGeom prst="rect">
            <a:avLst/>
          </a:prstGeom>
          <a:solidFill>
            <a:srgbClr val="FFDF1C"/>
          </a:solidFill>
          <a:ln>
            <a:solidFill>
              <a:schemeClr val="accent4"/>
            </a:solidFill>
          </a:ln>
        </p:spPr>
        <p:txBody>
          <a:bodyPr wrap="none" lIns="117547" tIns="58772" rIns="117547" bIns="58772" anchor="ctr"/>
          <a:lstStyle/>
          <a:p>
            <a:pPr algn="ctr" defTabSz="1474624">
              <a:defRPr/>
            </a:pPr>
            <a:r>
              <a:rPr lang="en-US" sz="3701" b="1" dirty="0">
                <a:solidFill>
                  <a:srgbClr val="262673"/>
                </a:solidFill>
                <a:latin typeface="Arial"/>
                <a:cs typeface="Arial"/>
              </a:rPr>
              <a:t>METHODS</a:t>
            </a:r>
          </a:p>
        </p:txBody>
      </p:sp>
      <p:sp>
        <p:nvSpPr>
          <p:cNvPr id="92" name="Rectangle 181">
            <a:extLst>
              <a:ext uri="{FF2B5EF4-FFF2-40B4-BE49-F238E27FC236}">
                <a16:creationId xmlns:a16="http://schemas.microsoft.com/office/drawing/2014/main" id="{73408647-38C7-3F4F-A920-92D4D92D2DFF}"/>
              </a:ext>
            </a:extLst>
          </p:cNvPr>
          <p:cNvSpPr>
            <a:spLocks noChangeArrowheads="1"/>
          </p:cNvSpPr>
          <p:nvPr/>
        </p:nvSpPr>
        <p:spPr bwMode="auto">
          <a:xfrm>
            <a:off x="7453744" y="2873942"/>
            <a:ext cx="16514971" cy="668697"/>
          </a:xfrm>
          <a:prstGeom prst="rect">
            <a:avLst/>
          </a:prstGeom>
          <a:solidFill>
            <a:srgbClr val="FFDF1C"/>
          </a:solidFill>
          <a:ln>
            <a:solidFill>
              <a:schemeClr val="accent4"/>
            </a:solidFill>
          </a:ln>
        </p:spPr>
        <p:txBody>
          <a:bodyPr wrap="none" lIns="117547" tIns="58772" rIns="117547" bIns="58772" anchor="ctr"/>
          <a:lstStyle/>
          <a:p>
            <a:pPr algn="ctr" defTabSz="1474624">
              <a:defRPr/>
            </a:pPr>
            <a:r>
              <a:rPr lang="en-US" sz="3701" b="1" dirty="0">
                <a:solidFill>
                  <a:srgbClr val="262673"/>
                </a:solidFill>
                <a:latin typeface="Arial"/>
                <a:cs typeface="Arial"/>
              </a:rPr>
              <a:t>RESULTS</a:t>
            </a:r>
          </a:p>
        </p:txBody>
      </p:sp>
      <p:sp>
        <p:nvSpPr>
          <p:cNvPr id="164" name="Rectangle 181">
            <a:extLst>
              <a:ext uri="{FF2B5EF4-FFF2-40B4-BE49-F238E27FC236}">
                <a16:creationId xmlns:a16="http://schemas.microsoft.com/office/drawing/2014/main" id="{1A8C215E-CC63-E24C-9B19-595C7B301392}"/>
              </a:ext>
            </a:extLst>
          </p:cNvPr>
          <p:cNvSpPr>
            <a:spLocks noChangeArrowheads="1"/>
          </p:cNvSpPr>
          <p:nvPr/>
        </p:nvSpPr>
        <p:spPr bwMode="auto">
          <a:xfrm>
            <a:off x="24805658" y="2928638"/>
            <a:ext cx="7807942" cy="521454"/>
          </a:xfrm>
          <a:prstGeom prst="rect">
            <a:avLst/>
          </a:prstGeom>
          <a:solidFill>
            <a:srgbClr val="FFDF1C"/>
          </a:solidFill>
          <a:ln>
            <a:solidFill>
              <a:schemeClr val="accent4"/>
            </a:solidFill>
          </a:ln>
        </p:spPr>
        <p:txBody>
          <a:bodyPr wrap="none" lIns="117547" tIns="58772" rIns="117547" bIns="58772" anchor="ctr"/>
          <a:lstStyle/>
          <a:p>
            <a:pPr algn="ctr" defTabSz="1474624">
              <a:defRPr/>
            </a:pPr>
            <a:r>
              <a:rPr lang="en-US" sz="3701" b="1" dirty="0">
                <a:solidFill>
                  <a:srgbClr val="262673"/>
                </a:solidFill>
                <a:latin typeface="Arial"/>
                <a:cs typeface="Arial"/>
              </a:rPr>
              <a:t>CONCLUSIONS</a:t>
            </a:r>
          </a:p>
        </p:txBody>
      </p:sp>
      <p:sp>
        <p:nvSpPr>
          <p:cNvPr id="5" name="TextBox 4">
            <a:extLst>
              <a:ext uri="{FF2B5EF4-FFF2-40B4-BE49-F238E27FC236}">
                <a16:creationId xmlns:a16="http://schemas.microsoft.com/office/drawing/2014/main" id="{B0E4DA89-44EE-954E-9FF7-63333E2812B9}"/>
              </a:ext>
            </a:extLst>
          </p:cNvPr>
          <p:cNvSpPr txBox="1"/>
          <p:nvPr/>
        </p:nvSpPr>
        <p:spPr>
          <a:xfrm>
            <a:off x="8648702" y="18317788"/>
            <a:ext cx="15948659" cy="461665"/>
          </a:xfrm>
          <a:prstGeom prst="rect">
            <a:avLst/>
          </a:prstGeom>
          <a:noFill/>
        </p:spPr>
        <p:txBody>
          <a:bodyPr wrap="square" rtlCol="0">
            <a:spAutoFit/>
          </a:bodyPr>
          <a:lstStyle/>
          <a:p>
            <a:pPr algn="ctr"/>
            <a:r>
              <a:rPr lang="en-US" sz="2400" i="1" dirty="0">
                <a:solidFill>
                  <a:schemeClr val="bg1"/>
                </a:solidFill>
                <a:effectLst/>
              </a:rPr>
              <a:t>Authors have no relevant conflicts to disclose</a:t>
            </a:r>
          </a:p>
        </p:txBody>
      </p:sp>
      <p:sp>
        <p:nvSpPr>
          <p:cNvPr id="68" name="Rectangle 181">
            <a:extLst>
              <a:ext uri="{FF2B5EF4-FFF2-40B4-BE49-F238E27FC236}">
                <a16:creationId xmlns:a16="http://schemas.microsoft.com/office/drawing/2014/main" id="{43DBBF2D-A0C3-0B47-87BE-F9BD74FA35DA}"/>
              </a:ext>
            </a:extLst>
          </p:cNvPr>
          <p:cNvSpPr>
            <a:spLocks noChangeArrowheads="1"/>
          </p:cNvSpPr>
          <p:nvPr/>
        </p:nvSpPr>
        <p:spPr bwMode="auto">
          <a:xfrm>
            <a:off x="24801514" y="15118479"/>
            <a:ext cx="7812086" cy="565602"/>
          </a:xfrm>
          <a:prstGeom prst="rect">
            <a:avLst/>
          </a:prstGeom>
          <a:solidFill>
            <a:srgbClr val="FFDF1C"/>
          </a:solidFill>
          <a:ln>
            <a:solidFill>
              <a:schemeClr val="accent4"/>
            </a:solidFill>
          </a:ln>
        </p:spPr>
        <p:txBody>
          <a:bodyPr wrap="none" lIns="117547" tIns="58772" rIns="117547" bIns="58772" anchor="ctr"/>
          <a:lstStyle/>
          <a:p>
            <a:pPr algn="ctr" defTabSz="1474624">
              <a:defRPr/>
            </a:pPr>
            <a:r>
              <a:rPr lang="en-US" sz="3701" b="1" dirty="0">
                <a:solidFill>
                  <a:srgbClr val="262673"/>
                </a:solidFill>
                <a:latin typeface="Arial"/>
                <a:cs typeface="Arial"/>
              </a:rPr>
              <a:t>CONTACT INFORMATION</a:t>
            </a:r>
          </a:p>
        </p:txBody>
      </p:sp>
      <p:sp>
        <p:nvSpPr>
          <p:cNvPr id="8" name="TextBox 7">
            <a:extLst>
              <a:ext uri="{FF2B5EF4-FFF2-40B4-BE49-F238E27FC236}">
                <a16:creationId xmlns:a16="http://schemas.microsoft.com/office/drawing/2014/main" id="{6CCE7D54-B4D9-3648-A2E2-46798189D016}"/>
              </a:ext>
            </a:extLst>
          </p:cNvPr>
          <p:cNvSpPr txBox="1"/>
          <p:nvPr/>
        </p:nvSpPr>
        <p:spPr>
          <a:xfrm>
            <a:off x="409655" y="11096318"/>
            <a:ext cx="6494586" cy="7017306"/>
          </a:xfrm>
          <a:prstGeom prst="rect">
            <a:avLst/>
          </a:prstGeom>
          <a:noFill/>
        </p:spPr>
        <p:txBody>
          <a:bodyPr wrap="square" rtlCol="0">
            <a:spAutoFit/>
          </a:bodyPr>
          <a:lstStyle/>
          <a:p>
            <a:pPr marL="342900" indent="-342900">
              <a:buFont typeface="Arial" panose="020B0604020202020204" pitchFamily="34" charset="0"/>
              <a:buChar char="•"/>
            </a:pPr>
            <a:r>
              <a:rPr lang="en-US" sz="2500" dirty="0">
                <a:effectLst/>
              </a:rPr>
              <a:t>Patients were recruited from outpatient preop H&amp;P visits for vascular procedures. </a:t>
            </a:r>
          </a:p>
          <a:p>
            <a:pPr marL="342900" indent="-342900">
              <a:buFont typeface="Arial" panose="020B0604020202020204" pitchFamily="34" charset="0"/>
              <a:buChar char="•"/>
            </a:pPr>
            <a:r>
              <a:rPr lang="en-US" sz="2500" dirty="0">
                <a:effectLst/>
              </a:rPr>
              <a:t>Eye tracking was performed using a screen-mounted 120Hz camera illuminator system combined dark and bright pupil methods to calculate gaze position while patients reviewed a procedure-specific surgical consent form. </a:t>
            </a:r>
          </a:p>
          <a:p>
            <a:pPr marL="342900" indent="-342900">
              <a:buFont typeface="Arial" panose="020B0604020202020204" pitchFamily="34" charset="0"/>
              <a:buChar char="•"/>
            </a:pPr>
            <a:r>
              <a:rPr lang="en-US" sz="2500" dirty="0">
                <a:effectLst/>
              </a:rPr>
              <a:t>Gaze points were combined with screen videos to generate heat maps and gaze plots used to identify key regions of interest (ROI). </a:t>
            </a:r>
          </a:p>
          <a:p>
            <a:pPr marL="342900" indent="-342900">
              <a:buFont typeface="Arial" panose="020B0604020202020204" pitchFamily="34" charset="0"/>
              <a:buChar char="•"/>
            </a:pPr>
            <a:r>
              <a:rPr lang="en-US" sz="2500" dirty="0">
                <a:effectLst/>
              </a:rPr>
              <a:t>Post-completion interviews further characterized ROI and non-attendance. </a:t>
            </a:r>
          </a:p>
          <a:p>
            <a:pPr marL="342900" indent="-342900">
              <a:buFont typeface="Arial" panose="020B0604020202020204" pitchFamily="34" charset="0"/>
              <a:buChar char="•"/>
            </a:pPr>
            <a:r>
              <a:rPr lang="en-US" sz="2500" dirty="0">
                <a:effectLst/>
              </a:rPr>
              <a:t>Participants also completed version of the Standardized User Experience Percentile Rank Questionnaire to assess consent usability and user experience. </a:t>
            </a:r>
          </a:p>
        </p:txBody>
      </p:sp>
      <p:sp>
        <p:nvSpPr>
          <p:cNvPr id="30" name="TextBox 29">
            <a:extLst>
              <a:ext uri="{FF2B5EF4-FFF2-40B4-BE49-F238E27FC236}">
                <a16:creationId xmlns:a16="http://schemas.microsoft.com/office/drawing/2014/main" id="{C9523537-A13A-C24B-8696-7EE980B160A3}"/>
              </a:ext>
            </a:extLst>
          </p:cNvPr>
          <p:cNvSpPr txBox="1"/>
          <p:nvPr/>
        </p:nvSpPr>
        <p:spPr>
          <a:xfrm>
            <a:off x="511086" y="3773991"/>
            <a:ext cx="6494586" cy="6740307"/>
          </a:xfrm>
          <a:prstGeom prst="rect">
            <a:avLst/>
          </a:prstGeom>
          <a:noFill/>
        </p:spPr>
        <p:txBody>
          <a:bodyPr wrap="square" rtlCol="0">
            <a:spAutoFit/>
          </a:bodyPr>
          <a:lstStyle/>
          <a:p>
            <a:pPr marL="457200" indent="-457200">
              <a:buFont typeface="Arial" panose="020B0604020202020204" pitchFamily="34" charset="0"/>
              <a:buChar char="•"/>
            </a:pPr>
            <a:r>
              <a:rPr lang="en-US" sz="2700" dirty="0">
                <a:effectLst/>
              </a:rPr>
              <a:t>Informed surgical consent documents contain descriptions related to anesthesia, transfusions, operations, research, and photography.  </a:t>
            </a:r>
          </a:p>
          <a:p>
            <a:pPr marL="457200" indent="-457200">
              <a:buFont typeface="Arial" panose="020B0604020202020204" pitchFamily="34" charset="0"/>
              <a:buChar char="•"/>
            </a:pPr>
            <a:r>
              <a:rPr lang="en-US" sz="2700" dirty="0">
                <a:effectLst/>
              </a:rPr>
              <a:t>These documents are required for elective procedures, but little is known about how patients process the information (including what they do or do not read). </a:t>
            </a:r>
          </a:p>
          <a:p>
            <a:pPr marL="457200" indent="-457200">
              <a:buFont typeface="Arial" panose="020B0604020202020204" pitchFamily="34" charset="0"/>
              <a:buChar char="•"/>
            </a:pPr>
            <a:r>
              <a:rPr lang="en-US" sz="2700" dirty="0">
                <a:effectLst/>
              </a:rPr>
              <a:t>We studied patients’ review of procedure-specific informed consent documents during preoperative history and physical (H&amp;P) visits where informed consent was planned the same visit.</a:t>
            </a:r>
          </a:p>
          <a:p>
            <a:endParaRPr lang="en-US" sz="2700" dirty="0">
              <a:effectLst/>
            </a:endParaRPr>
          </a:p>
        </p:txBody>
      </p:sp>
      <p:sp>
        <p:nvSpPr>
          <p:cNvPr id="14" name="TextBox 13">
            <a:extLst>
              <a:ext uri="{FF2B5EF4-FFF2-40B4-BE49-F238E27FC236}">
                <a16:creationId xmlns:a16="http://schemas.microsoft.com/office/drawing/2014/main" id="{112D60C0-D7D6-1C47-986E-D43BC61CED4A}"/>
              </a:ext>
            </a:extLst>
          </p:cNvPr>
          <p:cNvSpPr txBox="1"/>
          <p:nvPr/>
        </p:nvSpPr>
        <p:spPr>
          <a:xfrm>
            <a:off x="24801514" y="3773991"/>
            <a:ext cx="7812086" cy="7248138"/>
          </a:xfrm>
          <a:prstGeom prst="rect">
            <a:avLst/>
          </a:prstGeom>
          <a:noFill/>
        </p:spPr>
        <p:txBody>
          <a:bodyPr wrap="square" rtlCol="0">
            <a:spAutoFit/>
          </a:bodyPr>
          <a:lstStyle/>
          <a:p>
            <a:pPr marL="457200" indent="-457200">
              <a:buFont typeface="Arial" panose="020B0604020202020204" pitchFamily="34" charset="0"/>
              <a:buChar char="•"/>
            </a:pPr>
            <a:r>
              <a:rPr lang="en-US" sz="3100" dirty="0">
                <a:effectLst/>
              </a:rPr>
              <a:t>Surgical consent documents are incompletely reviewed by patients before procedures.  </a:t>
            </a:r>
          </a:p>
          <a:p>
            <a:pPr marL="457200" indent="-457200">
              <a:buFont typeface="Arial" panose="020B0604020202020204" pitchFamily="34" charset="0"/>
              <a:buChar char="•"/>
            </a:pPr>
            <a:r>
              <a:rPr lang="en-US" sz="3100" dirty="0">
                <a:effectLst/>
              </a:rPr>
              <a:t>Key content should be strategically placed on the top of the page and on the first page, and operative and research details prompt more detailed review of content.  </a:t>
            </a:r>
          </a:p>
          <a:p>
            <a:pPr marL="457200" indent="-457200">
              <a:buFont typeface="Arial" panose="020B0604020202020204" pitchFamily="34" charset="0"/>
              <a:buChar char="•"/>
            </a:pPr>
            <a:r>
              <a:rPr lang="en-US" sz="3100" dirty="0">
                <a:effectLst/>
              </a:rPr>
              <a:t>Patients are likely to skip or not read content positioned near the bottom of the page or latter pages of multi-page documents. </a:t>
            </a:r>
          </a:p>
          <a:p>
            <a:pPr marL="457200" indent="-457200">
              <a:buFont typeface="Arial" panose="020B0604020202020204" pitchFamily="34" charset="0"/>
              <a:buChar char="•"/>
            </a:pPr>
            <a:r>
              <a:rPr lang="en-US" sz="3100" dirty="0">
                <a:effectLst/>
              </a:rPr>
              <a:t>These considerations can inform strategic redesign of consents to facilitate review of key content. </a:t>
            </a:r>
            <a:endParaRPr lang="en-US" sz="3100" dirty="0"/>
          </a:p>
        </p:txBody>
      </p:sp>
      <p:pic>
        <p:nvPicPr>
          <p:cNvPr id="31" name="Picture 30" descr="A screenshot of a cell phone&#10;&#10;Description automatically generated">
            <a:extLst>
              <a:ext uri="{FF2B5EF4-FFF2-40B4-BE49-F238E27FC236}">
                <a16:creationId xmlns:a16="http://schemas.microsoft.com/office/drawing/2014/main" id="{C2C6033B-8943-A74C-9B5E-A3F1E471898A}"/>
              </a:ext>
            </a:extLst>
          </p:cNvPr>
          <p:cNvPicPr/>
          <p:nvPr/>
        </p:nvPicPr>
        <p:blipFill>
          <a:blip r:embed="rId5">
            <a:extLst>
              <a:ext uri="{28A0092B-C50C-407E-A947-70E740481C1C}">
                <a14:useLocalDpi xmlns:a14="http://schemas.microsoft.com/office/drawing/2010/main" val="0"/>
              </a:ext>
            </a:extLst>
          </a:blip>
          <a:stretch>
            <a:fillRect/>
          </a:stretch>
        </p:blipFill>
        <p:spPr>
          <a:xfrm>
            <a:off x="7846967" y="11458622"/>
            <a:ext cx="16750394" cy="6104638"/>
          </a:xfrm>
          <a:prstGeom prst="rect">
            <a:avLst/>
          </a:prstGeom>
        </p:spPr>
      </p:pic>
      <p:sp>
        <p:nvSpPr>
          <p:cNvPr id="16" name="TextBox 15">
            <a:extLst>
              <a:ext uri="{FF2B5EF4-FFF2-40B4-BE49-F238E27FC236}">
                <a16:creationId xmlns:a16="http://schemas.microsoft.com/office/drawing/2014/main" id="{39313BD4-71EA-0845-AEDF-3509409483E7}"/>
              </a:ext>
            </a:extLst>
          </p:cNvPr>
          <p:cNvSpPr txBox="1"/>
          <p:nvPr/>
        </p:nvSpPr>
        <p:spPr>
          <a:xfrm>
            <a:off x="7726026" y="3975210"/>
            <a:ext cx="16242689" cy="6986528"/>
          </a:xfrm>
          <a:prstGeom prst="rect">
            <a:avLst/>
          </a:prstGeom>
          <a:noFill/>
        </p:spPr>
        <p:txBody>
          <a:bodyPr wrap="square" rtlCol="0">
            <a:spAutoFit/>
          </a:bodyPr>
          <a:lstStyle/>
          <a:p>
            <a:pPr marL="457200" indent="-457200">
              <a:buFont typeface="Arial" panose="020B0604020202020204" pitchFamily="34" charset="0"/>
              <a:buChar char="•"/>
            </a:pPr>
            <a:r>
              <a:rPr lang="en-US" sz="3200" dirty="0">
                <a:effectLst/>
              </a:rPr>
              <a:t>Review of the five-page informed consent document took between 5-6 minutes. </a:t>
            </a:r>
          </a:p>
          <a:p>
            <a:pPr marL="457200" indent="-457200">
              <a:buFont typeface="Arial" panose="020B0604020202020204" pitchFamily="34" charset="0"/>
              <a:buChar char="•"/>
            </a:pPr>
            <a:r>
              <a:rPr lang="en-US" sz="3200" dirty="0">
                <a:effectLst/>
              </a:rPr>
              <a:t>Mean reading time was 64.2 </a:t>
            </a:r>
            <a:r>
              <a:rPr lang="en-US" sz="3200" u="sng" dirty="0">
                <a:effectLst/>
              </a:rPr>
              <a:t>+</a:t>
            </a:r>
            <a:r>
              <a:rPr lang="en-US" sz="3200" dirty="0">
                <a:effectLst/>
              </a:rPr>
              <a:t> 20.9 seconds per page. </a:t>
            </a:r>
          </a:p>
          <a:p>
            <a:pPr marL="457200" indent="-457200">
              <a:buFont typeface="Arial" panose="020B0604020202020204" pitchFamily="34" charset="0"/>
              <a:buChar char="•"/>
            </a:pPr>
            <a:r>
              <a:rPr lang="en-US" sz="3200" dirty="0">
                <a:effectLst/>
              </a:rPr>
              <a:t>On a per-page basis, participants spent longer reviewing the case description (page 3, 87 seconds) and research (page 4, 86 seconds) and less time reading the anesthesia (page 1, 43 seconds), transfusion (page 2, 48 seconds) and video (page 5, 57 seconds) pages.</a:t>
            </a:r>
          </a:p>
          <a:p>
            <a:pPr marL="457200" indent="-457200">
              <a:buFont typeface="Arial" panose="020B0604020202020204" pitchFamily="34" charset="0"/>
              <a:buChar char="•"/>
            </a:pPr>
            <a:r>
              <a:rPr lang="en-US" sz="3200" dirty="0">
                <a:effectLst/>
              </a:rPr>
              <a:t>Heat maps indicated non-attendance to content positioned on the bottom of each page and progressively greater proportions of non-attendance compared with ROI and quick reading (Figure).  </a:t>
            </a:r>
          </a:p>
          <a:p>
            <a:pPr marL="457200" indent="-457200">
              <a:buFont typeface="Arial" panose="020B0604020202020204" pitchFamily="34" charset="0"/>
              <a:buChar char="•"/>
            </a:pPr>
            <a:r>
              <a:rPr lang="en-US" sz="3200" dirty="0">
                <a:effectLst/>
              </a:rPr>
              <a:t>Detailed reading, identified as contiguous heat map overlay of an entire sentence or paragraph, diminished progressively from page 1 to page 5</a:t>
            </a:r>
          </a:p>
          <a:p>
            <a:pPr marL="457200" indent="-457200">
              <a:buFont typeface="Arial" panose="020B0604020202020204" pitchFamily="34" charset="0"/>
              <a:buChar char="•"/>
            </a:pPr>
            <a:r>
              <a:rPr lang="en-US" sz="3200" dirty="0">
                <a:effectLst/>
              </a:rPr>
              <a:t>Images were generally regions of non-attendance. </a:t>
            </a:r>
          </a:p>
          <a:p>
            <a:pPr marL="457200" indent="-457200">
              <a:buFont typeface="Arial" panose="020B0604020202020204" pitchFamily="34" charset="0"/>
              <a:buChar char="•"/>
            </a:pPr>
            <a:r>
              <a:rPr lang="en-US" sz="3200" dirty="0">
                <a:effectLst/>
              </a:rPr>
              <a:t>The last page (research consent) had a random ROI pattern more consistent with browsing or staling than detailed reading.</a:t>
            </a:r>
            <a:endParaRPr lang="en-US" sz="3200" dirty="0"/>
          </a:p>
        </p:txBody>
      </p:sp>
      <p:sp>
        <p:nvSpPr>
          <p:cNvPr id="17" name="TextBox 16">
            <a:extLst>
              <a:ext uri="{FF2B5EF4-FFF2-40B4-BE49-F238E27FC236}">
                <a16:creationId xmlns:a16="http://schemas.microsoft.com/office/drawing/2014/main" id="{3A9E2F9C-33C2-2E48-928C-EFA592EBBD29}"/>
              </a:ext>
            </a:extLst>
          </p:cNvPr>
          <p:cNvSpPr txBox="1"/>
          <p:nvPr/>
        </p:nvSpPr>
        <p:spPr>
          <a:xfrm>
            <a:off x="24833170" y="15995813"/>
            <a:ext cx="7812086" cy="2862322"/>
          </a:xfrm>
          <a:prstGeom prst="rect">
            <a:avLst/>
          </a:prstGeom>
          <a:noFill/>
        </p:spPr>
        <p:txBody>
          <a:bodyPr wrap="square" rtlCol="0">
            <a:spAutoFit/>
          </a:bodyPr>
          <a:lstStyle/>
          <a:p>
            <a:r>
              <a:rPr lang="en-US" sz="2900" dirty="0"/>
              <a:t>Taylor R Wood: </a:t>
            </a:r>
            <a:r>
              <a:rPr lang="en-US" sz="2900" dirty="0">
                <a:solidFill>
                  <a:srgbClr val="0432FF"/>
                </a:solidFill>
                <a:hlinkClick r:id="rId6">
                  <a:extLst>
                    <a:ext uri="{A12FA001-AC4F-418D-AE19-62706E023703}">
                      <ahyp:hlinkClr xmlns:ahyp="http://schemas.microsoft.com/office/drawing/2018/hyperlinkcolor" val="tx"/>
                    </a:ext>
                  </a:extLst>
                </a:hlinkClick>
              </a:rPr>
              <a:t>woodta@med.umich.edu</a:t>
            </a:r>
            <a:endParaRPr lang="en-US" sz="2900" dirty="0">
              <a:solidFill>
                <a:srgbClr val="0432FF"/>
              </a:solidFill>
            </a:endParaRPr>
          </a:p>
          <a:p>
            <a:r>
              <a:rPr lang="en-US" sz="2900" dirty="0"/>
              <a:t>Matthew A Corriere: </a:t>
            </a:r>
            <a:r>
              <a:rPr lang="en-US" sz="2900" dirty="0">
                <a:solidFill>
                  <a:srgbClr val="0432FF"/>
                </a:solidFill>
                <a:hlinkClick r:id="rId7">
                  <a:extLst>
                    <a:ext uri="{A12FA001-AC4F-418D-AE19-62706E023703}">
                      <ahyp:hlinkClr xmlns:ahyp="http://schemas.microsoft.com/office/drawing/2018/hyperlinkcolor" val="tx"/>
                    </a:ext>
                  </a:extLst>
                </a:hlinkClick>
              </a:rPr>
              <a:t>mcorrier@med.umich.edu</a:t>
            </a:r>
            <a:endParaRPr lang="en-US" sz="2900" dirty="0">
              <a:solidFill>
                <a:srgbClr val="0432FF"/>
              </a:solidFill>
            </a:endParaRPr>
          </a:p>
          <a:p>
            <a:r>
              <a:rPr lang="en-US" sz="3200" dirty="0">
                <a:effectLst/>
                <a:hlinkClick r:id="rId8">
                  <a:extLst>
                    <a:ext uri="{A12FA001-AC4F-418D-AE19-62706E023703}">
                      <ahyp:hlinkClr xmlns:ahyp="http://schemas.microsoft.com/office/drawing/2018/hyperlinkcolor" val="tx"/>
                    </a:ext>
                  </a:extLst>
                </a:hlinkClick>
              </a:rPr>
              <a:t> </a:t>
            </a:r>
          </a:p>
          <a:p>
            <a:r>
              <a:rPr lang="en-US" sz="3200" dirty="0">
                <a:solidFill>
                  <a:srgbClr val="0432FF"/>
                </a:solidFill>
                <a:effectLst/>
                <a:hlinkClick r:id="rId8">
                  <a:extLst>
                    <a:ext uri="{A12FA001-AC4F-418D-AE19-62706E023703}">
                      <ahyp:hlinkClr xmlns:ahyp="http://schemas.microsoft.com/office/drawing/2018/hyperlinkcolor" val="tx"/>
                    </a:ext>
                  </a:extLst>
                </a:hlinkClick>
              </a:rPr>
              <a:t>www.corriere.lab.medicine.umich.edu</a:t>
            </a:r>
            <a:endParaRPr lang="en-US" sz="3200" dirty="0">
              <a:solidFill>
                <a:srgbClr val="0432FF"/>
              </a:solidFill>
              <a:effectLst/>
            </a:endParaRPr>
          </a:p>
          <a:p>
            <a:endParaRPr lang="en-US" sz="2900" dirty="0"/>
          </a:p>
          <a:p>
            <a:endParaRPr lang="en-US" sz="2900" dirty="0"/>
          </a:p>
        </p:txBody>
      </p:sp>
      <p:sp>
        <p:nvSpPr>
          <p:cNvPr id="20" name="Rectangle 181">
            <a:extLst>
              <a:ext uri="{FF2B5EF4-FFF2-40B4-BE49-F238E27FC236}">
                <a16:creationId xmlns:a16="http://schemas.microsoft.com/office/drawing/2014/main" id="{B83E6298-6617-3840-921F-4B5329837E73}"/>
              </a:ext>
            </a:extLst>
          </p:cNvPr>
          <p:cNvSpPr>
            <a:spLocks noChangeArrowheads="1"/>
          </p:cNvSpPr>
          <p:nvPr/>
        </p:nvSpPr>
        <p:spPr bwMode="auto">
          <a:xfrm>
            <a:off x="24837314" y="10948578"/>
            <a:ext cx="7807942" cy="648690"/>
          </a:xfrm>
          <a:prstGeom prst="rect">
            <a:avLst/>
          </a:prstGeom>
          <a:solidFill>
            <a:srgbClr val="FFDF1C"/>
          </a:solidFill>
          <a:ln>
            <a:solidFill>
              <a:schemeClr val="accent4"/>
            </a:solidFill>
          </a:ln>
        </p:spPr>
        <p:txBody>
          <a:bodyPr wrap="none" lIns="117547" tIns="58772" rIns="117547" bIns="58772" anchor="ctr"/>
          <a:lstStyle/>
          <a:p>
            <a:pPr algn="ctr" defTabSz="1474624">
              <a:defRPr/>
            </a:pPr>
            <a:r>
              <a:rPr lang="en-US" sz="3701" b="1" dirty="0">
                <a:solidFill>
                  <a:srgbClr val="262673"/>
                </a:solidFill>
                <a:latin typeface="Arial"/>
                <a:cs typeface="Arial"/>
              </a:rPr>
              <a:t>FUTURE WORK</a:t>
            </a:r>
          </a:p>
        </p:txBody>
      </p:sp>
      <p:sp>
        <p:nvSpPr>
          <p:cNvPr id="21" name="TextBox 20">
            <a:extLst>
              <a:ext uri="{FF2B5EF4-FFF2-40B4-BE49-F238E27FC236}">
                <a16:creationId xmlns:a16="http://schemas.microsoft.com/office/drawing/2014/main" id="{B9185F90-A59E-0B4F-921C-57A2C10190CB}"/>
              </a:ext>
            </a:extLst>
          </p:cNvPr>
          <p:cNvSpPr txBox="1"/>
          <p:nvPr/>
        </p:nvSpPr>
        <p:spPr>
          <a:xfrm>
            <a:off x="25005667" y="11745008"/>
            <a:ext cx="7812086" cy="3323987"/>
          </a:xfrm>
          <a:prstGeom prst="rect">
            <a:avLst/>
          </a:prstGeom>
          <a:noFill/>
        </p:spPr>
        <p:txBody>
          <a:bodyPr wrap="square" rtlCol="0">
            <a:spAutoFit/>
          </a:bodyPr>
          <a:lstStyle/>
          <a:p>
            <a:pPr marL="457200" indent="-457200">
              <a:buFont typeface="Arial" panose="020B0604020202020204" pitchFamily="34" charset="0"/>
              <a:buChar char="•"/>
            </a:pPr>
            <a:r>
              <a:rPr lang="en-US" sz="3000" dirty="0">
                <a:effectLst/>
              </a:rPr>
              <a:t>Prioritizing consent content from most to least important based on patient and clinician input</a:t>
            </a:r>
          </a:p>
          <a:p>
            <a:pPr marL="457200" indent="-457200">
              <a:buFont typeface="Arial" panose="020B0604020202020204" pitchFamily="34" charset="0"/>
              <a:buChar char="•"/>
            </a:pPr>
            <a:r>
              <a:rPr lang="en-US" sz="3000" dirty="0">
                <a:effectLst/>
              </a:rPr>
              <a:t>Document redesign based on study findings</a:t>
            </a:r>
          </a:p>
          <a:p>
            <a:pPr marL="457200" indent="-457200">
              <a:buFont typeface="Arial" panose="020B0604020202020204" pitchFamily="34" charset="0"/>
              <a:buChar char="•"/>
            </a:pPr>
            <a:r>
              <a:rPr lang="en-US" sz="3000" dirty="0">
                <a:effectLst/>
              </a:rPr>
              <a:t>Evaluation of informational and financial documents using similar approach</a:t>
            </a:r>
            <a:endParaRPr lang="en-US" sz="3000" dirty="0"/>
          </a:p>
        </p:txBody>
      </p:sp>
    </p:spTree>
    <p:extLst>
      <p:ext uri="{BB962C8B-B14F-4D97-AF65-F5344CB8AC3E}">
        <p14:creationId xmlns:p14="http://schemas.microsoft.com/office/powerpoint/2010/main" val="466494310"/>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77838" rtl="0" eaLnBrk="1" fontAlgn="base" latinLnBrk="0" hangingPunct="1">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outerShdw blurRad="38100" dist="38100" dir="2700000" algn="tl">
                <a:srgbClr val="000000">
                  <a:alpha val="43137"/>
                </a:srgbClr>
              </a:outerShdw>
            </a:effectLst>
            <a:latin typeface="Arial"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77838" rtl="0" eaLnBrk="1" fontAlgn="base" latinLnBrk="0" hangingPunct="1">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outerShdw blurRad="38100" dist="38100" dir="2700000" algn="tl">
                <a:srgbClr val="000000">
                  <a:alpha val="43137"/>
                </a:srgbClr>
              </a:outerShdw>
            </a:effectLst>
            <a:latin typeface="Arial" pitchFamily="-110"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27558</TotalTime>
  <Words>546</Words>
  <Application>Microsoft Macintosh PowerPoint</Application>
  <PresentationFormat>Custom</PresentationFormat>
  <Paragraphs>37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Garamond</vt:lpstr>
      <vt:lpstr>Default Design</vt:lpstr>
      <vt:lpstr>PowerPoint Presentation</vt:lpstr>
    </vt:vector>
  </TitlesOfParts>
  <Company>MichiganMultimedia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MichiganMultimedia</dc:creator>
  <cp:lastModifiedBy>Wood, Taylor</cp:lastModifiedBy>
  <cp:revision>349</cp:revision>
  <cp:lastPrinted>2019-10-07T03:08:08Z</cp:lastPrinted>
  <dcterms:created xsi:type="dcterms:W3CDTF">2007-03-12T19:21:46Z</dcterms:created>
  <dcterms:modified xsi:type="dcterms:W3CDTF">2021-01-11T04:08:56Z</dcterms:modified>
</cp:coreProperties>
</file>