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4"/>
  </p:normalViewPr>
  <p:slideViewPr>
    <p:cSldViewPr snapToGrid="0" snapToObjects="1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ECA7F-7E52-8647-AE6A-9CF9CDF2E0A2}" type="datetimeFigureOut">
              <a:rPr lang="en-US" smtClean="0"/>
              <a:t>9/28/20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38828-CC48-E444-8261-5BB49CBC5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61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8828-CC48-E444-8261-5BB49CBC5E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593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89FC8-A075-C943-8F66-C57CB62472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872A8-5A6F-5048-BA3E-1E78ECD16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FA850-7F62-BC47-95C4-D2B9EBDCB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44E4F-6DA8-D346-A4A9-8CE2E3736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A9B51-C040-8D4F-B597-67E98A8F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8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C4FA-1FCD-3948-9F1A-7781E65A5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D1723-EDA0-3A4F-BFC1-BD2610D81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7C376-9C37-794E-9531-10BAF563B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15275-F835-504B-AAE9-82058FBA7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266E6-27D9-984A-896D-C16675BAB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84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2172E-BE33-B340-9C56-95B756F8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86A30-A272-8746-A7CD-1E673CB18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2EBF5-7BC8-1A43-830D-E106CA8BF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AB6C9-0714-364A-BE1F-6068ED991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6AE58-F16D-654C-922F-88C381F96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43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E4CE5-8C33-E64E-B39D-E10F586B4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0A408-4AFB-204D-AD16-1541FCC7F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EBDB8-C363-C54A-9AC7-0195828157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CD695D-3C3A-7F4F-B6C8-1EE418F82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354BB6-E040-F541-B5B5-C17751C9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CD100-0A25-5444-AD78-5210B250F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59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451E9-D2D6-5144-91AB-F3FB1EDFD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1961B-B5A1-8D4B-BCEB-102D4A2AE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66E8A-81C4-A945-8905-460922AFE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9F0FB2-FD22-A741-AC15-5D670B289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5A5BE8-579E-E344-978B-DF8257FA7C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58504C-4A56-F54D-86CB-BB70A0000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9DB11F-D54A-1744-B7D6-D1A141DCF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5D8071-C702-0949-BF81-71439C3B9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66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7541E-EE3D-C747-8F42-D25400F93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94CBC9-4D70-1F41-941A-1022D2F25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DA2AF4-5EC7-A940-8216-082764CCB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A8D2D1-3187-D54E-94E1-F40BA9A9F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4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0954DD-64AD-8646-A043-FBB7CBCF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9C8BA6-B9C3-8B4B-BBF0-126024CF1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23982-9684-3747-A9F1-36458C41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7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99C79-7DF3-1743-857D-73FF9CE96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F79CA-E26B-324C-BCB7-0ED707E0A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88D28-B69B-DD4E-90B3-DF27511C12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95DA4-20EE-6F4A-88A2-32CEEAC83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F4DE09-CC6E-B54D-A2C2-566F6615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D55B6-4724-C245-8C31-602A3E5F7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21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036BF-3742-6443-B6E3-37E708C59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32710B-105D-0240-A50E-338BC45BD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BED9A-F766-8C4B-8760-C32E17E7C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D3CB1-E536-EE4B-B15B-05F6699F0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F3095-B8E0-8744-BF89-DD500388C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782A7-123B-4A49-A87D-1458E5514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4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23283-414E-244B-88B4-A615DE38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026009-D0FC-554D-AB03-4FE1909C7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DEF75-CAD3-4C46-B4E9-FEBC5466B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F14C7-DFD1-2B43-A79C-35351F095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10D05-499C-2946-BFAD-0410E2660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38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47345E-F16B-BC42-BB6E-FDB3583892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295787-C4EB-DB49-9A88-041CC03392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09A9F-D82F-3347-B8DF-B0FE4940A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6E3E7-B98B-904E-97BF-F66B1501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C0E43-9C9B-AA4D-93BD-4A7992FF9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60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AD2868-854B-0E4F-8305-6A83E0BB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8627EB-2923-A24E-AEE3-D788CE49A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8FA79-A44E-974E-9DFF-3D12E3FE5E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D17C1-584E-5D41-9577-7E5A95C7A95E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62946-E070-F04C-9A5D-A059635F8D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49C0F-4E1A-9748-9F87-B0CC05ED86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A512D-D17F-134A-A9A4-0E3D02C5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4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EAC1ADF-DB75-FB4A-8677-3A2C9FD7C4AF}"/>
              </a:ext>
            </a:extLst>
          </p:cNvPr>
          <p:cNvSpPr/>
          <p:nvPr/>
        </p:nvSpPr>
        <p:spPr>
          <a:xfrm>
            <a:off x="3827587" y="2675792"/>
            <a:ext cx="2403230" cy="24032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62538E5-A5DA-8D46-BEA9-492A105E1027}"/>
              </a:ext>
            </a:extLst>
          </p:cNvPr>
          <p:cNvSpPr/>
          <p:nvPr/>
        </p:nvSpPr>
        <p:spPr>
          <a:xfrm>
            <a:off x="7250720" y="465715"/>
            <a:ext cx="2403230" cy="24032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EFDCE2D-C8EE-2B48-9945-932647911B3A}"/>
              </a:ext>
            </a:extLst>
          </p:cNvPr>
          <p:cNvSpPr/>
          <p:nvPr/>
        </p:nvSpPr>
        <p:spPr>
          <a:xfrm>
            <a:off x="10173018" y="1306135"/>
            <a:ext cx="1458878" cy="149415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2F934A3-E351-6747-865D-A876E07420D7}"/>
              </a:ext>
            </a:extLst>
          </p:cNvPr>
          <p:cNvSpPr/>
          <p:nvPr/>
        </p:nvSpPr>
        <p:spPr>
          <a:xfrm>
            <a:off x="175850" y="2606204"/>
            <a:ext cx="2403230" cy="24032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37C0FF-5668-E941-BE65-FEC962EB3FE0}"/>
              </a:ext>
            </a:extLst>
          </p:cNvPr>
          <p:cNvSpPr txBox="1"/>
          <p:nvPr/>
        </p:nvSpPr>
        <p:spPr>
          <a:xfrm>
            <a:off x="4191002" y="3697822"/>
            <a:ext cx="16764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Resilience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D4482B-DD52-444C-B223-C9C681A196C9}"/>
              </a:ext>
            </a:extLst>
          </p:cNvPr>
          <p:cNvSpPr txBox="1"/>
          <p:nvPr/>
        </p:nvSpPr>
        <p:spPr>
          <a:xfrm>
            <a:off x="7614135" y="1482664"/>
            <a:ext cx="16764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Shame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788E-B973-7049-9253-10B0F2F73A2A}"/>
              </a:ext>
            </a:extLst>
          </p:cNvPr>
          <p:cNvSpPr txBox="1"/>
          <p:nvPr/>
        </p:nvSpPr>
        <p:spPr>
          <a:xfrm>
            <a:off x="9359612" y="3369962"/>
            <a:ext cx="16764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Abuse and Humiliation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F4DD6A-C3DF-0046-966A-B921E51A7468}"/>
              </a:ext>
            </a:extLst>
          </p:cNvPr>
          <p:cNvSpPr txBox="1"/>
          <p:nvPr/>
        </p:nvSpPr>
        <p:spPr>
          <a:xfrm>
            <a:off x="10056400" y="1695200"/>
            <a:ext cx="16764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Failure in Academia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2B4CB07-7D26-2A4A-83C0-24BAA815CB3D}"/>
              </a:ext>
            </a:extLst>
          </p:cNvPr>
          <p:cNvSpPr/>
          <p:nvPr/>
        </p:nvSpPr>
        <p:spPr>
          <a:xfrm>
            <a:off x="7250720" y="4150724"/>
            <a:ext cx="2403230" cy="24032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18B414-54C4-8247-87C6-34A25C92DF52}"/>
              </a:ext>
            </a:extLst>
          </p:cNvPr>
          <p:cNvSpPr txBox="1"/>
          <p:nvPr/>
        </p:nvSpPr>
        <p:spPr>
          <a:xfrm>
            <a:off x="7379028" y="5190670"/>
            <a:ext cx="2146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Mental Health Issues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F993CE-93DE-714B-A412-94434BDA4DAF}"/>
              </a:ext>
            </a:extLst>
          </p:cNvPr>
          <p:cNvSpPr txBox="1"/>
          <p:nvPr/>
        </p:nvSpPr>
        <p:spPr>
          <a:xfrm>
            <a:off x="350966" y="3678457"/>
            <a:ext cx="2052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Narrative Reflection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6F8A77-89E3-F34D-810D-9725F18AC547}"/>
              </a:ext>
            </a:extLst>
          </p:cNvPr>
          <p:cNvSpPr/>
          <p:nvPr/>
        </p:nvSpPr>
        <p:spPr>
          <a:xfrm>
            <a:off x="9468373" y="2882856"/>
            <a:ext cx="1458878" cy="149415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CCF666F-38AC-044C-9C71-F0A408D28EF7}"/>
              </a:ext>
            </a:extLst>
          </p:cNvPr>
          <p:cNvSpPr/>
          <p:nvPr/>
        </p:nvSpPr>
        <p:spPr>
          <a:xfrm>
            <a:off x="6190263" y="427347"/>
            <a:ext cx="789672" cy="7854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B530A1-7751-504D-9917-A85AF601FC0C}"/>
              </a:ext>
            </a:extLst>
          </p:cNvPr>
          <p:cNvSpPr txBox="1"/>
          <p:nvPr/>
        </p:nvSpPr>
        <p:spPr>
          <a:xfrm>
            <a:off x="5848743" y="635404"/>
            <a:ext cx="1472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Perfectionism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37DB9D9-F0E0-B449-B0FB-64C47FEC0D2A}"/>
              </a:ext>
            </a:extLst>
          </p:cNvPr>
          <p:cNvSpPr/>
          <p:nvPr/>
        </p:nvSpPr>
        <p:spPr>
          <a:xfrm>
            <a:off x="5951097" y="1459273"/>
            <a:ext cx="789672" cy="7854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3D442-4FEE-5C44-BC66-C3DF8BAE8AC1}"/>
              </a:ext>
            </a:extLst>
          </p:cNvPr>
          <p:cNvSpPr txBox="1"/>
          <p:nvPr/>
        </p:nvSpPr>
        <p:spPr>
          <a:xfrm>
            <a:off x="5907165" y="1667330"/>
            <a:ext cx="898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Secrecy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DB26D97-CF19-384E-A06D-05733374B6E2}"/>
              </a:ext>
            </a:extLst>
          </p:cNvPr>
          <p:cNvSpPr/>
          <p:nvPr/>
        </p:nvSpPr>
        <p:spPr>
          <a:xfrm>
            <a:off x="11321739" y="4002691"/>
            <a:ext cx="789672" cy="7854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273485-7EA9-0747-B4BB-21D0AC562A2D}"/>
              </a:ext>
            </a:extLst>
          </p:cNvPr>
          <p:cNvSpPr txBox="1"/>
          <p:nvPr/>
        </p:nvSpPr>
        <p:spPr>
          <a:xfrm>
            <a:off x="11253948" y="4210748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Bullying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58BFEC0-6B8F-5843-9CE8-CE097F5E0610}"/>
              </a:ext>
            </a:extLst>
          </p:cNvPr>
          <p:cNvSpPr/>
          <p:nvPr/>
        </p:nvSpPr>
        <p:spPr>
          <a:xfrm>
            <a:off x="10258830" y="4994758"/>
            <a:ext cx="789672" cy="7854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01F569-921A-9043-B76B-7C80E8D61497}"/>
              </a:ext>
            </a:extLst>
          </p:cNvPr>
          <p:cNvSpPr txBox="1"/>
          <p:nvPr/>
        </p:nvSpPr>
        <p:spPr>
          <a:xfrm>
            <a:off x="10113903" y="5202815"/>
            <a:ext cx="1079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Hierarchy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7917547-4389-2847-B09B-6D26CA2F4403}"/>
              </a:ext>
            </a:extLst>
          </p:cNvPr>
          <p:cNvSpPr/>
          <p:nvPr/>
        </p:nvSpPr>
        <p:spPr>
          <a:xfrm>
            <a:off x="10747240" y="121011"/>
            <a:ext cx="789672" cy="7854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FD1783-7120-8A45-A229-5B4361A28B80}"/>
              </a:ext>
            </a:extLst>
          </p:cNvPr>
          <p:cNvSpPr txBox="1"/>
          <p:nvPr/>
        </p:nvSpPr>
        <p:spPr>
          <a:xfrm>
            <a:off x="10378726" y="328060"/>
            <a:ext cx="152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Surface Acting</a:t>
            </a: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B265F034-EB01-9345-8C6B-ABFBB18F1798}"/>
              </a:ext>
            </a:extLst>
          </p:cNvPr>
          <p:cNvSpPr/>
          <p:nvPr/>
        </p:nvSpPr>
        <p:spPr>
          <a:xfrm>
            <a:off x="2767379" y="3528611"/>
            <a:ext cx="855784" cy="697592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8B305C07-C6F5-2342-9F54-956BC855B185}"/>
              </a:ext>
            </a:extLst>
          </p:cNvPr>
          <p:cNvSpPr/>
          <p:nvPr/>
        </p:nvSpPr>
        <p:spPr>
          <a:xfrm rot="1946673">
            <a:off x="6369016" y="4311813"/>
            <a:ext cx="855784" cy="69759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76C7F1A6-436B-9A4C-845E-BCEE6AA66022}"/>
              </a:ext>
            </a:extLst>
          </p:cNvPr>
          <p:cNvSpPr/>
          <p:nvPr/>
        </p:nvSpPr>
        <p:spPr>
          <a:xfrm rot="13485640">
            <a:off x="9314106" y="2665014"/>
            <a:ext cx="471063" cy="26091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4C06C87D-BBAB-B943-AD03-9D34E16EBB15}"/>
              </a:ext>
            </a:extLst>
          </p:cNvPr>
          <p:cNvSpPr/>
          <p:nvPr/>
        </p:nvSpPr>
        <p:spPr>
          <a:xfrm rot="15390221">
            <a:off x="10278965" y="4507288"/>
            <a:ext cx="471063" cy="26091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477537B2-A099-1D49-99F2-70485F434DD8}"/>
              </a:ext>
            </a:extLst>
          </p:cNvPr>
          <p:cNvSpPr/>
          <p:nvPr/>
        </p:nvSpPr>
        <p:spPr>
          <a:xfrm rot="12802244">
            <a:off x="10906545" y="3849952"/>
            <a:ext cx="471063" cy="26091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A621CF09-A1C9-C048-9DE5-B98F90A7E86F}"/>
              </a:ext>
            </a:extLst>
          </p:cNvPr>
          <p:cNvSpPr/>
          <p:nvPr/>
        </p:nvSpPr>
        <p:spPr>
          <a:xfrm rot="5969289">
            <a:off x="10908669" y="975732"/>
            <a:ext cx="289652" cy="257856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75C3AECB-210A-C04D-B2D1-1D15A616D73E}"/>
              </a:ext>
            </a:extLst>
          </p:cNvPr>
          <p:cNvSpPr/>
          <p:nvPr/>
        </p:nvSpPr>
        <p:spPr>
          <a:xfrm rot="10800000">
            <a:off x="9716557" y="1903267"/>
            <a:ext cx="301670" cy="260631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6FF7BA21-323F-8B42-8AE8-DD5A16C976B6}"/>
              </a:ext>
            </a:extLst>
          </p:cNvPr>
          <p:cNvSpPr/>
          <p:nvPr/>
        </p:nvSpPr>
        <p:spPr>
          <a:xfrm rot="1734967">
            <a:off x="6984580" y="986485"/>
            <a:ext cx="261495" cy="277487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id="{F3800888-1F9A-5443-BED0-62087468D933}"/>
              </a:ext>
            </a:extLst>
          </p:cNvPr>
          <p:cNvSpPr/>
          <p:nvPr/>
        </p:nvSpPr>
        <p:spPr>
          <a:xfrm rot="10800000">
            <a:off x="6843533" y="1725545"/>
            <a:ext cx="301670" cy="260631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Line Callout 1 41">
            <a:extLst>
              <a:ext uri="{FF2B5EF4-FFF2-40B4-BE49-F238E27FC236}">
                <a16:creationId xmlns:a16="http://schemas.microsoft.com/office/drawing/2014/main" id="{97E650A1-445E-1F4C-B805-23CCF56E4F0C}"/>
              </a:ext>
            </a:extLst>
          </p:cNvPr>
          <p:cNvSpPr/>
          <p:nvPr/>
        </p:nvSpPr>
        <p:spPr>
          <a:xfrm>
            <a:off x="2041068" y="1081489"/>
            <a:ext cx="2349961" cy="1442893"/>
          </a:xfrm>
          <a:prstGeom prst="borderCallout1">
            <a:avLst>
              <a:gd name="adj1" fmla="val 111372"/>
              <a:gd name="adj2" fmla="val 49535"/>
              <a:gd name="adj3" fmla="val 191310"/>
              <a:gd name="adj4" fmla="val 59943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>
            <a:extLst>
              <a:ext uri="{FF2B5EF4-FFF2-40B4-BE49-F238E27FC236}">
                <a16:creationId xmlns:a16="http://schemas.microsoft.com/office/drawing/2014/main" id="{DC0EDF8C-5E83-7A49-815B-575AAC7468DE}"/>
              </a:ext>
            </a:extLst>
          </p:cNvPr>
          <p:cNvSpPr/>
          <p:nvPr/>
        </p:nvSpPr>
        <p:spPr>
          <a:xfrm rot="5400000">
            <a:off x="8030178" y="3179815"/>
            <a:ext cx="855784" cy="697592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DAD2BFB-00DA-8D4B-9A6D-5B40AC9764FB}"/>
              </a:ext>
            </a:extLst>
          </p:cNvPr>
          <p:cNvSpPr txBox="1"/>
          <p:nvPr/>
        </p:nvSpPr>
        <p:spPr>
          <a:xfrm>
            <a:off x="2054822" y="1200228"/>
            <a:ext cx="2349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Generative Learning</a:t>
            </a:r>
          </a:p>
          <a:p>
            <a:pPr algn="ctr"/>
            <a:r>
              <a:rPr lang="en-US" dirty="0"/>
              <a:t>Gaining a different perspective</a:t>
            </a:r>
          </a:p>
          <a:p>
            <a:pPr algn="ctr"/>
            <a:r>
              <a:rPr lang="en-US" dirty="0"/>
              <a:t>Increased awareness</a:t>
            </a:r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C2E14A0B-756B-2842-A56B-8E027955A663}"/>
              </a:ext>
            </a:extLst>
          </p:cNvPr>
          <p:cNvSpPr/>
          <p:nvPr/>
        </p:nvSpPr>
        <p:spPr>
          <a:xfrm>
            <a:off x="385695" y="5131514"/>
            <a:ext cx="423198" cy="434467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ight Arrow 48">
            <a:extLst>
              <a:ext uri="{FF2B5EF4-FFF2-40B4-BE49-F238E27FC236}">
                <a16:creationId xmlns:a16="http://schemas.microsoft.com/office/drawing/2014/main" id="{A304D165-58B9-7849-BEF9-4ABAAE1C7884}"/>
              </a:ext>
            </a:extLst>
          </p:cNvPr>
          <p:cNvSpPr/>
          <p:nvPr/>
        </p:nvSpPr>
        <p:spPr>
          <a:xfrm>
            <a:off x="385695" y="5622759"/>
            <a:ext cx="423198" cy="43446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F8AE750-187A-0343-A4D2-8A8A064CDCE4}"/>
              </a:ext>
            </a:extLst>
          </p:cNvPr>
          <p:cNvSpPr txBox="1"/>
          <p:nvPr/>
        </p:nvSpPr>
        <p:spPr>
          <a:xfrm>
            <a:off x="812249" y="5164082"/>
            <a:ext cx="2403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Agonistic Relationship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5876E45-455B-CD4C-BBCB-3EBD7F3BFE1A}"/>
              </a:ext>
            </a:extLst>
          </p:cNvPr>
          <p:cNvSpPr txBox="1"/>
          <p:nvPr/>
        </p:nvSpPr>
        <p:spPr>
          <a:xfrm>
            <a:off x="869592" y="5655326"/>
            <a:ext cx="2565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Antagonistic Relationship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EBCD1C5-D31A-B047-BD2A-528E518FB840}"/>
              </a:ext>
            </a:extLst>
          </p:cNvPr>
          <p:cNvSpPr txBox="1"/>
          <p:nvPr/>
        </p:nvSpPr>
        <p:spPr>
          <a:xfrm>
            <a:off x="175850" y="271253"/>
            <a:ext cx="153745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Literature Review Summary</a:t>
            </a:r>
          </a:p>
        </p:txBody>
      </p:sp>
    </p:spTree>
    <p:extLst>
      <p:ext uri="{BB962C8B-B14F-4D97-AF65-F5344CB8AC3E}">
        <p14:creationId xmlns:p14="http://schemas.microsoft.com/office/powerpoint/2010/main" val="532977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57C66F-CCA5-6B4B-A411-C719BFCD61D8}"/>
              </a:ext>
            </a:extLst>
          </p:cNvPr>
          <p:cNvSpPr txBox="1"/>
          <p:nvPr/>
        </p:nvSpPr>
        <p:spPr>
          <a:xfrm>
            <a:off x="199293" y="211014"/>
            <a:ext cx="30575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Pilot Resilience Project Outline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42720C-F86B-3A48-802F-475383E39CB7}"/>
              </a:ext>
            </a:extLst>
          </p:cNvPr>
          <p:cNvPicPr/>
          <p:nvPr/>
        </p:nvPicPr>
        <p:blipFill rotWithShape="1">
          <a:blip r:embed="rId2"/>
          <a:srcRect l="1" t="62301" r="20852" b="261"/>
          <a:stretch/>
        </p:blipFill>
        <p:spPr>
          <a:xfrm>
            <a:off x="2203249" y="2252254"/>
            <a:ext cx="6556773" cy="2353492"/>
          </a:xfrm>
          <a:prstGeom prst="rect">
            <a:avLst/>
          </a:prstGeom>
        </p:spPr>
      </p:pic>
      <p:sp>
        <p:nvSpPr>
          <p:cNvPr id="4" name="Line Callout 2 3">
            <a:extLst>
              <a:ext uri="{FF2B5EF4-FFF2-40B4-BE49-F238E27FC236}">
                <a16:creationId xmlns:a16="http://schemas.microsoft.com/office/drawing/2014/main" id="{266BDC82-0D5D-2C46-8C7B-CED02127E64F}"/>
              </a:ext>
            </a:extLst>
          </p:cNvPr>
          <p:cNvSpPr/>
          <p:nvPr/>
        </p:nvSpPr>
        <p:spPr>
          <a:xfrm>
            <a:off x="4369485" y="4748885"/>
            <a:ext cx="1228725" cy="152876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8472"/>
              <a:gd name="adj6" fmla="val -87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ine Callout 2 4">
            <a:extLst>
              <a:ext uri="{FF2B5EF4-FFF2-40B4-BE49-F238E27FC236}">
                <a16:creationId xmlns:a16="http://schemas.microsoft.com/office/drawing/2014/main" id="{D6740C79-4000-2F48-BD73-853B07F6D5F8}"/>
              </a:ext>
            </a:extLst>
          </p:cNvPr>
          <p:cNvSpPr/>
          <p:nvPr/>
        </p:nvSpPr>
        <p:spPr>
          <a:xfrm>
            <a:off x="6095998" y="559273"/>
            <a:ext cx="1228725" cy="152876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3879"/>
              <a:gd name="adj6" fmla="val -552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ine Callout 2 5">
            <a:extLst>
              <a:ext uri="{FF2B5EF4-FFF2-40B4-BE49-F238E27FC236}">
                <a16:creationId xmlns:a16="http://schemas.microsoft.com/office/drawing/2014/main" id="{D808AD45-63C4-B34C-8C2A-59F003A34221}"/>
              </a:ext>
            </a:extLst>
          </p:cNvPr>
          <p:cNvSpPr/>
          <p:nvPr/>
        </p:nvSpPr>
        <p:spPr>
          <a:xfrm>
            <a:off x="8760022" y="4748884"/>
            <a:ext cx="1228725" cy="152876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3104"/>
              <a:gd name="adj6" fmla="val -3044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ine Callout 2 6">
            <a:extLst>
              <a:ext uri="{FF2B5EF4-FFF2-40B4-BE49-F238E27FC236}">
                <a16:creationId xmlns:a16="http://schemas.microsoft.com/office/drawing/2014/main" id="{D46F9D12-7D90-DE41-AAA8-6C4293A07BEA}"/>
              </a:ext>
            </a:extLst>
          </p:cNvPr>
          <p:cNvSpPr/>
          <p:nvPr/>
        </p:nvSpPr>
        <p:spPr>
          <a:xfrm>
            <a:off x="7986297" y="580346"/>
            <a:ext cx="1228725" cy="152876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3879"/>
              <a:gd name="adj6" fmla="val -552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39F56-350B-CB4D-AB94-B8EA7A67F01E}"/>
              </a:ext>
            </a:extLst>
          </p:cNvPr>
          <p:cNvSpPr txBox="1"/>
          <p:nvPr/>
        </p:nvSpPr>
        <p:spPr>
          <a:xfrm>
            <a:off x="4369485" y="5190102"/>
            <a:ext cx="122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Resilience Survey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8D8F2D-4C13-3F40-A542-EB22086D28F3}"/>
              </a:ext>
            </a:extLst>
          </p:cNvPr>
          <p:cNvSpPr txBox="1"/>
          <p:nvPr/>
        </p:nvSpPr>
        <p:spPr>
          <a:xfrm>
            <a:off x="8757528" y="5190102"/>
            <a:ext cx="122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Resilience Survey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59DC72-5FFE-4040-87C2-7DC1786C6049}"/>
              </a:ext>
            </a:extLst>
          </p:cNvPr>
          <p:cNvSpPr txBox="1"/>
          <p:nvPr/>
        </p:nvSpPr>
        <p:spPr>
          <a:xfrm>
            <a:off x="7824442" y="744562"/>
            <a:ext cx="1547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Narrative Reflection Activity Survey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917542-A7C3-FC4D-95A1-6DFCFAAC2939}"/>
              </a:ext>
            </a:extLst>
          </p:cNvPr>
          <p:cNvSpPr txBox="1"/>
          <p:nvPr/>
        </p:nvSpPr>
        <p:spPr>
          <a:xfrm>
            <a:off x="5898601" y="856722"/>
            <a:ext cx="1623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Narrative Reflection Exercise</a:t>
            </a:r>
          </a:p>
        </p:txBody>
      </p:sp>
    </p:spTree>
    <p:extLst>
      <p:ext uri="{BB962C8B-B14F-4D97-AF65-F5344CB8AC3E}">
        <p14:creationId xmlns:p14="http://schemas.microsoft.com/office/powerpoint/2010/main" val="3015456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FF0758C5-8B32-AD48-BEF5-C76D4E33B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01" y="1025525"/>
            <a:ext cx="11354998" cy="480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04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50</Words>
  <Application>Microsoft Macintosh PowerPoint</Application>
  <PresentationFormat>Widescreen</PresentationFormat>
  <Paragraphs>23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Alajbegovic, Katarina</dc:creator>
  <cp:lastModifiedBy>Alajbegovic, Katarina</cp:lastModifiedBy>
  <cp:revision>12</cp:revision>
  <dcterms:created xsi:type="dcterms:W3CDTF">2020-05-12T16:09:18Z</dcterms:created>
  <dcterms:modified xsi:type="dcterms:W3CDTF">2020-09-29T00:42:46Z</dcterms:modified>
</cp:coreProperties>
</file>