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5720000" cy="27432000"/>
  <p:notesSz cx="7004050" cy="9290050"/>
  <p:defaultTextStyle>
    <a:defPPr>
      <a:defRPr lang="en-US"/>
    </a:defPPr>
    <a:lvl1pPr marL="0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6921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383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0760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67679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459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1516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68437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3535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144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60" autoAdjust="0"/>
    <p:restoredTop sz="70165" autoAdjust="0"/>
  </p:normalViewPr>
  <p:slideViewPr>
    <p:cSldViewPr>
      <p:cViewPr>
        <p:scale>
          <a:sx n="10" d="100"/>
          <a:sy n="10" d="100"/>
        </p:scale>
        <p:origin x="3136" y="1200"/>
      </p:cViewPr>
      <p:guideLst>
        <p:guide orient="horz" pos="8640"/>
        <p:guide pos="144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19474-3C76-544C-8B68-EA1B63ABB8F5}" type="datetimeFigureOut">
              <a:rPr lang="en-US" smtClean="0"/>
              <a:t>1/30/21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0" y="1162050"/>
            <a:ext cx="5226050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ABFCD-1F9B-BE4C-8BF7-E4B0149AC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5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ABFCD-1F9B-BE4C-8BF7-E4B0149AC4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6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4985214" y="0"/>
            <a:ext cx="734786" cy="27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4786" cy="27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5720000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4003000"/>
            <a:ext cx="45720000" cy="3429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9144000" y="0"/>
            <a:ext cx="8686800" cy="2743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22" tIns="163222" rIns="163222" bIns="163222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30” high by 50” wide and is printed at 120% for a 36” high by 60” wide poster. It can be used to print any poster with a 3:5 aspect ratio.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715"/>
              </a:spcAft>
            </a:pPr>
            <a:b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6177200" y="0"/>
            <a:ext cx="8686800" cy="27432000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60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br>
                <a:rPr lang="en-US" sz="2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2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626034"/>
              <a:ext cx="11904515" cy="1024692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0" y="271272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0" y="1098552"/>
            <a:ext cx="41148000" cy="4572000"/>
          </a:xfrm>
          <a:prstGeom prst="rect">
            <a:avLst/>
          </a:prstGeom>
        </p:spPr>
        <p:txBody>
          <a:bodyPr vert="horz" lIns="313384" tIns="156693" rIns="313384" bIns="15669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6400804"/>
            <a:ext cx="41148000" cy="18103853"/>
          </a:xfrm>
          <a:prstGeom prst="rect">
            <a:avLst/>
          </a:prstGeom>
        </p:spPr>
        <p:txBody>
          <a:bodyPr vert="horz" lIns="313384" tIns="156693" rIns="313384" bIns="15669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0" y="25425403"/>
            <a:ext cx="1066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0" y="25425403"/>
            <a:ext cx="1447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0" y="25425403"/>
            <a:ext cx="1066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3133838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6442" indent="-326442" algn="l" defTabSz="31338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52882" indent="-326442" algn="l" defTabSz="313383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979326" indent="-326442" algn="l" defTabSz="31338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305766" indent="-326442" algn="l" defTabSz="313383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209" indent="-326442" algn="l" defTabSz="3133838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8618058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4977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1898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3318816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6921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383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0760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67679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459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1516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68437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535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1A826C-29D0-214E-B323-93065E546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881" y="6970340"/>
            <a:ext cx="23240781" cy="204616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F7BC27-AFF3-AC4D-9FB5-AA5E5219B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5900" y="17221200"/>
            <a:ext cx="22574082" cy="10307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04AE6C-E7E1-104E-A819-5A5D9B403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880" y="0"/>
            <a:ext cx="45744880" cy="697034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14E056A-D513-8043-874D-246FF54EB22E}"/>
              </a:ext>
            </a:extLst>
          </p:cNvPr>
          <p:cNvSpPr/>
          <p:nvPr/>
        </p:nvSpPr>
        <p:spPr>
          <a:xfrm>
            <a:off x="23215900" y="6970339"/>
            <a:ext cx="22499618" cy="102598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31CCA9-15D6-7D4A-8173-230966C6524F}"/>
              </a:ext>
            </a:extLst>
          </p:cNvPr>
          <p:cNvSpPr txBox="1"/>
          <p:nvPr/>
        </p:nvSpPr>
        <p:spPr>
          <a:xfrm>
            <a:off x="28651200" y="6970338"/>
            <a:ext cx="13335000" cy="1058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Autonomy, non-maleficence, beneficence, and justice. What happens when these principles of medical ethics go awry? Join almost-doctor, Yibing Zhang, on a journey into the uncomfortable, murky and sometimes ambiguous parts of medicine.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2783</TotalTime>
  <Words>43</Words>
  <Application>Microsoft Macintosh PowerPoint</Application>
  <PresentationFormat>Custom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36x60</dc:title>
  <dc:creator>Jay Larson</dc:creator>
  <dc:description>Quality poster printing
www.genigraphics.com
1-800-790-4001</dc:description>
  <cp:lastModifiedBy>Zhang, Yibing</cp:lastModifiedBy>
  <cp:revision>100</cp:revision>
  <cp:lastPrinted>2013-02-12T02:21:55Z</cp:lastPrinted>
  <dcterms:created xsi:type="dcterms:W3CDTF">2013-02-10T21:14:48Z</dcterms:created>
  <dcterms:modified xsi:type="dcterms:W3CDTF">2021-01-30T22:40:07Z</dcterms:modified>
</cp:coreProperties>
</file>