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Lst>
  <p:sldSz cy="27432000" cx="36576000"/>
  <p:notesSz cx="9144000" cy="6858000"/>
  <p:embeddedFontLst>
    <p:embeddedFont>
      <p:font typeface="Garamond"/>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8640">
          <p15:clr>
            <a:srgbClr val="A4A3A4"/>
          </p15:clr>
        </p15:guide>
        <p15:guide id="2" pos="11520">
          <p15:clr>
            <a:srgbClr val="A4A3A4"/>
          </p15:clr>
        </p15:guide>
      </p15:sldGuideLst>
    </p:ext>
    <p:ext uri="http://customooxmlschemas.google.com/">
      <go:slidesCustomData xmlns:go="http://customooxmlschemas.google.com/" r:id="rId12" roundtripDataSignature="AMtx7mgmCt2on/7pT4zb/DQtu/J8FIxF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C19DE8B-CA95-4ABA-A049-A8236CE0AB78}">
  <a:tblStyle styleId="{5C19DE8B-CA95-4ABA-A049-A8236CE0AB7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8640" orient="horz"/>
        <p:guide pos="1152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Garamond-boldItalic.fntdata"/><Relationship Id="rId10" Type="http://schemas.openxmlformats.org/officeDocument/2006/relationships/font" Target="fonts/Garamond-italic.fntdata"/><Relationship Id="rId12" Type="http://customschemas.google.com/relationships/presentationmetadata" Target="metadata"/><Relationship Id="rId9" Type="http://schemas.openxmlformats.org/officeDocument/2006/relationships/font" Target="fonts/Garamond-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Garamo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513"/>
            <a:ext cx="3962400" cy="3429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13513"/>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457200" lvl="0" marL="0" rtl="0" algn="l">
              <a:lnSpc>
                <a:spcPct val="107916"/>
              </a:lnSpc>
              <a:spcBef>
                <a:spcPts val="0"/>
              </a:spcBef>
              <a:spcAft>
                <a:spcPts val="0"/>
              </a:spcAft>
              <a:buClr>
                <a:schemeClr val="dk1"/>
              </a:buClr>
              <a:buSzPts val="1100"/>
              <a:buFont typeface="Arial"/>
              <a:buNone/>
            </a:pPr>
            <a:r>
              <a:rPr lang="en-US" sz="1100">
                <a:latin typeface="Garamond"/>
                <a:ea typeface="Garamond"/>
                <a:cs typeface="Garamond"/>
                <a:sym typeface="Garamond"/>
              </a:rPr>
              <a:t>Overall, the Mom Power program was well-liked by participants. However, several salient themes relating to the cultural and racial sensitivity of the program arose. </a:t>
            </a:r>
            <a:endParaRPr sz="1100">
              <a:latin typeface="Garamond"/>
              <a:ea typeface="Garamond"/>
              <a:cs typeface="Garamond"/>
              <a:sym typeface="Garamond"/>
            </a:endParaRPr>
          </a:p>
          <a:p>
            <a:pPr indent="457200" lvl="0" marL="0" rtl="0" algn="l">
              <a:lnSpc>
                <a:spcPct val="107916"/>
              </a:lnSpc>
              <a:spcBef>
                <a:spcPts val="800"/>
              </a:spcBef>
              <a:spcAft>
                <a:spcPts val="0"/>
              </a:spcAft>
              <a:buClr>
                <a:schemeClr val="dk1"/>
              </a:buClr>
              <a:buSzPts val="1100"/>
              <a:buFont typeface="Arial"/>
              <a:buNone/>
            </a:pPr>
            <a:r>
              <a:rPr b="1" lang="en-US" sz="1100">
                <a:latin typeface="Garamond"/>
                <a:ea typeface="Garamond"/>
                <a:cs typeface="Garamond"/>
                <a:sym typeface="Garamond"/>
              </a:rPr>
              <a:t>Need for racial representation</a:t>
            </a:r>
            <a:r>
              <a:rPr lang="en-US" sz="1100">
                <a:latin typeface="Garamond"/>
                <a:ea typeface="Garamond"/>
                <a:cs typeface="Garamond"/>
                <a:sym typeface="Garamond"/>
              </a:rPr>
              <a:t>. Participants felt that the program could be more impactful if the Mom Power staff was more in touch with the cultural needs of African Americans and other groups of color. They were also interested in being represented in the educational videos and materials that are the core of the Mom Power curriculum. </a:t>
            </a:r>
            <a:endParaRPr sz="1100">
              <a:latin typeface="Garamond"/>
              <a:ea typeface="Garamond"/>
              <a:cs typeface="Garamond"/>
              <a:sym typeface="Garamond"/>
            </a:endParaRPr>
          </a:p>
          <a:p>
            <a:pPr indent="457200" lvl="0" marL="0" rtl="0" algn="l">
              <a:lnSpc>
                <a:spcPct val="107916"/>
              </a:lnSpc>
              <a:spcBef>
                <a:spcPts val="800"/>
              </a:spcBef>
              <a:spcAft>
                <a:spcPts val="0"/>
              </a:spcAft>
              <a:buClr>
                <a:schemeClr val="dk1"/>
              </a:buClr>
              <a:buSzPts val="1100"/>
              <a:buFont typeface="Arial"/>
              <a:buNone/>
            </a:pPr>
            <a:r>
              <a:rPr b="1" lang="en-US" sz="1100">
                <a:latin typeface="Garamond"/>
                <a:ea typeface="Garamond"/>
                <a:cs typeface="Garamond"/>
                <a:sym typeface="Garamond"/>
              </a:rPr>
              <a:t>Need for training in cultural sensitivity and responsiveness</a:t>
            </a:r>
            <a:r>
              <a:rPr lang="en-US" sz="1100">
                <a:latin typeface="Garamond"/>
                <a:ea typeface="Garamond"/>
                <a:cs typeface="Garamond"/>
                <a:sym typeface="Garamond"/>
              </a:rPr>
              <a:t>. Participants expressed that staff were uncomfortable handling certain situations that arose due to cultural/racial differences. It was also discussed that different cultural/racial groups approach self-care differently. For instance, in focus group 5 a participant said “We (black women) are conditioned to do everything, so we try to do everything, asking for help is very important and makes this better but the strong black woman metaphor is salient &amp; culturally hard to dissolve or to act differently.” Mothers simultaneously expressed that they have the desire to learn to raise their children differently than how they were raised, and expressed yearning for the tools to help them break patterns that were not beneficial for their families. Other important themes arose in regard to how African American parents rear their children. For instance, the importance of acknowledging the fear that Afican American families have about their children needing to behave to a higher standard in order to avoid physical harm (eg, at the hands of law enforcement). </a:t>
            </a:r>
            <a:endParaRPr sz="1100">
              <a:latin typeface="Garamond"/>
              <a:ea typeface="Garamond"/>
              <a:cs typeface="Garamond"/>
              <a:sym typeface="Garamond"/>
            </a:endParaRPr>
          </a:p>
          <a:p>
            <a:pPr indent="457200" lvl="0" marL="0" rtl="0" algn="l">
              <a:lnSpc>
                <a:spcPct val="107916"/>
              </a:lnSpc>
              <a:spcBef>
                <a:spcPts val="800"/>
              </a:spcBef>
              <a:spcAft>
                <a:spcPts val="0"/>
              </a:spcAft>
              <a:buClr>
                <a:schemeClr val="dk1"/>
              </a:buClr>
              <a:buSzPts val="1100"/>
              <a:buFont typeface="Arial"/>
              <a:buNone/>
            </a:pPr>
            <a:r>
              <a:rPr lang="en-US" sz="1100">
                <a:latin typeface="Garamond"/>
                <a:ea typeface="Garamond"/>
                <a:cs typeface="Garamond"/>
                <a:sym typeface="Garamond"/>
              </a:rPr>
              <a:t>Implementing culturally respectful ways to make Mom Power staff aware of these different life experiences and incorporating parenting and self-care skills that are specific and relevant to African Americans into the Mom Power training curriculum could have a positive impact on maternal mental health and family dynamics. Suggestions were made by professionals in focus group 4 about ways to acknowledge and validate a mother’s feelings without inserting one’s own privilege/education into the conversation – an important idea that needs more exploration and development. </a:t>
            </a:r>
            <a:endParaRPr sz="1100">
              <a:latin typeface="Garamond"/>
              <a:ea typeface="Garamond"/>
              <a:cs typeface="Garamond"/>
              <a:sym typeface="Garamond"/>
            </a:endParaRPr>
          </a:p>
          <a:p>
            <a:pPr indent="457200" lvl="0" marL="0" rtl="0" algn="l">
              <a:lnSpc>
                <a:spcPct val="107916"/>
              </a:lnSpc>
              <a:spcBef>
                <a:spcPts val="800"/>
              </a:spcBef>
              <a:spcAft>
                <a:spcPts val="0"/>
              </a:spcAft>
              <a:buClr>
                <a:schemeClr val="dk1"/>
              </a:buClr>
              <a:buSzPts val="1100"/>
              <a:buFont typeface="Arial"/>
              <a:buNone/>
            </a:pPr>
            <a:r>
              <a:rPr b="1" lang="en-US" sz="1100">
                <a:latin typeface="Garamond"/>
                <a:ea typeface="Garamond"/>
                <a:cs typeface="Garamond"/>
                <a:sym typeface="Garamond"/>
              </a:rPr>
              <a:t>Need to acknowledge differing access to resources and support people.</a:t>
            </a:r>
            <a:r>
              <a:rPr lang="en-US" sz="1100">
                <a:latin typeface="Garamond"/>
                <a:ea typeface="Garamond"/>
                <a:cs typeface="Garamond"/>
                <a:sym typeface="Garamond"/>
              </a:rPr>
              <a:t> The importance of acknowledging that certain parents or groups of parents may have less access to resources and support for childcare was expressed. For instance, in regard to self-care,  the Mom Power educational videos mention that as a mother it is helpful to let others (such as a grandparent) take care of your child in order to rest. However, some professionals expressed concern that it is trite to assume that all mothers have someone available to help. Mothers also expressed similar sentiments. </a:t>
            </a:r>
            <a:endParaRPr sz="1100">
              <a:latin typeface="Garamond"/>
              <a:ea typeface="Garamond"/>
              <a:cs typeface="Garamond"/>
              <a:sym typeface="Garamond"/>
            </a:endParaRPr>
          </a:p>
          <a:p>
            <a:pPr indent="457200" lvl="0" marL="0" rtl="0" algn="l">
              <a:lnSpc>
                <a:spcPct val="107916"/>
              </a:lnSpc>
              <a:spcBef>
                <a:spcPts val="800"/>
              </a:spcBef>
              <a:spcAft>
                <a:spcPts val="800"/>
              </a:spcAft>
              <a:buClr>
                <a:schemeClr val="dk1"/>
              </a:buClr>
              <a:buSzPts val="1100"/>
              <a:buFont typeface="Arial"/>
              <a:buNone/>
            </a:pPr>
            <a:r>
              <a:rPr b="1" lang="en-US" sz="1100">
                <a:latin typeface="Garamond"/>
                <a:ea typeface="Garamond"/>
                <a:cs typeface="Garamond"/>
                <a:sym typeface="Garamond"/>
              </a:rPr>
              <a:t>Need to make the Mom Power program/community more accessible.</a:t>
            </a:r>
            <a:r>
              <a:rPr lang="en-US" sz="1100">
                <a:latin typeface="Garamond"/>
                <a:ea typeface="Garamond"/>
                <a:cs typeface="Garamond"/>
                <a:sym typeface="Garamond"/>
              </a:rPr>
              <a:t> Several mothers reported that forming relationships with other mothers during the Mom Power program was beneficial to their mental health because it provided a sense of community and belonging, and it made the experience of being a mother less isolating. However, they also expressed ways to build upon this community. For instance, many were interested in forming a more long-term community within Mom Power. Many also expressed interest in finding ways to involve their partner into the program. Others expressed interest in having in-person Mom Power meetings located in central locations in the community that were more accessible. </a:t>
            </a:r>
            <a:endParaRPr b="1" sz="900" u="sng">
              <a:latin typeface="Arial"/>
              <a:ea typeface="Arial"/>
              <a:cs typeface="Arial"/>
              <a:sym typeface="Arial"/>
            </a:endParaRPr>
          </a:p>
        </p:txBody>
      </p:sp>
      <p:sp>
        <p:nvSpPr>
          <p:cNvPr id="87" name="Google Shape;87;p1:notes"/>
          <p:cNvSpPr txBox="1"/>
          <p:nvPr>
            <p:ph idx="12" type="sldNum"/>
          </p:nvPr>
        </p:nvSpPr>
        <p:spPr>
          <a:xfrm>
            <a:off x="5180013" y="6513513"/>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2743200" y="4489452"/>
            <a:ext cx="31089601" cy="9550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24000"/>
              <a:buFont typeface="Calibri"/>
              <a:buNone/>
              <a:defRPr sz="2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4572000" y="14408152"/>
            <a:ext cx="27432000" cy="662304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4000"/>
              </a:spcBef>
              <a:spcAft>
                <a:spcPts val="0"/>
              </a:spcAft>
              <a:buClr>
                <a:schemeClr val="dk1"/>
              </a:buClr>
              <a:buSzPts val="9600"/>
              <a:buNone/>
              <a:defRPr sz="9600"/>
            </a:lvl1pPr>
            <a:lvl2pPr lvl="1" algn="ctr">
              <a:lnSpc>
                <a:spcPct val="90000"/>
              </a:lnSpc>
              <a:spcBef>
                <a:spcPts val="2000"/>
              </a:spcBef>
              <a:spcAft>
                <a:spcPts val="0"/>
              </a:spcAft>
              <a:buClr>
                <a:schemeClr val="dk1"/>
              </a:buClr>
              <a:buSzPts val="8000"/>
              <a:buNone/>
              <a:defRPr sz="8000"/>
            </a:lvl2pPr>
            <a:lvl3pPr lvl="2" algn="ctr">
              <a:lnSpc>
                <a:spcPct val="90000"/>
              </a:lnSpc>
              <a:spcBef>
                <a:spcPts val="2000"/>
              </a:spcBef>
              <a:spcAft>
                <a:spcPts val="0"/>
              </a:spcAft>
              <a:buClr>
                <a:schemeClr val="dk1"/>
              </a:buClr>
              <a:buSzPts val="7200"/>
              <a:buNone/>
              <a:defRPr sz="7200"/>
            </a:lvl3pPr>
            <a:lvl4pPr lvl="3" algn="ctr">
              <a:lnSpc>
                <a:spcPct val="90000"/>
              </a:lnSpc>
              <a:spcBef>
                <a:spcPts val="2000"/>
              </a:spcBef>
              <a:spcAft>
                <a:spcPts val="0"/>
              </a:spcAft>
              <a:buClr>
                <a:schemeClr val="dk1"/>
              </a:buClr>
              <a:buSzPts val="6400"/>
              <a:buNone/>
              <a:defRPr sz="6400"/>
            </a:lvl4pPr>
            <a:lvl5pPr lvl="4" algn="ctr">
              <a:lnSpc>
                <a:spcPct val="90000"/>
              </a:lnSpc>
              <a:spcBef>
                <a:spcPts val="2000"/>
              </a:spcBef>
              <a:spcAft>
                <a:spcPts val="0"/>
              </a:spcAft>
              <a:buClr>
                <a:schemeClr val="dk1"/>
              </a:buClr>
              <a:buSzPts val="6400"/>
              <a:buNone/>
              <a:defRPr sz="6400"/>
            </a:lvl5pPr>
            <a:lvl6pPr lvl="5" algn="ctr">
              <a:lnSpc>
                <a:spcPct val="90000"/>
              </a:lnSpc>
              <a:spcBef>
                <a:spcPts val="2000"/>
              </a:spcBef>
              <a:spcAft>
                <a:spcPts val="0"/>
              </a:spcAft>
              <a:buClr>
                <a:schemeClr val="dk1"/>
              </a:buClr>
              <a:buSzPts val="6400"/>
              <a:buNone/>
              <a:defRPr sz="6400"/>
            </a:lvl6pPr>
            <a:lvl7pPr lvl="6" algn="ctr">
              <a:lnSpc>
                <a:spcPct val="90000"/>
              </a:lnSpc>
              <a:spcBef>
                <a:spcPts val="2000"/>
              </a:spcBef>
              <a:spcAft>
                <a:spcPts val="0"/>
              </a:spcAft>
              <a:buClr>
                <a:schemeClr val="dk1"/>
              </a:buClr>
              <a:buSzPts val="6400"/>
              <a:buNone/>
              <a:defRPr sz="6400"/>
            </a:lvl7pPr>
            <a:lvl8pPr lvl="7" algn="ctr">
              <a:lnSpc>
                <a:spcPct val="90000"/>
              </a:lnSpc>
              <a:spcBef>
                <a:spcPts val="2000"/>
              </a:spcBef>
              <a:spcAft>
                <a:spcPts val="0"/>
              </a:spcAft>
              <a:buClr>
                <a:schemeClr val="dk1"/>
              </a:buClr>
              <a:buSzPts val="6400"/>
              <a:buNone/>
              <a:defRPr sz="6400"/>
            </a:lvl8pPr>
            <a:lvl9pPr lvl="8" algn="ctr">
              <a:lnSpc>
                <a:spcPct val="90000"/>
              </a:lnSpc>
              <a:spcBef>
                <a:spcPts val="2000"/>
              </a:spcBef>
              <a:spcAft>
                <a:spcPts val="0"/>
              </a:spcAft>
              <a:buClr>
                <a:schemeClr val="dk1"/>
              </a:buClr>
              <a:buSzPts val="6400"/>
              <a:buNone/>
              <a:defRPr sz="6400"/>
            </a:lvl9pPr>
          </a:lstStyle>
          <a:p/>
        </p:txBody>
      </p:sp>
      <p:sp>
        <p:nvSpPr>
          <p:cNvPr id="22" name="Google Shape;22;p4"/>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2514600" y="1460506"/>
            <a:ext cx="31546801" cy="530225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2514600" y="7302500"/>
            <a:ext cx="31546801" cy="1740535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28" name="Google Shape;28;p5"/>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2495552" y="6838958"/>
            <a:ext cx="31546801" cy="1141094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0"/>
              <a:buFont typeface="Calibri"/>
              <a:buNone/>
              <a:defRPr sz="2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txBox="1"/>
          <p:nvPr>
            <p:ph idx="1" type="body"/>
          </p:nvPr>
        </p:nvSpPr>
        <p:spPr>
          <a:xfrm>
            <a:off x="2495552" y="18357858"/>
            <a:ext cx="31546801" cy="600074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000"/>
              </a:spcBef>
              <a:spcAft>
                <a:spcPts val="0"/>
              </a:spcAft>
              <a:buClr>
                <a:schemeClr val="dk1"/>
              </a:buClr>
              <a:buSzPts val="9600"/>
              <a:buNone/>
              <a:defRPr sz="9600">
                <a:solidFill>
                  <a:schemeClr val="dk1"/>
                </a:solidFill>
              </a:defRPr>
            </a:lvl1pPr>
            <a:lvl2pPr indent="-228600" lvl="1" marL="914400" algn="l">
              <a:lnSpc>
                <a:spcPct val="90000"/>
              </a:lnSpc>
              <a:spcBef>
                <a:spcPts val="2000"/>
              </a:spcBef>
              <a:spcAft>
                <a:spcPts val="0"/>
              </a:spcAft>
              <a:buClr>
                <a:srgbClr val="888888"/>
              </a:buClr>
              <a:buSzPts val="8000"/>
              <a:buNone/>
              <a:defRPr sz="8000">
                <a:solidFill>
                  <a:srgbClr val="888888"/>
                </a:solidFill>
              </a:defRPr>
            </a:lvl2pPr>
            <a:lvl3pPr indent="-228600" lvl="2" marL="1371600" algn="l">
              <a:lnSpc>
                <a:spcPct val="90000"/>
              </a:lnSpc>
              <a:spcBef>
                <a:spcPts val="2000"/>
              </a:spcBef>
              <a:spcAft>
                <a:spcPts val="0"/>
              </a:spcAft>
              <a:buClr>
                <a:srgbClr val="888888"/>
              </a:buClr>
              <a:buSzPts val="7200"/>
              <a:buNone/>
              <a:defRPr sz="7200">
                <a:solidFill>
                  <a:srgbClr val="888888"/>
                </a:solidFill>
              </a:defRPr>
            </a:lvl3pPr>
            <a:lvl4pPr indent="-228600" lvl="3" marL="1828800" algn="l">
              <a:lnSpc>
                <a:spcPct val="90000"/>
              </a:lnSpc>
              <a:spcBef>
                <a:spcPts val="2000"/>
              </a:spcBef>
              <a:spcAft>
                <a:spcPts val="0"/>
              </a:spcAft>
              <a:buClr>
                <a:srgbClr val="888888"/>
              </a:buClr>
              <a:buSzPts val="6400"/>
              <a:buNone/>
              <a:defRPr sz="6400">
                <a:solidFill>
                  <a:srgbClr val="888888"/>
                </a:solidFill>
              </a:defRPr>
            </a:lvl4pPr>
            <a:lvl5pPr indent="-228600" lvl="4" marL="2286000" algn="l">
              <a:lnSpc>
                <a:spcPct val="90000"/>
              </a:lnSpc>
              <a:spcBef>
                <a:spcPts val="2000"/>
              </a:spcBef>
              <a:spcAft>
                <a:spcPts val="0"/>
              </a:spcAft>
              <a:buClr>
                <a:srgbClr val="888888"/>
              </a:buClr>
              <a:buSzPts val="6400"/>
              <a:buNone/>
              <a:defRPr sz="6400">
                <a:solidFill>
                  <a:srgbClr val="888888"/>
                </a:solidFill>
              </a:defRPr>
            </a:lvl5pPr>
            <a:lvl6pPr indent="-228600" lvl="5" marL="2743200" algn="l">
              <a:lnSpc>
                <a:spcPct val="90000"/>
              </a:lnSpc>
              <a:spcBef>
                <a:spcPts val="2000"/>
              </a:spcBef>
              <a:spcAft>
                <a:spcPts val="0"/>
              </a:spcAft>
              <a:buClr>
                <a:srgbClr val="888888"/>
              </a:buClr>
              <a:buSzPts val="6400"/>
              <a:buNone/>
              <a:defRPr sz="6400">
                <a:solidFill>
                  <a:srgbClr val="888888"/>
                </a:solidFill>
              </a:defRPr>
            </a:lvl6pPr>
            <a:lvl7pPr indent="-228600" lvl="6" marL="3200400" algn="l">
              <a:lnSpc>
                <a:spcPct val="90000"/>
              </a:lnSpc>
              <a:spcBef>
                <a:spcPts val="2000"/>
              </a:spcBef>
              <a:spcAft>
                <a:spcPts val="0"/>
              </a:spcAft>
              <a:buClr>
                <a:srgbClr val="888888"/>
              </a:buClr>
              <a:buSzPts val="6400"/>
              <a:buNone/>
              <a:defRPr sz="6400">
                <a:solidFill>
                  <a:srgbClr val="888888"/>
                </a:solidFill>
              </a:defRPr>
            </a:lvl7pPr>
            <a:lvl8pPr indent="-228600" lvl="7" marL="3657600" algn="l">
              <a:lnSpc>
                <a:spcPct val="90000"/>
              </a:lnSpc>
              <a:spcBef>
                <a:spcPts val="2000"/>
              </a:spcBef>
              <a:spcAft>
                <a:spcPts val="0"/>
              </a:spcAft>
              <a:buClr>
                <a:srgbClr val="888888"/>
              </a:buClr>
              <a:buSzPts val="6400"/>
              <a:buNone/>
              <a:defRPr sz="6400">
                <a:solidFill>
                  <a:srgbClr val="888888"/>
                </a:solidFill>
              </a:defRPr>
            </a:lvl8pPr>
            <a:lvl9pPr indent="-228600" lvl="8" marL="4114800" algn="l">
              <a:lnSpc>
                <a:spcPct val="90000"/>
              </a:lnSpc>
              <a:spcBef>
                <a:spcPts val="2000"/>
              </a:spcBef>
              <a:spcAft>
                <a:spcPts val="0"/>
              </a:spcAft>
              <a:buClr>
                <a:srgbClr val="888888"/>
              </a:buClr>
              <a:buSzPts val="6400"/>
              <a:buNone/>
              <a:defRPr sz="6400">
                <a:solidFill>
                  <a:srgbClr val="888888"/>
                </a:solidFill>
              </a:defRPr>
            </a:lvl9pPr>
          </a:lstStyle>
          <a:p/>
        </p:txBody>
      </p:sp>
      <p:sp>
        <p:nvSpPr>
          <p:cNvPr id="34" name="Google Shape;34;p6"/>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2514600" y="1460506"/>
            <a:ext cx="31546801" cy="530225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 type="body"/>
          </p:nvPr>
        </p:nvSpPr>
        <p:spPr>
          <a:xfrm>
            <a:off x="2514600" y="7302500"/>
            <a:ext cx="15544800" cy="1740535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40" name="Google Shape;40;p7"/>
          <p:cNvSpPr txBox="1"/>
          <p:nvPr>
            <p:ph idx="2" type="body"/>
          </p:nvPr>
        </p:nvSpPr>
        <p:spPr>
          <a:xfrm>
            <a:off x="18516600" y="7302500"/>
            <a:ext cx="15544800" cy="1740535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41" name="Google Shape;41;p7"/>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2519364" y="1460506"/>
            <a:ext cx="31546801" cy="530225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 type="body"/>
          </p:nvPr>
        </p:nvSpPr>
        <p:spPr>
          <a:xfrm>
            <a:off x="2519368" y="6724652"/>
            <a:ext cx="15473361" cy="329564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4000"/>
              </a:spcBef>
              <a:spcAft>
                <a:spcPts val="0"/>
              </a:spcAft>
              <a:buClr>
                <a:schemeClr val="dk1"/>
              </a:buClr>
              <a:buSzPts val="9600"/>
              <a:buNone/>
              <a:defRPr b="1" sz="9600"/>
            </a:lvl1pPr>
            <a:lvl2pPr indent="-228600" lvl="1" marL="914400" algn="l">
              <a:lnSpc>
                <a:spcPct val="90000"/>
              </a:lnSpc>
              <a:spcBef>
                <a:spcPts val="2000"/>
              </a:spcBef>
              <a:spcAft>
                <a:spcPts val="0"/>
              </a:spcAft>
              <a:buClr>
                <a:schemeClr val="dk1"/>
              </a:buClr>
              <a:buSzPts val="8000"/>
              <a:buNone/>
              <a:defRPr b="1" sz="8000"/>
            </a:lvl2pPr>
            <a:lvl3pPr indent="-228600" lvl="2" marL="1371600" algn="l">
              <a:lnSpc>
                <a:spcPct val="90000"/>
              </a:lnSpc>
              <a:spcBef>
                <a:spcPts val="2000"/>
              </a:spcBef>
              <a:spcAft>
                <a:spcPts val="0"/>
              </a:spcAft>
              <a:buClr>
                <a:schemeClr val="dk1"/>
              </a:buClr>
              <a:buSzPts val="7200"/>
              <a:buNone/>
              <a:defRPr b="1" sz="7200"/>
            </a:lvl3pPr>
            <a:lvl4pPr indent="-228600" lvl="3" marL="1828800" algn="l">
              <a:lnSpc>
                <a:spcPct val="90000"/>
              </a:lnSpc>
              <a:spcBef>
                <a:spcPts val="2000"/>
              </a:spcBef>
              <a:spcAft>
                <a:spcPts val="0"/>
              </a:spcAft>
              <a:buClr>
                <a:schemeClr val="dk1"/>
              </a:buClr>
              <a:buSzPts val="6400"/>
              <a:buNone/>
              <a:defRPr b="1" sz="6400"/>
            </a:lvl4pPr>
            <a:lvl5pPr indent="-228600" lvl="4" marL="2286000" algn="l">
              <a:lnSpc>
                <a:spcPct val="90000"/>
              </a:lnSpc>
              <a:spcBef>
                <a:spcPts val="2000"/>
              </a:spcBef>
              <a:spcAft>
                <a:spcPts val="0"/>
              </a:spcAft>
              <a:buClr>
                <a:schemeClr val="dk1"/>
              </a:buClr>
              <a:buSzPts val="6400"/>
              <a:buNone/>
              <a:defRPr b="1" sz="6400"/>
            </a:lvl5pPr>
            <a:lvl6pPr indent="-228600" lvl="5" marL="2743200" algn="l">
              <a:lnSpc>
                <a:spcPct val="90000"/>
              </a:lnSpc>
              <a:spcBef>
                <a:spcPts val="2000"/>
              </a:spcBef>
              <a:spcAft>
                <a:spcPts val="0"/>
              </a:spcAft>
              <a:buClr>
                <a:schemeClr val="dk1"/>
              </a:buClr>
              <a:buSzPts val="6400"/>
              <a:buNone/>
              <a:defRPr b="1" sz="6400"/>
            </a:lvl6pPr>
            <a:lvl7pPr indent="-228600" lvl="6" marL="3200400" algn="l">
              <a:lnSpc>
                <a:spcPct val="90000"/>
              </a:lnSpc>
              <a:spcBef>
                <a:spcPts val="2000"/>
              </a:spcBef>
              <a:spcAft>
                <a:spcPts val="0"/>
              </a:spcAft>
              <a:buClr>
                <a:schemeClr val="dk1"/>
              </a:buClr>
              <a:buSzPts val="6400"/>
              <a:buNone/>
              <a:defRPr b="1" sz="6400"/>
            </a:lvl7pPr>
            <a:lvl8pPr indent="-228600" lvl="7" marL="3657600" algn="l">
              <a:lnSpc>
                <a:spcPct val="90000"/>
              </a:lnSpc>
              <a:spcBef>
                <a:spcPts val="2000"/>
              </a:spcBef>
              <a:spcAft>
                <a:spcPts val="0"/>
              </a:spcAft>
              <a:buClr>
                <a:schemeClr val="dk1"/>
              </a:buClr>
              <a:buSzPts val="6400"/>
              <a:buNone/>
              <a:defRPr b="1" sz="6400"/>
            </a:lvl8pPr>
            <a:lvl9pPr indent="-228600" lvl="8" marL="4114800" algn="l">
              <a:lnSpc>
                <a:spcPct val="90000"/>
              </a:lnSpc>
              <a:spcBef>
                <a:spcPts val="2000"/>
              </a:spcBef>
              <a:spcAft>
                <a:spcPts val="0"/>
              </a:spcAft>
              <a:buClr>
                <a:schemeClr val="dk1"/>
              </a:buClr>
              <a:buSzPts val="6400"/>
              <a:buNone/>
              <a:defRPr b="1" sz="6400"/>
            </a:lvl9pPr>
          </a:lstStyle>
          <a:p/>
        </p:txBody>
      </p:sp>
      <p:sp>
        <p:nvSpPr>
          <p:cNvPr id="47" name="Google Shape;47;p8"/>
          <p:cNvSpPr txBox="1"/>
          <p:nvPr>
            <p:ph idx="2" type="body"/>
          </p:nvPr>
        </p:nvSpPr>
        <p:spPr>
          <a:xfrm>
            <a:off x="2519368" y="10020300"/>
            <a:ext cx="15473361" cy="1473835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48" name="Google Shape;48;p8"/>
          <p:cNvSpPr txBox="1"/>
          <p:nvPr>
            <p:ph idx="3" type="body"/>
          </p:nvPr>
        </p:nvSpPr>
        <p:spPr>
          <a:xfrm>
            <a:off x="18516602" y="6724652"/>
            <a:ext cx="15549564" cy="329564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4000"/>
              </a:spcBef>
              <a:spcAft>
                <a:spcPts val="0"/>
              </a:spcAft>
              <a:buClr>
                <a:schemeClr val="dk1"/>
              </a:buClr>
              <a:buSzPts val="9600"/>
              <a:buNone/>
              <a:defRPr b="1" sz="9600"/>
            </a:lvl1pPr>
            <a:lvl2pPr indent="-228600" lvl="1" marL="914400" algn="l">
              <a:lnSpc>
                <a:spcPct val="90000"/>
              </a:lnSpc>
              <a:spcBef>
                <a:spcPts val="2000"/>
              </a:spcBef>
              <a:spcAft>
                <a:spcPts val="0"/>
              </a:spcAft>
              <a:buClr>
                <a:schemeClr val="dk1"/>
              </a:buClr>
              <a:buSzPts val="8000"/>
              <a:buNone/>
              <a:defRPr b="1" sz="8000"/>
            </a:lvl2pPr>
            <a:lvl3pPr indent="-228600" lvl="2" marL="1371600" algn="l">
              <a:lnSpc>
                <a:spcPct val="90000"/>
              </a:lnSpc>
              <a:spcBef>
                <a:spcPts val="2000"/>
              </a:spcBef>
              <a:spcAft>
                <a:spcPts val="0"/>
              </a:spcAft>
              <a:buClr>
                <a:schemeClr val="dk1"/>
              </a:buClr>
              <a:buSzPts val="7200"/>
              <a:buNone/>
              <a:defRPr b="1" sz="7200"/>
            </a:lvl3pPr>
            <a:lvl4pPr indent="-228600" lvl="3" marL="1828800" algn="l">
              <a:lnSpc>
                <a:spcPct val="90000"/>
              </a:lnSpc>
              <a:spcBef>
                <a:spcPts val="2000"/>
              </a:spcBef>
              <a:spcAft>
                <a:spcPts val="0"/>
              </a:spcAft>
              <a:buClr>
                <a:schemeClr val="dk1"/>
              </a:buClr>
              <a:buSzPts val="6400"/>
              <a:buNone/>
              <a:defRPr b="1" sz="6400"/>
            </a:lvl4pPr>
            <a:lvl5pPr indent="-228600" lvl="4" marL="2286000" algn="l">
              <a:lnSpc>
                <a:spcPct val="90000"/>
              </a:lnSpc>
              <a:spcBef>
                <a:spcPts val="2000"/>
              </a:spcBef>
              <a:spcAft>
                <a:spcPts val="0"/>
              </a:spcAft>
              <a:buClr>
                <a:schemeClr val="dk1"/>
              </a:buClr>
              <a:buSzPts val="6400"/>
              <a:buNone/>
              <a:defRPr b="1" sz="6400"/>
            </a:lvl5pPr>
            <a:lvl6pPr indent="-228600" lvl="5" marL="2743200" algn="l">
              <a:lnSpc>
                <a:spcPct val="90000"/>
              </a:lnSpc>
              <a:spcBef>
                <a:spcPts val="2000"/>
              </a:spcBef>
              <a:spcAft>
                <a:spcPts val="0"/>
              </a:spcAft>
              <a:buClr>
                <a:schemeClr val="dk1"/>
              </a:buClr>
              <a:buSzPts val="6400"/>
              <a:buNone/>
              <a:defRPr b="1" sz="6400"/>
            </a:lvl6pPr>
            <a:lvl7pPr indent="-228600" lvl="6" marL="3200400" algn="l">
              <a:lnSpc>
                <a:spcPct val="90000"/>
              </a:lnSpc>
              <a:spcBef>
                <a:spcPts val="2000"/>
              </a:spcBef>
              <a:spcAft>
                <a:spcPts val="0"/>
              </a:spcAft>
              <a:buClr>
                <a:schemeClr val="dk1"/>
              </a:buClr>
              <a:buSzPts val="6400"/>
              <a:buNone/>
              <a:defRPr b="1" sz="6400"/>
            </a:lvl7pPr>
            <a:lvl8pPr indent="-228600" lvl="7" marL="3657600" algn="l">
              <a:lnSpc>
                <a:spcPct val="90000"/>
              </a:lnSpc>
              <a:spcBef>
                <a:spcPts val="2000"/>
              </a:spcBef>
              <a:spcAft>
                <a:spcPts val="0"/>
              </a:spcAft>
              <a:buClr>
                <a:schemeClr val="dk1"/>
              </a:buClr>
              <a:buSzPts val="6400"/>
              <a:buNone/>
              <a:defRPr b="1" sz="6400"/>
            </a:lvl8pPr>
            <a:lvl9pPr indent="-228600" lvl="8" marL="4114800" algn="l">
              <a:lnSpc>
                <a:spcPct val="90000"/>
              </a:lnSpc>
              <a:spcBef>
                <a:spcPts val="2000"/>
              </a:spcBef>
              <a:spcAft>
                <a:spcPts val="0"/>
              </a:spcAft>
              <a:buClr>
                <a:schemeClr val="dk1"/>
              </a:buClr>
              <a:buSzPts val="6400"/>
              <a:buNone/>
              <a:defRPr b="1" sz="6400"/>
            </a:lvl9pPr>
          </a:lstStyle>
          <a:p/>
        </p:txBody>
      </p:sp>
      <p:sp>
        <p:nvSpPr>
          <p:cNvPr id="49" name="Google Shape;49;p8"/>
          <p:cNvSpPr txBox="1"/>
          <p:nvPr>
            <p:ph idx="4" type="body"/>
          </p:nvPr>
        </p:nvSpPr>
        <p:spPr>
          <a:xfrm>
            <a:off x="18516602" y="10020300"/>
            <a:ext cx="15549564" cy="1473835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50" name="Google Shape;50;p8"/>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2514600" y="1460506"/>
            <a:ext cx="31546801" cy="530225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9"/>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2519364" y="1828800"/>
            <a:ext cx="11796712" cy="6400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2800"/>
              <a:buFont typeface="Calibri"/>
              <a:buNone/>
              <a:defRPr sz="1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15549564" y="3949706"/>
            <a:ext cx="18516601" cy="19494500"/>
          </a:xfrm>
          <a:prstGeom prst="rect">
            <a:avLst/>
          </a:prstGeom>
          <a:noFill/>
          <a:ln>
            <a:noFill/>
          </a:ln>
        </p:spPr>
        <p:txBody>
          <a:bodyPr anchorCtr="0" anchor="t" bIns="45700" lIns="91425" spcFirstLastPara="1" rIns="91425" wrap="square" tIns="45700">
            <a:normAutofit/>
          </a:bodyPr>
          <a:lstStyle>
            <a:lvl1pPr indent="-1041400" lvl="0" marL="457200" algn="l">
              <a:lnSpc>
                <a:spcPct val="90000"/>
              </a:lnSpc>
              <a:spcBef>
                <a:spcPts val="4000"/>
              </a:spcBef>
              <a:spcAft>
                <a:spcPts val="0"/>
              </a:spcAft>
              <a:buClr>
                <a:schemeClr val="dk1"/>
              </a:buClr>
              <a:buSzPts val="12800"/>
              <a:buChar char="•"/>
              <a:defRPr sz="12800"/>
            </a:lvl1pPr>
            <a:lvl2pPr indent="-939800" lvl="1" marL="914400" algn="l">
              <a:lnSpc>
                <a:spcPct val="90000"/>
              </a:lnSpc>
              <a:spcBef>
                <a:spcPts val="2000"/>
              </a:spcBef>
              <a:spcAft>
                <a:spcPts val="0"/>
              </a:spcAft>
              <a:buClr>
                <a:schemeClr val="dk1"/>
              </a:buClr>
              <a:buSzPts val="11200"/>
              <a:buChar char="•"/>
              <a:defRPr sz="11200"/>
            </a:lvl2pPr>
            <a:lvl3pPr indent="-838200" lvl="2" marL="1371600" algn="l">
              <a:lnSpc>
                <a:spcPct val="90000"/>
              </a:lnSpc>
              <a:spcBef>
                <a:spcPts val="2000"/>
              </a:spcBef>
              <a:spcAft>
                <a:spcPts val="0"/>
              </a:spcAft>
              <a:buClr>
                <a:schemeClr val="dk1"/>
              </a:buClr>
              <a:buSzPts val="9600"/>
              <a:buChar char="•"/>
              <a:defRPr sz="9600"/>
            </a:lvl3pPr>
            <a:lvl4pPr indent="-736600" lvl="3" marL="1828800" algn="l">
              <a:lnSpc>
                <a:spcPct val="90000"/>
              </a:lnSpc>
              <a:spcBef>
                <a:spcPts val="2000"/>
              </a:spcBef>
              <a:spcAft>
                <a:spcPts val="0"/>
              </a:spcAft>
              <a:buClr>
                <a:schemeClr val="dk1"/>
              </a:buClr>
              <a:buSzPts val="8000"/>
              <a:buChar char="•"/>
              <a:defRPr sz="8000"/>
            </a:lvl4pPr>
            <a:lvl5pPr indent="-736600" lvl="4" marL="2286000" algn="l">
              <a:lnSpc>
                <a:spcPct val="90000"/>
              </a:lnSpc>
              <a:spcBef>
                <a:spcPts val="2000"/>
              </a:spcBef>
              <a:spcAft>
                <a:spcPts val="0"/>
              </a:spcAft>
              <a:buClr>
                <a:schemeClr val="dk1"/>
              </a:buClr>
              <a:buSzPts val="8000"/>
              <a:buChar char="•"/>
              <a:defRPr sz="8000"/>
            </a:lvl5pPr>
            <a:lvl6pPr indent="-736600" lvl="5" marL="2743200" algn="l">
              <a:lnSpc>
                <a:spcPct val="90000"/>
              </a:lnSpc>
              <a:spcBef>
                <a:spcPts val="2000"/>
              </a:spcBef>
              <a:spcAft>
                <a:spcPts val="0"/>
              </a:spcAft>
              <a:buClr>
                <a:schemeClr val="dk1"/>
              </a:buClr>
              <a:buSzPts val="8000"/>
              <a:buChar char="•"/>
              <a:defRPr sz="8000"/>
            </a:lvl6pPr>
            <a:lvl7pPr indent="-736600" lvl="6" marL="3200400" algn="l">
              <a:lnSpc>
                <a:spcPct val="90000"/>
              </a:lnSpc>
              <a:spcBef>
                <a:spcPts val="2000"/>
              </a:spcBef>
              <a:spcAft>
                <a:spcPts val="0"/>
              </a:spcAft>
              <a:buClr>
                <a:schemeClr val="dk1"/>
              </a:buClr>
              <a:buSzPts val="8000"/>
              <a:buChar char="•"/>
              <a:defRPr sz="8000"/>
            </a:lvl7pPr>
            <a:lvl8pPr indent="-736600" lvl="7" marL="3657600" algn="l">
              <a:lnSpc>
                <a:spcPct val="90000"/>
              </a:lnSpc>
              <a:spcBef>
                <a:spcPts val="2000"/>
              </a:spcBef>
              <a:spcAft>
                <a:spcPts val="0"/>
              </a:spcAft>
              <a:buClr>
                <a:schemeClr val="dk1"/>
              </a:buClr>
              <a:buSzPts val="8000"/>
              <a:buChar char="•"/>
              <a:defRPr sz="8000"/>
            </a:lvl8pPr>
            <a:lvl9pPr indent="-736600" lvl="8" marL="4114800" algn="l">
              <a:lnSpc>
                <a:spcPct val="90000"/>
              </a:lnSpc>
              <a:spcBef>
                <a:spcPts val="2000"/>
              </a:spcBef>
              <a:spcAft>
                <a:spcPts val="0"/>
              </a:spcAft>
              <a:buClr>
                <a:schemeClr val="dk1"/>
              </a:buClr>
              <a:buSzPts val="8000"/>
              <a:buChar char="•"/>
              <a:defRPr sz="8000"/>
            </a:lvl9pPr>
          </a:lstStyle>
          <a:p/>
        </p:txBody>
      </p:sp>
      <p:sp>
        <p:nvSpPr>
          <p:cNvPr id="61" name="Google Shape;61;p10"/>
          <p:cNvSpPr txBox="1"/>
          <p:nvPr>
            <p:ph idx="2" type="body"/>
          </p:nvPr>
        </p:nvSpPr>
        <p:spPr>
          <a:xfrm>
            <a:off x="2519364" y="8229600"/>
            <a:ext cx="11796712" cy="1524635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000"/>
              </a:spcBef>
              <a:spcAft>
                <a:spcPts val="0"/>
              </a:spcAft>
              <a:buClr>
                <a:schemeClr val="dk1"/>
              </a:buClr>
              <a:buSzPts val="6400"/>
              <a:buNone/>
              <a:defRPr sz="6400"/>
            </a:lvl1pPr>
            <a:lvl2pPr indent="-228600" lvl="1" marL="914400" algn="l">
              <a:lnSpc>
                <a:spcPct val="90000"/>
              </a:lnSpc>
              <a:spcBef>
                <a:spcPts val="2000"/>
              </a:spcBef>
              <a:spcAft>
                <a:spcPts val="0"/>
              </a:spcAft>
              <a:buClr>
                <a:schemeClr val="dk1"/>
              </a:buClr>
              <a:buSzPts val="5600"/>
              <a:buNone/>
              <a:defRPr sz="5600"/>
            </a:lvl2pPr>
            <a:lvl3pPr indent="-228600" lvl="2" marL="1371600" algn="l">
              <a:lnSpc>
                <a:spcPct val="90000"/>
              </a:lnSpc>
              <a:spcBef>
                <a:spcPts val="2000"/>
              </a:spcBef>
              <a:spcAft>
                <a:spcPts val="0"/>
              </a:spcAft>
              <a:buClr>
                <a:schemeClr val="dk1"/>
              </a:buClr>
              <a:buSzPts val="4800"/>
              <a:buNone/>
              <a:defRPr sz="4800"/>
            </a:lvl3pPr>
            <a:lvl4pPr indent="-228600" lvl="3" marL="1828800" algn="l">
              <a:lnSpc>
                <a:spcPct val="90000"/>
              </a:lnSpc>
              <a:spcBef>
                <a:spcPts val="2000"/>
              </a:spcBef>
              <a:spcAft>
                <a:spcPts val="0"/>
              </a:spcAft>
              <a:buClr>
                <a:schemeClr val="dk1"/>
              </a:buClr>
              <a:buSzPts val="4000"/>
              <a:buNone/>
              <a:defRPr sz="4000"/>
            </a:lvl4pPr>
            <a:lvl5pPr indent="-228600" lvl="4" marL="2286000" algn="l">
              <a:lnSpc>
                <a:spcPct val="90000"/>
              </a:lnSpc>
              <a:spcBef>
                <a:spcPts val="2000"/>
              </a:spcBef>
              <a:spcAft>
                <a:spcPts val="0"/>
              </a:spcAft>
              <a:buClr>
                <a:schemeClr val="dk1"/>
              </a:buClr>
              <a:buSzPts val="4000"/>
              <a:buNone/>
              <a:defRPr sz="4000"/>
            </a:lvl5pPr>
            <a:lvl6pPr indent="-228600" lvl="5" marL="2743200" algn="l">
              <a:lnSpc>
                <a:spcPct val="90000"/>
              </a:lnSpc>
              <a:spcBef>
                <a:spcPts val="2000"/>
              </a:spcBef>
              <a:spcAft>
                <a:spcPts val="0"/>
              </a:spcAft>
              <a:buClr>
                <a:schemeClr val="dk1"/>
              </a:buClr>
              <a:buSzPts val="4000"/>
              <a:buNone/>
              <a:defRPr sz="4000"/>
            </a:lvl6pPr>
            <a:lvl7pPr indent="-228600" lvl="6" marL="3200400" algn="l">
              <a:lnSpc>
                <a:spcPct val="90000"/>
              </a:lnSpc>
              <a:spcBef>
                <a:spcPts val="2000"/>
              </a:spcBef>
              <a:spcAft>
                <a:spcPts val="0"/>
              </a:spcAft>
              <a:buClr>
                <a:schemeClr val="dk1"/>
              </a:buClr>
              <a:buSzPts val="4000"/>
              <a:buNone/>
              <a:defRPr sz="4000"/>
            </a:lvl7pPr>
            <a:lvl8pPr indent="-228600" lvl="7" marL="3657600" algn="l">
              <a:lnSpc>
                <a:spcPct val="90000"/>
              </a:lnSpc>
              <a:spcBef>
                <a:spcPts val="2000"/>
              </a:spcBef>
              <a:spcAft>
                <a:spcPts val="0"/>
              </a:spcAft>
              <a:buClr>
                <a:schemeClr val="dk1"/>
              </a:buClr>
              <a:buSzPts val="4000"/>
              <a:buNone/>
              <a:defRPr sz="4000"/>
            </a:lvl8pPr>
            <a:lvl9pPr indent="-228600" lvl="8" marL="4114800" algn="l">
              <a:lnSpc>
                <a:spcPct val="90000"/>
              </a:lnSpc>
              <a:spcBef>
                <a:spcPts val="2000"/>
              </a:spcBef>
              <a:spcAft>
                <a:spcPts val="0"/>
              </a:spcAft>
              <a:buClr>
                <a:schemeClr val="dk1"/>
              </a:buClr>
              <a:buSzPts val="4000"/>
              <a:buNone/>
              <a:defRPr sz="4000"/>
            </a:lvl9pPr>
          </a:lstStyle>
          <a:p/>
        </p:txBody>
      </p:sp>
      <p:sp>
        <p:nvSpPr>
          <p:cNvPr id="62" name="Google Shape;62;p10"/>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2519364" y="1828800"/>
            <a:ext cx="11796712" cy="6400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2800"/>
              <a:buFont typeface="Calibri"/>
              <a:buNone/>
              <a:defRPr sz="1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15549564" y="3949706"/>
            <a:ext cx="18516601" cy="19494500"/>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4000"/>
              </a:spcBef>
              <a:spcAft>
                <a:spcPts val="0"/>
              </a:spcAft>
              <a:buClr>
                <a:schemeClr val="dk1"/>
              </a:buClr>
              <a:buSzPts val="12800"/>
              <a:buFont typeface="Arial"/>
              <a:buNone/>
              <a:defRPr b="0" i="0" sz="12800" u="none" cap="none" strike="noStrike">
                <a:solidFill>
                  <a:schemeClr val="dk1"/>
                </a:solidFill>
                <a:latin typeface="Calibri"/>
                <a:ea typeface="Calibri"/>
                <a:cs typeface="Calibri"/>
                <a:sym typeface="Calibri"/>
              </a:defRPr>
            </a:lvl1pPr>
            <a:lvl2pPr lvl="1" marR="0" rtl="0" algn="l">
              <a:lnSpc>
                <a:spcPct val="90000"/>
              </a:lnSpc>
              <a:spcBef>
                <a:spcPts val="2000"/>
              </a:spcBef>
              <a:spcAft>
                <a:spcPts val="0"/>
              </a:spcAft>
              <a:buClr>
                <a:schemeClr val="dk1"/>
              </a:buClr>
              <a:buSzPts val="11200"/>
              <a:buFont typeface="Arial"/>
              <a:buNone/>
              <a:defRPr b="0" i="0" sz="11200" u="none" cap="none" strike="noStrike">
                <a:solidFill>
                  <a:schemeClr val="dk1"/>
                </a:solidFill>
                <a:latin typeface="Calibri"/>
                <a:ea typeface="Calibri"/>
                <a:cs typeface="Calibri"/>
                <a:sym typeface="Calibri"/>
              </a:defRPr>
            </a:lvl2pPr>
            <a:lvl3pPr lvl="2" marR="0" rtl="0" algn="l">
              <a:lnSpc>
                <a:spcPct val="90000"/>
              </a:lnSpc>
              <a:spcBef>
                <a:spcPts val="2000"/>
              </a:spcBef>
              <a:spcAft>
                <a:spcPts val="0"/>
              </a:spcAft>
              <a:buClr>
                <a:schemeClr val="dk1"/>
              </a:buClr>
              <a:buSzPts val="9600"/>
              <a:buFont typeface="Arial"/>
              <a:buNone/>
              <a:defRPr b="0" i="0" sz="9600" u="none" cap="none" strike="noStrike">
                <a:solidFill>
                  <a:schemeClr val="dk1"/>
                </a:solidFill>
                <a:latin typeface="Calibri"/>
                <a:ea typeface="Calibri"/>
                <a:cs typeface="Calibri"/>
                <a:sym typeface="Calibri"/>
              </a:defRPr>
            </a:lvl3pPr>
            <a:lvl4pPr lvl="3" marR="0" rtl="0" algn="l">
              <a:lnSpc>
                <a:spcPct val="90000"/>
              </a:lnSpc>
              <a:spcBef>
                <a:spcPts val="2000"/>
              </a:spcBef>
              <a:spcAft>
                <a:spcPts val="0"/>
              </a:spcAft>
              <a:buClr>
                <a:schemeClr val="dk1"/>
              </a:buClr>
              <a:buSzPts val="8000"/>
              <a:buFont typeface="Arial"/>
              <a:buNone/>
              <a:defRPr b="0" i="0" sz="8000" u="none" cap="none" strike="noStrike">
                <a:solidFill>
                  <a:schemeClr val="dk1"/>
                </a:solidFill>
                <a:latin typeface="Calibri"/>
                <a:ea typeface="Calibri"/>
                <a:cs typeface="Calibri"/>
                <a:sym typeface="Calibri"/>
              </a:defRPr>
            </a:lvl4pPr>
            <a:lvl5pPr lvl="4" marR="0" rtl="0" algn="l">
              <a:lnSpc>
                <a:spcPct val="90000"/>
              </a:lnSpc>
              <a:spcBef>
                <a:spcPts val="2000"/>
              </a:spcBef>
              <a:spcAft>
                <a:spcPts val="0"/>
              </a:spcAft>
              <a:buClr>
                <a:schemeClr val="dk1"/>
              </a:buClr>
              <a:buSzPts val="8000"/>
              <a:buFont typeface="Arial"/>
              <a:buNone/>
              <a:defRPr b="0" i="0" sz="8000" u="none" cap="none" strike="noStrike">
                <a:solidFill>
                  <a:schemeClr val="dk1"/>
                </a:solidFill>
                <a:latin typeface="Calibri"/>
                <a:ea typeface="Calibri"/>
                <a:cs typeface="Calibri"/>
                <a:sym typeface="Calibri"/>
              </a:defRPr>
            </a:lvl5pPr>
            <a:lvl6pPr lvl="5" marR="0" rtl="0" algn="l">
              <a:lnSpc>
                <a:spcPct val="90000"/>
              </a:lnSpc>
              <a:spcBef>
                <a:spcPts val="2000"/>
              </a:spcBef>
              <a:spcAft>
                <a:spcPts val="0"/>
              </a:spcAft>
              <a:buClr>
                <a:schemeClr val="dk1"/>
              </a:buClr>
              <a:buSzPts val="8000"/>
              <a:buFont typeface="Arial"/>
              <a:buNone/>
              <a:defRPr b="0" i="0" sz="8000" u="none" cap="none" strike="noStrike">
                <a:solidFill>
                  <a:schemeClr val="dk1"/>
                </a:solidFill>
                <a:latin typeface="Calibri"/>
                <a:ea typeface="Calibri"/>
                <a:cs typeface="Calibri"/>
                <a:sym typeface="Calibri"/>
              </a:defRPr>
            </a:lvl6pPr>
            <a:lvl7pPr lvl="6" marR="0" rtl="0" algn="l">
              <a:lnSpc>
                <a:spcPct val="90000"/>
              </a:lnSpc>
              <a:spcBef>
                <a:spcPts val="2000"/>
              </a:spcBef>
              <a:spcAft>
                <a:spcPts val="0"/>
              </a:spcAft>
              <a:buClr>
                <a:schemeClr val="dk1"/>
              </a:buClr>
              <a:buSzPts val="8000"/>
              <a:buFont typeface="Arial"/>
              <a:buNone/>
              <a:defRPr b="0" i="0" sz="8000" u="none" cap="none" strike="noStrike">
                <a:solidFill>
                  <a:schemeClr val="dk1"/>
                </a:solidFill>
                <a:latin typeface="Calibri"/>
                <a:ea typeface="Calibri"/>
                <a:cs typeface="Calibri"/>
                <a:sym typeface="Calibri"/>
              </a:defRPr>
            </a:lvl7pPr>
            <a:lvl8pPr lvl="7" marR="0" rtl="0" algn="l">
              <a:lnSpc>
                <a:spcPct val="90000"/>
              </a:lnSpc>
              <a:spcBef>
                <a:spcPts val="2000"/>
              </a:spcBef>
              <a:spcAft>
                <a:spcPts val="0"/>
              </a:spcAft>
              <a:buClr>
                <a:schemeClr val="dk1"/>
              </a:buClr>
              <a:buSzPts val="8000"/>
              <a:buFont typeface="Arial"/>
              <a:buNone/>
              <a:defRPr b="0" i="0" sz="8000" u="none" cap="none" strike="noStrike">
                <a:solidFill>
                  <a:schemeClr val="dk1"/>
                </a:solidFill>
                <a:latin typeface="Calibri"/>
                <a:ea typeface="Calibri"/>
                <a:cs typeface="Calibri"/>
                <a:sym typeface="Calibri"/>
              </a:defRPr>
            </a:lvl8pPr>
            <a:lvl9pPr lvl="8" marR="0" rtl="0" algn="l">
              <a:lnSpc>
                <a:spcPct val="90000"/>
              </a:lnSpc>
              <a:spcBef>
                <a:spcPts val="2000"/>
              </a:spcBef>
              <a:spcAft>
                <a:spcPts val="0"/>
              </a:spcAft>
              <a:buClr>
                <a:schemeClr val="dk1"/>
              </a:buClr>
              <a:buSzPts val="8000"/>
              <a:buFont typeface="Arial"/>
              <a:buNone/>
              <a:defRPr b="0" i="0" sz="8000" u="none" cap="none" strike="noStrike">
                <a:solidFill>
                  <a:schemeClr val="dk1"/>
                </a:solidFill>
                <a:latin typeface="Calibri"/>
                <a:ea typeface="Calibri"/>
                <a:cs typeface="Calibri"/>
                <a:sym typeface="Calibri"/>
              </a:defRPr>
            </a:lvl9pPr>
          </a:lstStyle>
          <a:p/>
        </p:txBody>
      </p:sp>
      <p:sp>
        <p:nvSpPr>
          <p:cNvPr id="68" name="Google Shape;68;p11"/>
          <p:cNvSpPr txBox="1"/>
          <p:nvPr>
            <p:ph idx="1" type="body"/>
          </p:nvPr>
        </p:nvSpPr>
        <p:spPr>
          <a:xfrm>
            <a:off x="2519364" y="8229600"/>
            <a:ext cx="11796712" cy="1524635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000"/>
              </a:spcBef>
              <a:spcAft>
                <a:spcPts val="0"/>
              </a:spcAft>
              <a:buClr>
                <a:schemeClr val="dk1"/>
              </a:buClr>
              <a:buSzPts val="6400"/>
              <a:buNone/>
              <a:defRPr sz="6400"/>
            </a:lvl1pPr>
            <a:lvl2pPr indent="-228600" lvl="1" marL="914400" algn="l">
              <a:lnSpc>
                <a:spcPct val="90000"/>
              </a:lnSpc>
              <a:spcBef>
                <a:spcPts val="2000"/>
              </a:spcBef>
              <a:spcAft>
                <a:spcPts val="0"/>
              </a:spcAft>
              <a:buClr>
                <a:schemeClr val="dk1"/>
              </a:buClr>
              <a:buSzPts val="5600"/>
              <a:buNone/>
              <a:defRPr sz="5600"/>
            </a:lvl2pPr>
            <a:lvl3pPr indent="-228600" lvl="2" marL="1371600" algn="l">
              <a:lnSpc>
                <a:spcPct val="90000"/>
              </a:lnSpc>
              <a:spcBef>
                <a:spcPts val="2000"/>
              </a:spcBef>
              <a:spcAft>
                <a:spcPts val="0"/>
              </a:spcAft>
              <a:buClr>
                <a:schemeClr val="dk1"/>
              </a:buClr>
              <a:buSzPts val="4800"/>
              <a:buNone/>
              <a:defRPr sz="4800"/>
            </a:lvl3pPr>
            <a:lvl4pPr indent="-228600" lvl="3" marL="1828800" algn="l">
              <a:lnSpc>
                <a:spcPct val="90000"/>
              </a:lnSpc>
              <a:spcBef>
                <a:spcPts val="2000"/>
              </a:spcBef>
              <a:spcAft>
                <a:spcPts val="0"/>
              </a:spcAft>
              <a:buClr>
                <a:schemeClr val="dk1"/>
              </a:buClr>
              <a:buSzPts val="4000"/>
              <a:buNone/>
              <a:defRPr sz="4000"/>
            </a:lvl4pPr>
            <a:lvl5pPr indent="-228600" lvl="4" marL="2286000" algn="l">
              <a:lnSpc>
                <a:spcPct val="90000"/>
              </a:lnSpc>
              <a:spcBef>
                <a:spcPts val="2000"/>
              </a:spcBef>
              <a:spcAft>
                <a:spcPts val="0"/>
              </a:spcAft>
              <a:buClr>
                <a:schemeClr val="dk1"/>
              </a:buClr>
              <a:buSzPts val="4000"/>
              <a:buNone/>
              <a:defRPr sz="4000"/>
            </a:lvl5pPr>
            <a:lvl6pPr indent="-228600" lvl="5" marL="2743200" algn="l">
              <a:lnSpc>
                <a:spcPct val="90000"/>
              </a:lnSpc>
              <a:spcBef>
                <a:spcPts val="2000"/>
              </a:spcBef>
              <a:spcAft>
                <a:spcPts val="0"/>
              </a:spcAft>
              <a:buClr>
                <a:schemeClr val="dk1"/>
              </a:buClr>
              <a:buSzPts val="4000"/>
              <a:buNone/>
              <a:defRPr sz="4000"/>
            </a:lvl6pPr>
            <a:lvl7pPr indent="-228600" lvl="6" marL="3200400" algn="l">
              <a:lnSpc>
                <a:spcPct val="90000"/>
              </a:lnSpc>
              <a:spcBef>
                <a:spcPts val="2000"/>
              </a:spcBef>
              <a:spcAft>
                <a:spcPts val="0"/>
              </a:spcAft>
              <a:buClr>
                <a:schemeClr val="dk1"/>
              </a:buClr>
              <a:buSzPts val="4000"/>
              <a:buNone/>
              <a:defRPr sz="4000"/>
            </a:lvl7pPr>
            <a:lvl8pPr indent="-228600" lvl="7" marL="3657600" algn="l">
              <a:lnSpc>
                <a:spcPct val="90000"/>
              </a:lnSpc>
              <a:spcBef>
                <a:spcPts val="2000"/>
              </a:spcBef>
              <a:spcAft>
                <a:spcPts val="0"/>
              </a:spcAft>
              <a:buClr>
                <a:schemeClr val="dk1"/>
              </a:buClr>
              <a:buSzPts val="4000"/>
              <a:buNone/>
              <a:defRPr sz="4000"/>
            </a:lvl8pPr>
            <a:lvl9pPr indent="-228600" lvl="8" marL="4114800" algn="l">
              <a:lnSpc>
                <a:spcPct val="90000"/>
              </a:lnSpc>
              <a:spcBef>
                <a:spcPts val="2000"/>
              </a:spcBef>
              <a:spcAft>
                <a:spcPts val="0"/>
              </a:spcAft>
              <a:buClr>
                <a:schemeClr val="dk1"/>
              </a:buClr>
              <a:buSzPts val="4000"/>
              <a:buNone/>
              <a:defRPr sz="4000"/>
            </a:lvl9pPr>
          </a:lstStyle>
          <a:p/>
        </p:txBody>
      </p:sp>
      <p:sp>
        <p:nvSpPr>
          <p:cNvPr id="69" name="Google Shape;69;p11"/>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2514600" y="1460506"/>
            <a:ext cx="31546801" cy="530225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9585324" y="231776"/>
            <a:ext cx="17405352" cy="315468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75" name="Google Shape;75;p12"/>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18494377" y="9140826"/>
            <a:ext cx="23247352" cy="7886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2492375" y="1482726"/>
            <a:ext cx="23247352" cy="232029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000"/>
              </a:spcBef>
              <a:spcAft>
                <a:spcPts val="0"/>
              </a:spcAft>
              <a:buClr>
                <a:schemeClr val="dk1"/>
              </a:buClr>
              <a:buSzPts val="1800"/>
              <a:buChar char="•"/>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2000"/>
              </a:spcBef>
              <a:spcAft>
                <a:spcPts val="0"/>
              </a:spcAft>
              <a:buClr>
                <a:schemeClr val="dk1"/>
              </a:buClr>
              <a:buSzPts val="1800"/>
              <a:buChar char="•"/>
              <a:defRPr/>
            </a:lvl3pPr>
            <a:lvl4pPr indent="-342900" lvl="3" marL="1828800" algn="l">
              <a:lnSpc>
                <a:spcPct val="90000"/>
              </a:lnSpc>
              <a:spcBef>
                <a:spcPts val="2000"/>
              </a:spcBef>
              <a:spcAft>
                <a:spcPts val="0"/>
              </a:spcAft>
              <a:buClr>
                <a:schemeClr val="dk1"/>
              </a:buClr>
              <a:buSzPts val="1800"/>
              <a:buChar char="•"/>
              <a:defRPr/>
            </a:lvl4pPr>
            <a:lvl5pPr indent="-342900" lvl="4" marL="2286000" algn="l">
              <a:lnSpc>
                <a:spcPct val="90000"/>
              </a:lnSpc>
              <a:spcBef>
                <a:spcPts val="2000"/>
              </a:spcBef>
              <a:spcAft>
                <a:spcPts val="0"/>
              </a:spcAft>
              <a:buClr>
                <a:schemeClr val="dk1"/>
              </a:buClr>
              <a:buSzPts val="1800"/>
              <a:buChar char="•"/>
              <a:defRPr/>
            </a:lvl5pPr>
            <a:lvl6pPr indent="-342900" lvl="5" marL="2743200" algn="l">
              <a:lnSpc>
                <a:spcPct val="90000"/>
              </a:lnSpc>
              <a:spcBef>
                <a:spcPts val="2000"/>
              </a:spcBef>
              <a:spcAft>
                <a:spcPts val="0"/>
              </a:spcAft>
              <a:buClr>
                <a:schemeClr val="dk1"/>
              </a:buClr>
              <a:buSzPts val="1800"/>
              <a:buChar char="•"/>
              <a:defRPr/>
            </a:lvl6pPr>
            <a:lvl7pPr indent="-342900" lvl="6" marL="3200400" algn="l">
              <a:lnSpc>
                <a:spcPct val="90000"/>
              </a:lnSpc>
              <a:spcBef>
                <a:spcPts val="2000"/>
              </a:spcBef>
              <a:spcAft>
                <a:spcPts val="0"/>
              </a:spcAft>
              <a:buClr>
                <a:schemeClr val="dk1"/>
              </a:buClr>
              <a:buSzPts val="1800"/>
              <a:buChar char="•"/>
              <a:defRPr/>
            </a:lvl7pPr>
            <a:lvl8pPr indent="-342900" lvl="7" marL="3657600" algn="l">
              <a:lnSpc>
                <a:spcPct val="90000"/>
              </a:lnSpc>
              <a:spcBef>
                <a:spcPts val="2000"/>
              </a:spcBef>
              <a:spcAft>
                <a:spcPts val="0"/>
              </a:spcAft>
              <a:buClr>
                <a:schemeClr val="dk1"/>
              </a:buClr>
              <a:buSzPts val="1800"/>
              <a:buChar char="•"/>
              <a:defRPr/>
            </a:lvl8pPr>
            <a:lvl9pPr indent="-342900" lvl="8" marL="4114800" algn="l">
              <a:lnSpc>
                <a:spcPct val="90000"/>
              </a:lnSpc>
              <a:spcBef>
                <a:spcPts val="2000"/>
              </a:spcBef>
              <a:spcAft>
                <a:spcPts val="0"/>
              </a:spcAft>
              <a:buClr>
                <a:schemeClr val="dk1"/>
              </a:buClr>
              <a:buSzPts val="1800"/>
              <a:buChar char="•"/>
              <a:defRPr/>
            </a:lvl9pPr>
          </a:lstStyle>
          <a:p/>
        </p:txBody>
      </p:sp>
      <p:sp>
        <p:nvSpPr>
          <p:cNvPr id="81" name="Google Shape;81;p13"/>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514600" y="1460506"/>
            <a:ext cx="31546801" cy="530225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7600"/>
              <a:buFont typeface="Calibri"/>
              <a:buNone/>
              <a:defRPr b="0" i="0" sz="176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p:nvPr>
            <p:ph idx="1" type="body"/>
          </p:nvPr>
        </p:nvSpPr>
        <p:spPr>
          <a:xfrm>
            <a:off x="2514600" y="7302500"/>
            <a:ext cx="31546801" cy="17405352"/>
          </a:xfrm>
          <a:prstGeom prst="rect">
            <a:avLst/>
          </a:prstGeom>
          <a:noFill/>
          <a:ln>
            <a:noFill/>
          </a:ln>
        </p:spPr>
        <p:txBody>
          <a:bodyPr anchorCtr="0" anchor="t" bIns="45700" lIns="91425" spcFirstLastPara="1" rIns="91425" wrap="square" tIns="45700">
            <a:normAutofit/>
          </a:bodyPr>
          <a:lstStyle>
            <a:lvl1pPr indent="-939800" lvl="0" marL="457200" marR="0" rtl="0" algn="l">
              <a:lnSpc>
                <a:spcPct val="90000"/>
              </a:lnSpc>
              <a:spcBef>
                <a:spcPts val="4000"/>
              </a:spcBef>
              <a:spcAft>
                <a:spcPts val="0"/>
              </a:spcAft>
              <a:buClr>
                <a:schemeClr val="dk1"/>
              </a:buClr>
              <a:buSzPts val="11200"/>
              <a:buFont typeface="Arial"/>
              <a:buChar char="•"/>
              <a:defRPr b="0" i="0" sz="11200" u="none" cap="none" strike="noStrike">
                <a:solidFill>
                  <a:schemeClr val="dk1"/>
                </a:solidFill>
                <a:latin typeface="Calibri"/>
                <a:ea typeface="Calibri"/>
                <a:cs typeface="Calibri"/>
                <a:sym typeface="Calibri"/>
              </a:defRPr>
            </a:lvl1pPr>
            <a:lvl2pPr indent="-838200" lvl="1" marL="914400" marR="0" rtl="0" algn="l">
              <a:lnSpc>
                <a:spcPct val="90000"/>
              </a:lnSpc>
              <a:spcBef>
                <a:spcPts val="2000"/>
              </a:spcBef>
              <a:spcAft>
                <a:spcPts val="0"/>
              </a:spcAft>
              <a:buClr>
                <a:schemeClr val="dk1"/>
              </a:buClr>
              <a:buSzPts val="9600"/>
              <a:buFont typeface="Arial"/>
              <a:buChar char="•"/>
              <a:defRPr b="0" i="0" sz="9600" u="none" cap="none" strike="noStrike">
                <a:solidFill>
                  <a:schemeClr val="dk1"/>
                </a:solidFill>
                <a:latin typeface="Calibri"/>
                <a:ea typeface="Calibri"/>
                <a:cs typeface="Calibri"/>
                <a:sym typeface="Calibri"/>
              </a:defRPr>
            </a:lvl2pPr>
            <a:lvl3pPr indent="-736600" lvl="2" marL="1371600" marR="0" rtl="0" algn="l">
              <a:lnSpc>
                <a:spcPct val="90000"/>
              </a:lnSpc>
              <a:spcBef>
                <a:spcPts val="2000"/>
              </a:spcBef>
              <a:spcAft>
                <a:spcPts val="0"/>
              </a:spcAft>
              <a:buClr>
                <a:schemeClr val="dk1"/>
              </a:buClr>
              <a:buSzPts val="8000"/>
              <a:buFont typeface="Arial"/>
              <a:buChar char="•"/>
              <a:defRPr b="0" i="0" sz="8000" u="none" cap="none" strike="noStrike">
                <a:solidFill>
                  <a:schemeClr val="dk1"/>
                </a:solidFill>
                <a:latin typeface="Calibri"/>
                <a:ea typeface="Calibri"/>
                <a:cs typeface="Calibri"/>
                <a:sym typeface="Calibri"/>
              </a:defRPr>
            </a:lvl3pPr>
            <a:lvl4pPr indent="-685800" lvl="3" marL="1828800" marR="0" rtl="0" algn="l">
              <a:lnSpc>
                <a:spcPct val="90000"/>
              </a:lnSpc>
              <a:spcBef>
                <a:spcPts val="2000"/>
              </a:spcBef>
              <a:spcAft>
                <a:spcPts val="0"/>
              </a:spcAft>
              <a:buClr>
                <a:schemeClr val="dk1"/>
              </a:buClr>
              <a:buSzPts val="7200"/>
              <a:buFont typeface="Arial"/>
              <a:buChar char="•"/>
              <a:defRPr b="0" i="0" sz="7200" u="none" cap="none" strike="noStrike">
                <a:solidFill>
                  <a:schemeClr val="dk1"/>
                </a:solidFill>
                <a:latin typeface="Calibri"/>
                <a:ea typeface="Calibri"/>
                <a:cs typeface="Calibri"/>
                <a:sym typeface="Calibri"/>
              </a:defRPr>
            </a:lvl4pPr>
            <a:lvl5pPr indent="-685800" lvl="4" marL="2286000" marR="0" rtl="0" algn="l">
              <a:lnSpc>
                <a:spcPct val="90000"/>
              </a:lnSpc>
              <a:spcBef>
                <a:spcPts val="2000"/>
              </a:spcBef>
              <a:spcAft>
                <a:spcPts val="0"/>
              </a:spcAft>
              <a:buClr>
                <a:schemeClr val="dk1"/>
              </a:buClr>
              <a:buSzPts val="7200"/>
              <a:buFont typeface="Arial"/>
              <a:buChar char="•"/>
              <a:defRPr b="0" i="0" sz="7200" u="none" cap="none" strike="noStrike">
                <a:solidFill>
                  <a:schemeClr val="dk1"/>
                </a:solidFill>
                <a:latin typeface="Calibri"/>
                <a:ea typeface="Calibri"/>
                <a:cs typeface="Calibri"/>
                <a:sym typeface="Calibri"/>
              </a:defRPr>
            </a:lvl5pPr>
            <a:lvl6pPr indent="-685800" lvl="5" marL="2743200" marR="0" rtl="0" algn="l">
              <a:lnSpc>
                <a:spcPct val="90000"/>
              </a:lnSpc>
              <a:spcBef>
                <a:spcPts val="2000"/>
              </a:spcBef>
              <a:spcAft>
                <a:spcPts val="0"/>
              </a:spcAft>
              <a:buClr>
                <a:schemeClr val="dk1"/>
              </a:buClr>
              <a:buSzPts val="7200"/>
              <a:buFont typeface="Arial"/>
              <a:buChar char="•"/>
              <a:defRPr b="0" i="0" sz="7200" u="none" cap="none" strike="noStrike">
                <a:solidFill>
                  <a:schemeClr val="dk1"/>
                </a:solidFill>
                <a:latin typeface="Calibri"/>
                <a:ea typeface="Calibri"/>
                <a:cs typeface="Calibri"/>
                <a:sym typeface="Calibri"/>
              </a:defRPr>
            </a:lvl6pPr>
            <a:lvl7pPr indent="-685800" lvl="6" marL="3200400" marR="0" rtl="0" algn="l">
              <a:lnSpc>
                <a:spcPct val="90000"/>
              </a:lnSpc>
              <a:spcBef>
                <a:spcPts val="2000"/>
              </a:spcBef>
              <a:spcAft>
                <a:spcPts val="0"/>
              </a:spcAft>
              <a:buClr>
                <a:schemeClr val="dk1"/>
              </a:buClr>
              <a:buSzPts val="7200"/>
              <a:buFont typeface="Arial"/>
              <a:buChar char="•"/>
              <a:defRPr b="0" i="0" sz="7200" u="none" cap="none" strike="noStrike">
                <a:solidFill>
                  <a:schemeClr val="dk1"/>
                </a:solidFill>
                <a:latin typeface="Calibri"/>
                <a:ea typeface="Calibri"/>
                <a:cs typeface="Calibri"/>
                <a:sym typeface="Calibri"/>
              </a:defRPr>
            </a:lvl7pPr>
            <a:lvl8pPr indent="-685800" lvl="7" marL="3657600" marR="0" rtl="0" algn="l">
              <a:lnSpc>
                <a:spcPct val="90000"/>
              </a:lnSpc>
              <a:spcBef>
                <a:spcPts val="2000"/>
              </a:spcBef>
              <a:spcAft>
                <a:spcPts val="0"/>
              </a:spcAft>
              <a:buClr>
                <a:schemeClr val="dk1"/>
              </a:buClr>
              <a:buSzPts val="7200"/>
              <a:buFont typeface="Arial"/>
              <a:buChar char="•"/>
              <a:defRPr b="0" i="0" sz="7200" u="none" cap="none" strike="noStrike">
                <a:solidFill>
                  <a:schemeClr val="dk1"/>
                </a:solidFill>
                <a:latin typeface="Calibri"/>
                <a:ea typeface="Calibri"/>
                <a:cs typeface="Calibri"/>
                <a:sym typeface="Calibri"/>
              </a:defRPr>
            </a:lvl8pPr>
            <a:lvl9pPr indent="-685800" lvl="8" marL="4114800" marR="0" rtl="0" algn="l">
              <a:lnSpc>
                <a:spcPct val="90000"/>
              </a:lnSpc>
              <a:spcBef>
                <a:spcPts val="2000"/>
              </a:spcBef>
              <a:spcAft>
                <a:spcPts val="0"/>
              </a:spcAft>
              <a:buClr>
                <a:schemeClr val="dk1"/>
              </a:buClr>
              <a:buSzPts val="7200"/>
              <a:buFont typeface="Arial"/>
              <a:buChar char="•"/>
              <a:defRPr b="0" i="0" sz="72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2514600" y="25425406"/>
            <a:ext cx="8229600" cy="14605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12115800" y="25425406"/>
            <a:ext cx="12344400" cy="14605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166"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25831800" y="25425406"/>
            <a:ext cx="8229600" cy="14605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4800" u="none" cap="none" strike="noStrike">
                <a:solidFill>
                  <a:srgbClr val="888888"/>
                </a:solidFill>
                <a:latin typeface="Calibri"/>
                <a:ea typeface="Calibri"/>
                <a:cs typeface="Calibri"/>
                <a:sym typeface="Calibri"/>
              </a:defRPr>
            </a:lvl1pPr>
            <a:lvl2pPr indent="0" lvl="1" marL="0" marR="0" rtl="0" algn="r">
              <a:spcBef>
                <a:spcPts val="0"/>
              </a:spcBef>
              <a:buNone/>
              <a:defRPr b="0" i="0" sz="4800" u="none" cap="none" strike="noStrike">
                <a:solidFill>
                  <a:srgbClr val="888888"/>
                </a:solidFill>
                <a:latin typeface="Calibri"/>
                <a:ea typeface="Calibri"/>
                <a:cs typeface="Calibri"/>
                <a:sym typeface="Calibri"/>
              </a:defRPr>
            </a:lvl2pPr>
            <a:lvl3pPr indent="0" lvl="2" marL="0" marR="0" rtl="0" algn="r">
              <a:spcBef>
                <a:spcPts val="0"/>
              </a:spcBef>
              <a:buNone/>
              <a:defRPr b="0" i="0" sz="4800" u="none" cap="none" strike="noStrike">
                <a:solidFill>
                  <a:srgbClr val="888888"/>
                </a:solidFill>
                <a:latin typeface="Calibri"/>
                <a:ea typeface="Calibri"/>
                <a:cs typeface="Calibri"/>
                <a:sym typeface="Calibri"/>
              </a:defRPr>
            </a:lvl3pPr>
            <a:lvl4pPr indent="0" lvl="3" marL="0" marR="0" rtl="0" algn="r">
              <a:spcBef>
                <a:spcPts val="0"/>
              </a:spcBef>
              <a:buNone/>
              <a:defRPr b="0" i="0" sz="4800" u="none" cap="none" strike="noStrike">
                <a:solidFill>
                  <a:srgbClr val="888888"/>
                </a:solidFill>
                <a:latin typeface="Calibri"/>
                <a:ea typeface="Calibri"/>
                <a:cs typeface="Calibri"/>
                <a:sym typeface="Calibri"/>
              </a:defRPr>
            </a:lvl4pPr>
            <a:lvl5pPr indent="0" lvl="4" marL="0" marR="0" rtl="0" algn="r">
              <a:spcBef>
                <a:spcPts val="0"/>
              </a:spcBef>
              <a:buNone/>
              <a:defRPr b="0" i="0" sz="4800" u="none" cap="none" strike="noStrike">
                <a:solidFill>
                  <a:srgbClr val="888888"/>
                </a:solidFill>
                <a:latin typeface="Calibri"/>
                <a:ea typeface="Calibri"/>
                <a:cs typeface="Calibri"/>
                <a:sym typeface="Calibri"/>
              </a:defRPr>
            </a:lvl5pPr>
            <a:lvl6pPr indent="0" lvl="5" marL="0" marR="0" rtl="0" algn="r">
              <a:spcBef>
                <a:spcPts val="0"/>
              </a:spcBef>
              <a:buNone/>
              <a:defRPr b="0" i="0" sz="4800" u="none" cap="none" strike="noStrike">
                <a:solidFill>
                  <a:srgbClr val="888888"/>
                </a:solidFill>
                <a:latin typeface="Calibri"/>
                <a:ea typeface="Calibri"/>
                <a:cs typeface="Calibri"/>
                <a:sym typeface="Calibri"/>
              </a:defRPr>
            </a:lvl6pPr>
            <a:lvl7pPr indent="0" lvl="6" marL="0" marR="0" rtl="0" algn="r">
              <a:spcBef>
                <a:spcPts val="0"/>
              </a:spcBef>
              <a:buNone/>
              <a:defRPr b="0" i="0" sz="4800" u="none" cap="none" strike="noStrike">
                <a:solidFill>
                  <a:srgbClr val="888888"/>
                </a:solidFill>
                <a:latin typeface="Calibri"/>
                <a:ea typeface="Calibri"/>
                <a:cs typeface="Calibri"/>
                <a:sym typeface="Calibri"/>
              </a:defRPr>
            </a:lvl7pPr>
            <a:lvl8pPr indent="0" lvl="7" marL="0" marR="0" rtl="0" algn="r">
              <a:spcBef>
                <a:spcPts val="0"/>
              </a:spcBef>
              <a:buNone/>
              <a:defRPr b="0" i="0" sz="4800" u="none" cap="none" strike="noStrike">
                <a:solidFill>
                  <a:srgbClr val="888888"/>
                </a:solidFill>
                <a:latin typeface="Calibri"/>
                <a:ea typeface="Calibri"/>
                <a:cs typeface="Calibri"/>
                <a:sym typeface="Calibri"/>
              </a:defRPr>
            </a:lvl8pPr>
            <a:lvl9pPr indent="0" lvl="8" marL="0" marR="0" rtl="0" algn="r">
              <a:spcBef>
                <a:spcPts val="0"/>
              </a:spcBef>
              <a:buNone/>
              <a:defRPr b="0" i="0" sz="4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gif"/><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nvSpPr>
        <p:spPr>
          <a:xfrm>
            <a:off x="188500" y="6629400"/>
            <a:ext cx="10326600" cy="8481000"/>
          </a:xfrm>
          <a:prstGeom prst="rect">
            <a:avLst/>
          </a:prstGeom>
          <a:noFill/>
          <a:ln>
            <a:noFill/>
          </a:ln>
        </p:spPr>
        <p:txBody>
          <a:bodyPr anchorCtr="0" anchor="t" bIns="308150" lIns="308150" spcFirstLastPara="1" rIns="308150" wrap="square" tIns="308150">
            <a:spAutoFit/>
          </a:bodyPr>
          <a:lstStyle/>
          <a:p>
            <a:pPr indent="-406400" lvl="0" marL="457200" rtl="0" algn="l">
              <a:spcBef>
                <a:spcPts val="1000"/>
              </a:spcBef>
              <a:spcAft>
                <a:spcPts val="0"/>
              </a:spcAft>
              <a:buClr>
                <a:schemeClr val="dk1"/>
              </a:buClr>
              <a:buSzPts val="2800"/>
              <a:buChar char="❖"/>
            </a:pPr>
            <a:r>
              <a:rPr lang="en-US" sz="2800">
                <a:solidFill>
                  <a:schemeClr val="dk1"/>
                </a:solidFill>
              </a:rPr>
              <a:t>New &amp; expectant mothers report high rates of mistreatment occurring within the context of perinatal health care and treatment. This is especially true among women of color. Barriers include systemic factors as well as social, culturally disrespectful communication, and disregard on the part of providers (Saraswathi et al., 2019). </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lang="en-US" sz="2800">
                <a:solidFill>
                  <a:schemeClr val="dk1"/>
                </a:solidFill>
              </a:rPr>
              <a:t>Mom Power (MP) is an attachment-based parenting intervention designed to support parenting through skills-building and reflection, improve maternal coping and mental health, and increase positive outcomes for children. MP serves as a multi-session parenting and self-care skills group program for mothers facing challenges and parenting young children (age &lt;6 years old).</a:t>
            </a:r>
            <a:endParaRPr sz="2800">
              <a:solidFill>
                <a:schemeClr val="dk1"/>
              </a:solidFill>
            </a:endParaRPr>
          </a:p>
        </p:txBody>
      </p:sp>
      <p:sp>
        <p:nvSpPr>
          <p:cNvPr id="90" name="Google Shape;90;p1"/>
          <p:cNvSpPr txBox="1"/>
          <p:nvPr/>
        </p:nvSpPr>
        <p:spPr>
          <a:xfrm>
            <a:off x="303856" y="3565496"/>
            <a:ext cx="36007550" cy="1976439"/>
          </a:xfrm>
          <a:prstGeom prst="rect">
            <a:avLst/>
          </a:prstGeom>
          <a:noFill/>
          <a:ln>
            <a:noFill/>
          </a:ln>
        </p:spPr>
        <p:txBody>
          <a:bodyPr anchorCtr="0" anchor="t" bIns="308150" lIns="308150" spcFirstLastPara="1" rIns="308150" wrap="square" tIns="308150">
            <a:noAutofit/>
          </a:bodyPr>
          <a:lstStyle/>
          <a:p>
            <a:pPr indent="0" lvl="0" marL="0" marR="0" rtl="0" algn="ctr">
              <a:spcBef>
                <a:spcPts val="0"/>
              </a:spcBef>
              <a:spcAft>
                <a:spcPts val="0"/>
              </a:spcAft>
              <a:buNone/>
            </a:pPr>
            <a:r>
              <a:rPr b="0" i="0" lang="en-US" sz="3833" u="none" cap="none" strike="noStrike">
                <a:solidFill>
                  <a:schemeClr val="dk1"/>
                </a:solidFill>
                <a:latin typeface="Arial"/>
                <a:ea typeface="Arial"/>
                <a:cs typeface="Arial"/>
                <a:sym typeface="Arial"/>
              </a:rPr>
              <a:t>Carmen Fernandez, MPH,</a:t>
            </a:r>
            <a:r>
              <a:rPr b="0" baseline="30000" i="0" lang="en-US" sz="3833" u="none" cap="none" strike="noStrike">
                <a:solidFill>
                  <a:schemeClr val="dk1"/>
                </a:solidFill>
                <a:latin typeface="Arial"/>
                <a:ea typeface="Arial"/>
                <a:cs typeface="Arial"/>
                <a:sym typeface="Arial"/>
              </a:rPr>
              <a:t>1</a:t>
            </a:r>
            <a:r>
              <a:rPr b="0" i="0" lang="en-US" sz="3833" u="none" cap="none" strike="noStrike">
                <a:solidFill>
                  <a:schemeClr val="dk1"/>
                </a:solidFill>
                <a:latin typeface="Arial"/>
                <a:ea typeface="Arial"/>
                <a:cs typeface="Arial"/>
                <a:sym typeface="Arial"/>
              </a:rPr>
              <a:t> Bianca Carter, BA,</a:t>
            </a:r>
            <a:r>
              <a:rPr b="0" baseline="30000" i="0" lang="en-US" sz="3833" u="none" cap="none" strike="noStrike">
                <a:solidFill>
                  <a:schemeClr val="dk1"/>
                </a:solidFill>
                <a:latin typeface="Arial"/>
                <a:ea typeface="Arial"/>
                <a:cs typeface="Arial"/>
                <a:sym typeface="Arial"/>
              </a:rPr>
              <a:t>1 </a:t>
            </a:r>
            <a:r>
              <a:rPr lang="en-US" sz="3833">
                <a:solidFill>
                  <a:schemeClr val="dk1"/>
                </a:solidFill>
              </a:rPr>
              <a:t>Angela Johnson, PhD, MA,</a:t>
            </a:r>
            <a:r>
              <a:rPr baseline="30000" lang="en-US" sz="3833">
                <a:solidFill>
                  <a:schemeClr val="dk1"/>
                </a:solidFill>
              </a:rPr>
              <a:t>1 </a:t>
            </a:r>
            <a:r>
              <a:rPr b="0" i="0" lang="en-US" sz="3833" u="none" cap="none" strike="noStrike">
                <a:solidFill>
                  <a:schemeClr val="dk1"/>
                </a:solidFill>
                <a:latin typeface="Arial"/>
                <a:ea typeface="Arial"/>
                <a:cs typeface="Arial"/>
                <a:sym typeface="Arial"/>
              </a:rPr>
              <a:t>Shannon Novara, BA,</a:t>
            </a:r>
            <a:r>
              <a:rPr b="0" baseline="30000" i="0" lang="en-US" sz="3833" u="none" cap="none" strike="noStrike">
                <a:solidFill>
                  <a:schemeClr val="dk1"/>
                </a:solidFill>
                <a:latin typeface="Arial"/>
                <a:ea typeface="Arial"/>
                <a:cs typeface="Arial"/>
                <a:sym typeface="Arial"/>
              </a:rPr>
              <a:t>2</a:t>
            </a:r>
            <a:r>
              <a:rPr b="0" i="0" lang="en-US" sz="3833" u="none" cap="none" strike="noStrike">
                <a:solidFill>
                  <a:schemeClr val="dk1"/>
                </a:solidFill>
                <a:latin typeface="Arial"/>
                <a:ea typeface="Arial"/>
                <a:cs typeface="Arial"/>
                <a:sym typeface="Arial"/>
              </a:rPr>
              <a:t> </a:t>
            </a:r>
            <a:r>
              <a:rPr lang="en-US" sz="3833">
                <a:solidFill>
                  <a:schemeClr val="dk1"/>
                </a:solidFill>
              </a:rPr>
              <a:t>Kate Rosenblum, PhD,</a:t>
            </a:r>
            <a:r>
              <a:rPr baseline="30000" lang="en-US" sz="3833">
                <a:solidFill>
                  <a:schemeClr val="dk1"/>
                </a:solidFill>
              </a:rPr>
              <a:t>1 </a:t>
            </a:r>
            <a:r>
              <a:rPr lang="en-US" sz="3833">
                <a:solidFill>
                  <a:schemeClr val="dk1"/>
                </a:solidFill>
              </a:rPr>
              <a:t>Maria Muzik, MD, MS</a:t>
            </a:r>
            <a:r>
              <a:rPr baseline="30000" lang="en-US" sz="3833">
                <a:solidFill>
                  <a:schemeClr val="dk1"/>
                </a:solidFill>
              </a:rPr>
              <a:t>1</a:t>
            </a:r>
            <a:r>
              <a:rPr lang="en-US" sz="3833">
                <a:solidFill>
                  <a:schemeClr val="dk1"/>
                </a:solidFill>
              </a:rPr>
              <a:t> </a:t>
            </a:r>
            <a:endParaRPr/>
          </a:p>
          <a:p>
            <a:pPr indent="0" lvl="0" marL="0" marR="0" rtl="0" algn="ctr">
              <a:spcBef>
                <a:spcPts val="400"/>
              </a:spcBef>
              <a:spcAft>
                <a:spcPts val="0"/>
              </a:spcAft>
              <a:buNone/>
            </a:pPr>
            <a:r>
              <a:rPr b="0" i="0" lang="en-US" sz="2000" u="none" cap="none" strike="noStrike">
                <a:solidFill>
                  <a:schemeClr val="dk1"/>
                </a:solidFill>
                <a:latin typeface="Arial"/>
                <a:ea typeface="Arial"/>
                <a:cs typeface="Arial"/>
                <a:sym typeface="Arial"/>
              </a:rPr>
              <a:t>1. University of Michigan, </a:t>
            </a:r>
            <a:r>
              <a:rPr b="0" i="0" lang="en-US" sz="2000" u="none" cap="none" strike="noStrike">
                <a:solidFill>
                  <a:schemeClr val="dk1"/>
                </a:solidFill>
                <a:latin typeface="Arial"/>
                <a:ea typeface="Arial"/>
                <a:cs typeface="Arial"/>
                <a:sym typeface="Arial"/>
                <a:extLst>
                  <a:ext uri="http://customooxmlschemas.google.com/">
                    <go:slidesCustomData xmlns:go="http://customooxmlschemas.google.com/" textRoundtripDataId="0"/>
                  </a:ext>
                </a:extLst>
              </a:rPr>
              <a:t>2</a:t>
            </a:r>
            <a:r>
              <a:rPr b="0" i="0" lang="en-US" sz="2000" u="none" cap="none" strike="noStrike">
                <a:solidFill>
                  <a:schemeClr val="dk1"/>
                </a:solidFill>
                <a:latin typeface="Arial"/>
                <a:ea typeface="Arial"/>
                <a:cs typeface="Arial"/>
                <a:sym typeface="Arial"/>
              </a:rPr>
              <a:t>. Wash</a:t>
            </a:r>
            <a:r>
              <a:rPr lang="en-US" sz="2000">
                <a:solidFill>
                  <a:schemeClr val="dk1"/>
                </a:solidFill>
              </a:rPr>
              <a:t>tenaw Intermediate School District</a:t>
            </a:r>
            <a:endParaRPr b="1" i="0" sz="2000" u="none" cap="none" strike="noStrike">
              <a:solidFill>
                <a:schemeClr val="dk1"/>
              </a:solidFill>
              <a:latin typeface="Arial"/>
              <a:ea typeface="Arial"/>
              <a:cs typeface="Arial"/>
              <a:sym typeface="Arial"/>
            </a:endParaRPr>
          </a:p>
        </p:txBody>
      </p:sp>
      <p:sp>
        <p:nvSpPr>
          <p:cNvPr id="91" name="Google Shape;91;p1"/>
          <p:cNvSpPr/>
          <p:nvPr/>
        </p:nvSpPr>
        <p:spPr>
          <a:xfrm>
            <a:off x="0" y="3652636"/>
            <a:ext cx="36576001" cy="203200"/>
          </a:xfrm>
          <a:prstGeom prst="rect">
            <a:avLst/>
          </a:prstGeom>
          <a:solidFill>
            <a:srgbClr val="73988E"/>
          </a:solidFill>
          <a:ln>
            <a:noFill/>
          </a:ln>
        </p:spPr>
        <p:txBody>
          <a:bodyPr anchorCtr="0" anchor="ctr" bIns="182875" lIns="365750" spcFirstLastPara="1" rIns="365750" wrap="square" tIns="182875">
            <a:noAutofit/>
          </a:bodyPr>
          <a:lstStyle/>
          <a:p>
            <a:pPr indent="0" lvl="0" marL="0" marR="0" rtl="0" algn="l">
              <a:spcBef>
                <a:spcPts val="0"/>
              </a:spcBef>
              <a:spcAft>
                <a:spcPts val="0"/>
              </a:spcAft>
              <a:buNone/>
            </a:pPr>
            <a:r>
              <a:t/>
            </a:r>
            <a:endParaRPr sz="5971">
              <a:solidFill>
                <a:schemeClr val="dk1"/>
              </a:solidFill>
              <a:latin typeface="Arial"/>
              <a:ea typeface="Arial"/>
              <a:cs typeface="Arial"/>
              <a:sym typeface="Arial"/>
            </a:endParaRPr>
          </a:p>
        </p:txBody>
      </p:sp>
      <p:sp>
        <p:nvSpPr>
          <p:cNvPr id="92" name="Google Shape;92;p1"/>
          <p:cNvSpPr txBox="1"/>
          <p:nvPr/>
        </p:nvSpPr>
        <p:spPr>
          <a:xfrm>
            <a:off x="245925" y="5113325"/>
            <a:ext cx="10548900" cy="1334400"/>
          </a:xfrm>
          <a:prstGeom prst="rect">
            <a:avLst/>
          </a:prstGeom>
          <a:solidFill>
            <a:srgbClr val="003399"/>
          </a:solidFill>
          <a:ln cap="flat" cmpd="sng" w="9525">
            <a:solidFill>
              <a:srgbClr val="FFC000"/>
            </a:solidFill>
            <a:prstDash val="solid"/>
            <a:miter lim="800000"/>
            <a:headEnd len="sm" w="sm" type="none"/>
            <a:tailEnd len="sm" w="sm" type="none"/>
          </a:ln>
          <a:effectLst>
            <a:outerShdw blurRad="63500" rotWithShape="0" algn="ctr" dir="2700000" dist="38099">
              <a:schemeClr val="lt2">
                <a:alpha val="74901"/>
              </a:schemeClr>
            </a:outerShdw>
          </a:effectLst>
        </p:spPr>
        <p:txBody>
          <a:bodyPr anchorCtr="0" anchor="ctr" bIns="154075" lIns="308150" spcFirstLastPara="1" rIns="308150" wrap="square" tIns="154075">
            <a:spAutoFit/>
          </a:bodyPr>
          <a:lstStyle/>
          <a:p>
            <a:pPr indent="0" lvl="0" marL="0" marR="0" rtl="0" algn="ctr">
              <a:spcBef>
                <a:spcPts val="0"/>
              </a:spcBef>
              <a:spcAft>
                <a:spcPts val="0"/>
              </a:spcAft>
              <a:buNone/>
            </a:pPr>
            <a:r>
              <a:rPr b="1" lang="en-US" sz="3200" u="none">
                <a:solidFill>
                  <a:schemeClr val="lt1"/>
                </a:solidFill>
                <a:latin typeface="Arial"/>
                <a:ea typeface="Arial"/>
                <a:cs typeface="Arial"/>
                <a:sym typeface="Arial"/>
              </a:rPr>
              <a:t>Background</a:t>
            </a:r>
            <a:endParaRPr b="1" sz="3200" u="none">
              <a:solidFill>
                <a:schemeClr val="lt1"/>
              </a:solidFill>
              <a:latin typeface="Arial"/>
              <a:ea typeface="Arial"/>
              <a:cs typeface="Arial"/>
              <a:sym typeface="Arial"/>
            </a:endParaRPr>
          </a:p>
        </p:txBody>
      </p:sp>
      <p:sp>
        <p:nvSpPr>
          <p:cNvPr id="93" name="Google Shape;93;p1"/>
          <p:cNvSpPr txBox="1"/>
          <p:nvPr/>
        </p:nvSpPr>
        <p:spPr>
          <a:xfrm>
            <a:off x="338325" y="20081862"/>
            <a:ext cx="10364100" cy="1334400"/>
          </a:xfrm>
          <a:prstGeom prst="rect">
            <a:avLst/>
          </a:prstGeom>
          <a:solidFill>
            <a:srgbClr val="003399"/>
          </a:solidFill>
          <a:ln cap="flat" cmpd="sng" w="9525">
            <a:solidFill>
              <a:srgbClr val="6600CC"/>
            </a:solidFill>
            <a:prstDash val="solid"/>
            <a:miter lim="800000"/>
            <a:headEnd len="sm" w="sm" type="none"/>
            <a:tailEnd len="sm" w="sm" type="none"/>
          </a:ln>
          <a:effectLst>
            <a:outerShdw blurRad="63500" rotWithShape="0" algn="ctr" dir="2700000" dist="38099">
              <a:schemeClr val="lt2">
                <a:alpha val="74901"/>
              </a:schemeClr>
            </a:outerShdw>
          </a:effectLst>
        </p:spPr>
        <p:txBody>
          <a:bodyPr anchorCtr="0" anchor="ctr" bIns="154075" lIns="308150" spcFirstLastPara="1" rIns="308150" wrap="square" tIns="154075">
            <a:spAutoFit/>
          </a:bodyPr>
          <a:lstStyle/>
          <a:p>
            <a:pPr indent="0" lvl="0" marL="0" marR="0" rtl="0" algn="ctr">
              <a:spcBef>
                <a:spcPts val="0"/>
              </a:spcBef>
              <a:spcAft>
                <a:spcPts val="0"/>
              </a:spcAft>
              <a:buNone/>
            </a:pPr>
            <a:r>
              <a:rPr b="1" lang="en-US" sz="3200" u="none">
                <a:solidFill>
                  <a:schemeClr val="lt1"/>
                </a:solidFill>
                <a:latin typeface="Arial"/>
                <a:ea typeface="Arial"/>
                <a:cs typeface="Arial"/>
                <a:sym typeface="Arial"/>
              </a:rPr>
              <a:t>Methods</a:t>
            </a:r>
            <a:endParaRPr b="1" sz="3200" u="none">
              <a:solidFill>
                <a:schemeClr val="lt1"/>
              </a:solidFill>
              <a:latin typeface="Arial"/>
              <a:ea typeface="Arial"/>
              <a:cs typeface="Arial"/>
              <a:sym typeface="Arial"/>
            </a:endParaRPr>
          </a:p>
        </p:txBody>
      </p:sp>
      <p:sp>
        <p:nvSpPr>
          <p:cNvPr id="94" name="Google Shape;94;p1"/>
          <p:cNvSpPr txBox="1"/>
          <p:nvPr/>
        </p:nvSpPr>
        <p:spPr>
          <a:xfrm>
            <a:off x="6277726" y="812206"/>
            <a:ext cx="25440199" cy="2903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7333">
                <a:solidFill>
                  <a:srgbClr val="000090"/>
                </a:solidFill>
                <a:latin typeface="Arial"/>
                <a:ea typeface="Arial"/>
                <a:cs typeface="Arial"/>
                <a:sym typeface="Arial"/>
              </a:rPr>
              <a:t>Mom Power: </a:t>
            </a:r>
            <a:endParaRPr/>
          </a:p>
          <a:p>
            <a:pPr indent="0" lvl="0" marL="0" marR="0" rtl="0" algn="ctr">
              <a:spcBef>
                <a:spcPts val="0"/>
              </a:spcBef>
              <a:spcAft>
                <a:spcPts val="0"/>
              </a:spcAft>
              <a:buNone/>
            </a:pPr>
            <a:r>
              <a:rPr b="1" lang="en-US" sz="7333">
                <a:solidFill>
                  <a:srgbClr val="000090"/>
                </a:solidFill>
                <a:latin typeface="Arial"/>
                <a:ea typeface="Arial"/>
                <a:cs typeface="Arial"/>
                <a:sym typeface="Arial"/>
              </a:rPr>
              <a:t>Enhancing Cultural Sensitivity and </a:t>
            </a:r>
            <a:r>
              <a:rPr b="1" lang="en-US" sz="7333">
                <a:solidFill>
                  <a:srgbClr val="000090"/>
                </a:solidFill>
                <a:latin typeface="Arial"/>
                <a:ea typeface="Arial"/>
                <a:cs typeface="Arial"/>
                <a:sym typeface="Arial"/>
                <a:extLst>
                  <a:ext uri="http://customooxmlschemas.google.com/">
                    <go:slidesCustomData xmlns:go="http://customooxmlschemas.google.com/" textRoundtripDataId="1"/>
                  </a:ext>
                </a:extLst>
              </a:rPr>
              <a:t>Relevance</a:t>
            </a:r>
            <a:br>
              <a:rPr lang="en-US" sz="8000">
                <a:solidFill>
                  <a:schemeClr val="dk1"/>
                </a:solidFill>
                <a:latin typeface="Calibri"/>
                <a:ea typeface="Calibri"/>
                <a:cs typeface="Calibri"/>
                <a:sym typeface="Calibri"/>
              </a:rPr>
            </a:br>
            <a:br>
              <a:rPr lang="en-US" sz="1200">
                <a:solidFill>
                  <a:schemeClr val="dk1"/>
                </a:solidFill>
                <a:latin typeface="Calibri"/>
                <a:ea typeface="Calibri"/>
                <a:cs typeface="Calibri"/>
                <a:sym typeface="Calibri"/>
              </a:rPr>
            </a:br>
            <a:endParaRPr sz="1200">
              <a:solidFill>
                <a:srgbClr val="000090"/>
              </a:solidFill>
              <a:latin typeface="Arial"/>
              <a:ea typeface="Arial"/>
              <a:cs typeface="Arial"/>
              <a:sym typeface="Arial"/>
            </a:endParaRPr>
          </a:p>
          <a:p>
            <a:pPr indent="0" lvl="0" marL="0" marR="0" rtl="0" algn="ctr">
              <a:spcBef>
                <a:spcPts val="0"/>
              </a:spcBef>
              <a:spcAft>
                <a:spcPts val="0"/>
              </a:spcAft>
              <a:buNone/>
            </a:pPr>
            <a:r>
              <a:t/>
            </a:r>
            <a:endParaRPr b="1" sz="1200">
              <a:solidFill>
                <a:srgbClr val="000090"/>
              </a:solidFill>
              <a:latin typeface="Arial"/>
              <a:ea typeface="Arial"/>
              <a:cs typeface="Arial"/>
              <a:sym typeface="Arial"/>
            </a:endParaRPr>
          </a:p>
        </p:txBody>
      </p:sp>
      <p:sp>
        <p:nvSpPr>
          <p:cNvPr id="95" name="Google Shape;95;p1"/>
          <p:cNvSpPr txBox="1"/>
          <p:nvPr/>
        </p:nvSpPr>
        <p:spPr>
          <a:xfrm>
            <a:off x="361275" y="14548871"/>
            <a:ext cx="10318200" cy="1334400"/>
          </a:xfrm>
          <a:prstGeom prst="rect">
            <a:avLst/>
          </a:prstGeom>
          <a:solidFill>
            <a:srgbClr val="003399"/>
          </a:solidFill>
          <a:ln cap="flat" cmpd="sng" w="9525">
            <a:solidFill>
              <a:srgbClr val="6600CC"/>
            </a:solidFill>
            <a:prstDash val="solid"/>
            <a:miter lim="800000"/>
            <a:headEnd len="sm" w="sm" type="none"/>
            <a:tailEnd len="sm" w="sm" type="none"/>
          </a:ln>
          <a:effectLst>
            <a:outerShdw blurRad="63500" rotWithShape="0" algn="ctr" dir="2700000" dist="38099">
              <a:schemeClr val="lt2">
                <a:alpha val="74901"/>
              </a:schemeClr>
            </a:outerShdw>
          </a:effectLst>
        </p:spPr>
        <p:txBody>
          <a:bodyPr anchorCtr="0" anchor="ctr" bIns="154075" lIns="308150" spcFirstLastPara="1" rIns="308150" wrap="square" tIns="154075">
            <a:spAutoFit/>
          </a:bodyPr>
          <a:lstStyle/>
          <a:p>
            <a:pPr indent="0" lvl="0" marL="0" marR="0" rtl="0" algn="ctr">
              <a:spcBef>
                <a:spcPts val="0"/>
              </a:spcBef>
              <a:spcAft>
                <a:spcPts val="0"/>
              </a:spcAft>
              <a:buNone/>
            </a:pPr>
            <a:r>
              <a:rPr b="1" lang="en-US" sz="3200" u="none">
                <a:solidFill>
                  <a:schemeClr val="lt1"/>
                </a:solidFill>
                <a:latin typeface="Arial"/>
                <a:ea typeface="Arial"/>
                <a:cs typeface="Arial"/>
                <a:sym typeface="Arial"/>
              </a:rPr>
              <a:t>Objectives</a:t>
            </a:r>
            <a:endParaRPr b="1" sz="3200" u="none">
              <a:solidFill>
                <a:schemeClr val="lt1"/>
              </a:solidFill>
              <a:latin typeface="Arial"/>
              <a:ea typeface="Arial"/>
              <a:cs typeface="Arial"/>
              <a:sym typeface="Arial"/>
            </a:endParaRPr>
          </a:p>
        </p:txBody>
      </p:sp>
      <p:pic>
        <p:nvPicPr>
          <p:cNvPr id="96" name="Google Shape;96;p1"/>
          <p:cNvPicPr preferRelativeResize="0"/>
          <p:nvPr/>
        </p:nvPicPr>
        <p:blipFill rotWithShape="1">
          <a:blip r:embed="rId3">
            <a:alphaModFix/>
          </a:blip>
          <a:srcRect b="0" l="0" r="0" t="0"/>
          <a:stretch/>
        </p:blipFill>
        <p:spPr>
          <a:xfrm>
            <a:off x="737323" y="291124"/>
            <a:ext cx="4462123" cy="3275198"/>
          </a:xfrm>
          <a:prstGeom prst="rect">
            <a:avLst/>
          </a:prstGeom>
          <a:noFill/>
          <a:ln>
            <a:noFill/>
          </a:ln>
        </p:spPr>
      </p:pic>
      <p:sp>
        <p:nvSpPr>
          <p:cNvPr id="97" name="Google Shape;97;p1"/>
          <p:cNvSpPr txBox="1"/>
          <p:nvPr/>
        </p:nvSpPr>
        <p:spPr>
          <a:xfrm>
            <a:off x="361275" y="15730375"/>
            <a:ext cx="10318200" cy="2142600"/>
          </a:xfrm>
          <a:prstGeom prst="rect">
            <a:avLst/>
          </a:prstGeom>
          <a:noFill/>
          <a:ln>
            <a:noFill/>
          </a:ln>
        </p:spPr>
        <p:txBody>
          <a:bodyPr anchorCtr="0" anchor="t" bIns="45700" lIns="91425" spcFirstLastPara="1" rIns="91425" wrap="square" tIns="45700">
            <a:spAutoFit/>
          </a:bodyPr>
          <a:lstStyle/>
          <a:p>
            <a:pPr indent="0" lvl="0" marL="457200" rtl="0" algn="l">
              <a:lnSpc>
                <a:spcPct val="107000"/>
              </a:lnSpc>
              <a:spcBef>
                <a:spcPts val="0"/>
              </a:spcBef>
              <a:spcAft>
                <a:spcPts val="0"/>
              </a:spcAft>
              <a:buNone/>
            </a:pPr>
            <a:r>
              <a:t/>
            </a:r>
            <a:endParaRPr sz="2800">
              <a:solidFill>
                <a:schemeClr val="dk1"/>
              </a:solidFill>
            </a:endParaRPr>
          </a:p>
          <a:p>
            <a:pPr indent="-406400" lvl="0" marL="457200" rtl="0" algn="l">
              <a:lnSpc>
                <a:spcPct val="107000"/>
              </a:lnSpc>
              <a:spcBef>
                <a:spcPts val="0"/>
              </a:spcBef>
              <a:spcAft>
                <a:spcPts val="0"/>
              </a:spcAft>
              <a:buClr>
                <a:schemeClr val="dk1"/>
              </a:buClr>
              <a:buSzPts val="2800"/>
              <a:buChar char="❖"/>
            </a:pPr>
            <a:r>
              <a:rPr lang="en-US" sz="2800">
                <a:solidFill>
                  <a:schemeClr val="dk1"/>
                </a:solidFill>
              </a:rPr>
              <a:t>W</a:t>
            </a:r>
            <a:r>
              <a:rPr lang="en-US" sz="2800">
                <a:solidFill>
                  <a:schemeClr val="dk1"/>
                </a:solidFill>
              </a:rPr>
              <a:t>e aim to use feedback from focus groups and key informant interview discussions to:</a:t>
            </a:r>
            <a:endParaRPr sz="2800">
              <a:solidFill>
                <a:schemeClr val="dk1"/>
              </a:solidFill>
            </a:endParaRPr>
          </a:p>
          <a:p>
            <a:pPr indent="-406400" lvl="1" marL="914400" rtl="0" algn="l">
              <a:lnSpc>
                <a:spcPct val="107000"/>
              </a:lnSpc>
              <a:spcBef>
                <a:spcPts val="0"/>
              </a:spcBef>
              <a:spcAft>
                <a:spcPts val="0"/>
              </a:spcAft>
              <a:buClr>
                <a:schemeClr val="dk1"/>
              </a:buClr>
              <a:buSzPts val="2800"/>
              <a:buChar char="➢"/>
            </a:pPr>
            <a:r>
              <a:rPr lang="en-US" sz="2800">
                <a:solidFill>
                  <a:schemeClr val="dk1"/>
                </a:solidFill>
              </a:rPr>
              <a:t>Highlight strengths and weaknesses around cultural responsiveness of the MP curriculum.</a:t>
            </a:r>
            <a:endParaRPr sz="2800">
              <a:solidFill>
                <a:schemeClr val="dk1"/>
              </a:solidFill>
            </a:endParaRPr>
          </a:p>
          <a:p>
            <a:pPr indent="-406400" lvl="1" marL="914400" rtl="0" algn="l">
              <a:lnSpc>
                <a:spcPct val="107000"/>
              </a:lnSpc>
              <a:spcBef>
                <a:spcPts val="0"/>
              </a:spcBef>
              <a:spcAft>
                <a:spcPts val="0"/>
              </a:spcAft>
              <a:buClr>
                <a:schemeClr val="dk1"/>
              </a:buClr>
              <a:buSzPts val="2800"/>
              <a:buChar char="➢"/>
            </a:pPr>
            <a:r>
              <a:rPr lang="en-US" sz="2800">
                <a:solidFill>
                  <a:schemeClr val="dk1"/>
                </a:solidFill>
              </a:rPr>
              <a:t>Gather ideas and potential strategies that might increase the cultural and social relevancy of MP. </a:t>
            </a:r>
            <a:endParaRPr sz="2800">
              <a:solidFill>
                <a:schemeClr val="dk1"/>
              </a:solidFill>
            </a:endParaRPr>
          </a:p>
          <a:p>
            <a:pPr indent="0" lvl="0" marL="0" marR="0" rtl="0" algn="l">
              <a:spcBef>
                <a:spcPts val="0"/>
              </a:spcBef>
              <a:spcAft>
                <a:spcPts val="0"/>
              </a:spcAft>
              <a:buNone/>
            </a:pPr>
            <a:r>
              <a:t/>
            </a:r>
            <a:endParaRPr sz="2800">
              <a:solidFill>
                <a:schemeClr val="dk1"/>
              </a:solidFill>
            </a:endParaRPr>
          </a:p>
        </p:txBody>
      </p:sp>
      <p:sp>
        <p:nvSpPr>
          <p:cNvPr id="98" name="Google Shape;98;p1"/>
          <p:cNvSpPr txBox="1"/>
          <p:nvPr/>
        </p:nvSpPr>
        <p:spPr>
          <a:xfrm>
            <a:off x="77350" y="21500597"/>
            <a:ext cx="10548900" cy="5131800"/>
          </a:xfrm>
          <a:prstGeom prst="rect">
            <a:avLst/>
          </a:prstGeom>
          <a:noFill/>
          <a:ln>
            <a:noFill/>
          </a:ln>
        </p:spPr>
        <p:txBody>
          <a:bodyPr anchorCtr="0" anchor="t" bIns="308150" lIns="308150" spcFirstLastPara="1" rIns="308150" wrap="square" tIns="308150">
            <a:spAutoFit/>
          </a:bodyPr>
          <a:lstStyle/>
          <a:p>
            <a:pPr indent="-393684" lvl="0" marL="380984" marR="0" rtl="0" algn="l">
              <a:spcBef>
                <a:spcPts val="0"/>
              </a:spcBef>
              <a:spcAft>
                <a:spcPts val="0"/>
              </a:spcAft>
              <a:buClr>
                <a:schemeClr val="dk1"/>
              </a:buClr>
              <a:buSzPts val="2800"/>
              <a:buChar char="❖"/>
            </a:pPr>
            <a:r>
              <a:rPr lang="en-US" sz="2800">
                <a:solidFill>
                  <a:schemeClr val="dk1"/>
                </a:solidFill>
              </a:rPr>
              <a:t>Conducted five focus groups and one key informant interview with new</a:t>
            </a:r>
            <a:r>
              <a:rPr lang="en-US" sz="2800">
                <a:solidFill>
                  <a:schemeClr val="dk1"/>
                </a:solidFill>
              </a:rPr>
              <a:t> &amp; </a:t>
            </a:r>
            <a:r>
              <a:rPr lang="en-US" sz="2800">
                <a:solidFill>
                  <a:schemeClr val="dk1"/>
                </a:solidFill>
              </a:rPr>
              <a:t>expectant mothers, and professionals who serve mothers. Groups were separated by MP experience. </a:t>
            </a:r>
            <a:endParaRPr sz="2800">
              <a:solidFill>
                <a:schemeClr val="dk1"/>
              </a:solidFill>
            </a:endParaRPr>
          </a:p>
          <a:p>
            <a:pPr indent="-393684" lvl="0" marL="380984" marR="0" rtl="0" algn="l">
              <a:spcBef>
                <a:spcPts val="0"/>
              </a:spcBef>
              <a:spcAft>
                <a:spcPts val="0"/>
              </a:spcAft>
              <a:buClr>
                <a:schemeClr val="dk1"/>
              </a:buClr>
              <a:buSzPts val="2800"/>
              <a:buChar char="❖"/>
            </a:pPr>
            <a:r>
              <a:rPr lang="en-US" sz="2800">
                <a:solidFill>
                  <a:schemeClr val="dk1"/>
                </a:solidFill>
              </a:rPr>
              <a:t>Discussed</a:t>
            </a:r>
            <a:r>
              <a:rPr lang="en-US" sz="2800">
                <a:solidFill>
                  <a:schemeClr val="dk1"/>
                </a:solidFill>
              </a:rPr>
              <a:t> audio and video recordings to insure accuracy.</a:t>
            </a:r>
            <a:endParaRPr sz="2800">
              <a:solidFill>
                <a:schemeClr val="dk1"/>
              </a:solidFill>
            </a:endParaRPr>
          </a:p>
          <a:p>
            <a:pPr indent="-393684" lvl="0" marL="380984" marR="0" rtl="0" algn="l">
              <a:spcBef>
                <a:spcPts val="0"/>
              </a:spcBef>
              <a:spcAft>
                <a:spcPts val="0"/>
              </a:spcAft>
              <a:buClr>
                <a:schemeClr val="dk1"/>
              </a:buClr>
              <a:buSzPts val="2800"/>
              <a:buChar char="❖"/>
            </a:pPr>
            <a:r>
              <a:rPr lang="en-US" sz="2800">
                <a:solidFill>
                  <a:schemeClr val="dk1"/>
                </a:solidFill>
              </a:rPr>
              <a:t>Transcribed</a:t>
            </a:r>
            <a:r>
              <a:rPr lang="en-US" sz="2800">
                <a:solidFill>
                  <a:schemeClr val="dk1"/>
                </a:solidFill>
              </a:rPr>
              <a:t> focus groups and key informant interviews using audio and/or video recordings. </a:t>
            </a:r>
            <a:endParaRPr sz="2800">
              <a:solidFill>
                <a:schemeClr val="dk1"/>
              </a:solidFill>
            </a:endParaRPr>
          </a:p>
          <a:p>
            <a:pPr indent="-393684" lvl="0" marL="380984" marR="0" rtl="0" algn="l">
              <a:spcBef>
                <a:spcPts val="0"/>
              </a:spcBef>
              <a:spcAft>
                <a:spcPts val="0"/>
              </a:spcAft>
              <a:buClr>
                <a:schemeClr val="dk1"/>
              </a:buClr>
              <a:buSzPts val="2800"/>
              <a:buChar char="❖"/>
            </a:pPr>
            <a:r>
              <a:rPr lang="en-US" sz="2800">
                <a:solidFill>
                  <a:schemeClr val="dk1"/>
                </a:solidFill>
              </a:rPr>
              <a:t>Summarized preliminary feedback and ideas pertaining to cultural sensitivity and relevance.</a:t>
            </a:r>
            <a:endParaRPr sz="2800">
              <a:solidFill>
                <a:schemeClr val="dk1"/>
              </a:solidFill>
            </a:endParaRPr>
          </a:p>
        </p:txBody>
      </p:sp>
      <p:sp>
        <p:nvSpPr>
          <p:cNvPr id="99" name="Google Shape;99;p1"/>
          <p:cNvSpPr txBox="1"/>
          <p:nvPr/>
        </p:nvSpPr>
        <p:spPr>
          <a:xfrm>
            <a:off x="11515650" y="5113329"/>
            <a:ext cx="24108300" cy="1334400"/>
          </a:xfrm>
          <a:prstGeom prst="rect">
            <a:avLst/>
          </a:prstGeom>
          <a:solidFill>
            <a:srgbClr val="003399"/>
          </a:solidFill>
          <a:ln cap="flat" cmpd="sng" w="9525">
            <a:solidFill>
              <a:srgbClr val="6600CC"/>
            </a:solidFill>
            <a:prstDash val="solid"/>
            <a:miter lim="800000"/>
            <a:headEnd len="sm" w="sm" type="none"/>
            <a:tailEnd len="sm" w="sm" type="none"/>
          </a:ln>
          <a:effectLst>
            <a:outerShdw blurRad="63500" rotWithShape="0" algn="ctr" dir="2700000" dist="38099">
              <a:schemeClr val="lt2">
                <a:alpha val="74901"/>
              </a:schemeClr>
            </a:outerShdw>
          </a:effectLst>
        </p:spPr>
        <p:txBody>
          <a:bodyPr anchorCtr="0" anchor="ctr" bIns="154075" lIns="308150" spcFirstLastPara="1" rIns="308150" wrap="square" tIns="154075">
            <a:spAutoFit/>
          </a:bodyPr>
          <a:lstStyle/>
          <a:p>
            <a:pPr indent="0" lvl="0" marL="0" marR="0" rtl="0" algn="ctr">
              <a:spcBef>
                <a:spcPts val="0"/>
              </a:spcBef>
              <a:spcAft>
                <a:spcPts val="0"/>
              </a:spcAft>
              <a:buNone/>
            </a:pPr>
            <a:r>
              <a:rPr b="1" lang="en-US" sz="3200" u="none">
                <a:solidFill>
                  <a:schemeClr val="lt1"/>
                </a:solidFill>
                <a:latin typeface="Arial"/>
                <a:ea typeface="Arial"/>
                <a:cs typeface="Arial"/>
                <a:sym typeface="Arial"/>
              </a:rPr>
              <a:t>Results</a:t>
            </a:r>
            <a:endParaRPr b="1" sz="3200" u="none">
              <a:solidFill>
                <a:schemeClr val="lt1"/>
              </a:solidFill>
              <a:latin typeface="Arial"/>
              <a:ea typeface="Arial"/>
              <a:cs typeface="Arial"/>
              <a:sym typeface="Arial"/>
            </a:endParaRPr>
          </a:p>
        </p:txBody>
      </p:sp>
      <p:sp>
        <p:nvSpPr>
          <p:cNvPr id="100" name="Google Shape;100;p1"/>
          <p:cNvSpPr txBox="1"/>
          <p:nvPr/>
        </p:nvSpPr>
        <p:spPr>
          <a:xfrm>
            <a:off x="490732" y="26716719"/>
            <a:ext cx="35133300" cy="492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highlight>
                <a:srgbClr val="FFFF00"/>
              </a:highlight>
            </a:endParaRPr>
          </a:p>
        </p:txBody>
      </p:sp>
      <p:pic>
        <p:nvPicPr>
          <p:cNvPr descr="A picture containing logo&#10;&#10;Description automatically generated" id="101" name="Google Shape;101;p1"/>
          <p:cNvPicPr preferRelativeResize="0"/>
          <p:nvPr/>
        </p:nvPicPr>
        <p:blipFill rotWithShape="1">
          <a:blip r:embed="rId4">
            <a:alphaModFix/>
          </a:blip>
          <a:srcRect b="0" l="0" r="0" t="0"/>
          <a:stretch/>
        </p:blipFill>
        <p:spPr>
          <a:xfrm>
            <a:off x="32349006" y="75970"/>
            <a:ext cx="3962400" cy="723900"/>
          </a:xfrm>
          <a:prstGeom prst="rect">
            <a:avLst/>
          </a:prstGeom>
          <a:noFill/>
          <a:ln>
            <a:noFill/>
          </a:ln>
        </p:spPr>
      </p:pic>
      <p:pic>
        <p:nvPicPr>
          <p:cNvPr descr="A picture containing plant&#10;&#10;Description automatically generated" id="102" name="Google Shape;102;p1"/>
          <p:cNvPicPr preferRelativeResize="0"/>
          <p:nvPr/>
        </p:nvPicPr>
        <p:blipFill rotWithShape="1">
          <a:blip r:embed="rId5">
            <a:alphaModFix/>
          </a:blip>
          <a:srcRect b="0" l="0" r="0" t="0"/>
          <a:stretch/>
        </p:blipFill>
        <p:spPr>
          <a:xfrm>
            <a:off x="33245306" y="799870"/>
            <a:ext cx="2169798" cy="2893064"/>
          </a:xfrm>
          <a:prstGeom prst="rect">
            <a:avLst/>
          </a:prstGeom>
          <a:noFill/>
          <a:ln>
            <a:noFill/>
          </a:ln>
        </p:spPr>
      </p:pic>
      <p:graphicFrame>
        <p:nvGraphicFramePr>
          <p:cNvPr id="103" name="Google Shape;103;p1"/>
          <p:cNvGraphicFramePr/>
          <p:nvPr/>
        </p:nvGraphicFramePr>
        <p:xfrm>
          <a:off x="11591850" y="6629400"/>
          <a:ext cx="3000000" cy="3000000"/>
        </p:xfrm>
        <a:graphic>
          <a:graphicData uri="http://schemas.openxmlformats.org/drawingml/2006/table">
            <a:tbl>
              <a:tblPr>
                <a:noFill/>
                <a:tableStyleId>{5C19DE8B-CA95-4ABA-A049-A8236CE0AB78}</a:tableStyleId>
              </a:tblPr>
              <a:tblGrid>
                <a:gridCol w="5142525"/>
                <a:gridCol w="3579225"/>
                <a:gridCol w="3003275"/>
                <a:gridCol w="3003275"/>
                <a:gridCol w="3579225"/>
                <a:gridCol w="3003275"/>
                <a:gridCol w="2797550"/>
              </a:tblGrid>
              <a:tr h="381000">
                <a:tc gridSpan="7">
                  <a:txBody>
                    <a:bodyPr/>
                    <a:lstStyle/>
                    <a:p>
                      <a:pPr indent="0" lvl="0" marL="0" rtl="0" algn="l">
                        <a:lnSpc>
                          <a:spcPct val="115000"/>
                        </a:lnSpc>
                        <a:spcBef>
                          <a:spcPts val="0"/>
                        </a:spcBef>
                        <a:spcAft>
                          <a:spcPts val="0"/>
                        </a:spcAft>
                        <a:buNone/>
                      </a:pPr>
                      <a:r>
                        <a:rPr b="1" lang="en-US" sz="2800">
                          <a:solidFill>
                            <a:srgbClr val="FFFFFF"/>
                          </a:solidFill>
                          <a:latin typeface="Calibri"/>
                          <a:ea typeface="Calibri"/>
                          <a:cs typeface="Calibri"/>
                          <a:sym typeface="Calibri"/>
                        </a:rPr>
                        <a:t>Table 1. Focus Group/Participant Characteristics</a:t>
                      </a:r>
                      <a:endParaRPr b="1" sz="2800">
                        <a:solidFill>
                          <a:srgbClr val="FFFFFF"/>
                        </a:solidFill>
                        <a:latin typeface="Calibri"/>
                        <a:ea typeface="Calibri"/>
                        <a:cs typeface="Calibri"/>
                        <a:sym typeface="Calibri"/>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4472C4"/>
                    </a:solidFill>
                  </a:tcPr>
                </a:tc>
                <a:tc hMerge="1"/>
                <a:tc hMerge="1"/>
                <a:tc hMerge="1"/>
                <a:tc hMerge="1"/>
                <a:tc hMerge="1"/>
                <a:tc hMerge="1"/>
              </a:tr>
              <a:tr h="381000">
                <a:tc>
                  <a:txBody>
                    <a:bodyPr/>
                    <a:lstStyle/>
                    <a:p>
                      <a:pPr indent="0" lvl="0" marL="0" rtl="0" algn="l">
                        <a:spcBef>
                          <a:spcPts val="0"/>
                        </a:spcBef>
                        <a:spcAft>
                          <a:spcPts val="0"/>
                        </a:spcAft>
                        <a:buNone/>
                      </a:pPr>
                      <a:r>
                        <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b="1" lang="en-US" sz="2400"/>
                        <a:t>FG 1</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b="1" lang="en-US" sz="2400"/>
                        <a:t>FG 2</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b="1" lang="en-US" sz="2400"/>
                        <a:t>FG 3</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b="1" lang="en-US" sz="2400"/>
                        <a:t>FG 4</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b="1" lang="en-US" sz="2400"/>
                        <a:t>FG 5</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b="1" lang="en-US" sz="2400"/>
                        <a:t>KII 1</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371475">
                <a:tc>
                  <a:txBody>
                    <a:bodyPr/>
                    <a:lstStyle/>
                    <a:p>
                      <a:pPr indent="0" lvl="0" marL="0" rtl="0" algn="l">
                        <a:lnSpc>
                          <a:spcPct val="115000"/>
                        </a:lnSpc>
                        <a:spcBef>
                          <a:spcPts val="0"/>
                        </a:spcBef>
                        <a:spcAft>
                          <a:spcPts val="0"/>
                        </a:spcAft>
                        <a:buNone/>
                      </a:pPr>
                      <a:r>
                        <a:rPr b="1" lang="en-US" sz="2400"/>
                        <a:t>N</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6</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5</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7</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6</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7</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1</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638175">
                <a:tc>
                  <a:txBody>
                    <a:bodyPr/>
                    <a:lstStyle/>
                    <a:p>
                      <a:pPr indent="0" lvl="0" marL="0" rtl="0" algn="l">
                        <a:lnSpc>
                          <a:spcPct val="115000"/>
                        </a:lnSpc>
                        <a:spcBef>
                          <a:spcPts val="0"/>
                        </a:spcBef>
                        <a:spcAft>
                          <a:spcPts val="0"/>
                        </a:spcAft>
                        <a:buNone/>
                      </a:pPr>
                      <a:r>
                        <a:rPr b="1" lang="en-US" sz="2400"/>
                        <a:t>Race/ethnicity</a:t>
                      </a:r>
                      <a:br>
                        <a:rPr b="1" lang="en-US" sz="2400"/>
                      </a:br>
                      <a:r>
                        <a:rPr b="1" lang="en-US" sz="2400"/>
                        <a:t>(POC, </a:t>
                      </a:r>
                      <a:r>
                        <a:rPr b="1" i="1" lang="en-US" sz="2400"/>
                        <a:t>N</a:t>
                      </a:r>
                      <a:r>
                        <a:rPr b="1" lang="en-US" sz="2400"/>
                        <a:t>)</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5 W, 1 LX</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4 W, 1 AA, 1 ME</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6 AA, 1 W</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5 W, 1 AA</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5 AA, 1 ME, 1 LX</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1 AA</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371475">
                <a:tc>
                  <a:txBody>
                    <a:bodyPr/>
                    <a:lstStyle/>
                    <a:p>
                      <a:pPr indent="0" lvl="0" marL="0" rtl="0" algn="l">
                        <a:lnSpc>
                          <a:spcPct val="115000"/>
                        </a:lnSpc>
                        <a:spcBef>
                          <a:spcPts val="0"/>
                        </a:spcBef>
                        <a:spcAft>
                          <a:spcPts val="0"/>
                        </a:spcAft>
                        <a:buNone/>
                      </a:pPr>
                      <a:r>
                        <a:rPr b="1" lang="en-US" sz="2400"/>
                        <a:t>Group membership</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Professionals</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Mothers</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Mothers</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Professionals</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Mothers</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Professionals</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371475">
                <a:tc>
                  <a:txBody>
                    <a:bodyPr/>
                    <a:lstStyle/>
                    <a:p>
                      <a:pPr indent="0" lvl="0" marL="0" rtl="0" algn="l">
                        <a:lnSpc>
                          <a:spcPct val="115000"/>
                        </a:lnSpc>
                        <a:spcBef>
                          <a:spcPts val="0"/>
                        </a:spcBef>
                        <a:spcAft>
                          <a:spcPts val="0"/>
                        </a:spcAft>
                        <a:buNone/>
                      </a:pPr>
                      <a:r>
                        <a:rPr b="1" lang="en-US" sz="2400"/>
                        <a:t>Mom Power history</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Y</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Y</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N</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N</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Y</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ctr">
                        <a:lnSpc>
                          <a:spcPct val="115000"/>
                        </a:lnSpc>
                        <a:spcBef>
                          <a:spcPts val="0"/>
                        </a:spcBef>
                        <a:spcAft>
                          <a:spcPts val="0"/>
                        </a:spcAft>
                        <a:buNone/>
                      </a:pPr>
                      <a:r>
                        <a:rPr lang="en-US" sz="2400"/>
                        <a:t>Y</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371475">
                <a:tc>
                  <a:txBody>
                    <a:bodyPr/>
                    <a:lstStyle/>
                    <a:p>
                      <a:pPr indent="0" lvl="0" marL="0" rtl="0" algn="l">
                        <a:lnSpc>
                          <a:spcPct val="115000"/>
                        </a:lnSpc>
                        <a:spcBef>
                          <a:spcPts val="0"/>
                        </a:spcBef>
                        <a:spcAft>
                          <a:spcPts val="0"/>
                        </a:spcAft>
                        <a:buNone/>
                      </a:pPr>
                      <a:r>
                        <a:rPr b="1" lang="en-US" sz="2400"/>
                        <a:t>Format</a:t>
                      </a:r>
                      <a:endParaRPr b="1"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In person</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In person</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Virtual</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Virtual</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Virtual</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ctr">
                        <a:lnSpc>
                          <a:spcPct val="115000"/>
                        </a:lnSpc>
                        <a:spcBef>
                          <a:spcPts val="0"/>
                        </a:spcBef>
                        <a:spcAft>
                          <a:spcPts val="0"/>
                        </a:spcAft>
                        <a:buNone/>
                      </a:pPr>
                      <a:r>
                        <a:rPr lang="en-US" sz="2400"/>
                        <a:t>Virtual</a:t>
                      </a:r>
                      <a:endParaRPr sz="2400"/>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371475">
                <a:tc gridSpan="7">
                  <a:txBody>
                    <a:bodyPr/>
                    <a:lstStyle/>
                    <a:p>
                      <a:pPr indent="0" lvl="0" marL="0" rtl="0" algn="l">
                        <a:lnSpc>
                          <a:spcPct val="115000"/>
                        </a:lnSpc>
                        <a:spcBef>
                          <a:spcPts val="0"/>
                        </a:spcBef>
                        <a:spcAft>
                          <a:spcPts val="0"/>
                        </a:spcAft>
                        <a:buNone/>
                      </a:pPr>
                      <a:r>
                        <a:rPr lang="en-US" sz="2400"/>
                        <a:t>FG = Focus Group; KII = Key Informant Interview; POC = People of Color; AA = African American; ME = Middle Easter; LX = Latinx;  W = White</a:t>
                      </a:r>
                      <a:endParaRPr sz="2400"/>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hMerge="1"/>
                <a:tc hMerge="1"/>
                <a:tc hMerge="1"/>
                <a:tc hMerge="1"/>
                <a:tc hMerge="1"/>
                <a:tc hMerge="1"/>
              </a:tr>
            </a:tbl>
          </a:graphicData>
        </a:graphic>
      </p:graphicFrame>
      <p:graphicFrame>
        <p:nvGraphicFramePr>
          <p:cNvPr id="104" name="Google Shape;104;p1"/>
          <p:cNvGraphicFramePr/>
          <p:nvPr/>
        </p:nvGraphicFramePr>
        <p:xfrm>
          <a:off x="11591875" y="11352663"/>
          <a:ext cx="3000000" cy="3000000"/>
        </p:xfrm>
        <a:graphic>
          <a:graphicData uri="http://schemas.openxmlformats.org/drawingml/2006/table">
            <a:tbl>
              <a:tblPr>
                <a:noFill/>
                <a:tableStyleId>{5C19DE8B-CA95-4ABA-A049-A8236CE0AB78}</a:tableStyleId>
              </a:tblPr>
              <a:tblGrid>
                <a:gridCol w="1193650"/>
                <a:gridCol w="22914650"/>
              </a:tblGrid>
              <a:tr h="467875">
                <a:tc gridSpan="2">
                  <a:txBody>
                    <a:bodyPr/>
                    <a:lstStyle/>
                    <a:p>
                      <a:pPr indent="0" lvl="0" marL="0" rtl="0" algn="l">
                        <a:lnSpc>
                          <a:spcPct val="115000"/>
                        </a:lnSpc>
                        <a:spcBef>
                          <a:spcPts val="0"/>
                        </a:spcBef>
                        <a:spcAft>
                          <a:spcPts val="0"/>
                        </a:spcAft>
                        <a:buNone/>
                      </a:pPr>
                      <a:r>
                        <a:rPr b="1" lang="en-US" sz="2800">
                          <a:solidFill>
                            <a:srgbClr val="FFFFFF"/>
                          </a:solidFill>
                          <a:latin typeface="Calibri"/>
                          <a:ea typeface="Calibri"/>
                          <a:cs typeface="Calibri"/>
                          <a:sym typeface="Calibri"/>
                        </a:rPr>
                        <a:t>Table 2. Preliminary Feedback Pertaining to Cultural Sensitivity &amp; Relevance of Mom Power</a:t>
                      </a:r>
                      <a:endParaRPr b="1" sz="2800">
                        <a:solidFill>
                          <a:srgbClr val="FFFFFF"/>
                        </a:solidFill>
                        <a:latin typeface="Calibri"/>
                        <a:ea typeface="Calibri"/>
                        <a:cs typeface="Calibri"/>
                        <a:sym typeface="Calibri"/>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4472C4"/>
                    </a:solidFill>
                  </a:tcPr>
                </a:tc>
                <a:tc hMerge="1"/>
              </a:tr>
              <a:tr h="467875">
                <a:tc>
                  <a:txBody>
                    <a:bodyPr/>
                    <a:lstStyle/>
                    <a:p>
                      <a:pPr indent="0" lvl="0" marL="0" rtl="0" algn="l">
                        <a:lnSpc>
                          <a:spcPct val="115000"/>
                        </a:lnSpc>
                        <a:spcBef>
                          <a:spcPts val="0"/>
                        </a:spcBef>
                        <a:spcAft>
                          <a:spcPts val="0"/>
                        </a:spcAft>
                        <a:buNone/>
                      </a:pPr>
                      <a:r>
                        <a:rPr b="1" lang="en-US" sz="2400"/>
                        <a:t>FG 1</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There is community need for the maternal/child psychosocial support that MP offers.</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Additional work is needed to increase the cultural sensitivity and cultural responsiveness among </a:t>
                      </a:r>
                      <a:r>
                        <a:rPr lang="en-US" sz="2400">
                          <a:solidFill>
                            <a:schemeClr val="dk1"/>
                          </a:solidFill>
                          <a:extLst>
                            <a:ext uri="http://customooxmlschemas.google.com/">
                              <go:slidesCustomData xmlns:go="http://customooxmlschemas.google.com/" textRoundtripDataId="2"/>
                            </a:ext>
                          </a:extLst>
                        </a:rPr>
                        <a:t>MP</a:t>
                      </a:r>
                      <a:r>
                        <a:rPr lang="en-US" sz="2400">
                          <a:solidFill>
                            <a:schemeClr val="dk1"/>
                          </a:solidFill>
                        </a:rPr>
                        <a:t> staff. </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Additional support is needed to insure staff knowledge and awareness of power and privilege dynamics within the MP process. </a:t>
                      </a:r>
                      <a:endParaRPr b="1" sz="2400">
                        <a:solidFill>
                          <a:schemeClr val="dk1"/>
                        </a:solidFill>
                      </a:endParaRPr>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467875">
                <a:tc>
                  <a:txBody>
                    <a:bodyPr/>
                    <a:lstStyle/>
                    <a:p>
                      <a:pPr indent="0" lvl="0" marL="0" rtl="0" algn="l">
                        <a:lnSpc>
                          <a:spcPct val="115000"/>
                        </a:lnSpc>
                        <a:spcBef>
                          <a:spcPts val="0"/>
                        </a:spcBef>
                        <a:spcAft>
                          <a:spcPts val="0"/>
                        </a:spcAft>
                        <a:buNone/>
                      </a:pPr>
                      <a:r>
                        <a:rPr b="1" lang="en-US" sz="2400"/>
                        <a:t>FG 2</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Mothers value opportunity to build relationships with other mothers; MP provides a sense of belonging and comfort.</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Mothers acknowledge the importance of self care, but need more support and insight on how to balance self-care with demands of childcare.</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More diverse MP staff that is representative of MP participants might increase capacity of MP staff to understand participants’ perspectives and needs.</a:t>
                      </a:r>
                      <a:endParaRPr sz="2400">
                        <a:solidFill>
                          <a:schemeClr val="dk1"/>
                        </a:solidFill>
                      </a:endParaRPr>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467875">
                <a:tc>
                  <a:txBody>
                    <a:bodyPr/>
                    <a:lstStyle/>
                    <a:p>
                      <a:pPr indent="0" lvl="0" marL="0" rtl="0" algn="l">
                        <a:lnSpc>
                          <a:spcPct val="115000"/>
                        </a:lnSpc>
                        <a:spcBef>
                          <a:spcPts val="0"/>
                        </a:spcBef>
                        <a:spcAft>
                          <a:spcPts val="0"/>
                        </a:spcAft>
                        <a:buNone/>
                      </a:pPr>
                      <a:r>
                        <a:rPr b="1" lang="en-US" sz="2400"/>
                        <a:t>FG 3</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MP provides mothers with a sense of social connectedness.</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POCs approach self-care differently and need support to make their self-care more effective: </a:t>
                      </a:r>
                      <a:r>
                        <a:rPr i="1" lang="en-US" sz="2400">
                          <a:solidFill>
                            <a:schemeClr val="dk1"/>
                          </a:solidFill>
                        </a:rPr>
                        <a:t>“We (black women) are conditioned to do everything, so we try to do everything, asking for help is very important and makes this better but the strong black woman metaphor is salient and culturally hard to dissolve or to act differently.”</a:t>
                      </a:r>
                      <a:endParaRPr i="1"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Increase MP workforce diversity: </a:t>
                      </a:r>
                      <a:r>
                        <a:rPr i="1" lang="en-US" sz="2400">
                          <a:solidFill>
                            <a:schemeClr val="dk1"/>
                          </a:solidFill>
                        </a:rPr>
                        <a:t>“Bring in women of color to facilitate and teach, if there are all white women at the table, I don’t feel I can be my authentic self.”</a:t>
                      </a:r>
                      <a:endParaRPr i="1"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Reinforce MP </a:t>
                      </a:r>
                      <a:r>
                        <a:rPr lang="en-US" sz="2400">
                          <a:solidFill>
                            <a:schemeClr val="dk1"/>
                          </a:solidFill>
                        </a:rPr>
                        <a:t>inclusiveness</a:t>
                      </a:r>
                      <a:r>
                        <a:rPr lang="en-US" sz="2400">
                          <a:solidFill>
                            <a:schemeClr val="dk1"/>
                          </a:solidFill>
                        </a:rPr>
                        <a:t> across social class and age: </a:t>
                      </a:r>
                      <a:r>
                        <a:rPr i="1" lang="en-US" sz="2400">
                          <a:solidFill>
                            <a:schemeClr val="dk1"/>
                          </a:solidFill>
                        </a:rPr>
                        <a:t>“not just unmarried, black women who need help; partnered women need help too; and deserve voice.” </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467875">
                <a:tc>
                  <a:txBody>
                    <a:bodyPr/>
                    <a:lstStyle/>
                    <a:p>
                      <a:pPr indent="0" lvl="0" marL="0" rtl="0" algn="l">
                        <a:lnSpc>
                          <a:spcPct val="115000"/>
                        </a:lnSpc>
                        <a:spcBef>
                          <a:spcPts val="0"/>
                        </a:spcBef>
                        <a:spcAft>
                          <a:spcPts val="0"/>
                        </a:spcAft>
                        <a:buNone/>
                      </a:pPr>
                      <a:r>
                        <a:rPr b="1" lang="en-US" sz="2400"/>
                        <a:t>FG 4</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MP concepts generally provide parents with a good foundation.</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MP should acknowledge that there are differences in availability of support and resources among families.</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MP discussions with parents should acknowledge AA families’ fear about their kids’ safety if they don’t behave to a higher standard, </a:t>
                      </a:r>
                      <a:r>
                        <a:rPr i="1" lang="en-US" sz="2400">
                          <a:solidFill>
                            <a:schemeClr val="dk1"/>
                          </a:solidFill>
                        </a:rPr>
                        <a:t>“because they could be killed if they don’t.”</a:t>
                      </a:r>
                      <a:endParaRPr i="1"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MP should acknowledge and validate a mother’s feelings without inserting their own privilege or education into conversation. Staff should lead with “</a:t>
                      </a:r>
                      <a:r>
                        <a:rPr i="1" lang="en-US" sz="2400">
                          <a:solidFill>
                            <a:schemeClr val="dk1"/>
                          </a:solidFill>
                        </a:rPr>
                        <a:t>Tell me more about your life and how I can best help you.”’</a:t>
                      </a:r>
                      <a:endParaRPr sz="2400">
                        <a:solidFill>
                          <a:schemeClr val="dk1"/>
                        </a:solidFill>
                      </a:endParaRPr>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r h="467875">
                <a:tc>
                  <a:txBody>
                    <a:bodyPr/>
                    <a:lstStyle/>
                    <a:p>
                      <a:pPr indent="0" lvl="0" marL="0" rtl="0" algn="l">
                        <a:lnSpc>
                          <a:spcPct val="115000"/>
                        </a:lnSpc>
                        <a:spcBef>
                          <a:spcPts val="0"/>
                        </a:spcBef>
                        <a:spcAft>
                          <a:spcPts val="0"/>
                        </a:spcAft>
                        <a:buNone/>
                      </a:pPr>
                      <a:r>
                        <a:rPr b="1" lang="en-US" sz="2400"/>
                        <a:t>FG 5</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c>
                  <a:txBody>
                    <a:bodyPr/>
                    <a:lstStyle/>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Mothers love the food, childcare, and parental camaraderie that MP offers (particularly during in person MP groups).</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Greater representation of POC in educational materials is needed: </a:t>
                      </a:r>
                      <a:r>
                        <a:rPr i="1" lang="en-US" sz="2400">
                          <a:solidFill>
                            <a:schemeClr val="dk1"/>
                          </a:solidFill>
                        </a:rPr>
                        <a:t>“They never use our voice in anything.”; “It's not real unless you have someone that looks and sounds like us.”</a:t>
                      </a:r>
                      <a:endParaRPr i="1"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Parents need more support with balancing generational views of corporal punishment with MP concepts of discipline: </a:t>
                      </a:r>
                      <a:r>
                        <a:rPr i="1" lang="en-US" sz="2400">
                          <a:solidFill>
                            <a:schemeClr val="dk1"/>
                          </a:solidFill>
                        </a:rPr>
                        <a:t>“I wish the groups could touch on how patterns can be broken. I wish they would show how more effective communication could be and how spanking might not be effective.”</a:t>
                      </a:r>
                      <a:endParaRPr i="1"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Parents of special needs children (autism, ADHD) need more support. </a:t>
                      </a:r>
                      <a:endParaRPr sz="2400">
                        <a:solidFill>
                          <a:schemeClr val="dk1"/>
                        </a:solidFill>
                      </a:endParaRPr>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5EA"/>
                    </a:solidFill>
                  </a:tcPr>
                </a:tc>
              </a:tr>
              <a:tr h="467875">
                <a:tc>
                  <a:txBody>
                    <a:bodyPr/>
                    <a:lstStyle/>
                    <a:p>
                      <a:pPr indent="0" lvl="0" marL="0" rtl="0" algn="l">
                        <a:lnSpc>
                          <a:spcPct val="115000"/>
                        </a:lnSpc>
                        <a:spcBef>
                          <a:spcPts val="0"/>
                        </a:spcBef>
                        <a:spcAft>
                          <a:spcPts val="0"/>
                        </a:spcAft>
                        <a:buNone/>
                      </a:pPr>
                      <a:r>
                        <a:rPr b="1" lang="en-US" sz="2400"/>
                        <a:t>KII 1</a:t>
                      </a:r>
                      <a:endParaRPr b="1"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c>
                  <a:txBody>
                    <a:bodyPr/>
                    <a:lstStyle/>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MP has value for supporting mothers.</a:t>
                      </a:r>
                      <a:endParaRPr sz="2400">
                        <a:solidFill>
                          <a:schemeClr val="dk1"/>
                        </a:solidFill>
                      </a:endParaRPr>
                    </a:p>
                    <a:p>
                      <a:pPr indent="0" lvl="0" marL="0" rtl="0" algn="l">
                        <a:lnSpc>
                          <a:spcPct val="115000"/>
                        </a:lnSpc>
                        <a:spcBef>
                          <a:spcPts val="0"/>
                        </a:spcBef>
                        <a:spcAft>
                          <a:spcPts val="0"/>
                        </a:spcAft>
                        <a:buNone/>
                      </a:pPr>
                      <a:r>
                        <a:rPr lang="en-US" sz="2400">
                          <a:solidFill>
                            <a:schemeClr val="dk1"/>
                          </a:solidFill>
                          <a:latin typeface="Garamond"/>
                          <a:ea typeface="Garamond"/>
                          <a:cs typeface="Garamond"/>
                          <a:sym typeface="Garamond"/>
                        </a:rPr>
                        <a:t>• </a:t>
                      </a:r>
                      <a:r>
                        <a:rPr lang="en-US" sz="2400">
                          <a:solidFill>
                            <a:schemeClr val="dk1"/>
                          </a:solidFill>
                        </a:rPr>
                        <a:t>Mothers struggle with different perspectives on corporal punishment/discipline. </a:t>
                      </a:r>
                      <a:endParaRPr sz="2400"/>
                    </a:p>
                  </a:txBody>
                  <a:tcPr marT="47625" marB="47625" marR="95250" marL="952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BF5"/>
                    </a:solidFill>
                  </a:tcPr>
                </a:tc>
              </a:tr>
            </a:tbl>
          </a:graphicData>
        </a:graphic>
      </p:graphicFrame>
      <p:sp>
        <p:nvSpPr>
          <p:cNvPr id="105" name="Google Shape;105;p1"/>
          <p:cNvSpPr txBox="1"/>
          <p:nvPr/>
        </p:nvSpPr>
        <p:spPr>
          <a:xfrm>
            <a:off x="11591875" y="22988413"/>
            <a:ext cx="24184500" cy="1334400"/>
          </a:xfrm>
          <a:prstGeom prst="rect">
            <a:avLst/>
          </a:prstGeom>
          <a:solidFill>
            <a:srgbClr val="003399"/>
          </a:solidFill>
          <a:ln cap="flat" cmpd="sng" w="9525">
            <a:solidFill>
              <a:srgbClr val="6600CC"/>
            </a:solidFill>
            <a:prstDash val="solid"/>
            <a:miter lim="800000"/>
            <a:headEnd len="sm" w="sm" type="none"/>
            <a:tailEnd len="sm" w="sm" type="none"/>
          </a:ln>
          <a:effectLst>
            <a:outerShdw blurRad="63500" rotWithShape="0" algn="ctr" dir="2700000" dist="38099">
              <a:schemeClr val="lt2">
                <a:alpha val="74900"/>
              </a:schemeClr>
            </a:outerShdw>
          </a:effectLst>
        </p:spPr>
        <p:txBody>
          <a:bodyPr anchorCtr="0" anchor="ctr" bIns="154075" lIns="308150" spcFirstLastPara="1" rIns="308150" wrap="square" tIns="154075">
            <a:spAutoFit/>
          </a:bodyPr>
          <a:lstStyle/>
          <a:p>
            <a:pPr indent="0" lvl="0" marL="0" marR="0" rtl="0" algn="ctr">
              <a:spcBef>
                <a:spcPts val="0"/>
              </a:spcBef>
              <a:spcAft>
                <a:spcPts val="0"/>
              </a:spcAft>
              <a:buNone/>
            </a:pPr>
            <a:r>
              <a:rPr b="1" lang="en-US" sz="3200">
                <a:solidFill>
                  <a:schemeClr val="lt1"/>
                </a:solidFill>
              </a:rPr>
              <a:t>Conclusions &amp; Next Steps</a:t>
            </a:r>
            <a:endParaRPr b="1" sz="3200" u="none">
              <a:solidFill>
                <a:schemeClr val="lt1"/>
              </a:solidFill>
              <a:latin typeface="Arial"/>
              <a:ea typeface="Arial"/>
              <a:cs typeface="Arial"/>
              <a:sym typeface="Arial"/>
            </a:endParaRPr>
          </a:p>
        </p:txBody>
      </p:sp>
      <p:sp>
        <p:nvSpPr>
          <p:cNvPr id="106" name="Google Shape;106;p1"/>
          <p:cNvSpPr txBox="1"/>
          <p:nvPr/>
        </p:nvSpPr>
        <p:spPr>
          <a:xfrm>
            <a:off x="11546425" y="24215000"/>
            <a:ext cx="24275400" cy="1830300"/>
          </a:xfrm>
          <a:prstGeom prst="rect">
            <a:avLst/>
          </a:prstGeom>
          <a:noFill/>
          <a:ln>
            <a:noFill/>
          </a:ln>
        </p:spPr>
        <p:txBody>
          <a:bodyPr anchorCtr="0" anchor="t" bIns="308150" lIns="308150" spcFirstLastPara="1" rIns="308150" wrap="square" tIns="308150">
            <a:spAutoFit/>
          </a:bodyPr>
          <a:lstStyle/>
          <a:p>
            <a:pPr indent="-406400" lvl="0" marL="457200" rtl="0" algn="l">
              <a:lnSpc>
                <a:spcPct val="107000"/>
              </a:lnSpc>
              <a:spcBef>
                <a:spcPts val="0"/>
              </a:spcBef>
              <a:spcAft>
                <a:spcPts val="0"/>
              </a:spcAft>
              <a:buClr>
                <a:schemeClr val="dk1"/>
              </a:buClr>
              <a:buSzPts val="2800"/>
              <a:buChar char="❖"/>
            </a:pPr>
            <a:r>
              <a:rPr b="1" lang="en-US" sz="2800">
                <a:solidFill>
                  <a:schemeClr val="dk1"/>
                </a:solidFill>
              </a:rPr>
              <a:t>Conclusion</a:t>
            </a:r>
            <a:r>
              <a:rPr b="1" lang="en-US" sz="2800">
                <a:solidFill>
                  <a:schemeClr val="dk1"/>
                </a:solidFill>
                <a:extLst>
                  <a:ext uri="http://customooxmlschemas.google.com/">
                    <go:slidesCustomData xmlns:go="http://customooxmlschemas.google.com/" textRoundtripDataId="3"/>
                  </a:ext>
                </a:extLst>
              </a:rPr>
              <a:t>:</a:t>
            </a:r>
            <a:r>
              <a:rPr lang="en-US" sz="2800">
                <a:solidFill>
                  <a:schemeClr val="dk1"/>
                </a:solidFill>
                <a:extLst>
                  <a:ext uri="http://customooxmlschemas.google.com/">
                    <go:slidesCustomData xmlns:go="http://customooxmlschemas.google.com/" textRoundtripDataId="4"/>
                  </a:ext>
                </a:extLst>
              </a:rPr>
              <a:t> Preliminary analysis suggests increased racial representation, cultural sensitivity training, and acknowledgement of inequitable access to resources &amp; resource people are needed to improve Mom Power’s cultural relevance.</a:t>
            </a:r>
            <a:endParaRPr b="1" sz="2800">
              <a:solidFill>
                <a:schemeClr val="dk1"/>
              </a:solidFill>
              <a:extLst>
                <a:ext uri="http://customooxmlschemas.google.com/">
                  <go:slidesCustomData xmlns:go="http://customooxmlschemas.google.com/" textRoundtripDataId="5"/>
                </a:ext>
              </a:extLst>
            </a:endParaRPr>
          </a:p>
          <a:p>
            <a:pPr indent="-406400" lvl="0" marL="457200" rtl="0" algn="l">
              <a:lnSpc>
                <a:spcPct val="107000"/>
              </a:lnSpc>
              <a:spcBef>
                <a:spcPts val="0"/>
              </a:spcBef>
              <a:spcAft>
                <a:spcPts val="0"/>
              </a:spcAft>
              <a:buClr>
                <a:schemeClr val="dk1"/>
              </a:buClr>
              <a:buSzPts val="2800"/>
              <a:buChar char="❖"/>
            </a:pPr>
            <a:r>
              <a:rPr b="1" lang="en-US" sz="2800">
                <a:solidFill>
                  <a:schemeClr val="dk1"/>
                </a:solidFill>
                <a:extLst>
                  <a:ext uri="http://customooxmlschemas.google.com/">
                    <go:slidesCustomData xmlns:go="http://customooxmlschemas.google.com/" textRoundtripDataId="6"/>
                  </a:ext>
                </a:extLst>
              </a:rPr>
              <a:t>Next steps:</a:t>
            </a:r>
            <a:r>
              <a:rPr lang="en-US" sz="2800">
                <a:solidFill>
                  <a:schemeClr val="dk1"/>
                </a:solidFill>
                <a:extLst>
                  <a:ext uri="http://customooxmlschemas.google.com/">
                    <go:slidesCustomData xmlns:go="http://customooxmlschemas.google.com/" textRoundtripDataId="7"/>
                  </a:ext>
                </a:extLst>
              </a:rPr>
              <a:t> </a:t>
            </a:r>
            <a:r>
              <a:rPr lang="en-US" sz="2800">
                <a:solidFill>
                  <a:schemeClr val="dk1"/>
                </a:solidFill>
              </a:rPr>
              <a:t>Code transcripts and conduct thematic data analysis of focus groups and key informant interviews. Continue collecting data to reach topic saturation. Finalize recommendations for current Mom Power curriculum.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2015-09-24T19:23:11Z</dcterms:created>
  <dc:creator>Carmen Fernandez</dc:creator>
</cp:coreProperties>
</file>