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1" r:id="rId1"/>
  </p:sldMasterIdLst>
  <p:sldIdLst>
    <p:sldId id="256" r:id="rId2"/>
  </p:sldIdLst>
  <p:sldSz cx="45720000" cy="27432000"/>
  <p:notesSz cx="7004050" cy="92900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4927" autoAdjust="0"/>
    <p:restoredTop sz="94676" autoAdjust="0"/>
  </p:normalViewPr>
  <p:slideViewPr>
    <p:cSldViewPr>
      <p:cViewPr>
        <p:scale>
          <a:sx n="34" d="100"/>
          <a:sy n="34" d="100"/>
        </p:scale>
        <p:origin x="1960" y="1072"/>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2"/>
            <a:ext cx="45720000" cy="1828800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4" y="2"/>
            <a:ext cx="45720000" cy="18288004"/>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714500" y="19840548"/>
            <a:ext cx="29146500" cy="5852160"/>
          </a:xfrm>
        </p:spPr>
        <p:txBody>
          <a:bodyPr anchor="ctr">
            <a:normAutofit/>
          </a:bodyPr>
          <a:lstStyle>
            <a:lvl1pPr algn="r">
              <a:defRPr sz="18750" spc="750" baseline="0"/>
            </a:lvl1pPr>
          </a:lstStyle>
          <a:p>
            <a:r>
              <a:rPr lang="en-US"/>
              <a:t>Click to edit Master title style</a:t>
            </a:r>
            <a:endParaRPr lang="en-US" dirty="0"/>
          </a:p>
        </p:txBody>
      </p:sp>
      <p:sp>
        <p:nvSpPr>
          <p:cNvPr id="3" name="Subtitle 2"/>
          <p:cNvSpPr>
            <a:spLocks noGrp="1"/>
          </p:cNvSpPr>
          <p:nvPr>
            <p:ph type="subTitle" idx="1"/>
          </p:nvPr>
        </p:nvSpPr>
        <p:spPr>
          <a:xfrm>
            <a:off x="32289750" y="19840548"/>
            <a:ext cx="12001500" cy="5852160"/>
          </a:xfrm>
        </p:spPr>
        <p:txBody>
          <a:bodyPr lIns="91440" rIns="91440" anchor="ctr">
            <a:normAutofit/>
          </a:bodyPr>
          <a:lstStyle>
            <a:lvl1pPr marL="0" indent="0" algn="l">
              <a:lnSpc>
                <a:spcPct val="100000"/>
              </a:lnSpc>
              <a:spcBef>
                <a:spcPts val="0"/>
              </a:spcBef>
              <a:buNone/>
              <a:defRPr sz="6750">
                <a:solidFill>
                  <a:schemeClr val="tx1">
                    <a:lumMod val="95000"/>
                    <a:lumOff val="5000"/>
                  </a:schemeClr>
                </a:solidFill>
              </a:defRPr>
            </a:lvl1pPr>
            <a:lvl2pPr marL="1714500" indent="0" algn="ctr">
              <a:buNone/>
              <a:defRPr sz="6750"/>
            </a:lvl2pPr>
            <a:lvl3pPr marL="3429000" indent="0" algn="ctr">
              <a:buNone/>
              <a:defRPr sz="6750"/>
            </a:lvl3pPr>
            <a:lvl4pPr marL="5143500" indent="0" algn="ctr">
              <a:buNone/>
              <a:defRPr sz="6750"/>
            </a:lvl4pPr>
            <a:lvl5pPr marL="6858000" indent="0" algn="ctr">
              <a:buNone/>
              <a:defRPr sz="6750"/>
            </a:lvl5pPr>
            <a:lvl6pPr marL="8572500" indent="0" algn="ctr">
              <a:buNone/>
              <a:defRPr sz="6750"/>
            </a:lvl6pPr>
            <a:lvl7pPr marL="10287000" indent="0" algn="ctr">
              <a:buNone/>
              <a:defRPr sz="6750"/>
            </a:lvl7pPr>
            <a:lvl8pPr marL="12001500" indent="0" algn="ctr">
              <a:buNone/>
              <a:defRPr sz="6750"/>
            </a:lvl8pPr>
            <a:lvl9pPr marL="13716000" indent="0" algn="ctr">
              <a:buNone/>
              <a:defRPr sz="675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985D6BDF-9D0E-4E2B-85B8-D8F4790360C9}" type="datetimeFigureOut">
              <a:rPr lang="en-US" smtClean="0"/>
              <a:t>2/23/21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cxnSp>
        <p:nvCxnSpPr>
          <p:cNvPr id="8" name="Straight Connector 7"/>
          <p:cNvCxnSpPr/>
          <p:nvPr/>
        </p:nvCxnSpPr>
        <p:spPr>
          <a:xfrm flipV="1">
            <a:off x="31450661" y="21056424"/>
            <a:ext cx="0" cy="36576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2036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5D6BDF-9D0E-4E2B-85B8-D8F4790360C9}" type="datetimeFigureOut">
              <a:rPr lang="en-US" smtClean="0"/>
              <a:t>2/23/21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584678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2"/>
            <a:ext cx="45720000" cy="18288004"/>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4" y="2"/>
            <a:ext cx="45720000" cy="18288004"/>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714500" y="19840548"/>
            <a:ext cx="29146500" cy="5852160"/>
          </a:xfrm>
        </p:spPr>
        <p:txBody>
          <a:bodyPr anchor="ctr">
            <a:normAutofit/>
          </a:bodyPr>
          <a:lstStyle>
            <a:lvl1pPr algn="r">
              <a:defRPr sz="18750" b="0" spc="750" baseline="0"/>
            </a:lvl1pPr>
          </a:lstStyle>
          <a:p>
            <a:r>
              <a:rPr lang="en-US"/>
              <a:t>Click to edit Master title style</a:t>
            </a:r>
            <a:endParaRPr lang="en-US" dirty="0"/>
          </a:p>
        </p:txBody>
      </p:sp>
      <p:sp>
        <p:nvSpPr>
          <p:cNvPr id="3" name="Text Placeholder 2"/>
          <p:cNvSpPr>
            <a:spLocks noGrp="1"/>
          </p:cNvSpPr>
          <p:nvPr>
            <p:ph type="body" idx="1"/>
          </p:nvPr>
        </p:nvSpPr>
        <p:spPr>
          <a:xfrm>
            <a:off x="32289750" y="19840548"/>
            <a:ext cx="12001500" cy="5852160"/>
          </a:xfrm>
        </p:spPr>
        <p:txBody>
          <a:bodyPr lIns="91440" rIns="91440" anchor="ctr">
            <a:normAutofit/>
          </a:bodyPr>
          <a:lstStyle>
            <a:lvl1pPr marL="0" indent="0">
              <a:lnSpc>
                <a:spcPct val="100000"/>
              </a:lnSpc>
              <a:spcBef>
                <a:spcPts val="0"/>
              </a:spcBef>
              <a:buNone/>
              <a:defRPr sz="6750">
                <a:solidFill>
                  <a:schemeClr val="tx1">
                    <a:lumMod val="95000"/>
                    <a:lumOff val="5000"/>
                  </a:schemeClr>
                </a:solidFill>
              </a:defRPr>
            </a:lvl1pPr>
            <a:lvl2pPr marL="1714500" indent="0">
              <a:buNone/>
              <a:defRPr sz="6750">
                <a:solidFill>
                  <a:schemeClr val="tx1">
                    <a:tint val="75000"/>
                  </a:schemeClr>
                </a:solidFill>
              </a:defRPr>
            </a:lvl2pPr>
            <a:lvl3pPr marL="3429000" indent="0">
              <a:buNone/>
              <a:defRPr sz="6000">
                <a:solidFill>
                  <a:schemeClr val="tx1">
                    <a:tint val="75000"/>
                  </a:schemeClr>
                </a:solidFill>
              </a:defRPr>
            </a:lvl3pPr>
            <a:lvl4pPr marL="5143500" indent="0">
              <a:buNone/>
              <a:defRPr sz="5250">
                <a:solidFill>
                  <a:schemeClr val="tx1">
                    <a:tint val="75000"/>
                  </a:schemeClr>
                </a:solidFill>
              </a:defRPr>
            </a:lvl4pPr>
            <a:lvl5pPr marL="6858000" indent="0">
              <a:buNone/>
              <a:defRPr sz="5250">
                <a:solidFill>
                  <a:schemeClr val="tx1">
                    <a:tint val="75000"/>
                  </a:schemeClr>
                </a:solidFill>
              </a:defRPr>
            </a:lvl5pPr>
            <a:lvl6pPr marL="8572500" indent="0">
              <a:buNone/>
              <a:defRPr sz="5250">
                <a:solidFill>
                  <a:schemeClr val="tx1">
                    <a:tint val="75000"/>
                  </a:schemeClr>
                </a:solidFill>
              </a:defRPr>
            </a:lvl6pPr>
            <a:lvl7pPr marL="10287000" indent="0">
              <a:buNone/>
              <a:defRPr sz="5250">
                <a:solidFill>
                  <a:schemeClr val="tx1">
                    <a:tint val="75000"/>
                  </a:schemeClr>
                </a:solidFill>
              </a:defRPr>
            </a:lvl7pPr>
            <a:lvl8pPr marL="12001500" indent="0">
              <a:buNone/>
              <a:defRPr sz="5250">
                <a:solidFill>
                  <a:schemeClr val="tx1">
                    <a:tint val="75000"/>
                  </a:schemeClr>
                </a:solidFill>
              </a:defRPr>
            </a:lvl8pPr>
            <a:lvl9pPr marL="13716000" indent="0">
              <a:buNone/>
              <a:defRPr sz="52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5D6BDF-9D0E-4E2B-85B8-D8F4790360C9}" type="datetimeFigureOut">
              <a:rPr lang="en-US" smtClean="0"/>
              <a:t>2/23/21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cxnSp>
        <p:nvCxnSpPr>
          <p:cNvPr id="8" name="Straight Connector 7"/>
          <p:cNvCxnSpPr/>
          <p:nvPr/>
        </p:nvCxnSpPr>
        <p:spPr>
          <a:xfrm flipV="1">
            <a:off x="31450661" y="21056424"/>
            <a:ext cx="0" cy="36576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3567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40480" y="2340864"/>
            <a:ext cx="36450270" cy="5998464"/>
          </a:xfrm>
        </p:spPr>
        <p:txBody>
          <a:bodyPr/>
          <a:lstStyle/>
          <a:p>
            <a:r>
              <a:rPr lang="en-US"/>
              <a:t>Click to edit Master title style</a:t>
            </a:r>
            <a:endParaRPr lang="en-US" dirty="0"/>
          </a:p>
        </p:txBody>
      </p:sp>
      <p:sp>
        <p:nvSpPr>
          <p:cNvPr id="3" name="Content Placeholder 2"/>
          <p:cNvSpPr>
            <a:spLocks noGrp="1"/>
          </p:cNvSpPr>
          <p:nvPr>
            <p:ph sz="half" idx="1"/>
          </p:nvPr>
        </p:nvSpPr>
        <p:spPr>
          <a:xfrm>
            <a:off x="3840476" y="9144000"/>
            <a:ext cx="17830800" cy="16093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459950" y="9144000"/>
            <a:ext cx="17830800" cy="16093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85D6BDF-9D0E-4E2B-85B8-D8F4790360C9}" type="datetimeFigureOut">
              <a:rPr lang="en-US" smtClean="0"/>
              <a:t>2/23/21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776851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40480" y="8718544"/>
            <a:ext cx="17830800" cy="3291840"/>
          </a:xfrm>
        </p:spPr>
        <p:txBody>
          <a:bodyPr lIns="137160" rIns="137160" anchor="ctr">
            <a:normAutofit/>
          </a:bodyPr>
          <a:lstStyle>
            <a:lvl1pPr marL="0" indent="0">
              <a:spcBef>
                <a:spcPts val="0"/>
              </a:spcBef>
              <a:spcAft>
                <a:spcPts val="0"/>
              </a:spcAft>
              <a:buNone/>
              <a:defRPr sz="8625" b="0" cap="none" baseline="0">
                <a:solidFill>
                  <a:schemeClr val="accent1"/>
                </a:solidFill>
                <a:latin typeface="+mn-lt"/>
              </a:defRPr>
            </a:lvl1pPr>
            <a:lvl2pPr marL="1714500" indent="0">
              <a:buNone/>
              <a:defRPr sz="7500" b="1"/>
            </a:lvl2pPr>
            <a:lvl3pPr marL="3429000" indent="0">
              <a:buNone/>
              <a:defRPr sz="6750" b="1"/>
            </a:lvl3pPr>
            <a:lvl4pPr marL="5143500" indent="0">
              <a:buNone/>
              <a:defRPr sz="6000" b="1"/>
            </a:lvl4pPr>
            <a:lvl5pPr marL="6858000" indent="0">
              <a:buNone/>
              <a:defRPr sz="6000" b="1"/>
            </a:lvl5pPr>
            <a:lvl6pPr marL="8572500" indent="0">
              <a:buNone/>
              <a:defRPr sz="6000" b="1"/>
            </a:lvl6pPr>
            <a:lvl7pPr marL="10287000" indent="0">
              <a:buNone/>
              <a:defRPr sz="6000" b="1"/>
            </a:lvl7pPr>
            <a:lvl8pPr marL="12001500" indent="0">
              <a:buNone/>
              <a:defRPr sz="6000" b="1"/>
            </a:lvl8pPr>
            <a:lvl9pPr marL="13716000" indent="0">
              <a:buNone/>
              <a:defRPr sz="6000" b="1"/>
            </a:lvl9pPr>
          </a:lstStyle>
          <a:p>
            <a:pPr lvl="0"/>
            <a:r>
              <a:rPr lang="en-US"/>
              <a:t>Click to edit Master text styles</a:t>
            </a:r>
          </a:p>
        </p:txBody>
      </p:sp>
      <p:sp>
        <p:nvSpPr>
          <p:cNvPr id="4" name="Content Placeholder 3"/>
          <p:cNvSpPr>
            <a:spLocks noGrp="1"/>
          </p:cNvSpPr>
          <p:nvPr>
            <p:ph sz="half" idx="2"/>
          </p:nvPr>
        </p:nvSpPr>
        <p:spPr>
          <a:xfrm>
            <a:off x="3840480" y="11871152"/>
            <a:ext cx="17830800" cy="1336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465830" y="8718544"/>
            <a:ext cx="17830800" cy="3291840"/>
          </a:xfrm>
        </p:spPr>
        <p:txBody>
          <a:bodyPr lIns="137160" rIns="137160" anchor="ctr">
            <a:normAutofit/>
          </a:bodyPr>
          <a:lstStyle>
            <a:lvl1pPr marL="0" indent="0">
              <a:spcBef>
                <a:spcPts val="0"/>
              </a:spcBef>
              <a:spcAft>
                <a:spcPts val="0"/>
              </a:spcAft>
              <a:buNone/>
              <a:defRPr lang="en-US" sz="8625" b="0" kern="1200" cap="none" baseline="0" dirty="0">
                <a:solidFill>
                  <a:schemeClr val="accent1"/>
                </a:solidFill>
                <a:latin typeface="+mn-lt"/>
                <a:ea typeface="+mn-ea"/>
                <a:cs typeface="+mn-cs"/>
              </a:defRPr>
            </a:lvl1pPr>
            <a:lvl2pPr marL="1714500" indent="0">
              <a:buNone/>
              <a:defRPr sz="7500" b="1"/>
            </a:lvl2pPr>
            <a:lvl3pPr marL="3429000" indent="0">
              <a:buNone/>
              <a:defRPr sz="6750" b="1"/>
            </a:lvl3pPr>
            <a:lvl4pPr marL="5143500" indent="0">
              <a:buNone/>
              <a:defRPr sz="6000" b="1"/>
            </a:lvl4pPr>
            <a:lvl5pPr marL="6858000" indent="0">
              <a:buNone/>
              <a:defRPr sz="6000" b="1"/>
            </a:lvl5pPr>
            <a:lvl6pPr marL="8572500" indent="0">
              <a:buNone/>
              <a:defRPr sz="6000" b="1"/>
            </a:lvl6pPr>
            <a:lvl7pPr marL="10287000" indent="0">
              <a:buNone/>
              <a:defRPr sz="6000" b="1"/>
            </a:lvl7pPr>
            <a:lvl8pPr marL="12001500" indent="0">
              <a:buNone/>
              <a:defRPr sz="6000" b="1"/>
            </a:lvl8pPr>
            <a:lvl9pPr marL="13716000" indent="0">
              <a:buNone/>
              <a:defRPr sz="6000" b="1"/>
            </a:lvl9pPr>
          </a:lstStyle>
          <a:p>
            <a:pPr marL="0" lvl="0" indent="0" algn="l" defTabSz="3429000" rtl="0" eaLnBrk="1" latinLnBrk="0" hangingPunct="1">
              <a:lnSpc>
                <a:spcPct val="90000"/>
              </a:lnSpc>
              <a:spcBef>
                <a:spcPts val="6750"/>
              </a:spcBef>
              <a:buNone/>
            </a:pPr>
            <a:r>
              <a:rPr lang="en-US"/>
              <a:t>Click to edit Master text styles</a:t>
            </a:r>
          </a:p>
        </p:txBody>
      </p:sp>
      <p:sp>
        <p:nvSpPr>
          <p:cNvPr id="6" name="Content Placeholder 5"/>
          <p:cNvSpPr>
            <a:spLocks noGrp="1"/>
          </p:cNvSpPr>
          <p:nvPr>
            <p:ph sz="quarter" idx="4"/>
          </p:nvPr>
        </p:nvSpPr>
        <p:spPr>
          <a:xfrm>
            <a:off x="22465830" y="11871152"/>
            <a:ext cx="17830800" cy="1336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5D6BDF-9D0E-4E2B-85B8-D8F4790360C9}" type="datetimeFigureOut">
              <a:rPr lang="en-US" smtClean="0"/>
              <a:t>2/23/21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3112271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5D6BDF-9D0E-4E2B-85B8-D8F4790360C9}" type="datetimeFigureOut">
              <a:rPr lang="en-US" smtClean="0"/>
              <a:t>2/23/21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072208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5D6BDF-9D0E-4E2B-85B8-D8F4790360C9}" type="datetimeFigureOut">
              <a:rPr lang="en-US" smtClean="0"/>
              <a:t>2/23/21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703791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3840480" y="1886036"/>
            <a:ext cx="16459200" cy="6949440"/>
          </a:xfrm>
        </p:spPr>
        <p:txBody>
          <a:bodyPr>
            <a:noAutofit/>
          </a:bodyPr>
          <a:lstStyle>
            <a:lvl1pPr>
              <a:lnSpc>
                <a:spcPct val="80000"/>
              </a:lnSpc>
              <a:defRPr sz="15000"/>
            </a:lvl1pPr>
          </a:lstStyle>
          <a:p>
            <a:r>
              <a:rPr lang="en-US"/>
              <a:t>Click to edit Master title style</a:t>
            </a:r>
            <a:endParaRPr lang="en-US" dirty="0"/>
          </a:p>
        </p:txBody>
      </p:sp>
      <p:sp>
        <p:nvSpPr>
          <p:cNvPr id="3" name="Content Placeholder 2"/>
          <p:cNvSpPr>
            <a:spLocks noGrp="1"/>
          </p:cNvSpPr>
          <p:nvPr>
            <p:ph idx="1"/>
          </p:nvPr>
        </p:nvSpPr>
        <p:spPr>
          <a:xfrm>
            <a:off x="21431250" y="3291840"/>
            <a:ext cx="21294090" cy="20738592"/>
          </a:xfrm>
        </p:spPr>
        <p:txBody>
          <a:bodyPr/>
          <a:lstStyle>
            <a:lvl1pPr>
              <a:defRPr sz="9000"/>
            </a:lvl1pPr>
            <a:lvl2pPr>
              <a:defRPr sz="7500"/>
            </a:lvl2pPr>
            <a:lvl3pPr>
              <a:defRPr sz="6000"/>
            </a:lvl3pPr>
            <a:lvl4pPr>
              <a:defRPr sz="6000"/>
            </a:lvl4pPr>
            <a:lvl5pPr>
              <a:defRPr sz="6000"/>
            </a:lvl5pPr>
            <a:lvl6pPr>
              <a:defRPr sz="6000"/>
            </a:lvl6pPr>
            <a:lvl7pPr>
              <a:defRPr sz="6000"/>
            </a:lvl7pPr>
            <a:lvl8pPr>
              <a:defRPr sz="6000"/>
            </a:lvl8pPr>
            <a:lvl9pPr>
              <a:defRPr sz="6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840480" y="9030024"/>
            <a:ext cx="16459200" cy="15049176"/>
          </a:xfrm>
        </p:spPr>
        <p:txBody>
          <a:bodyPr lIns="91440" rIns="91440">
            <a:normAutofit/>
          </a:bodyPr>
          <a:lstStyle>
            <a:lvl1pPr marL="0" indent="0">
              <a:lnSpc>
                <a:spcPct val="108000"/>
              </a:lnSpc>
              <a:spcBef>
                <a:spcPts val="2250"/>
              </a:spcBef>
              <a:buNone/>
              <a:defRPr sz="6000"/>
            </a:lvl1pPr>
            <a:lvl2pPr marL="1714500" indent="0">
              <a:buNone/>
              <a:defRPr sz="4500"/>
            </a:lvl2pPr>
            <a:lvl3pPr marL="3429000" indent="0">
              <a:buNone/>
              <a:defRPr sz="3750"/>
            </a:lvl3pPr>
            <a:lvl4pPr marL="5143500" indent="0">
              <a:buNone/>
              <a:defRPr sz="3375"/>
            </a:lvl4pPr>
            <a:lvl5pPr marL="6858000" indent="0">
              <a:buNone/>
              <a:defRPr sz="3375"/>
            </a:lvl5pPr>
            <a:lvl6pPr marL="8572500" indent="0">
              <a:buNone/>
              <a:defRPr sz="3375"/>
            </a:lvl6pPr>
            <a:lvl7pPr marL="10287000" indent="0">
              <a:buNone/>
              <a:defRPr sz="3375"/>
            </a:lvl7pPr>
            <a:lvl8pPr marL="12001500" indent="0">
              <a:buNone/>
              <a:defRPr sz="3375"/>
            </a:lvl8pPr>
            <a:lvl9pPr marL="13716000" indent="0">
              <a:buNone/>
              <a:defRPr sz="3375"/>
            </a:lvl9pPr>
          </a:lstStyle>
          <a:p>
            <a:pPr lvl="0"/>
            <a:r>
              <a:rPr lang="en-US"/>
              <a:t>Click to edit Master text styles</a:t>
            </a:r>
          </a:p>
        </p:txBody>
      </p:sp>
      <p:sp>
        <p:nvSpPr>
          <p:cNvPr id="5" name="Date Placeholder 4"/>
          <p:cNvSpPr>
            <a:spLocks noGrp="1"/>
          </p:cNvSpPr>
          <p:nvPr>
            <p:ph type="dt" sz="half" idx="10"/>
          </p:nvPr>
        </p:nvSpPr>
        <p:spPr/>
        <p:txBody>
          <a:bodyPr/>
          <a:lstStyle/>
          <a:p>
            <a:fld id="{985D6BDF-9D0E-4E2B-85B8-D8F4790360C9}" type="datetimeFigureOut">
              <a:rPr lang="en-US" smtClean="0"/>
              <a:t>2/23/21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302139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14500" y="19840552"/>
            <a:ext cx="29146500" cy="5852160"/>
          </a:xfrm>
        </p:spPr>
        <p:txBody>
          <a:bodyPr anchor="ctr">
            <a:normAutofit/>
          </a:bodyPr>
          <a:lstStyle>
            <a:lvl1pPr algn="r">
              <a:defRPr sz="18750" spc="75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4"/>
            <a:ext cx="45708570" cy="18288000"/>
          </a:xfrm>
          <a:solidFill>
            <a:schemeClr val="accent1">
              <a:lumMod val="60000"/>
              <a:lumOff val="40000"/>
            </a:schemeClr>
          </a:solidFill>
        </p:spPr>
        <p:txBody>
          <a:bodyPr lIns="457200" tIns="365760" rIns="45720" bIns="45720" anchor="t"/>
          <a:lstStyle>
            <a:lvl1pPr marL="0" indent="0">
              <a:buNone/>
              <a:defRPr sz="12000"/>
            </a:lvl1pPr>
            <a:lvl2pPr marL="1714500" indent="0">
              <a:buNone/>
              <a:defRPr sz="10500"/>
            </a:lvl2pPr>
            <a:lvl3pPr marL="3429000" indent="0">
              <a:buNone/>
              <a:defRPr sz="9000"/>
            </a:lvl3pPr>
            <a:lvl4pPr marL="5143500" indent="0">
              <a:buNone/>
              <a:defRPr sz="7500"/>
            </a:lvl4pPr>
            <a:lvl5pPr marL="6858000" indent="0">
              <a:buNone/>
              <a:defRPr sz="7500"/>
            </a:lvl5pPr>
            <a:lvl6pPr marL="8572500" indent="0">
              <a:buNone/>
              <a:defRPr sz="7500"/>
            </a:lvl6pPr>
            <a:lvl7pPr marL="10287000" indent="0">
              <a:buNone/>
              <a:defRPr sz="7500"/>
            </a:lvl7pPr>
            <a:lvl8pPr marL="12001500" indent="0">
              <a:buNone/>
              <a:defRPr sz="7500"/>
            </a:lvl8pPr>
            <a:lvl9pPr marL="13716000" indent="0">
              <a:buNone/>
              <a:defRPr sz="7500"/>
            </a:lvl9pPr>
          </a:lstStyle>
          <a:p>
            <a:r>
              <a:rPr lang="en-US"/>
              <a:t>Click icon to add picture</a:t>
            </a:r>
            <a:endParaRPr lang="en-US" dirty="0"/>
          </a:p>
        </p:txBody>
      </p:sp>
      <p:sp>
        <p:nvSpPr>
          <p:cNvPr id="4" name="Text Placeholder 3"/>
          <p:cNvSpPr>
            <a:spLocks noGrp="1"/>
          </p:cNvSpPr>
          <p:nvPr>
            <p:ph type="body" sz="half" idx="2"/>
          </p:nvPr>
        </p:nvSpPr>
        <p:spPr>
          <a:xfrm>
            <a:off x="32289750" y="19840552"/>
            <a:ext cx="12001500" cy="5852160"/>
          </a:xfrm>
        </p:spPr>
        <p:txBody>
          <a:bodyPr lIns="91440" rIns="91440" anchor="ctr">
            <a:normAutofit/>
          </a:bodyPr>
          <a:lstStyle>
            <a:lvl1pPr marL="0" indent="0">
              <a:lnSpc>
                <a:spcPct val="100000"/>
              </a:lnSpc>
              <a:spcBef>
                <a:spcPts val="0"/>
              </a:spcBef>
              <a:buNone/>
              <a:defRPr sz="6750">
                <a:solidFill>
                  <a:schemeClr val="tx1">
                    <a:lumMod val="95000"/>
                    <a:lumOff val="5000"/>
                  </a:schemeClr>
                </a:solidFill>
              </a:defRPr>
            </a:lvl1pPr>
            <a:lvl2pPr marL="1714500" indent="0">
              <a:buNone/>
              <a:defRPr sz="5250"/>
            </a:lvl2pPr>
            <a:lvl3pPr marL="3429000" indent="0">
              <a:buNone/>
              <a:defRPr sz="4500"/>
            </a:lvl3pPr>
            <a:lvl4pPr marL="5143500" indent="0">
              <a:buNone/>
              <a:defRPr sz="3750"/>
            </a:lvl4pPr>
            <a:lvl5pPr marL="6858000" indent="0">
              <a:buNone/>
              <a:defRPr sz="3750"/>
            </a:lvl5pPr>
            <a:lvl6pPr marL="8572500" indent="0">
              <a:buNone/>
              <a:defRPr sz="3750"/>
            </a:lvl6pPr>
            <a:lvl7pPr marL="10287000" indent="0">
              <a:buNone/>
              <a:defRPr sz="3750"/>
            </a:lvl7pPr>
            <a:lvl8pPr marL="12001500" indent="0">
              <a:buNone/>
              <a:defRPr sz="3750"/>
            </a:lvl8pPr>
            <a:lvl9pPr marL="13716000" indent="0">
              <a:buNone/>
              <a:defRPr sz="3750"/>
            </a:lvl9pPr>
          </a:lstStyle>
          <a:p>
            <a:pPr lvl="0"/>
            <a:r>
              <a:rPr lang="en-US"/>
              <a:t>Click to edit Master text styles</a:t>
            </a:r>
          </a:p>
        </p:txBody>
      </p:sp>
      <p:sp>
        <p:nvSpPr>
          <p:cNvPr id="5" name="Date Placeholder 4"/>
          <p:cNvSpPr>
            <a:spLocks noGrp="1"/>
          </p:cNvSpPr>
          <p:nvPr>
            <p:ph type="dt" sz="half" idx="10"/>
          </p:nvPr>
        </p:nvSpPr>
        <p:spPr/>
        <p:txBody>
          <a:bodyPr/>
          <a:lstStyle/>
          <a:p>
            <a:fld id="{985D6BDF-9D0E-4E2B-85B8-D8F4790360C9}" type="datetimeFigureOut">
              <a:rPr lang="en-US" smtClean="0"/>
              <a:t>2/23/21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B075EA-769C-4ECD-B48E-D6FCDC24F876}" type="slidenum">
              <a:rPr lang="en-US" smtClean="0"/>
              <a:t>‹#›</a:t>
            </a:fld>
            <a:endParaRPr lang="en-US" dirty="0"/>
          </a:p>
        </p:txBody>
      </p:sp>
      <p:cxnSp>
        <p:nvCxnSpPr>
          <p:cNvPr id="8" name="Straight Connector 7"/>
          <p:cNvCxnSpPr/>
          <p:nvPr/>
        </p:nvCxnSpPr>
        <p:spPr>
          <a:xfrm flipV="1">
            <a:off x="31450661" y="21056424"/>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2595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5D6BDF-9D0E-4E2B-85B8-D8F4790360C9}" type="datetimeFigureOut">
              <a:rPr lang="en-US" smtClean="0"/>
              <a:t>2/23/21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116748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2718379" y="3048000"/>
            <a:ext cx="9858375" cy="216408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3714754" y="3048000"/>
            <a:ext cx="28432125" cy="21640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5D6BDF-9D0E-4E2B-85B8-D8F4790360C9}" type="datetimeFigureOut">
              <a:rPr lang="en-US" smtClean="0"/>
              <a:t>2/23/21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cxnSp>
        <p:nvCxnSpPr>
          <p:cNvPr id="7" name="Straight Connector 6"/>
          <p:cNvCxnSpPr/>
          <p:nvPr/>
        </p:nvCxnSpPr>
        <p:spPr>
          <a:xfrm rot="5400000" flipV="1">
            <a:off x="37719000" y="351352"/>
            <a:ext cx="0" cy="34290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2118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1752104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40480" y="2340864"/>
            <a:ext cx="36450270" cy="5998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840482" y="9144000"/>
            <a:ext cx="36450274" cy="1609344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840486" y="25882816"/>
            <a:ext cx="8078036" cy="1097280"/>
          </a:xfrm>
          <a:prstGeom prst="rect">
            <a:avLst/>
          </a:prstGeom>
        </p:spPr>
        <p:txBody>
          <a:bodyPr vert="horz" lIns="91440" tIns="45720" rIns="91440" bIns="45720" rtlCol="0" anchor="ctr"/>
          <a:lstStyle>
            <a:lvl1pPr algn="l">
              <a:defRPr sz="3750">
                <a:solidFill>
                  <a:schemeClr val="tx1">
                    <a:lumMod val="95000"/>
                    <a:lumOff val="5000"/>
                  </a:schemeClr>
                </a:solidFill>
                <a:latin typeface="+mj-lt"/>
              </a:defRPr>
            </a:lvl1pPr>
          </a:lstStyle>
          <a:p>
            <a:fld id="{985D6BDF-9D0E-4E2B-85B8-D8F4790360C9}" type="datetimeFigureOut">
              <a:rPr lang="en-US" smtClean="0"/>
              <a:t>2/23/21</a:t>
            </a:fld>
            <a:endParaRPr lang="en-US" dirty="0"/>
          </a:p>
        </p:txBody>
      </p:sp>
      <p:sp>
        <p:nvSpPr>
          <p:cNvPr id="5" name="Footer Placeholder 4"/>
          <p:cNvSpPr>
            <a:spLocks noGrp="1"/>
          </p:cNvSpPr>
          <p:nvPr>
            <p:ph type="ftr" sz="quarter" idx="3"/>
          </p:nvPr>
        </p:nvSpPr>
        <p:spPr>
          <a:xfrm>
            <a:off x="18160997" y="25882816"/>
            <a:ext cx="22130471" cy="1097280"/>
          </a:xfrm>
          <a:prstGeom prst="rect">
            <a:avLst/>
          </a:prstGeom>
        </p:spPr>
        <p:txBody>
          <a:bodyPr vert="horz" lIns="91440" tIns="45720" rIns="91440" bIns="45720" rtlCol="0" anchor="ctr"/>
          <a:lstStyle>
            <a:lvl1pPr algn="r">
              <a:defRPr sz="375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40640001" y="25882816"/>
            <a:ext cx="3651251" cy="1097280"/>
          </a:xfrm>
          <a:prstGeom prst="rect">
            <a:avLst/>
          </a:prstGeom>
        </p:spPr>
        <p:txBody>
          <a:bodyPr vert="horz" lIns="91440" tIns="45720" rIns="91440" bIns="45720" rtlCol="0" anchor="ctr"/>
          <a:lstStyle>
            <a:lvl1pPr algn="l">
              <a:defRPr sz="3750">
                <a:solidFill>
                  <a:schemeClr val="tx1">
                    <a:lumMod val="95000"/>
                    <a:lumOff val="5000"/>
                  </a:schemeClr>
                </a:solidFill>
                <a:latin typeface="+mj-lt"/>
              </a:defRPr>
            </a:lvl1pPr>
          </a:lstStyle>
          <a:p>
            <a:fld id="{FBB075EA-769C-4ECD-B48E-D6FCDC24F876}" type="slidenum">
              <a:rPr lang="en-US" smtClean="0"/>
              <a:t>‹#›</a:t>
            </a:fld>
            <a:endParaRPr lang="en-US" dirty="0"/>
          </a:p>
        </p:txBody>
      </p:sp>
      <p:cxnSp>
        <p:nvCxnSpPr>
          <p:cNvPr id="7" name="Straight Connector 6"/>
          <p:cNvCxnSpPr/>
          <p:nvPr/>
        </p:nvCxnSpPr>
        <p:spPr>
          <a:xfrm flipV="1">
            <a:off x="2857500" y="3305296"/>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1771225"/>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 id="2147483883" r:id="rId12"/>
  </p:sldLayoutIdLst>
  <p:txStyles>
    <p:titleStyle>
      <a:lvl1pPr algn="l" defTabSz="3429000" rtl="0" eaLnBrk="1" latinLnBrk="0" hangingPunct="1">
        <a:lnSpc>
          <a:spcPct val="80000"/>
        </a:lnSpc>
        <a:spcBef>
          <a:spcPct val="0"/>
        </a:spcBef>
        <a:buNone/>
        <a:defRPr sz="18750" kern="1200" cap="all" spc="375" baseline="0">
          <a:solidFill>
            <a:schemeClr val="tx1">
              <a:lumMod val="95000"/>
              <a:lumOff val="5000"/>
            </a:schemeClr>
          </a:solidFill>
          <a:latin typeface="+mj-lt"/>
          <a:ea typeface="+mj-ea"/>
          <a:cs typeface="+mj-cs"/>
        </a:defRPr>
      </a:lvl1pPr>
    </p:titleStyle>
    <p:bodyStyle>
      <a:lvl1pPr marL="342900" indent="-342900" algn="l" defTabSz="3429000" rtl="0" eaLnBrk="1" latinLnBrk="0" hangingPunct="1">
        <a:lnSpc>
          <a:spcPct val="90000"/>
        </a:lnSpc>
        <a:spcBef>
          <a:spcPts val="4500"/>
        </a:spcBef>
        <a:spcAft>
          <a:spcPts val="750"/>
        </a:spcAft>
        <a:buClr>
          <a:schemeClr val="accent1"/>
        </a:buClr>
        <a:buSzPct val="100000"/>
        <a:buFont typeface="Tw Cen MT" panose="020B0602020104020603" pitchFamily="34" charset="0"/>
        <a:buChar char=" "/>
        <a:defRPr sz="8250" kern="1200">
          <a:solidFill>
            <a:schemeClr val="tx1"/>
          </a:solidFill>
          <a:latin typeface="+mn-lt"/>
          <a:ea typeface="+mn-ea"/>
          <a:cs typeface="+mn-cs"/>
        </a:defRPr>
      </a:lvl1pPr>
      <a:lvl2pPr marL="994410" indent="-514350" algn="l" defTabSz="3429000" rtl="0" eaLnBrk="1" latinLnBrk="0" hangingPunct="1">
        <a:lnSpc>
          <a:spcPct val="90000"/>
        </a:lnSpc>
        <a:spcBef>
          <a:spcPts val="750"/>
        </a:spcBef>
        <a:spcAft>
          <a:spcPts val="1500"/>
        </a:spcAft>
        <a:buClr>
          <a:schemeClr val="accent1"/>
        </a:buClr>
        <a:buFont typeface="Wingdings 3" pitchFamily="18" charset="2"/>
        <a:buChar char=""/>
        <a:defRPr sz="6750" kern="1200">
          <a:solidFill>
            <a:schemeClr val="tx1"/>
          </a:solidFill>
          <a:latin typeface="+mn-lt"/>
          <a:ea typeface="+mn-ea"/>
          <a:cs typeface="+mn-cs"/>
        </a:defRPr>
      </a:lvl2pPr>
      <a:lvl3pPr marL="1680210" indent="-514350" algn="l" defTabSz="3429000" rtl="0" eaLnBrk="1" latinLnBrk="0" hangingPunct="1">
        <a:lnSpc>
          <a:spcPct val="90000"/>
        </a:lnSpc>
        <a:spcBef>
          <a:spcPts val="750"/>
        </a:spcBef>
        <a:spcAft>
          <a:spcPts val="1500"/>
        </a:spcAft>
        <a:buClr>
          <a:schemeClr val="accent1"/>
        </a:buClr>
        <a:buFont typeface="Wingdings 3" pitchFamily="18" charset="2"/>
        <a:buChar char=""/>
        <a:defRPr sz="5250" kern="1200">
          <a:solidFill>
            <a:schemeClr val="tx1"/>
          </a:solidFill>
          <a:latin typeface="+mn-lt"/>
          <a:ea typeface="+mn-ea"/>
          <a:cs typeface="+mn-cs"/>
        </a:defRPr>
      </a:lvl3pPr>
      <a:lvl4pPr marL="2228850" indent="-514350" algn="l" defTabSz="3429000" rtl="0" eaLnBrk="1" latinLnBrk="0" hangingPunct="1">
        <a:lnSpc>
          <a:spcPct val="90000"/>
        </a:lnSpc>
        <a:spcBef>
          <a:spcPts val="750"/>
        </a:spcBef>
        <a:spcAft>
          <a:spcPts val="1500"/>
        </a:spcAft>
        <a:buClr>
          <a:schemeClr val="accent1"/>
        </a:buClr>
        <a:buFont typeface="Wingdings 3" pitchFamily="18" charset="2"/>
        <a:buChar char=""/>
        <a:defRPr sz="5250" kern="1200">
          <a:solidFill>
            <a:schemeClr val="tx1"/>
          </a:solidFill>
          <a:latin typeface="+mn-lt"/>
          <a:ea typeface="+mn-ea"/>
          <a:cs typeface="+mn-cs"/>
        </a:defRPr>
      </a:lvl4pPr>
      <a:lvl5pPr marL="2914650" indent="-514350" algn="l" defTabSz="3429000" rtl="0" eaLnBrk="1" latinLnBrk="0" hangingPunct="1">
        <a:lnSpc>
          <a:spcPct val="90000"/>
        </a:lnSpc>
        <a:spcBef>
          <a:spcPts val="750"/>
        </a:spcBef>
        <a:spcAft>
          <a:spcPts val="1500"/>
        </a:spcAft>
        <a:buClr>
          <a:schemeClr val="accent1"/>
        </a:buClr>
        <a:buFont typeface="Wingdings 3" pitchFamily="18" charset="2"/>
        <a:buChar char=""/>
        <a:defRPr sz="5250" kern="1200">
          <a:solidFill>
            <a:schemeClr val="tx1"/>
          </a:solidFill>
          <a:latin typeface="+mn-lt"/>
          <a:ea typeface="+mn-ea"/>
          <a:cs typeface="+mn-cs"/>
        </a:defRPr>
      </a:lvl5pPr>
      <a:lvl6pPr marL="3429000" indent="-514350" algn="l" defTabSz="3429000" rtl="0" eaLnBrk="1" latinLnBrk="0" hangingPunct="1">
        <a:lnSpc>
          <a:spcPct val="90000"/>
        </a:lnSpc>
        <a:spcBef>
          <a:spcPts val="750"/>
        </a:spcBef>
        <a:spcAft>
          <a:spcPts val="1500"/>
        </a:spcAft>
        <a:buClr>
          <a:schemeClr val="accent1"/>
        </a:buClr>
        <a:buFont typeface="Wingdings 3" pitchFamily="18" charset="2"/>
        <a:buChar char=""/>
        <a:defRPr sz="5250" kern="1200">
          <a:solidFill>
            <a:schemeClr val="tx1"/>
          </a:solidFill>
          <a:latin typeface="+mn-lt"/>
          <a:ea typeface="+mn-ea"/>
          <a:cs typeface="+mn-cs"/>
        </a:defRPr>
      </a:lvl6pPr>
      <a:lvl7pPr marL="3977640" indent="-514350" algn="l" defTabSz="3429000" rtl="0" eaLnBrk="1" latinLnBrk="0" hangingPunct="1">
        <a:lnSpc>
          <a:spcPct val="90000"/>
        </a:lnSpc>
        <a:spcBef>
          <a:spcPts val="750"/>
        </a:spcBef>
        <a:spcAft>
          <a:spcPts val="1500"/>
        </a:spcAft>
        <a:buClr>
          <a:schemeClr val="accent1"/>
        </a:buClr>
        <a:buFont typeface="Wingdings 3" pitchFamily="18" charset="2"/>
        <a:buChar char=""/>
        <a:defRPr sz="5250" kern="1200">
          <a:solidFill>
            <a:schemeClr val="tx1"/>
          </a:solidFill>
          <a:latin typeface="+mn-lt"/>
          <a:ea typeface="+mn-ea"/>
          <a:cs typeface="+mn-cs"/>
        </a:defRPr>
      </a:lvl7pPr>
      <a:lvl8pPr marL="4560570" indent="-514350" algn="l" defTabSz="3429000" rtl="0" eaLnBrk="1" latinLnBrk="0" hangingPunct="1">
        <a:lnSpc>
          <a:spcPct val="90000"/>
        </a:lnSpc>
        <a:spcBef>
          <a:spcPts val="750"/>
        </a:spcBef>
        <a:spcAft>
          <a:spcPts val="1500"/>
        </a:spcAft>
        <a:buClr>
          <a:schemeClr val="accent1"/>
        </a:buClr>
        <a:buFont typeface="Wingdings 3" pitchFamily="18" charset="2"/>
        <a:buChar char=""/>
        <a:defRPr sz="5250" kern="1200">
          <a:solidFill>
            <a:schemeClr val="tx1"/>
          </a:solidFill>
          <a:latin typeface="+mn-lt"/>
          <a:ea typeface="+mn-ea"/>
          <a:cs typeface="+mn-cs"/>
        </a:defRPr>
      </a:lvl8pPr>
      <a:lvl9pPr marL="5109210" indent="-514350" algn="l" defTabSz="3429000" rtl="0" eaLnBrk="1" latinLnBrk="0" hangingPunct="1">
        <a:lnSpc>
          <a:spcPct val="90000"/>
        </a:lnSpc>
        <a:spcBef>
          <a:spcPts val="750"/>
        </a:spcBef>
        <a:spcAft>
          <a:spcPts val="1500"/>
        </a:spcAft>
        <a:buClr>
          <a:schemeClr val="accent1"/>
        </a:buClr>
        <a:buFont typeface="Wingdings 3" pitchFamily="18" charset="2"/>
        <a:buChar char=""/>
        <a:defRPr sz="5250" kern="1200">
          <a:solidFill>
            <a:schemeClr val="tx1"/>
          </a:solidFill>
          <a:latin typeface="+mn-lt"/>
          <a:ea typeface="+mn-ea"/>
          <a:cs typeface="+mn-cs"/>
        </a:defRPr>
      </a:lvl9pPr>
    </p:bodyStyle>
    <p:otherStyle>
      <a:defPPr>
        <a:defRPr lang="en-US"/>
      </a:defPPr>
      <a:lvl1pPr marL="0" algn="l" defTabSz="3429000" rtl="0" eaLnBrk="1" latinLnBrk="0" hangingPunct="1">
        <a:defRPr sz="6750" kern="1200">
          <a:solidFill>
            <a:schemeClr val="tx1"/>
          </a:solidFill>
          <a:latin typeface="+mn-lt"/>
          <a:ea typeface="+mn-ea"/>
          <a:cs typeface="+mn-cs"/>
        </a:defRPr>
      </a:lvl1pPr>
      <a:lvl2pPr marL="1714500" algn="l" defTabSz="3429000" rtl="0" eaLnBrk="1" latinLnBrk="0" hangingPunct="1">
        <a:defRPr sz="6750" kern="1200">
          <a:solidFill>
            <a:schemeClr val="tx1"/>
          </a:solidFill>
          <a:latin typeface="+mn-lt"/>
          <a:ea typeface="+mn-ea"/>
          <a:cs typeface="+mn-cs"/>
        </a:defRPr>
      </a:lvl2pPr>
      <a:lvl3pPr marL="3429000" algn="l" defTabSz="3429000" rtl="0" eaLnBrk="1" latinLnBrk="0" hangingPunct="1">
        <a:defRPr sz="6750" kern="1200">
          <a:solidFill>
            <a:schemeClr val="tx1"/>
          </a:solidFill>
          <a:latin typeface="+mn-lt"/>
          <a:ea typeface="+mn-ea"/>
          <a:cs typeface="+mn-cs"/>
        </a:defRPr>
      </a:lvl3pPr>
      <a:lvl4pPr marL="5143500" algn="l" defTabSz="3429000" rtl="0" eaLnBrk="1" latinLnBrk="0" hangingPunct="1">
        <a:defRPr sz="6750" kern="1200">
          <a:solidFill>
            <a:schemeClr val="tx1"/>
          </a:solidFill>
          <a:latin typeface="+mn-lt"/>
          <a:ea typeface="+mn-ea"/>
          <a:cs typeface="+mn-cs"/>
        </a:defRPr>
      </a:lvl4pPr>
      <a:lvl5pPr marL="6858000" algn="l" defTabSz="3429000" rtl="0" eaLnBrk="1" latinLnBrk="0" hangingPunct="1">
        <a:defRPr sz="6750" kern="1200">
          <a:solidFill>
            <a:schemeClr val="tx1"/>
          </a:solidFill>
          <a:latin typeface="+mn-lt"/>
          <a:ea typeface="+mn-ea"/>
          <a:cs typeface="+mn-cs"/>
        </a:defRPr>
      </a:lvl5pPr>
      <a:lvl6pPr marL="8572500" algn="l" defTabSz="3429000" rtl="0" eaLnBrk="1" latinLnBrk="0" hangingPunct="1">
        <a:defRPr sz="6750" kern="1200">
          <a:solidFill>
            <a:schemeClr val="tx1"/>
          </a:solidFill>
          <a:latin typeface="+mn-lt"/>
          <a:ea typeface="+mn-ea"/>
          <a:cs typeface="+mn-cs"/>
        </a:defRPr>
      </a:lvl6pPr>
      <a:lvl7pPr marL="10287000" algn="l" defTabSz="3429000" rtl="0" eaLnBrk="1" latinLnBrk="0" hangingPunct="1">
        <a:defRPr sz="6750" kern="1200">
          <a:solidFill>
            <a:schemeClr val="tx1"/>
          </a:solidFill>
          <a:latin typeface="+mn-lt"/>
          <a:ea typeface="+mn-ea"/>
          <a:cs typeface="+mn-cs"/>
        </a:defRPr>
      </a:lvl7pPr>
      <a:lvl8pPr marL="12001500" algn="l" defTabSz="3429000" rtl="0" eaLnBrk="1" latinLnBrk="0" hangingPunct="1">
        <a:defRPr sz="6750" kern="1200">
          <a:solidFill>
            <a:schemeClr val="tx1"/>
          </a:solidFill>
          <a:latin typeface="+mn-lt"/>
          <a:ea typeface="+mn-ea"/>
          <a:cs typeface="+mn-cs"/>
        </a:defRPr>
      </a:lvl8pPr>
      <a:lvl9pPr marL="13716000" algn="l" defTabSz="3429000" rtl="0" eaLnBrk="1" latinLnBrk="0" hangingPunct="1">
        <a:defRPr sz="67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hyperlink" Target="https://ihpi.umich.edu/featured-work/michigan-opioid-prescribing-engagement-network" TargetMode="External"/><Relationship Id="rId1" Type="http://schemas.openxmlformats.org/officeDocument/2006/relationships/slideLayout" Target="../slideLayouts/slideLayout1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113674"/>
            <a:ext cx="34290000" cy="2321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a:r>
              <a:rPr lang="en-US" sz="5400" dirty="0">
                <a:solidFill>
                  <a:schemeClr val="bg1"/>
                </a:solidFill>
              </a:rPr>
              <a:t>Trend in Oxycodone and Hydrocodone Prescribing following Implementation of Postoperative Opioid Prescribing Guidelines</a:t>
            </a:r>
          </a:p>
        </p:txBody>
      </p:sp>
      <p:sp>
        <p:nvSpPr>
          <p:cNvPr id="5" name="Text Box 123"/>
          <p:cNvSpPr txBox="1">
            <a:spLocks noChangeArrowheads="1"/>
          </p:cNvSpPr>
          <p:nvPr/>
        </p:nvSpPr>
        <p:spPr bwMode="auto">
          <a:xfrm>
            <a:off x="5715000" y="2000252"/>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mn-lt"/>
              </a:rPr>
              <a:t>Dominique </a:t>
            </a:r>
            <a:r>
              <a:rPr lang="en-US" sz="4000" dirty="0" err="1">
                <a:solidFill>
                  <a:schemeClr val="accent3">
                    <a:lumMod val="20000"/>
                    <a:lumOff val="80000"/>
                  </a:schemeClr>
                </a:solidFill>
                <a:latin typeface="+mn-lt"/>
              </a:rPr>
              <a:t>Donatelli</a:t>
            </a:r>
            <a:r>
              <a:rPr lang="en-US" sz="4000" dirty="0">
                <a:solidFill>
                  <a:schemeClr val="accent3">
                    <a:lumMod val="20000"/>
                    <a:lumOff val="80000"/>
                  </a:schemeClr>
                </a:solidFill>
                <a:latin typeface="+mn-lt"/>
              </a:rPr>
              <a:t>, Shannon </a:t>
            </a:r>
            <a:r>
              <a:rPr lang="en-US" sz="4000" dirty="0" err="1">
                <a:solidFill>
                  <a:schemeClr val="accent3">
                    <a:lumMod val="20000"/>
                    <a:lumOff val="80000"/>
                  </a:schemeClr>
                </a:solidFill>
                <a:latin typeface="+mn-lt"/>
              </a:rPr>
              <a:t>Zikovich</a:t>
            </a:r>
            <a:r>
              <a:rPr lang="en-US" sz="4000" dirty="0">
                <a:solidFill>
                  <a:schemeClr val="accent3">
                    <a:lumMod val="20000"/>
                    <a:lumOff val="80000"/>
                  </a:schemeClr>
                </a:solidFill>
                <a:latin typeface="+mn-lt"/>
              </a:rPr>
              <a:t>, Chad Brummett, M.D. </a:t>
            </a:r>
          </a:p>
        </p:txBody>
      </p:sp>
      <p:sp>
        <p:nvSpPr>
          <p:cNvPr id="24" name="TextBox 23"/>
          <p:cNvSpPr txBox="1"/>
          <p:nvPr/>
        </p:nvSpPr>
        <p:spPr>
          <a:xfrm>
            <a:off x="1778004" y="25031702"/>
            <a:ext cx="4886999" cy="1543255"/>
          </a:xfrm>
          <a:prstGeom prst="rect">
            <a:avLst/>
          </a:prstGeom>
          <a:solidFill>
            <a:schemeClr val="accent1">
              <a:lumMod val="40000"/>
              <a:lumOff val="60000"/>
            </a:schemeClr>
          </a:solidFill>
        </p:spPr>
        <p:txBody>
          <a:bodyPr wrap="square" lIns="65288" tIns="32645" rIns="65288" bIns="32645" rtlCol="0">
            <a:spAutoFit/>
          </a:bodyPr>
          <a:lstStyle/>
          <a:p>
            <a:r>
              <a:rPr lang="en-US" sz="2400" dirty="0"/>
              <a:t>Dominique M </a:t>
            </a:r>
            <a:r>
              <a:rPr lang="en-US" sz="2400" dirty="0" err="1"/>
              <a:t>Donatelli</a:t>
            </a:r>
            <a:endParaRPr lang="en-US" sz="2400" dirty="0"/>
          </a:p>
          <a:p>
            <a:r>
              <a:rPr lang="en-US" sz="2400" dirty="0"/>
              <a:t>University of Michigan Medical School </a:t>
            </a:r>
          </a:p>
          <a:p>
            <a:r>
              <a:rPr lang="en-US" sz="2400" dirty="0"/>
              <a:t>Capstone for Impact </a:t>
            </a:r>
          </a:p>
          <a:p>
            <a:r>
              <a:rPr lang="en-US" sz="2400" dirty="0"/>
              <a:t>Email: </a:t>
            </a:r>
            <a:r>
              <a:rPr lang="en-US" sz="2400" dirty="0" err="1"/>
              <a:t>ddonatel@umich.edu</a:t>
            </a:r>
            <a:endParaRPr lang="en-US" sz="2400" dirty="0"/>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22860000" y="25031698"/>
            <a:ext cx="22021800" cy="2067845"/>
          </a:xfrm>
          <a:prstGeom prst="rect">
            <a:avLst/>
          </a:prstGeom>
          <a:noFill/>
        </p:spPr>
        <p:txBody>
          <a:bodyPr wrap="square" lIns="65288" tIns="65288" rIns="65288" bIns="65288" numCol="1" spcCol="326442" rtlCol="0">
            <a:noAutofit/>
          </a:bodyPr>
          <a:lstStyle/>
          <a:p>
            <a:pPr marL="91440" indent="-457200"/>
            <a:r>
              <a:rPr lang="en-US" sz="1600" i="1" dirty="0"/>
              <a:t>1. Prescribing Recommendations.</a:t>
            </a:r>
            <a:r>
              <a:rPr lang="en-US" sz="1600" dirty="0"/>
              <a:t> (2019). Retrieved from Michigan OPEN: https://</a:t>
            </a:r>
            <a:r>
              <a:rPr lang="en-US" sz="1600" dirty="0" err="1"/>
              <a:t>michigan-open.org</a:t>
            </a:r>
            <a:r>
              <a:rPr lang="en-US" sz="1600" dirty="0"/>
              <a:t>/prescribing-recommendations/</a:t>
            </a:r>
          </a:p>
          <a:p>
            <a:pPr marL="91440" indent="-457200"/>
            <a:r>
              <a:rPr lang="en-US" sz="1600" i="1" dirty="0"/>
              <a:t>2. University of Michigan.</a:t>
            </a:r>
            <a:r>
              <a:rPr lang="en-US" sz="1600" dirty="0"/>
              <a:t> (2021, January). Retrieved from Michigan Institute for Healthcare &amp; Policy Innovation: </a:t>
            </a:r>
            <a:r>
              <a:rPr lang="en-US" sz="1600" dirty="0">
                <a:hlinkClick r:id="rId2"/>
              </a:rPr>
              <a:t>https://ihpi.umich.edu/featured-work/michigan-opioid-prescribing-engagement-network</a:t>
            </a:r>
            <a:endParaRPr lang="en-US" sz="1600" dirty="0"/>
          </a:p>
          <a:p>
            <a:pPr marL="91440" indent="-457200"/>
            <a:r>
              <a:rPr lang="en-US" sz="1600" dirty="0"/>
              <a:t>3. Brown, C. S., J. V. Vu, R. A. Howard, V. </a:t>
            </a:r>
            <a:r>
              <a:rPr lang="en-US" sz="1600" dirty="0" err="1"/>
              <a:t>Gunaseelan</a:t>
            </a:r>
            <a:r>
              <a:rPr lang="en-US" sz="1600" dirty="0"/>
              <a:t>, C. M. Brummett, J. </a:t>
            </a:r>
            <a:r>
              <a:rPr lang="en-US" sz="1600" dirty="0" err="1"/>
              <a:t>Waljee</a:t>
            </a:r>
            <a:r>
              <a:rPr lang="en-US" sz="1600" dirty="0"/>
              <a:t> and M. </a:t>
            </a:r>
            <a:r>
              <a:rPr lang="en-US" sz="1600" dirty="0" err="1"/>
              <a:t>Englesbe</a:t>
            </a:r>
            <a:r>
              <a:rPr lang="en-US" sz="1600" dirty="0"/>
              <a:t> (2020). "Assessment of a quality improvement intervention to decrease opioid prescribing in a regional health system." </a:t>
            </a:r>
            <a:r>
              <a:rPr lang="en-US" sz="1600" u="sng" dirty="0"/>
              <a:t>BMJ Qual </a:t>
            </a:r>
            <a:r>
              <a:rPr lang="en-US" sz="1600" u="sng" dirty="0" err="1"/>
              <a:t>Saf</a:t>
            </a:r>
            <a:r>
              <a:rPr lang="en-US" sz="1600" dirty="0"/>
              <a:t>.  </a:t>
            </a:r>
          </a:p>
          <a:p>
            <a:pPr marL="91440" indent="-457200"/>
            <a:r>
              <a:rPr lang="en-US" sz="1600" dirty="0"/>
              <a:t>4. Clarke, H., N. Soneji, D. T. Ko, L. Yun and D. N. </a:t>
            </a:r>
            <a:r>
              <a:rPr lang="en-US" sz="1600" dirty="0" err="1"/>
              <a:t>Wijeysundera</a:t>
            </a:r>
            <a:r>
              <a:rPr lang="en-US" sz="1600" dirty="0"/>
              <a:t> (2014). "Rates and risk factors for prolonged opioid use after major surgery: population based cohort study." </a:t>
            </a:r>
          </a:p>
          <a:p>
            <a:pPr marL="91440" indent="-457200"/>
            <a:r>
              <a:rPr lang="en-US" sz="1600" dirty="0"/>
              <a:t>		</a:t>
            </a:r>
            <a:r>
              <a:rPr lang="en-US" sz="1600" u="sng" dirty="0" err="1"/>
              <a:t>Bmj</a:t>
            </a:r>
            <a:r>
              <a:rPr lang="en-US" sz="1600" dirty="0"/>
              <a:t> </a:t>
            </a:r>
            <a:r>
              <a:rPr lang="en-US" sz="1600" b="1" dirty="0"/>
              <a:t>348</a:t>
            </a:r>
            <a:r>
              <a:rPr lang="en-US" sz="1600" dirty="0"/>
              <a:t>: g1251.</a:t>
            </a:r>
          </a:p>
          <a:p>
            <a:r>
              <a:rPr lang="en-US" sz="1600" dirty="0"/>
              <a:t>5. Howard, R., B. Fry, V. </a:t>
            </a:r>
            <a:r>
              <a:rPr lang="en-US" sz="1600" dirty="0" err="1"/>
              <a:t>Gunaseelan</a:t>
            </a:r>
            <a:r>
              <a:rPr lang="en-US" sz="1600" dirty="0"/>
              <a:t>, J. Lee, J. </a:t>
            </a:r>
            <a:r>
              <a:rPr lang="en-US" sz="1600" dirty="0" err="1"/>
              <a:t>Waljee</a:t>
            </a:r>
            <a:r>
              <a:rPr lang="en-US" sz="1600" dirty="0"/>
              <a:t>, C. Brummett, D. Campbell, Jr., E. </a:t>
            </a:r>
            <a:r>
              <a:rPr lang="en-US" sz="1600" dirty="0" err="1"/>
              <a:t>Seese</a:t>
            </a:r>
            <a:r>
              <a:rPr lang="en-US" sz="1600" dirty="0"/>
              <a:t>, M. </a:t>
            </a:r>
            <a:r>
              <a:rPr lang="en-US" sz="1600" dirty="0" err="1"/>
              <a:t>Englesbe</a:t>
            </a:r>
            <a:r>
              <a:rPr lang="en-US" sz="1600" dirty="0"/>
              <a:t> and J. Vu (2019). "Association of Opioid Prescribing With Opioid Consumption After Surgery in Michigan." </a:t>
            </a:r>
            <a:r>
              <a:rPr lang="en-US" sz="1600" u="sng" dirty="0"/>
              <a:t>JAMA Surg</a:t>
            </a:r>
            <a:r>
              <a:rPr lang="en-US" sz="1600" dirty="0"/>
              <a:t> </a:t>
            </a:r>
            <a:r>
              <a:rPr lang="en-US" sz="1600" b="1" dirty="0"/>
              <a:t>154</a:t>
            </a:r>
            <a:r>
              <a:rPr lang="en-US" sz="1600" dirty="0"/>
              <a:t>(1): e184234.  </a:t>
            </a:r>
          </a:p>
          <a:p>
            <a:r>
              <a:rPr lang="en-US" sz="1600" dirty="0"/>
              <a:t>6. Vu, J. V., R. A. Howard, V. </a:t>
            </a:r>
            <a:r>
              <a:rPr lang="en-US" sz="1600" dirty="0" err="1"/>
              <a:t>Gunaseelan</a:t>
            </a:r>
            <a:r>
              <a:rPr lang="en-US" sz="1600" dirty="0"/>
              <a:t>, C. M. Brummett, J. F. </a:t>
            </a:r>
            <a:r>
              <a:rPr lang="en-US" sz="1600" dirty="0" err="1"/>
              <a:t>Waljee</a:t>
            </a:r>
            <a:r>
              <a:rPr lang="en-US" sz="1600" dirty="0"/>
              <a:t> and M. J. </a:t>
            </a:r>
            <a:r>
              <a:rPr lang="en-US" sz="1600" dirty="0" err="1"/>
              <a:t>Englesbe</a:t>
            </a:r>
            <a:r>
              <a:rPr lang="en-US" sz="1600" dirty="0"/>
              <a:t> (2019). "Statewide Implementation of Postoperative Opioid Prescribing Guidelines." </a:t>
            </a:r>
            <a:r>
              <a:rPr lang="en-US" sz="1600" u="sng" dirty="0"/>
              <a:t>N </a:t>
            </a:r>
            <a:r>
              <a:rPr lang="en-US" sz="1600" u="sng" dirty="0" err="1"/>
              <a:t>Engl</a:t>
            </a:r>
            <a:r>
              <a:rPr lang="en-US" sz="1600" u="sng" dirty="0"/>
              <a:t> J Med</a:t>
            </a:r>
            <a:r>
              <a:rPr lang="en-US" sz="1600" dirty="0"/>
              <a:t> </a:t>
            </a:r>
            <a:r>
              <a:rPr lang="en-US" sz="1600" b="1" dirty="0"/>
              <a:t>381</a:t>
            </a:r>
            <a:r>
              <a:rPr lang="en-US" sz="1600" dirty="0"/>
              <a:t>(7): 680-682.    </a:t>
            </a:r>
          </a:p>
          <a:p>
            <a:r>
              <a:rPr lang="en-US" sz="1600" dirty="0"/>
              <a:t>*additional references available in manuscript draft </a:t>
            </a:r>
          </a:p>
          <a:p>
            <a:pPr marL="91440" indent="-457200">
              <a:buFont typeface="+mj-lt"/>
              <a:buAutoNum type="arabicPeriod"/>
            </a:pPr>
            <a:endParaRPr lang="en-US" sz="1600" dirty="0"/>
          </a:p>
        </p:txBody>
      </p:sp>
      <p:sp>
        <p:nvSpPr>
          <p:cNvPr id="27" name="TextBox 26"/>
          <p:cNvSpPr txBox="1"/>
          <p:nvPr/>
        </p:nvSpPr>
        <p:spPr>
          <a:xfrm>
            <a:off x="22860003" y="24288752"/>
            <a:ext cx="5077757" cy="681481"/>
          </a:xfrm>
          <a:prstGeom prst="rect">
            <a:avLst/>
          </a:prstGeom>
          <a:noFill/>
        </p:spPr>
        <p:txBody>
          <a:bodyPr wrap="none" lIns="65288" tIns="32645" rIns="65288" bIns="32645" rtlCol="0">
            <a:spAutoFit/>
          </a:bodyPr>
          <a:lstStyle/>
          <a:p>
            <a:r>
              <a:rPr lang="en-US" sz="4000" b="1" dirty="0"/>
              <a:t>References and Figures</a:t>
            </a:r>
          </a:p>
        </p:txBody>
      </p:sp>
      <p:sp>
        <p:nvSpPr>
          <p:cNvPr id="33" name="Rectangle 32"/>
          <p:cNvSpPr/>
          <p:nvPr/>
        </p:nvSpPr>
        <p:spPr>
          <a:xfrm>
            <a:off x="1463040" y="3812170"/>
            <a:ext cx="1423416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6141990" y="9525000"/>
            <a:ext cx="13499810" cy="7225055"/>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457200" indent="-457200" eaLnBrk="1">
              <a:spcAft>
                <a:spcPts val="200"/>
              </a:spcAft>
              <a:buFont typeface="Arial" panose="020B0604020202020204" pitchFamily="34" charset="0"/>
              <a:buChar char="•"/>
            </a:pPr>
            <a:r>
              <a:rPr lang="en-US" sz="3350" dirty="0">
                <a:latin typeface="Calibri" panose="020F0502020204030204" pitchFamily="34" charset="0"/>
                <a:cs typeface="Calibri" panose="020F0502020204030204" pitchFamily="34" charset="0"/>
              </a:rPr>
              <a:t>All data was obtained from a database maintained by the Michigan Surgical Quality Collaborative (MSQC)</a:t>
            </a:r>
          </a:p>
          <a:p>
            <a:pPr marL="457200" indent="-457200" eaLnBrk="1">
              <a:spcAft>
                <a:spcPts val="200"/>
              </a:spcAft>
              <a:buFont typeface="Arial" panose="020B0604020202020204" pitchFamily="34" charset="0"/>
              <a:buChar char="•"/>
            </a:pPr>
            <a:r>
              <a:rPr lang="en-US" sz="3350" dirty="0">
                <a:latin typeface="Calibri" panose="020F0502020204030204" pitchFamily="34" charset="0"/>
                <a:cs typeface="Calibri" panose="020F0502020204030204" pitchFamily="34" charset="0"/>
              </a:rPr>
              <a:t>The MSQC is a partnership between the American College of Surgeons and Blue Cross Blue Shield of Michigan</a:t>
            </a:r>
          </a:p>
          <a:p>
            <a:pPr marL="457200" indent="-457200" eaLnBrk="1">
              <a:spcAft>
                <a:spcPts val="200"/>
              </a:spcAft>
              <a:buFont typeface="Arial" panose="020B0604020202020204" pitchFamily="34" charset="0"/>
              <a:buChar char="•"/>
            </a:pPr>
            <a:r>
              <a:rPr lang="en-US" sz="3350" dirty="0">
                <a:latin typeface="Calibri" panose="020F0502020204030204" pitchFamily="34" charset="0"/>
                <a:cs typeface="Calibri" panose="020F0502020204030204" pitchFamily="34" charset="0"/>
              </a:rPr>
              <a:t>Data was prospectively collected on patient demographics and 30day clinical outcomes</a:t>
            </a:r>
          </a:p>
          <a:p>
            <a:pPr marL="457200" indent="-457200" eaLnBrk="1">
              <a:spcAft>
                <a:spcPts val="200"/>
              </a:spcAft>
              <a:buFont typeface="Arial" panose="020B0604020202020204" pitchFamily="34" charset="0"/>
              <a:buChar char="•"/>
            </a:pPr>
            <a:r>
              <a:rPr lang="en-US" sz="3350" dirty="0">
                <a:latin typeface="Calibri" panose="020F0502020204030204" pitchFamily="34" charset="0"/>
                <a:cs typeface="Calibri" panose="020F0502020204030204" pitchFamily="34" charset="0"/>
              </a:rPr>
              <a:t>Cases were then reviewed using a sampling algorithm to minimize selection bias</a:t>
            </a:r>
          </a:p>
          <a:p>
            <a:pPr marL="457200" indent="-457200" eaLnBrk="1">
              <a:spcAft>
                <a:spcPts val="200"/>
              </a:spcAft>
              <a:buFont typeface="Arial" panose="020B0604020202020204" pitchFamily="34" charset="0"/>
              <a:buChar char="•"/>
            </a:pPr>
            <a:r>
              <a:rPr lang="en-US" sz="3350" dirty="0">
                <a:latin typeface="Calibri" panose="020F0502020204030204" pitchFamily="34" charset="0"/>
                <a:cs typeface="Calibri" panose="020F0502020204030204" pitchFamily="34" charset="0"/>
              </a:rPr>
              <a:t>MSQC data is de-identified and deemed IRB exempt</a:t>
            </a:r>
          </a:p>
          <a:p>
            <a:pPr marL="457200" indent="-457200" eaLnBrk="1">
              <a:spcAft>
                <a:spcPts val="200"/>
              </a:spcAft>
              <a:buFont typeface="Arial" panose="020B0604020202020204" pitchFamily="34" charset="0"/>
              <a:buChar char="•"/>
            </a:pPr>
            <a:r>
              <a:rPr lang="en-US" sz="3350" dirty="0">
                <a:latin typeface="Calibri" panose="020F0502020204030204" pitchFamily="34" charset="0"/>
                <a:cs typeface="Calibri" panose="020F0502020204030204" pitchFamily="34" charset="0"/>
              </a:rPr>
              <a:t>This study included all patients 18 years and older who underwent surgery between February 2017 and March 2019</a:t>
            </a:r>
          </a:p>
          <a:p>
            <a:pPr marL="457200" indent="-457200" eaLnBrk="1">
              <a:spcAft>
                <a:spcPts val="200"/>
              </a:spcAft>
              <a:buFont typeface="Arial" panose="020B0604020202020204" pitchFamily="34" charset="0"/>
              <a:buChar char="•"/>
            </a:pPr>
            <a:r>
              <a:rPr lang="en-US" sz="3350" dirty="0">
                <a:latin typeface="Calibri" panose="020F0502020204030204" pitchFamily="34" charset="0"/>
                <a:cs typeface="Calibri" panose="020F0502020204030204" pitchFamily="34" charset="0"/>
              </a:rPr>
              <a:t>Patient characteristics examined included age, gender, opioid use in last 12months, surgical procedure underwent</a:t>
            </a:r>
          </a:p>
        </p:txBody>
      </p:sp>
      <p:sp>
        <p:nvSpPr>
          <p:cNvPr id="34" name="Rectangle 33"/>
          <p:cNvSpPr/>
          <p:nvPr/>
        </p:nvSpPr>
        <p:spPr>
          <a:xfrm>
            <a:off x="16141990" y="8839200"/>
            <a:ext cx="13499810" cy="87075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 and Materials</a:t>
            </a:r>
          </a:p>
        </p:txBody>
      </p:sp>
      <p:sp>
        <p:nvSpPr>
          <p:cNvPr id="11" name="Text Box 190"/>
          <p:cNvSpPr txBox="1">
            <a:spLocks noChangeArrowheads="1"/>
          </p:cNvSpPr>
          <p:nvPr/>
        </p:nvSpPr>
        <p:spPr bwMode="auto">
          <a:xfrm>
            <a:off x="1463040" y="4383670"/>
            <a:ext cx="14234160" cy="9568902"/>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lnSpc>
                <a:spcPct val="150000"/>
              </a:lnSpc>
            </a:pPr>
            <a:r>
              <a:rPr lang="en-US" sz="3350" dirty="0">
                <a:latin typeface="Calibri" panose="020F0502020204030204" pitchFamily="34" charset="0"/>
                <a:cs typeface="Calibri" panose="020F0502020204030204" pitchFamily="34" charset="0"/>
              </a:rPr>
              <a:t>The Michigan Opioid Prescribing Engagement Network released opioid prescribing guidelines for surgeries in October 2017. Previous studies have shown that decreased opioid prescribing is associated with implementation of prescribing guidelines. It is not known whether the language of these guidelines has an impact on the type of opioid prescribed and if there is an associated trend toward oxycodone prescribing. The aim of this study is to examine if these recommendations are being utilized and what effect these guidelines have had on postoperative opioid prescribing practices. We hypothesize that the release of prescribing recommendations that preference the use of oxycodone would lead to an increase in the rate of oxycodone prescribing after surgery. In addition, we examined identifiable characteristics of the hospital or providers where this change is occurring.</a:t>
            </a:r>
          </a:p>
        </p:txBody>
      </p:sp>
      <p:pic>
        <p:nvPicPr>
          <p:cNvPr id="1032" name="Picture 8" descr="Blue Logo - University of Michigan">
            <a:extLst>
              <a:ext uri="{FF2B5EF4-FFF2-40B4-BE49-F238E27FC236}">
                <a16:creationId xmlns:a16="http://schemas.microsoft.com/office/drawing/2014/main" id="{432D8060-6E90-D14E-B50E-11A9221C74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699" b="8762"/>
          <a:stretch/>
        </p:blipFill>
        <p:spPr bwMode="auto">
          <a:xfrm>
            <a:off x="41910000" y="-71611"/>
            <a:ext cx="3810000" cy="350061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New Opioid Prescribing Recommendations for 2019 | Michigan OPEN">
            <a:extLst>
              <a:ext uri="{FF2B5EF4-FFF2-40B4-BE49-F238E27FC236}">
                <a16:creationId xmlns:a16="http://schemas.microsoft.com/office/drawing/2014/main" id="{AF6DD139-4E09-5444-A299-172CFDC4F9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0653" y="14058016"/>
            <a:ext cx="14621933" cy="8415313"/>
          </a:xfrm>
          <a:prstGeom prst="rect">
            <a:avLst/>
          </a:prstGeom>
          <a:noFill/>
          <a:extLst>
            <a:ext uri="{909E8E84-426E-40DD-AFC4-6F175D3DCCD1}">
              <a14:hiddenFill xmlns:a14="http://schemas.microsoft.com/office/drawing/2010/main">
                <a:solidFill>
                  <a:srgbClr val="FFFFFF"/>
                </a:solidFill>
              </a14:hiddenFill>
            </a:ext>
          </a:extLst>
        </p:spPr>
      </p:pic>
      <p:sp>
        <p:nvSpPr>
          <p:cNvPr id="42" name="Text Box 180">
            <a:extLst>
              <a:ext uri="{FF2B5EF4-FFF2-40B4-BE49-F238E27FC236}">
                <a16:creationId xmlns:a16="http://schemas.microsoft.com/office/drawing/2014/main" id="{6B18C172-957D-1741-AAB1-2E0513C37020}"/>
              </a:ext>
            </a:extLst>
          </p:cNvPr>
          <p:cNvSpPr txBox="1">
            <a:spLocks noChangeArrowheads="1"/>
          </p:cNvSpPr>
          <p:nvPr/>
        </p:nvSpPr>
        <p:spPr bwMode="auto">
          <a:xfrm>
            <a:off x="2313980" y="22369035"/>
            <a:ext cx="13167360" cy="1358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800" b="1" dirty="0">
                <a:latin typeface="Calibri" pitchFamily="34" charset="0"/>
              </a:rPr>
              <a:t>Figure 1. Michigan Opioid Prescribing Engagement Network released revised opioid prescribing guidelines in 2019 with recommendations for a set number of 5mg Oxycodone tablets based on the surgery performed</a:t>
            </a:r>
            <a:r>
              <a:rPr lang="en-US" sz="2800" b="1" baseline="30000" dirty="0">
                <a:latin typeface="Calibri" pitchFamily="34" charset="0"/>
              </a:rPr>
              <a:t>1</a:t>
            </a:r>
            <a:endParaRPr lang="en-US" sz="2800" dirty="0">
              <a:latin typeface="Calibri" pitchFamily="34" charset="0"/>
            </a:endParaRPr>
          </a:p>
        </p:txBody>
      </p:sp>
      <p:pic>
        <p:nvPicPr>
          <p:cNvPr id="1036" name="Picture 12" descr="Opioids are commonly prescribed after surgery">
            <a:extLst>
              <a:ext uri="{FF2B5EF4-FFF2-40B4-BE49-F238E27FC236}">
                <a16:creationId xmlns:a16="http://schemas.microsoft.com/office/drawing/2014/main" id="{B19D794A-2B93-FA4D-8773-C12CB760510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517"/>
          <a:stretch/>
        </p:blipFill>
        <p:spPr bwMode="auto">
          <a:xfrm>
            <a:off x="16141991" y="3891086"/>
            <a:ext cx="13499810" cy="468348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159B1C01-7FFF-CC47-991C-660A1BF05919}"/>
              </a:ext>
            </a:extLst>
          </p:cNvPr>
          <p:cNvSpPr txBox="1"/>
          <p:nvPr/>
        </p:nvSpPr>
        <p:spPr>
          <a:xfrm>
            <a:off x="29152269" y="8012668"/>
            <a:ext cx="184731" cy="369332"/>
          </a:xfrm>
          <a:prstGeom prst="rect">
            <a:avLst/>
          </a:prstGeom>
          <a:noFill/>
        </p:spPr>
        <p:txBody>
          <a:bodyPr wrap="none" rtlCol="0">
            <a:spAutoFit/>
          </a:bodyPr>
          <a:lstStyle/>
          <a:p>
            <a:r>
              <a:rPr lang="en-US" dirty="0"/>
              <a:t>2</a:t>
            </a:r>
          </a:p>
        </p:txBody>
      </p:sp>
      <p:pic>
        <p:nvPicPr>
          <p:cNvPr id="20" name="Picture 19">
            <a:extLst>
              <a:ext uri="{FF2B5EF4-FFF2-40B4-BE49-F238E27FC236}">
                <a16:creationId xmlns:a16="http://schemas.microsoft.com/office/drawing/2014/main" id="{363A616C-023B-3648-BB28-1FE5956219A4}"/>
              </a:ext>
            </a:extLst>
          </p:cNvPr>
          <p:cNvPicPr>
            <a:picLocks noChangeAspect="1"/>
          </p:cNvPicPr>
          <p:nvPr/>
        </p:nvPicPr>
        <p:blipFill>
          <a:blip r:embed="rId6"/>
          <a:stretch>
            <a:fillRect/>
          </a:stretch>
        </p:blipFill>
        <p:spPr>
          <a:xfrm>
            <a:off x="30086590" y="3796291"/>
            <a:ext cx="14475623" cy="8471909"/>
          </a:xfrm>
          <a:prstGeom prst="rect">
            <a:avLst/>
          </a:prstGeom>
          <a:ln>
            <a:solidFill>
              <a:schemeClr val="accent2"/>
            </a:solidFill>
          </a:ln>
        </p:spPr>
      </p:pic>
      <p:pic>
        <p:nvPicPr>
          <p:cNvPr id="21" name="Picture 20">
            <a:extLst>
              <a:ext uri="{FF2B5EF4-FFF2-40B4-BE49-F238E27FC236}">
                <a16:creationId xmlns:a16="http://schemas.microsoft.com/office/drawing/2014/main" id="{326FCFB6-952B-F540-9860-C062EFB86DD9}"/>
              </a:ext>
            </a:extLst>
          </p:cNvPr>
          <p:cNvPicPr>
            <a:picLocks noChangeAspect="1"/>
          </p:cNvPicPr>
          <p:nvPr/>
        </p:nvPicPr>
        <p:blipFill>
          <a:blip r:embed="rId7"/>
          <a:stretch>
            <a:fillRect/>
          </a:stretch>
        </p:blipFill>
        <p:spPr>
          <a:xfrm>
            <a:off x="30083540" y="13778491"/>
            <a:ext cx="14475625" cy="8471909"/>
          </a:xfrm>
          <a:prstGeom prst="rect">
            <a:avLst/>
          </a:prstGeom>
          <a:ln>
            <a:solidFill>
              <a:schemeClr val="accent2">
                <a:lumMod val="75000"/>
              </a:schemeClr>
            </a:solidFill>
          </a:ln>
        </p:spPr>
      </p:pic>
      <p:sp>
        <p:nvSpPr>
          <p:cNvPr id="54" name="Rectangle 53">
            <a:extLst>
              <a:ext uri="{FF2B5EF4-FFF2-40B4-BE49-F238E27FC236}">
                <a16:creationId xmlns:a16="http://schemas.microsoft.com/office/drawing/2014/main" id="{6262FA9A-6272-B347-8164-F708BC9BBC6F}"/>
              </a:ext>
            </a:extLst>
          </p:cNvPr>
          <p:cNvSpPr/>
          <p:nvPr/>
        </p:nvSpPr>
        <p:spPr>
          <a:xfrm>
            <a:off x="16141990" y="17145000"/>
            <a:ext cx="13499810" cy="87075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
        <p:nvSpPr>
          <p:cNvPr id="55" name="Text Box 192">
            <a:extLst>
              <a:ext uri="{FF2B5EF4-FFF2-40B4-BE49-F238E27FC236}">
                <a16:creationId xmlns:a16="http://schemas.microsoft.com/office/drawing/2014/main" id="{FB630F96-2343-CF45-AEE4-0F30E888B05D}"/>
              </a:ext>
            </a:extLst>
          </p:cNvPr>
          <p:cNvSpPr txBox="1">
            <a:spLocks noChangeArrowheads="1"/>
          </p:cNvSpPr>
          <p:nvPr/>
        </p:nvSpPr>
        <p:spPr bwMode="auto">
          <a:xfrm>
            <a:off x="16141990" y="17830800"/>
            <a:ext cx="13499810" cy="2946961"/>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457200" indent="-457200" eaLnBrk="1" hangingPunct="1">
              <a:spcAft>
                <a:spcPts val="100"/>
              </a:spcAft>
              <a:buFont typeface="Arial" panose="020B0604020202020204" pitchFamily="34" charset="0"/>
              <a:buChar char="•"/>
            </a:pPr>
            <a:r>
              <a:rPr lang="en-US" sz="3350" dirty="0">
                <a:latin typeface="Calibri" panose="020F0502020204030204" pitchFamily="34" charset="0"/>
                <a:cs typeface="Calibri" panose="020F0502020204030204" pitchFamily="34" charset="0"/>
              </a:rPr>
              <a:t>Data analysis remains ongoing and results have not been finalized</a:t>
            </a:r>
          </a:p>
          <a:p>
            <a:pPr marL="457200" indent="-457200" eaLnBrk="1" hangingPunct="1">
              <a:spcAft>
                <a:spcPts val="100"/>
              </a:spcAft>
              <a:buFont typeface="Arial" panose="020B0604020202020204" pitchFamily="34" charset="0"/>
              <a:buChar char="•"/>
            </a:pPr>
            <a:r>
              <a:rPr lang="en-US" sz="3350" dirty="0">
                <a:latin typeface="Calibri" panose="020F0502020204030204" pitchFamily="34" charset="0"/>
                <a:cs typeface="Calibri" panose="020F0502020204030204" pitchFamily="34" charset="0"/>
              </a:rPr>
              <a:t>Graph figures were created with mock data </a:t>
            </a:r>
          </a:p>
          <a:p>
            <a:pPr marL="457200" indent="-457200" eaLnBrk="1" hangingPunct="1">
              <a:spcAft>
                <a:spcPts val="100"/>
              </a:spcAft>
              <a:buFont typeface="Arial" panose="020B0604020202020204" pitchFamily="34" charset="0"/>
              <a:buChar char="•"/>
            </a:pPr>
            <a:r>
              <a:rPr lang="en-US" sz="3350" dirty="0">
                <a:latin typeface="Calibri" panose="020F0502020204030204" pitchFamily="34" charset="0"/>
                <a:cs typeface="Calibri" panose="020F0502020204030204" pitchFamily="34" charset="0"/>
              </a:rPr>
              <a:t>Mock data was based on the hypothesis that the language of opioid prescribing guidelines would have an impact on the type of opioid prescribed </a:t>
            </a:r>
          </a:p>
        </p:txBody>
      </p:sp>
      <p:sp>
        <p:nvSpPr>
          <p:cNvPr id="56" name="Text Box 180">
            <a:extLst>
              <a:ext uri="{FF2B5EF4-FFF2-40B4-BE49-F238E27FC236}">
                <a16:creationId xmlns:a16="http://schemas.microsoft.com/office/drawing/2014/main" id="{422C78E3-291A-114E-8F96-4719EFC2294A}"/>
              </a:ext>
            </a:extLst>
          </p:cNvPr>
          <p:cNvSpPr txBox="1">
            <a:spLocks noChangeArrowheads="1"/>
          </p:cNvSpPr>
          <p:nvPr/>
        </p:nvSpPr>
        <p:spPr bwMode="auto">
          <a:xfrm>
            <a:off x="31086552" y="12282767"/>
            <a:ext cx="13167360" cy="1358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800" b="1" dirty="0">
                <a:latin typeface="Calibri" pitchFamily="34" charset="0"/>
              </a:rPr>
              <a:t>Figure 2. [Mock figure] Graph illustrates the percentage of opioid type prescribed at the time of discharge from surgery in opioid-naïve patients. NOTE this data has not been finalized and no conclusions can be drawn from it.</a:t>
            </a:r>
            <a:endParaRPr lang="en-US" sz="2800" dirty="0">
              <a:latin typeface="Calibri" pitchFamily="34" charset="0"/>
            </a:endParaRPr>
          </a:p>
        </p:txBody>
      </p:sp>
      <p:sp>
        <p:nvSpPr>
          <p:cNvPr id="57" name="Text Box 180">
            <a:extLst>
              <a:ext uri="{FF2B5EF4-FFF2-40B4-BE49-F238E27FC236}">
                <a16:creationId xmlns:a16="http://schemas.microsoft.com/office/drawing/2014/main" id="{6E9BE562-AEA6-A348-B9DC-58BD4150F429}"/>
              </a:ext>
            </a:extLst>
          </p:cNvPr>
          <p:cNvSpPr txBox="1">
            <a:spLocks noChangeArrowheads="1"/>
          </p:cNvSpPr>
          <p:nvPr/>
        </p:nvSpPr>
        <p:spPr bwMode="auto">
          <a:xfrm>
            <a:off x="31086552" y="22446167"/>
            <a:ext cx="13167360" cy="1358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800" b="1" dirty="0">
                <a:latin typeface="Calibri" pitchFamily="34" charset="0"/>
              </a:rPr>
              <a:t>Figure 3. [Mock figure] Graph illustrates the percentage of patients prescribed oxycodone at discharge from a surgery with and without a prescribing guideline in place. NOTE this data has not been finalized and no conclusions can be drawn from it.</a:t>
            </a:r>
            <a:endParaRPr lang="en-US" sz="2800" dirty="0">
              <a:latin typeface="Calibri" pitchFamily="34" charset="0"/>
            </a:endParaRPr>
          </a:p>
        </p:txBody>
      </p:sp>
      <p:sp>
        <p:nvSpPr>
          <p:cNvPr id="61" name="Rectangle 60">
            <a:extLst>
              <a:ext uri="{FF2B5EF4-FFF2-40B4-BE49-F238E27FC236}">
                <a16:creationId xmlns:a16="http://schemas.microsoft.com/office/drawing/2014/main" id="{3C600230-318D-0D49-91CB-CFC117C01678}"/>
              </a:ext>
            </a:extLst>
          </p:cNvPr>
          <p:cNvSpPr/>
          <p:nvPr/>
        </p:nvSpPr>
        <p:spPr>
          <a:xfrm>
            <a:off x="16141990" y="21183600"/>
            <a:ext cx="13499810" cy="87075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Discussion</a:t>
            </a:r>
          </a:p>
        </p:txBody>
      </p:sp>
      <p:sp>
        <p:nvSpPr>
          <p:cNvPr id="62" name="Text Box 192">
            <a:extLst>
              <a:ext uri="{FF2B5EF4-FFF2-40B4-BE49-F238E27FC236}">
                <a16:creationId xmlns:a16="http://schemas.microsoft.com/office/drawing/2014/main" id="{215BE871-9482-A248-8ED2-C7A22C85B3DF}"/>
              </a:ext>
            </a:extLst>
          </p:cNvPr>
          <p:cNvSpPr txBox="1">
            <a:spLocks noChangeArrowheads="1"/>
          </p:cNvSpPr>
          <p:nvPr/>
        </p:nvSpPr>
        <p:spPr bwMode="auto">
          <a:xfrm>
            <a:off x="16141990" y="21869400"/>
            <a:ext cx="13499810" cy="1915909"/>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457200" indent="-457200" eaLnBrk="1" hangingPunct="1">
              <a:spcAft>
                <a:spcPts val="100"/>
              </a:spcAft>
              <a:buFont typeface="Arial" panose="020B0604020202020204" pitchFamily="34" charset="0"/>
              <a:buChar char="•"/>
            </a:pPr>
            <a:r>
              <a:rPr lang="en-US" sz="3350" dirty="0">
                <a:latin typeface="Calibri" panose="020F0502020204030204" pitchFamily="34" charset="0"/>
                <a:cs typeface="Calibri" panose="020F0502020204030204" pitchFamily="34" charset="0"/>
              </a:rPr>
              <a:t>It is important to continue to follow how these opioid prescribing guidelines are being utilized as well as develop a further understanding of any unintended impact as a result of their implementation.</a:t>
            </a:r>
          </a:p>
        </p:txBody>
      </p:sp>
    </p:spTree>
    <p:extLst>
      <p:ext uri="{BB962C8B-B14F-4D97-AF65-F5344CB8AC3E}">
        <p14:creationId xmlns:p14="http://schemas.microsoft.com/office/powerpoint/2010/main" val="22512518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{EB76469C-0151-8F45-8BCE-2C07DB0F5A63}tf10001061</Template>
  <TotalTime>5463</TotalTime>
  <Words>776</Words>
  <Application>Microsoft Macintosh PowerPoint</Application>
  <PresentationFormat>Custom</PresentationFormat>
  <Paragraphs>36</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Tw Cen MT</vt:lpstr>
      <vt:lpstr>Tw Cen MT Condensed</vt:lpstr>
      <vt:lpstr>Wingdings 3</vt:lpstr>
      <vt:lpstr>Integral</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Donatelli, Dominique</cp:lastModifiedBy>
  <cp:revision>117</cp:revision>
  <cp:lastPrinted>2013-02-12T02:21:55Z</cp:lastPrinted>
  <dcterms:created xsi:type="dcterms:W3CDTF">2013-02-10T21:14:48Z</dcterms:created>
  <dcterms:modified xsi:type="dcterms:W3CDTF">2021-02-25T17:55:21Z</dcterms:modified>
</cp:coreProperties>
</file>