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9" r:id="rId4"/>
    <p:sldId id="260" r:id="rId5"/>
    <p:sldId id="261" r:id="rId6"/>
    <p:sldId id="262" r:id="rId7"/>
    <p:sldId id="263" r:id="rId8"/>
    <p:sldId id="266" r:id="rId9"/>
    <p:sldId id="265" r:id="rId10"/>
    <p:sldId id="277"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D9AA9D-DEF4-4F1C-A3E1-B9EF5056C0F0}" v="87" dt="2020-07-23T05:00:46.0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67" autoAdjust="0"/>
    <p:restoredTop sz="95000" autoAdjust="0"/>
  </p:normalViewPr>
  <p:slideViewPr>
    <p:cSldViewPr snapToGrid="0">
      <p:cViewPr varScale="1">
        <p:scale>
          <a:sx n="64" d="100"/>
          <a:sy n="64" d="100"/>
        </p:scale>
        <p:origin x="91" y="36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teban Urias" userId="fc46396cd72ba101" providerId="LiveId" clId="{68D9AA9D-DEF4-4F1C-A3E1-B9EF5056C0F0}"/>
    <pc:docChg chg="undo custSel addSld delSld modSld sldOrd">
      <pc:chgData name="Esteban Urias" userId="fc46396cd72ba101" providerId="LiveId" clId="{68D9AA9D-DEF4-4F1C-A3E1-B9EF5056C0F0}" dt="2020-07-23T05:00:46.061" v="8194" actId="571"/>
      <pc:docMkLst>
        <pc:docMk/>
      </pc:docMkLst>
      <pc:sldChg chg="addSp modSp mod setBg modNotesTx">
        <pc:chgData name="Esteban Urias" userId="fc46396cd72ba101" providerId="LiveId" clId="{68D9AA9D-DEF4-4F1C-A3E1-B9EF5056C0F0}" dt="2020-07-21T23:32:17.681" v="7818" actId="20577"/>
        <pc:sldMkLst>
          <pc:docMk/>
          <pc:sldMk cId="2815549385" sldId="256"/>
        </pc:sldMkLst>
        <pc:spChg chg="mod">
          <ac:chgData name="Esteban Urias" userId="fc46396cd72ba101" providerId="LiveId" clId="{68D9AA9D-DEF4-4F1C-A3E1-B9EF5056C0F0}" dt="2020-07-18T23:24:45.526" v="5975" actId="207"/>
          <ac:spMkLst>
            <pc:docMk/>
            <pc:sldMk cId="2815549385" sldId="256"/>
            <ac:spMk id="2" creationId="{7AE55A47-4353-4FF2-AEB4-40835424C766}"/>
          </ac:spMkLst>
        </pc:spChg>
        <pc:spChg chg="mod">
          <ac:chgData name="Esteban Urias" userId="fc46396cd72ba101" providerId="LiveId" clId="{68D9AA9D-DEF4-4F1C-A3E1-B9EF5056C0F0}" dt="2020-07-18T23:21:32.093" v="5964" actId="1035"/>
          <ac:spMkLst>
            <pc:docMk/>
            <pc:sldMk cId="2815549385" sldId="256"/>
            <ac:spMk id="3" creationId="{F7E7DBDF-5BE2-4811-B951-DECB06D9E999}"/>
          </ac:spMkLst>
        </pc:spChg>
        <pc:picChg chg="add mod">
          <ac:chgData name="Esteban Urias" userId="fc46396cd72ba101" providerId="LiveId" clId="{68D9AA9D-DEF4-4F1C-A3E1-B9EF5056C0F0}" dt="2020-07-18T23:23:52.372" v="5969" actId="1076"/>
          <ac:picMkLst>
            <pc:docMk/>
            <pc:sldMk cId="2815549385" sldId="256"/>
            <ac:picMk id="1026" creationId="{9D9F0D59-449A-448A-84A4-114F6EE10693}"/>
          </ac:picMkLst>
        </pc:picChg>
        <pc:picChg chg="add mod">
          <ac:chgData name="Esteban Urias" userId="fc46396cd72ba101" providerId="LiveId" clId="{68D9AA9D-DEF4-4F1C-A3E1-B9EF5056C0F0}" dt="2020-07-18T23:23:47.052" v="5967" actId="1076"/>
          <ac:picMkLst>
            <pc:docMk/>
            <pc:sldMk cId="2815549385" sldId="256"/>
            <ac:picMk id="1028" creationId="{964A8877-1142-43EB-8451-C50DA82262EA}"/>
          </ac:picMkLst>
        </pc:picChg>
      </pc:sldChg>
      <pc:sldChg chg="modSp add del mod modTransition setBg modAnim modNotesTx">
        <pc:chgData name="Esteban Urias" userId="fc46396cd72ba101" providerId="LiveId" clId="{68D9AA9D-DEF4-4F1C-A3E1-B9EF5056C0F0}" dt="2020-07-23T04:56:44.048" v="8188"/>
        <pc:sldMkLst>
          <pc:docMk/>
          <pc:sldMk cId="2255695805" sldId="257"/>
        </pc:sldMkLst>
        <pc:spChg chg="mod">
          <ac:chgData name="Esteban Urias" userId="fc46396cd72ba101" providerId="LiveId" clId="{68D9AA9D-DEF4-4F1C-A3E1-B9EF5056C0F0}" dt="2020-07-21T23:05:53.266" v="7811" actId="20577"/>
          <ac:spMkLst>
            <pc:docMk/>
            <pc:sldMk cId="2255695805" sldId="257"/>
            <ac:spMk id="2" creationId="{D830F04E-27AA-473E-A64C-74339E2F958B}"/>
          </ac:spMkLst>
        </pc:spChg>
        <pc:picChg chg="mod">
          <ac:chgData name="Esteban Urias" userId="fc46396cd72ba101" providerId="LiveId" clId="{68D9AA9D-DEF4-4F1C-A3E1-B9EF5056C0F0}" dt="2020-07-21T23:06:24.362" v="7812" actId="1076"/>
          <ac:picMkLst>
            <pc:docMk/>
            <pc:sldMk cId="2255695805" sldId="257"/>
            <ac:picMk id="8" creationId="{7BDDF6ED-C80E-43D3-8E61-D479654D08E3}"/>
          </ac:picMkLst>
        </pc:picChg>
      </pc:sldChg>
      <pc:sldChg chg="modSp mod setBg modAnim modNotesTx">
        <pc:chgData name="Esteban Urias" userId="fc46396cd72ba101" providerId="LiveId" clId="{68D9AA9D-DEF4-4F1C-A3E1-B9EF5056C0F0}" dt="2020-07-21T23:33:47.780" v="7882" actId="20577"/>
        <pc:sldMkLst>
          <pc:docMk/>
          <pc:sldMk cId="2541988092" sldId="259"/>
        </pc:sldMkLst>
        <pc:spChg chg="mod">
          <ac:chgData name="Esteban Urias" userId="fc46396cd72ba101" providerId="LiveId" clId="{68D9AA9D-DEF4-4F1C-A3E1-B9EF5056C0F0}" dt="2020-07-19T03:08:45.435" v="6829" actId="20577"/>
          <ac:spMkLst>
            <pc:docMk/>
            <pc:sldMk cId="2541988092" sldId="259"/>
            <ac:spMk id="2" creationId="{A202D57B-F091-4931-B76F-056D19C89EED}"/>
          </ac:spMkLst>
        </pc:spChg>
      </pc:sldChg>
      <pc:sldChg chg="addSp delSp modSp mod setBg modNotesTx">
        <pc:chgData name="Esteban Urias" userId="fc46396cd72ba101" providerId="LiveId" clId="{68D9AA9D-DEF4-4F1C-A3E1-B9EF5056C0F0}" dt="2020-07-21T23:33:58.527" v="7885" actId="20577"/>
        <pc:sldMkLst>
          <pc:docMk/>
          <pc:sldMk cId="351249846" sldId="260"/>
        </pc:sldMkLst>
        <pc:spChg chg="mod">
          <ac:chgData name="Esteban Urias" userId="fc46396cd72ba101" providerId="LiveId" clId="{68D9AA9D-DEF4-4F1C-A3E1-B9EF5056C0F0}" dt="2020-07-19T03:08:58.292" v="6832" actId="255"/>
          <ac:spMkLst>
            <pc:docMk/>
            <pc:sldMk cId="351249846" sldId="260"/>
            <ac:spMk id="2" creationId="{A7CF4BAF-1850-4C54-A479-5E4CCAF61C9C}"/>
          </ac:spMkLst>
        </pc:spChg>
        <pc:spChg chg="mod">
          <ac:chgData name="Esteban Urias" userId="fc46396cd72ba101" providerId="LiveId" clId="{68D9AA9D-DEF4-4F1C-A3E1-B9EF5056C0F0}" dt="2020-07-19T03:15:26.959" v="6858" actId="207"/>
          <ac:spMkLst>
            <pc:docMk/>
            <pc:sldMk cId="351249846" sldId="260"/>
            <ac:spMk id="3" creationId="{63EDE963-34F4-4598-915E-D5191432664A}"/>
          </ac:spMkLst>
        </pc:spChg>
        <pc:picChg chg="add del mod">
          <ac:chgData name="Esteban Urias" userId="fc46396cd72ba101" providerId="LiveId" clId="{68D9AA9D-DEF4-4F1C-A3E1-B9EF5056C0F0}" dt="2020-07-18T23:20:32.565" v="5924" actId="478"/>
          <ac:picMkLst>
            <pc:docMk/>
            <pc:sldMk cId="351249846" sldId="260"/>
            <ac:picMk id="4" creationId="{5A748DDD-7EE6-42F5-B5F6-3D09FBADEDD9}"/>
          </ac:picMkLst>
        </pc:picChg>
      </pc:sldChg>
      <pc:sldChg chg="addSp delSp modSp mod setBg addAnim delAnim modAnim modNotesTx">
        <pc:chgData name="Esteban Urias" userId="fc46396cd72ba101" providerId="LiveId" clId="{68D9AA9D-DEF4-4F1C-A3E1-B9EF5056C0F0}" dt="2020-07-23T05:00:23.056" v="8192" actId="478"/>
        <pc:sldMkLst>
          <pc:docMk/>
          <pc:sldMk cId="958137317" sldId="261"/>
        </pc:sldMkLst>
        <pc:spChg chg="mod">
          <ac:chgData name="Esteban Urias" userId="fc46396cd72ba101" providerId="LiveId" clId="{68D9AA9D-DEF4-4F1C-A3E1-B9EF5056C0F0}" dt="2020-07-19T00:35:50.890" v="6006" actId="207"/>
          <ac:spMkLst>
            <pc:docMk/>
            <pc:sldMk cId="958137317" sldId="261"/>
            <ac:spMk id="2" creationId="{17F36586-01DA-4655-AC6A-9C02931DBF80}"/>
          </ac:spMkLst>
        </pc:spChg>
        <pc:spChg chg="add del mod">
          <ac:chgData name="Esteban Urias" userId="fc46396cd72ba101" providerId="LiveId" clId="{68D9AA9D-DEF4-4F1C-A3E1-B9EF5056C0F0}" dt="2020-07-23T05:00:23.056" v="8192" actId="478"/>
          <ac:spMkLst>
            <pc:docMk/>
            <pc:sldMk cId="958137317" sldId="261"/>
            <ac:spMk id="9" creationId="{BEBC9B8A-A048-49BD-BDBF-80935C155AF1}"/>
          </ac:spMkLst>
        </pc:spChg>
        <pc:spChg chg="mod">
          <ac:chgData name="Esteban Urias" userId="fc46396cd72ba101" providerId="LiveId" clId="{68D9AA9D-DEF4-4F1C-A3E1-B9EF5056C0F0}" dt="2020-07-18T20:01:25.755" v="3856" actId="1076"/>
          <ac:spMkLst>
            <pc:docMk/>
            <pc:sldMk cId="958137317" sldId="261"/>
            <ac:spMk id="15" creationId="{4DA4818D-1394-446F-8B80-1EBFF3E199CE}"/>
          </ac:spMkLst>
        </pc:spChg>
        <pc:spChg chg="mod">
          <ac:chgData name="Esteban Urias" userId="fc46396cd72ba101" providerId="LiveId" clId="{68D9AA9D-DEF4-4F1C-A3E1-B9EF5056C0F0}" dt="2020-07-18T20:01:09.714" v="3854" actId="1076"/>
          <ac:spMkLst>
            <pc:docMk/>
            <pc:sldMk cId="958137317" sldId="261"/>
            <ac:spMk id="24" creationId="{00000000-0000-0000-0000-000000000000}"/>
          </ac:spMkLst>
        </pc:spChg>
      </pc:sldChg>
      <pc:sldChg chg="addSp delSp modSp setBg modNotesTx">
        <pc:chgData name="Esteban Urias" userId="fc46396cd72ba101" providerId="LiveId" clId="{68D9AA9D-DEF4-4F1C-A3E1-B9EF5056C0F0}" dt="2020-07-23T05:00:46.061" v="8194" actId="571"/>
        <pc:sldMkLst>
          <pc:docMk/>
          <pc:sldMk cId="2791645021" sldId="262"/>
        </pc:sldMkLst>
        <pc:spChg chg="mod">
          <ac:chgData name="Esteban Urias" userId="fc46396cd72ba101" providerId="LiveId" clId="{68D9AA9D-DEF4-4F1C-A3E1-B9EF5056C0F0}" dt="2020-07-19T00:34:32.065" v="5981" actId="207"/>
          <ac:spMkLst>
            <pc:docMk/>
            <pc:sldMk cId="2791645021" sldId="262"/>
            <ac:spMk id="2" creationId="{F8D9F8CD-EB58-4A16-A8D3-CA983D302F85}"/>
          </ac:spMkLst>
        </pc:spChg>
        <pc:picChg chg="add mod">
          <ac:chgData name="Esteban Urias" userId="fc46396cd72ba101" providerId="LiveId" clId="{68D9AA9D-DEF4-4F1C-A3E1-B9EF5056C0F0}" dt="2020-07-23T05:00:46.061" v="8194" actId="571"/>
          <ac:picMkLst>
            <pc:docMk/>
            <pc:sldMk cId="2791645021" sldId="262"/>
            <ac:picMk id="4" creationId="{6D0C13DE-A1AB-49BB-89CE-38C4D843942A}"/>
          </ac:picMkLst>
        </pc:picChg>
        <pc:picChg chg="add del mod">
          <ac:chgData name="Esteban Urias" userId="fc46396cd72ba101" providerId="LiveId" clId="{68D9AA9D-DEF4-4F1C-A3E1-B9EF5056C0F0}" dt="2020-07-18T23:20:28.448" v="5923"/>
          <ac:picMkLst>
            <pc:docMk/>
            <pc:sldMk cId="2791645021" sldId="262"/>
            <ac:picMk id="4" creationId="{F7B63208-9844-49F9-9AA0-12E47D337C11}"/>
          </ac:picMkLst>
        </pc:picChg>
      </pc:sldChg>
      <pc:sldChg chg="addSp modSp mod setBg modNotesTx">
        <pc:chgData name="Esteban Urias" userId="fc46396cd72ba101" providerId="LiveId" clId="{68D9AA9D-DEF4-4F1C-A3E1-B9EF5056C0F0}" dt="2020-07-23T04:40:08.130" v="8184" actId="1076"/>
        <pc:sldMkLst>
          <pc:docMk/>
          <pc:sldMk cId="3527924360" sldId="263"/>
        </pc:sldMkLst>
        <pc:spChg chg="mod">
          <ac:chgData name="Esteban Urias" userId="fc46396cd72ba101" providerId="LiveId" clId="{68D9AA9D-DEF4-4F1C-A3E1-B9EF5056C0F0}" dt="2020-07-19T00:34:58.533" v="5986" actId="113"/>
          <ac:spMkLst>
            <pc:docMk/>
            <pc:sldMk cId="3527924360" sldId="263"/>
            <ac:spMk id="2" creationId="{1634A849-581E-4D13-942E-7A6802CB9517}"/>
          </ac:spMkLst>
        </pc:spChg>
        <pc:spChg chg="add mod">
          <ac:chgData name="Esteban Urias" userId="fc46396cd72ba101" providerId="LiveId" clId="{68D9AA9D-DEF4-4F1C-A3E1-B9EF5056C0F0}" dt="2020-07-23T04:40:08.130" v="8184" actId="1076"/>
          <ac:spMkLst>
            <pc:docMk/>
            <pc:sldMk cId="3527924360" sldId="263"/>
            <ac:spMk id="3" creationId="{5141E2FA-3CA5-4725-96BE-B5C42A3F3F4A}"/>
          </ac:spMkLst>
        </pc:spChg>
      </pc:sldChg>
      <pc:sldChg chg="modSp add del mod ord setBg modNotesTx">
        <pc:chgData name="Esteban Urias" userId="fc46396cd72ba101" providerId="LiveId" clId="{68D9AA9D-DEF4-4F1C-A3E1-B9EF5056C0F0}" dt="2020-07-21T23:40:53.105" v="7954" actId="47"/>
        <pc:sldMkLst>
          <pc:docMk/>
          <pc:sldMk cId="2767983504" sldId="264"/>
        </pc:sldMkLst>
        <pc:spChg chg="mod">
          <ac:chgData name="Esteban Urias" userId="fc46396cd72ba101" providerId="LiveId" clId="{68D9AA9D-DEF4-4F1C-A3E1-B9EF5056C0F0}" dt="2020-07-19T00:35:15.807" v="5999" actId="1035"/>
          <ac:spMkLst>
            <pc:docMk/>
            <pc:sldMk cId="2767983504" sldId="264"/>
            <ac:spMk id="2" creationId="{F9002749-C01F-4BAF-A118-0B6E0F953677}"/>
          </ac:spMkLst>
        </pc:spChg>
      </pc:sldChg>
      <pc:sldChg chg="delSp modSp mod ord setBg modNotesTx">
        <pc:chgData name="Esteban Urias" userId="fc46396cd72ba101" providerId="LiveId" clId="{68D9AA9D-DEF4-4F1C-A3E1-B9EF5056C0F0}" dt="2020-07-21T23:03:38.414" v="7796" actId="20577"/>
        <pc:sldMkLst>
          <pc:docMk/>
          <pc:sldMk cId="202296184" sldId="265"/>
        </pc:sldMkLst>
        <pc:spChg chg="mod">
          <ac:chgData name="Esteban Urias" userId="fc46396cd72ba101" providerId="LiveId" clId="{68D9AA9D-DEF4-4F1C-A3E1-B9EF5056C0F0}" dt="2020-07-19T00:35:39.478" v="6005" actId="207"/>
          <ac:spMkLst>
            <pc:docMk/>
            <pc:sldMk cId="202296184" sldId="265"/>
            <ac:spMk id="2" creationId="{F9002749-C01F-4BAF-A118-0B6E0F953677}"/>
          </ac:spMkLst>
        </pc:spChg>
        <pc:picChg chg="mod">
          <ac:chgData name="Esteban Urias" userId="fc46396cd72ba101" providerId="LiveId" clId="{68D9AA9D-DEF4-4F1C-A3E1-B9EF5056C0F0}" dt="2020-07-18T21:03:52.927" v="4513" actId="1037"/>
          <ac:picMkLst>
            <pc:docMk/>
            <pc:sldMk cId="202296184" sldId="265"/>
            <ac:picMk id="3" creationId="{9CC6BD84-9D5B-4D8F-B942-79B3D1649984}"/>
          </ac:picMkLst>
        </pc:picChg>
        <pc:picChg chg="mod">
          <ac:chgData name="Esteban Urias" userId="fc46396cd72ba101" providerId="LiveId" clId="{68D9AA9D-DEF4-4F1C-A3E1-B9EF5056C0F0}" dt="2020-07-18T20:01:59.814" v="3864" actId="1076"/>
          <ac:picMkLst>
            <pc:docMk/>
            <pc:sldMk cId="202296184" sldId="265"/>
            <ac:picMk id="4" creationId="{0F6FB250-4BA2-461E-B239-9B0279915FF7}"/>
          </ac:picMkLst>
        </pc:picChg>
        <pc:picChg chg="mod">
          <ac:chgData name="Esteban Urias" userId="fc46396cd72ba101" providerId="LiveId" clId="{68D9AA9D-DEF4-4F1C-A3E1-B9EF5056C0F0}" dt="2020-07-18T21:03:55.980" v="4519" actId="1037"/>
          <ac:picMkLst>
            <pc:docMk/>
            <pc:sldMk cId="202296184" sldId="265"/>
            <ac:picMk id="5" creationId="{A7A0779C-66BB-482C-A5AF-68B17CE27D96}"/>
          </ac:picMkLst>
        </pc:picChg>
        <pc:picChg chg="del">
          <ac:chgData name="Esteban Urias" userId="fc46396cd72ba101" providerId="LiveId" clId="{68D9AA9D-DEF4-4F1C-A3E1-B9EF5056C0F0}" dt="2020-07-18T20:01:51.498" v="3861" actId="478"/>
          <ac:picMkLst>
            <pc:docMk/>
            <pc:sldMk cId="202296184" sldId="265"/>
            <ac:picMk id="6" creationId="{F5CFDC60-4742-46FF-B63E-BD5702935761}"/>
          </ac:picMkLst>
        </pc:picChg>
      </pc:sldChg>
      <pc:sldChg chg="addSp modSp mod ord setBg modNotesTx">
        <pc:chgData name="Esteban Urias" userId="fc46396cd72ba101" providerId="LiveId" clId="{68D9AA9D-DEF4-4F1C-A3E1-B9EF5056C0F0}" dt="2020-07-21T22:57:55.952" v="7574" actId="20577"/>
        <pc:sldMkLst>
          <pc:docMk/>
          <pc:sldMk cId="1826017526" sldId="266"/>
        </pc:sldMkLst>
        <pc:spChg chg="mod">
          <ac:chgData name="Esteban Urias" userId="fc46396cd72ba101" providerId="LiveId" clId="{68D9AA9D-DEF4-4F1C-A3E1-B9EF5056C0F0}" dt="2020-07-20T02:52:27.732" v="7180" actId="1036"/>
          <ac:spMkLst>
            <pc:docMk/>
            <pc:sldMk cId="1826017526" sldId="266"/>
            <ac:spMk id="2" creationId="{F9002749-C01F-4BAF-A118-0B6E0F953677}"/>
          </ac:spMkLst>
        </pc:spChg>
        <pc:picChg chg="mod modCrop">
          <ac:chgData name="Esteban Urias" userId="fc46396cd72ba101" providerId="LiveId" clId="{68D9AA9D-DEF4-4F1C-A3E1-B9EF5056C0F0}" dt="2020-07-20T02:52:19.930" v="7173" actId="1036"/>
          <ac:picMkLst>
            <pc:docMk/>
            <pc:sldMk cId="1826017526" sldId="266"/>
            <ac:picMk id="4" creationId="{B248F4ED-DC4F-44CC-B994-FA9EC7B68713}"/>
          </ac:picMkLst>
        </pc:picChg>
        <pc:picChg chg="add mod modCrop">
          <ac:chgData name="Esteban Urias" userId="fc46396cd72ba101" providerId="LiveId" clId="{68D9AA9D-DEF4-4F1C-A3E1-B9EF5056C0F0}" dt="2020-07-20T02:52:16.680" v="7165" actId="1036"/>
          <ac:picMkLst>
            <pc:docMk/>
            <pc:sldMk cId="1826017526" sldId="266"/>
            <ac:picMk id="5" creationId="{0B17DEEB-7A7F-42E4-9592-899C8F1A2E55}"/>
          </ac:picMkLst>
        </pc:picChg>
      </pc:sldChg>
      <pc:sldChg chg="addSp modSp mod ord setBg modAnim modNotesTx">
        <pc:chgData name="Esteban Urias" userId="fc46396cd72ba101" providerId="LiveId" clId="{68D9AA9D-DEF4-4F1C-A3E1-B9EF5056C0F0}" dt="2020-07-22T23:39:45.767" v="8165" actId="20577"/>
        <pc:sldMkLst>
          <pc:docMk/>
          <pc:sldMk cId="1131140033" sldId="267"/>
        </pc:sldMkLst>
        <pc:spChg chg="mod">
          <ac:chgData name="Esteban Urias" userId="fc46396cd72ba101" providerId="LiveId" clId="{68D9AA9D-DEF4-4F1C-A3E1-B9EF5056C0F0}" dt="2020-07-20T02:53:34.433" v="7197" actId="1035"/>
          <ac:spMkLst>
            <pc:docMk/>
            <pc:sldMk cId="1131140033" sldId="267"/>
            <ac:spMk id="2" creationId="{F9002749-C01F-4BAF-A118-0B6E0F953677}"/>
          </ac:spMkLst>
        </pc:spChg>
        <pc:picChg chg="add mod">
          <ac:chgData name="Esteban Urias" userId="fc46396cd72ba101" providerId="LiveId" clId="{68D9AA9D-DEF4-4F1C-A3E1-B9EF5056C0F0}" dt="2020-07-20T02:54:15.463" v="7217" actId="14100"/>
          <ac:picMkLst>
            <pc:docMk/>
            <pc:sldMk cId="1131140033" sldId="267"/>
            <ac:picMk id="4" creationId="{A8FE63AF-41AF-46F4-8512-FAAB5E644C22}"/>
          </ac:picMkLst>
        </pc:picChg>
        <pc:picChg chg="mod">
          <ac:chgData name="Esteban Urias" userId="fc46396cd72ba101" providerId="LiveId" clId="{68D9AA9D-DEF4-4F1C-A3E1-B9EF5056C0F0}" dt="2020-07-20T02:53:53.188" v="7208" actId="1035"/>
          <ac:picMkLst>
            <pc:docMk/>
            <pc:sldMk cId="1131140033" sldId="267"/>
            <ac:picMk id="5" creationId="{8DD91D86-CBA7-43BB-8C21-78D3021F23B1}"/>
          </ac:picMkLst>
        </pc:picChg>
        <pc:picChg chg="add mod">
          <ac:chgData name="Esteban Urias" userId="fc46396cd72ba101" providerId="LiveId" clId="{68D9AA9D-DEF4-4F1C-A3E1-B9EF5056C0F0}" dt="2020-07-22T23:38:05.616" v="7967" actId="1076"/>
          <ac:picMkLst>
            <pc:docMk/>
            <pc:sldMk cId="1131140033" sldId="267"/>
            <ac:picMk id="6" creationId="{50C1A3FF-224F-47BE-98E2-F239B54A2AA1}"/>
          </ac:picMkLst>
        </pc:picChg>
      </pc:sldChg>
      <pc:sldChg chg="modSp mod ord setBg modNotesTx">
        <pc:chgData name="Esteban Urias" userId="fc46396cd72ba101" providerId="LiveId" clId="{68D9AA9D-DEF4-4F1C-A3E1-B9EF5056C0F0}" dt="2020-07-21T23:36:34.360" v="7952" actId="20577"/>
        <pc:sldMkLst>
          <pc:docMk/>
          <pc:sldMk cId="4290942197" sldId="268"/>
        </pc:sldMkLst>
        <pc:spChg chg="mod">
          <ac:chgData name="Esteban Urias" userId="fc46396cd72ba101" providerId="LiveId" clId="{68D9AA9D-DEF4-4F1C-A3E1-B9EF5056C0F0}" dt="2020-07-19T00:37:13.001" v="6052" actId="255"/>
          <ac:spMkLst>
            <pc:docMk/>
            <pc:sldMk cId="4290942197" sldId="268"/>
            <ac:spMk id="2" creationId="{F9002749-C01F-4BAF-A118-0B6E0F953677}"/>
          </ac:spMkLst>
        </pc:spChg>
        <pc:spChg chg="mod">
          <ac:chgData name="Esteban Urias" userId="fc46396cd72ba101" providerId="LiveId" clId="{68D9AA9D-DEF4-4F1C-A3E1-B9EF5056C0F0}" dt="2020-07-21T23:36:34.360" v="7952" actId="20577"/>
          <ac:spMkLst>
            <pc:docMk/>
            <pc:sldMk cId="4290942197" sldId="268"/>
            <ac:spMk id="3" creationId="{571AFAE7-7916-4822-AB64-E461F8AD68C6}"/>
          </ac:spMkLst>
        </pc:spChg>
      </pc:sldChg>
      <pc:sldChg chg="addSp delSp modSp mod ord setBg modNotesTx">
        <pc:chgData name="Esteban Urias" userId="fc46396cd72ba101" providerId="LiveId" clId="{68D9AA9D-DEF4-4F1C-A3E1-B9EF5056C0F0}" dt="2020-07-20T02:39:58.615" v="6971" actId="20577"/>
        <pc:sldMkLst>
          <pc:docMk/>
          <pc:sldMk cId="1841271465" sldId="269"/>
        </pc:sldMkLst>
        <pc:spChg chg="mod">
          <ac:chgData name="Esteban Urias" userId="fc46396cd72ba101" providerId="LiveId" clId="{68D9AA9D-DEF4-4F1C-A3E1-B9EF5056C0F0}" dt="2020-07-19T00:41:24.139" v="6096" actId="20577"/>
          <ac:spMkLst>
            <pc:docMk/>
            <pc:sldMk cId="1841271465" sldId="269"/>
            <ac:spMk id="2" creationId="{F9002749-C01F-4BAF-A118-0B6E0F953677}"/>
          </ac:spMkLst>
        </pc:spChg>
        <pc:spChg chg="del">
          <ac:chgData name="Esteban Urias" userId="fc46396cd72ba101" providerId="LiveId" clId="{68D9AA9D-DEF4-4F1C-A3E1-B9EF5056C0F0}" dt="2020-07-18T23:20:40.091" v="5926" actId="478"/>
          <ac:spMkLst>
            <pc:docMk/>
            <pc:sldMk cId="1841271465" sldId="269"/>
            <ac:spMk id="3" creationId="{571AFAE7-7916-4822-AB64-E461F8AD68C6}"/>
          </ac:spMkLst>
        </pc:spChg>
        <pc:picChg chg="add mod">
          <ac:chgData name="Esteban Urias" userId="fc46396cd72ba101" providerId="LiveId" clId="{68D9AA9D-DEF4-4F1C-A3E1-B9EF5056C0F0}" dt="2020-07-18T23:24:04.511" v="5971" actId="1076"/>
          <ac:picMkLst>
            <pc:docMk/>
            <pc:sldMk cId="1841271465" sldId="269"/>
            <ac:picMk id="4" creationId="{781F96DE-6D6C-4A0E-80A1-8EE3F6988D43}"/>
          </ac:picMkLst>
        </pc:picChg>
        <pc:picChg chg="add mod">
          <ac:chgData name="Esteban Urias" userId="fc46396cd72ba101" providerId="LiveId" clId="{68D9AA9D-DEF4-4F1C-A3E1-B9EF5056C0F0}" dt="2020-07-18T23:24:07.632" v="5972" actId="1076"/>
          <ac:picMkLst>
            <pc:docMk/>
            <pc:sldMk cId="1841271465" sldId="269"/>
            <ac:picMk id="5" creationId="{B5945726-D480-43E5-91DD-0C1FC25B2D0E}"/>
          </ac:picMkLst>
        </pc:picChg>
      </pc:sldChg>
      <pc:sldChg chg="addSp delSp modSp del mod ord setBg">
        <pc:chgData name="Esteban Urias" userId="fc46396cd72ba101" providerId="LiveId" clId="{68D9AA9D-DEF4-4F1C-A3E1-B9EF5056C0F0}" dt="2020-07-21T23:40:55.189" v="7960" actId="47"/>
        <pc:sldMkLst>
          <pc:docMk/>
          <pc:sldMk cId="2526067111" sldId="270"/>
        </pc:sldMkLst>
        <pc:spChg chg="del">
          <ac:chgData name="Esteban Urias" userId="fc46396cd72ba101" providerId="LiveId" clId="{68D9AA9D-DEF4-4F1C-A3E1-B9EF5056C0F0}" dt="2020-07-19T03:07:37.892" v="6783" actId="478"/>
          <ac:spMkLst>
            <pc:docMk/>
            <pc:sldMk cId="2526067111" sldId="270"/>
            <ac:spMk id="2" creationId="{F9002749-C01F-4BAF-A118-0B6E0F953677}"/>
          </ac:spMkLst>
        </pc:spChg>
        <pc:spChg chg="del">
          <ac:chgData name="Esteban Urias" userId="fc46396cd72ba101" providerId="LiveId" clId="{68D9AA9D-DEF4-4F1C-A3E1-B9EF5056C0F0}" dt="2020-07-19T03:07:39.416" v="6784" actId="478"/>
          <ac:spMkLst>
            <pc:docMk/>
            <pc:sldMk cId="2526067111" sldId="270"/>
            <ac:spMk id="3" creationId="{571AFAE7-7916-4822-AB64-E461F8AD68C6}"/>
          </ac:spMkLst>
        </pc:spChg>
        <pc:spChg chg="add del mod">
          <ac:chgData name="Esteban Urias" userId="fc46396cd72ba101" providerId="LiveId" clId="{68D9AA9D-DEF4-4F1C-A3E1-B9EF5056C0F0}" dt="2020-07-19T03:07:41.125" v="6785" actId="478"/>
          <ac:spMkLst>
            <pc:docMk/>
            <pc:sldMk cId="2526067111" sldId="270"/>
            <ac:spMk id="5" creationId="{E94CA8E9-2E19-439A-9264-53B6C53D0A81}"/>
          </ac:spMkLst>
        </pc:spChg>
      </pc:sldChg>
      <pc:sldChg chg="del ord setBg modNotesTx">
        <pc:chgData name="Esteban Urias" userId="fc46396cd72ba101" providerId="LiveId" clId="{68D9AA9D-DEF4-4F1C-A3E1-B9EF5056C0F0}" dt="2020-07-21T23:40:54.035" v="7957" actId="47"/>
        <pc:sldMkLst>
          <pc:docMk/>
          <pc:sldMk cId="1073638913" sldId="271"/>
        </pc:sldMkLst>
      </pc:sldChg>
      <pc:sldChg chg="del ord setBg modNotesTx">
        <pc:chgData name="Esteban Urias" userId="fc46396cd72ba101" providerId="LiveId" clId="{68D9AA9D-DEF4-4F1C-A3E1-B9EF5056C0F0}" dt="2020-07-21T23:40:54.444" v="7958" actId="47"/>
        <pc:sldMkLst>
          <pc:docMk/>
          <pc:sldMk cId="381610503" sldId="272"/>
        </pc:sldMkLst>
      </pc:sldChg>
      <pc:sldChg chg="del ord setBg">
        <pc:chgData name="Esteban Urias" userId="fc46396cd72ba101" providerId="LiveId" clId="{68D9AA9D-DEF4-4F1C-A3E1-B9EF5056C0F0}" dt="2020-07-21T23:40:53.433" v="7955" actId="47"/>
        <pc:sldMkLst>
          <pc:docMk/>
          <pc:sldMk cId="3845401033" sldId="273"/>
        </pc:sldMkLst>
      </pc:sldChg>
      <pc:sldChg chg="modSp del mod ord setBg modNotesTx">
        <pc:chgData name="Esteban Urias" userId="fc46396cd72ba101" providerId="LiveId" clId="{68D9AA9D-DEF4-4F1C-A3E1-B9EF5056C0F0}" dt="2020-07-20T02:52:34" v="7181" actId="47"/>
        <pc:sldMkLst>
          <pc:docMk/>
          <pc:sldMk cId="3662937609" sldId="274"/>
        </pc:sldMkLst>
        <pc:spChg chg="mod">
          <ac:chgData name="Esteban Urias" userId="fc46396cd72ba101" providerId="LiveId" clId="{68D9AA9D-DEF4-4F1C-A3E1-B9EF5056C0F0}" dt="2020-07-19T00:35:33.162" v="6003" actId="113"/>
          <ac:spMkLst>
            <pc:docMk/>
            <pc:sldMk cId="3662937609" sldId="274"/>
            <ac:spMk id="2" creationId="{F9002749-C01F-4BAF-A118-0B6E0F953677}"/>
          </ac:spMkLst>
        </pc:spChg>
      </pc:sldChg>
      <pc:sldChg chg="del ord setBg modNotesTx">
        <pc:chgData name="Esteban Urias" userId="fc46396cd72ba101" providerId="LiveId" clId="{68D9AA9D-DEF4-4F1C-A3E1-B9EF5056C0F0}" dt="2020-07-21T23:40:53.732" v="7956" actId="47"/>
        <pc:sldMkLst>
          <pc:docMk/>
          <pc:sldMk cId="2868948256" sldId="275"/>
        </pc:sldMkLst>
      </pc:sldChg>
      <pc:sldChg chg="addSp delSp modSp del mod ord setBg modNotesTx">
        <pc:chgData name="Esteban Urias" userId="fc46396cd72ba101" providerId="LiveId" clId="{68D9AA9D-DEF4-4F1C-A3E1-B9EF5056C0F0}" dt="2020-07-20T02:54:27.538" v="7218" actId="47"/>
        <pc:sldMkLst>
          <pc:docMk/>
          <pc:sldMk cId="663610685" sldId="276"/>
        </pc:sldMkLst>
        <pc:spChg chg="del">
          <ac:chgData name="Esteban Urias" userId="fc46396cd72ba101" providerId="LiveId" clId="{68D9AA9D-DEF4-4F1C-A3E1-B9EF5056C0F0}" dt="2020-07-19T00:36:57.867" v="6047" actId="478"/>
          <ac:spMkLst>
            <pc:docMk/>
            <pc:sldMk cId="663610685" sldId="276"/>
            <ac:spMk id="2" creationId="{F9002749-C01F-4BAF-A118-0B6E0F953677}"/>
          </ac:spMkLst>
        </pc:spChg>
        <pc:spChg chg="add del mod">
          <ac:chgData name="Esteban Urias" userId="fc46396cd72ba101" providerId="LiveId" clId="{68D9AA9D-DEF4-4F1C-A3E1-B9EF5056C0F0}" dt="2020-07-19T00:37:01.570" v="6049" actId="478"/>
          <ac:spMkLst>
            <pc:docMk/>
            <pc:sldMk cId="663610685" sldId="276"/>
            <ac:spMk id="6" creationId="{69171953-53D4-4AFA-806C-523C772C85E8}"/>
          </ac:spMkLst>
        </pc:spChg>
        <pc:spChg chg="add mod">
          <ac:chgData name="Esteban Urias" userId="fc46396cd72ba101" providerId="LiveId" clId="{68D9AA9D-DEF4-4F1C-A3E1-B9EF5056C0F0}" dt="2020-07-19T00:36:58.334" v="6048"/>
          <ac:spMkLst>
            <pc:docMk/>
            <pc:sldMk cId="663610685" sldId="276"/>
            <ac:spMk id="7" creationId="{1831BF93-A021-4F95-AE7C-94B25FE1F394}"/>
          </ac:spMkLst>
        </pc:spChg>
      </pc:sldChg>
      <pc:sldChg chg="add del">
        <pc:chgData name="Esteban Urias" userId="fc46396cd72ba101" providerId="LiveId" clId="{68D9AA9D-DEF4-4F1C-A3E1-B9EF5056C0F0}" dt="2020-07-18T20:01:34.605" v="3857" actId="47"/>
        <pc:sldMkLst>
          <pc:docMk/>
          <pc:sldMk cId="2191288405" sldId="277"/>
        </pc:sldMkLst>
      </pc:sldChg>
      <pc:sldChg chg="addSp delSp modSp add mod ord setBg modAnim modNotesTx">
        <pc:chgData name="Esteban Urias" userId="fc46396cd72ba101" providerId="LiveId" clId="{68D9AA9D-DEF4-4F1C-A3E1-B9EF5056C0F0}" dt="2020-07-21T23:07:36.456" v="7817"/>
        <pc:sldMkLst>
          <pc:docMk/>
          <pc:sldMk cId="2228757088" sldId="277"/>
        </pc:sldMkLst>
        <pc:spChg chg="del">
          <ac:chgData name="Esteban Urias" userId="fc46396cd72ba101" providerId="LiveId" clId="{68D9AA9D-DEF4-4F1C-A3E1-B9EF5056C0F0}" dt="2020-07-19T00:35:57.045" v="6007" actId="478"/>
          <ac:spMkLst>
            <pc:docMk/>
            <pc:sldMk cId="2228757088" sldId="277"/>
            <ac:spMk id="2" creationId="{17F36586-01DA-4655-AC6A-9C02931DBF80}"/>
          </ac:spMkLst>
        </pc:spChg>
        <pc:spChg chg="mod">
          <ac:chgData name="Esteban Urias" userId="fc46396cd72ba101" providerId="LiveId" clId="{68D9AA9D-DEF4-4F1C-A3E1-B9EF5056C0F0}" dt="2020-07-19T03:09:18.256" v="6833" actId="20577"/>
          <ac:spMkLst>
            <pc:docMk/>
            <pc:sldMk cId="2228757088" sldId="277"/>
            <ac:spMk id="3" creationId="{91CEE622-60FE-4CE8-BF26-40902B32D123}"/>
          </ac:spMkLst>
        </pc:spChg>
        <pc:spChg chg="add del mod">
          <ac:chgData name="Esteban Urias" userId="fc46396cd72ba101" providerId="LiveId" clId="{68D9AA9D-DEF4-4F1C-A3E1-B9EF5056C0F0}" dt="2020-07-19T00:36:03.286" v="6010" actId="478"/>
          <ac:spMkLst>
            <pc:docMk/>
            <pc:sldMk cId="2228757088" sldId="277"/>
            <ac:spMk id="11" creationId="{871156D9-8F63-4BCF-9B24-E3E44CF8EA15}"/>
          </ac:spMkLst>
        </pc:spChg>
        <pc:spChg chg="add del mod">
          <ac:chgData name="Esteban Urias" userId="fc46396cd72ba101" providerId="LiveId" clId="{68D9AA9D-DEF4-4F1C-A3E1-B9EF5056C0F0}" dt="2020-07-19T00:36:00.224" v="6009"/>
          <ac:spMkLst>
            <pc:docMk/>
            <pc:sldMk cId="2228757088" sldId="277"/>
            <ac:spMk id="20" creationId="{74420F6C-AEC5-42FB-9F6A-192B45E4496B}"/>
          </ac:spMkLst>
        </pc:spChg>
        <pc:spChg chg="add mod">
          <ac:chgData name="Esteban Urias" userId="fc46396cd72ba101" providerId="LiveId" clId="{68D9AA9D-DEF4-4F1C-A3E1-B9EF5056C0F0}" dt="2020-07-21T22:55:05.300" v="7414" actId="1076"/>
          <ac:spMkLst>
            <pc:docMk/>
            <pc:sldMk cId="2228757088" sldId="277"/>
            <ac:spMk id="20" creationId="{B57690DA-6288-4988-8E91-BDE27A4F9AF8}"/>
          </ac:spMkLst>
        </pc:spChg>
        <pc:spChg chg="add mod">
          <ac:chgData name="Esteban Urias" userId="fc46396cd72ba101" providerId="LiveId" clId="{68D9AA9D-DEF4-4F1C-A3E1-B9EF5056C0F0}" dt="2020-07-19T00:36:05.858" v="6012" actId="207"/>
          <ac:spMkLst>
            <pc:docMk/>
            <pc:sldMk cId="2228757088" sldId="277"/>
            <ac:spMk id="21" creationId="{56A2EFA6-8A4F-46D0-A8A4-48368C0B0D6D}"/>
          </ac:spMkLst>
        </pc:spChg>
      </pc:sldChg>
      <pc:sldChg chg="modSp new del mod">
        <pc:chgData name="Esteban Urias" userId="fc46396cd72ba101" providerId="LiveId" clId="{68D9AA9D-DEF4-4F1C-A3E1-B9EF5056C0F0}" dt="2020-07-21T23:40:51.172" v="7953" actId="47"/>
        <pc:sldMkLst>
          <pc:docMk/>
          <pc:sldMk cId="2788223095" sldId="278"/>
        </pc:sldMkLst>
        <pc:spChg chg="mod">
          <ac:chgData name="Esteban Urias" userId="fc46396cd72ba101" providerId="LiveId" clId="{68D9AA9D-DEF4-4F1C-A3E1-B9EF5056C0F0}" dt="2020-07-19T03:07:50.358" v="6800" actId="20577"/>
          <ac:spMkLst>
            <pc:docMk/>
            <pc:sldMk cId="2788223095" sldId="278"/>
            <ac:spMk id="2" creationId="{2C39737F-0295-4A48-81AA-78ED9B1D3C9A}"/>
          </ac:spMkLst>
        </pc:spChg>
      </pc:sldChg>
      <pc:sldChg chg="add del">
        <pc:chgData name="Esteban Urias" userId="fc46396cd72ba101" providerId="LiveId" clId="{68D9AA9D-DEF4-4F1C-A3E1-B9EF5056C0F0}" dt="2020-07-21T23:40:54.788" v="7959" actId="47"/>
        <pc:sldMkLst>
          <pc:docMk/>
          <pc:sldMk cId="3777371141" sldId="27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BF84B4-D6C7-48BE-AB01-F096E36CC357}" type="datetimeFigureOut">
              <a:rPr lang="en-US" smtClean="0"/>
              <a:t>7/22/2020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F0027A-BC67-4E47-89BD-E45768BCC9DA}" type="slidenum">
              <a:rPr lang="en-US" smtClean="0"/>
              <a:t>‹#›</a:t>
            </a:fld>
            <a:endParaRPr lang="en-US"/>
          </a:p>
        </p:txBody>
      </p:sp>
    </p:spTree>
    <p:extLst>
      <p:ext uri="{BB962C8B-B14F-4D97-AF65-F5344CB8AC3E}">
        <p14:creationId xmlns:p14="http://schemas.microsoft.com/office/powerpoint/2010/main" val="3762254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Esteban Urias and I ama student researcher at the University of Michigan Medical School. Today, I will be talking about using weak supervision machine learning to remove noise from stimulated </a:t>
            </a:r>
            <a:r>
              <a:rPr lang="en-US" dirty="0" err="1"/>
              <a:t>raman</a:t>
            </a:r>
            <a:r>
              <a:rPr lang="en-US" dirty="0"/>
              <a:t> histology images of human brain tumors. </a:t>
            </a:r>
          </a:p>
        </p:txBody>
      </p:sp>
      <p:sp>
        <p:nvSpPr>
          <p:cNvPr id="4" name="Slide Number Placeholder 3"/>
          <p:cNvSpPr>
            <a:spLocks noGrp="1"/>
          </p:cNvSpPr>
          <p:nvPr>
            <p:ph type="sldNum" sz="quarter" idx="5"/>
          </p:nvPr>
        </p:nvSpPr>
        <p:spPr/>
        <p:txBody>
          <a:bodyPr/>
          <a:lstStyle/>
          <a:p>
            <a:fld id="{16F0027A-BC67-4E47-89BD-E45768BCC9DA}" type="slidenum">
              <a:rPr lang="en-US" smtClean="0"/>
              <a:t>1</a:t>
            </a:fld>
            <a:endParaRPr lang="en-US"/>
          </a:p>
        </p:txBody>
      </p:sp>
    </p:spTree>
    <p:extLst>
      <p:ext uri="{BB962C8B-B14F-4D97-AF65-F5344CB8AC3E}">
        <p14:creationId xmlns:p14="http://schemas.microsoft.com/office/powerpoint/2010/main" val="1691707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Stimulated Raman Histology is a label-free, optical imaging method that produces high-resolution histologic images of tissue samples. By measuring different wavelengths of the Raman shifts, this modality is able to capture a CH2 signal corresponding to lipids, CH3 signal corresponding to protein, and the CH3 minus CH2 signal corresponding to nuclei. We combine these three signals into a three channel RGB image to produce an image like the one shown below. </a:t>
            </a:r>
          </a:p>
        </p:txBody>
      </p:sp>
      <p:sp>
        <p:nvSpPr>
          <p:cNvPr id="4" name="Slide Number Placeholder 3"/>
          <p:cNvSpPr>
            <a:spLocks noGrp="1"/>
          </p:cNvSpPr>
          <p:nvPr>
            <p:ph type="sldNum" sz="quarter" idx="5"/>
          </p:nvPr>
        </p:nvSpPr>
        <p:spPr/>
        <p:txBody>
          <a:bodyPr/>
          <a:lstStyle/>
          <a:p>
            <a:fld id="{16F0027A-BC67-4E47-89BD-E45768BCC9DA}" type="slidenum">
              <a:rPr lang="en-US" smtClean="0"/>
              <a:t>2</a:t>
            </a:fld>
            <a:endParaRPr lang="en-US"/>
          </a:p>
        </p:txBody>
      </p:sp>
    </p:spTree>
    <p:extLst>
      <p:ext uri="{BB962C8B-B14F-4D97-AF65-F5344CB8AC3E}">
        <p14:creationId xmlns:p14="http://schemas.microsoft.com/office/powerpoint/2010/main" val="3502285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Unfortunately, Raman scattering is subject to image degradation both from microscope laser aberrations and the biochemical properties of imaged specimens.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images on top are high quality images, while the images in the bottom are low-quality images that have lost features essential for histopathologic diagnosis.</a:t>
            </a:r>
          </a:p>
          <a:p>
            <a:endParaRPr lang="en-US" dirty="0"/>
          </a:p>
        </p:txBody>
      </p:sp>
      <p:sp>
        <p:nvSpPr>
          <p:cNvPr id="4" name="Slide Number Placeholder 3"/>
          <p:cNvSpPr>
            <a:spLocks noGrp="1"/>
          </p:cNvSpPr>
          <p:nvPr>
            <p:ph type="sldNum" sz="quarter" idx="5"/>
          </p:nvPr>
        </p:nvSpPr>
        <p:spPr/>
        <p:txBody>
          <a:bodyPr/>
          <a:lstStyle/>
          <a:p>
            <a:fld id="{16F0027A-BC67-4E47-89BD-E45768BCC9DA}" type="slidenum">
              <a:rPr lang="en-US" smtClean="0"/>
              <a:t>3</a:t>
            </a:fld>
            <a:endParaRPr lang="en-US"/>
          </a:p>
        </p:txBody>
      </p:sp>
    </p:spTree>
    <p:extLst>
      <p:ext uri="{BB962C8B-B14F-4D97-AF65-F5344CB8AC3E}">
        <p14:creationId xmlns:p14="http://schemas.microsoft.com/office/powerpoint/2010/main" val="1543617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a solution to the problem of denoising SRH images by using a training algorithm that leverages weak supervision based on perceptual image quality ratings. </a:t>
            </a:r>
          </a:p>
          <a:p>
            <a:endParaRPr lang="en-US" dirty="0"/>
          </a:p>
          <a:p>
            <a:r>
              <a:rPr lang="en-US" dirty="0"/>
              <a:t>In other words, we want to restore low-quality and nondiagnostic SRH images by training a deep learning network with our own paired dataset from high-quality images.</a:t>
            </a:r>
          </a:p>
        </p:txBody>
      </p:sp>
      <p:sp>
        <p:nvSpPr>
          <p:cNvPr id="4" name="Slide Number Placeholder 3"/>
          <p:cNvSpPr>
            <a:spLocks noGrp="1"/>
          </p:cNvSpPr>
          <p:nvPr>
            <p:ph type="sldNum" sz="quarter" idx="5"/>
          </p:nvPr>
        </p:nvSpPr>
        <p:spPr/>
        <p:txBody>
          <a:bodyPr/>
          <a:lstStyle/>
          <a:p>
            <a:fld id="{16F0027A-BC67-4E47-89BD-E45768BCC9DA}" type="slidenum">
              <a:rPr lang="en-US" smtClean="0"/>
              <a:t>4</a:t>
            </a:fld>
            <a:endParaRPr lang="en-US"/>
          </a:p>
        </p:txBody>
      </p:sp>
    </p:spTree>
    <p:extLst>
      <p:ext uri="{BB962C8B-B14F-4D97-AF65-F5344CB8AC3E}">
        <p14:creationId xmlns:p14="http://schemas.microsoft.com/office/powerpoint/2010/main" val="2552186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SRH dataset was split into three groups based on their perceptual quality: high, average, and low quality. For now we will focus on the high quality images that were used to generate a paired training dataset.</a:t>
            </a:r>
          </a:p>
        </p:txBody>
      </p:sp>
      <p:sp>
        <p:nvSpPr>
          <p:cNvPr id="4" name="Slide Number Placeholder 3"/>
          <p:cNvSpPr>
            <a:spLocks noGrp="1"/>
          </p:cNvSpPr>
          <p:nvPr>
            <p:ph type="sldNum" sz="quarter" idx="10"/>
          </p:nvPr>
        </p:nvSpPr>
        <p:spPr/>
        <p:txBody>
          <a:bodyPr/>
          <a:lstStyle/>
          <a:p>
            <a:fld id="{16F0027A-BC67-4E47-89BD-E45768BCC9DA}" type="slidenum">
              <a:rPr lang="en-US" smtClean="0"/>
              <a:t>5</a:t>
            </a:fld>
            <a:endParaRPr lang="en-US"/>
          </a:p>
        </p:txBody>
      </p:sp>
    </p:spTree>
    <p:extLst>
      <p:ext uri="{BB962C8B-B14F-4D97-AF65-F5344CB8AC3E}">
        <p14:creationId xmlns:p14="http://schemas.microsoft.com/office/powerpoint/2010/main" val="3746295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create the dataset, the original high quality image is copied and noise from a Gaussian distribution with variance randomly ranging between 20 and 80 is added. This noisy image serves as the input to the network and its corresponding high quality image serves as the target, thus creating a weak-supervision training dataset.</a:t>
            </a:r>
          </a:p>
          <a:p>
            <a:endParaRPr lang="en-US" dirty="0"/>
          </a:p>
        </p:txBody>
      </p:sp>
      <p:sp>
        <p:nvSpPr>
          <p:cNvPr id="4" name="Slide Number Placeholder 3"/>
          <p:cNvSpPr>
            <a:spLocks noGrp="1"/>
          </p:cNvSpPr>
          <p:nvPr>
            <p:ph type="sldNum" sz="quarter" idx="5"/>
          </p:nvPr>
        </p:nvSpPr>
        <p:spPr/>
        <p:txBody>
          <a:bodyPr/>
          <a:lstStyle/>
          <a:p>
            <a:fld id="{16F0027A-BC67-4E47-89BD-E45768BCC9DA}" type="slidenum">
              <a:rPr lang="en-US" smtClean="0"/>
              <a:t>6</a:t>
            </a:fld>
            <a:endParaRPr lang="en-US"/>
          </a:p>
        </p:txBody>
      </p:sp>
    </p:spTree>
    <p:extLst>
      <p:ext uri="{BB962C8B-B14F-4D97-AF65-F5344CB8AC3E}">
        <p14:creationId xmlns:p14="http://schemas.microsoft.com/office/powerpoint/2010/main" val="3811762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network consisted of a U-net convolutional network </a:t>
            </a:r>
            <a:r>
              <a:rPr lang="en-US" baseline="0" dirty="0"/>
              <a:t>with </a:t>
            </a:r>
            <a:r>
              <a:rPr lang="en-US" baseline="0" dirty="0" err="1"/>
              <a:t>downsampling</a:t>
            </a:r>
            <a:r>
              <a:rPr lang="en-US" baseline="0" dirty="0"/>
              <a:t> encoder and </a:t>
            </a:r>
            <a:r>
              <a:rPr lang="en-US" baseline="0" dirty="0" err="1"/>
              <a:t>upsampling</a:t>
            </a:r>
            <a:r>
              <a:rPr lang="en-US" baseline="0" dirty="0"/>
              <a:t> decoder regions joined by skip connections at each level. </a:t>
            </a:r>
            <a:r>
              <a:rPr lang="en-US" dirty="0"/>
              <a:t>We additionally compared our network to a traditional</a:t>
            </a:r>
            <a:r>
              <a:rPr lang="en-US" baseline="0" dirty="0"/>
              <a:t> denoising autoencoder and a non-learning denoising algorithm, called non-local means. </a:t>
            </a:r>
            <a:endParaRPr lang="en-US" dirty="0"/>
          </a:p>
          <a:p>
            <a:endParaRPr lang="en-US" dirty="0"/>
          </a:p>
        </p:txBody>
      </p:sp>
      <p:sp>
        <p:nvSpPr>
          <p:cNvPr id="4" name="Slide Number Placeholder 3"/>
          <p:cNvSpPr>
            <a:spLocks noGrp="1"/>
          </p:cNvSpPr>
          <p:nvPr>
            <p:ph type="sldNum" sz="quarter" idx="10"/>
          </p:nvPr>
        </p:nvSpPr>
        <p:spPr/>
        <p:txBody>
          <a:bodyPr/>
          <a:lstStyle/>
          <a:p>
            <a:fld id="{16F0027A-BC67-4E47-89BD-E45768BCC9DA}" type="slidenum">
              <a:rPr lang="en-US" smtClean="0"/>
              <a:t>7</a:t>
            </a:fld>
            <a:endParaRPr lang="en-US"/>
          </a:p>
        </p:txBody>
      </p:sp>
    </p:spTree>
    <p:extLst>
      <p:ext uri="{BB962C8B-B14F-4D97-AF65-F5344CB8AC3E}">
        <p14:creationId xmlns:p14="http://schemas.microsoft.com/office/powerpoint/2010/main" val="1568517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Some of the most important features with high diagnostic power are the nuclei of cells and axon-like structures. As you can see above, </a:t>
            </a:r>
            <a:r>
              <a:rPr lang="en-US" dirty="0"/>
              <a:t>our network has restored many of the lost features of the noisy image and its almost undistinguishable from the original image. Its perceptual quality is also remarkably superior compared to the images generated by the other methods.</a:t>
            </a:r>
          </a:p>
        </p:txBody>
      </p:sp>
      <p:sp>
        <p:nvSpPr>
          <p:cNvPr id="4" name="Slide Number Placeholder 3"/>
          <p:cNvSpPr>
            <a:spLocks noGrp="1"/>
          </p:cNvSpPr>
          <p:nvPr>
            <p:ph type="sldNum" sz="quarter" idx="10"/>
          </p:nvPr>
        </p:nvSpPr>
        <p:spPr/>
        <p:txBody>
          <a:bodyPr/>
          <a:lstStyle/>
          <a:p>
            <a:fld id="{16F0027A-BC67-4E47-89BD-E45768BCC9DA}" type="slidenum">
              <a:rPr lang="en-US" smtClean="0"/>
              <a:t>8</a:t>
            </a:fld>
            <a:endParaRPr lang="en-US"/>
          </a:p>
        </p:txBody>
      </p:sp>
    </p:spTree>
    <p:extLst>
      <p:ext uri="{BB962C8B-B14F-4D97-AF65-F5344CB8AC3E}">
        <p14:creationId xmlns:p14="http://schemas.microsoft.com/office/powerpoint/2010/main" val="897292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tested by denoising 1000 patches, our network outperformed the other methods with higher SSIM and mostly higher PSNR scores, which represent higher image quality.</a:t>
            </a:r>
          </a:p>
        </p:txBody>
      </p:sp>
      <p:sp>
        <p:nvSpPr>
          <p:cNvPr id="4" name="Slide Number Placeholder 3"/>
          <p:cNvSpPr>
            <a:spLocks noGrp="1"/>
          </p:cNvSpPr>
          <p:nvPr>
            <p:ph type="sldNum" sz="quarter" idx="10"/>
          </p:nvPr>
        </p:nvSpPr>
        <p:spPr/>
        <p:txBody>
          <a:bodyPr/>
          <a:lstStyle/>
          <a:p>
            <a:fld id="{16F0027A-BC67-4E47-89BD-E45768BCC9DA}" type="slidenum">
              <a:rPr lang="en-US" smtClean="0"/>
              <a:t>9</a:t>
            </a:fld>
            <a:endParaRPr lang="en-US"/>
          </a:p>
        </p:txBody>
      </p:sp>
    </p:spTree>
    <p:extLst>
      <p:ext uri="{BB962C8B-B14F-4D97-AF65-F5344CB8AC3E}">
        <p14:creationId xmlns:p14="http://schemas.microsoft.com/office/powerpoint/2010/main" val="3200567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we used the trained networks to denoise the low quality images from our dataset.</a:t>
            </a:r>
          </a:p>
        </p:txBody>
      </p:sp>
      <p:sp>
        <p:nvSpPr>
          <p:cNvPr id="4" name="Slide Number Placeholder 3"/>
          <p:cNvSpPr>
            <a:spLocks noGrp="1"/>
          </p:cNvSpPr>
          <p:nvPr>
            <p:ph type="sldNum" sz="quarter" idx="10"/>
          </p:nvPr>
        </p:nvSpPr>
        <p:spPr/>
        <p:txBody>
          <a:bodyPr/>
          <a:lstStyle/>
          <a:p>
            <a:fld id="{16F0027A-BC67-4E47-89BD-E45768BCC9DA}" type="slidenum">
              <a:rPr lang="en-US" smtClean="0"/>
              <a:t>10</a:t>
            </a:fld>
            <a:endParaRPr lang="en-US"/>
          </a:p>
        </p:txBody>
      </p:sp>
    </p:spTree>
    <p:extLst>
      <p:ext uri="{BB962C8B-B14F-4D97-AF65-F5344CB8AC3E}">
        <p14:creationId xmlns:p14="http://schemas.microsoft.com/office/powerpoint/2010/main" val="3746295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As you can see, our U-net outperformed all the other methods. The </a:t>
            </a:r>
            <a:r>
              <a:rPr lang="en-US" baseline="0" dirty="0" err="1"/>
              <a:t>zoomins</a:t>
            </a:r>
            <a:r>
              <a:rPr lang="en-US" baseline="0" dirty="0"/>
              <a:t>, once again, show improved perceptual quality of diagnostic features. The average BRISQUE scores denoising 1000 patches were also lower using our network, which is consistent with higher quality of images.</a:t>
            </a:r>
            <a:endParaRPr lang="en-US" dirty="0"/>
          </a:p>
        </p:txBody>
      </p:sp>
      <p:sp>
        <p:nvSpPr>
          <p:cNvPr id="4" name="Slide Number Placeholder 3"/>
          <p:cNvSpPr>
            <a:spLocks noGrp="1"/>
          </p:cNvSpPr>
          <p:nvPr>
            <p:ph type="sldNum" sz="quarter" idx="10"/>
          </p:nvPr>
        </p:nvSpPr>
        <p:spPr/>
        <p:txBody>
          <a:bodyPr/>
          <a:lstStyle/>
          <a:p>
            <a:fld id="{16F0027A-BC67-4E47-89BD-E45768BCC9DA}" type="slidenum">
              <a:rPr lang="en-US" smtClean="0"/>
              <a:t>11</a:t>
            </a:fld>
            <a:endParaRPr lang="en-US"/>
          </a:p>
        </p:txBody>
      </p:sp>
    </p:spTree>
    <p:extLst>
      <p:ext uri="{BB962C8B-B14F-4D97-AF65-F5344CB8AC3E}">
        <p14:creationId xmlns:p14="http://schemas.microsoft.com/office/powerpoint/2010/main" val="1185463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our network outperformed the other learning and non-learning denoising methods, and we successfully created a pipeline that generates a paired dataset used for semi-supervised training. This has been validated for </a:t>
            </a:r>
            <a:r>
              <a:rPr lang="en-US" dirty="0" err="1"/>
              <a:t>neuroncology</a:t>
            </a:r>
            <a:r>
              <a:rPr lang="en-US" dirty="0"/>
              <a:t> but could be expanded to include other malignancies that share similar diagnostic features.</a:t>
            </a:r>
          </a:p>
        </p:txBody>
      </p:sp>
      <p:sp>
        <p:nvSpPr>
          <p:cNvPr id="4" name="Slide Number Placeholder 3"/>
          <p:cNvSpPr>
            <a:spLocks noGrp="1"/>
          </p:cNvSpPr>
          <p:nvPr>
            <p:ph type="sldNum" sz="quarter" idx="5"/>
          </p:nvPr>
        </p:nvSpPr>
        <p:spPr/>
        <p:txBody>
          <a:bodyPr/>
          <a:lstStyle/>
          <a:p>
            <a:fld id="{16F0027A-BC67-4E47-89BD-E45768BCC9DA}" type="slidenum">
              <a:rPr lang="en-US" smtClean="0"/>
              <a:t>12</a:t>
            </a:fld>
            <a:endParaRPr lang="en-US"/>
          </a:p>
        </p:txBody>
      </p:sp>
    </p:spTree>
    <p:extLst>
      <p:ext uri="{BB962C8B-B14F-4D97-AF65-F5344CB8AC3E}">
        <p14:creationId xmlns:p14="http://schemas.microsoft.com/office/powerpoint/2010/main" val="35122133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F0027A-BC67-4E47-89BD-E45768BCC9DA}" type="slidenum">
              <a:rPr lang="en-US" smtClean="0"/>
              <a:t>13</a:t>
            </a:fld>
            <a:endParaRPr lang="en-US"/>
          </a:p>
        </p:txBody>
      </p:sp>
    </p:spTree>
    <p:extLst>
      <p:ext uri="{BB962C8B-B14F-4D97-AF65-F5344CB8AC3E}">
        <p14:creationId xmlns:p14="http://schemas.microsoft.com/office/powerpoint/2010/main" val="2948896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8238C-8488-492E-AD39-5DD1E01991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852CC4-39A7-481B-AED7-D903D429FB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8816B6-2057-4D01-B43A-216888D084F6}"/>
              </a:ext>
            </a:extLst>
          </p:cNvPr>
          <p:cNvSpPr>
            <a:spLocks noGrp="1"/>
          </p:cNvSpPr>
          <p:nvPr>
            <p:ph type="dt" sz="half" idx="10"/>
          </p:nvPr>
        </p:nvSpPr>
        <p:spPr/>
        <p:txBody>
          <a:bodyPr/>
          <a:lstStyle/>
          <a:p>
            <a:fld id="{209789FA-BB0E-44DE-9715-D277718B3C74}" type="datetimeFigureOut">
              <a:rPr lang="en-US" smtClean="0"/>
              <a:t>7/22/2020</a:t>
            </a:fld>
            <a:endParaRPr lang="en-US"/>
          </a:p>
        </p:txBody>
      </p:sp>
      <p:sp>
        <p:nvSpPr>
          <p:cNvPr id="5" name="Footer Placeholder 4">
            <a:extLst>
              <a:ext uri="{FF2B5EF4-FFF2-40B4-BE49-F238E27FC236}">
                <a16:creationId xmlns:a16="http://schemas.microsoft.com/office/drawing/2014/main" id="{6DB50AB6-A68B-4A7E-8FDE-8C9742868F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093334-8000-49A6-8BB6-2B6C2875D87E}"/>
              </a:ext>
            </a:extLst>
          </p:cNvPr>
          <p:cNvSpPr>
            <a:spLocks noGrp="1"/>
          </p:cNvSpPr>
          <p:nvPr>
            <p:ph type="sldNum" sz="quarter" idx="12"/>
          </p:nvPr>
        </p:nvSpPr>
        <p:spPr/>
        <p:txBody>
          <a:bodyPr/>
          <a:lstStyle/>
          <a:p>
            <a:fld id="{B4D17477-0820-4F74-B341-01CA32E19202}" type="slidenum">
              <a:rPr lang="en-US" smtClean="0"/>
              <a:t>‹#›</a:t>
            </a:fld>
            <a:endParaRPr lang="en-US"/>
          </a:p>
        </p:txBody>
      </p:sp>
    </p:spTree>
    <p:extLst>
      <p:ext uri="{BB962C8B-B14F-4D97-AF65-F5344CB8AC3E}">
        <p14:creationId xmlns:p14="http://schemas.microsoft.com/office/powerpoint/2010/main" val="2546559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A2488-45E3-4E46-9AE0-5776BDB285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701957-4085-42A7-8B53-52B6507772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C0C425-9484-4CE6-AD82-5A7BA05ECA06}"/>
              </a:ext>
            </a:extLst>
          </p:cNvPr>
          <p:cNvSpPr>
            <a:spLocks noGrp="1"/>
          </p:cNvSpPr>
          <p:nvPr>
            <p:ph type="dt" sz="half" idx="10"/>
          </p:nvPr>
        </p:nvSpPr>
        <p:spPr/>
        <p:txBody>
          <a:bodyPr/>
          <a:lstStyle/>
          <a:p>
            <a:fld id="{209789FA-BB0E-44DE-9715-D277718B3C74}" type="datetimeFigureOut">
              <a:rPr lang="en-US" smtClean="0"/>
              <a:t>7/22/2020</a:t>
            </a:fld>
            <a:endParaRPr lang="en-US"/>
          </a:p>
        </p:txBody>
      </p:sp>
      <p:sp>
        <p:nvSpPr>
          <p:cNvPr id="5" name="Footer Placeholder 4">
            <a:extLst>
              <a:ext uri="{FF2B5EF4-FFF2-40B4-BE49-F238E27FC236}">
                <a16:creationId xmlns:a16="http://schemas.microsoft.com/office/drawing/2014/main" id="{8CBFCB25-1F4F-4C92-B89D-F2279022ED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BA34A9-D9B5-409A-9207-F1F042A1940B}"/>
              </a:ext>
            </a:extLst>
          </p:cNvPr>
          <p:cNvSpPr>
            <a:spLocks noGrp="1"/>
          </p:cNvSpPr>
          <p:nvPr>
            <p:ph type="sldNum" sz="quarter" idx="12"/>
          </p:nvPr>
        </p:nvSpPr>
        <p:spPr/>
        <p:txBody>
          <a:bodyPr/>
          <a:lstStyle/>
          <a:p>
            <a:fld id="{B4D17477-0820-4F74-B341-01CA32E19202}" type="slidenum">
              <a:rPr lang="en-US" smtClean="0"/>
              <a:t>‹#›</a:t>
            </a:fld>
            <a:endParaRPr lang="en-US"/>
          </a:p>
        </p:txBody>
      </p:sp>
    </p:spTree>
    <p:extLst>
      <p:ext uri="{BB962C8B-B14F-4D97-AF65-F5344CB8AC3E}">
        <p14:creationId xmlns:p14="http://schemas.microsoft.com/office/powerpoint/2010/main" val="2895013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0919F-57F1-4225-901B-DD89B364A1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4BE0D1-CE65-423F-BDF1-2E6D604A54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3FCCBC-5A35-4F31-848F-80064E705B51}"/>
              </a:ext>
            </a:extLst>
          </p:cNvPr>
          <p:cNvSpPr>
            <a:spLocks noGrp="1"/>
          </p:cNvSpPr>
          <p:nvPr>
            <p:ph type="dt" sz="half" idx="10"/>
          </p:nvPr>
        </p:nvSpPr>
        <p:spPr/>
        <p:txBody>
          <a:bodyPr/>
          <a:lstStyle/>
          <a:p>
            <a:fld id="{209789FA-BB0E-44DE-9715-D277718B3C74}" type="datetimeFigureOut">
              <a:rPr lang="en-US" smtClean="0"/>
              <a:t>7/22/2020</a:t>
            </a:fld>
            <a:endParaRPr lang="en-US"/>
          </a:p>
        </p:txBody>
      </p:sp>
      <p:sp>
        <p:nvSpPr>
          <p:cNvPr id="5" name="Footer Placeholder 4">
            <a:extLst>
              <a:ext uri="{FF2B5EF4-FFF2-40B4-BE49-F238E27FC236}">
                <a16:creationId xmlns:a16="http://schemas.microsoft.com/office/drawing/2014/main" id="{D3BE7CDB-19E6-4B9F-B1AA-69A91A144D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8492C2-777A-40E2-A71A-EC12825DE0D5}"/>
              </a:ext>
            </a:extLst>
          </p:cNvPr>
          <p:cNvSpPr>
            <a:spLocks noGrp="1"/>
          </p:cNvSpPr>
          <p:nvPr>
            <p:ph type="sldNum" sz="quarter" idx="12"/>
          </p:nvPr>
        </p:nvSpPr>
        <p:spPr/>
        <p:txBody>
          <a:bodyPr/>
          <a:lstStyle/>
          <a:p>
            <a:fld id="{B4D17477-0820-4F74-B341-01CA32E19202}" type="slidenum">
              <a:rPr lang="en-US" smtClean="0"/>
              <a:t>‹#›</a:t>
            </a:fld>
            <a:endParaRPr lang="en-US"/>
          </a:p>
        </p:txBody>
      </p:sp>
    </p:spTree>
    <p:extLst>
      <p:ext uri="{BB962C8B-B14F-4D97-AF65-F5344CB8AC3E}">
        <p14:creationId xmlns:p14="http://schemas.microsoft.com/office/powerpoint/2010/main" val="326012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61BC6-5E48-4649-80A6-41554DBDD2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87FBC9-59B1-4373-B07D-55B43E45A7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40190E-1E12-454D-8EF7-E4593A82B4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84CB59-C608-4EDC-B929-A43B98C0C81B}"/>
              </a:ext>
            </a:extLst>
          </p:cNvPr>
          <p:cNvSpPr>
            <a:spLocks noGrp="1"/>
          </p:cNvSpPr>
          <p:nvPr>
            <p:ph type="dt" sz="half" idx="10"/>
          </p:nvPr>
        </p:nvSpPr>
        <p:spPr/>
        <p:txBody>
          <a:bodyPr/>
          <a:lstStyle/>
          <a:p>
            <a:fld id="{209789FA-BB0E-44DE-9715-D277718B3C74}" type="datetimeFigureOut">
              <a:rPr lang="en-US" smtClean="0"/>
              <a:t>7/22/2020</a:t>
            </a:fld>
            <a:endParaRPr lang="en-US"/>
          </a:p>
        </p:txBody>
      </p:sp>
      <p:sp>
        <p:nvSpPr>
          <p:cNvPr id="6" name="Footer Placeholder 5">
            <a:extLst>
              <a:ext uri="{FF2B5EF4-FFF2-40B4-BE49-F238E27FC236}">
                <a16:creationId xmlns:a16="http://schemas.microsoft.com/office/drawing/2014/main" id="{81E6556B-8E2B-4DD8-9584-61E5E40B31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CD4F66-0B3F-424A-91A5-8EB90B096CA2}"/>
              </a:ext>
            </a:extLst>
          </p:cNvPr>
          <p:cNvSpPr>
            <a:spLocks noGrp="1"/>
          </p:cNvSpPr>
          <p:nvPr>
            <p:ph type="sldNum" sz="quarter" idx="12"/>
          </p:nvPr>
        </p:nvSpPr>
        <p:spPr/>
        <p:txBody>
          <a:bodyPr/>
          <a:lstStyle/>
          <a:p>
            <a:fld id="{B4D17477-0820-4F74-B341-01CA32E19202}" type="slidenum">
              <a:rPr lang="en-US" smtClean="0"/>
              <a:t>‹#›</a:t>
            </a:fld>
            <a:endParaRPr lang="en-US"/>
          </a:p>
        </p:txBody>
      </p:sp>
    </p:spTree>
    <p:extLst>
      <p:ext uri="{BB962C8B-B14F-4D97-AF65-F5344CB8AC3E}">
        <p14:creationId xmlns:p14="http://schemas.microsoft.com/office/powerpoint/2010/main" val="294759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EA7DF-36C9-40AC-9D4D-05EC81DC97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7CBB51-60F5-4331-91A6-5C0082DF9F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6F372-915F-4816-9A68-410E8A141F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FC5DED-93D7-4083-B822-67879F5EE7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31F074-E203-42C8-A2D3-C07D42D175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69FD94-D3CE-42E2-B1ED-0016FC8D21E2}"/>
              </a:ext>
            </a:extLst>
          </p:cNvPr>
          <p:cNvSpPr>
            <a:spLocks noGrp="1"/>
          </p:cNvSpPr>
          <p:nvPr>
            <p:ph type="dt" sz="half" idx="10"/>
          </p:nvPr>
        </p:nvSpPr>
        <p:spPr/>
        <p:txBody>
          <a:bodyPr/>
          <a:lstStyle/>
          <a:p>
            <a:fld id="{209789FA-BB0E-44DE-9715-D277718B3C74}" type="datetimeFigureOut">
              <a:rPr lang="en-US" smtClean="0"/>
              <a:t>7/22/2020</a:t>
            </a:fld>
            <a:endParaRPr lang="en-US"/>
          </a:p>
        </p:txBody>
      </p:sp>
      <p:sp>
        <p:nvSpPr>
          <p:cNvPr id="8" name="Footer Placeholder 7">
            <a:extLst>
              <a:ext uri="{FF2B5EF4-FFF2-40B4-BE49-F238E27FC236}">
                <a16:creationId xmlns:a16="http://schemas.microsoft.com/office/drawing/2014/main" id="{DA63DD35-9AE2-47E4-8233-4DDC7A5CED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66AC5E6-55F1-4498-9695-EAC990459DC2}"/>
              </a:ext>
            </a:extLst>
          </p:cNvPr>
          <p:cNvSpPr>
            <a:spLocks noGrp="1"/>
          </p:cNvSpPr>
          <p:nvPr>
            <p:ph type="sldNum" sz="quarter" idx="12"/>
          </p:nvPr>
        </p:nvSpPr>
        <p:spPr/>
        <p:txBody>
          <a:bodyPr/>
          <a:lstStyle/>
          <a:p>
            <a:fld id="{B4D17477-0820-4F74-B341-01CA32E19202}" type="slidenum">
              <a:rPr lang="en-US" smtClean="0"/>
              <a:t>‹#›</a:t>
            </a:fld>
            <a:endParaRPr lang="en-US"/>
          </a:p>
        </p:txBody>
      </p:sp>
    </p:spTree>
    <p:extLst>
      <p:ext uri="{BB962C8B-B14F-4D97-AF65-F5344CB8AC3E}">
        <p14:creationId xmlns:p14="http://schemas.microsoft.com/office/powerpoint/2010/main" val="418663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D24E7-AE47-4145-A73E-C3D4213F10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3A94D2-8137-4F54-A30A-8C9F84B53A96}"/>
              </a:ext>
            </a:extLst>
          </p:cNvPr>
          <p:cNvSpPr>
            <a:spLocks noGrp="1"/>
          </p:cNvSpPr>
          <p:nvPr>
            <p:ph type="dt" sz="half" idx="10"/>
          </p:nvPr>
        </p:nvSpPr>
        <p:spPr/>
        <p:txBody>
          <a:bodyPr/>
          <a:lstStyle/>
          <a:p>
            <a:fld id="{209789FA-BB0E-44DE-9715-D277718B3C74}" type="datetimeFigureOut">
              <a:rPr lang="en-US" smtClean="0"/>
              <a:t>7/22/2020</a:t>
            </a:fld>
            <a:endParaRPr lang="en-US"/>
          </a:p>
        </p:txBody>
      </p:sp>
      <p:sp>
        <p:nvSpPr>
          <p:cNvPr id="4" name="Footer Placeholder 3">
            <a:extLst>
              <a:ext uri="{FF2B5EF4-FFF2-40B4-BE49-F238E27FC236}">
                <a16:creationId xmlns:a16="http://schemas.microsoft.com/office/drawing/2014/main" id="{DF1E1A0E-0A39-4999-970A-AF76E881EF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21B37F9-26F5-4C75-BD0A-63B927D1D4C4}"/>
              </a:ext>
            </a:extLst>
          </p:cNvPr>
          <p:cNvSpPr>
            <a:spLocks noGrp="1"/>
          </p:cNvSpPr>
          <p:nvPr>
            <p:ph type="sldNum" sz="quarter" idx="12"/>
          </p:nvPr>
        </p:nvSpPr>
        <p:spPr/>
        <p:txBody>
          <a:bodyPr/>
          <a:lstStyle/>
          <a:p>
            <a:fld id="{B4D17477-0820-4F74-B341-01CA32E19202}" type="slidenum">
              <a:rPr lang="en-US" smtClean="0"/>
              <a:t>‹#›</a:t>
            </a:fld>
            <a:endParaRPr lang="en-US"/>
          </a:p>
        </p:txBody>
      </p:sp>
    </p:spTree>
    <p:extLst>
      <p:ext uri="{BB962C8B-B14F-4D97-AF65-F5344CB8AC3E}">
        <p14:creationId xmlns:p14="http://schemas.microsoft.com/office/powerpoint/2010/main" val="3418827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FAAE63-B37F-4B9F-9C29-CBD95F3EDA98}"/>
              </a:ext>
            </a:extLst>
          </p:cNvPr>
          <p:cNvSpPr>
            <a:spLocks noGrp="1"/>
          </p:cNvSpPr>
          <p:nvPr>
            <p:ph type="dt" sz="half" idx="10"/>
          </p:nvPr>
        </p:nvSpPr>
        <p:spPr/>
        <p:txBody>
          <a:bodyPr/>
          <a:lstStyle/>
          <a:p>
            <a:fld id="{209789FA-BB0E-44DE-9715-D277718B3C74}" type="datetimeFigureOut">
              <a:rPr lang="en-US" smtClean="0"/>
              <a:t>7/22/2020</a:t>
            </a:fld>
            <a:endParaRPr lang="en-US"/>
          </a:p>
        </p:txBody>
      </p:sp>
      <p:sp>
        <p:nvSpPr>
          <p:cNvPr id="3" name="Footer Placeholder 2">
            <a:extLst>
              <a:ext uri="{FF2B5EF4-FFF2-40B4-BE49-F238E27FC236}">
                <a16:creationId xmlns:a16="http://schemas.microsoft.com/office/drawing/2014/main" id="{443B4511-7E74-439C-868C-24F9FE1259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43B26C-0C28-44C5-8306-A36F1DDFE4C9}"/>
              </a:ext>
            </a:extLst>
          </p:cNvPr>
          <p:cNvSpPr>
            <a:spLocks noGrp="1"/>
          </p:cNvSpPr>
          <p:nvPr>
            <p:ph type="sldNum" sz="quarter" idx="12"/>
          </p:nvPr>
        </p:nvSpPr>
        <p:spPr/>
        <p:txBody>
          <a:bodyPr/>
          <a:lstStyle/>
          <a:p>
            <a:fld id="{B4D17477-0820-4F74-B341-01CA32E19202}" type="slidenum">
              <a:rPr lang="en-US" smtClean="0"/>
              <a:t>‹#›</a:t>
            </a:fld>
            <a:endParaRPr lang="en-US"/>
          </a:p>
        </p:txBody>
      </p:sp>
    </p:spTree>
    <p:extLst>
      <p:ext uri="{BB962C8B-B14F-4D97-AF65-F5344CB8AC3E}">
        <p14:creationId xmlns:p14="http://schemas.microsoft.com/office/powerpoint/2010/main" val="8602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15D7E-0F5B-44DF-A059-FBB559C3ED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2AFB21F-A9EB-4771-8B24-AF66C9FE02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B42A19-9B62-415B-9480-D166828AF0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303147-2676-4D4A-8FF2-CB5D6C81AF7C}"/>
              </a:ext>
            </a:extLst>
          </p:cNvPr>
          <p:cNvSpPr>
            <a:spLocks noGrp="1"/>
          </p:cNvSpPr>
          <p:nvPr>
            <p:ph type="dt" sz="half" idx="10"/>
          </p:nvPr>
        </p:nvSpPr>
        <p:spPr/>
        <p:txBody>
          <a:bodyPr/>
          <a:lstStyle/>
          <a:p>
            <a:fld id="{209789FA-BB0E-44DE-9715-D277718B3C74}" type="datetimeFigureOut">
              <a:rPr lang="en-US" smtClean="0"/>
              <a:t>7/22/2020</a:t>
            </a:fld>
            <a:endParaRPr lang="en-US"/>
          </a:p>
        </p:txBody>
      </p:sp>
      <p:sp>
        <p:nvSpPr>
          <p:cNvPr id="6" name="Footer Placeholder 5">
            <a:extLst>
              <a:ext uri="{FF2B5EF4-FFF2-40B4-BE49-F238E27FC236}">
                <a16:creationId xmlns:a16="http://schemas.microsoft.com/office/drawing/2014/main" id="{772A4E9F-B1AF-4CF1-8618-0F10E6AEAF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B455B6-C3FE-4A3A-96BF-B87962D8BC9E}"/>
              </a:ext>
            </a:extLst>
          </p:cNvPr>
          <p:cNvSpPr>
            <a:spLocks noGrp="1"/>
          </p:cNvSpPr>
          <p:nvPr>
            <p:ph type="sldNum" sz="quarter" idx="12"/>
          </p:nvPr>
        </p:nvSpPr>
        <p:spPr/>
        <p:txBody>
          <a:bodyPr/>
          <a:lstStyle/>
          <a:p>
            <a:fld id="{B4D17477-0820-4F74-B341-01CA32E19202}" type="slidenum">
              <a:rPr lang="en-US" smtClean="0"/>
              <a:t>‹#›</a:t>
            </a:fld>
            <a:endParaRPr lang="en-US"/>
          </a:p>
        </p:txBody>
      </p:sp>
    </p:spTree>
    <p:extLst>
      <p:ext uri="{BB962C8B-B14F-4D97-AF65-F5344CB8AC3E}">
        <p14:creationId xmlns:p14="http://schemas.microsoft.com/office/powerpoint/2010/main" val="3551111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372D5-94ED-4E18-8D28-B3C4BC5B2C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B8929F-B8CA-40EE-B3CB-88AFDB2901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9699C27-D839-4550-99D9-25ABDF20A4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B358F0-6A92-4D79-91F5-907569552C1F}"/>
              </a:ext>
            </a:extLst>
          </p:cNvPr>
          <p:cNvSpPr>
            <a:spLocks noGrp="1"/>
          </p:cNvSpPr>
          <p:nvPr>
            <p:ph type="dt" sz="half" idx="10"/>
          </p:nvPr>
        </p:nvSpPr>
        <p:spPr/>
        <p:txBody>
          <a:bodyPr/>
          <a:lstStyle/>
          <a:p>
            <a:fld id="{209789FA-BB0E-44DE-9715-D277718B3C74}" type="datetimeFigureOut">
              <a:rPr lang="en-US" smtClean="0"/>
              <a:t>7/22/2020</a:t>
            </a:fld>
            <a:endParaRPr lang="en-US"/>
          </a:p>
        </p:txBody>
      </p:sp>
      <p:sp>
        <p:nvSpPr>
          <p:cNvPr id="6" name="Footer Placeholder 5">
            <a:extLst>
              <a:ext uri="{FF2B5EF4-FFF2-40B4-BE49-F238E27FC236}">
                <a16:creationId xmlns:a16="http://schemas.microsoft.com/office/drawing/2014/main" id="{53FF53AB-D179-42B9-8126-C653ABF63B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026EA7-B73B-45EB-9C0A-C49BBD084BBF}"/>
              </a:ext>
            </a:extLst>
          </p:cNvPr>
          <p:cNvSpPr>
            <a:spLocks noGrp="1"/>
          </p:cNvSpPr>
          <p:nvPr>
            <p:ph type="sldNum" sz="quarter" idx="12"/>
          </p:nvPr>
        </p:nvSpPr>
        <p:spPr/>
        <p:txBody>
          <a:bodyPr/>
          <a:lstStyle/>
          <a:p>
            <a:fld id="{B4D17477-0820-4F74-B341-01CA32E19202}" type="slidenum">
              <a:rPr lang="en-US" smtClean="0"/>
              <a:t>‹#›</a:t>
            </a:fld>
            <a:endParaRPr lang="en-US"/>
          </a:p>
        </p:txBody>
      </p:sp>
    </p:spTree>
    <p:extLst>
      <p:ext uri="{BB962C8B-B14F-4D97-AF65-F5344CB8AC3E}">
        <p14:creationId xmlns:p14="http://schemas.microsoft.com/office/powerpoint/2010/main" val="1527122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B01F8-D962-4C25-B592-5846A6091A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06AAFE8-B808-4491-B3D7-1EDF490FC3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0DBA75-061D-4FE8-A420-427514670930}"/>
              </a:ext>
            </a:extLst>
          </p:cNvPr>
          <p:cNvSpPr>
            <a:spLocks noGrp="1"/>
          </p:cNvSpPr>
          <p:nvPr>
            <p:ph type="dt" sz="half" idx="10"/>
          </p:nvPr>
        </p:nvSpPr>
        <p:spPr/>
        <p:txBody>
          <a:bodyPr/>
          <a:lstStyle/>
          <a:p>
            <a:fld id="{209789FA-BB0E-44DE-9715-D277718B3C74}" type="datetimeFigureOut">
              <a:rPr lang="en-US" smtClean="0"/>
              <a:t>7/22/2020</a:t>
            </a:fld>
            <a:endParaRPr lang="en-US"/>
          </a:p>
        </p:txBody>
      </p:sp>
      <p:sp>
        <p:nvSpPr>
          <p:cNvPr id="5" name="Footer Placeholder 4">
            <a:extLst>
              <a:ext uri="{FF2B5EF4-FFF2-40B4-BE49-F238E27FC236}">
                <a16:creationId xmlns:a16="http://schemas.microsoft.com/office/drawing/2014/main" id="{051C95E8-4B35-4115-89F2-1F0A108700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DE88FD-1B9E-4EFF-B15C-2587A75BA906}"/>
              </a:ext>
            </a:extLst>
          </p:cNvPr>
          <p:cNvSpPr>
            <a:spLocks noGrp="1"/>
          </p:cNvSpPr>
          <p:nvPr>
            <p:ph type="sldNum" sz="quarter" idx="12"/>
          </p:nvPr>
        </p:nvSpPr>
        <p:spPr/>
        <p:txBody>
          <a:bodyPr/>
          <a:lstStyle/>
          <a:p>
            <a:fld id="{B4D17477-0820-4F74-B341-01CA32E19202}" type="slidenum">
              <a:rPr lang="en-US" smtClean="0"/>
              <a:t>‹#›</a:t>
            </a:fld>
            <a:endParaRPr lang="en-US"/>
          </a:p>
        </p:txBody>
      </p:sp>
    </p:spTree>
    <p:extLst>
      <p:ext uri="{BB962C8B-B14F-4D97-AF65-F5344CB8AC3E}">
        <p14:creationId xmlns:p14="http://schemas.microsoft.com/office/powerpoint/2010/main" val="3716063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1D667-1221-4F7F-8444-7B4F2C560DC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57BCEF-4785-4D0F-A023-E3708D0C2B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F8C5F8-A230-4904-B827-02F837DD3515}"/>
              </a:ext>
            </a:extLst>
          </p:cNvPr>
          <p:cNvSpPr>
            <a:spLocks noGrp="1"/>
          </p:cNvSpPr>
          <p:nvPr>
            <p:ph type="dt" sz="half" idx="10"/>
          </p:nvPr>
        </p:nvSpPr>
        <p:spPr/>
        <p:txBody>
          <a:bodyPr/>
          <a:lstStyle/>
          <a:p>
            <a:fld id="{209789FA-BB0E-44DE-9715-D277718B3C74}" type="datetimeFigureOut">
              <a:rPr lang="en-US" smtClean="0"/>
              <a:t>7/22/2020</a:t>
            </a:fld>
            <a:endParaRPr lang="en-US"/>
          </a:p>
        </p:txBody>
      </p:sp>
      <p:sp>
        <p:nvSpPr>
          <p:cNvPr id="5" name="Footer Placeholder 4">
            <a:extLst>
              <a:ext uri="{FF2B5EF4-FFF2-40B4-BE49-F238E27FC236}">
                <a16:creationId xmlns:a16="http://schemas.microsoft.com/office/drawing/2014/main" id="{4BF98F7A-81CC-4C96-8497-4F692BD11D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8224AD-BE01-46C8-A65F-73DCF9E41A5E}"/>
              </a:ext>
            </a:extLst>
          </p:cNvPr>
          <p:cNvSpPr>
            <a:spLocks noGrp="1"/>
          </p:cNvSpPr>
          <p:nvPr>
            <p:ph type="sldNum" sz="quarter" idx="12"/>
          </p:nvPr>
        </p:nvSpPr>
        <p:spPr/>
        <p:txBody>
          <a:bodyPr/>
          <a:lstStyle/>
          <a:p>
            <a:fld id="{B4D17477-0820-4F74-B341-01CA32E19202}" type="slidenum">
              <a:rPr lang="en-US" smtClean="0"/>
              <a:t>‹#›</a:t>
            </a:fld>
            <a:endParaRPr lang="en-US"/>
          </a:p>
        </p:txBody>
      </p:sp>
    </p:spTree>
    <p:extLst>
      <p:ext uri="{BB962C8B-B14F-4D97-AF65-F5344CB8AC3E}">
        <p14:creationId xmlns:p14="http://schemas.microsoft.com/office/powerpoint/2010/main" val="91110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7A0BAF-6B67-4F92-9E03-156DD58CEF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B27EF0A-8E1E-440C-A56A-03B45D76D2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5AC25A-F43F-43AE-8376-6B896FF0C2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9789FA-BB0E-44DE-9715-D277718B3C74}" type="datetimeFigureOut">
              <a:rPr lang="en-US" smtClean="0"/>
              <a:t>7/22/2020</a:t>
            </a:fld>
            <a:endParaRPr lang="en-US"/>
          </a:p>
        </p:txBody>
      </p:sp>
      <p:sp>
        <p:nvSpPr>
          <p:cNvPr id="5" name="Footer Placeholder 4">
            <a:extLst>
              <a:ext uri="{FF2B5EF4-FFF2-40B4-BE49-F238E27FC236}">
                <a16:creationId xmlns:a16="http://schemas.microsoft.com/office/drawing/2014/main" id="{EE3F12A4-16A6-4BD9-948B-EE2DF5968B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2519F4-29D8-45BE-8EAC-52A0786E6B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D17477-0820-4F74-B341-01CA32E19202}" type="slidenum">
              <a:rPr lang="en-US" smtClean="0"/>
              <a:t>‹#›</a:t>
            </a:fld>
            <a:endParaRPr lang="en-US"/>
          </a:p>
        </p:txBody>
      </p:sp>
    </p:spTree>
    <p:extLst>
      <p:ext uri="{BB962C8B-B14F-4D97-AF65-F5344CB8AC3E}">
        <p14:creationId xmlns:p14="http://schemas.microsoft.com/office/powerpoint/2010/main" val="62850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tif"/><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tif"/><Relationship Id="rId4" Type="http://schemas.openxmlformats.org/officeDocument/2006/relationships/image" Target="../media/image7.ti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tif"/></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tif"/></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55A47-4353-4FF2-AEB4-40835424C766}"/>
              </a:ext>
            </a:extLst>
          </p:cNvPr>
          <p:cNvSpPr>
            <a:spLocks noGrp="1"/>
          </p:cNvSpPr>
          <p:nvPr>
            <p:ph type="ctrTitle"/>
          </p:nvPr>
        </p:nvSpPr>
        <p:spPr>
          <a:xfrm>
            <a:off x="928687" y="417258"/>
            <a:ext cx="10334625" cy="2387600"/>
          </a:xfrm>
        </p:spPr>
        <p:txBody>
          <a:bodyPr>
            <a:normAutofit/>
          </a:bodyPr>
          <a:lstStyle/>
          <a:p>
            <a:r>
              <a:rPr lang="en-US" sz="4000" b="1" dirty="0">
                <a:solidFill>
                  <a:schemeClr val="accent1">
                    <a:lumMod val="75000"/>
                  </a:schemeClr>
                </a:solidFill>
              </a:rPr>
              <a:t>Denoising stimulated Raman histology using weak supervision to improve label-free optical microscopy of human brain tumors</a:t>
            </a:r>
            <a:endParaRPr lang="en-US" sz="4000" dirty="0">
              <a:solidFill>
                <a:schemeClr val="accent1">
                  <a:lumMod val="75000"/>
                </a:schemeClr>
              </a:solidFill>
            </a:endParaRPr>
          </a:p>
        </p:txBody>
      </p:sp>
      <p:sp>
        <p:nvSpPr>
          <p:cNvPr id="3" name="Subtitle 2">
            <a:extLst>
              <a:ext uri="{FF2B5EF4-FFF2-40B4-BE49-F238E27FC236}">
                <a16:creationId xmlns:a16="http://schemas.microsoft.com/office/drawing/2014/main" id="{F7E7DBDF-5BE2-4811-B951-DECB06D9E999}"/>
              </a:ext>
            </a:extLst>
          </p:cNvPr>
          <p:cNvSpPr>
            <a:spLocks noGrp="1"/>
          </p:cNvSpPr>
          <p:nvPr>
            <p:ph type="subTitle" idx="1"/>
          </p:nvPr>
        </p:nvSpPr>
        <p:spPr>
          <a:xfrm>
            <a:off x="1524000" y="3102166"/>
            <a:ext cx="9144000" cy="1655762"/>
          </a:xfrm>
        </p:spPr>
        <p:txBody>
          <a:bodyPr>
            <a:normAutofit fontScale="92500" lnSpcReduction="10000"/>
          </a:bodyPr>
          <a:lstStyle/>
          <a:p>
            <a:r>
              <a:rPr lang="en-US" i="1" dirty="0"/>
              <a:t>Esteban Urias, MHS</a:t>
            </a:r>
            <a:r>
              <a:rPr lang="en-US" i="1" baseline="30000" dirty="0"/>
              <a:t>1</a:t>
            </a:r>
            <a:r>
              <a:rPr lang="en-US" i="1" dirty="0"/>
              <a:t>, Christopher </a:t>
            </a:r>
            <a:r>
              <a:rPr lang="en-US" i="1" dirty="0" err="1"/>
              <a:t>Freudiger</a:t>
            </a:r>
            <a:r>
              <a:rPr lang="en-US" i="1" dirty="0"/>
              <a:t>, PhD</a:t>
            </a:r>
            <a:r>
              <a:rPr lang="en-US" i="1" baseline="30000" dirty="0"/>
              <a:t>2</a:t>
            </a:r>
            <a:r>
              <a:rPr lang="en-US" i="1" dirty="0"/>
              <a:t>, Daniel </a:t>
            </a:r>
            <a:r>
              <a:rPr lang="en-US" i="1" dirty="0" err="1"/>
              <a:t>Orringer</a:t>
            </a:r>
            <a:r>
              <a:rPr lang="en-US" i="1" dirty="0"/>
              <a:t>, MD</a:t>
            </a:r>
            <a:r>
              <a:rPr lang="en-US" i="1" baseline="30000" dirty="0"/>
              <a:t>3</a:t>
            </a:r>
            <a:r>
              <a:rPr lang="en-US" i="1" dirty="0"/>
              <a:t> </a:t>
            </a:r>
            <a:r>
              <a:rPr lang="en-US" i="1" dirty="0" err="1"/>
              <a:t>Honglak</a:t>
            </a:r>
            <a:r>
              <a:rPr lang="en-US" i="1" dirty="0"/>
              <a:t> Lee, PhD</a:t>
            </a:r>
            <a:r>
              <a:rPr lang="en-US" i="1" baseline="30000" dirty="0"/>
              <a:t>4</a:t>
            </a:r>
            <a:r>
              <a:rPr lang="en-US" i="1" dirty="0"/>
              <a:t>, Todd </a:t>
            </a:r>
            <a:r>
              <a:rPr lang="en-US" i="1" dirty="0" err="1"/>
              <a:t>Hollon</a:t>
            </a:r>
            <a:r>
              <a:rPr lang="en-US" i="1" dirty="0"/>
              <a:t> MD</a:t>
            </a:r>
            <a:r>
              <a:rPr lang="en-US" i="1" baseline="30000" dirty="0"/>
              <a:t>1 </a:t>
            </a:r>
            <a:endParaRPr lang="en-US" b="0" dirty="0">
              <a:effectLst/>
            </a:endParaRPr>
          </a:p>
          <a:p>
            <a:r>
              <a:rPr lang="en-US" i="1" baseline="30000" dirty="0"/>
              <a:t>1 </a:t>
            </a:r>
            <a:r>
              <a:rPr lang="en-US" i="1" dirty="0"/>
              <a:t>Department of Neurosurgery, University of Michigan </a:t>
            </a:r>
            <a:r>
              <a:rPr lang="en-US" i="1" baseline="30000" dirty="0"/>
              <a:t>2</a:t>
            </a:r>
            <a:r>
              <a:rPr lang="en-US" i="1" dirty="0"/>
              <a:t>Invenio Imaging, Inc., </a:t>
            </a:r>
            <a:r>
              <a:rPr lang="en-US" i="1" baseline="30000" dirty="0"/>
              <a:t>3</a:t>
            </a:r>
            <a:r>
              <a:rPr lang="en-US" i="1" dirty="0"/>
              <a:t>Department of Neurosurgery, New York University, </a:t>
            </a:r>
            <a:r>
              <a:rPr lang="en-US" i="1" baseline="30000" dirty="0"/>
              <a:t>4</a:t>
            </a:r>
            <a:r>
              <a:rPr lang="en-US" i="1" dirty="0"/>
              <a:t>Computer Science and Engineering, University of Michigan</a:t>
            </a:r>
            <a:endParaRPr lang="en-US" dirty="0"/>
          </a:p>
        </p:txBody>
      </p:sp>
      <p:pic>
        <p:nvPicPr>
          <p:cNvPr id="1026" name="Picture 2" descr="M.D. Program Admissions | University of Michigan Medical School">
            <a:extLst>
              <a:ext uri="{FF2B5EF4-FFF2-40B4-BE49-F238E27FC236}">
                <a16:creationId xmlns:a16="http://schemas.microsoft.com/office/drawing/2014/main" id="{9D9F0D59-449A-448A-84A4-114F6EE106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941" y="4909644"/>
            <a:ext cx="2048257" cy="175009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25 Best Medical Service Near Ann Arbor, Michigan | Facebook - Last ...">
            <a:extLst>
              <a:ext uri="{FF2B5EF4-FFF2-40B4-BE49-F238E27FC236}">
                <a16:creationId xmlns:a16="http://schemas.microsoft.com/office/drawing/2014/main" id="{964A8877-1142-43EB-8451-C50DA82262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54934" y="4713129"/>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549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D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791419D-EC6E-40FF-A222-AD53E70417CA}"/>
              </a:ext>
            </a:extLst>
          </p:cNvPr>
          <p:cNvSpPr/>
          <p:nvPr/>
        </p:nvSpPr>
        <p:spPr>
          <a:xfrm>
            <a:off x="8805725" y="1015564"/>
            <a:ext cx="1766170" cy="17536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30F04E-27AA-473E-A64C-74339E2F958B}"/>
              </a:ext>
            </a:extLst>
          </p:cNvPr>
          <p:cNvSpPr>
            <a:spLocks noGrp="1"/>
          </p:cNvSpPr>
          <p:nvPr>
            <p:ph type="title"/>
          </p:nvPr>
        </p:nvSpPr>
        <p:spPr>
          <a:xfrm>
            <a:off x="1019025" y="-145333"/>
            <a:ext cx="10515600" cy="1325563"/>
          </a:xfrm>
        </p:spPr>
        <p:txBody>
          <a:bodyPr/>
          <a:lstStyle/>
          <a:p>
            <a:pPr algn="ctr"/>
            <a:r>
              <a:rPr lang="en-US" b="1" dirty="0">
                <a:solidFill>
                  <a:schemeClr val="accent1">
                    <a:lumMod val="75000"/>
                  </a:schemeClr>
                </a:solidFill>
              </a:rPr>
              <a:t>Stimulated Raman Histology</a:t>
            </a:r>
          </a:p>
        </p:txBody>
      </p:sp>
      <p:pic>
        <p:nvPicPr>
          <p:cNvPr id="6" name="Picture 5">
            <a:extLst>
              <a:ext uri="{FF2B5EF4-FFF2-40B4-BE49-F238E27FC236}">
                <a16:creationId xmlns:a16="http://schemas.microsoft.com/office/drawing/2014/main" id="{A66AB5A0-B4BC-4D66-972E-9715E5053C0B}"/>
              </a:ext>
            </a:extLst>
          </p:cNvPr>
          <p:cNvPicPr>
            <a:picLocks noChangeAspect="1"/>
          </p:cNvPicPr>
          <p:nvPr/>
        </p:nvPicPr>
        <p:blipFill rotWithShape="1">
          <a:blip r:embed="rId3"/>
          <a:srcRect t="51507" r="1915"/>
          <a:stretch/>
        </p:blipFill>
        <p:spPr>
          <a:xfrm>
            <a:off x="424808" y="3274360"/>
            <a:ext cx="5671184" cy="3390578"/>
          </a:xfrm>
          <a:prstGeom prst="rect">
            <a:avLst/>
          </a:prstGeom>
        </p:spPr>
      </p:pic>
      <p:pic>
        <p:nvPicPr>
          <p:cNvPr id="7" name="Picture 6">
            <a:extLst>
              <a:ext uri="{FF2B5EF4-FFF2-40B4-BE49-F238E27FC236}">
                <a16:creationId xmlns:a16="http://schemas.microsoft.com/office/drawing/2014/main" id="{586BDD18-299C-4CA2-8D53-8531E6E009DD}"/>
              </a:ext>
            </a:extLst>
          </p:cNvPr>
          <p:cNvPicPr>
            <a:picLocks noChangeAspect="1"/>
          </p:cNvPicPr>
          <p:nvPr/>
        </p:nvPicPr>
        <p:blipFill>
          <a:blip r:embed="rId4"/>
          <a:stretch>
            <a:fillRect/>
          </a:stretch>
        </p:blipFill>
        <p:spPr>
          <a:xfrm>
            <a:off x="424808" y="1046292"/>
            <a:ext cx="5671192" cy="2087086"/>
          </a:xfrm>
          <a:prstGeom prst="rect">
            <a:avLst/>
          </a:prstGeom>
        </p:spPr>
      </p:pic>
      <p:pic>
        <p:nvPicPr>
          <p:cNvPr id="8" name="Picture 7" descr="A picture containing colorful, large, colored, sitting&#10;&#10;Description automatically generated">
            <a:extLst>
              <a:ext uri="{FF2B5EF4-FFF2-40B4-BE49-F238E27FC236}">
                <a16:creationId xmlns:a16="http://schemas.microsoft.com/office/drawing/2014/main" id="{7BDDF6ED-C80E-43D3-8E61-D479654D08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1466" y="4088793"/>
            <a:ext cx="2526377" cy="2526377"/>
          </a:xfrm>
          <a:prstGeom prst="rect">
            <a:avLst/>
          </a:prstGeom>
        </p:spPr>
      </p:pic>
      <p:sp>
        <p:nvSpPr>
          <p:cNvPr id="12" name="Rectangle 11">
            <a:extLst>
              <a:ext uri="{FF2B5EF4-FFF2-40B4-BE49-F238E27FC236}">
                <a16:creationId xmlns:a16="http://schemas.microsoft.com/office/drawing/2014/main" id="{0847B968-1B60-4947-8309-9F85DE28621D}"/>
              </a:ext>
            </a:extLst>
          </p:cNvPr>
          <p:cNvSpPr/>
          <p:nvPr/>
        </p:nvSpPr>
        <p:spPr>
          <a:xfrm>
            <a:off x="8402950" y="1213013"/>
            <a:ext cx="1766170" cy="1753644"/>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2F7DC44-1698-4C0C-B76A-21DA56F91525}"/>
              </a:ext>
            </a:extLst>
          </p:cNvPr>
          <p:cNvSpPr/>
          <p:nvPr/>
        </p:nvSpPr>
        <p:spPr>
          <a:xfrm>
            <a:off x="8000175" y="1410462"/>
            <a:ext cx="1766170" cy="175364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7D42520-E738-401A-A9B4-B3196CF8C1F0}"/>
              </a:ext>
            </a:extLst>
          </p:cNvPr>
          <p:cNvSpPr txBox="1"/>
          <p:nvPr/>
        </p:nvSpPr>
        <p:spPr>
          <a:xfrm>
            <a:off x="8050695" y="1085935"/>
            <a:ext cx="281543" cy="369332"/>
          </a:xfrm>
          <a:prstGeom prst="rect">
            <a:avLst/>
          </a:prstGeom>
          <a:noFill/>
        </p:spPr>
        <p:txBody>
          <a:bodyPr wrap="square" rtlCol="0">
            <a:spAutoFit/>
          </a:bodyPr>
          <a:lstStyle/>
          <a:p>
            <a:r>
              <a:rPr lang="en-US" dirty="0"/>
              <a:t>R</a:t>
            </a:r>
          </a:p>
        </p:txBody>
      </p:sp>
      <p:sp>
        <p:nvSpPr>
          <p:cNvPr id="15" name="TextBox 14">
            <a:extLst>
              <a:ext uri="{FF2B5EF4-FFF2-40B4-BE49-F238E27FC236}">
                <a16:creationId xmlns:a16="http://schemas.microsoft.com/office/drawing/2014/main" id="{B2968B64-F6FB-4D1A-9A93-90EF7E0D64D0}"/>
              </a:ext>
            </a:extLst>
          </p:cNvPr>
          <p:cNvSpPr txBox="1"/>
          <p:nvPr/>
        </p:nvSpPr>
        <p:spPr>
          <a:xfrm>
            <a:off x="8435601" y="867646"/>
            <a:ext cx="320020" cy="369332"/>
          </a:xfrm>
          <a:prstGeom prst="rect">
            <a:avLst/>
          </a:prstGeom>
          <a:noFill/>
        </p:spPr>
        <p:txBody>
          <a:bodyPr wrap="square" rtlCol="0">
            <a:spAutoFit/>
          </a:bodyPr>
          <a:lstStyle/>
          <a:p>
            <a:r>
              <a:rPr lang="en-US" dirty="0"/>
              <a:t>G</a:t>
            </a:r>
          </a:p>
        </p:txBody>
      </p:sp>
      <p:sp>
        <p:nvSpPr>
          <p:cNvPr id="16" name="TextBox 15">
            <a:extLst>
              <a:ext uri="{FF2B5EF4-FFF2-40B4-BE49-F238E27FC236}">
                <a16:creationId xmlns:a16="http://schemas.microsoft.com/office/drawing/2014/main" id="{40B91487-877E-4E41-983C-59BF9034D7A5}"/>
              </a:ext>
            </a:extLst>
          </p:cNvPr>
          <p:cNvSpPr txBox="1"/>
          <p:nvPr/>
        </p:nvSpPr>
        <p:spPr>
          <a:xfrm>
            <a:off x="8792202" y="705224"/>
            <a:ext cx="317034" cy="369332"/>
          </a:xfrm>
          <a:prstGeom prst="rect">
            <a:avLst/>
          </a:prstGeom>
          <a:noFill/>
        </p:spPr>
        <p:txBody>
          <a:bodyPr wrap="square" rtlCol="0">
            <a:spAutoFit/>
          </a:bodyPr>
          <a:lstStyle/>
          <a:p>
            <a:r>
              <a:rPr lang="en-US" dirty="0"/>
              <a:t>B</a:t>
            </a:r>
          </a:p>
        </p:txBody>
      </p:sp>
      <p:cxnSp>
        <p:nvCxnSpPr>
          <p:cNvPr id="18" name="Straight Arrow Connector 17">
            <a:extLst>
              <a:ext uri="{FF2B5EF4-FFF2-40B4-BE49-F238E27FC236}">
                <a16:creationId xmlns:a16="http://schemas.microsoft.com/office/drawing/2014/main" id="{DDEB3238-4EED-4A20-8DAA-A215EB6A9C46}"/>
              </a:ext>
            </a:extLst>
          </p:cNvPr>
          <p:cNvCxnSpPr/>
          <p:nvPr/>
        </p:nvCxnSpPr>
        <p:spPr>
          <a:xfrm>
            <a:off x="6276825" y="2089835"/>
            <a:ext cx="1489312"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9E5E8E0-2017-4FED-B33D-F0344EA6E9ED}"/>
              </a:ext>
            </a:extLst>
          </p:cNvPr>
          <p:cNvCxnSpPr>
            <a:cxnSpLocks/>
          </p:cNvCxnSpPr>
          <p:nvPr/>
        </p:nvCxnSpPr>
        <p:spPr>
          <a:xfrm>
            <a:off x="9422517" y="3448664"/>
            <a:ext cx="0" cy="49358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56958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1" grpId="0" animBg="1"/>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2D57B-F091-4931-B76F-056D19C89EED}"/>
              </a:ext>
            </a:extLst>
          </p:cNvPr>
          <p:cNvSpPr>
            <a:spLocks noGrp="1"/>
          </p:cNvSpPr>
          <p:nvPr>
            <p:ph type="title"/>
          </p:nvPr>
        </p:nvSpPr>
        <p:spPr>
          <a:xfrm>
            <a:off x="763044" y="73574"/>
            <a:ext cx="10515600" cy="792119"/>
          </a:xfrm>
        </p:spPr>
        <p:txBody>
          <a:bodyPr>
            <a:normAutofit/>
          </a:bodyPr>
          <a:lstStyle/>
          <a:p>
            <a:pPr algn="ctr"/>
            <a:r>
              <a:rPr lang="en-US" b="1" dirty="0">
                <a:solidFill>
                  <a:schemeClr val="accent1">
                    <a:lumMod val="75000"/>
                  </a:schemeClr>
                </a:solidFill>
              </a:rPr>
              <a:t>SRH Image Quality and Noise</a:t>
            </a:r>
          </a:p>
        </p:txBody>
      </p:sp>
      <p:pic>
        <p:nvPicPr>
          <p:cNvPr id="5" name="Picture 4" descr="A close up of a flower garden&#10;&#10;Description automatically generated">
            <a:extLst>
              <a:ext uri="{FF2B5EF4-FFF2-40B4-BE49-F238E27FC236}">
                <a16:creationId xmlns:a16="http://schemas.microsoft.com/office/drawing/2014/main" id="{3E32AF62-2CE5-4DF1-981E-253F53BD47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484" y="3858015"/>
            <a:ext cx="2824619" cy="2824619"/>
          </a:xfrm>
          <a:prstGeom prst="rect">
            <a:avLst/>
          </a:prstGeom>
        </p:spPr>
      </p:pic>
      <p:pic>
        <p:nvPicPr>
          <p:cNvPr id="7" name="Picture 6" descr="A picture containing grass, sitting, green, star&#10;&#10;Description automatically generated">
            <a:extLst>
              <a:ext uri="{FF2B5EF4-FFF2-40B4-BE49-F238E27FC236}">
                <a16:creationId xmlns:a16="http://schemas.microsoft.com/office/drawing/2014/main" id="{1ABA3AF3-A866-4AA8-9CF1-F189AD85AE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8534" y="3858014"/>
            <a:ext cx="2824620" cy="2824620"/>
          </a:xfrm>
          <a:prstGeom prst="rect">
            <a:avLst/>
          </a:prstGeom>
        </p:spPr>
      </p:pic>
      <p:pic>
        <p:nvPicPr>
          <p:cNvPr id="9" name="Picture 8" descr="A coral in the grass&#10;&#10;Description automatically generated">
            <a:extLst>
              <a:ext uri="{FF2B5EF4-FFF2-40B4-BE49-F238E27FC236}">
                <a16:creationId xmlns:a16="http://schemas.microsoft.com/office/drawing/2014/main" id="{8EC7D8A3-FD7A-4C89-BD8A-B024E53F00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81583" y="3858014"/>
            <a:ext cx="2824621" cy="2824621"/>
          </a:xfrm>
          <a:prstGeom prst="rect">
            <a:avLst/>
          </a:prstGeom>
        </p:spPr>
      </p:pic>
      <p:pic>
        <p:nvPicPr>
          <p:cNvPr id="13" name="Picture 12" descr="A close up of some grass&#10;&#10;Description automatically generated">
            <a:extLst>
              <a:ext uri="{FF2B5EF4-FFF2-40B4-BE49-F238E27FC236}">
                <a16:creationId xmlns:a16="http://schemas.microsoft.com/office/drawing/2014/main" id="{3597D17C-49F9-4C59-91D5-2BA552967E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5484" y="843156"/>
            <a:ext cx="2824620" cy="2824620"/>
          </a:xfrm>
          <a:prstGeom prst="rect">
            <a:avLst/>
          </a:prstGeom>
        </p:spPr>
      </p:pic>
      <p:pic>
        <p:nvPicPr>
          <p:cNvPr id="15" name="Picture 14" descr="A close up of some grass&#10;&#10;Description automatically generated">
            <a:extLst>
              <a:ext uri="{FF2B5EF4-FFF2-40B4-BE49-F238E27FC236}">
                <a16:creationId xmlns:a16="http://schemas.microsoft.com/office/drawing/2014/main" id="{CB7AF1AF-D6D0-42C1-AE30-7361918482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08534" y="843156"/>
            <a:ext cx="2824620" cy="2824620"/>
          </a:xfrm>
          <a:prstGeom prst="rect">
            <a:avLst/>
          </a:prstGeom>
        </p:spPr>
      </p:pic>
      <p:pic>
        <p:nvPicPr>
          <p:cNvPr id="17" name="Picture 16" descr="A picture containing colorful, large, colored, sitting&#10;&#10;Description automatically generated">
            <a:extLst>
              <a:ext uri="{FF2B5EF4-FFF2-40B4-BE49-F238E27FC236}">
                <a16:creationId xmlns:a16="http://schemas.microsoft.com/office/drawing/2014/main" id="{9BE00F06-5C41-4FD6-B2B7-0BEFC185EA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81583" y="843154"/>
            <a:ext cx="2824622" cy="2824622"/>
          </a:xfrm>
          <a:prstGeom prst="rect">
            <a:avLst/>
          </a:prstGeom>
        </p:spPr>
      </p:pic>
    </p:spTree>
    <p:extLst>
      <p:ext uri="{BB962C8B-B14F-4D97-AF65-F5344CB8AC3E}">
        <p14:creationId xmlns:p14="http://schemas.microsoft.com/office/powerpoint/2010/main" val="2541988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F4BAF-1850-4C54-A479-5E4CCAF61C9C}"/>
              </a:ext>
            </a:extLst>
          </p:cNvPr>
          <p:cNvSpPr>
            <a:spLocks noGrp="1"/>
          </p:cNvSpPr>
          <p:nvPr>
            <p:ph type="title"/>
          </p:nvPr>
        </p:nvSpPr>
        <p:spPr/>
        <p:txBody>
          <a:bodyPr>
            <a:normAutofit/>
          </a:bodyPr>
          <a:lstStyle/>
          <a:p>
            <a:pPr algn="ctr"/>
            <a:r>
              <a:rPr lang="en-US" sz="6000" b="1" dirty="0">
                <a:solidFill>
                  <a:schemeClr val="accent1">
                    <a:lumMod val="75000"/>
                  </a:schemeClr>
                </a:solidFill>
              </a:rPr>
              <a:t>Proposed Solution</a:t>
            </a:r>
          </a:p>
        </p:txBody>
      </p:sp>
      <p:sp>
        <p:nvSpPr>
          <p:cNvPr id="3" name="Content Placeholder 2">
            <a:extLst>
              <a:ext uri="{FF2B5EF4-FFF2-40B4-BE49-F238E27FC236}">
                <a16:creationId xmlns:a16="http://schemas.microsoft.com/office/drawing/2014/main" id="{63EDE963-34F4-4598-915E-D5191432664A}"/>
              </a:ext>
            </a:extLst>
          </p:cNvPr>
          <p:cNvSpPr>
            <a:spLocks noGrp="1"/>
          </p:cNvSpPr>
          <p:nvPr>
            <p:ph idx="1"/>
          </p:nvPr>
        </p:nvSpPr>
        <p:spPr/>
        <p:txBody>
          <a:bodyPr/>
          <a:lstStyle/>
          <a:p>
            <a:r>
              <a:rPr lang="en-US" dirty="0"/>
              <a:t>We propose a solution to the problem of denoising SRH images using a training algorithm that leverages weak supervision based on perceptual image quality ratings. </a:t>
            </a:r>
          </a:p>
          <a:p>
            <a:endParaRPr lang="en-US" dirty="0"/>
          </a:p>
          <a:p>
            <a:r>
              <a:rPr lang="en-US" dirty="0"/>
              <a:t>Our goal is to restore low-quality and nondiagnostic SRH images without the need for paired training data.</a:t>
            </a:r>
            <a:br>
              <a:rPr lang="en-US" dirty="0">
                <a:solidFill>
                  <a:schemeClr val="accent1">
                    <a:lumMod val="75000"/>
                  </a:schemeClr>
                </a:solidFill>
              </a:rPr>
            </a:br>
            <a:endParaRPr lang="en-US" dirty="0">
              <a:solidFill>
                <a:schemeClr val="accent1">
                  <a:lumMod val="75000"/>
                </a:schemeClr>
              </a:solidFill>
            </a:endParaRPr>
          </a:p>
        </p:txBody>
      </p:sp>
    </p:spTree>
    <p:extLst>
      <p:ext uri="{BB962C8B-B14F-4D97-AF65-F5344CB8AC3E}">
        <p14:creationId xmlns:p14="http://schemas.microsoft.com/office/powerpoint/2010/main" val="351249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36586-01DA-4655-AC6A-9C02931DBF80}"/>
              </a:ext>
            </a:extLst>
          </p:cNvPr>
          <p:cNvSpPr>
            <a:spLocks noGrp="1"/>
          </p:cNvSpPr>
          <p:nvPr>
            <p:ph type="title"/>
          </p:nvPr>
        </p:nvSpPr>
        <p:spPr>
          <a:xfrm>
            <a:off x="4445882" y="85850"/>
            <a:ext cx="3006213" cy="627933"/>
          </a:xfrm>
        </p:spPr>
        <p:txBody>
          <a:bodyPr>
            <a:normAutofit/>
          </a:bodyPr>
          <a:lstStyle/>
          <a:p>
            <a:pPr algn="ctr"/>
            <a:r>
              <a:rPr lang="en-US" sz="3200" b="1" dirty="0">
                <a:solidFill>
                  <a:schemeClr val="accent1">
                    <a:lumMod val="75000"/>
                  </a:schemeClr>
                </a:solidFill>
              </a:rPr>
              <a:t>SRH Dataset</a:t>
            </a:r>
          </a:p>
        </p:txBody>
      </p:sp>
      <p:sp>
        <p:nvSpPr>
          <p:cNvPr id="3" name="Content Placeholder 2">
            <a:extLst>
              <a:ext uri="{FF2B5EF4-FFF2-40B4-BE49-F238E27FC236}">
                <a16:creationId xmlns:a16="http://schemas.microsoft.com/office/drawing/2014/main" id="{91CEE622-60FE-4CE8-BF26-40902B32D123}"/>
              </a:ext>
            </a:extLst>
          </p:cNvPr>
          <p:cNvSpPr>
            <a:spLocks noGrp="1"/>
          </p:cNvSpPr>
          <p:nvPr>
            <p:ph idx="1"/>
          </p:nvPr>
        </p:nvSpPr>
        <p:spPr>
          <a:xfrm>
            <a:off x="4416385" y="814979"/>
            <a:ext cx="3035710" cy="747877"/>
          </a:xfrm>
          <a:solidFill>
            <a:schemeClr val="accent1">
              <a:lumMod val="20000"/>
              <a:lumOff val="80000"/>
            </a:schemeClr>
          </a:solidFill>
          <a:ln w="76200">
            <a:solidFill>
              <a:schemeClr val="accent1">
                <a:lumMod val="20000"/>
                <a:lumOff val="80000"/>
              </a:schemeClr>
            </a:solidFill>
          </a:ln>
        </p:spPr>
        <p:txBody>
          <a:bodyPr>
            <a:normAutofit/>
          </a:bodyPr>
          <a:lstStyle/>
          <a:p>
            <a:pPr marL="0" indent="0" algn="ctr">
              <a:buNone/>
            </a:pPr>
            <a:r>
              <a:rPr lang="en-US" sz="2000" dirty="0"/>
              <a:t>572 specimens -Brain tumor or epilepsy surgery</a:t>
            </a:r>
          </a:p>
        </p:txBody>
      </p:sp>
      <p:sp>
        <p:nvSpPr>
          <p:cNvPr id="4" name="Rectangle 3"/>
          <p:cNvSpPr/>
          <p:nvPr/>
        </p:nvSpPr>
        <p:spPr>
          <a:xfrm>
            <a:off x="9016334" y="2622406"/>
            <a:ext cx="2133601" cy="461665"/>
          </a:xfrm>
          <a:prstGeom prst="rect">
            <a:avLst/>
          </a:prstGeom>
          <a:solidFill>
            <a:schemeClr val="accent1">
              <a:lumMod val="20000"/>
              <a:lumOff val="80000"/>
            </a:schemeClr>
          </a:solidFill>
          <a:ln>
            <a:solidFill>
              <a:schemeClr val="accent3">
                <a:lumMod val="20000"/>
                <a:lumOff val="80000"/>
              </a:schemeClr>
            </a:solidFill>
          </a:ln>
        </p:spPr>
        <p:txBody>
          <a:bodyPr wrap="square">
            <a:spAutoFit/>
          </a:bodyPr>
          <a:lstStyle/>
          <a:p>
            <a:pPr algn="ctr"/>
            <a:r>
              <a:rPr lang="en-US" sz="2400" dirty="0"/>
              <a:t>Low-quality</a:t>
            </a:r>
          </a:p>
        </p:txBody>
      </p:sp>
      <p:sp>
        <p:nvSpPr>
          <p:cNvPr id="5" name="Rectangle 4"/>
          <p:cNvSpPr/>
          <p:nvPr/>
        </p:nvSpPr>
        <p:spPr>
          <a:xfrm>
            <a:off x="4445882" y="2632048"/>
            <a:ext cx="2807111" cy="461665"/>
          </a:xfrm>
          <a:prstGeom prst="rect">
            <a:avLst/>
          </a:prstGeom>
          <a:solidFill>
            <a:schemeClr val="accent1">
              <a:lumMod val="20000"/>
              <a:lumOff val="80000"/>
            </a:schemeClr>
          </a:solidFill>
          <a:ln>
            <a:solidFill>
              <a:schemeClr val="accent1">
                <a:lumMod val="20000"/>
                <a:lumOff val="80000"/>
              </a:schemeClr>
            </a:solidFill>
          </a:ln>
        </p:spPr>
        <p:txBody>
          <a:bodyPr wrap="square">
            <a:spAutoFit/>
          </a:bodyPr>
          <a:lstStyle/>
          <a:p>
            <a:pPr algn="ctr"/>
            <a:r>
              <a:rPr lang="en-US" sz="2400" dirty="0"/>
              <a:t>Average-quality</a:t>
            </a:r>
          </a:p>
        </p:txBody>
      </p:sp>
      <p:sp>
        <p:nvSpPr>
          <p:cNvPr id="6" name="Rectangle 5"/>
          <p:cNvSpPr/>
          <p:nvPr/>
        </p:nvSpPr>
        <p:spPr>
          <a:xfrm>
            <a:off x="826699" y="2622406"/>
            <a:ext cx="2310581" cy="461665"/>
          </a:xfrm>
          <a:prstGeom prst="rect">
            <a:avLst/>
          </a:prstGeom>
          <a:solidFill>
            <a:schemeClr val="accent1">
              <a:lumMod val="20000"/>
              <a:lumOff val="80000"/>
            </a:schemeClr>
          </a:solidFill>
          <a:ln>
            <a:solidFill>
              <a:schemeClr val="accent1">
                <a:lumMod val="20000"/>
                <a:lumOff val="80000"/>
              </a:schemeClr>
            </a:solidFill>
          </a:ln>
        </p:spPr>
        <p:txBody>
          <a:bodyPr wrap="square">
            <a:spAutoFit/>
          </a:bodyPr>
          <a:lstStyle/>
          <a:p>
            <a:pPr algn="ctr"/>
            <a:r>
              <a:rPr lang="en-US" sz="2400" dirty="0"/>
              <a:t>High-quality</a:t>
            </a:r>
          </a:p>
        </p:txBody>
      </p:sp>
      <p:pic>
        <p:nvPicPr>
          <p:cNvPr id="7" name="Picture 6" descr="A close up of some grass&#10;&#10;Description automatically generated">
            <a:extLst>
              <a:ext uri="{FF2B5EF4-FFF2-40B4-BE49-F238E27FC236}">
                <a16:creationId xmlns:a16="http://schemas.microsoft.com/office/drawing/2014/main" id="{CB7AF1AF-D6D0-42C1-AE30-7361918482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930" y="3152501"/>
            <a:ext cx="1986117" cy="1986117"/>
          </a:xfrm>
          <a:prstGeom prst="rect">
            <a:avLst/>
          </a:prstGeom>
        </p:spPr>
      </p:pic>
      <p:pic>
        <p:nvPicPr>
          <p:cNvPr id="8" name="Picture 7" descr="A close up of a flower garden&#10;&#10;Description automatically generated">
            <a:extLst>
              <a:ext uri="{FF2B5EF4-FFF2-40B4-BE49-F238E27FC236}">
                <a16:creationId xmlns:a16="http://schemas.microsoft.com/office/drawing/2014/main" id="{3E32AF62-2CE5-4DF1-981E-253F53BD47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90075" y="3152500"/>
            <a:ext cx="1986117" cy="1986117"/>
          </a:xfrm>
          <a:prstGeom prst="rect">
            <a:avLst/>
          </a:prstGeom>
        </p:spPr>
      </p:pic>
      <p:cxnSp>
        <p:nvCxnSpPr>
          <p:cNvPr id="10" name="Straight Arrow Connector 9">
            <a:extLst>
              <a:ext uri="{FF2B5EF4-FFF2-40B4-BE49-F238E27FC236}">
                <a16:creationId xmlns:a16="http://schemas.microsoft.com/office/drawing/2014/main" id="{DDEB3238-4EED-4A20-8DAA-A215EB6A9C46}"/>
              </a:ext>
            </a:extLst>
          </p:cNvPr>
          <p:cNvCxnSpPr/>
          <p:nvPr/>
        </p:nvCxnSpPr>
        <p:spPr>
          <a:xfrm>
            <a:off x="5849436" y="1648497"/>
            <a:ext cx="8488" cy="88235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DEB3238-4EED-4A20-8DAA-A215EB6A9C46}"/>
              </a:ext>
            </a:extLst>
          </p:cNvPr>
          <p:cNvCxnSpPr>
            <a:cxnSpLocks/>
          </p:cNvCxnSpPr>
          <p:nvPr/>
        </p:nvCxnSpPr>
        <p:spPr>
          <a:xfrm>
            <a:off x="10084483" y="1989287"/>
            <a:ext cx="0" cy="54156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DEB3238-4EED-4A20-8DAA-A215EB6A9C46}"/>
              </a:ext>
            </a:extLst>
          </p:cNvPr>
          <p:cNvCxnSpPr/>
          <p:nvPr/>
        </p:nvCxnSpPr>
        <p:spPr>
          <a:xfrm flipH="1">
            <a:off x="1981990" y="1954884"/>
            <a:ext cx="1346" cy="57596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952494" y="1954884"/>
            <a:ext cx="815787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DEB3238-4EED-4A20-8DAA-A215EB6A9C46}"/>
              </a:ext>
            </a:extLst>
          </p:cNvPr>
          <p:cNvCxnSpPr/>
          <p:nvPr/>
        </p:nvCxnSpPr>
        <p:spPr>
          <a:xfrm flipH="1">
            <a:off x="10110373" y="5228122"/>
            <a:ext cx="1346" cy="57596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80781" y="5898453"/>
            <a:ext cx="3602414" cy="830997"/>
          </a:xfrm>
          <a:prstGeom prst="rect">
            <a:avLst/>
          </a:prstGeom>
          <a:solidFill>
            <a:schemeClr val="accent1">
              <a:lumMod val="20000"/>
              <a:lumOff val="80000"/>
            </a:schemeClr>
          </a:solidFill>
          <a:ln>
            <a:solidFill>
              <a:schemeClr val="accent1">
                <a:lumMod val="20000"/>
                <a:lumOff val="80000"/>
              </a:schemeClr>
            </a:solidFill>
          </a:ln>
        </p:spPr>
        <p:txBody>
          <a:bodyPr wrap="square">
            <a:spAutoFit/>
          </a:bodyPr>
          <a:lstStyle/>
          <a:p>
            <a:pPr algn="ctr"/>
            <a:r>
              <a:rPr lang="en-US" sz="2400" dirty="0"/>
              <a:t>Pre-training Noise Generator</a:t>
            </a:r>
          </a:p>
        </p:txBody>
      </p:sp>
      <p:sp>
        <p:nvSpPr>
          <p:cNvPr id="15" name="Rectangle 14">
            <a:extLst>
              <a:ext uri="{FF2B5EF4-FFF2-40B4-BE49-F238E27FC236}">
                <a16:creationId xmlns:a16="http://schemas.microsoft.com/office/drawing/2014/main" id="{4DA4818D-1394-446F-8B80-1EBFF3E199CE}"/>
              </a:ext>
            </a:extLst>
          </p:cNvPr>
          <p:cNvSpPr/>
          <p:nvPr/>
        </p:nvSpPr>
        <p:spPr>
          <a:xfrm>
            <a:off x="8281926" y="5893595"/>
            <a:ext cx="3602414" cy="461665"/>
          </a:xfrm>
          <a:prstGeom prst="rect">
            <a:avLst/>
          </a:prstGeom>
          <a:solidFill>
            <a:schemeClr val="accent1">
              <a:lumMod val="20000"/>
              <a:lumOff val="80000"/>
            </a:schemeClr>
          </a:solidFill>
          <a:ln>
            <a:solidFill>
              <a:schemeClr val="accent1">
                <a:lumMod val="20000"/>
                <a:lumOff val="80000"/>
              </a:schemeClr>
            </a:solidFill>
          </a:ln>
        </p:spPr>
        <p:txBody>
          <a:bodyPr wrap="square">
            <a:spAutoFit/>
          </a:bodyPr>
          <a:lstStyle/>
          <a:p>
            <a:pPr algn="ctr"/>
            <a:r>
              <a:rPr lang="en-US" sz="2400" dirty="0"/>
              <a:t>Post-training Testing</a:t>
            </a:r>
          </a:p>
        </p:txBody>
      </p:sp>
      <p:cxnSp>
        <p:nvCxnSpPr>
          <p:cNvPr id="18" name="Straight Arrow Connector 17">
            <a:extLst>
              <a:ext uri="{FF2B5EF4-FFF2-40B4-BE49-F238E27FC236}">
                <a16:creationId xmlns:a16="http://schemas.microsoft.com/office/drawing/2014/main" id="{EB65D2AC-038C-465C-B48E-DACEEDA8A53A}"/>
              </a:ext>
            </a:extLst>
          </p:cNvPr>
          <p:cNvCxnSpPr/>
          <p:nvPr/>
        </p:nvCxnSpPr>
        <p:spPr>
          <a:xfrm flipH="1">
            <a:off x="1981988" y="5228122"/>
            <a:ext cx="1346" cy="57596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BEBC9B8A-A048-49BD-BDBF-80935C155AF1}"/>
              </a:ext>
            </a:extLst>
          </p:cNvPr>
          <p:cNvSpPr/>
          <p:nvPr/>
        </p:nvSpPr>
        <p:spPr>
          <a:xfrm>
            <a:off x="87682" y="2223694"/>
            <a:ext cx="3783195" cy="45967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813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DFF"/>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4C9AA90-184E-4E67-95DD-1D12AD568E67}"/>
              </a:ext>
            </a:extLst>
          </p:cNvPr>
          <p:cNvPicPr>
            <a:picLocks noChangeAspect="1"/>
          </p:cNvPicPr>
          <p:nvPr/>
        </p:nvPicPr>
        <p:blipFill>
          <a:blip r:embed="rId3"/>
          <a:stretch>
            <a:fillRect/>
          </a:stretch>
        </p:blipFill>
        <p:spPr>
          <a:xfrm>
            <a:off x="1240276" y="0"/>
            <a:ext cx="9711447" cy="6858000"/>
          </a:xfrm>
          <a:prstGeom prst="rect">
            <a:avLst/>
          </a:prstGeom>
        </p:spPr>
      </p:pic>
      <p:sp>
        <p:nvSpPr>
          <p:cNvPr id="2" name="Title 1">
            <a:extLst>
              <a:ext uri="{FF2B5EF4-FFF2-40B4-BE49-F238E27FC236}">
                <a16:creationId xmlns:a16="http://schemas.microsoft.com/office/drawing/2014/main" id="{F8D9F8CD-EB58-4A16-A8D3-CA983D302F85}"/>
              </a:ext>
            </a:extLst>
          </p:cNvPr>
          <p:cNvSpPr>
            <a:spLocks noGrp="1"/>
          </p:cNvSpPr>
          <p:nvPr>
            <p:ph type="title"/>
          </p:nvPr>
        </p:nvSpPr>
        <p:spPr>
          <a:xfrm>
            <a:off x="136742" y="-110864"/>
            <a:ext cx="4048396" cy="1236279"/>
          </a:xfrm>
        </p:spPr>
        <p:txBody>
          <a:bodyPr>
            <a:noAutofit/>
          </a:bodyPr>
          <a:lstStyle/>
          <a:p>
            <a:r>
              <a:rPr lang="en-US" b="1" dirty="0">
                <a:solidFill>
                  <a:schemeClr val="accent1">
                    <a:lumMod val="75000"/>
                  </a:schemeClr>
                </a:solidFill>
              </a:rPr>
              <a:t>Noise generator</a:t>
            </a:r>
          </a:p>
        </p:txBody>
      </p:sp>
    </p:spTree>
    <p:extLst>
      <p:ext uri="{BB962C8B-B14F-4D97-AF65-F5344CB8AC3E}">
        <p14:creationId xmlns:p14="http://schemas.microsoft.com/office/powerpoint/2010/main" val="2791645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4A849-581E-4D13-942E-7A6802CB9517}"/>
              </a:ext>
            </a:extLst>
          </p:cNvPr>
          <p:cNvSpPr>
            <a:spLocks noGrp="1"/>
          </p:cNvSpPr>
          <p:nvPr>
            <p:ph type="title"/>
          </p:nvPr>
        </p:nvSpPr>
        <p:spPr>
          <a:xfrm>
            <a:off x="838200" y="0"/>
            <a:ext cx="10515600" cy="1325563"/>
          </a:xfrm>
        </p:spPr>
        <p:txBody>
          <a:bodyPr>
            <a:normAutofit/>
          </a:bodyPr>
          <a:lstStyle/>
          <a:p>
            <a:pPr algn="ctr"/>
            <a:r>
              <a:rPr lang="en-US" sz="6000" b="1" dirty="0">
                <a:solidFill>
                  <a:schemeClr val="accent1">
                    <a:lumMod val="75000"/>
                  </a:schemeClr>
                </a:solidFill>
              </a:rPr>
              <a:t>U-Net</a:t>
            </a:r>
          </a:p>
        </p:txBody>
      </p:sp>
      <p:pic>
        <p:nvPicPr>
          <p:cNvPr id="4" name="Picture 3">
            <a:extLst>
              <a:ext uri="{FF2B5EF4-FFF2-40B4-BE49-F238E27FC236}">
                <a16:creationId xmlns:a16="http://schemas.microsoft.com/office/drawing/2014/main" id="{2DB215B8-247C-48A7-A07C-6A755D223276}"/>
              </a:ext>
            </a:extLst>
          </p:cNvPr>
          <p:cNvPicPr>
            <a:picLocks noChangeAspect="1"/>
          </p:cNvPicPr>
          <p:nvPr/>
        </p:nvPicPr>
        <p:blipFill>
          <a:blip r:embed="rId3"/>
          <a:stretch>
            <a:fillRect/>
          </a:stretch>
        </p:blipFill>
        <p:spPr>
          <a:xfrm>
            <a:off x="2713105" y="1451149"/>
            <a:ext cx="7567456" cy="5041726"/>
          </a:xfrm>
          <a:prstGeom prst="rect">
            <a:avLst/>
          </a:prstGeom>
        </p:spPr>
      </p:pic>
      <p:sp>
        <p:nvSpPr>
          <p:cNvPr id="3" name="TextBox 2">
            <a:extLst>
              <a:ext uri="{FF2B5EF4-FFF2-40B4-BE49-F238E27FC236}">
                <a16:creationId xmlns:a16="http://schemas.microsoft.com/office/drawing/2014/main" id="{5141E2FA-3CA5-4725-96BE-B5C42A3F3F4A}"/>
              </a:ext>
            </a:extLst>
          </p:cNvPr>
          <p:cNvSpPr txBox="1"/>
          <p:nvPr/>
        </p:nvSpPr>
        <p:spPr>
          <a:xfrm>
            <a:off x="2041742" y="6492875"/>
            <a:ext cx="7588937" cy="230832"/>
          </a:xfrm>
          <a:prstGeom prst="rect">
            <a:avLst/>
          </a:prstGeom>
          <a:noFill/>
        </p:spPr>
        <p:txBody>
          <a:bodyPr wrap="none" rtlCol="0">
            <a:spAutoFit/>
          </a:bodyPr>
          <a:lstStyle/>
          <a:p>
            <a:r>
              <a:rPr lang="en-US" sz="900" dirty="0"/>
              <a:t>Figure from: </a:t>
            </a:r>
            <a:r>
              <a:rPr lang="en-US" sz="900" dirty="0" err="1"/>
              <a:t>Ronneberger</a:t>
            </a:r>
            <a:r>
              <a:rPr lang="en-US" sz="900" dirty="0"/>
              <a:t>, Olaf, Philipp Fischer, and Thomas </a:t>
            </a:r>
            <a:r>
              <a:rPr lang="en-US" sz="900" dirty="0" err="1"/>
              <a:t>Brox</a:t>
            </a:r>
            <a:r>
              <a:rPr lang="en-US" sz="900" dirty="0"/>
              <a:t>. "U-net: Convolutional networks for biomedical image segmentation."  Springer, Cham, 2015.</a:t>
            </a:r>
          </a:p>
        </p:txBody>
      </p:sp>
    </p:spTree>
    <p:extLst>
      <p:ext uri="{BB962C8B-B14F-4D97-AF65-F5344CB8AC3E}">
        <p14:creationId xmlns:p14="http://schemas.microsoft.com/office/powerpoint/2010/main" val="3527924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02749-C01F-4BAF-A118-0B6E0F953677}"/>
              </a:ext>
            </a:extLst>
          </p:cNvPr>
          <p:cNvSpPr>
            <a:spLocks noGrp="1"/>
          </p:cNvSpPr>
          <p:nvPr>
            <p:ph type="title"/>
          </p:nvPr>
        </p:nvSpPr>
        <p:spPr>
          <a:xfrm>
            <a:off x="346031" y="208726"/>
            <a:ext cx="11499937" cy="449067"/>
          </a:xfrm>
        </p:spPr>
        <p:txBody>
          <a:bodyPr>
            <a:normAutofit fontScale="90000"/>
          </a:bodyPr>
          <a:lstStyle/>
          <a:p>
            <a:pPr algn="ctr"/>
            <a:r>
              <a:rPr lang="en-US" b="1" dirty="0">
                <a:solidFill>
                  <a:schemeClr val="accent1">
                    <a:lumMod val="75000"/>
                  </a:schemeClr>
                </a:solidFill>
              </a:rPr>
              <a:t>Preservation of diagnostic histopathologic features</a:t>
            </a:r>
          </a:p>
        </p:txBody>
      </p:sp>
      <p:pic>
        <p:nvPicPr>
          <p:cNvPr id="4" name="Picture 3">
            <a:extLst>
              <a:ext uri="{FF2B5EF4-FFF2-40B4-BE49-F238E27FC236}">
                <a16:creationId xmlns:a16="http://schemas.microsoft.com/office/drawing/2014/main" id="{B248F4ED-DC4F-44CC-B994-FA9EC7B68713}"/>
              </a:ext>
            </a:extLst>
          </p:cNvPr>
          <p:cNvPicPr>
            <a:picLocks noChangeAspect="1"/>
          </p:cNvPicPr>
          <p:nvPr/>
        </p:nvPicPr>
        <p:blipFill rotWithShape="1">
          <a:blip r:embed="rId3"/>
          <a:srcRect b="14247"/>
          <a:stretch/>
        </p:blipFill>
        <p:spPr>
          <a:xfrm>
            <a:off x="1467632" y="645267"/>
            <a:ext cx="9256734" cy="3086002"/>
          </a:xfrm>
          <a:prstGeom prst="rect">
            <a:avLst/>
          </a:prstGeom>
        </p:spPr>
      </p:pic>
      <p:pic>
        <p:nvPicPr>
          <p:cNvPr id="5" name="Picture 4">
            <a:extLst>
              <a:ext uri="{FF2B5EF4-FFF2-40B4-BE49-F238E27FC236}">
                <a16:creationId xmlns:a16="http://schemas.microsoft.com/office/drawing/2014/main" id="{0B17DEEB-7A7F-42E4-9592-899C8F1A2E55}"/>
              </a:ext>
            </a:extLst>
          </p:cNvPr>
          <p:cNvPicPr>
            <a:picLocks noChangeAspect="1"/>
          </p:cNvPicPr>
          <p:nvPr/>
        </p:nvPicPr>
        <p:blipFill rotWithShape="1">
          <a:blip r:embed="rId4"/>
          <a:srcRect b="18776"/>
          <a:stretch/>
        </p:blipFill>
        <p:spPr>
          <a:xfrm>
            <a:off x="1467632" y="3906633"/>
            <a:ext cx="9154439" cy="2643420"/>
          </a:xfrm>
          <a:prstGeom prst="rect">
            <a:avLst/>
          </a:prstGeom>
        </p:spPr>
      </p:pic>
    </p:spTree>
    <p:extLst>
      <p:ext uri="{BB962C8B-B14F-4D97-AF65-F5344CB8AC3E}">
        <p14:creationId xmlns:p14="http://schemas.microsoft.com/office/powerpoint/2010/main" val="1826017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02749-C01F-4BAF-A118-0B6E0F953677}"/>
              </a:ext>
            </a:extLst>
          </p:cNvPr>
          <p:cNvSpPr>
            <a:spLocks noGrp="1"/>
          </p:cNvSpPr>
          <p:nvPr>
            <p:ph type="title"/>
          </p:nvPr>
        </p:nvSpPr>
        <p:spPr>
          <a:xfrm>
            <a:off x="3801207" y="78684"/>
            <a:ext cx="4589585" cy="1175099"/>
          </a:xfrm>
        </p:spPr>
        <p:txBody>
          <a:bodyPr/>
          <a:lstStyle/>
          <a:p>
            <a:pPr algn="ctr"/>
            <a:r>
              <a:rPr lang="en-US" b="1" dirty="0">
                <a:solidFill>
                  <a:schemeClr val="accent1">
                    <a:lumMod val="75000"/>
                  </a:schemeClr>
                </a:solidFill>
              </a:rPr>
              <a:t>Results of Training</a:t>
            </a:r>
          </a:p>
        </p:txBody>
      </p:sp>
      <p:pic>
        <p:nvPicPr>
          <p:cNvPr id="3" name="Picture 2">
            <a:extLst>
              <a:ext uri="{FF2B5EF4-FFF2-40B4-BE49-F238E27FC236}">
                <a16:creationId xmlns:a16="http://schemas.microsoft.com/office/drawing/2014/main" id="{9CC6BD84-9D5B-4D8F-B942-79B3D1649984}"/>
              </a:ext>
            </a:extLst>
          </p:cNvPr>
          <p:cNvPicPr>
            <a:picLocks noChangeAspect="1"/>
          </p:cNvPicPr>
          <p:nvPr/>
        </p:nvPicPr>
        <p:blipFill rotWithShape="1">
          <a:blip r:embed="rId3"/>
          <a:srcRect t="7010" r="54321"/>
          <a:stretch/>
        </p:blipFill>
        <p:spPr>
          <a:xfrm>
            <a:off x="383602" y="1747936"/>
            <a:ext cx="5313742" cy="3610071"/>
          </a:xfrm>
          <a:prstGeom prst="rect">
            <a:avLst/>
          </a:prstGeom>
        </p:spPr>
      </p:pic>
      <p:pic>
        <p:nvPicPr>
          <p:cNvPr id="4" name="Picture 3">
            <a:extLst>
              <a:ext uri="{FF2B5EF4-FFF2-40B4-BE49-F238E27FC236}">
                <a16:creationId xmlns:a16="http://schemas.microsoft.com/office/drawing/2014/main" id="{0F6FB250-4BA2-461E-B239-9B0279915FF7}"/>
              </a:ext>
            </a:extLst>
          </p:cNvPr>
          <p:cNvPicPr>
            <a:picLocks noChangeAspect="1"/>
          </p:cNvPicPr>
          <p:nvPr/>
        </p:nvPicPr>
        <p:blipFill rotWithShape="1">
          <a:blip r:embed="rId3"/>
          <a:srcRect l="45955" t="48063" r="479" b="41978"/>
          <a:stretch/>
        </p:blipFill>
        <p:spPr>
          <a:xfrm>
            <a:off x="912117" y="5852160"/>
            <a:ext cx="10367766" cy="643293"/>
          </a:xfrm>
          <a:prstGeom prst="rect">
            <a:avLst/>
          </a:prstGeom>
        </p:spPr>
      </p:pic>
      <p:pic>
        <p:nvPicPr>
          <p:cNvPr id="5" name="Picture 4">
            <a:extLst>
              <a:ext uri="{FF2B5EF4-FFF2-40B4-BE49-F238E27FC236}">
                <a16:creationId xmlns:a16="http://schemas.microsoft.com/office/drawing/2014/main" id="{A7A0779C-66BB-482C-A5AF-68B17CE27D96}"/>
              </a:ext>
            </a:extLst>
          </p:cNvPr>
          <p:cNvPicPr>
            <a:picLocks noChangeAspect="1"/>
          </p:cNvPicPr>
          <p:nvPr/>
        </p:nvPicPr>
        <p:blipFill rotWithShape="1">
          <a:blip r:embed="rId4"/>
          <a:srcRect t="7010" r="53735"/>
          <a:stretch/>
        </p:blipFill>
        <p:spPr>
          <a:xfrm>
            <a:off x="6149744" y="1760433"/>
            <a:ext cx="5737456" cy="3597574"/>
          </a:xfrm>
          <a:prstGeom prst="rect">
            <a:avLst/>
          </a:prstGeom>
        </p:spPr>
      </p:pic>
    </p:spTree>
    <p:extLst>
      <p:ext uri="{BB962C8B-B14F-4D97-AF65-F5344CB8AC3E}">
        <p14:creationId xmlns:p14="http://schemas.microsoft.com/office/powerpoint/2010/main" val="202296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DFF"/>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CEE622-60FE-4CE8-BF26-40902B32D123}"/>
              </a:ext>
            </a:extLst>
          </p:cNvPr>
          <p:cNvSpPr>
            <a:spLocks noGrp="1"/>
          </p:cNvSpPr>
          <p:nvPr>
            <p:ph idx="1"/>
          </p:nvPr>
        </p:nvSpPr>
        <p:spPr>
          <a:xfrm>
            <a:off x="4416385" y="814979"/>
            <a:ext cx="3035710" cy="747877"/>
          </a:xfrm>
          <a:solidFill>
            <a:schemeClr val="accent1">
              <a:lumMod val="20000"/>
              <a:lumOff val="80000"/>
            </a:schemeClr>
          </a:solidFill>
          <a:ln w="76200">
            <a:solidFill>
              <a:schemeClr val="accent1">
                <a:lumMod val="20000"/>
                <a:lumOff val="80000"/>
              </a:schemeClr>
            </a:solidFill>
          </a:ln>
        </p:spPr>
        <p:txBody>
          <a:bodyPr>
            <a:normAutofit/>
          </a:bodyPr>
          <a:lstStyle/>
          <a:p>
            <a:pPr marL="0" indent="0" algn="ctr">
              <a:buNone/>
            </a:pPr>
            <a:r>
              <a:rPr lang="en-US" sz="2000" dirty="0"/>
              <a:t>572 specimens - Brain tumor or epilepsy surgery</a:t>
            </a:r>
          </a:p>
        </p:txBody>
      </p:sp>
      <p:sp>
        <p:nvSpPr>
          <p:cNvPr id="4" name="Rectangle 3"/>
          <p:cNvSpPr/>
          <p:nvPr/>
        </p:nvSpPr>
        <p:spPr>
          <a:xfrm>
            <a:off x="9016334" y="2622406"/>
            <a:ext cx="2133601" cy="461665"/>
          </a:xfrm>
          <a:prstGeom prst="rect">
            <a:avLst/>
          </a:prstGeom>
          <a:solidFill>
            <a:schemeClr val="accent1">
              <a:lumMod val="20000"/>
              <a:lumOff val="80000"/>
            </a:schemeClr>
          </a:solidFill>
          <a:ln>
            <a:solidFill>
              <a:schemeClr val="accent3">
                <a:lumMod val="20000"/>
                <a:lumOff val="80000"/>
              </a:schemeClr>
            </a:solidFill>
          </a:ln>
        </p:spPr>
        <p:txBody>
          <a:bodyPr wrap="square">
            <a:spAutoFit/>
          </a:bodyPr>
          <a:lstStyle/>
          <a:p>
            <a:pPr algn="ctr"/>
            <a:r>
              <a:rPr lang="en-US" sz="2400" dirty="0"/>
              <a:t>Low-quality</a:t>
            </a:r>
          </a:p>
        </p:txBody>
      </p:sp>
      <p:sp>
        <p:nvSpPr>
          <p:cNvPr id="5" name="Rectangle 4"/>
          <p:cNvSpPr/>
          <p:nvPr/>
        </p:nvSpPr>
        <p:spPr>
          <a:xfrm>
            <a:off x="4445882" y="2632048"/>
            <a:ext cx="2807111" cy="461665"/>
          </a:xfrm>
          <a:prstGeom prst="rect">
            <a:avLst/>
          </a:prstGeom>
          <a:solidFill>
            <a:schemeClr val="accent1">
              <a:lumMod val="20000"/>
              <a:lumOff val="80000"/>
            </a:schemeClr>
          </a:solidFill>
          <a:ln>
            <a:solidFill>
              <a:schemeClr val="accent1">
                <a:lumMod val="20000"/>
                <a:lumOff val="80000"/>
              </a:schemeClr>
            </a:solidFill>
          </a:ln>
        </p:spPr>
        <p:txBody>
          <a:bodyPr wrap="square">
            <a:spAutoFit/>
          </a:bodyPr>
          <a:lstStyle/>
          <a:p>
            <a:pPr algn="ctr"/>
            <a:r>
              <a:rPr lang="en-US" sz="2400" dirty="0"/>
              <a:t>Average-quality</a:t>
            </a:r>
          </a:p>
        </p:txBody>
      </p:sp>
      <p:sp>
        <p:nvSpPr>
          <p:cNvPr id="6" name="Rectangle 5"/>
          <p:cNvSpPr/>
          <p:nvPr/>
        </p:nvSpPr>
        <p:spPr>
          <a:xfrm>
            <a:off x="826699" y="2622406"/>
            <a:ext cx="2310581" cy="461665"/>
          </a:xfrm>
          <a:prstGeom prst="rect">
            <a:avLst/>
          </a:prstGeom>
          <a:solidFill>
            <a:schemeClr val="accent1">
              <a:lumMod val="20000"/>
              <a:lumOff val="80000"/>
            </a:schemeClr>
          </a:solidFill>
          <a:ln>
            <a:solidFill>
              <a:schemeClr val="accent1">
                <a:lumMod val="20000"/>
                <a:lumOff val="80000"/>
              </a:schemeClr>
            </a:solidFill>
          </a:ln>
        </p:spPr>
        <p:txBody>
          <a:bodyPr wrap="square">
            <a:spAutoFit/>
          </a:bodyPr>
          <a:lstStyle/>
          <a:p>
            <a:pPr algn="ctr"/>
            <a:r>
              <a:rPr lang="en-US" sz="2400" dirty="0"/>
              <a:t>High-quality</a:t>
            </a:r>
          </a:p>
        </p:txBody>
      </p:sp>
      <p:pic>
        <p:nvPicPr>
          <p:cNvPr id="7" name="Picture 6" descr="A close up of some grass&#10;&#10;Description automatically generated">
            <a:extLst>
              <a:ext uri="{FF2B5EF4-FFF2-40B4-BE49-F238E27FC236}">
                <a16:creationId xmlns:a16="http://schemas.microsoft.com/office/drawing/2014/main" id="{CB7AF1AF-D6D0-42C1-AE30-7361918482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930" y="3152501"/>
            <a:ext cx="1986117" cy="1986117"/>
          </a:xfrm>
          <a:prstGeom prst="rect">
            <a:avLst/>
          </a:prstGeom>
        </p:spPr>
      </p:pic>
      <p:pic>
        <p:nvPicPr>
          <p:cNvPr id="8" name="Picture 7" descr="A close up of a flower garden&#10;&#10;Description automatically generated">
            <a:extLst>
              <a:ext uri="{FF2B5EF4-FFF2-40B4-BE49-F238E27FC236}">
                <a16:creationId xmlns:a16="http://schemas.microsoft.com/office/drawing/2014/main" id="{3E32AF62-2CE5-4DF1-981E-253F53BD47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90075" y="3152500"/>
            <a:ext cx="1986117" cy="1986117"/>
          </a:xfrm>
          <a:prstGeom prst="rect">
            <a:avLst/>
          </a:prstGeom>
        </p:spPr>
      </p:pic>
      <p:cxnSp>
        <p:nvCxnSpPr>
          <p:cNvPr id="10" name="Straight Arrow Connector 9">
            <a:extLst>
              <a:ext uri="{FF2B5EF4-FFF2-40B4-BE49-F238E27FC236}">
                <a16:creationId xmlns:a16="http://schemas.microsoft.com/office/drawing/2014/main" id="{DDEB3238-4EED-4A20-8DAA-A215EB6A9C46}"/>
              </a:ext>
            </a:extLst>
          </p:cNvPr>
          <p:cNvCxnSpPr/>
          <p:nvPr/>
        </p:nvCxnSpPr>
        <p:spPr>
          <a:xfrm>
            <a:off x="5849436" y="1648497"/>
            <a:ext cx="8488" cy="88235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DEB3238-4EED-4A20-8DAA-A215EB6A9C46}"/>
              </a:ext>
            </a:extLst>
          </p:cNvPr>
          <p:cNvCxnSpPr>
            <a:cxnSpLocks/>
          </p:cNvCxnSpPr>
          <p:nvPr/>
        </p:nvCxnSpPr>
        <p:spPr>
          <a:xfrm>
            <a:off x="10084483" y="1989287"/>
            <a:ext cx="0" cy="54156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DEB3238-4EED-4A20-8DAA-A215EB6A9C46}"/>
              </a:ext>
            </a:extLst>
          </p:cNvPr>
          <p:cNvCxnSpPr/>
          <p:nvPr/>
        </p:nvCxnSpPr>
        <p:spPr>
          <a:xfrm flipH="1">
            <a:off x="1981990" y="1954884"/>
            <a:ext cx="1346" cy="57596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952494" y="1954884"/>
            <a:ext cx="815787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DEB3238-4EED-4A20-8DAA-A215EB6A9C46}"/>
              </a:ext>
            </a:extLst>
          </p:cNvPr>
          <p:cNvCxnSpPr/>
          <p:nvPr/>
        </p:nvCxnSpPr>
        <p:spPr>
          <a:xfrm flipH="1">
            <a:off x="10110373" y="5228122"/>
            <a:ext cx="1346" cy="57596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80781" y="5898453"/>
            <a:ext cx="3602414" cy="830997"/>
          </a:xfrm>
          <a:prstGeom prst="rect">
            <a:avLst/>
          </a:prstGeom>
          <a:solidFill>
            <a:schemeClr val="accent1">
              <a:lumMod val="20000"/>
              <a:lumOff val="80000"/>
            </a:schemeClr>
          </a:solidFill>
          <a:ln>
            <a:solidFill>
              <a:schemeClr val="accent1">
                <a:lumMod val="20000"/>
                <a:lumOff val="80000"/>
              </a:schemeClr>
            </a:solidFill>
          </a:ln>
        </p:spPr>
        <p:txBody>
          <a:bodyPr wrap="square">
            <a:spAutoFit/>
          </a:bodyPr>
          <a:lstStyle/>
          <a:p>
            <a:pPr algn="ctr"/>
            <a:r>
              <a:rPr lang="en-US" sz="2400" dirty="0"/>
              <a:t>Pre-training Noise Generator</a:t>
            </a:r>
          </a:p>
        </p:txBody>
      </p:sp>
      <p:sp>
        <p:nvSpPr>
          <p:cNvPr id="15" name="Rectangle 14">
            <a:extLst>
              <a:ext uri="{FF2B5EF4-FFF2-40B4-BE49-F238E27FC236}">
                <a16:creationId xmlns:a16="http://schemas.microsoft.com/office/drawing/2014/main" id="{4DA4818D-1394-446F-8B80-1EBFF3E199CE}"/>
              </a:ext>
            </a:extLst>
          </p:cNvPr>
          <p:cNvSpPr/>
          <p:nvPr/>
        </p:nvSpPr>
        <p:spPr>
          <a:xfrm>
            <a:off x="8281926" y="5893595"/>
            <a:ext cx="3602414" cy="461665"/>
          </a:xfrm>
          <a:prstGeom prst="rect">
            <a:avLst/>
          </a:prstGeom>
          <a:solidFill>
            <a:schemeClr val="accent1">
              <a:lumMod val="20000"/>
              <a:lumOff val="80000"/>
            </a:schemeClr>
          </a:solidFill>
          <a:ln>
            <a:solidFill>
              <a:schemeClr val="accent1">
                <a:lumMod val="20000"/>
                <a:lumOff val="80000"/>
              </a:schemeClr>
            </a:solidFill>
          </a:ln>
        </p:spPr>
        <p:txBody>
          <a:bodyPr wrap="square">
            <a:spAutoFit/>
          </a:bodyPr>
          <a:lstStyle/>
          <a:p>
            <a:pPr algn="ctr"/>
            <a:r>
              <a:rPr lang="en-US" sz="2400" dirty="0"/>
              <a:t>Post-training Testing</a:t>
            </a:r>
          </a:p>
        </p:txBody>
      </p:sp>
      <p:cxnSp>
        <p:nvCxnSpPr>
          <p:cNvPr id="18" name="Straight Arrow Connector 17">
            <a:extLst>
              <a:ext uri="{FF2B5EF4-FFF2-40B4-BE49-F238E27FC236}">
                <a16:creationId xmlns:a16="http://schemas.microsoft.com/office/drawing/2014/main" id="{EB65D2AC-038C-465C-B48E-DACEEDA8A53A}"/>
              </a:ext>
            </a:extLst>
          </p:cNvPr>
          <p:cNvCxnSpPr/>
          <p:nvPr/>
        </p:nvCxnSpPr>
        <p:spPr>
          <a:xfrm flipH="1">
            <a:off x="1981988" y="5228122"/>
            <a:ext cx="1346" cy="57596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56A2EFA6-8A4F-46D0-A8A4-48368C0B0D6D}"/>
              </a:ext>
            </a:extLst>
          </p:cNvPr>
          <p:cNvSpPr>
            <a:spLocks noGrp="1"/>
          </p:cNvSpPr>
          <p:nvPr>
            <p:ph type="title"/>
          </p:nvPr>
        </p:nvSpPr>
        <p:spPr>
          <a:xfrm>
            <a:off x="4445882" y="85850"/>
            <a:ext cx="3006213" cy="627933"/>
          </a:xfrm>
        </p:spPr>
        <p:txBody>
          <a:bodyPr>
            <a:normAutofit/>
          </a:bodyPr>
          <a:lstStyle/>
          <a:p>
            <a:pPr algn="ctr"/>
            <a:r>
              <a:rPr lang="en-US" sz="3200" b="1" dirty="0">
                <a:solidFill>
                  <a:schemeClr val="accent1">
                    <a:lumMod val="75000"/>
                  </a:schemeClr>
                </a:solidFill>
              </a:rPr>
              <a:t>SRH Dataset</a:t>
            </a:r>
          </a:p>
        </p:txBody>
      </p:sp>
      <p:sp>
        <p:nvSpPr>
          <p:cNvPr id="20" name="Rectangle 19">
            <a:extLst>
              <a:ext uri="{FF2B5EF4-FFF2-40B4-BE49-F238E27FC236}">
                <a16:creationId xmlns:a16="http://schemas.microsoft.com/office/drawing/2014/main" id="{B57690DA-6288-4988-8E91-BDE27A4F9AF8}"/>
              </a:ext>
            </a:extLst>
          </p:cNvPr>
          <p:cNvSpPr/>
          <p:nvPr/>
        </p:nvSpPr>
        <p:spPr>
          <a:xfrm>
            <a:off x="8191535" y="2089674"/>
            <a:ext cx="3783195" cy="45967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8757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02749-C01F-4BAF-A118-0B6E0F953677}"/>
              </a:ext>
            </a:extLst>
          </p:cNvPr>
          <p:cNvSpPr>
            <a:spLocks noGrp="1"/>
          </p:cNvSpPr>
          <p:nvPr>
            <p:ph type="title"/>
          </p:nvPr>
        </p:nvSpPr>
        <p:spPr>
          <a:xfrm>
            <a:off x="838200" y="-273533"/>
            <a:ext cx="10515600" cy="1325563"/>
          </a:xfrm>
        </p:spPr>
        <p:txBody>
          <a:bodyPr/>
          <a:lstStyle/>
          <a:p>
            <a:pPr algn="ctr"/>
            <a:r>
              <a:rPr lang="en-US" b="1" dirty="0">
                <a:solidFill>
                  <a:schemeClr val="accent1">
                    <a:lumMod val="75000"/>
                  </a:schemeClr>
                </a:solidFill>
              </a:rPr>
              <a:t>Test Results Denoising Low-quality Images</a:t>
            </a:r>
          </a:p>
        </p:txBody>
      </p:sp>
      <p:pic>
        <p:nvPicPr>
          <p:cNvPr id="5" name="Picture 4">
            <a:extLst>
              <a:ext uri="{FF2B5EF4-FFF2-40B4-BE49-F238E27FC236}">
                <a16:creationId xmlns:a16="http://schemas.microsoft.com/office/drawing/2014/main" id="{8DD91D86-CBA7-43BB-8C21-78D3021F23B1}"/>
              </a:ext>
            </a:extLst>
          </p:cNvPr>
          <p:cNvPicPr>
            <a:picLocks noChangeAspect="1"/>
          </p:cNvPicPr>
          <p:nvPr/>
        </p:nvPicPr>
        <p:blipFill>
          <a:blip r:embed="rId3"/>
          <a:stretch>
            <a:fillRect/>
          </a:stretch>
        </p:blipFill>
        <p:spPr>
          <a:xfrm>
            <a:off x="2267211" y="664634"/>
            <a:ext cx="7214992" cy="3339454"/>
          </a:xfrm>
          <a:prstGeom prst="rect">
            <a:avLst/>
          </a:prstGeom>
        </p:spPr>
      </p:pic>
      <p:pic>
        <p:nvPicPr>
          <p:cNvPr id="4" name="Picture 3">
            <a:extLst>
              <a:ext uri="{FF2B5EF4-FFF2-40B4-BE49-F238E27FC236}">
                <a16:creationId xmlns:a16="http://schemas.microsoft.com/office/drawing/2014/main" id="{A8FE63AF-41AF-46F4-8512-FAAB5E644C22}"/>
              </a:ext>
            </a:extLst>
          </p:cNvPr>
          <p:cNvPicPr>
            <a:picLocks noChangeAspect="1"/>
          </p:cNvPicPr>
          <p:nvPr/>
        </p:nvPicPr>
        <p:blipFill>
          <a:blip r:embed="rId4"/>
          <a:stretch>
            <a:fillRect/>
          </a:stretch>
        </p:blipFill>
        <p:spPr>
          <a:xfrm>
            <a:off x="2330559" y="4004088"/>
            <a:ext cx="7155663" cy="2829784"/>
          </a:xfrm>
          <a:prstGeom prst="rect">
            <a:avLst/>
          </a:prstGeom>
        </p:spPr>
      </p:pic>
      <p:pic>
        <p:nvPicPr>
          <p:cNvPr id="6" name="Picture 5">
            <a:extLst>
              <a:ext uri="{FF2B5EF4-FFF2-40B4-BE49-F238E27FC236}">
                <a16:creationId xmlns:a16="http://schemas.microsoft.com/office/drawing/2014/main" id="{50C1A3FF-224F-47BE-98E2-F239B54A2AA1}"/>
              </a:ext>
            </a:extLst>
          </p:cNvPr>
          <p:cNvPicPr>
            <a:picLocks noChangeAspect="1"/>
          </p:cNvPicPr>
          <p:nvPr/>
        </p:nvPicPr>
        <p:blipFill>
          <a:blip r:embed="rId5"/>
          <a:stretch>
            <a:fillRect/>
          </a:stretch>
        </p:blipFill>
        <p:spPr>
          <a:xfrm>
            <a:off x="2345860" y="1327602"/>
            <a:ext cx="7057292" cy="3391801"/>
          </a:xfrm>
          <a:prstGeom prst="rect">
            <a:avLst/>
          </a:prstGeom>
        </p:spPr>
      </p:pic>
    </p:spTree>
    <p:extLst>
      <p:ext uri="{BB962C8B-B14F-4D97-AF65-F5344CB8AC3E}">
        <p14:creationId xmlns:p14="http://schemas.microsoft.com/office/powerpoint/2010/main" val="113114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02749-C01F-4BAF-A118-0B6E0F953677}"/>
              </a:ext>
            </a:extLst>
          </p:cNvPr>
          <p:cNvSpPr>
            <a:spLocks noGrp="1"/>
          </p:cNvSpPr>
          <p:nvPr>
            <p:ph type="title"/>
          </p:nvPr>
        </p:nvSpPr>
        <p:spPr/>
        <p:txBody>
          <a:bodyPr>
            <a:normAutofit/>
          </a:bodyPr>
          <a:lstStyle/>
          <a:p>
            <a:pPr algn="ctr"/>
            <a:r>
              <a:rPr lang="en-US" sz="6600" b="1" dirty="0">
                <a:solidFill>
                  <a:schemeClr val="accent1">
                    <a:lumMod val="75000"/>
                  </a:schemeClr>
                </a:solidFill>
              </a:rPr>
              <a:t>Conclusion</a:t>
            </a:r>
          </a:p>
        </p:txBody>
      </p:sp>
      <p:sp>
        <p:nvSpPr>
          <p:cNvPr id="3" name="Content Placeholder 2">
            <a:extLst>
              <a:ext uri="{FF2B5EF4-FFF2-40B4-BE49-F238E27FC236}">
                <a16:creationId xmlns:a16="http://schemas.microsoft.com/office/drawing/2014/main" id="{571AFAE7-7916-4822-AB64-E461F8AD68C6}"/>
              </a:ext>
            </a:extLst>
          </p:cNvPr>
          <p:cNvSpPr>
            <a:spLocks noGrp="1"/>
          </p:cNvSpPr>
          <p:nvPr>
            <p:ph idx="1"/>
          </p:nvPr>
        </p:nvSpPr>
        <p:spPr/>
        <p:txBody>
          <a:bodyPr>
            <a:normAutofit/>
          </a:bodyPr>
          <a:lstStyle/>
          <a:p>
            <a:r>
              <a:rPr lang="en-US" dirty="0"/>
              <a:t>Our network outperformed other learning and non-learning denoising methods in restoring SRH images. </a:t>
            </a:r>
          </a:p>
          <a:p>
            <a:endParaRPr lang="en-US" dirty="0"/>
          </a:p>
          <a:p>
            <a:r>
              <a:rPr lang="en-US" dirty="0"/>
              <a:t>We generated our own paired dataset by leveraging weak supervision based on perceptual image quality ratings.</a:t>
            </a:r>
          </a:p>
        </p:txBody>
      </p:sp>
    </p:spTree>
    <p:extLst>
      <p:ext uri="{BB962C8B-B14F-4D97-AF65-F5344CB8AC3E}">
        <p14:creationId xmlns:p14="http://schemas.microsoft.com/office/powerpoint/2010/main" val="4290942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02749-C01F-4BAF-A118-0B6E0F953677}"/>
              </a:ext>
            </a:extLst>
          </p:cNvPr>
          <p:cNvSpPr>
            <a:spLocks noGrp="1"/>
          </p:cNvSpPr>
          <p:nvPr>
            <p:ph type="title"/>
          </p:nvPr>
        </p:nvSpPr>
        <p:spPr>
          <a:xfrm>
            <a:off x="838200" y="1669669"/>
            <a:ext cx="10515600" cy="1325563"/>
          </a:xfrm>
        </p:spPr>
        <p:txBody>
          <a:bodyPr>
            <a:noAutofit/>
          </a:bodyPr>
          <a:lstStyle/>
          <a:p>
            <a:pPr algn="ctr"/>
            <a:r>
              <a:rPr lang="en-US" sz="9600" b="1" dirty="0">
                <a:solidFill>
                  <a:schemeClr val="accent1">
                    <a:lumMod val="75000"/>
                  </a:schemeClr>
                </a:solidFill>
              </a:rPr>
              <a:t>Thank you!</a:t>
            </a:r>
          </a:p>
        </p:txBody>
      </p:sp>
      <p:pic>
        <p:nvPicPr>
          <p:cNvPr id="4" name="Picture 2" descr="M.D. Program Admissions | University of Michigan Medical School">
            <a:extLst>
              <a:ext uri="{FF2B5EF4-FFF2-40B4-BE49-F238E27FC236}">
                <a16:creationId xmlns:a16="http://schemas.microsoft.com/office/drawing/2014/main" id="{781F96DE-6D6C-4A0E-80A1-8EE3F6988D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941" y="4713129"/>
            <a:ext cx="2367416" cy="20227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25 Best Medical Service Near Ann Arbor, Michigan | Facebook - Last ...">
            <a:extLst>
              <a:ext uri="{FF2B5EF4-FFF2-40B4-BE49-F238E27FC236}">
                <a16:creationId xmlns:a16="http://schemas.microsoft.com/office/drawing/2014/main" id="{B5945726-D480-43E5-91DD-0C1FC25B2D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72054" y="4592796"/>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2714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14718</TotalTime>
  <Words>831</Words>
  <Application>Microsoft Office PowerPoint</Application>
  <PresentationFormat>Widescreen</PresentationFormat>
  <Paragraphs>66</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Denoising stimulated Raman histology using weak supervision to improve label-free optical microscopy of human brain tumors</vt:lpstr>
      <vt:lpstr>Stimulated Raman Histology</vt:lpstr>
      <vt:lpstr>SRH Image Quality and Noise</vt:lpstr>
      <vt:lpstr>Proposed Solution</vt:lpstr>
      <vt:lpstr>SRH Dataset</vt:lpstr>
      <vt:lpstr>Noise generator</vt:lpstr>
      <vt:lpstr>U-Net</vt:lpstr>
      <vt:lpstr>Preservation of diagnostic histopathologic features</vt:lpstr>
      <vt:lpstr>Results of Training</vt:lpstr>
      <vt:lpstr>SRH Dataset</vt:lpstr>
      <vt:lpstr>Test Results Denoising Low-quality Images</vt:lpstr>
      <vt:lpstr>Conclusion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Denoising stimulated Raman histology using weak supervision to improve label-free optical microscopy of human brain tumors</dc:title>
  <dc:creator>Esteban Urias</dc:creator>
  <cp:lastModifiedBy>Esteban Urias</cp:lastModifiedBy>
  <cp:revision>25</cp:revision>
  <dcterms:created xsi:type="dcterms:W3CDTF">2020-07-04T14:44:08Z</dcterms:created>
  <dcterms:modified xsi:type="dcterms:W3CDTF">2020-07-23T05:00:49Z</dcterms:modified>
</cp:coreProperties>
</file>