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sldIdLst>
    <p:sldId id="256" r:id="rId2"/>
  </p:sldIdLst>
  <p:sldSz cx="45720000" cy="27432000"/>
  <p:notesSz cx="7004050" cy="92900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varScale="1">
        <p:scale>
          <a:sx n="23" d="100"/>
          <a:sy n="23" d="100"/>
        </p:scale>
        <p:origin x="366" y="39"/>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800" b="1" i="0" u="none" strike="noStrike" kern="1200" spc="0" baseline="0">
                <a:solidFill>
                  <a:schemeClr val="accent3">
                    <a:lumMod val="20000"/>
                    <a:lumOff val="80000"/>
                  </a:schemeClr>
                </a:solidFill>
                <a:latin typeface="Calibri" panose="020F0502020204030204" pitchFamily="34" charset="0"/>
                <a:ea typeface="+mn-ea"/>
                <a:cs typeface="Calibri" panose="020F0502020204030204" pitchFamily="34" charset="0"/>
              </a:defRPr>
            </a:pPr>
            <a:r>
              <a:rPr lang="en-US" sz="4800" b="1">
                <a:latin typeface="Calibri" panose="020F0502020204030204" pitchFamily="34" charset="0"/>
                <a:cs typeface="Calibri" panose="020F0502020204030204" pitchFamily="34" charset="0"/>
              </a:rPr>
              <a:t>Chart 1: Number of Questions Flagged and Uptake by Faculty</a:t>
            </a:r>
          </a:p>
        </c:rich>
      </c:tx>
      <c:overlay val="0"/>
      <c:spPr>
        <a:noFill/>
        <a:ln>
          <a:noFill/>
        </a:ln>
        <a:effectLst/>
      </c:spPr>
      <c:txPr>
        <a:bodyPr rot="0" spcFirstLastPara="1" vertOverflow="ellipsis" vert="horz" wrap="square" anchor="ctr" anchorCtr="1"/>
        <a:lstStyle/>
        <a:p>
          <a:pPr>
            <a:defRPr sz="4800" b="1" i="0" u="none" strike="noStrike" kern="1200" spc="0" baseline="0">
              <a:solidFill>
                <a:schemeClr val="accent3">
                  <a:lumMod val="20000"/>
                  <a:lumOff val="80000"/>
                </a:schemeClr>
              </a:solidFill>
              <a:latin typeface="Calibri" panose="020F0502020204030204" pitchFamily="34" charset="0"/>
              <a:ea typeface="+mn-ea"/>
              <a:cs typeface="Calibri" panose="020F0502020204030204" pitchFamily="34" charset="0"/>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5097762541977818E-2"/>
          <c:y val="0.13848983551468755"/>
          <c:w val="0.7889460261854192"/>
          <c:h val="0.46930183251913032"/>
        </c:manualLayout>
      </c:layout>
      <c:bar3DChart>
        <c:barDir val="col"/>
        <c:grouping val="clustered"/>
        <c:varyColors val="0"/>
        <c:ser>
          <c:idx val="0"/>
          <c:order val="0"/>
          <c:tx>
            <c:strRef>
              <c:f>Sheet1!$B$1</c:f>
              <c:strCache>
                <c:ptCount val="1"/>
                <c:pt idx="0">
                  <c:v>Questions Flagged</c:v>
                </c:pt>
              </c:strCache>
            </c:strRef>
          </c:tx>
          <c:spPr>
            <a:solidFill>
              <a:schemeClr val="accent1">
                <a:lumMod val="75000"/>
              </a:schemeClr>
            </a:solidFill>
            <a:ln>
              <a:noFill/>
            </a:ln>
            <a:effectLst/>
            <a:sp3d/>
          </c:spPr>
          <c:invertIfNegative val="0"/>
          <c:cat>
            <c:strRef>
              <c:f>Sheet1!$A$2:$A$8</c:f>
              <c:strCache>
                <c:ptCount val="7"/>
                <c:pt idx="0">
                  <c:v>Applicability to board examinations</c:v>
                </c:pt>
                <c:pt idx="1">
                  <c:v>Clinical applicability</c:v>
                </c:pt>
                <c:pt idx="2">
                  <c:v>Granularity</c:v>
                </c:pt>
                <c:pt idx="3">
                  <c:v>Testing a concept that most clinicians would use a search for</c:v>
                </c:pt>
                <c:pt idx="4">
                  <c:v>Clarity</c:v>
                </c:pt>
                <c:pt idx="5">
                  <c:v>Degree of emphasis in lecture</c:v>
                </c:pt>
                <c:pt idx="6">
                  <c:v>Other</c:v>
                </c:pt>
              </c:strCache>
            </c:strRef>
          </c:cat>
          <c:val>
            <c:numRef>
              <c:f>Sheet1!$B$2:$B$8</c:f>
              <c:numCache>
                <c:formatCode>General</c:formatCode>
                <c:ptCount val="7"/>
                <c:pt idx="0">
                  <c:v>13</c:v>
                </c:pt>
                <c:pt idx="1">
                  <c:v>8</c:v>
                </c:pt>
                <c:pt idx="2">
                  <c:v>10</c:v>
                </c:pt>
                <c:pt idx="3">
                  <c:v>1</c:v>
                </c:pt>
                <c:pt idx="4">
                  <c:v>15</c:v>
                </c:pt>
                <c:pt idx="5">
                  <c:v>7</c:v>
                </c:pt>
                <c:pt idx="6">
                  <c:v>14</c:v>
                </c:pt>
              </c:numCache>
            </c:numRef>
          </c:val>
          <c:extLst>
            <c:ext xmlns:c16="http://schemas.microsoft.com/office/drawing/2014/chart" uri="{C3380CC4-5D6E-409C-BE32-E72D297353CC}">
              <c16:uniqueId val="{00000000-3CD7-40AF-AA9D-A8C9F691B2B1}"/>
            </c:ext>
          </c:extLst>
        </c:ser>
        <c:ser>
          <c:idx val="1"/>
          <c:order val="1"/>
          <c:tx>
            <c:strRef>
              <c:f>Sheet1!$C$1</c:f>
              <c:strCache>
                <c:ptCount val="1"/>
                <c:pt idx="0">
                  <c:v>Recommendation Uptake by Faculty</c:v>
                </c:pt>
              </c:strCache>
            </c:strRef>
          </c:tx>
          <c:spPr>
            <a:solidFill>
              <a:schemeClr val="bg1"/>
            </a:solidFill>
            <a:ln>
              <a:solidFill>
                <a:schemeClr val="accent1">
                  <a:lumMod val="40000"/>
                  <a:lumOff val="60000"/>
                </a:schemeClr>
              </a:solidFill>
            </a:ln>
            <a:effectLst/>
            <a:sp3d>
              <a:contourClr>
                <a:schemeClr val="accent1">
                  <a:lumMod val="40000"/>
                  <a:lumOff val="60000"/>
                </a:schemeClr>
              </a:contourClr>
            </a:sp3d>
          </c:spPr>
          <c:invertIfNegative val="0"/>
          <c:cat>
            <c:strRef>
              <c:f>Sheet1!$A$2:$A$8</c:f>
              <c:strCache>
                <c:ptCount val="7"/>
                <c:pt idx="0">
                  <c:v>Applicability to board examinations</c:v>
                </c:pt>
                <c:pt idx="1">
                  <c:v>Clinical applicability</c:v>
                </c:pt>
                <c:pt idx="2">
                  <c:v>Granularity</c:v>
                </c:pt>
                <c:pt idx="3">
                  <c:v>Testing a concept that most clinicians would use a search for</c:v>
                </c:pt>
                <c:pt idx="4">
                  <c:v>Clarity</c:v>
                </c:pt>
                <c:pt idx="5">
                  <c:v>Degree of emphasis in lecture</c:v>
                </c:pt>
                <c:pt idx="6">
                  <c:v>Other</c:v>
                </c:pt>
              </c:strCache>
            </c:strRef>
          </c:cat>
          <c:val>
            <c:numRef>
              <c:f>Sheet1!$C$2:$C$8</c:f>
              <c:numCache>
                <c:formatCode>General</c:formatCode>
                <c:ptCount val="7"/>
                <c:pt idx="0">
                  <c:v>3</c:v>
                </c:pt>
                <c:pt idx="1">
                  <c:v>3</c:v>
                </c:pt>
                <c:pt idx="2">
                  <c:v>1</c:v>
                </c:pt>
                <c:pt idx="3">
                  <c:v>0</c:v>
                </c:pt>
                <c:pt idx="4">
                  <c:v>10</c:v>
                </c:pt>
                <c:pt idx="5">
                  <c:v>1</c:v>
                </c:pt>
                <c:pt idx="6">
                  <c:v>6</c:v>
                </c:pt>
              </c:numCache>
            </c:numRef>
          </c:val>
          <c:extLst>
            <c:ext xmlns:c16="http://schemas.microsoft.com/office/drawing/2014/chart" uri="{C3380CC4-5D6E-409C-BE32-E72D297353CC}">
              <c16:uniqueId val="{00000001-3CD7-40AF-AA9D-A8C9F691B2B1}"/>
            </c:ext>
          </c:extLst>
        </c:ser>
        <c:dLbls>
          <c:showLegendKey val="0"/>
          <c:showVal val="0"/>
          <c:showCatName val="0"/>
          <c:showSerName val="0"/>
          <c:showPercent val="0"/>
          <c:showBubbleSize val="0"/>
        </c:dLbls>
        <c:gapWidth val="150"/>
        <c:shape val="box"/>
        <c:axId val="647280160"/>
        <c:axId val="420606664"/>
        <c:axId val="0"/>
      </c:bar3DChart>
      <c:catAx>
        <c:axId val="6472801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accent3">
                    <a:lumMod val="20000"/>
                    <a:lumOff val="80000"/>
                  </a:schemeClr>
                </a:solidFill>
                <a:latin typeface="Calibri" panose="020F0502020204030204" pitchFamily="34" charset="0"/>
                <a:ea typeface="+mn-ea"/>
                <a:cs typeface="Calibri" panose="020F0502020204030204" pitchFamily="34" charset="0"/>
              </a:defRPr>
            </a:pPr>
            <a:endParaRPr lang="en-US"/>
          </a:p>
        </c:txPr>
        <c:crossAx val="420606664"/>
        <c:crosses val="autoZero"/>
        <c:auto val="1"/>
        <c:lblAlgn val="ctr"/>
        <c:lblOffset val="100"/>
        <c:noMultiLvlLbl val="0"/>
      </c:catAx>
      <c:valAx>
        <c:axId val="42060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accent3">
                    <a:lumMod val="20000"/>
                    <a:lumOff val="80000"/>
                  </a:schemeClr>
                </a:solidFill>
                <a:latin typeface="+mn-lt"/>
                <a:ea typeface="+mn-ea"/>
                <a:cs typeface="+mn-cs"/>
              </a:defRPr>
            </a:pPr>
            <a:endParaRPr lang="en-US"/>
          </a:p>
        </c:txPr>
        <c:crossAx val="647280160"/>
        <c:crosses val="autoZero"/>
        <c:crossBetween val="between"/>
      </c:valAx>
      <c:spPr>
        <a:noFill/>
        <a:ln>
          <a:noFill/>
        </a:ln>
        <a:effectLst/>
      </c:spPr>
    </c:plotArea>
    <c:legend>
      <c:legendPos val="r"/>
      <c:layout>
        <c:manualLayout>
          <c:xMode val="edge"/>
          <c:yMode val="edge"/>
          <c:x val="0.82106107743623991"/>
          <c:y val="0.15333173196077546"/>
          <c:w val="0.17317341540974557"/>
          <c:h val="0.50279755245888069"/>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accent3">
                  <a:lumMod val="20000"/>
                  <a:lumOff val="8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solidFill>
            <a:schemeClr val="accent3">
              <a:lumMod val="20000"/>
              <a:lumOff val="80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rot="5400000">
            <a:off x="37227550" y="276642"/>
            <a:ext cx="8766400" cy="8218500"/>
          </a:xfrm>
          <a:prstGeom prst="diagStripe">
            <a:avLst>
              <a:gd name="adj" fmla="val 0"/>
            </a:avLst>
          </a:prstGeom>
          <a:solidFill>
            <a:schemeClr val="lt1">
              <a:alpha val="3030"/>
            </a:schemeClr>
          </a:solidFill>
          <a:ln>
            <a:noFill/>
          </a:ln>
        </p:spPr>
        <p:txBody>
          <a:bodyPr spcFirstLastPara="1" wrap="square" lIns="457125" tIns="457125" rIns="457125" bIns="457125" anchor="ctr" anchorCtr="0">
            <a:noAutofit/>
          </a:bodyPr>
          <a:lstStyle/>
          <a:p>
            <a:pPr marL="0" lvl="0" indent="0" algn="l" rtl="0">
              <a:spcBef>
                <a:spcPts val="0"/>
              </a:spcBef>
              <a:spcAft>
                <a:spcPts val="0"/>
              </a:spcAft>
              <a:buNone/>
            </a:pPr>
            <a:endParaRPr sz="7001"/>
          </a:p>
        </p:txBody>
      </p:sp>
      <p:grpSp>
        <p:nvGrpSpPr>
          <p:cNvPr id="11" name="Google Shape;11;p2"/>
          <p:cNvGrpSpPr/>
          <p:nvPr/>
        </p:nvGrpSpPr>
        <p:grpSpPr>
          <a:xfrm>
            <a:off x="6" y="2618"/>
            <a:ext cx="25768526" cy="27383460"/>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16" name="Google Shape;16;p2"/>
          <p:cNvSpPr txBox="1">
            <a:spLocks noGrp="1"/>
          </p:cNvSpPr>
          <p:nvPr>
            <p:ph type="ctrTitle"/>
          </p:nvPr>
        </p:nvSpPr>
        <p:spPr>
          <a:xfrm>
            <a:off x="17685750" y="8418132"/>
            <a:ext cx="25087500" cy="84208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sz="19999">
                <a:latin typeface="Univers" panose="020B0503020202020204" pitchFamily="34" charset="0"/>
              </a:defRPr>
            </a:lvl1pPr>
            <a:lvl2pPr lvl="1" rtl="0">
              <a:spcBef>
                <a:spcPts val="0"/>
              </a:spcBef>
              <a:spcAft>
                <a:spcPts val="0"/>
              </a:spcAft>
              <a:buSzPts val="4000"/>
              <a:buNone/>
              <a:defRPr sz="19999"/>
            </a:lvl2pPr>
            <a:lvl3pPr lvl="2" rtl="0">
              <a:spcBef>
                <a:spcPts val="0"/>
              </a:spcBef>
              <a:spcAft>
                <a:spcPts val="0"/>
              </a:spcAft>
              <a:buSzPts val="4000"/>
              <a:buNone/>
              <a:defRPr sz="19999"/>
            </a:lvl3pPr>
            <a:lvl4pPr lvl="3" rtl="0">
              <a:spcBef>
                <a:spcPts val="0"/>
              </a:spcBef>
              <a:spcAft>
                <a:spcPts val="0"/>
              </a:spcAft>
              <a:buSzPts val="4000"/>
              <a:buNone/>
              <a:defRPr sz="19999"/>
            </a:lvl4pPr>
            <a:lvl5pPr lvl="4" rtl="0">
              <a:spcBef>
                <a:spcPts val="0"/>
              </a:spcBef>
              <a:spcAft>
                <a:spcPts val="0"/>
              </a:spcAft>
              <a:buSzPts val="4000"/>
              <a:buNone/>
              <a:defRPr sz="19999"/>
            </a:lvl5pPr>
            <a:lvl6pPr lvl="5" rtl="0">
              <a:spcBef>
                <a:spcPts val="0"/>
              </a:spcBef>
              <a:spcAft>
                <a:spcPts val="0"/>
              </a:spcAft>
              <a:buSzPts val="4000"/>
              <a:buNone/>
              <a:defRPr sz="19999"/>
            </a:lvl6pPr>
            <a:lvl7pPr lvl="6" rtl="0">
              <a:spcBef>
                <a:spcPts val="0"/>
              </a:spcBef>
              <a:spcAft>
                <a:spcPts val="0"/>
              </a:spcAft>
              <a:buSzPts val="4000"/>
              <a:buNone/>
              <a:defRPr sz="19999"/>
            </a:lvl7pPr>
            <a:lvl8pPr lvl="7" rtl="0">
              <a:spcBef>
                <a:spcPts val="0"/>
              </a:spcBef>
              <a:spcAft>
                <a:spcPts val="0"/>
              </a:spcAft>
              <a:buSzPts val="4000"/>
              <a:buNone/>
              <a:defRPr sz="19999"/>
            </a:lvl8pPr>
            <a:lvl9pPr lvl="8" rtl="0">
              <a:spcBef>
                <a:spcPts val="0"/>
              </a:spcBef>
              <a:spcAft>
                <a:spcPts val="0"/>
              </a:spcAft>
              <a:buSzPts val="4000"/>
              <a:buNone/>
              <a:defRPr sz="19999"/>
            </a:lvl9pPr>
          </a:lstStyle>
          <a:p>
            <a:r>
              <a:rPr lang="en-US"/>
              <a:t>Click to edit Master title style</a:t>
            </a:r>
            <a:endParaRPr/>
          </a:p>
        </p:txBody>
      </p:sp>
      <p:sp>
        <p:nvSpPr>
          <p:cNvPr id="17" name="Google Shape;17;p2"/>
          <p:cNvSpPr txBox="1">
            <a:spLocks noGrp="1"/>
          </p:cNvSpPr>
          <p:nvPr>
            <p:ph type="subTitle" idx="1"/>
          </p:nvPr>
        </p:nvSpPr>
        <p:spPr>
          <a:xfrm>
            <a:off x="25419750" y="20932932"/>
            <a:ext cx="17353500" cy="269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300"/>
              <a:buNone/>
              <a:defRPr>
                <a:latin typeface="Univers" panose="020B0503020202020204" pitchFamily="34" charset="0"/>
              </a:defRPr>
            </a:lvl1pPr>
            <a:lvl2pPr lvl="1" rtl="0">
              <a:lnSpc>
                <a:spcPct val="100000"/>
              </a:lnSpc>
              <a:spcBef>
                <a:spcPts val="0"/>
              </a:spcBef>
              <a:spcAft>
                <a:spcPts val="0"/>
              </a:spcAft>
              <a:buSzPts val="1300"/>
              <a:buNone/>
              <a:defRPr sz="6499"/>
            </a:lvl2pPr>
            <a:lvl3pPr lvl="2" rtl="0">
              <a:lnSpc>
                <a:spcPct val="100000"/>
              </a:lnSpc>
              <a:spcBef>
                <a:spcPts val="0"/>
              </a:spcBef>
              <a:spcAft>
                <a:spcPts val="0"/>
              </a:spcAft>
              <a:buSzPts val="1300"/>
              <a:buNone/>
              <a:defRPr sz="6499"/>
            </a:lvl3pPr>
            <a:lvl4pPr lvl="3" rtl="0">
              <a:lnSpc>
                <a:spcPct val="100000"/>
              </a:lnSpc>
              <a:spcBef>
                <a:spcPts val="0"/>
              </a:spcBef>
              <a:spcAft>
                <a:spcPts val="0"/>
              </a:spcAft>
              <a:buSzPts val="1300"/>
              <a:buNone/>
              <a:defRPr sz="6499"/>
            </a:lvl4pPr>
            <a:lvl5pPr lvl="4" rtl="0">
              <a:lnSpc>
                <a:spcPct val="100000"/>
              </a:lnSpc>
              <a:spcBef>
                <a:spcPts val="0"/>
              </a:spcBef>
              <a:spcAft>
                <a:spcPts val="0"/>
              </a:spcAft>
              <a:buSzPts val="1300"/>
              <a:buNone/>
              <a:defRPr sz="6499"/>
            </a:lvl5pPr>
            <a:lvl6pPr lvl="5" rtl="0">
              <a:lnSpc>
                <a:spcPct val="100000"/>
              </a:lnSpc>
              <a:spcBef>
                <a:spcPts val="0"/>
              </a:spcBef>
              <a:spcAft>
                <a:spcPts val="0"/>
              </a:spcAft>
              <a:buSzPts val="1300"/>
              <a:buNone/>
              <a:defRPr sz="6499"/>
            </a:lvl6pPr>
            <a:lvl7pPr lvl="6" rtl="0">
              <a:lnSpc>
                <a:spcPct val="100000"/>
              </a:lnSpc>
              <a:spcBef>
                <a:spcPts val="0"/>
              </a:spcBef>
              <a:spcAft>
                <a:spcPts val="0"/>
              </a:spcAft>
              <a:buSzPts val="1300"/>
              <a:buNone/>
              <a:defRPr sz="6499"/>
            </a:lvl7pPr>
            <a:lvl8pPr lvl="7" rtl="0">
              <a:lnSpc>
                <a:spcPct val="100000"/>
              </a:lnSpc>
              <a:spcBef>
                <a:spcPts val="0"/>
              </a:spcBef>
              <a:spcAft>
                <a:spcPts val="0"/>
              </a:spcAft>
              <a:buSzPts val="1300"/>
              <a:buNone/>
              <a:defRPr sz="6499"/>
            </a:lvl8pPr>
            <a:lvl9pPr lvl="8" rtl="0">
              <a:lnSpc>
                <a:spcPct val="100000"/>
              </a:lnSpc>
              <a:spcBef>
                <a:spcPts val="0"/>
              </a:spcBef>
              <a:spcAft>
                <a:spcPts val="0"/>
              </a:spcAft>
              <a:buSzPts val="1300"/>
              <a:buNone/>
              <a:defRPr sz="6499"/>
            </a:lvl9pPr>
          </a:lstStyle>
          <a:p>
            <a:r>
              <a:rPr lang="en-US"/>
              <a:t>Click to edit Master subtitle style</a:t>
            </a:r>
            <a:endParaRPr/>
          </a:p>
        </p:txBody>
      </p:sp>
      <p:sp>
        <p:nvSpPr>
          <p:cNvPr id="18" name="Google Shape;18;p2"/>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2540585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9"/>
        <p:cNvGrpSpPr/>
        <p:nvPr/>
      </p:nvGrpSpPr>
      <p:grpSpPr>
        <a:xfrm>
          <a:off x="0" y="0"/>
          <a:ext cx="0" cy="0"/>
          <a:chOff x="0" y="0"/>
          <a:chExt cx="0" cy="0"/>
        </a:xfrm>
      </p:grpSpPr>
      <p:grpSp>
        <p:nvGrpSpPr>
          <p:cNvPr id="20" name="Google Shape;20;p3"/>
          <p:cNvGrpSpPr/>
          <p:nvPr/>
        </p:nvGrpSpPr>
        <p:grpSpPr>
          <a:xfrm>
            <a:off x="22032000" y="4"/>
            <a:ext cx="23688000" cy="27429680"/>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39" name="Google Shape;39;p3"/>
          <p:cNvSpPr txBox="1">
            <a:spLocks noGrp="1"/>
          </p:cNvSpPr>
          <p:nvPr>
            <p:ph type="title"/>
          </p:nvPr>
        </p:nvSpPr>
        <p:spPr>
          <a:xfrm>
            <a:off x="4119251" y="10949332"/>
            <a:ext cx="22935000" cy="6126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40" name="Google Shape;40;p3"/>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3457981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1"/>
        <p:cNvGrpSpPr/>
        <p:nvPr/>
      </p:nvGrpSpPr>
      <p:grpSpPr>
        <a:xfrm>
          <a:off x="0" y="0"/>
          <a:ext cx="0" cy="0"/>
          <a:chOff x="0" y="0"/>
          <a:chExt cx="0" cy="0"/>
        </a:xfrm>
      </p:grpSpPr>
      <p:grpSp>
        <p:nvGrpSpPr>
          <p:cNvPr id="42" name="Google Shape;42;p4"/>
          <p:cNvGrpSpPr/>
          <p:nvPr/>
        </p:nvGrpSpPr>
        <p:grpSpPr>
          <a:xfrm>
            <a:off x="0" y="2032010"/>
            <a:ext cx="5189250" cy="5420196"/>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45" name="Google Shape;45;p4"/>
          <p:cNvSpPr txBox="1">
            <a:spLocks noGrp="1"/>
          </p:cNvSpPr>
          <p:nvPr>
            <p:ph type="title"/>
          </p:nvPr>
        </p:nvSpPr>
        <p:spPr>
          <a:xfrm>
            <a:off x="6487500" y="2100000"/>
            <a:ext cx="35194500" cy="4875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12000">
                <a:latin typeface="Univers" panose="020B0503020202020204" pitchFamily="34" charset="0"/>
              </a:defRPr>
            </a:lvl1pPr>
            <a:lvl2pPr lvl="1" rtl="0">
              <a:spcBef>
                <a:spcPts val="0"/>
              </a:spcBef>
              <a:spcAft>
                <a:spcPts val="0"/>
              </a:spcAft>
              <a:buSzPts val="2400"/>
              <a:buNone/>
              <a:defRPr sz="12000"/>
            </a:lvl2pPr>
            <a:lvl3pPr lvl="2" rtl="0">
              <a:spcBef>
                <a:spcPts val="0"/>
              </a:spcBef>
              <a:spcAft>
                <a:spcPts val="0"/>
              </a:spcAft>
              <a:buSzPts val="2400"/>
              <a:buNone/>
              <a:defRPr sz="12000"/>
            </a:lvl3pPr>
            <a:lvl4pPr lvl="3" rtl="0">
              <a:spcBef>
                <a:spcPts val="0"/>
              </a:spcBef>
              <a:spcAft>
                <a:spcPts val="0"/>
              </a:spcAft>
              <a:buSzPts val="2400"/>
              <a:buNone/>
              <a:defRPr sz="12000"/>
            </a:lvl4pPr>
            <a:lvl5pPr lvl="4" rtl="0">
              <a:spcBef>
                <a:spcPts val="0"/>
              </a:spcBef>
              <a:spcAft>
                <a:spcPts val="0"/>
              </a:spcAft>
              <a:buSzPts val="2400"/>
              <a:buNone/>
              <a:defRPr sz="12000"/>
            </a:lvl5pPr>
            <a:lvl6pPr lvl="5" rtl="0">
              <a:spcBef>
                <a:spcPts val="0"/>
              </a:spcBef>
              <a:spcAft>
                <a:spcPts val="0"/>
              </a:spcAft>
              <a:buSzPts val="2400"/>
              <a:buNone/>
              <a:defRPr sz="12000"/>
            </a:lvl6pPr>
            <a:lvl7pPr lvl="6" rtl="0">
              <a:spcBef>
                <a:spcPts val="0"/>
              </a:spcBef>
              <a:spcAft>
                <a:spcPts val="0"/>
              </a:spcAft>
              <a:buSzPts val="2400"/>
              <a:buNone/>
              <a:defRPr sz="12000"/>
            </a:lvl7pPr>
            <a:lvl8pPr lvl="7" rtl="0">
              <a:spcBef>
                <a:spcPts val="0"/>
              </a:spcBef>
              <a:spcAft>
                <a:spcPts val="0"/>
              </a:spcAft>
              <a:buSzPts val="2400"/>
              <a:buNone/>
              <a:defRPr sz="12000"/>
            </a:lvl8pPr>
            <a:lvl9pPr lvl="8" rtl="0">
              <a:spcBef>
                <a:spcPts val="0"/>
              </a:spcBef>
              <a:spcAft>
                <a:spcPts val="0"/>
              </a:spcAft>
              <a:buSzPts val="2400"/>
              <a:buNone/>
              <a:defRPr sz="12000"/>
            </a:lvl9pPr>
          </a:lstStyle>
          <a:p>
            <a:r>
              <a:rPr lang="en-US"/>
              <a:t>Click to edit Master title style</a:t>
            </a:r>
            <a:endParaRPr/>
          </a:p>
        </p:txBody>
      </p:sp>
      <p:sp>
        <p:nvSpPr>
          <p:cNvPr id="46" name="Google Shape;46;p4"/>
          <p:cNvSpPr txBox="1">
            <a:spLocks noGrp="1"/>
          </p:cNvSpPr>
          <p:nvPr>
            <p:ph type="body" idx="1"/>
          </p:nvPr>
        </p:nvSpPr>
        <p:spPr>
          <a:xfrm>
            <a:off x="6487500" y="8360268"/>
            <a:ext cx="35194500" cy="15526400"/>
          </a:xfrm>
          <a:prstGeom prst="rect">
            <a:avLst/>
          </a:prstGeom>
        </p:spPr>
        <p:txBody>
          <a:bodyPr spcFirstLastPara="1" wrap="square" lIns="91425" tIns="91425" rIns="91425" bIns="91425" anchor="t" anchorCtr="0">
            <a:noAutofit/>
          </a:bodyPr>
          <a:lstStyle>
            <a:lvl1pPr marL="2285944" lvl="0" indent="-1555710" rtl="0">
              <a:spcBef>
                <a:spcPts val="0"/>
              </a:spcBef>
              <a:spcAft>
                <a:spcPts val="0"/>
              </a:spcAft>
              <a:buSzPts val="1300"/>
              <a:buChar char="●"/>
              <a:defRPr>
                <a:latin typeface="Univers" panose="020B0503020202020204" pitchFamily="34" charset="0"/>
              </a:defRPr>
            </a:lvl1pPr>
            <a:lvl2pPr marL="4571888" lvl="1" indent="-1492211" rtl="0">
              <a:spcBef>
                <a:spcPts val="7999"/>
              </a:spcBef>
              <a:spcAft>
                <a:spcPts val="0"/>
              </a:spcAft>
              <a:buSzPts val="1100"/>
              <a:buChar char="○"/>
              <a:defRPr/>
            </a:lvl2pPr>
            <a:lvl3pPr marL="6857828" lvl="2" indent="-1492211" rtl="0">
              <a:spcBef>
                <a:spcPts val="7999"/>
              </a:spcBef>
              <a:spcAft>
                <a:spcPts val="0"/>
              </a:spcAft>
              <a:buSzPts val="1100"/>
              <a:buChar char="■"/>
              <a:defRPr/>
            </a:lvl3pPr>
            <a:lvl4pPr marL="9143771" lvl="3" indent="-1492211" rtl="0">
              <a:spcBef>
                <a:spcPts val="7999"/>
              </a:spcBef>
              <a:spcAft>
                <a:spcPts val="0"/>
              </a:spcAft>
              <a:buSzPts val="1100"/>
              <a:buChar char="●"/>
              <a:defRPr/>
            </a:lvl4pPr>
            <a:lvl5pPr marL="11429715" lvl="4" indent="-1492211" rtl="0">
              <a:spcBef>
                <a:spcPts val="7999"/>
              </a:spcBef>
              <a:spcAft>
                <a:spcPts val="0"/>
              </a:spcAft>
              <a:buSzPts val="1100"/>
              <a:buChar char="○"/>
              <a:defRPr/>
            </a:lvl5pPr>
            <a:lvl6pPr marL="13715659" lvl="5" indent="-1492211" rtl="0">
              <a:spcBef>
                <a:spcPts val="7999"/>
              </a:spcBef>
              <a:spcAft>
                <a:spcPts val="0"/>
              </a:spcAft>
              <a:buSzPts val="1100"/>
              <a:buChar char="■"/>
              <a:defRPr/>
            </a:lvl6pPr>
            <a:lvl7pPr marL="16001599" lvl="6" indent="-1492211" rtl="0">
              <a:spcBef>
                <a:spcPts val="7999"/>
              </a:spcBef>
              <a:spcAft>
                <a:spcPts val="0"/>
              </a:spcAft>
              <a:buSzPts val="1100"/>
              <a:buChar char="●"/>
              <a:defRPr/>
            </a:lvl7pPr>
            <a:lvl8pPr marL="18287543" lvl="7" indent="-1492211" rtl="0">
              <a:spcBef>
                <a:spcPts val="7999"/>
              </a:spcBef>
              <a:spcAft>
                <a:spcPts val="0"/>
              </a:spcAft>
              <a:buSzPts val="1100"/>
              <a:buChar char="○"/>
              <a:defRPr/>
            </a:lvl8pPr>
            <a:lvl9pPr marL="20573486" lvl="8" indent="-1492211" rtl="0">
              <a:spcBef>
                <a:spcPts val="7999"/>
              </a:spcBef>
              <a:spcAft>
                <a:spcPts val="7999"/>
              </a:spcAft>
              <a:buSzPts val="1100"/>
              <a:buChar char="■"/>
              <a:defRPr/>
            </a:lvl9pPr>
          </a:lstStyle>
          <a:p>
            <a:pPr lvl="0"/>
            <a:r>
              <a:rPr lang="en-US"/>
              <a:t>Click to edit Master text styles</a:t>
            </a:r>
          </a:p>
        </p:txBody>
      </p:sp>
      <p:sp>
        <p:nvSpPr>
          <p:cNvPr id="47" name="Google Shape;47;p4"/>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424585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8"/>
        <p:cNvGrpSpPr/>
        <p:nvPr/>
      </p:nvGrpSpPr>
      <p:grpSpPr>
        <a:xfrm>
          <a:off x="0" y="0"/>
          <a:ext cx="0" cy="0"/>
          <a:chOff x="0" y="0"/>
          <a:chExt cx="0" cy="0"/>
        </a:xfrm>
      </p:grpSpPr>
      <p:grpSp>
        <p:nvGrpSpPr>
          <p:cNvPr id="49" name="Google Shape;49;p5"/>
          <p:cNvGrpSpPr/>
          <p:nvPr/>
        </p:nvGrpSpPr>
        <p:grpSpPr>
          <a:xfrm>
            <a:off x="0" y="2032010"/>
            <a:ext cx="5189250" cy="5420196"/>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52" name="Google Shape;52;p5"/>
          <p:cNvSpPr txBox="1">
            <a:spLocks noGrp="1"/>
          </p:cNvSpPr>
          <p:nvPr>
            <p:ph type="title"/>
          </p:nvPr>
        </p:nvSpPr>
        <p:spPr>
          <a:xfrm>
            <a:off x="6487500" y="2100000"/>
            <a:ext cx="35194500" cy="4875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12000"/>
            </a:lvl1pPr>
            <a:lvl2pPr lvl="1" rtl="0">
              <a:spcBef>
                <a:spcPts val="0"/>
              </a:spcBef>
              <a:spcAft>
                <a:spcPts val="0"/>
              </a:spcAft>
              <a:buSzPts val="2400"/>
              <a:buNone/>
              <a:defRPr sz="12000"/>
            </a:lvl2pPr>
            <a:lvl3pPr lvl="2" rtl="0">
              <a:spcBef>
                <a:spcPts val="0"/>
              </a:spcBef>
              <a:spcAft>
                <a:spcPts val="0"/>
              </a:spcAft>
              <a:buSzPts val="2400"/>
              <a:buNone/>
              <a:defRPr sz="12000"/>
            </a:lvl3pPr>
            <a:lvl4pPr lvl="3" rtl="0">
              <a:spcBef>
                <a:spcPts val="0"/>
              </a:spcBef>
              <a:spcAft>
                <a:spcPts val="0"/>
              </a:spcAft>
              <a:buSzPts val="2400"/>
              <a:buNone/>
              <a:defRPr sz="12000"/>
            </a:lvl4pPr>
            <a:lvl5pPr lvl="4" rtl="0">
              <a:spcBef>
                <a:spcPts val="0"/>
              </a:spcBef>
              <a:spcAft>
                <a:spcPts val="0"/>
              </a:spcAft>
              <a:buSzPts val="2400"/>
              <a:buNone/>
              <a:defRPr sz="12000"/>
            </a:lvl5pPr>
            <a:lvl6pPr lvl="5" rtl="0">
              <a:spcBef>
                <a:spcPts val="0"/>
              </a:spcBef>
              <a:spcAft>
                <a:spcPts val="0"/>
              </a:spcAft>
              <a:buSzPts val="2400"/>
              <a:buNone/>
              <a:defRPr sz="12000"/>
            </a:lvl6pPr>
            <a:lvl7pPr lvl="6" rtl="0">
              <a:spcBef>
                <a:spcPts val="0"/>
              </a:spcBef>
              <a:spcAft>
                <a:spcPts val="0"/>
              </a:spcAft>
              <a:buSzPts val="2400"/>
              <a:buNone/>
              <a:defRPr sz="12000"/>
            </a:lvl7pPr>
            <a:lvl8pPr lvl="7" rtl="0">
              <a:spcBef>
                <a:spcPts val="0"/>
              </a:spcBef>
              <a:spcAft>
                <a:spcPts val="0"/>
              </a:spcAft>
              <a:buSzPts val="2400"/>
              <a:buNone/>
              <a:defRPr sz="12000"/>
            </a:lvl8pPr>
            <a:lvl9pPr lvl="8" rtl="0">
              <a:spcBef>
                <a:spcPts val="0"/>
              </a:spcBef>
              <a:spcAft>
                <a:spcPts val="0"/>
              </a:spcAft>
              <a:buSzPts val="2400"/>
              <a:buNone/>
              <a:defRPr sz="12000"/>
            </a:lvl9pPr>
          </a:lstStyle>
          <a:p>
            <a:r>
              <a:rPr lang="en-US"/>
              <a:t>Click to edit Master title style</a:t>
            </a:r>
            <a:endParaRPr/>
          </a:p>
        </p:txBody>
      </p:sp>
      <p:sp>
        <p:nvSpPr>
          <p:cNvPr id="53" name="Google Shape;53;p5"/>
          <p:cNvSpPr txBox="1">
            <a:spLocks noGrp="1"/>
          </p:cNvSpPr>
          <p:nvPr>
            <p:ph type="body" idx="1"/>
          </p:nvPr>
        </p:nvSpPr>
        <p:spPr>
          <a:xfrm>
            <a:off x="6487500" y="8360268"/>
            <a:ext cx="17016000" cy="15526400"/>
          </a:xfrm>
          <a:prstGeom prst="rect">
            <a:avLst/>
          </a:prstGeom>
        </p:spPr>
        <p:txBody>
          <a:bodyPr spcFirstLastPara="1" wrap="square" lIns="91425" tIns="91425" rIns="91425" bIns="91425" anchor="t" anchorCtr="0">
            <a:noAutofit/>
          </a:bodyPr>
          <a:lstStyle>
            <a:lvl1pPr marL="2285944" lvl="0" indent="-1555710" rtl="0">
              <a:spcBef>
                <a:spcPts val="0"/>
              </a:spcBef>
              <a:spcAft>
                <a:spcPts val="0"/>
              </a:spcAft>
              <a:buSzPts val="1300"/>
              <a:buChar char="●"/>
              <a:defRPr/>
            </a:lvl1pPr>
            <a:lvl2pPr marL="4571888" lvl="1" indent="-1492211" rtl="0">
              <a:spcBef>
                <a:spcPts val="7999"/>
              </a:spcBef>
              <a:spcAft>
                <a:spcPts val="0"/>
              </a:spcAft>
              <a:buSzPts val="1100"/>
              <a:buChar char="○"/>
              <a:defRPr/>
            </a:lvl2pPr>
            <a:lvl3pPr marL="6857828" lvl="2" indent="-1492211" rtl="0">
              <a:spcBef>
                <a:spcPts val="7999"/>
              </a:spcBef>
              <a:spcAft>
                <a:spcPts val="0"/>
              </a:spcAft>
              <a:buSzPts val="1100"/>
              <a:buChar char="■"/>
              <a:defRPr/>
            </a:lvl3pPr>
            <a:lvl4pPr marL="9143771" lvl="3" indent="-1492211" rtl="0">
              <a:spcBef>
                <a:spcPts val="7999"/>
              </a:spcBef>
              <a:spcAft>
                <a:spcPts val="0"/>
              </a:spcAft>
              <a:buSzPts val="1100"/>
              <a:buChar char="●"/>
              <a:defRPr/>
            </a:lvl4pPr>
            <a:lvl5pPr marL="11429715" lvl="4" indent="-1492211" rtl="0">
              <a:spcBef>
                <a:spcPts val="7999"/>
              </a:spcBef>
              <a:spcAft>
                <a:spcPts val="0"/>
              </a:spcAft>
              <a:buSzPts val="1100"/>
              <a:buChar char="○"/>
              <a:defRPr/>
            </a:lvl5pPr>
            <a:lvl6pPr marL="13715659" lvl="5" indent="-1492211" rtl="0">
              <a:spcBef>
                <a:spcPts val="7999"/>
              </a:spcBef>
              <a:spcAft>
                <a:spcPts val="0"/>
              </a:spcAft>
              <a:buSzPts val="1100"/>
              <a:buChar char="■"/>
              <a:defRPr/>
            </a:lvl6pPr>
            <a:lvl7pPr marL="16001599" lvl="6" indent="-1492211" rtl="0">
              <a:spcBef>
                <a:spcPts val="7999"/>
              </a:spcBef>
              <a:spcAft>
                <a:spcPts val="0"/>
              </a:spcAft>
              <a:buSzPts val="1100"/>
              <a:buChar char="●"/>
              <a:defRPr/>
            </a:lvl7pPr>
            <a:lvl8pPr marL="18287543" lvl="7" indent="-1492211" rtl="0">
              <a:spcBef>
                <a:spcPts val="7999"/>
              </a:spcBef>
              <a:spcAft>
                <a:spcPts val="0"/>
              </a:spcAft>
              <a:buSzPts val="1100"/>
              <a:buChar char="○"/>
              <a:defRPr/>
            </a:lvl8pPr>
            <a:lvl9pPr marL="20573486" lvl="8" indent="-1492211" rtl="0">
              <a:spcBef>
                <a:spcPts val="7999"/>
              </a:spcBef>
              <a:spcAft>
                <a:spcPts val="7999"/>
              </a:spcAft>
              <a:buSzPts val="1100"/>
              <a:buChar char="■"/>
              <a:defRPr/>
            </a:lvl9pPr>
          </a:lstStyle>
          <a:p>
            <a:pPr lvl="0"/>
            <a:r>
              <a:rPr lang="en-US"/>
              <a:t>Click to edit Master text styles</a:t>
            </a:r>
          </a:p>
        </p:txBody>
      </p:sp>
      <p:sp>
        <p:nvSpPr>
          <p:cNvPr id="54" name="Google Shape;54;p5"/>
          <p:cNvSpPr txBox="1">
            <a:spLocks noGrp="1"/>
          </p:cNvSpPr>
          <p:nvPr>
            <p:ph type="body" idx="2"/>
          </p:nvPr>
        </p:nvSpPr>
        <p:spPr>
          <a:xfrm>
            <a:off x="24666105" y="8360268"/>
            <a:ext cx="17016000" cy="15526400"/>
          </a:xfrm>
          <a:prstGeom prst="rect">
            <a:avLst/>
          </a:prstGeom>
        </p:spPr>
        <p:txBody>
          <a:bodyPr spcFirstLastPara="1" wrap="square" lIns="91425" tIns="91425" rIns="91425" bIns="91425" anchor="t" anchorCtr="0">
            <a:noAutofit/>
          </a:bodyPr>
          <a:lstStyle>
            <a:lvl1pPr marL="2285944" lvl="0" indent="-1555710" rtl="0">
              <a:spcBef>
                <a:spcPts val="0"/>
              </a:spcBef>
              <a:spcAft>
                <a:spcPts val="0"/>
              </a:spcAft>
              <a:buSzPts val="1300"/>
              <a:buChar char="●"/>
              <a:defRPr/>
            </a:lvl1pPr>
            <a:lvl2pPr marL="4571888" lvl="1" indent="-1492211" rtl="0">
              <a:spcBef>
                <a:spcPts val="7999"/>
              </a:spcBef>
              <a:spcAft>
                <a:spcPts val="0"/>
              </a:spcAft>
              <a:buSzPts val="1100"/>
              <a:buChar char="○"/>
              <a:defRPr/>
            </a:lvl2pPr>
            <a:lvl3pPr marL="6857828" lvl="2" indent="-1492211" rtl="0">
              <a:spcBef>
                <a:spcPts val="7999"/>
              </a:spcBef>
              <a:spcAft>
                <a:spcPts val="0"/>
              </a:spcAft>
              <a:buSzPts val="1100"/>
              <a:buChar char="■"/>
              <a:defRPr/>
            </a:lvl3pPr>
            <a:lvl4pPr marL="9143771" lvl="3" indent="-1492211" rtl="0">
              <a:spcBef>
                <a:spcPts val="7999"/>
              </a:spcBef>
              <a:spcAft>
                <a:spcPts val="0"/>
              </a:spcAft>
              <a:buSzPts val="1100"/>
              <a:buChar char="●"/>
              <a:defRPr/>
            </a:lvl4pPr>
            <a:lvl5pPr marL="11429715" lvl="4" indent="-1492211" rtl="0">
              <a:spcBef>
                <a:spcPts val="7999"/>
              </a:spcBef>
              <a:spcAft>
                <a:spcPts val="0"/>
              </a:spcAft>
              <a:buSzPts val="1100"/>
              <a:buChar char="○"/>
              <a:defRPr/>
            </a:lvl5pPr>
            <a:lvl6pPr marL="13715659" lvl="5" indent="-1492211" rtl="0">
              <a:spcBef>
                <a:spcPts val="7999"/>
              </a:spcBef>
              <a:spcAft>
                <a:spcPts val="0"/>
              </a:spcAft>
              <a:buSzPts val="1100"/>
              <a:buChar char="■"/>
              <a:defRPr/>
            </a:lvl6pPr>
            <a:lvl7pPr marL="16001599" lvl="6" indent="-1492211" rtl="0">
              <a:spcBef>
                <a:spcPts val="7999"/>
              </a:spcBef>
              <a:spcAft>
                <a:spcPts val="0"/>
              </a:spcAft>
              <a:buSzPts val="1100"/>
              <a:buChar char="●"/>
              <a:defRPr/>
            </a:lvl7pPr>
            <a:lvl8pPr marL="18287543" lvl="7" indent="-1492211" rtl="0">
              <a:spcBef>
                <a:spcPts val="7999"/>
              </a:spcBef>
              <a:spcAft>
                <a:spcPts val="0"/>
              </a:spcAft>
              <a:buSzPts val="1100"/>
              <a:buChar char="○"/>
              <a:defRPr/>
            </a:lvl8pPr>
            <a:lvl9pPr marL="20573486" lvl="8" indent="-1492211" rtl="0">
              <a:spcBef>
                <a:spcPts val="7999"/>
              </a:spcBef>
              <a:spcAft>
                <a:spcPts val="7999"/>
              </a:spcAft>
              <a:buSzPts val="1100"/>
              <a:buChar char="■"/>
              <a:defRPr/>
            </a:lvl9pPr>
          </a:lstStyle>
          <a:p>
            <a:pPr lvl="0"/>
            <a:r>
              <a:rPr lang="en-US"/>
              <a:t>Click to edit Master text styles</a:t>
            </a:r>
          </a:p>
        </p:txBody>
      </p:sp>
      <p:sp>
        <p:nvSpPr>
          <p:cNvPr id="55" name="Google Shape;55;p5"/>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2391548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6"/>
        <p:cNvGrpSpPr/>
        <p:nvPr/>
      </p:nvGrpSpPr>
      <p:grpSpPr>
        <a:xfrm>
          <a:off x="0" y="0"/>
          <a:ext cx="0" cy="0"/>
          <a:chOff x="0" y="0"/>
          <a:chExt cx="0" cy="0"/>
        </a:xfrm>
      </p:grpSpPr>
      <p:grpSp>
        <p:nvGrpSpPr>
          <p:cNvPr id="57" name="Google Shape;57;p6"/>
          <p:cNvGrpSpPr/>
          <p:nvPr/>
        </p:nvGrpSpPr>
        <p:grpSpPr>
          <a:xfrm>
            <a:off x="0" y="2032010"/>
            <a:ext cx="5189250" cy="5420196"/>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60" name="Google Shape;60;p6"/>
          <p:cNvSpPr txBox="1">
            <a:spLocks noGrp="1"/>
          </p:cNvSpPr>
          <p:nvPr>
            <p:ph type="title"/>
          </p:nvPr>
        </p:nvSpPr>
        <p:spPr>
          <a:xfrm>
            <a:off x="6487500" y="2100000"/>
            <a:ext cx="35194500" cy="4875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12000">
                <a:latin typeface="Univers" panose="020B0503020202020204" pitchFamily="34" charset="0"/>
              </a:defRPr>
            </a:lvl1pPr>
            <a:lvl2pPr lvl="1" rtl="0">
              <a:spcBef>
                <a:spcPts val="0"/>
              </a:spcBef>
              <a:spcAft>
                <a:spcPts val="0"/>
              </a:spcAft>
              <a:buSzPts val="2400"/>
              <a:buNone/>
              <a:defRPr sz="12000"/>
            </a:lvl2pPr>
            <a:lvl3pPr lvl="2" rtl="0">
              <a:spcBef>
                <a:spcPts val="0"/>
              </a:spcBef>
              <a:spcAft>
                <a:spcPts val="0"/>
              </a:spcAft>
              <a:buSzPts val="2400"/>
              <a:buNone/>
              <a:defRPr sz="12000"/>
            </a:lvl3pPr>
            <a:lvl4pPr lvl="3" rtl="0">
              <a:spcBef>
                <a:spcPts val="0"/>
              </a:spcBef>
              <a:spcAft>
                <a:spcPts val="0"/>
              </a:spcAft>
              <a:buSzPts val="2400"/>
              <a:buNone/>
              <a:defRPr sz="12000"/>
            </a:lvl4pPr>
            <a:lvl5pPr lvl="4" rtl="0">
              <a:spcBef>
                <a:spcPts val="0"/>
              </a:spcBef>
              <a:spcAft>
                <a:spcPts val="0"/>
              </a:spcAft>
              <a:buSzPts val="2400"/>
              <a:buNone/>
              <a:defRPr sz="12000"/>
            </a:lvl5pPr>
            <a:lvl6pPr lvl="5" rtl="0">
              <a:spcBef>
                <a:spcPts val="0"/>
              </a:spcBef>
              <a:spcAft>
                <a:spcPts val="0"/>
              </a:spcAft>
              <a:buSzPts val="2400"/>
              <a:buNone/>
              <a:defRPr sz="12000"/>
            </a:lvl6pPr>
            <a:lvl7pPr lvl="6" rtl="0">
              <a:spcBef>
                <a:spcPts val="0"/>
              </a:spcBef>
              <a:spcAft>
                <a:spcPts val="0"/>
              </a:spcAft>
              <a:buSzPts val="2400"/>
              <a:buNone/>
              <a:defRPr sz="12000"/>
            </a:lvl7pPr>
            <a:lvl8pPr lvl="7" rtl="0">
              <a:spcBef>
                <a:spcPts val="0"/>
              </a:spcBef>
              <a:spcAft>
                <a:spcPts val="0"/>
              </a:spcAft>
              <a:buSzPts val="2400"/>
              <a:buNone/>
              <a:defRPr sz="12000"/>
            </a:lvl8pPr>
            <a:lvl9pPr lvl="8" rtl="0">
              <a:spcBef>
                <a:spcPts val="0"/>
              </a:spcBef>
              <a:spcAft>
                <a:spcPts val="0"/>
              </a:spcAft>
              <a:buSzPts val="2400"/>
              <a:buNone/>
              <a:defRPr sz="12000"/>
            </a:lvl9pPr>
          </a:lstStyle>
          <a:p>
            <a:r>
              <a:rPr lang="en-US"/>
              <a:t>Click to edit Master title style</a:t>
            </a:r>
            <a:endParaRPr/>
          </a:p>
        </p:txBody>
      </p:sp>
      <p:sp>
        <p:nvSpPr>
          <p:cNvPr id="61" name="Google Shape;61;p6"/>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519661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62"/>
        <p:cNvGrpSpPr/>
        <p:nvPr/>
      </p:nvGrpSpPr>
      <p:grpSpPr>
        <a:xfrm>
          <a:off x="0" y="0"/>
          <a:ext cx="0" cy="0"/>
          <a:chOff x="0" y="0"/>
          <a:chExt cx="0" cy="0"/>
        </a:xfrm>
      </p:grpSpPr>
      <p:grpSp>
        <p:nvGrpSpPr>
          <p:cNvPr id="63" name="Google Shape;63;p7"/>
          <p:cNvGrpSpPr/>
          <p:nvPr/>
        </p:nvGrpSpPr>
        <p:grpSpPr>
          <a:xfrm>
            <a:off x="0" y="2032010"/>
            <a:ext cx="5189250" cy="5420196"/>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66" name="Google Shape;66;p7"/>
          <p:cNvSpPr txBox="1">
            <a:spLocks noGrp="1"/>
          </p:cNvSpPr>
          <p:nvPr>
            <p:ph type="title"/>
          </p:nvPr>
        </p:nvSpPr>
        <p:spPr>
          <a:xfrm>
            <a:off x="6487500" y="2100000"/>
            <a:ext cx="18994500" cy="796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12000"/>
            </a:lvl1pPr>
            <a:lvl2pPr lvl="1" rtl="0">
              <a:spcBef>
                <a:spcPts val="0"/>
              </a:spcBef>
              <a:spcAft>
                <a:spcPts val="0"/>
              </a:spcAft>
              <a:buSzPts val="2400"/>
              <a:buNone/>
              <a:defRPr sz="12000"/>
            </a:lvl2pPr>
            <a:lvl3pPr lvl="2" rtl="0">
              <a:spcBef>
                <a:spcPts val="0"/>
              </a:spcBef>
              <a:spcAft>
                <a:spcPts val="0"/>
              </a:spcAft>
              <a:buSzPts val="2400"/>
              <a:buNone/>
              <a:defRPr sz="12000"/>
            </a:lvl3pPr>
            <a:lvl4pPr lvl="3" rtl="0">
              <a:spcBef>
                <a:spcPts val="0"/>
              </a:spcBef>
              <a:spcAft>
                <a:spcPts val="0"/>
              </a:spcAft>
              <a:buSzPts val="2400"/>
              <a:buNone/>
              <a:defRPr sz="12000"/>
            </a:lvl4pPr>
            <a:lvl5pPr lvl="4" rtl="0">
              <a:spcBef>
                <a:spcPts val="0"/>
              </a:spcBef>
              <a:spcAft>
                <a:spcPts val="0"/>
              </a:spcAft>
              <a:buSzPts val="2400"/>
              <a:buNone/>
              <a:defRPr sz="12000"/>
            </a:lvl5pPr>
            <a:lvl6pPr lvl="5" rtl="0">
              <a:spcBef>
                <a:spcPts val="0"/>
              </a:spcBef>
              <a:spcAft>
                <a:spcPts val="0"/>
              </a:spcAft>
              <a:buSzPts val="2400"/>
              <a:buNone/>
              <a:defRPr sz="12000"/>
            </a:lvl6pPr>
            <a:lvl7pPr lvl="6" rtl="0">
              <a:spcBef>
                <a:spcPts val="0"/>
              </a:spcBef>
              <a:spcAft>
                <a:spcPts val="0"/>
              </a:spcAft>
              <a:buSzPts val="2400"/>
              <a:buNone/>
              <a:defRPr sz="12000"/>
            </a:lvl7pPr>
            <a:lvl8pPr lvl="7" rtl="0">
              <a:spcBef>
                <a:spcPts val="0"/>
              </a:spcBef>
              <a:spcAft>
                <a:spcPts val="0"/>
              </a:spcAft>
              <a:buSzPts val="2400"/>
              <a:buNone/>
              <a:defRPr sz="12000"/>
            </a:lvl8pPr>
            <a:lvl9pPr lvl="8" rtl="0">
              <a:spcBef>
                <a:spcPts val="0"/>
              </a:spcBef>
              <a:spcAft>
                <a:spcPts val="0"/>
              </a:spcAft>
              <a:buSzPts val="2400"/>
              <a:buNone/>
              <a:defRPr sz="12000"/>
            </a:lvl9pPr>
          </a:lstStyle>
          <a:p>
            <a:r>
              <a:rPr lang="en-US"/>
              <a:t>Click to edit Master title style</a:t>
            </a:r>
            <a:endParaRPr/>
          </a:p>
        </p:txBody>
      </p:sp>
      <p:sp>
        <p:nvSpPr>
          <p:cNvPr id="67" name="Google Shape;67;p7"/>
          <p:cNvSpPr txBox="1">
            <a:spLocks noGrp="1"/>
          </p:cNvSpPr>
          <p:nvPr>
            <p:ph type="body" idx="1"/>
          </p:nvPr>
        </p:nvSpPr>
        <p:spPr>
          <a:xfrm>
            <a:off x="6487500" y="10520268"/>
            <a:ext cx="18994500" cy="12884800"/>
          </a:xfrm>
          <a:prstGeom prst="rect">
            <a:avLst/>
          </a:prstGeom>
        </p:spPr>
        <p:txBody>
          <a:bodyPr spcFirstLastPara="1" wrap="square" lIns="91425" tIns="91425" rIns="91425" bIns="91425" anchor="t" anchorCtr="0">
            <a:noAutofit/>
          </a:bodyPr>
          <a:lstStyle>
            <a:lvl1pPr marL="2285944" lvl="0" indent="-1555710" rtl="0">
              <a:spcBef>
                <a:spcPts val="0"/>
              </a:spcBef>
              <a:spcAft>
                <a:spcPts val="0"/>
              </a:spcAft>
              <a:buSzPts val="1300"/>
              <a:buChar char="●"/>
              <a:defRPr/>
            </a:lvl1pPr>
            <a:lvl2pPr marL="4571888" lvl="1" indent="-1492211" rtl="0">
              <a:spcBef>
                <a:spcPts val="7999"/>
              </a:spcBef>
              <a:spcAft>
                <a:spcPts val="0"/>
              </a:spcAft>
              <a:buSzPts val="1100"/>
              <a:buChar char="○"/>
              <a:defRPr/>
            </a:lvl2pPr>
            <a:lvl3pPr marL="6857828" lvl="2" indent="-1492211" rtl="0">
              <a:spcBef>
                <a:spcPts val="7999"/>
              </a:spcBef>
              <a:spcAft>
                <a:spcPts val="0"/>
              </a:spcAft>
              <a:buSzPts val="1100"/>
              <a:buChar char="■"/>
              <a:defRPr/>
            </a:lvl3pPr>
            <a:lvl4pPr marL="9143771" lvl="3" indent="-1492211" rtl="0">
              <a:spcBef>
                <a:spcPts val="7999"/>
              </a:spcBef>
              <a:spcAft>
                <a:spcPts val="0"/>
              </a:spcAft>
              <a:buSzPts val="1100"/>
              <a:buChar char="●"/>
              <a:defRPr/>
            </a:lvl4pPr>
            <a:lvl5pPr marL="11429715" lvl="4" indent="-1492211" rtl="0">
              <a:spcBef>
                <a:spcPts val="7999"/>
              </a:spcBef>
              <a:spcAft>
                <a:spcPts val="0"/>
              </a:spcAft>
              <a:buSzPts val="1100"/>
              <a:buChar char="○"/>
              <a:defRPr/>
            </a:lvl5pPr>
            <a:lvl6pPr marL="13715659" lvl="5" indent="-1492211" rtl="0">
              <a:spcBef>
                <a:spcPts val="7999"/>
              </a:spcBef>
              <a:spcAft>
                <a:spcPts val="0"/>
              </a:spcAft>
              <a:buSzPts val="1100"/>
              <a:buChar char="■"/>
              <a:defRPr/>
            </a:lvl6pPr>
            <a:lvl7pPr marL="16001599" lvl="6" indent="-1492211" rtl="0">
              <a:spcBef>
                <a:spcPts val="7999"/>
              </a:spcBef>
              <a:spcAft>
                <a:spcPts val="0"/>
              </a:spcAft>
              <a:buSzPts val="1100"/>
              <a:buChar char="●"/>
              <a:defRPr/>
            </a:lvl7pPr>
            <a:lvl8pPr marL="18287543" lvl="7" indent="-1492211" rtl="0">
              <a:spcBef>
                <a:spcPts val="7999"/>
              </a:spcBef>
              <a:spcAft>
                <a:spcPts val="0"/>
              </a:spcAft>
              <a:buSzPts val="1100"/>
              <a:buChar char="○"/>
              <a:defRPr/>
            </a:lvl8pPr>
            <a:lvl9pPr marL="20573486" lvl="8" indent="-1492211" rtl="0">
              <a:spcBef>
                <a:spcPts val="7999"/>
              </a:spcBef>
              <a:spcAft>
                <a:spcPts val="7999"/>
              </a:spcAft>
              <a:buSzPts val="1100"/>
              <a:buChar char="■"/>
              <a:defRPr/>
            </a:lvl9pPr>
          </a:lstStyle>
          <a:p>
            <a:pPr lvl="0"/>
            <a:r>
              <a:rPr lang="en-US"/>
              <a:t>Click to edit Master text styles</a:t>
            </a:r>
          </a:p>
        </p:txBody>
      </p:sp>
      <p:sp>
        <p:nvSpPr>
          <p:cNvPr id="68" name="Google Shape;68;p7"/>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1436981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69"/>
        <p:cNvGrpSpPr/>
        <p:nvPr/>
      </p:nvGrpSpPr>
      <p:grpSpPr>
        <a:xfrm>
          <a:off x="0" y="0"/>
          <a:ext cx="0" cy="0"/>
          <a:chOff x="0" y="0"/>
          <a:chExt cx="0" cy="0"/>
        </a:xfrm>
      </p:grpSpPr>
      <p:grpSp>
        <p:nvGrpSpPr>
          <p:cNvPr id="70" name="Google Shape;70;p8"/>
          <p:cNvGrpSpPr/>
          <p:nvPr/>
        </p:nvGrpSpPr>
        <p:grpSpPr>
          <a:xfrm>
            <a:off x="22032000" y="0"/>
            <a:ext cx="23688000" cy="274320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89" name="Google Shape;89;p8"/>
          <p:cNvSpPr txBox="1">
            <a:spLocks noGrp="1"/>
          </p:cNvSpPr>
          <p:nvPr>
            <p:ph type="title"/>
          </p:nvPr>
        </p:nvSpPr>
        <p:spPr>
          <a:xfrm>
            <a:off x="4119251" y="4622800"/>
            <a:ext cx="22935000" cy="18779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90" name="Google Shape;90;p8"/>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1120784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1"/>
        <p:cNvGrpSpPr/>
        <p:nvPr/>
      </p:nvGrpSpPr>
      <p:grpSpPr>
        <a:xfrm>
          <a:off x="0" y="0"/>
          <a:ext cx="0" cy="0"/>
          <a:chOff x="0" y="0"/>
          <a:chExt cx="0" cy="0"/>
        </a:xfrm>
      </p:grpSpPr>
      <p:grpSp>
        <p:nvGrpSpPr>
          <p:cNvPr id="92" name="Google Shape;92;p9"/>
          <p:cNvGrpSpPr/>
          <p:nvPr/>
        </p:nvGrpSpPr>
        <p:grpSpPr>
          <a:xfrm>
            <a:off x="0" y="2032010"/>
            <a:ext cx="5189250" cy="5420196"/>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95" name="Google Shape;95;p9"/>
          <p:cNvSpPr txBox="1">
            <a:spLocks noGrp="1"/>
          </p:cNvSpPr>
          <p:nvPr>
            <p:ph type="title"/>
          </p:nvPr>
        </p:nvSpPr>
        <p:spPr>
          <a:xfrm>
            <a:off x="6487500" y="8844400"/>
            <a:ext cx="15181500" cy="934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12000"/>
            </a:lvl1pPr>
            <a:lvl2pPr lvl="1" rtl="0">
              <a:spcBef>
                <a:spcPts val="0"/>
              </a:spcBef>
              <a:spcAft>
                <a:spcPts val="0"/>
              </a:spcAft>
              <a:buSzPts val="2400"/>
              <a:buNone/>
              <a:defRPr sz="12000"/>
            </a:lvl2pPr>
            <a:lvl3pPr lvl="2" rtl="0">
              <a:spcBef>
                <a:spcPts val="0"/>
              </a:spcBef>
              <a:spcAft>
                <a:spcPts val="0"/>
              </a:spcAft>
              <a:buSzPts val="2400"/>
              <a:buNone/>
              <a:defRPr sz="12000"/>
            </a:lvl3pPr>
            <a:lvl4pPr lvl="3" rtl="0">
              <a:spcBef>
                <a:spcPts val="0"/>
              </a:spcBef>
              <a:spcAft>
                <a:spcPts val="0"/>
              </a:spcAft>
              <a:buSzPts val="2400"/>
              <a:buNone/>
              <a:defRPr sz="12000"/>
            </a:lvl4pPr>
            <a:lvl5pPr lvl="4" rtl="0">
              <a:spcBef>
                <a:spcPts val="0"/>
              </a:spcBef>
              <a:spcAft>
                <a:spcPts val="0"/>
              </a:spcAft>
              <a:buSzPts val="2400"/>
              <a:buNone/>
              <a:defRPr sz="12000"/>
            </a:lvl5pPr>
            <a:lvl6pPr lvl="5" rtl="0">
              <a:spcBef>
                <a:spcPts val="0"/>
              </a:spcBef>
              <a:spcAft>
                <a:spcPts val="0"/>
              </a:spcAft>
              <a:buSzPts val="2400"/>
              <a:buNone/>
              <a:defRPr sz="12000"/>
            </a:lvl6pPr>
            <a:lvl7pPr lvl="6" rtl="0">
              <a:spcBef>
                <a:spcPts val="0"/>
              </a:spcBef>
              <a:spcAft>
                <a:spcPts val="0"/>
              </a:spcAft>
              <a:buSzPts val="2400"/>
              <a:buNone/>
              <a:defRPr sz="12000"/>
            </a:lvl7pPr>
            <a:lvl8pPr lvl="7" rtl="0">
              <a:spcBef>
                <a:spcPts val="0"/>
              </a:spcBef>
              <a:spcAft>
                <a:spcPts val="0"/>
              </a:spcAft>
              <a:buSzPts val="2400"/>
              <a:buNone/>
              <a:defRPr sz="12000"/>
            </a:lvl8pPr>
            <a:lvl9pPr lvl="8" rtl="0">
              <a:spcBef>
                <a:spcPts val="0"/>
              </a:spcBef>
              <a:spcAft>
                <a:spcPts val="0"/>
              </a:spcAft>
              <a:buSzPts val="2400"/>
              <a:buNone/>
              <a:defRPr sz="12000"/>
            </a:lvl9pPr>
          </a:lstStyle>
          <a:p>
            <a:r>
              <a:rPr lang="en-US"/>
              <a:t>Click to edit Master title style</a:t>
            </a:r>
            <a:endParaRPr/>
          </a:p>
        </p:txBody>
      </p:sp>
      <p:sp>
        <p:nvSpPr>
          <p:cNvPr id="96" name="Google Shape;96;p9"/>
          <p:cNvSpPr txBox="1">
            <a:spLocks noGrp="1"/>
          </p:cNvSpPr>
          <p:nvPr>
            <p:ph type="subTitle" idx="1"/>
          </p:nvPr>
        </p:nvSpPr>
        <p:spPr>
          <a:xfrm>
            <a:off x="6487500" y="18869332"/>
            <a:ext cx="15181500" cy="269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300"/>
              <a:buNone/>
              <a:defRPr/>
            </a:lvl1pPr>
            <a:lvl2pPr lvl="1" rtl="0">
              <a:lnSpc>
                <a:spcPct val="100000"/>
              </a:lnSpc>
              <a:spcBef>
                <a:spcPts val="0"/>
              </a:spcBef>
              <a:spcAft>
                <a:spcPts val="0"/>
              </a:spcAft>
              <a:buSzPts val="1300"/>
              <a:buNone/>
              <a:defRPr sz="6499"/>
            </a:lvl2pPr>
            <a:lvl3pPr lvl="2" rtl="0">
              <a:lnSpc>
                <a:spcPct val="100000"/>
              </a:lnSpc>
              <a:spcBef>
                <a:spcPts val="0"/>
              </a:spcBef>
              <a:spcAft>
                <a:spcPts val="0"/>
              </a:spcAft>
              <a:buSzPts val="1300"/>
              <a:buNone/>
              <a:defRPr sz="6499"/>
            </a:lvl3pPr>
            <a:lvl4pPr lvl="3" rtl="0">
              <a:lnSpc>
                <a:spcPct val="100000"/>
              </a:lnSpc>
              <a:spcBef>
                <a:spcPts val="0"/>
              </a:spcBef>
              <a:spcAft>
                <a:spcPts val="0"/>
              </a:spcAft>
              <a:buSzPts val="1300"/>
              <a:buNone/>
              <a:defRPr sz="6499"/>
            </a:lvl4pPr>
            <a:lvl5pPr lvl="4" rtl="0">
              <a:lnSpc>
                <a:spcPct val="100000"/>
              </a:lnSpc>
              <a:spcBef>
                <a:spcPts val="0"/>
              </a:spcBef>
              <a:spcAft>
                <a:spcPts val="0"/>
              </a:spcAft>
              <a:buSzPts val="1300"/>
              <a:buNone/>
              <a:defRPr sz="6499"/>
            </a:lvl5pPr>
            <a:lvl6pPr lvl="5" rtl="0">
              <a:lnSpc>
                <a:spcPct val="100000"/>
              </a:lnSpc>
              <a:spcBef>
                <a:spcPts val="0"/>
              </a:spcBef>
              <a:spcAft>
                <a:spcPts val="0"/>
              </a:spcAft>
              <a:buSzPts val="1300"/>
              <a:buNone/>
              <a:defRPr sz="6499"/>
            </a:lvl6pPr>
            <a:lvl7pPr lvl="6" rtl="0">
              <a:lnSpc>
                <a:spcPct val="100000"/>
              </a:lnSpc>
              <a:spcBef>
                <a:spcPts val="0"/>
              </a:spcBef>
              <a:spcAft>
                <a:spcPts val="0"/>
              </a:spcAft>
              <a:buSzPts val="1300"/>
              <a:buNone/>
              <a:defRPr sz="6499"/>
            </a:lvl7pPr>
            <a:lvl8pPr lvl="7" rtl="0">
              <a:lnSpc>
                <a:spcPct val="100000"/>
              </a:lnSpc>
              <a:spcBef>
                <a:spcPts val="0"/>
              </a:spcBef>
              <a:spcAft>
                <a:spcPts val="0"/>
              </a:spcAft>
              <a:buSzPts val="1300"/>
              <a:buNone/>
              <a:defRPr sz="6499"/>
            </a:lvl8pPr>
            <a:lvl9pPr lvl="8" rtl="0">
              <a:lnSpc>
                <a:spcPct val="100000"/>
              </a:lnSpc>
              <a:spcBef>
                <a:spcPts val="0"/>
              </a:spcBef>
              <a:spcAft>
                <a:spcPts val="0"/>
              </a:spcAft>
              <a:buSzPts val="1300"/>
              <a:buNone/>
              <a:defRPr sz="6499"/>
            </a:lvl9pPr>
          </a:lstStyle>
          <a:p>
            <a:r>
              <a:rPr lang="en-US"/>
              <a:t>Click to edit Master subtitle style</a:t>
            </a:r>
            <a:endParaRPr/>
          </a:p>
        </p:txBody>
      </p:sp>
      <p:sp>
        <p:nvSpPr>
          <p:cNvPr id="97" name="Google Shape;97;p9"/>
          <p:cNvSpPr txBox="1">
            <a:spLocks noGrp="1"/>
          </p:cNvSpPr>
          <p:nvPr>
            <p:ph type="body" idx="2"/>
          </p:nvPr>
        </p:nvSpPr>
        <p:spPr>
          <a:xfrm>
            <a:off x="23241000" y="9048532"/>
            <a:ext cx="18384000" cy="12520000"/>
          </a:xfrm>
          <a:prstGeom prst="rect">
            <a:avLst/>
          </a:prstGeom>
        </p:spPr>
        <p:txBody>
          <a:bodyPr spcFirstLastPara="1" wrap="square" lIns="91425" tIns="91425" rIns="91425" bIns="91425" anchor="t" anchorCtr="0">
            <a:noAutofit/>
          </a:bodyPr>
          <a:lstStyle>
            <a:lvl1pPr marL="2285944" lvl="0" indent="-1555710" rtl="0">
              <a:spcBef>
                <a:spcPts val="0"/>
              </a:spcBef>
              <a:spcAft>
                <a:spcPts val="0"/>
              </a:spcAft>
              <a:buSzPts val="1300"/>
              <a:buChar char="●"/>
              <a:defRPr/>
            </a:lvl1pPr>
            <a:lvl2pPr marL="4571888" lvl="1" indent="-1492211" rtl="0">
              <a:spcBef>
                <a:spcPts val="7999"/>
              </a:spcBef>
              <a:spcAft>
                <a:spcPts val="0"/>
              </a:spcAft>
              <a:buSzPts val="1100"/>
              <a:buChar char="○"/>
              <a:defRPr/>
            </a:lvl2pPr>
            <a:lvl3pPr marL="6857828" lvl="2" indent="-1492211" rtl="0">
              <a:spcBef>
                <a:spcPts val="7999"/>
              </a:spcBef>
              <a:spcAft>
                <a:spcPts val="0"/>
              </a:spcAft>
              <a:buSzPts val="1100"/>
              <a:buChar char="■"/>
              <a:defRPr/>
            </a:lvl3pPr>
            <a:lvl4pPr marL="9143771" lvl="3" indent="-1492211" rtl="0">
              <a:spcBef>
                <a:spcPts val="7999"/>
              </a:spcBef>
              <a:spcAft>
                <a:spcPts val="0"/>
              </a:spcAft>
              <a:buSzPts val="1100"/>
              <a:buChar char="●"/>
              <a:defRPr/>
            </a:lvl4pPr>
            <a:lvl5pPr marL="11429715" lvl="4" indent="-1492211" rtl="0">
              <a:spcBef>
                <a:spcPts val="7999"/>
              </a:spcBef>
              <a:spcAft>
                <a:spcPts val="0"/>
              </a:spcAft>
              <a:buSzPts val="1100"/>
              <a:buChar char="○"/>
              <a:defRPr/>
            </a:lvl5pPr>
            <a:lvl6pPr marL="13715659" lvl="5" indent="-1492211" rtl="0">
              <a:spcBef>
                <a:spcPts val="7999"/>
              </a:spcBef>
              <a:spcAft>
                <a:spcPts val="0"/>
              </a:spcAft>
              <a:buSzPts val="1100"/>
              <a:buChar char="■"/>
              <a:defRPr/>
            </a:lvl6pPr>
            <a:lvl7pPr marL="16001599" lvl="6" indent="-1492211" rtl="0">
              <a:spcBef>
                <a:spcPts val="7999"/>
              </a:spcBef>
              <a:spcAft>
                <a:spcPts val="0"/>
              </a:spcAft>
              <a:buSzPts val="1100"/>
              <a:buChar char="●"/>
              <a:defRPr/>
            </a:lvl7pPr>
            <a:lvl8pPr marL="18287543" lvl="7" indent="-1492211" rtl="0">
              <a:spcBef>
                <a:spcPts val="7999"/>
              </a:spcBef>
              <a:spcAft>
                <a:spcPts val="0"/>
              </a:spcAft>
              <a:buSzPts val="1100"/>
              <a:buChar char="○"/>
              <a:defRPr/>
            </a:lvl8pPr>
            <a:lvl9pPr marL="20573486" lvl="8" indent="-1492211" rtl="0">
              <a:spcBef>
                <a:spcPts val="7999"/>
              </a:spcBef>
              <a:spcAft>
                <a:spcPts val="7999"/>
              </a:spcAft>
              <a:buSzPts val="1100"/>
              <a:buChar char="■"/>
              <a:defRPr/>
            </a:lvl9pPr>
          </a:lstStyle>
          <a:p>
            <a:pPr lvl="0"/>
            <a:r>
              <a:rPr lang="en-US"/>
              <a:t>Click to edit Master text styles</a:t>
            </a:r>
          </a:p>
        </p:txBody>
      </p:sp>
      <p:sp>
        <p:nvSpPr>
          <p:cNvPr id="98" name="Google Shape;98;p9"/>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3894541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9"/>
        <p:cNvGrpSpPr/>
        <p:nvPr/>
      </p:nvGrpSpPr>
      <p:grpSpPr>
        <a:xfrm>
          <a:off x="0" y="0"/>
          <a:ext cx="0" cy="0"/>
          <a:chOff x="0" y="0"/>
          <a:chExt cx="0" cy="0"/>
        </a:xfrm>
      </p:grpSpPr>
      <p:grpSp>
        <p:nvGrpSpPr>
          <p:cNvPr id="100" name="Google Shape;100;p10"/>
          <p:cNvGrpSpPr/>
          <p:nvPr/>
        </p:nvGrpSpPr>
        <p:grpSpPr>
          <a:xfrm>
            <a:off x="4" y="22019052"/>
            <a:ext cx="3494625" cy="3651504"/>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103" name="Google Shape;103;p10"/>
          <p:cNvSpPr txBox="1">
            <a:spLocks noGrp="1"/>
          </p:cNvSpPr>
          <p:nvPr>
            <p:ph type="body" idx="1"/>
          </p:nvPr>
        </p:nvSpPr>
        <p:spPr>
          <a:xfrm>
            <a:off x="4063624" y="22962000"/>
            <a:ext cx="34680000" cy="2793600"/>
          </a:xfrm>
          <a:prstGeom prst="rect">
            <a:avLst/>
          </a:prstGeom>
        </p:spPr>
        <p:txBody>
          <a:bodyPr spcFirstLastPara="1" wrap="square" lIns="91425" tIns="91425" rIns="91425" bIns="91425" anchor="ctr" anchorCtr="0">
            <a:noAutofit/>
          </a:bodyPr>
          <a:lstStyle>
            <a:lvl1pPr marL="2285944" lvl="0" indent="-1142970" rtl="0">
              <a:lnSpc>
                <a:spcPct val="100000"/>
              </a:lnSpc>
              <a:spcBef>
                <a:spcPts val="0"/>
              </a:spcBef>
              <a:spcAft>
                <a:spcPts val="0"/>
              </a:spcAft>
              <a:buSzPts val="1300"/>
              <a:buNone/>
              <a:defRPr/>
            </a:lvl1pPr>
          </a:lstStyle>
          <a:p>
            <a:pPr lvl="0"/>
            <a:r>
              <a:rPr lang="en-US"/>
              <a:t>Click to edit Master text styles</a:t>
            </a:r>
          </a:p>
        </p:txBody>
      </p:sp>
      <p:sp>
        <p:nvSpPr>
          <p:cNvPr id="104" name="Google Shape;104;p10"/>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868531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05"/>
        <p:cNvGrpSpPr/>
        <p:nvPr/>
      </p:nvGrpSpPr>
      <p:grpSpPr>
        <a:xfrm>
          <a:off x="0" y="0"/>
          <a:ext cx="0" cy="0"/>
          <a:chOff x="0" y="0"/>
          <a:chExt cx="0" cy="0"/>
        </a:xfrm>
      </p:grpSpPr>
      <p:grpSp>
        <p:nvGrpSpPr>
          <p:cNvPr id="106" name="Google Shape;106;p11"/>
          <p:cNvGrpSpPr/>
          <p:nvPr/>
        </p:nvGrpSpPr>
        <p:grpSpPr>
          <a:xfrm>
            <a:off x="22032000" y="4"/>
            <a:ext cx="23688000" cy="27429680"/>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7001"/>
            </a:p>
          </p:txBody>
        </p:sp>
      </p:grpSp>
      <p:sp>
        <p:nvSpPr>
          <p:cNvPr id="125" name="Google Shape;125;p11"/>
          <p:cNvSpPr txBox="1">
            <a:spLocks noGrp="1"/>
          </p:cNvSpPr>
          <p:nvPr>
            <p:ph type="title" hasCustomPrompt="1"/>
          </p:nvPr>
        </p:nvSpPr>
        <p:spPr>
          <a:xfrm>
            <a:off x="4119251" y="6851600"/>
            <a:ext cx="23880000" cy="6937600"/>
          </a:xfrm>
          <a:prstGeom prst="rect">
            <a:avLst/>
          </a:prstGeom>
        </p:spPr>
        <p:txBody>
          <a:bodyPr spcFirstLastPara="1" wrap="square" lIns="91425" tIns="91425" rIns="91425" bIns="91425" anchor="t" anchorCtr="0">
            <a:noAutofit/>
          </a:bodyPr>
          <a:lstStyle>
            <a:lvl1pPr lvl="0" rtl="0">
              <a:spcBef>
                <a:spcPts val="0"/>
              </a:spcBef>
              <a:spcAft>
                <a:spcPts val="0"/>
              </a:spcAft>
              <a:buSzPts val="8000"/>
              <a:buNone/>
              <a:defRPr sz="39998"/>
            </a:lvl1pPr>
            <a:lvl2pPr lvl="1" rtl="0">
              <a:spcBef>
                <a:spcPts val="0"/>
              </a:spcBef>
              <a:spcAft>
                <a:spcPts val="0"/>
              </a:spcAft>
              <a:buSzPts val="8000"/>
              <a:buNone/>
              <a:defRPr sz="39998"/>
            </a:lvl2pPr>
            <a:lvl3pPr lvl="2" rtl="0">
              <a:spcBef>
                <a:spcPts val="0"/>
              </a:spcBef>
              <a:spcAft>
                <a:spcPts val="0"/>
              </a:spcAft>
              <a:buSzPts val="8000"/>
              <a:buNone/>
              <a:defRPr sz="39998"/>
            </a:lvl3pPr>
            <a:lvl4pPr lvl="3" rtl="0">
              <a:spcBef>
                <a:spcPts val="0"/>
              </a:spcBef>
              <a:spcAft>
                <a:spcPts val="0"/>
              </a:spcAft>
              <a:buSzPts val="8000"/>
              <a:buNone/>
              <a:defRPr sz="39998"/>
            </a:lvl4pPr>
            <a:lvl5pPr lvl="4" rtl="0">
              <a:spcBef>
                <a:spcPts val="0"/>
              </a:spcBef>
              <a:spcAft>
                <a:spcPts val="0"/>
              </a:spcAft>
              <a:buSzPts val="8000"/>
              <a:buNone/>
              <a:defRPr sz="39998"/>
            </a:lvl5pPr>
            <a:lvl6pPr lvl="5" rtl="0">
              <a:spcBef>
                <a:spcPts val="0"/>
              </a:spcBef>
              <a:spcAft>
                <a:spcPts val="0"/>
              </a:spcAft>
              <a:buSzPts val="8000"/>
              <a:buNone/>
              <a:defRPr sz="39998"/>
            </a:lvl6pPr>
            <a:lvl7pPr lvl="6" rtl="0">
              <a:spcBef>
                <a:spcPts val="0"/>
              </a:spcBef>
              <a:spcAft>
                <a:spcPts val="0"/>
              </a:spcAft>
              <a:buSzPts val="8000"/>
              <a:buNone/>
              <a:defRPr sz="39998"/>
            </a:lvl7pPr>
            <a:lvl8pPr lvl="7" rtl="0">
              <a:spcBef>
                <a:spcPts val="0"/>
              </a:spcBef>
              <a:spcAft>
                <a:spcPts val="0"/>
              </a:spcAft>
              <a:buSzPts val="8000"/>
              <a:buNone/>
              <a:defRPr sz="39998"/>
            </a:lvl8pPr>
            <a:lvl9pPr lvl="8" rtl="0">
              <a:spcBef>
                <a:spcPts val="0"/>
              </a:spcBef>
              <a:spcAft>
                <a:spcPts val="0"/>
              </a:spcAft>
              <a:buSzPts val="8000"/>
              <a:buNone/>
              <a:defRPr sz="39998"/>
            </a:lvl9pPr>
          </a:lstStyle>
          <a:p>
            <a:r>
              <a:t>xx%</a:t>
            </a:r>
          </a:p>
        </p:txBody>
      </p:sp>
      <p:sp>
        <p:nvSpPr>
          <p:cNvPr id="126" name="Google Shape;126;p11"/>
          <p:cNvSpPr txBox="1">
            <a:spLocks noGrp="1"/>
          </p:cNvSpPr>
          <p:nvPr>
            <p:ph type="body" idx="1"/>
          </p:nvPr>
        </p:nvSpPr>
        <p:spPr>
          <a:xfrm>
            <a:off x="4119251" y="14096660"/>
            <a:ext cx="23880000" cy="6500800"/>
          </a:xfrm>
          <a:prstGeom prst="rect">
            <a:avLst/>
          </a:prstGeom>
        </p:spPr>
        <p:txBody>
          <a:bodyPr spcFirstLastPara="1" wrap="square" lIns="91425" tIns="91425" rIns="91425" bIns="91425" anchor="t" anchorCtr="0">
            <a:noAutofit/>
          </a:bodyPr>
          <a:lstStyle>
            <a:lvl1pPr marL="2285944" lvl="0" indent="-1555710" rtl="0">
              <a:spcBef>
                <a:spcPts val="0"/>
              </a:spcBef>
              <a:spcAft>
                <a:spcPts val="0"/>
              </a:spcAft>
              <a:buSzPts val="1300"/>
              <a:buChar char="●"/>
              <a:defRPr/>
            </a:lvl1pPr>
            <a:lvl2pPr marL="4571888" lvl="1" indent="-1492211" rtl="0">
              <a:spcBef>
                <a:spcPts val="7999"/>
              </a:spcBef>
              <a:spcAft>
                <a:spcPts val="0"/>
              </a:spcAft>
              <a:buSzPts val="1100"/>
              <a:buChar char="○"/>
              <a:defRPr/>
            </a:lvl2pPr>
            <a:lvl3pPr marL="6857828" lvl="2" indent="-1492211" rtl="0">
              <a:spcBef>
                <a:spcPts val="7999"/>
              </a:spcBef>
              <a:spcAft>
                <a:spcPts val="0"/>
              </a:spcAft>
              <a:buSzPts val="1100"/>
              <a:buChar char="■"/>
              <a:defRPr/>
            </a:lvl3pPr>
            <a:lvl4pPr marL="9143771" lvl="3" indent="-1492211" rtl="0">
              <a:spcBef>
                <a:spcPts val="7999"/>
              </a:spcBef>
              <a:spcAft>
                <a:spcPts val="0"/>
              </a:spcAft>
              <a:buSzPts val="1100"/>
              <a:buChar char="●"/>
              <a:defRPr/>
            </a:lvl4pPr>
            <a:lvl5pPr marL="11429715" lvl="4" indent="-1492211" rtl="0">
              <a:spcBef>
                <a:spcPts val="7999"/>
              </a:spcBef>
              <a:spcAft>
                <a:spcPts val="0"/>
              </a:spcAft>
              <a:buSzPts val="1100"/>
              <a:buChar char="○"/>
              <a:defRPr/>
            </a:lvl5pPr>
            <a:lvl6pPr marL="13715659" lvl="5" indent="-1492211" rtl="0">
              <a:spcBef>
                <a:spcPts val="7999"/>
              </a:spcBef>
              <a:spcAft>
                <a:spcPts val="0"/>
              </a:spcAft>
              <a:buSzPts val="1100"/>
              <a:buChar char="■"/>
              <a:defRPr/>
            </a:lvl6pPr>
            <a:lvl7pPr marL="16001599" lvl="6" indent="-1492211" rtl="0">
              <a:spcBef>
                <a:spcPts val="7999"/>
              </a:spcBef>
              <a:spcAft>
                <a:spcPts val="0"/>
              </a:spcAft>
              <a:buSzPts val="1100"/>
              <a:buChar char="●"/>
              <a:defRPr/>
            </a:lvl7pPr>
            <a:lvl8pPr marL="18287543" lvl="7" indent="-1492211" rtl="0">
              <a:spcBef>
                <a:spcPts val="7999"/>
              </a:spcBef>
              <a:spcAft>
                <a:spcPts val="0"/>
              </a:spcAft>
              <a:buSzPts val="1100"/>
              <a:buChar char="○"/>
              <a:defRPr/>
            </a:lvl8pPr>
            <a:lvl9pPr marL="20573486" lvl="8" indent="-1492211" rtl="0">
              <a:spcBef>
                <a:spcPts val="7999"/>
              </a:spcBef>
              <a:spcAft>
                <a:spcPts val="7999"/>
              </a:spcAft>
              <a:buSzPts val="1100"/>
              <a:buChar char="■"/>
              <a:defRPr/>
            </a:lvl9pPr>
          </a:lstStyle>
          <a:p>
            <a:pPr lvl="0"/>
            <a:r>
              <a:rPr lang="en-US"/>
              <a:t>Click to edit Master text styles</a:t>
            </a:r>
          </a:p>
        </p:txBody>
      </p:sp>
      <p:sp>
        <p:nvSpPr>
          <p:cNvPr id="127" name="Google Shape;127;p11"/>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696253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42362291" y="24870492"/>
            <a:ext cx="2743500" cy="2099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1018529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3/14/2021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4146493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00000" y="7302500"/>
            <a:ext cx="1884456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699400" y="7302500"/>
            <a:ext cx="1887735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5D6BDF-9D0E-4E2B-85B8-D8F4790360C9}" type="datetimeFigureOut">
              <a:rPr lang="en-US" smtClean="0"/>
              <a:t>3/14/2021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159344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1825469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558500" y="2373468"/>
            <a:ext cx="42603000" cy="3054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1558500" y="6146532"/>
            <a:ext cx="42603000" cy="18220800"/>
          </a:xfrm>
          <a:prstGeom prst="rect">
            <a:avLst/>
          </a:prstGeom>
          <a:noFill/>
          <a:ln>
            <a:noFill/>
          </a:ln>
        </p:spPr>
        <p:txBody>
          <a:bodyPr spcFirstLastPara="1" wrap="square" lIns="91425" tIns="91425" rIns="91425" bIns="91425" anchor="t" anchorCtr="0">
            <a:noAutofit/>
          </a:bodyPr>
          <a:lstStyle>
            <a:lvl1pPr marL="457200" lvl="0" indent="-311150" rtl="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rtl="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42362291" y="24870492"/>
            <a:ext cx="2743500" cy="2099200"/>
          </a:xfrm>
          <a:prstGeom prst="rect">
            <a:avLst/>
          </a:prstGeom>
          <a:noFill/>
          <a:ln>
            <a:noFill/>
          </a:ln>
        </p:spPr>
        <p:txBody>
          <a:bodyPr spcFirstLastPara="1" wrap="square" lIns="91425" tIns="91425" rIns="91425" bIns="91425" anchor="ctr" anchorCtr="0">
            <a:noAutofit/>
          </a:bodyPr>
          <a:lstStyle>
            <a:lvl1pPr lvl="0" algn="r" rtl="0">
              <a:buNone/>
              <a:defRPr sz="4999">
                <a:solidFill>
                  <a:schemeClr val="lt1"/>
                </a:solidFill>
                <a:latin typeface="Lato"/>
                <a:ea typeface="Lato"/>
                <a:cs typeface="Lato"/>
                <a:sym typeface="Lato"/>
              </a:defRPr>
            </a:lvl1pPr>
            <a:lvl2pPr lvl="1" algn="r" rtl="0">
              <a:buNone/>
              <a:defRPr sz="4999">
                <a:solidFill>
                  <a:schemeClr val="lt1"/>
                </a:solidFill>
                <a:latin typeface="Lato"/>
                <a:ea typeface="Lato"/>
                <a:cs typeface="Lato"/>
                <a:sym typeface="Lato"/>
              </a:defRPr>
            </a:lvl2pPr>
            <a:lvl3pPr lvl="2" algn="r" rtl="0">
              <a:buNone/>
              <a:defRPr sz="4999">
                <a:solidFill>
                  <a:schemeClr val="lt1"/>
                </a:solidFill>
                <a:latin typeface="Lato"/>
                <a:ea typeface="Lato"/>
                <a:cs typeface="Lato"/>
                <a:sym typeface="Lato"/>
              </a:defRPr>
            </a:lvl3pPr>
            <a:lvl4pPr lvl="3" algn="r" rtl="0">
              <a:buNone/>
              <a:defRPr sz="4999">
                <a:solidFill>
                  <a:schemeClr val="lt1"/>
                </a:solidFill>
                <a:latin typeface="Lato"/>
                <a:ea typeface="Lato"/>
                <a:cs typeface="Lato"/>
                <a:sym typeface="Lato"/>
              </a:defRPr>
            </a:lvl4pPr>
            <a:lvl5pPr lvl="4" algn="r" rtl="0">
              <a:buNone/>
              <a:defRPr sz="4999">
                <a:solidFill>
                  <a:schemeClr val="lt1"/>
                </a:solidFill>
                <a:latin typeface="Lato"/>
                <a:ea typeface="Lato"/>
                <a:cs typeface="Lato"/>
                <a:sym typeface="Lato"/>
              </a:defRPr>
            </a:lvl5pPr>
            <a:lvl6pPr lvl="5" algn="r" rtl="0">
              <a:buNone/>
              <a:defRPr sz="4999">
                <a:solidFill>
                  <a:schemeClr val="lt1"/>
                </a:solidFill>
                <a:latin typeface="Lato"/>
                <a:ea typeface="Lato"/>
                <a:cs typeface="Lato"/>
                <a:sym typeface="Lato"/>
              </a:defRPr>
            </a:lvl6pPr>
            <a:lvl7pPr lvl="6" algn="r" rtl="0">
              <a:buNone/>
              <a:defRPr sz="4999">
                <a:solidFill>
                  <a:schemeClr val="lt1"/>
                </a:solidFill>
                <a:latin typeface="Lato"/>
                <a:ea typeface="Lato"/>
                <a:cs typeface="Lato"/>
                <a:sym typeface="Lato"/>
              </a:defRPr>
            </a:lvl7pPr>
            <a:lvl8pPr lvl="7" algn="r" rtl="0">
              <a:buNone/>
              <a:defRPr sz="4999">
                <a:solidFill>
                  <a:schemeClr val="lt1"/>
                </a:solidFill>
                <a:latin typeface="Lato"/>
                <a:ea typeface="Lato"/>
                <a:cs typeface="Lato"/>
                <a:sym typeface="Lato"/>
              </a:defRPr>
            </a:lvl8pPr>
            <a:lvl9pPr lvl="8" algn="r" rtl="0">
              <a:buNone/>
              <a:defRPr sz="4999">
                <a:solidFill>
                  <a:schemeClr val="lt1"/>
                </a:solidFill>
                <a:latin typeface="Lato"/>
                <a:ea typeface="Lato"/>
                <a:cs typeface="Lato"/>
                <a:sym typeface="Lato"/>
              </a:defRPr>
            </a:lvl9pPr>
          </a:lstStyle>
          <a:p>
            <a:fld id="{FBB075EA-769C-4ECD-B48E-D6FCDC24F876}" type="slidenum">
              <a:rPr lang="en-US" smtClean="0"/>
              <a:t>‹#›</a:t>
            </a:fld>
            <a:endParaRPr lang="en-US" dirty="0"/>
          </a:p>
        </p:txBody>
      </p:sp>
    </p:spTree>
    <p:extLst>
      <p:ext uri="{BB962C8B-B14F-4D97-AF65-F5344CB8AC3E}">
        <p14:creationId xmlns:p14="http://schemas.microsoft.com/office/powerpoint/2010/main" val="2321382870"/>
      </p:ext>
    </p:extLst>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Univers" panose="020B0503020202020204" pitchFamily="34" charset="0"/>
          <a:ea typeface="Univers" panose="020B05030202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Univers" panose="020B0503020202020204" pitchFamily="34" charset="0"/>
          <a:ea typeface="Univers" panose="020B05030202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7001"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hyperlink" Target="mailto:alimh@umich.edu" TargetMode="External"/><Relationship Id="rId1" Type="http://schemas.openxmlformats.org/officeDocument/2006/relationships/slideLayout" Target="../slideLayouts/slideLayout14.xml"/><Relationship Id="rId6" Type="http://schemas.openxmlformats.org/officeDocument/2006/relationships/image" Target="../media/image6.svg"/><Relationship Id="rId11" Type="http://schemas.openxmlformats.org/officeDocument/2006/relationships/chart" Target="../charts/chart1.xml"/><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368124"/>
            <a:ext cx="34290000" cy="1582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000" b="1" dirty="0">
                <a:solidFill>
                  <a:schemeClr val="accent3">
                    <a:lumMod val="20000"/>
                    <a:lumOff val="80000"/>
                  </a:schemeClr>
                </a:solidFill>
                <a:latin typeface="Calibri" panose="020F0502020204030204" pitchFamily="34" charset="0"/>
                <a:cs typeface="Calibri" panose="020F0502020204030204" pitchFamily="34" charset="0"/>
              </a:rPr>
              <a:t>IMPROVING PRE-CLINICAL EXAMINATIONS: THE ROLE OF SENIOR STUDENTS IN REVIEW</a:t>
            </a:r>
          </a:p>
        </p:txBody>
      </p:sp>
      <p:sp>
        <p:nvSpPr>
          <p:cNvPr id="5" name="Text Box 123"/>
          <p:cNvSpPr txBox="1">
            <a:spLocks noChangeArrowheads="1"/>
          </p:cNvSpPr>
          <p:nvPr/>
        </p:nvSpPr>
        <p:spPr bwMode="auto">
          <a:xfrm>
            <a:off x="5715000" y="2000252"/>
            <a:ext cx="34290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Calibri" panose="020F0502020204030204" pitchFamily="34" charset="0"/>
                <a:cs typeface="Calibri" panose="020F0502020204030204" pitchFamily="34" charset="0"/>
              </a:rPr>
              <a:t>Ali Hammoud</a:t>
            </a:r>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1</a:t>
            </a:r>
            <a:r>
              <a:rPr lang="en-US" sz="4000" dirty="0">
                <a:solidFill>
                  <a:schemeClr val="accent3">
                    <a:lumMod val="20000"/>
                    <a:lumOff val="80000"/>
                  </a:schemeClr>
                </a:solidFill>
                <a:latin typeface="Calibri" panose="020F0502020204030204" pitchFamily="34" charset="0"/>
                <a:cs typeface="Calibri" panose="020F0502020204030204" pitchFamily="34" charset="0"/>
              </a:rPr>
              <a:t>, Josh Kurtz, MD</a:t>
            </a:r>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2</a:t>
            </a:r>
            <a:r>
              <a:rPr lang="en-US" sz="4000" dirty="0">
                <a:solidFill>
                  <a:schemeClr val="accent3">
                    <a:lumMod val="20000"/>
                    <a:lumOff val="80000"/>
                  </a:schemeClr>
                </a:solidFill>
                <a:latin typeface="Calibri" panose="020F0502020204030204" pitchFamily="34" charset="0"/>
                <a:cs typeface="Calibri" panose="020F0502020204030204" pitchFamily="34" charset="0"/>
              </a:rPr>
              <a:t>, Michael Dieterle</a:t>
            </a:r>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1,3</a:t>
            </a:r>
            <a:r>
              <a:rPr lang="en-US" sz="4000" dirty="0">
                <a:solidFill>
                  <a:schemeClr val="accent3">
                    <a:lumMod val="20000"/>
                    <a:lumOff val="80000"/>
                  </a:schemeClr>
                </a:solidFill>
                <a:latin typeface="Calibri" panose="020F0502020204030204" pitchFamily="34" charset="0"/>
                <a:cs typeface="Calibri" panose="020F0502020204030204" pitchFamily="34" charset="0"/>
              </a:rPr>
              <a:t>, Erica </a:t>
            </a:r>
            <a:r>
              <a:rPr lang="en-US" sz="4000" dirty="0" err="1">
                <a:solidFill>
                  <a:schemeClr val="accent3">
                    <a:lumMod val="20000"/>
                    <a:lumOff val="80000"/>
                  </a:schemeClr>
                </a:solidFill>
                <a:latin typeface="Calibri" panose="020F0502020204030204" pitchFamily="34" charset="0"/>
                <a:cs typeface="Calibri" panose="020F0502020204030204" pitchFamily="34" charset="0"/>
              </a:rPr>
              <a:t>Odukoya</a:t>
            </a:r>
            <a:r>
              <a:rPr lang="en-US" sz="4000" dirty="0">
                <a:solidFill>
                  <a:schemeClr val="accent3">
                    <a:lumMod val="20000"/>
                    <a:lumOff val="80000"/>
                  </a:schemeClr>
                </a:solidFill>
                <a:latin typeface="Calibri" panose="020F0502020204030204" pitchFamily="34" charset="0"/>
                <a:cs typeface="Calibri" panose="020F0502020204030204" pitchFamily="34" charset="0"/>
              </a:rPr>
              <a:t>, MPH</a:t>
            </a:r>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1</a:t>
            </a:r>
            <a:r>
              <a:rPr lang="en-US" sz="4000" dirty="0">
                <a:solidFill>
                  <a:schemeClr val="accent3">
                    <a:lumMod val="20000"/>
                    <a:lumOff val="80000"/>
                  </a:schemeClr>
                </a:solidFill>
                <a:latin typeface="Calibri" panose="020F0502020204030204" pitchFamily="34" charset="0"/>
                <a:cs typeface="Calibri" panose="020F0502020204030204" pitchFamily="34" charset="0"/>
              </a:rPr>
              <a:t>, Suzy McTaggart</a:t>
            </a:r>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1</a:t>
            </a:r>
            <a:r>
              <a:rPr lang="en-US" sz="4000" dirty="0">
                <a:solidFill>
                  <a:schemeClr val="accent3">
                    <a:lumMod val="20000"/>
                    <a:lumOff val="80000"/>
                  </a:schemeClr>
                </a:solidFill>
                <a:latin typeface="Calibri" panose="020F0502020204030204" pitchFamily="34" charset="0"/>
                <a:cs typeface="Calibri" panose="020F0502020204030204" pitchFamily="34" charset="0"/>
              </a:rPr>
              <a:t>, Seetha Monrad, MD, MHPE</a:t>
            </a:r>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1</a:t>
            </a:r>
          </a:p>
          <a:p>
            <a:pPr algn="ctr" eaLnBrk="1" hangingPunct="1"/>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1</a:t>
            </a:r>
            <a:r>
              <a:rPr lang="en-US" sz="4000" dirty="0">
                <a:solidFill>
                  <a:schemeClr val="accent3">
                    <a:lumMod val="20000"/>
                    <a:lumOff val="80000"/>
                  </a:schemeClr>
                </a:solidFill>
                <a:latin typeface="Calibri" panose="020F0502020204030204" pitchFamily="34" charset="0"/>
                <a:cs typeface="Calibri" panose="020F0502020204030204" pitchFamily="34" charset="0"/>
              </a:rPr>
              <a:t>University of Michigan Medical School, </a:t>
            </a:r>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2</a:t>
            </a:r>
            <a:r>
              <a:rPr lang="en-US" sz="4000" dirty="0">
                <a:solidFill>
                  <a:schemeClr val="accent3">
                    <a:lumMod val="20000"/>
                    <a:lumOff val="80000"/>
                  </a:schemeClr>
                </a:solidFill>
                <a:latin typeface="Calibri" panose="020F0502020204030204" pitchFamily="34" charset="0"/>
                <a:cs typeface="Calibri" panose="020F0502020204030204" pitchFamily="34" charset="0"/>
              </a:rPr>
              <a:t>Children’s Hospital of Pennsylvania, </a:t>
            </a:r>
            <a:r>
              <a:rPr lang="en-US" sz="4000" baseline="30000" dirty="0">
                <a:solidFill>
                  <a:schemeClr val="accent3">
                    <a:lumMod val="20000"/>
                    <a:lumOff val="80000"/>
                  </a:schemeClr>
                </a:solidFill>
                <a:latin typeface="Calibri" panose="020F0502020204030204" pitchFamily="34" charset="0"/>
                <a:cs typeface="Calibri" panose="020F0502020204030204" pitchFamily="34" charset="0"/>
              </a:rPr>
              <a:t>3</a:t>
            </a:r>
            <a:r>
              <a:rPr lang="en-US" sz="4000" dirty="0">
                <a:solidFill>
                  <a:schemeClr val="accent3">
                    <a:lumMod val="20000"/>
                    <a:lumOff val="80000"/>
                  </a:schemeClr>
                </a:solidFill>
                <a:latin typeface="Calibri" panose="020F0502020204030204" pitchFamily="34" charset="0"/>
                <a:cs typeface="Calibri" panose="020F0502020204030204" pitchFamily="34" charset="0"/>
              </a:rPr>
              <a:t>University of Michigan Medical School MSTP Program</a:t>
            </a:r>
          </a:p>
        </p:txBody>
      </p:sp>
      <p:sp>
        <p:nvSpPr>
          <p:cNvPr id="24" name="TextBox 23"/>
          <p:cNvSpPr txBox="1"/>
          <p:nvPr/>
        </p:nvSpPr>
        <p:spPr>
          <a:xfrm>
            <a:off x="1778004" y="25031702"/>
            <a:ext cx="6599968" cy="1912587"/>
          </a:xfrm>
          <a:prstGeom prst="rect">
            <a:avLst/>
          </a:prstGeom>
          <a:solidFill>
            <a:schemeClr val="accent1">
              <a:lumMod val="40000"/>
              <a:lumOff val="60000"/>
            </a:schemeClr>
          </a:solidFill>
        </p:spPr>
        <p:txBody>
          <a:bodyPr wrap="none" lIns="65288" tIns="32645" rIns="65288" bIns="32645" rtlCol="0">
            <a:spAutoFit/>
          </a:bodyPr>
          <a:lstStyle/>
          <a:p>
            <a:r>
              <a:rPr lang="en-US" sz="3000" dirty="0">
                <a:solidFill>
                  <a:schemeClr val="tx1">
                    <a:lumMod val="90000"/>
                    <a:lumOff val="10000"/>
                  </a:schemeClr>
                </a:solidFill>
              </a:rPr>
              <a:t>Ali Hammoud</a:t>
            </a:r>
          </a:p>
          <a:p>
            <a:r>
              <a:rPr lang="en-US" sz="3000" dirty="0">
                <a:solidFill>
                  <a:schemeClr val="tx1">
                    <a:lumMod val="90000"/>
                    <a:lumOff val="10000"/>
                  </a:schemeClr>
                </a:solidFill>
              </a:rPr>
              <a:t>University of Michigan Medical School</a:t>
            </a:r>
          </a:p>
          <a:p>
            <a:r>
              <a:rPr lang="en-US" sz="3000" dirty="0">
                <a:solidFill>
                  <a:schemeClr val="tx1">
                    <a:lumMod val="90000"/>
                    <a:lumOff val="10000"/>
                  </a:schemeClr>
                </a:solidFill>
              </a:rPr>
              <a:t>Email: </a:t>
            </a:r>
            <a:r>
              <a:rPr lang="en-US" sz="3000" dirty="0">
                <a:solidFill>
                  <a:schemeClr val="tx1">
                    <a:lumMod val="90000"/>
                    <a:lumOff val="10000"/>
                  </a:schemeClr>
                </a:solidFill>
                <a:hlinkClick r:id="rId2">
                  <a:extLst>
                    <a:ext uri="{A12FA001-AC4F-418D-AE19-62706E023703}">
                      <ahyp:hlinkClr xmlns:ahyp="http://schemas.microsoft.com/office/drawing/2018/hyperlinkcolor" val="tx"/>
                    </a:ext>
                  </a:extLst>
                </a:hlinkClick>
              </a:rPr>
              <a:t>alimh@umich.edu</a:t>
            </a:r>
            <a:endParaRPr lang="en-US" sz="3000" dirty="0">
              <a:solidFill>
                <a:schemeClr val="tx1">
                  <a:lumMod val="90000"/>
                  <a:lumOff val="10000"/>
                </a:schemeClr>
              </a:solidFill>
            </a:endParaRPr>
          </a:p>
          <a:p>
            <a:r>
              <a:rPr lang="en-US" sz="3000" dirty="0">
                <a:solidFill>
                  <a:schemeClr val="tx1">
                    <a:lumMod val="90000"/>
                    <a:lumOff val="10000"/>
                  </a:schemeClr>
                </a:solidFill>
              </a:rPr>
              <a:t>Phone: (313) 590-4807</a:t>
            </a:r>
          </a:p>
        </p:txBody>
      </p:sp>
      <p:sp>
        <p:nvSpPr>
          <p:cNvPr id="25" name="TextBox 24"/>
          <p:cNvSpPr txBox="1"/>
          <p:nvPr/>
        </p:nvSpPr>
        <p:spPr>
          <a:xfrm>
            <a:off x="1778002" y="24288752"/>
            <a:ext cx="2041028" cy="681481"/>
          </a:xfrm>
          <a:prstGeom prst="rect">
            <a:avLst/>
          </a:prstGeom>
          <a:noFill/>
        </p:spPr>
        <p:txBody>
          <a:bodyPr wrap="none" lIns="65288" tIns="32645" rIns="65288" bIns="32645" rtlCol="0">
            <a:spAutoFit/>
          </a:bodyPr>
          <a:lstStyle/>
          <a:p>
            <a:r>
              <a:rPr lang="en-US" sz="4000" b="1" dirty="0">
                <a:solidFill>
                  <a:schemeClr val="tx1">
                    <a:lumMod val="90000"/>
                    <a:lumOff val="10000"/>
                  </a:schemeClr>
                </a:solidFill>
              </a:rPr>
              <a:t>Contact</a:t>
            </a:r>
          </a:p>
        </p:txBody>
      </p:sp>
      <p:sp>
        <p:nvSpPr>
          <p:cNvPr id="27" name="TextBox 26"/>
          <p:cNvSpPr txBox="1"/>
          <p:nvPr/>
        </p:nvSpPr>
        <p:spPr>
          <a:xfrm>
            <a:off x="22860003" y="24288752"/>
            <a:ext cx="2898634" cy="681481"/>
          </a:xfrm>
          <a:prstGeom prst="rect">
            <a:avLst/>
          </a:prstGeom>
          <a:noFill/>
        </p:spPr>
        <p:txBody>
          <a:bodyPr wrap="none" lIns="65288" tIns="32645" rIns="65288" bIns="32645" rtlCol="0">
            <a:spAutoFit/>
          </a:bodyPr>
          <a:lstStyle/>
          <a:p>
            <a:r>
              <a:rPr lang="en-US" sz="4000" b="1" dirty="0">
                <a:solidFill>
                  <a:schemeClr val="tx1">
                    <a:lumMod val="90000"/>
                    <a:lumOff val="10000"/>
                  </a:schemeClr>
                </a:solidFill>
              </a:rPr>
              <a:t>References</a:t>
            </a:r>
          </a:p>
        </p:txBody>
      </p:sp>
      <p:sp>
        <p:nvSpPr>
          <p:cNvPr id="10" name="Text Box 189"/>
          <p:cNvSpPr txBox="1">
            <a:spLocks noChangeArrowheads="1"/>
          </p:cNvSpPr>
          <p:nvPr/>
        </p:nvSpPr>
        <p:spPr bwMode="auto">
          <a:xfrm>
            <a:off x="1463040" y="4572001"/>
            <a:ext cx="10149840" cy="775596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rtl="0">
              <a:spcBef>
                <a:spcPts val="0"/>
              </a:spcBef>
              <a:spcAft>
                <a:spcPts val="800"/>
              </a:spcAft>
            </a:pPr>
            <a:r>
              <a:rPr lang="en-US" sz="3200" b="0" i="0" u="none" strike="noStrike" dirty="0">
                <a:solidFill>
                  <a:schemeClr val="tx1">
                    <a:lumMod val="90000"/>
                    <a:lumOff val="10000"/>
                  </a:schemeClr>
                </a:solidFill>
                <a:effectLst/>
                <a:latin typeface="Calibri" panose="020F0502020204030204" pitchFamily="34" charset="0"/>
                <a:cs typeface="Calibri" panose="020F0502020204030204" pitchFamily="34" charset="0"/>
              </a:rPr>
              <a:t>Preclinical examination questions are often created and reviewed by faculty question-writers for accuracy, importance, and applicability to clinical practice. However, threats to validity for home-grown assessments can persist [1], even with input from assessment team specialists. In particular, it can be challenging to align faculty question writers’ goals for assessment with students’ interpretations of questions [2]. Given the varied nature of their clinical rotations and temporal proximity to their board examinations, senior students may have a unique perspective to offer in the examination review process. Recognizing this, students at the University of Michigan Medical School (UMMS) sought to incorporate senior medical student review and feedback into first-year end-of-course examinations. </a:t>
            </a:r>
            <a:endParaRPr lang="en-US" sz="3200" dirty="0">
              <a:solidFill>
                <a:schemeClr val="tx1">
                  <a:lumMod val="90000"/>
                  <a:lumOff val="10000"/>
                </a:schemeClr>
              </a:solidFill>
              <a:latin typeface="Calibri" panose="020F0502020204030204" pitchFamily="34" charset="0"/>
              <a:cs typeface="Calibri" panose="020F0502020204030204" pitchFamily="34" charset="0"/>
            </a:endParaRP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Calibri" panose="020F0502020204030204" pitchFamily="34" charset="0"/>
                <a:cs typeface="Calibri" panose="020F0502020204030204" pitchFamily="34" charset="0"/>
              </a:rPr>
              <a:t>Purpose</a:t>
            </a:r>
          </a:p>
        </p:txBody>
      </p:sp>
      <p:sp>
        <p:nvSpPr>
          <p:cNvPr id="15" name="Text Box 194"/>
          <p:cNvSpPr txBox="1">
            <a:spLocks noChangeArrowheads="1"/>
          </p:cNvSpPr>
          <p:nvPr/>
        </p:nvSpPr>
        <p:spPr bwMode="auto">
          <a:xfrm>
            <a:off x="22375162" y="4572001"/>
            <a:ext cx="11631168" cy="8679299"/>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000" dirty="0">
                <a:solidFill>
                  <a:schemeClr val="tx1">
                    <a:lumMod val="90000"/>
                    <a:lumOff val="10000"/>
                  </a:schemeClr>
                </a:solidFill>
                <a:latin typeface="Calibri" pitchFamily="34" charset="0"/>
              </a:rPr>
              <a:t>Three student reviewers assessed a total of 386 first-year end-of-course exam questions. Students flagged 15.5% (N = 60) of exam questions for review by faculty question-writers. The questions were flagged for the following reasons by category with some questions flagged for multiple categories: clarity (25.0%, N = 15), other (23.3%, N = 14), applicability to board examinations (21.7%, N = 13), granularity (16.7%, N = 10), clinical applicability (13.3%, N = 8),degree of emphasis in lecture (11.7%, N = 7), and question testing a concept that most clinicians would use a search for (1.67%, N = 1). Of the 60 questions flagged for review, 36.6% (N = 22) of these flagged questions were either modified or removed. Recommendation uptake by faculty question-writers was stratified by reason for flagging: clarity (66.7%, N = 10 of 15), other reasons (42.9%, N = 6 of 14), clinical applicability (37.5%, N = 3 of 8), applicability to board examinations (23.1%, N = 3 of 13), degree of emphasis in lecture (14.3%, N = 1 of 7), granularity (10.0%, N = 1 of 10), and testing a concept most clinicians would use a search for (0%, N = 0 of 1). These data are presented in Chart 1. In total, 5.6% (N = 22) of all reviewed questions were modified or removed prior to examination administration.</a:t>
            </a:r>
          </a:p>
        </p:txBody>
      </p:sp>
      <p:sp>
        <p:nvSpPr>
          <p:cNvPr id="33" name="Rectangle 32"/>
          <p:cNvSpPr/>
          <p:nvPr/>
        </p:nvSpPr>
        <p:spPr>
          <a:xfrm>
            <a:off x="1463040" y="126492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Calibri" panose="020F0502020204030204" pitchFamily="34" charset="0"/>
                <a:cs typeface="Calibri" panose="020F0502020204030204" pitchFamily="34" charset="0"/>
              </a:rPr>
              <a:t>Approach</a:t>
            </a:r>
          </a:p>
        </p:txBody>
      </p:sp>
      <p:sp>
        <p:nvSpPr>
          <p:cNvPr id="34" name="Rectangle 33"/>
          <p:cNvSpPr/>
          <p:nvPr/>
        </p:nvSpPr>
        <p:spPr>
          <a:xfrm>
            <a:off x="12344400" y="4000500"/>
            <a:ext cx="9224982"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Calibri" panose="020F0502020204030204" pitchFamily="34" charset="0"/>
                <a:cs typeface="Calibri" panose="020F0502020204030204" pitchFamily="34" charset="0"/>
              </a:rPr>
              <a:t>Process</a:t>
            </a:r>
          </a:p>
        </p:txBody>
      </p:sp>
      <p:sp>
        <p:nvSpPr>
          <p:cNvPr id="12" name="Text Box 191"/>
          <p:cNvSpPr txBox="1">
            <a:spLocks noChangeArrowheads="1"/>
          </p:cNvSpPr>
          <p:nvPr/>
        </p:nvSpPr>
        <p:spPr bwMode="auto">
          <a:xfrm>
            <a:off x="34813460" y="4575036"/>
            <a:ext cx="9443499" cy="914096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000" dirty="0">
                <a:solidFill>
                  <a:schemeClr val="tx1">
                    <a:lumMod val="90000"/>
                    <a:lumOff val="10000"/>
                  </a:schemeClr>
                </a:solidFill>
                <a:latin typeface="+mn-lt"/>
              </a:rPr>
              <a:t>We present a novel quality improvement strategy for home-grown assessments. By incorporating advanced learner review, input on concordance with later assessments can inform decisions on the depth with which to assess junior learners. Students also can provide input on the internal consistency of assessments (i.e., what concepts are assessed at a high level versus those assessed with high granularity). Incorporating advanced learners may also increase junior learner receptivity and satisfaction with preclinical assessments, reducing negative student impressions associated with poorly focused or worded questions. Subsequent decisions arising from improved preclinical examinations may then be better received. Incorporating senior students as </a:t>
            </a:r>
            <a:r>
              <a:rPr lang="en-US" sz="3000" dirty="0">
                <a:solidFill>
                  <a:schemeClr val="tx1">
                    <a:lumMod val="90000"/>
                    <a:lumOff val="10000"/>
                  </a:schemeClr>
                </a:solidFill>
                <a:latin typeface="Calibri" panose="020F0502020204030204" pitchFamily="34" charset="0"/>
                <a:cs typeface="Calibri" panose="020F0502020204030204" pitchFamily="34" charset="0"/>
              </a:rPr>
              <a:t>examination</a:t>
            </a:r>
            <a:r>
              <a:rPr lang="en-US" sz="3000" dirty="0">
                <a:solidFill>
                  <a:schemeClr val="tx1">
                    <a:lumMod val="90000"/>
                    <a:lumOff val="10000"/>
                  </a:schemeClr>
                </a:solidFill>
                <a:latin typeface="+mn-lt"/>
              </a:rPr>
              <a:t> reviewers provides an additional level of validity for home-grown preclinical assessments, providing a valuable resource to faculty question-writers.</a:t>
            </a:r>
          </a:p>
        </p:txBody>
      </p:sp>
      <p:sp>
        <p:nvSpPr>
          <p:cNvPr id="35" name="Rectangle 34"/>
          <p:cNvSpPr/>
          <p:nvPr/>
        </p:nvSpPr>
        <p:spPr>
          <a:xfrm>
            <a:off x="34813459" y="3974743"/>
            <a:ext cx="9443500" cy="59436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Discussion</a:t>
            </a:r>
            <a:r>
              <a:rPr lang="en-US" sz="4000" b="1" dirty="0">
                <a:solidFill>
                  <a:schemeClr val="accent3">
                    <a:lumMod val="20000"/>
                    <a:lumOff val="80000"/>
                  </a:schemeClr>
                </a:solidFill>
                <a:latin typeface="Calibri" panose="020F0502020204030204" pitchFamily="34" charset="0"/>
                <a:cs typeface="Calibri" panose="020F0502020204030204" pitchFamily="34" charset="0"/>
              </a:rPr>
              <a:t> and Conclusions</a:t>
            </a:r>
          </a:p>
        </p:txBody>
      </p:sp>
      <p:sp>
        <p:nvSpPr>
          <p:cNvPr id="11" name="Text Box 190"/>
          <p:cNvSpPr txBox="1">
            <a:spLocks noChangeArrowheads="1"/>
          </p:cNvSpPr>
          <p:nvPr/>
        </p:nvSpPr>
        <p:spPr bwMode="auto">
          <a:xfrm>
            <a:off x="1463040" y="13220703"/>
            <a:ext cx="10149840" cy="10218182"/>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solidFill>
                  <a:schemeClr val="tx1">
                    <a:lumMod val="90000"/>
                    <a:lumOff val="10000"/>
                  </a:schemeClr>
                </a:solidFill>
                <a:latin typeface="Calibri" panose="020F0502020204030204" pitchFamily="34" charset="0"/>
                <a:cs typeface="Calibri" panose="020F0502020204030204" pitchFamily="34" charset="0"/>
              </a:rPr>
              <a:t>For the initial round of review, three senior students from different years (M3, M4, MSTP) reviewed 386 first-year end-of-course exam questions. Reviewers read blocks of questions individually before discussing them as a group. The students collaboratively developed a framework to review exam questions to provide structured feedback to question-writers. This two-part framework included specific question elements that were reviewed (applicability to board examinations, clinical applicability, question granularity, testing a concept that most clinicians would utilize a search for, clarity, degree of emphasis in lecture, and other) as well as specific recommendations for improvement. Using this framework, the students compiled and relayed a list of flagged questions to faculty question-writers, who used the student review as a tool to improve the examination before its administration. We measured the number of questions flagged by student reviewers, the reasons for those flags, and the actual modifications made to the final examination based on this student review.</a:t>
            </a:r>
          </a:p>
        </p:txBody>
      </p:sp>
      <p:sp>
        <p:nvSpPr>
          <p:cNvPr id="45" name="Rectangle 44"/>
          <p:cNvSpPr/>
          <p:nvPr/>
        </p:nvSpPr>
        <p:spPr>
          <a:xfrm>
            <a:off x="22375163" y="3979718"/>
            <a:ext cx="11631168" cy="592282"/>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Calibri" panose="020F0502020204030204" pitchFamily="34" charset="0"/>
                <a:cs typeface="Calibri" panose="020F0502020204030204" pitchFamily="34" charset="0"/>
              </a:rPr>
              <a:t>Results</a:t>
            </a:r>
          </a:p>
        </p:txBody>
      </p:sp>
      <p:sp>
        <p:nvSpPr>
          <p:cNvPr id="53" name="Text Box 180"/>
          <p:cNvSpPr txBox="1">
            <a:spLocks noChangeArrowheads="1"/>
          </p:cNvSpPr>
          <p:nvPr/>
        </p:nvSpPr>
        <p:spPr bwMode="auto">
          <a:xfrm>
            <a:off x="18097982" y="6435425"/>
            <a:ext cx="2574573" cy="154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3200" b="1" dirty="0">
                <a:solidFill>
                  <a:schemeClr val="accent3">
                    <a:lumMod val="20000"/>
                    <a:lumOff val="80000"/>
                  </a:schemeClr>
                </a:solidFill>
                <a:latin typeface="Calibri" pitchFamily="34" charset="0"/>
              </a:rPr>
              <a:t>Senior Student Review</a:t>
            </a:r>
            <a:endParaRPr lang="en-US" sz="3200" dirty="0">
              <a:solidFill>
                <a:schemeClr val="accent3">
                  <a:lumMod val="20000"/>
                  <a:lumOff val="80000"/>
                </a:schemeClr>
              </a:solidFill>
              <a:latin typeface="Calibri" pitchFamily="34" charset="0"/>
            </a:endParaRPr>
          </a:p>
        </p:txBody>
      </p:sp>
      <p:pic>
        <p:nvPicPr>
          <p:cNvPr id="6" name="Graphic 5" descr="Meeting with solid fill">
            <a:extLst>
              <a:ext uri="{FF2B5EF4-FFF2-40B4-BE49-F238E27FC236}">
                <a16:creationId xmlns:a16="http://schemas.microsoft.com/office/drawing/2014/main" id="{91E99082-48DA-4DA4-B13E-BC5FC90C85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5205" y="4880249"/>
            <a:ext cx="1828800" cy="1828800"/>
          </a:xfrm>
          <a:prstGeom prst="rect">
            <a:avLst/>
          </a:prstGeom>
        </p:spPr>
      </p:pic>
      <p:pic>
        <p:nvPicPr>
          <p:cNvPr id="8" name="Graphic 7" descr="Group with solid fill">
            <a:extLst>
              <a:ext uri="{FF2B5EF4-FFF2-40B4-BE49-F238E27FC236}">
                <a16:creationId xmlns:a16="http://schemas.microsoft.com/office/drawing/2014/main" id="{428F196E-16DF-482C-93B1-CDD56A774C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557378" y="4817039"/>
            <a:ext cx="2286000" cy="2286000"/>
          </a:xfrm>
          <a:prstGeom prst="rect">
            <a:avLst/>
          </a:prstGeom>
        </p:spPr>
      </p:pic>
      <p:sp>
        <p:nvSpPr>
          <p:cNvPr id="40" name="Text Box 180">
            <a:extLst>
              <a:ext uri="{FF2B5EF4-FFF2-40B4-BE49-F238E27FC236}">
                <a16:creationId xmlns:a16="http://schemas.microsoft.com/office/drawing/2014/main" id="{5CB9E6D3-C37A-4C60-9D6A-075C927FF8CA}"/>
              </a:ext>
            </a:extLst>
          </p:cNvPr>
          <p:cNvSpPr txBox="1">
            <a:spLocks noChangeArrowheads="1"/>
          </p:cNvSpPr>
          <p:nvPr/>
        </p:nvSpPr>
        <p:spPr bwMode="auto">
          <a:xfrm>
            <a:off x="12379035" y="6945410"/>
            <a:ext cx="3034815" cy="3020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3200" b="1" dirty="0">
                <a:solidFill>
                  <a:schemeClr val="accent3">
                    <a:lumMod val="20000"/>
                    <a:lumOff val="80000"/>
                  </a:schemeClr>
                </a:solidFill>
                <a:latin typeface="Calibri" pitchFamily="34" charset="0"/>
              </a:rPr>
              <a:t>Evaluations and Assessment Team works with Faculty to develop examination</a:t>
            </a:r>
            <a:endParaRPr lang="en-US" sz="3200" dirty="0">
              <a:solidFill>
                <a:schemeClr val="accent3">
                  <a:lumMod val="20000"/>
                  <a:lumOff val="80000"/>
                </a:schemeClr>
              </a:solidFill>
              <a:latin typeface="Calibri" pitchFamily="34" charset="0"/>
            </a:endParaRPr>
          </a:p>
        </p:txBody>
      </p:sp>
      <p:graphicFrame>
        <p:nvGraphicFramePr>
          <p:cNvPr id="9" name="Table 8">
            <a:extLst>
              <a:ext uri="{FF2B5EF4-FFF2-40B4-BE49-F238E27FC236}">
                <a16:creationId xmlns:a16="http://schemas.microsoft.com/office/drawing/2014/main" id="{0761B6AB-C55A-4C47-A3CB-B8209261E188}"/>
              </a:ext>
            </a:extLst>
          </p:cNvPr>
          <p:cNvGraphicFramePr>
            <a:graphicFrameLocks noGrp="1"/>
          </p:cNvGraphicFramePr>
          <p:nvPr>
            <p:extLst>
              <p:ext uri="{D42A27DB-BD31-4B8C-83A1-F6EECF244321}">
                <p14:modId xmlns:p14="http://schemas.microsoft.com/office/powerpoint/2010/main" val="424596571"/>
              </p:ext>
            </p:extLst>
          </p:nvPr>
        </p:nvGraphicFramePr>
        <p:xfrm>
          <a:off x="12247678" y="15201502"/>
          <a:ext cx="9252737" cy="7668377"/>
        </p:xfrm>
        <a:graphic>
          <a:graphicData uri="http://schemas.openxmlformats.org/drawingml/2006/table">
            <a:tbl>
              <a:tblPr firstRow="1" firstCol="1" bandRow="1">
                <a:tableStyleId>{B301B821-A1FF-4177-AEE7-76D212191A09}</a:tableStyleId>
              </a:tblPr>
              <a:tblGrid>
                <a:gridCol w="4596234">
                  <a:extLst>
                    <a:ext uri="{9D8B030D-6E8A-4147-A177-3AD203B41FA5}">
                      <a16:colId xmlns:a16="http://schemas.microsoft.com/office/drawing/2014/main" val="1815728116"/>
                    </a:ext>
                  </a:extLst>
                </a:gridCol>
                <a:gridCol w="4656503">
                  <a:extLst>
                    <a:ext uri="{9D8B030D-6E8A-4147-A177-3AD203B41FA5}">
                      <a16:colId xmlns:a16="http://schemas.microsoft.com/office/drawing/2014/main" val="2963668651"/>
                    </a:ext>
                  </a:extLst>
                </a:gridCol>
              </a:tblGrid>
              <a:tr h="1024528">
                <a:tc>
                  <a:txBody>
                    <a:bodyPr/>
                    <a:lstStyle/>
                    <a:p>
                      <a:pPr marL="0" marR="0">
                        <a:lnSpc>
                          <a:spcPct val="107000"/>
                        </a:lnSpc>
                        <a:spcBef>
                          <a:spcPts val="0"/>
                        </a:spcBef>
                        <a:spcAft>
                          <a:spcPts val="0"/>
                        </a:spcAft>
                      </a:pPr>
                      <a:r>
                        <a:rPr lang="en-US" sz="3200" dirty="0">
                          <a:effectLst/>
                          <a:latin typeface="Calibri" panose="020F0502020204030204" pitchFamily="34" charset="0"/>
                          <a:cs typeface="Calibri" panose="020F0502020204030204" pitchFamily="34" charset="0"/>
                        </a:rPr>
                        <a:t>Reviewed Question Element</a:t>
                      </a:r>
                      <a:endParaRPr lang="en-US"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3200" dirty="0">
                          <a:effectLst/>
                          <a:latin typeface="Calibri" panose="020F0502020204030204" pitchFamily="34" charset="0"/>
                          <a:cs typeface="Calibri" panose="020F0502020204030204" pitchFamily="34" charset="0"/>
                        </a:rPr>
                        <a:t>Recommendation for Improvement</a:t>
                      </a:r>
                      <a:endParaRPr lang="en-US"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9891188"/>
                  </a:ext>
                </a:extLst>
              </a:tr>
              <a:tr h="1024528">
                <a:tc>
                  <a:txBody>
                    <a:bodyPr/>
                    <a:lstStyle/>
                    <a:p>
                      <a:pPr marL="0" marR="0">
                        <a:lnSpc>
                          <a:spcPct val="107000"/>
                        </a:lnSpc>
                        <a:spcBef>
                          <a:spcPts val="0"/>
                        </a:spcBef>
                        <a:spcAft>
                          <a:spcPts val="0"/>
                        </a:spcAft>
                      </a:pPr>
                      <a:r>
                        <a:rPr lang="en-US" sz="3200" b="0" dirty="0">
                          <a:solidFill>
                            <a:schemeClr val="bg2">
                              <a:lumMod val="90000"/>
                              <a:lumOff val="10000"/>
                            </a:schemeClr>
                          </a:solidFill>
                          <a:effectLst/>
                          <a:latin typeface="Calibri" panose="020F0502020204030204" pitchFamily="34" charset="0"/>
                          <a:cs typeface="Calibri" panose="020F0502020204030204" pitchFamily="34" charset="0"/>
                        </a:rPr>
                        <a:t>1 - Applicability to board examinations</a:t>
                      </a:r>
                      <a:endParaRPr lang="en-US" sz="3200" b="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3200" dirty="0">
                          <a:solidFill>
                            <a:schemeClr val="bg2">
                              <a:lumMod val="90000"/>
                              <a:lumOff val="10000"/>
                            </a:schemeClr>
                          </a:solidFill>
                          <a:effectLst/>
                          <a:latin typeface="Calibri" panose="020F0502020204030204" pitchFamily="34" charset="0"/>
                          <a:cs typeface="Calibri" panose="020F0502020204030204" pitchFamily="34" charset="0"/>
                        </a:rPr>
                        <a:t>A - Changes to vignette, question</a:t>
                      </a:r>
                      <a:endParaRPr lang="en-US" sz="320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20351697"/>
                  </a:ext>
                </a:extLst>
              </a:tr>
              <a:tr h="1024528">
                <a:tc>
                  <a:txBody>
                    <a:bodyPr/>
                    <a:lstStyle/>
                    <a:p>
                      <a:pPr marL="0" marR="0">
                        <a:lnSpc>
                          <a:spcPct val="107000"/>
                        </a:lnSpc>
                        <a:spcBef>
                          <a:spcPts val="0"/>
                        </a:spcBef>
                        <a:spcAft>
                          <a:spcPts val="0"/>
                        </a:spcAft>
                      </a:pPr>
                      <a:r>
                        <a:rPr lang="en-US" sz="3200" b="0" dirty="0">
                          <a:solidFill>
                            <a:schemeClr val="bg2">
                              <a:lumMod val="90000"/>
                              <a:lumOff val="10000"/>
                            </a:schemeClr>
                          </a:solidFill>
                          <a:effectLst/>
                          <a:latin typeface="Calibri" panose="020F0502020204030204" pitchFamily="34" charset="0"/>
                          <a:cs typeface="Calibri" panose="020F0502020204030204" pitchFamily="34" charset="0"/>
                        </a:rPr>
                        <a:t>2 - Clinical applicability</a:t>
                      </a:r>
                      <a:endParaRPr lang="en-US" sz="3200" b="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mpd="sng">
                      <a:noFill/>
                    </a:lnL>
                    <a:lnR w="381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3200" dirty="0">
                          <a:solidFill>
                            <a:schemeClr val="bg2">
                              <a:lumMod val="90000"/>
                              <a:lumOff val="10000"/>
                            </a:schemeClr>
                          </a:solidFill>
                          <a:effectLst/>
                          <a:latin typeface="Calibri" panose="020F0502020204030204" pitchFamily="34" charset="0"/>
                          <a:cs typeface="Calibri" panose="020F0502020204030204" pitchFamily="34" charset="0"/>
                        </a:rPr>
                        <a:t>B - Changes to answer choices</a:t>
                      </a:r>
                      <a:endParaRPr lang="en-US" sz="320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381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97101167"/>
                  </a:ext>
                </a:extLst>
              </a:tr>
              <a:tr h="500636">
                <a:tc>
                  <a:txBody>
                    <a:bodyPr/>
                    <a:lstStyle/>
                    <a:p>
                      <a:pPr marL="0" marR="0">
                        <a:lnSpc>
                          <a:spcPct val="107000"/>
                        </a:lnSpc>
                        <a:spcBef>
                          <a:spcPts val="0"/>
                        </a:spcBef>
                        <a:spcAft>
                          <a:spcPts val="0"/>
                        </a:spcAft>
                      </a:pPr>
                      <a:r>
                        <a:rPr lang="en-US" sz="3200" b="0">
                          <a:solidFill>
                            <a:schemeClr val="bg2">
                              <a:lumMod val="90000"/>
                              <a:lumOff val="10000"/>
                            </a:schemeClr>
                          </a:solidFill>
                          <a:effectLst/>
                          <a:latin typeface="Calibri" panose="020F0502020204030204" pitchFamily="34" charset="0"/>
                          <a:cs typeface="Calibri" panose="020F0502020204030204" pitchFamily="34" charset="0"/>
                        </a:rPr>
                        <a:t>3 - Question granularity</a:t>
                      </a:r>
                      <a:endParaRPr lang="en-US" sz="3200" b="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mpd="sng">
                      <a:noFill/>
                    </a:lnL>
                    <a:lnR w="381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3200" dirty="0">
                          <a:solidFill>
                            <a:schemeClr val="bg2">
                              <a:lumMod val="90000"/>
                              <a:lumOff val="10000"/>
                            </a:schemeClr>
                          </a:solidFill>
                          <a:effectLst/>
                          <a:latin typeface="Calibri" panose="020F0502020204030204" pitchFamily="34" charset="0"/>
                          <a:cs typeface="Calibri" panose="020F0502020204030204" pitchFamily="34" charset="0"/>
                        </a:rPr>
                        <a:t>C - Removal of question</a:t>
                      </a:r>
                      <a:endParaRPr lang="en-US" sz="320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381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46695579"/>
                  </a:ext>
                </a:extLst>
              </a:tr>
              <a:tr h="1548421">
                <a:tc>
                  <a:txBody>
                    <a:bodyPr/>
                    <a:lstStyle/>
                    <a:p>
                      <a:pPr marL="0" marR="0">
                        <a:lnSpc>
                          <a:spcPct val="107000"/>
                        </a:lnSpc>
                        <a:spcBef>
                          <a:spcPts val="0"/>
                        </a:spcBef>
                        <a:spcAft>
                          <a:spcPts val="0"/>
                        </a:spcAft>
                      </a:pPr>
                      <a:r>
                        <a:rPr lang="en-US" sz="3200" b="0" dirty="0">
                          <a:solidFill>
                            <a:schemeClr val="bg2">
                              <a:lumMod val="90000"/>
                              <a:lumOff val="10000"/>
                            </a:schemeClr>
                          </a:solidFill>
                          <a:effectLst/>
                          <a:latin typeface="Calibri" panose="020F0502020204030204" pitchFamily="34" charset="0"/>
                          <a:cs typeface="Calibri" panose="020F0502020204030204" pitchFamily="34" charset="0"/>
                        </a:rPr>
                        <a:t>4 - Testing a concept most clinicians would use a search for</a:t>
                      </a:r>
                      <a:endParaRPr lang="en-US" sz="3200" b="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mpd="sng">
                      <a:noFill/>
                    </a:lnL>
                    <a:lnR w="381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3200" dirty="0">
                          <a:solidFill>
                            <a:schemeClr val="bg2">
                              <a:lumMod val="90000"/>
                              <a:lumOff val="10000"/>
                            </a:schemeClr>
                          </a:solidFill>
                          <a:effectLst/>
                          <a:latin typeface="Calibri" panose="020F0502020204030204" pitchFamily="34" charset="0"/>
                          <a:cs typeface="Calibri" panose="020F0502020204030204" pitchFamily="34" charset="0"/>
                        </a:rPr>
                        <a:t>D - Removal of answer choice(s)</a:t>
                      </a:r>
                      <a:endParaRPr lang="en-US" sz="320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381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86150192"/>
                  </a:ext>
                </a:extLst>
              </a:tr>
              <a:tr h="500636">
                <a:tc>
                  <a:txBody>
                    <a:bodyPr/>
                    <a:lstStyle/>
                    <a:p>
                      <a:pPr marL="0" marR="0">
                        <a:lnSpc>
                          <a:spcPct val="107000"/>
                        </a:lnSpc>
                        <a:spcBef>
                          <a:spcPts val="0"/>
                        </a:spcBef>
                        <a:spcAft>
                          <a:spcPts val="0"/>
                        </a:spcAft>
                      </a:pPr>
                      <a:r>
                        <a:rPr lang="en-US" sz="3200" b="0">
                          <a:solidFill>
                            <a:schemeClr val="bg2">
                              <a:lumMod val="90000"/>
                              <a:lumOff val="10000"/>
                            </a:schemeClr>
                          </a:solidFill>
                          <a:effectLst/>
                          <a:latin typeface="Calibri" panose="020F0502020204030204" pitchFamily="34" charset="0"/>
                          <a:cs typeface="Calibri" panose="020F0502020204030204" pitchFamily="34" charset="0"/>
                        </a:rPr>
                        <a:t>5 - Clarity</a:t>
                      </a:r>
                      <a:endParaRPr lang="en-US" sz="3200" b="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mpd="sng">
                      <a:noFill/>
                    </a:lnL>
                    <a:lnR w="381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3200" dirty="0">
                          <a:solidFill>
                            <a:schemeClr val="bg2">
                              <a:lumMod val="90000"/>
                              <a:lumOff val="10000"/>
                            </a:schemeClr>
                          </a:solidFill>
                          <a:effectLst/>
                          <a:latin typeface="Calibri" panose="020F0502020204030204" pitchFamily="34" charset="0"/>
                          <a:cs typeface="Calibri" panose="020F0502020204030204" pitchFamily="34" charset="0"/>
                        </a:rPr>
                        <a:t>E - Either removal or change</a:t>
                      </a:r>
                      <a:endParaRPr lang="en-US" sz="320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381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43016900"/>
                  </a:ext>
                </a:extLst>
              </a:tr>
              <a:tr h="1024528">
                <a:tc>
                  <a:txBody>
                    <a:bodyPr/>
                    <a:lstStyle/>
                    <a:p>
                      <a:pPr marL="0" marR="0">
                        <a:lnSpc>
                          <a:spcPct val="107000"/>
                        </a:lnSpc>
                        <a:spcBef>
                          <a:spcPts val="0"/>
                        </a:spcBef>
                        <a:spcAft>
                          <a:spcPts val="0"/>
                        </a:spcAft>
                      </a:pPr>
                      <a:r>
                        <a:rPr lang="en-US" sz="3200" b="0" dirty="0">
                          <a:solidFill>
                            <a:schemeClr val="bg2">
                              <a:lumMod val="90000"/>
                              <a:lumOff val="10000"/>
                            </a:schemeClr>
                          </a:solidFill>
                          <a:effectLst/>
                          <a:latin typeface="Calibri" panose="020F0502020204030204" pitchFamily="34" charset="0"/>
                          <a:cs typeface="Calibri" panose="020F0502020204030204" pitchFamily="34" charset="0"/>
                        </a:rPr>
                        <a:t>6 - Degree of emphasis in lecture</a:t>
                      </a:r>
                      <a:endParaRPr lang="en-US" sz="3200" b="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mpd="sng">
                      <a:noFill/>
                    </a:lnL>
                    <a:lnR w="381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3200" dirty="0">
                          <a:solidFill>
                            <a:schemeClr val="bg2">
                              <a:lumMod val="90000"/>
                              <a:lumOff val="10000"/>
                            </a:schemeClr>
                          </a:solidFill>
                          <a:effectLst/>
                          <a:latin typeface="Calibri" panose="020F0502020204030204" pitchFamily="34" charset="0"/>
                          <a:cs typeface="Calibri" panose="020F0502020204030204" pitchFamily="34" charset="0"/>
                        </a:rPr>
                        <a:t>F - Other</a:t>
                      </a:r>
                      <a:endParaRPr lang="en-US" sz="3200" dirty="0">
                        <a:solidFill>
                          <a:schemeClr val="bg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381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52042532"/>
                  </a:ext>
                </a:extLst>
              </a:tr>
              <a:tr h="500636">
                <a:tc>
                  <a:txBody>
                    <a:bodyPr/>
                    <a:lstStyle/>
                    <a:p>
                      <a:pPr marL="0" marR="0">
                        <a:lnSpc>
                          <a:spcPct val="107000"/>
                        </a:lnSpc>
                        <a:spcBef>
                          <a:spcPts val="0"/>
                        </a:spcBef>
                        <a:spcAft>
                          <a:spcPts val="0"/>
                        </a:spcAft>
                      </a:pPr>
                      <a:r>
                        <a:rPr lang="en-US" sz="3200" b="0" dirty="0">
                          <a:effectLst/>
                          <a:latin typeface="Calibri" panose="020F0502020204030204" pitchFamily="34" charset="0"/>
                          <a:cs typeface="Calibri" panose="020F0502020204030204" pitchFamily="34" charset="0"/>
                        </a:rPr>
                        <a:t>7 - Other</a:t>
                      </a:r>
                      <a:endParaRPr lang="en-US" sz="32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mpd="sng">
                      <a:noFill/>
                    </a:lnL>
                    <a:lnR w="381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3200" dirty="0">
                          <a:effectLst/>
                          <a:latin typeface="Calibri" panose="020F0502020204030204" pitchFamily="34" charset="0"/>
                          <a:cs typeface="Calibri" panose="020F0502020204030204" pitchFamily="34" charset="0"/>
                        </a:rPr>
                        <a:t> </a:t>
                      </a:r>
                      <a:endParaRPr lang="en-US"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381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46201630"/>
                  </a:ext>
                </a:extLst>
              </a:tr>
            </a:tbl>
          </a:graphicData>
        </a:graphic>
      </p:graphicFrame>
      <p:sp>
        <p:nvSpPr>
          <p:cNvPr id="41" name="Rectangle 40">
            <a:extLst>
              <a:ext uri="{FF2B5EF4-FFF2-40B4-BE49-F238E27FC236}">
                <a16:creationId xmlns:a16="http://schemas.microsoft.com/office/drawing/2014/main" id="{9C807996-A3F5-47C7-8C60-C4018905B7FA}"/>
              </a:ext>
            </a:extLst>
          </p:cNvPr>
          <p:cNvSpPr/>
          <p:nvPr/>
        </p:nvSpPr>
        <p:spPr>
          <a:xfrm>
            <a:off x="12247678" y="14345595"/>
            <a:ext cx="9321704" cy="481422"/>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latin typeface="Calibri" panose="020F0502020204030204" pitchFamily="34" charset="0"/>
                <a:cs typeface="Calibri" panose="020F0502020204030204" pitchFamily="34" charset="0"/>
              </a:rPr>
              <a:t>Framework</a:t>
            </a:r>
          </a:p>
        </p:txBody>
      </p:sp>
      <p:pic>
        <p:nvPicPr>
          <p:cNvPr id="42" name="Graphic 41" descr="Group with solid fill">
            <a:extLst>
              <a:ext uri="{FF2B5EF4-FFF2-40B4-BE49-F238E27FC236}">
                <a16:creationId xmlns:a16="http://schemas.microsoft.com/office/drawing/2014/main" id="{74F1E7FC-A3DB-40F4-9D52-4C421326A16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37572" y="9229582"/>
            <a:ext cx="2286000" cy="2286000"/>
          </a:xfrm>
          <a:prstGeom prst="rect">
            <a:avLst/>
          </a:prstGeom>
        </p:spPr>
      </p:pic>
      <p:sp>
        <p:nvSpPr>
          <p:cNvPr id="46" name="Text Box 180">
            <a:extLst>
              <a:ext uri="{FF2B5EF4-FFF2-40B4-BE49-F238E27FC236}">
                <a16:creationId xmlns:a16="http://schemas.microsoft.com/office/drawing/2014/main" id="{7F607E17-C998-41B7-8BE5-327E740C867E}"/>
              </a:ext>
            </a:extLst>
          </p:cNvPr>
          <p:cNvSpPr txBox="1">
            <a:spLocks noChangeArrowheads="1"/>
          </p:cNvSpPr>
          <p:nvPr/>
        </p:nvSpPr>
        <p:spPr bwMode="auto">
          <a:xfrm>
            <a:off x="18437572" y="11307320"/>
            <a:ext cx="2574573" cy="2528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3200" b="1" dirty="0">
                <a:solidFill>
                  <a:schemeClr val="accent3">
                    <a:lumMod val="20000"/>
                    <a:lumOff val="80000"/>
                  </a:schemeClr>
                </a:solidFill>
                <a:latin typeface="Calibri" pitchFamily="34" charset="0"/>
              </a:rPr>
              <a:t>E&amp;A + Faculty review and modify exam as appropriate</a:t>
            </a:r>
            <a:endParaRPr lang="en-US" sz="3200" dirty="0">
              <a:solidFill>
                <a:schemeClr val="accent3">
                  <a:lumMod val="20000"/>
                  <a:lumOff val="80000"/>
                </a:schemeClr>
              </a:solidFill>
              <a:latin typeface="Calibri" pitchFamily="34" charset="0"/>
            </a:endParaRPr>
          </a:p>
        </p:txBody>
      </p:sp>
      <p:pic>
        <p:nvPicPr>
          <p:cNvPr id="20" name="Graphic 19" descr="List outline">
            <a:extLst>
              <a:ext uri="{FF2B5EF4-FFF2-40B4-BE49-F238E27FC236}">
                <a16:creationId xmlns:a16="http://schemas.microsoft.com/office/drawing/2014/main" id="{BD5C0F5C-D21E-4C3F-B1EC-D7A305DA30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526910" y="10344547"/>
            <a:ext cx="1828800" cy="1828800"/>
          </a:xfrm>
          <a:prstGeom prst="rect">
            <a:avLst/>
          </a:prstGeom>
        </p:spPr>
      </p:pic>
      <p:pic>
        <p:nvPicPr>
          <p:cNvPr id="28" name="Graphic 27" descr="Female Profile with solid fill">
            <a:extLst>
              <a:ext uri="{FF2B5EF4-FFF2-40B4-BE49-F238E27FC236}">
                <a16:creationId xmlns:a16="http://schemas.microsoft.com/office/drawing/2014/main" id="{1A65C61D-3290-455F-8D50-17D1FF98931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115476" y="10372582"/>
            <a:ext cx="1828800" cy="1828800"/>
          </a:xfrm>
          <a:prstGeom prst="rect">
            <a:avLst/>
          </a:prstGeom>
        </p:spPr>
      </p:pic>
      <p:sp>
        <p:nvSpPr>
          <p:cNvPr id="54" name="Text Box 180">
            <a:extLst>
              <a:ext uri="{FF2B5EF4-FFF2-40B4-BE49-F238E27FC236}">
                <a16:creationId xmlns:a16="http://schemas.microsoft.com/office/drawing/2014/main" id="{65B72B59-4DF0-4784-97EC-2A116604A8CE}"/>
              </a:ext>
            </a:extLst>
          </p:cNvPr>
          <p:cNvSpPr txBox="1">
            <a:spLocks noChangeArrowheads="1"/>
          </p:cNvSpPr>
          <p:nvPr/>
        </p:nvSpPr>
        <p:spPr bwMode="auto">
          <a:xfrm>
            <a:off x="13068423" y="12171006"/>
            <a:ext cx="2574573" cy="105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3200" b="1" dirty="0">
                <a:solidFill>
                  <a:schemeClr val="accent3">
                    <a:lumMod val="20000"/>
                    <a:lumOff val="80000"/>
                  </a:schemeClr>
                </a:solidFill>
                <a:latin typeface="Calibri" pitchFamily="34" charset="0"/>
              </a:rPr>
              <a:t>Students take new exam</a:t>
            </a:r>
            <a:endParaRPr lang="en-US" sz="3200" dirty="0">
              <a:solidFill>
                <a:schemeClr val="accent3">
                  <a:lumMod val="20000"/>
                  <a:lumOff val="80000"/>
                </a:schemeClr>
              </a:solidFill>
              <a:latin typeface="Calibri" pitchFamily="34" charset="0"/>
            </a:endParaRPr>
          </a:p>
        </p:txBody>
      </p:sp>
      <p:sp>
        <p:nvSpPr>
          <p:cNvPr id="48" name="Arrow: Right 47">
            <a:extLst>
              <a:ext uri="{FF2B5EF4-FFF2-40B4-BE49-F238E27FC236}">
                <a16:creationId xmlns:a16="http://schemas.microsoft.com/office/drawing/2014/main" id="{8F955D93-0459-4DE8-9A07-959695C166DA}"/>
              </a:ext>
            </a:extLst>
          </p:cNvPr>
          <p:cNvSpPr/>
          <p:nvPr/>
        </p:nvSpPr>
        <p:spPr>
          <a:xfrm>
            <a:off x="15915689" y="5686295"/>
            <a:ext cx="1387205" cy="11502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20000"/>
                  <a:lumOff val="80000"/>
                </a:schemeClr>
              </a:solidFill>
            </a:endParaRPr>
          </a:p>
        </p:txBody>
      </p:sp>
      <p:sp>
        <p:nvSpPr>
          <p:cNvPr id="55" name="Arrow: Right 54">
            <a:extLst>
              <a:ext uri="{FF2B5EF4-FFF2-40B4-BE49-F238E27FC236}">
                <a16:creationId xmlns:a16="http://schemas.microsoft.com/office/drawing/2014/main" id="{3BD6A28E-6E65-4BD6-B2E5-5640DCD49A67}"/>
              </a:ext>
            </a:extLst>
          </p:cNvPr>
          <p:cNvSpPr/>
          <p:nvPr/>
        </p:nvSpPr>
        <p:spPr>
          <a:xfrm rot="5400000">
            <a:off x="18818580" y="7911336"/>
            <a:ext cx="1387205" cy="11502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20000"/>
                  <a:lumOff val="80000"/>
                </a:schemeClr>
              </a:solidFill>
            </a:endParaRPr>
          </a:p>
        </p:txBody>
      </p:sp>
      <p:sp>
        <p:nvSpPr>
          <p:cNvPr id="56" name="Arrow: Right 55">
            <a:extLst>
              <a:ext uri="{FF2B5EF4-FFF2-40B4-BE49-F238E27FC236}">
                <a16:creationId xmlns:a16="http://schemas.microsoft.com/office/drawing/2014/main" id="{682499DF-C643-4330-8A3B-C86606C42779}"/>
              </a:ext>
            </a:extLst>
          </p:cNvPr>
          <p:cNvSpPr/>
          <p:nvPr/>
        </p:nvSpPr>
        <p:spPr>
          <a:xfrm rot="10800000">
            <a:off x="16381865" y="10752243"/>
            <a:ext cx="1387205" cy="11502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20000"/>
                  <a:lumOff val="80000"/>
                </a:schemeClr>
              </a:solidFill>
            </a:endParaRPr>
          </a:p>
        </p:txBody>
      </p:sp>
      <p:graphicFrame>
        <p:nvGraphicFramePr>
          <p:cNvPr id="58" name="Chart 57">
            <a:extLst>
              <a:ext uri="{FF2B5EF4-FFF2-40B4-BE49-F238E27FC236}">
                <a16:creationId xmlns:a16="http://schemas.microsoft.com/office/drawing/2014/main" id="{54CCFC2E-66D3-4C55-BA9B-177EBD39D4B8}"/>
              </a:ext>
            </a:extLst>
          </p:cNvPr>
          <p:cNvGraphicFramePr>
            <a:graphicFrameLocks/>
          </p:cNvGraphicFramePr>
          <p:nvPr>
            <p:extLst>
              <p:ext uri="{D42A27DB-BD31-4B8C-83A1-F6EECF244321}">
                <p14:modId xmlns:p14="http://schemas.microsoft.com/office/powerpoint/2010/main" val="534720999"/>
              </p:ext>
            </p:extLst>
          </p:nvPr>
        </p:nvGraphicFramePr>
        <p:xfrm>
          <a:off x="22375163" y="13716000"/>
          <a:ext cx="21881796" cy="9691686"/>
        </p:xfrm>
        <a:graphic>
          <a:graphicData uri="http://schemas.openxmlformats.org/drawingml/2006/chart">
            <c:chart xmlns:c="http://schemas.openxmlformats.org/drawingml/2006/chart" xmlns:r="http://schemas.openxmlformats.org/officeDocument/2006/relationships" r:id="rId11"/>
          </a:graphicData>
        </a:graphic>
      </p:graphicFrame>
      <p:sp>
        <p:nvSpPr>
          <p:cNvPr id="60" name="TextBox 59">
            <a:extLst>
              <a:ext uri="{FF2B5EF4-FFF2-40B4-BE49-F238E27FC236}">
                <a16:creationId xmlns:a16="http://schemas.microsoft.com/office/drawing/2014/main" id="{1B1D5CC4-25D2-48B2-89EC-0513F864A575}"/>
              </a:ext>
            </a:extLst>
          </p:cNvPr>
          <p:cNvSpPr txBox="1"/>
          <p:nvPr/>
        </p:nvSpPr>
        <p:spPr>
          <a:xfrm>
            <a:off x="40664130" y="19913009"/>
            <a:ext cx="3162300" cy="3785652"/>
          </a:xfrm>
          <a:prstGeom prst="rect">
            <a:avLst/>
          </a:prstGeom>
          <a:noFill/>
        </p:spPr>
        <p:txBody>
          <a:bodyPr wrap="square" rtlCol="0">
            <a:spAutoFit/>
          </a:bodyPr>
          <a:lstStyle/>
          <a:p>
            <a:r>
              <a:rPr lang="en-US" sz="3000" b="1" dirty="0">
                <a:solidFill>
                  <a:schemeClr val="accent3">
                    <a:lumMod val="20000"/>
                    <a:lumOff val="80000"/>
                  </a:schemeClr>
                </a:solidFill>
              </a:rPr>
              <a:t>N</a:t>
            </a:r>
            <a:r>
              <a:rPr lang="en-US" sz="3000" dirty="0">
                <a:solidFill>
                  <a:schemeClr val="accent3">
                    <a:lumMod val="20000"/>
                    <a:lumOff val="80000"/>
                  </a:schemeClr>
                </a:solidFill>
              </a:rPr>
              <a:t> = 60 (</a:t>
            </a:r>
            <a:r>
              <a:rPr lang="en-US" sz="3000" dirty="0">
                <a:solidFill>
                  <a:schemeClr val="accent3">
                    <a:lumMod val="20000"/>
                    <a:lumOff val="80000"/>
                  </a:schemeClr>
                </a:solidFill>
                <a:latin typeface="Calibri" panose="020F0502020204030204" pitchFamily="34" charset="0"/>
                <a:cs typeface="Calibri" panose="020F0502020204030204" pitchFamily="34" charset="0"/>
              </a:rPr>
              <a:t>15.5</a:t>
            </a:r>
            <a:r>
              <a:rPr lang="en-US" sz="3000" dirty="0">
                <a:solidFill>
                  <a:schemeClr val="accent3">
                    <a:lumMod val="20000"/>
                    <a:lumOff val="80000"/>
                  </a:schemeClr>
                </a:solidFill>
              </a:rPr>
              <a:t>%) recommendations</a:t>
            </a:r>
          </a:p>
          <a:p>
            <a:endParaRPr lang="en-US" sz="3000" dirty="0">
              <a:solidFill>
                <a:schemeClr val="accent3">
                  <a:lumMod val="20000"/>
                  <a:lumOff val="80000"/>
                </a:schemeClr>
              </a:solidFill>
            </a:endParaRPr>
          </a:p>
          <a:p>
            <a:r>
              <a:rPr lang="en-US" sz="3000" b="1" dirty="0">
                <a:solidFill>
                  <a:schemeClr val="accent3">
                    <a:lumMod val="20000"/>
                    <a:lumOff val="80000"/>
                  </a:schemeClr>
                </a:solidFill>
              </a:rPr>
              <a:t>N</a:t>
            </a:r>
            <a:r>
              <a:rPr lang="en-US" sz="3000" dirty="0">
                <a:solidFill>
                  <a:schemeClr val="accent3">
                    <a:lumMod val="20000"/>
                    <a:lumOff val="80000"/>
                  </a:schemeClr>
                </a:solidFill>
              </a:rPr>
              <a:t> = 22 (5.6%) recommendations </a:t>
            </a:r>
            <a:r>
              <a:rPr lang="en-US" sz="3000" dirty="0" err="1">
                <a:solidFill>
                  <a:schemeClr val="accent3">
                    <a:lumMod val="20000"/>
                    <a:lumOff val="80000"/>
                  </a:schemeClr>
                </a:solidFill>
              </a:rPr>
              <a:t>uptaken</a:t>
            </a:r>
            <a:r>
              <a:rPr lang="en-US" sz="3000" dirty="0">
                <a:solidFill>
                  <a:schemeClr val="accent3">
                    <a:lumMod val="20000"/>
                    <a:lumOff val="80000"/>
                  </a:schemeClr>
                </a:solidFill>
              </a:rPr>
              <a:t> by faculty</a:t>
            </a:r>
          </a:p>
        </p:txBody>
      </p:sp>
      <p:sp>
        <p:nvSpPr>
          <p:cNvPr id="66" name="TextBox 65">
            <a:extLst>
              <a:ext uri="{FF2B5EF4-FFF2-40B4-BE49-F238E27FC236}">
                <a16:creationId xmlns:a16="http://schemas.microsoft.com/office/drawing/2014/main" id="{D6BDBB15-8B49-4483-9905-19D97004164E}"/>
              </a:ext>
            </a:extLst>
          </p:cNvPr>
          <p:cNvSpPr txBox="1"/>
          <p:nvPr/>
        </p:nvSpPr>
        <p:spPr>
          <a:xfrm>
            <a:off x="22860000" y="25005297"/>
            <a:ext cx="21396959" cy="2400657"/>
          </a:xfrm>
          <a:prstGeom prst="rect">
            <a:avLst/>
          </a:prstGeom>
          <a:noFill/>
        </p:spPr>
        <p:txBody>
          <a:bodyPr wrap="square">
            <a:spAutoFit/>
          </a:bodyPr>
          <a:lstStyle/>
          <a:p>
            <a:r>
              <a:rPr lang="en-US" sz="3000" dirty="0">
                <a:solidFill>
                  <a:schemeClr val="tx1">
                    <a:lumMod val="90000"/>
                    <a:lumOff val="10000"/>
                  </a:schemeClr>
                </a:solidFill>
              </a:rPr>
              <a:t>1. Downing, S. M. (2003). Validity: on the meaningful interpretation of assessment data. Medical education, 37(9), 830-837.</a:t>
            </a:r>
          </a:p>
          <a:p>
            <a:r>
              <a:rPr lang="en-US" sz="3000" dirty="0">
                <a:solidFill>
                  <a:schemeClr val="tx1">
                    <a:lumMod val="90000"/>
                    <a:lumOff val="10000"/>
                  </a:schemeClr>
                </a:solidFill>
              </a:rPr>
              <a:t>2. Zaidi, Nikki L. </a:t>
            </a:r>
            <a:r>
              <a:rPr lang="en-US" sz="3000" dirty="0" err="1">
                <a:solidFill>
                  <a:schemeClr val="tx1">
                    <a:lumMod val="90000"/>
                    <a:lumOff val="10000"/>
                  </a:schemeClr>
                </a:solidFill>
              </a:rPr>
              <a:t>Bibler</a:t>
            </a:r>
            <a:r>
              <a:rPr lang="en-US" sz="3000" dirty="0">
                <a:solidFill>
                  <a:schemeClr val="tx1">
                    <a:lumMod val="90000"/>
                    <a:lumOff val="10000"/>
                  </a:schemeClr>
                </a:solidFill>
              </a:rPr>
              <a:t> PhD; </a:t>
            </a:r>
            <a:r>
              <a:rPr lang="en-US" sz="3000" dirty="0" err="1">
                <a:solidFill>
                  <a:schemeClr val="tx1">
                    <a:lumMod val="90000"/>
                    <a:lumOff val="10000"/>
                  </a:schemeClr>
                </a:solidFill>
              </a:rPr>
              <a:t>Grob</a:t>
            </a:r>
            <a:r>
              <a:rPr lang="en-US" sz="3000" dirty="0">
                <a:solidFill>
                  <a:schemeClr val="tx1">
                    <a:lumMod val="90000"/>
                    <a:lumOff val="10000"/>
                  </a:schemeClr>
                </a:solidFill>
              </a:rPr>
              <a:t>, Karri L. </a:t>
            </a:r>
            <a:r>
              <a:rPr lang="en-US" sz="3000" dirty="0" err="1">
                <a:solidFill>
                  <a:schemeClr val="tx1">
                    <a:lumMod val="90000"/>
                    <a:lumOff val="10000"/>
                  </a:schemeClr>
                </a:solidFill>
              </a:rPr>
              <a:t>EdS</a:t>
            </a:r>
            <a:r>
              <a:rPr lang="en-US" sz="3000" dirty="0">
                <a:solidFill>
                  <a:schemeClr val="tx1">
                    <a:lumMod val="90000"/>
                    <a:lumOff val="10000"/>
                  </a:schemeClr>
                </a:solidFill>
              </a:rPr>
              <a:t>; Monrad, Seetha M. MD; Kurtz, Joshua B.; Tai, Andrew MD, PhD; Ahmed, </a:t>
            </a:r>
            <a:r>
              <a:rPr lang="en-US" sz="3000" dirty="0" err="1">
                <a:solidFill>
                  <a:schemeClr val="tx1">
                    <a:lumMod val="90000"/>
                    <a:lumOff val="10000"/>
                  </a:schemeClr>
                </a:solidFill>
              </a:rPr>
              <a:t>Asra</a:t>
            </a:r>
            <a:r>
              <a:rPr lang="en-US" sz="3000" dirty="0">
                <a:solidFill>
                  <a:schemeClr val="tx1">
                    <a:lumMod val="90000"/>
                    <a:lumOff val="10000"/>
                  </a:schemeClr>
                </a:solidFill>
              </a:rPr>
              <a:t> Z. MD; Gruppen, Larry D. PhD; Santen, Sally A. MD, PhD Pushing Critical Thinking Skills With Multiple-Choice Questions: Does Bloom’s Taxonomy Work?, Academic Medicine: June 2018 - Volume 93 - Issue 6 - p 856-859 </a:t>
            </a:r>
            <a:r>
              <a:rPr lang="en-US" sz="3000" dirty="0" err="1">
                <a:solidFill>
                  <a:schemeClr val="tx1">
                    <a:lumMod val="90000"/>
                    <a:lumOff val="10000"/>
                  </a:schemeClr>
                </a:solidFill>
              </a:rPr>
              <a:t>doi</a:t>
            </a:r>
            <a:r>
              <a:rPr lang="en-US" sz="3000" dirty="0">
                <a:solidFill>
                  <a:schemeClr val="tx1">
                    <a:lumMod val="90000"/>
                    <a:lumOff val="10000"/>
                  </a:schemeClr>
                </a:solidFill>
              </a:rPr>
              <a:t>: 10.1097/ACM.0000000000002087</a:t>
            </a:r>
          </a:p>
        </p:txBody>
      </p:sp>
      <p:pic>
        <p:nvPicPr>
          <p:cNvPr id="70" name="Picture 69" descr="Logo&#10;&#10;Description automatically generated">
            <a:extLst>
              <a:ext uri="{FF2B5EF4-FFF2-40B4-BE49-F238E27FC236}">
                <a16:creationId xmlns:a16="http://schemas.microsoft.com/office/drawing/2014/main" id="{26C6C1CD-227C-48BC-8E48-73AD3237CE6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2000" y="-3146"/>
            <a:ext cx="3432148" cy="3432148"/>
          </a:xfrm>
          <a:prstGeom prst="rect">
            <a:avLst/>
          </a:prstGeom>
        </p:spPr>
      </p:pic>
      <p:pic>
        <p:nvPicPr>
          <p:cNvPr id="71" name="Picture 70" descr="Logo&#10;&#10;Description automatically generated">
            <a:extLst>
              <a:ext uri="{FF2B5EF4-FFF2-40B4-BE49-F238E27FC236}">
                <a16:creationId xmlns:a16="http://schemas.microsoft.com/office/drawing/2014/main" id="{DB3105CD-BD5C-451E-90A6-2157C5EAAC4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544902" y="-3146"/>
            <a:ext cx="3432148" cy="3432148"/>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UMICH">
  <a:themeElements>
    <a:clrScheme name="Michigan Colors Presentation">
      <a:dk1>
        <a:srgbClr val="00274C"/>
      </a:dk1>
      <a:lt1>
        <a:srgbClr val="FFCB05"/>
      </a:lt1>
      <a:dk2>
        <a:srgbClr val="00274C"/>
      </a:dk2>
      <a:lt2>
        <a:srgbClr val="FFCB05"/>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MICH" id="{055940EC-94E0-42F4-AE94-8DC5F197F348}" vid="{CA85338E-DD05-4AD2-87C3-059539CEA698}"/>
    </a:ext>
  </a:extLst>
</a:theme>
</file>

<file path=docProps/app.xml><?xml version="1.0" encoding="utf-8"?>
<Properties xmlns="http://schemas.openxmlformats.org/officeDocument/2006/extended-properties" xmlns:vt="http://schemas.openxmlformats.org/officeDocument/2006/docPropsVTypes">
  <Template>MRC MedECG</Template>
  <TotalTime>2929</TotalTime>
  <Words>1059</Words>
  <Application>Microsoft Office PowerPoint</Application>
  <PresentationFormat>Custom</PresentationFormat>
  <Paragraphs>45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Lato</vt:lpstr>
      <vt:lpstr>Montserrat</vt:lpstr>
      <vt:lpstr>Univers</vt:lpstr>
      <vt:lpstr>UMICH</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Hammoud, Ali</cp:lastModifiedBy>
  <cp:revision>108</cp:revision>
  <cp:lastPrinted>2013-02-12T02:21:55Z</cp:lastPrinted>
  <dcterms:created xsi:type="dcterms:W3CDTF">2013-02-10T21:14:48Z</dcterms:created>
  <dcterms:modified xsi:type="dcterms:W3CDTF">2021-03-15T01:48:26Z</dcterms:modified>
</cp:coreProperties>
</file>