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2976800" cy="3200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3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2"/>
    <a:srgbClr val="0022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980"/>
    <p:restoredTop sz="94593"/>
  </p:normalViewPr>
  <p:slideViewPr>
    <p:cSldViewPr snapToGrid="0" snapToObjects="1">
      <p:cViewPr>
        <p:scale>
          <a:sx n="44" d="100"/>
          <a:sy n="44" d="100"/>
        </p:scale>
        <p:origin x="-35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27125" y="685800"/>
            <a:ext cx="460375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100" b="0" i="0" u="none" strike="noStrike" cap="none">
                <a:solidFill>
                  <a:schemeClr val="dk1"/>
                </a:solidFill>
                <a:latin typeface="Arial"/>
                <a:ea typeface="Arial"/>
                <a:cs typeface="Arial"/>
                <a:sym typeface="Arial"/>
              </a:defRPr>
            </a:lvl2pPr>
            <a:lvl3pPr marL="914400" marR="0" lvl="2" indent="0" algn="l" rtl="0">
              <a:spcBef>
                <a:spcPts val="0"/>
              </a:spcBef>
              <a:buNone/>
              <a:defRPr sz="1100" b="0" i="0" u="none" strike="noStrike" cap="none">
                <a:solidFill>
                  <a:schemeClr val="dk1"/>
                </a:solidFill>
                <a:latin typeface="Arial"/>
                <a:ea typeface="Arial"/>
                <a:cs typeface="Arial"/>
                <a:sym typeface="Arial"/>
              </a:defRPr>
            </a:lvl3pPr>
            <a:lvl4pPr marL="1371600" marR="0" lvl="3" indent="0" algn="l" rtl="0">
              <a:spcBef>
                <a:spcPts val="0"/>
              </a:spcBef>
              <a:buNone/>
              <a:defRPr sz="1100" b="0" i="0" u="none" strike="noStrike" cap="none">
                <a:solidFill>
                  <a:schemeClr val="dk1"/>
                </a:solidFill>
                <a:latin typeface="Arial"/>
                <a:ea typeface="Arial"/>
                <a:cs typeface="Arial"/>
                <a:sym typeface="Arial"/>
              </a:defRPr>
            </a:lvl4pPr>
            <a:lvl5pPr marL="1828800" marR="0" lvl="4" indent="0" algn="l" rtl="0">
              <a:spcBef>
                <a:spcPts val="0"/>
              </a:spcBef>
              <a:buNone/>
              <a:defRPr sz="1100" b="0" i="0" u="none" strike="noStrike" cap="none">
                <a:solidFill>
                  <a:schemeClr val="dk1"/>
                </a:solidFill>
                <a:latin typeface="Arial"/>
                <a:ea typeface="Arial"/>
                <a:cs typeface="Arial"/>
                <a:sym typeface="Arial"/>
              </a:defRPr>
            </a:lvl5pPr>
            <a:lvl6pPr marL="2286000" marR="0" lvl="5" indent="0" algn="l" rtl="0">
              <a:spcBef>
                <a:spcPts val="0"/>
              </a:spcBef>
              <a:buNone/>
              <a:defRPr sz="1100" b="0" i="0" u="none" strike="noStrike" cap="none">
                <a:solidFill>
                  <a:schemeClr val="dk1"/>
                </a:solidFill>
                <a:latin typeface="Arial"/>
                <a:ea typeface="Arial"/>
                <a:cs typeface="Arial"/>
                <a:sym typeface="Arial"/>
              </a:defRPr>
            </a:lvl6pPr>
            <a:lvl7pPr marL="2743200" marR="0" lvl="6" indent="0" algn="l" rtl="0">
              <a:spcBef>
                <a:spcPts val="0"/>
              </a:spcBef>
              <a:buNone/>
              <a:defRPr sz="1100" b="0" i="0" u="none" strike="noStrike" cap="none">
                <a:solidFill>
                  <a:schemeClr val="dk1"/>
                </a:solidFill>
                <a:latin typeface="Arial"/>
                <a:ea typeface="Arial"/>
                <a:cs typeface="Arial"/>
                <a:sym typeface="Arial"/>
              </a:defRPr>
            </a:lvl7pPr>
            <a:lvl8pPr marL="3200400" marR="0" lvl="7" indent="0" algn="l" rtl="0">
              <a:spcBef>
                <a:spcPts val="0"/>
              </a:spcBef>
              <a:buNone/>
              <a:defRPr sz="1100" b="0" i="0" u="none" strike="noStrike" cap="none">
                <a:solidFill>
                  <a:schemeClr val="dk1"/>
                </a:solidFill>
                <a:latin typeface="Arial"/>
                <a:ea typeface="Arial"/>
                <a:cs typeface="Arial"/>
                <a:sym typeface="Arial"/>
              </a:defRPr>
            </a:lvl8pPr>
            <a:lvl9pPr marL="3657600" marR="0" lvl="8" indent="0" algn="l" rtl="0">
              <a:spcBef>
                <a:spcPts val="0"/>
              </a:spcBef>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lvl1pPr marL="0" algn="l" defTabSz="892546" rtl="0" eaLnBrk="1" latinLnBrk="0" hangingPunct="1">
      <a:defRPr sz="1171" kern="1200">
        <a:solidFill>
          <a:schemeClr val="tx1"/>
        </a:solidFill>
        <a:latin typeface="+mn-lt"/>
        <a:ea typeface="+mn-ea"/>
        <a:cs typeface="+mn-cs"/>
      </a:defRPr>
    </a:lvl1pPr>
    <a:lvl2pPr marL="446273" algn="l" defTabSz="892546" rtl="0" eaLnBrk="1" latinLnBrk="0" hangingPunct="1">
      <a:defRPr sz="1171" kern="1200">
        <a:solidFill>
          <a:schemeClr val="tx1"/>
        </a:solidFill>
        <a:latin typeface="+mn-lt"/>
        <a:ea typeface="+mn-ea"/>
        <a:cs typeface="+mn-cs"/>
      </a:defRPr>
    </a:lvl2pPr>
    <a:lvl3pPr marL="892546" algn="l" defTabSz="892546" rtl="0" eaLnBrk="1" latinLnBrk="0" hangingPunct="1">
      <a:defRPr sz="1171" kern="1200">
        <a:solidFill>
          <a:schemeClr val="tx1"/>
        </a:solidFill>
        <a:latin typeface="+mn-lt"/>
        <a:ea typeface="+mn-ea"/>
        <a:cs typeface="+mn-cs"/>
      </a:defRPr>
    </a:lvl3pPr>
    <a:lvl4pPr marL="1338819" algn="l" defTabSz="892546" rtl="0" eaLnBrk="1" latinLnBrk="0" hangingPunct="1">
      <a:defRPr sz="1171" kern="1200">
        <a:solidFill>
          <a:schemeClr val="tx1"/>
        </a:solidFill>
        <a:latin typeface="+mn-lt"/>
        <a:ea typeface="+mn-ea"/>
        <a:cs typeface="+mn-cs"/>
      </a:defRPr>
    </a:lvl4pPr>
    <a:lvl5pPr marL="1785092" algn="l" defTabSz="892546" rtl="0" eaLnBrk="1" latinLnBrk="0" hangingPunct="1">
      <a:defRPr sz="1171" kern="1200">
        <a:solidFill>
          <a:schemeClr val="tx1"/>
        </a:solidFill>
        <a:latin typeface="+mn-lt"/>
        <a:ea typeface="+mn-ea"/>
        <a:cs typeface="+mn-cs"/>
      </a:defRPr>
    </a:lvl5pPr>
    <a:lvl6pPr marL="2231365" algn="l" defTabSz="892546" rtl="0" eaLnBrk="1" latinLnBrk="0" hangingPunct="1">
      <a:defRPr sz="1171" kern="1200">
        <a:solidFill>
          <a:schemeClr val="tx1"/>
        </a:solidFill>
        <a:latin typeface="+mn-lt"/>
        <a:ea typeface="+mn-ea"/>
        <a:cs typeface="+mn-cs"/>
      </a:defRPr>
    </a:lvl6pPr>
    <a:lvl7pPr marL="2677638" algn="l" defTabSz="892546" rtl="0" eaLnBrk="1" latinLnBrk="0" hangingPunct="1">
      <a:defRPr sz="1171" kern="1200">
        <a:solidFill>
          <a:schemeClr val="tx1"/>
        </a:solidFill>
        <a:latin typeface="+mn-lt"/>
        <a:ea typeface="+mn-ea"/>
        <a:cs typeface="+mn-cs"/>
      </a:defRPr>
    </a:lvl7pPr>
    <a:lvl8pPr marL="3123910" algn="l" defTabSz="892546" rtl="0" eaLnBrk="1" latinLnBrk="0" hangingPunct="1">
      <a:defRPr sz="1171" kern="1200">
        <a:solidFill>
          <a:schemeClr val="tx1"/>
        </a:solidFill>
        <a:latin typeface="+mn-lt"/>
        <a:ea typeface="+mn-ea"/>
        <a:cs typeface="+mn-cs"/>
      </a:defRPr>
    </a:lvl8pPr>
    <a:lvl9pPr marL="3570183" algn="l" defTabSz="892546" rtl="0" eaLnBrk="1" latinLnBrk="0" hangingPunct="1">
      <a:defRPr sz="117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27125" y="685800"/>
            <a:ext cx="46037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2" name="Shape 82"/>
          <p:cNvSpPr txBox="1">
            <a:spLocks noGrp="1"/>
          </p:cNvSpPr>
          <p:nvPr>
            <p:ph type="body" idx="1"/>
          </p:nvPr>
        </p:nvSpPr>
        <p:spPr>
          <a:xfrm>
            <a:off x="685800" y="4343400"/>
            <a:ext cx="5486399" cy="4114800"/>
          </a:xfrm>
          <a:prstGeom prst="rect">
            <a:avLst/>
          </a:prstGeom>
          <a:noFill/>
          <a:ln>
            <a:noFill/>
          </a:ln>
        </p:spPr>
        <p:txBody>
          <a:bodyPr lIns="91300" tIns="45650" rIns="91300" bIns="45650" anchor="t" anchorCtr="0">
            <a:noAutofit/>
          </a:bodyPr>
          <a:lstStyle/>
          <a:p>
            <a:pPr marL="0" marR="0" lvl="0" indent="0" algn="l" rtl="0">
              <a:lnSpc>
                <a:spcPct val="115000"/>
              </a:lnSpc>
              <a:spcBef>
                <a:spcPts val="0"/>
              </a:spcBef>
              <a:buClr>
                <a:schemeClr val="dk1"/>
              </a:buClr>
              <a:buSzPct val="25000"/>
              <a:buFont typeface="Arial"/>
              <a:buNone/>
            </a:pPr>
            <a:endParaRPr sz="1000" b="0" i="0" u="none" strike="noStrike" cap="none" dirty="0">
              <a:solidFill>
                <a:schemeClr val="dk1"/>
              </a:solidFill>
              <a:latin typeface="Calibri"/>
              <a:ea typeface="Calibri"/>
              <a:cs typeface="Calibri"/>
              <a:sym typeface="Calibri"/>
            </a:endParaRPr>
          </a:p>
        </p:txBody>
      </p:sp>
      <p:sp>
        <p:nvSpPr>
          <p:cNvPr id="83" name="Shape 83"/>
          <p:cNvSpPr txBox="1">
            <a:spLocks noGrp="1"/>
          </p:cNvSpPr>
          <p:nvPr>
            <p:ph type="sldNum" idx="12"/>
          </p:nvPr>
        </p:nvSpPr>
        <p:spPr>
          <a:xfrm>
            <a:off x="3884612" y="8685211"/>
            <a:ext cx="2971799" cy="457200"/>
          </a:xfrm>
          <a:prstGeom prst="rect">
            <a:avLst/>
          </a:prstGeom>
          <a:noFill/>
          <a:ln>
            <a:noFill/>
          </a:ln>
        </p:spPr>
        <p:txBody>
          <a:bodyPr lIns="91300" tIns="45650" rIns="91300" bIns="4565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 sz="1200" b="0" i="0" u="none" strike="noStrike" cap="none">
                <a:solidFill>
                  <a:schemeClr val="dk1"/>
                </a:solidFill>
                <a:latin typeface="Calibri"/>
                <a:ea typeface="Calibri"/>
                <a:cs typeface="Calibri"/>
                <a:sym typeface="Calibri"/>
              </a:rPr>
              <a:t>1</a:t>
            </a:fld>
            <a:endParaRPr lang="en"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3223260" y="9941986"/>
            <a:ext cx="36530455" cy="6859999"/>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13" name="Shape 13"/>
          <p:cNvSpPr txBox="1">
            <a:spLocks noGrp="1"/>
          </p:cNvSpPr>
          <p:nvPr>
            <p:ph type="subTitle" idx="1"/>
          </p:nvPr>
        </p:nvSpPr>
        <p:spPr>
          <a:xfrm>
            <a:off x="6446519" y="18135599"/>
            <a:ext cx="30083817" cy="8178042"/>
          </a:xfrm>
          <a:prstGeom prst="rect">
            <a:avLst/>
          </a:prstGeom>
          <a:noFill/>
          <a:ln>
            <a:noFill/>
          </a:ln>
        </p:spPr>
        <p:txBody>
          <a:bodyPr lIns="91425" tIns="91425" rIns="91425" bIns="91425" anchor="t" anchorCtr="0"/>
          <a:lstStyle>
            <a:lvl1pPr marL="0" marR="0" lvl="0" indent="0" algn="ctr" rtl="0">
              <a:lnSpc>
                <a:spcPct val="100000"/>
              </a:lnSpc>
              <a:spcBef>
                <a:spcPts val="3014"/>
              </a:spcBef>
              <a:spcAft>
                <a:spcPts val="0"/>
              </a:spcAft>
              <a:buClr>
                <a:srgbClr val="888888"/>
              </a:buClr>
              <a:buFont typeface="Arial"/>
              <a:buNone/>
              <a:defRPr sz="14777" b="0" i="0" u="none" strike="noStrike" cap="none">
                <a:solidFill>
                  <a:srgbClr val="888888"/>
                </a:solidFill>
                <a:latin typeface="Calibri"/>
                <a:ea typeface="Calibri"/>
                <a:cs typeface="Calibri"/>
                <a:sym typeface="Calibri"/>
              </a:defRPr>
            </a:lvl1pPr>
            <a:lvl2pPr marL="2136021" marR="0" lvl="1" indent="0" algn="ctr" rtl="0">
              <a:lnSpc>
                <a:spcPct val="100000"/>
              </a:lnSpc>
              <a:spcBef>
                <a:spcPts val="2528"/>
              </a:spcBef>
              <a:spcAft>
                <a:spcPts val="0"/>
              </a:spcAft>
              <a:buClr>
                <a:srgbClr val="888888"/>
              </a:buClr>
              <a:buFont typeface="Arial"/>
              <a:buNone/>
              <a:defRPr sz="13222" b="0" i="0" u="none" strike="noStrike" cap="none">
                <a:solidFill>
                  <a:srgbClr val="888888"/>
                </a:solidFill>
                <a:latin typeface="Calibri"/>
                <a:ea typeface="Calibri"/>
                <a:cs typeface="Calibri"/>
                <a:sym typeface="Calibri"/>
              </a:defRPr>
            </a:lvl2pPr>
            <a:lvl3pPr marL="4272041" marR="0" lvl="2" indent="0" algn="ctr" rtl="0">
              <a:lnSpc>
                <a:spcPct val="100000"/>
              </a:lnSpc>
              <a:spcBef>
                <a:spcPts val="2042"/>
              </a:spcBef>
              <a:spcAft>
                <a:spcPts val="0"/>
              </a:spcAft>
              <a:buClr>
                <a:srgbClr val="888888"/>
              </a:buClr>
              <a:buFont typeface="Arial"/>
              <a:buNone/>
              <a:defRPr sz="11180" b="0" i="0" u="none" strike="noStrike" cap="none">
                <a:solidFill>
                  <a:srgbClr val="888888"/>
                </a:solidFill>
                <a:latin typeface="Calibri"/>
                <a:ea typeface="Calibri"/>
                <a:cs typeface="Calibri"/>
                <a:sym typeface="Calibri"/>
              </a:defRPr>
            </a:lvl3pPr>
            <a:lvl4pPr marL="6408062" marR="0" lvl="3" indent="0" algn="ctr"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4pPr>
            <a:lvl5pPr marL="8544082" marR="0" lvl="4" indent="0" algn="ctr"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5pPr>
            <a:lvl6pPr marL="10680103" marR="0" lvl="5" indent="0" algn="ctr"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6pPr>
            <a:lvl7pPr marL="12816124" marR="0" lvl="6" indent="0" algn="ctr"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7pPr>
            <a:lvl8pPr marL="14952144" marR="0" lvl="7" indent="0" algn="ctr"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8pPr>
            <a:lvl9pPr marL="17100512" marR="0" lvl="8" indent="0" algn="ctr"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2148838" y="1281644"/>
            <a:ext cx="38678944" cy="533487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19" name="Shape 19"/>
          <p:cNvSpPr txBox="1">
            <a:spLocks noGrp="1"/>
          </p:cNvSpPr>
          <p:nvPr>
            <p:ph type="body" idx="1"/>
          </p:nvPr>
        </p:nvSpPr>
        <p:spPr>
          <a:xfrm>
            <a:off x="2148838" y="7467601"/>
            <a:ext cx="38678944" cy="21121333"/>
          </a:xfrm>
          <a:prstGeom prst="rect">
            <a:avLst/>
          </a:prstGeom>
          <a:noFill/>
          <a:ln>
            <a:noFill/>
          </a:ln>
        </p:spPr>
        <p:txBody>
          <a:bodyPr lIns="91425" tIns="91425" rIns="91425" bIns="91425" anchor="t" anchorCtr="0"/>
          <a:lstStyle>
            <a:lvl1pPr marL="1617449" marR="0" lvl="0" indent="296327" algn="l" rtl="0">
              <a:lnSpc>
                <a:spcPct val="100000"/>
              </a:lnSpc>
              <a:spcBef>
                <a:spcPts val="3014"/>
              </a:spcBef>
              <a:spcAft>
                <a:spcPts val="0"/>
              </a:spcAft>
              <a:buClr>
                <a:schemeClr val="dk1"/>
              </a:buClr>
              <a:buSzPct val="100000"/>
              <a:buFont typeface="Arial"/>
              <a:buChar char="•"/>
              <a:defRPr sz="14777" b="0" i="0" u="none" strike="noStrike" cap="none">
                <a:solidFill>
                  <a:schemeClr val="dk1"/>
                </a:solidFill>
                <a:latin typeface="Calibri"/>
                <a:ea typeface="Calibri"/>
                <a:cs typeface="Calibri"/>
                <a:sym typeface="Calibri"/>
              </a:defRPr>
            </a:lvl1pPr>
            <a:lvl2pPr marL="3494184" marR="0" lvl="1" indent="321020" algn="l" rtl="0">
              <a:lnSpc>
                <a:spcPct val="100000"/>
              </a:lnSpc>
              <a:spcBef>
                <a:spcPts val="2528"/>
              </a:spcBef>
              <a:spcAft>
                <a:spcPts val="0"/>
              </a:spcAft>
              <a:buClr>
                <a:schemeClr val="dk1"/>
              </a:buClr>
              <a:buSzPct val="100000"/>
              <a:buFont typeface="Arial"/>
              <a:buChar char="–"/>
              <a:defRPr sz="13222" b="0" i="0" u="none" strike="noStrike" cap="none">
                <a:solidFill>
                  <a:schemeClr val="dk1"/>
                </a:solidFill>
                <a:latin typeface="Calibri"/>
                <a:ea typeface="Calibri"/>
                <a:cs typeface="Calibri"/>
                <a:sym typeface="Calibri"/>
              </a:defRPr>
            </a:lvl2pPr>
            <a:lvl3pPr marL="5309184" marR="0" lvl="2" indent="388929"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3pPr>
            <a:lvl4pPr marL="7445205" marR="0" lvl="3"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4pPr>
            <a:lvl5pPr marL="9581225" marR="0" lvl="4"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5pPr>
            <a:lvl6pPr marL="11717246" marR="0" lvl="5"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6pPr>
            <a:lvl7pPr marL="13853267" marR="0" lvl="6"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7pPr>
            <a:lvl8pPr marL="15989287" marR="0" lvl="7"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8pPr>
            <a:lvl9pPr marL="18125308" marR="0" lvl="8"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394870" y="20565537"/>
            <a:ext cx="36530455" cy="63559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Calibri"/>
              <a:buNone/>
              <a:defRPr sz="18861" b="1"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25" name="Shape 25"/>
          <p:cNvSpPr txBox="1">
            <a:spLocks noGrp="1"/>
          </p:cNvSpPr>
          <p:nvPr>
            <p:ph type="body" idx="1"/>
          </p:nvPr>
        </p:nvSpPr>
        <p:spPr>
          <a:xfrm>
            <a:off x="3394870" y="13564661"/>
            <a:ext cx="36530455" cy="7000000"/>
          </a:xfrm>
          <a:prstGeom prst="rect">
            <a:avLst/>
          </a:prstGeom>
          <a:noFill/>
          <a:ln>
            <a:noFill/>
          </a:ln>
        </p:spPr>
        <p:txBody>
          <a:bodyPr lIns="91425" tIns="91425" rIns="91425" bIns="91425" anchor="b" anchorCtr="0"/>
          <a:lstStyle>
            <a:lvl1pPr marL="0" marR="0" lvl="0" indent="0" algn="l" rtl="0">
              <a:lnSpc>
                <a:spcPct val="100000"/>
              </a:lnSpc>
              <a:spcBef>
                <a:spcPts val="2042"/>
              </a:spcBef>
              <a:spcAft>
                <a:spcPts val="0"/>
              </a:spcAft>
              <a:buClr>
                <a:srgbClr val="888888"/>
              </a:buClr>
              <a:buFont typeface="Arial"/>
              <a:buNone/>
              <a:defRPr sz="9139" b="0" i="0" u="none" strike="noStrike" cap="none">
                <a:solidFill>
                  <a:srgbClr val="888888"/>
                </a:solidFill>
                <a:latin typeface="Calibri"/>
                <a:ea typeface="Calibri"/>
                <a:cs typeface="Calibri"/>
                <a:sym typeface="Calibri"/>
              </a:defRPr>
            </a:lvl1pPr>
            <a:lvl2pPr marL="2136021" marR="0" lvl="1" indent="0" algn="l" rtl="0">
              <a:lnSpc>
                <a:spcPct val="100000"/>
              </a:lnSpc>
              <a:spcBef>
                <a:spcPts val="1556"/>
              </a:spcBef>
              <a:spcAft>
                <a:spcPts val="0"/>
              </a:spcAft>
              <a:buClr>
                <a:srgbClr val="888888"/>
              </a:buClr>
              <a:buFont typeface="Arial"/>
              <a:buNone/>
              <a:defRPr sz="8653" b="0" i="0" u="none" strike="noStrike" cap="none">
                <a:solidFill>
                  <a:srgbClr val="888888"/>
                </a:solidFill>
                <a:latin typeface="Calibri"/>
                <a:ea typeface="Calibri"/>
                <a:cs typeface="Calibri"/>
                <a:sym typeface="Calibri"/>
              </a:defRPr>
            </a:lvl2pPr>
            <a:lvl3pPr marL="4272041" marR="0" lvl="2" indent="0" algn="l" rtl="0">
              <a:lnSpc>
                <a:spcPct val="100000"/>
              </a:lnSpc>
              <a:spcBef>
                <a:spcPts val="1556"/>
              </a:spcBef>
              <a:spcAft>
                <a:spcPts val="0"/>
              </a:spcAft>
              <a:buClr>
                <a:srgbClr val="888888"/>
              </a:buClr>
              <a:buFont typeface="Arial"/>
              <a:buNone/>
              <a:defRPr sz="7680" b="0" i="0" u="none" strike="noStrike" cap="none">
                <a:solidFill>
                  <a:srgbClr val="888888"/>
                </a:solidFill>
                <a:latin typeface="Calibri"/>
                <a:ea typeface="Calibri"/>
                <a:cs typeface="Calibri"/>
                <a:sym typeface="Calibri"/>
              </a:defRPr>
            </a:lvl3pPr>
            <a:lvl4pPr marL="6408062" marR="0" lvl="3" indent="0" algn="l" rtl="0">
              <a:lnSpc>
                <a:spcPct val="100000"/>
              </a:lnSpc>
              <a:spcBef>
                <a:spcPts val="1556"/>
              </a:spcBef>
              <a:spcAft>
                <a:spcPts val="0"/>
              </a:spcAft>
              <a:buClr>
                <a:srgbClr val="888888"/>
              </a:buClr>
              <a:buFont typeface="Arial"/>
              <a:buNone/>
              <a:defRPr sz="6611" b="0" i="0" u="none" strike="noStrike" cap="none">
                <a:solidFill>
                  <a:srgbClr val="888888"/>
                </a:solidFill>
                <a:latin typeface="Calibri"/>
                <a:ea typeface="Calibri"/>
                <a:cs typeface="Calibri"/>
                <a:sym typeface="Calibri"/>
              </a:defRPr>
            </a:lvl4pPr>
            <a:lvl5pPr marL="8544082" marR="0" lvl="4" indent="0" algn="l" rtl="0">
              <a:lnSpc>
                <a:spcPct val="100000"/>
              </a:lnSpc>
              <a:spcBef>
                <a:spcPts val="1556"/>
              </a:spcBef>
              <a:spcAft>
                <a:spcPts val="0"/>
              </a:spcAft>
              <a:buClr>
                <a:srgbClr val="888888"/>
              </a:buClr>
              <a:buFont typeface="Arial"/>
              <a:buNone/>
              <a:defRPr sz="6611" b="0" i="0" u="none" strike="noStrike" cap="none">
                <a:solidFill>
                  <a:srgbClr val="888888"/>
                </a:solidFill>
                <a:latin typeface="Calibri"/>
                <a:ea typeface="Calibri"/>
                <a:cs typeface="Calibri"/>
                <a:sym typeface="Calibri"/>
              </a:defRPr>
            </a:lvl5pPr>
            <a:lvl6pPr marL="10680103" marR="0" lvl="5" indent="0" algn="l" rtl="0">
              <a:lnSpc>
                <a:spcPct val="100000"/>
              </a:lnSpc>
              <a:spcBef>
                <a:spcPts val="1556"/>
              </a:spcBef>
              <a:spcAft>
                <a:spcPts val="0"/>
              </a:spcAft>
              <a:buClr>
                <a:srgbClr val="888888"/>
              </a:buClr>
              <a:buFont typeface="Arial"/>
              <a:buNone/>
              <a:defRPr sz="6611" b="0" i="0" u="none" strike="noStrike" cap="none">
                <a:solidFill>
                  <a:srgbClr val="888888"/>
                </a:solidFill>
                <a:latin typeface="Calibri"/>
                <a:ea typeface="Calibri"/>
                <a:cs typeface="Calibri"/>
                <a:sym typeface="Calibri"/>
              </a:defRPr>
            </a:lvl6pPr>
            <a:lvl7pPr marL="12816124" marR="0" lvl="6" indent="0" algn="l" rtl="0">
              <a:lnSpc>
                <a:spcPct val="100000"/>
              </a:lnSpc>
              <a:spcBef>
                <a:spcPts val="1556"/>
              </a:spcBef>
              <a:spcAft>
                <a:spcPts val="0"/>
              </a:spcAft>
              <a:buClr>
                <a:srgbClr val="888888"/>
              </a:buClr>
              <a:buFont typeface="Arial"/>
              <a:buNone/>
              <a:defRPr sz="6611" b="0" i="0" u="none" strike="noStrike" cap="none">
                <a:solidFill>
                  <a:srgbClr val="888888"/>
                </a:solidFill>
                <a:latin typeface="Calibri"/>
                <a:ea typeface="Calibri"/>
                <a:cs typeface="Calibri"/>
                <a:sym typeface="Calibri"/>
              </a:defRPr>
            </a:lvl7pPr>
            <a:lvl8pPr marL="14952144" marR="0" lvl="7" indent="0" algn="l" rtl="0">
              <a:lnSpc>
                <a:spcPct val="100000"/>
              </a:lnSpc>
              <a:spcBef>
                <a:spcPts val="1556"/>
              </a:spcBef>
              <a:spcAft>
                <a:spcPts val="0"/>
              </a:spcAft>
              <a:buClr>
                <a:srgbClr val="888888"/>
              </a:buClr>
              <a:buFont typeface="Arial"/>
              <a:buNone/>
              <a:defRPr sz="6611" b="0" i="0" u="none" strike="noStrike" cap="none">
                <a:solidFill>
                  <a:srgbClr val="888888"/>
                </a:solidFill>
                <a:latin typeface="Calibri"/>
                <a:ea typeface="Calibri"/>
                <a:cs typeface="Calibri"/>
                <a:sym typeface="Calibri"/>
              </a:defRPr>
            </a:lvl8pPr>
            <a:lvl9pPr marL="17100512" marR="0" lvl="8" indent="0" algn="l" rtl="0">
              <a:lnSpc>
                <a:spcPct val="100000"/>
              </a:lnSpc>
              <a:spcBef>
                <a:spcPts val="1556"/>
              </a:spcBef>
              <a:spcAft>
                <a:spcPts val="0"/>
              </a:spcAft>
              <a:buClr>
                <a:srgbClr val="888888"/>
              </a:buClr>
              <a:buFont typeface="Arial"/>
              <a:buNone/>
              <a:defRPr sz="6611" b="0" i="0" u="none" strike="noStrike" cap="none">
                <a:solidFill>
                  <a:srgbClr val="888888"/>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2148838" y="1281644"/>
            <a:ext cx="38678944" cy="533487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31" name="Shape 31"/>
          <p:cNvSpPr txBox="1">
            <a:spLocks noGrp="1"/>
          </p:cNvSpPr>
          <p:nvPr>
            <p:ph type="body" idx="1"/>
          </p:nvPr>
        </p:nvSpPr>
        <p:spPr>
          <a:xfrm>
            <a:off x="2148838" y="7467601"/>
            <a:ext cx="18981243" cy="21121333"/>
          </a:xfrm>
          <a:prstGeom prst="rect">
            <a:avLst/>
          </a:prstGeom>
          <a:noFill/>
          <a:ln>
            <a:noFill/>
          </a:ln>
        </p:spPr>
        <p:txBody>
          <a:bodyPr lIns="91425" tIns="91425" rIns="91425" bIns="91425" anchor="t" anchorCtr="0"/>
          <a:lstStyle>
            <a:lvl1pPr marL="1617449" marR="0" lvl="0" indent="61735" algn="l" rtl="0">
              <a:lnSpc>
                <a:spcPct val="100000"/>
              </a:lnSpc>
              <a:spcBef>
                <a:spcPts val="2528"/>
              </a:spcBef>
              <a:spcAft>
                <a:spcPts val="0"/>
              </a:spcAft>
              <a:buClr>
                <a:schemeClr val="dk1"/>
              </a:buClr>
              <a:buSzPct val="100000"/>
              <a:buFont typeface="Arial"/>
              <a:buChar char="•"/>
              <a:defRPr sz="13222" b="0" i="0" u="none" strike="noStrike" cap="none">
                <a:solidFill>
                  <a:schemeClr val="dk1"/>
                </a:solidFill>
                <a:latin typeface="Calibri"/>
                <a:ea typeface="Calibri"/>
                <a:cs typeface="Calibri"/>
                <a:sym typeface="Calibri"/>
              </a:defRPr>
            </a:lvl1pPr>
            <a:lvl2pPr marL="3494184" marR="0" lvl="1" indent="67908"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2pPr>
            <a:lvl3pPr marL="5309184" marR="0" lvl="2"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3pPr>
            <a:lvl4pPr marL="7445205" marR="0" lvl="3"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4pPr>
            <a:lvl5pPr marL="9581225" marR="0" lvl="4"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5pPr>
            <a:lvl6pPr marL="11717246" marR="0" lvl="5"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6pPr>
            <a:lvl7pPr marL="13853267" marR="0" lvl="6"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7pPr>
            <a:lvl8pPr marL="15989287" marR="0" lvl="7"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8pPr>
            <a:lvl9pPr marL="18125308" marR="0" lvl="8"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21846539" y="7467601"/>
            <a:ext cx="18981243" cy="21121333"/>
          </a:xfrm>
          <a:prstGeom prst="rect">
            <a:avLst/>
          </a:prstGeom>
          <a:noFill/>
          <a:ln>
            <a:noFill/>
          </a:ln>
        </p:spPr>
        <p:txBody>
          <a:bodyPr lIns="91425" tIns="91425" rIns="91425" bIns="91425" anchor="t" anchorCtr="0"/>
          <a:lstStyle>
            <a:lvl1pPr marL="1617449" marR="0" lvl="0" indent="61735" algn="l" rtl="0">
              <a:lnSpc>
                <a:spcPct val="100000"/>
              </a:lnSpc>
              <a:spcBef>
                <a:spcPts val="2528"/>
              </a:spcBef>
              <a:spcAft>
                <a:spcPts val="0"/>
              </a:spcAft>
              <a:buClr>
                <a:schemeClr val="dk1"/>
              </a:buClr>
              <a:buSzPct val="100000"/>
              <a:buFont typeface="Arial"/>
              <a:buChar char="•"/>
              <a:defRPr sz="13222" b="0" i="0" u="none" strike="noStrike" cap="none">
                <a:solidFill>
                  <a:schemeClr val="dk1"/>
                </a:solidFill>
                <a:latin typeface="Calibri"/>
                <a:ea typeface="Calibri"/>
                <a:cs typeface="Calibri"/>
                <a:sym typeface="Calibri"/>
              </a:defRPr>
            </a:lvl1pPr>
            <a:lvl2pPr marL="3494184" marR="0" lvl="1" indent="67908"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2pPr>
            <a:lvl3pPr marL="5309184" marR="0" lvl="2"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3pPr>
            <a:lvl4pPr marL="7445205" marR="0" lvl="3"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4pPr>
            <a:lvl5pPr marL="9581225" marR="0" lvl="4"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5pPr>
            <a:lvl6pPr marL="11717246" marR="0" lvl="5"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6pPr>
            <a:lvl7pPr marL="13853267" marR="0" lvl="6"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7pPr>
            <a:lvl8pPr marL="15989287" marR="0" lvl="7"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8pPr>
            <a:lvl9pPr marL="18125308" marR="0" lvl="8"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2148838" y="1281644"/>
            <a:ext cx="38678944" cy="533487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38" name="Shape 38"/>
          <p:cNvSpPr txBox="1">
            <a:spLocks noGrp="1"/>
          </p:cNvSpPr>
          <p:nvPr>
            <p:ph type="body" idx="1"/>
          </p:nvPr>
        </p:nvSpPr>
        <p:spPr>
          <a:xfrm>
            <a:off x="2148838" y="7163861"/>
            <a:ext cx="18988293" cy="2984916"/>
          </a:xfrm>
          <a:prstGeom prst="rect">
            <a:avLst/>
          </a:prstGeom>
          <a:noFill/>
          <a:ln>
            <a:noFill/>
          </a:ln>
        </p:spPr>
        <p:txBody>
          <a:bodyPr lIns="91425" tIns="91425" rIns="91425" bIns="91425" anchor="b" anchorCtr="0"/>
          <a:lstStyle>
            <a:lvl1pPr marL="0" marR="0" lvl="0" indent="0" algn="l" rtl="0">
              <a:lnSpc>
                <a:spcPct val="100000"/>
              </a:lnSpc>
              <a:spcBef>
                <a:spcPts val="2042"/>
              </a:spcBef>
              <a:spcAft>
                <a:spcPts val="0"/>
              </a:spcAft>
              <a:buClr>
                <a:schemeClr val="dk1"/>
              </a:buClr>
              <a:buFont typeface="Arial"/>
              <a:buNone/>
              <a:defRPr sz="11180" b="1" i="0" u="none" strike="noStrike" cap="none">
                <a:solidFill>
                  <a:schemeClr val="dk1"/>
                </a:solidFill>
                <a:latin typeface="Calibri"/>
                <a:ea typeface="Calibri"/>
                <a:cs typeface="Calibri"/>
                <a:sym typeface="Calibri"/>
              </a:defRPr>
            </a:lvl1pPr>
            <a:lvl2pPr marL="2136021" marR="0" lvl="1" indent="0" algn="l" rtl="0">
              <a:lnSpc>
                <a:spcPct val="100000"/>
              </a:lnSpc>
              <a:spcBef>
                <a:spcPts val="2042"/>
              </a:spcBef>
              <a:spcAft>
                <a:spcPts val="0"/>
              </a:spcAft>
              <a:buClr>
                <a:schemeClr val="dk1"/>
              </a:buClr>
              <a:buFont typeface="Arial"/>
              <a:buNone/>
              <a:defRPr sz="9139" b="1" i="0" u="none" strike="noStrike" cap="none">
                <a:solidFill>
                  <a:schemeClr val="dk1"/>
                </a:solidFill>
                <a:latin typeface="Calibri"/>
                <a:ea typeface="Calibri"/>
                <a:cs typeface="Calibri"/>
                <a:sym typeface="Calibri"/>
              </a:defRPr>
            </a:lvl2pPr>
            <a:lvl3pPr marL="4272041" marR="0" lvl="2" indent="0" algn="l" rtl="0">
              <a:lnSpc>
                <a:spcPct val="100000"/>
              </a:lnSpc>
              <a:spcBef>
                <a:spcPts val="1556"/>
              </a:spcBef>
              <a:spcAft>
                <a:spcPts val="0"/>
              </a:spcAft>
              <a:buClr>
                <a:schemeClr val="dk1"/>
              </a:buClr>
              <a:buFont typeface="Arial"/>
              <a:buNone/>
              <a:defRPr sz="8653" b="1" i="0" u="none" strike="noStrike" cap="none">
                <a:solidFill>
                  <a:schemeClr val="dk1"/>
                </a:solidFill>
                <a:latin typeface="Calibri"/>
                <a:ea typeface="Calibri"/>
                <a:cs typeface="Calibri"/>
                <a:sym typeface="Calibri"/>
              </a:defRPr>
            </a:lvl3pPr>
            <a:lvl4pPr marL="6408062" marR="0" lvl="3"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4pPr>
            <a:lvl5pPr marL="8544082" marR="0" lvl="4"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5pPr>
            <a:lvl6pPr marL="10680103" marR="0" lvl="5"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6pPr>
            <a:lvl7pPr marL="12816124" marR="0" lvl="6"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7pPr>
            <a:lvl8pPr marL="14952144" marR="0" lvl="7"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8pPr>
            <a:lvl9pPr marL="17100512" marR="0" lvl="8"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2148838" y="10149417"/>
            <a:ext cx="18988293" cy="18438874"/>
          </a:xfrm>
          <a:prstGeom prst="rect">
            <a:avLst/>
          </a:prstGeom>
          <a:noFill/>
          <a:ln>
            <a:noFill/>
          </a:ln>
        </p:spPr>
        <p:txBody>
          <a:bodyPr lIns="91425" tIns="91425" rIns="91425" bIns="91425" anchor="t" anchorCtr="0"/>
          <a:lstStyle>
            <a:lvl1pPr marL="1617449" marR="0" lvl="0" indent="-191378"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1pPr>
            <a:lvl2pPr marL="3494184" marR="0" lvl="1" indent="-197551"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2pPr>
            <a:lvl3pPr marL="5309184" marR="0" lvl="2"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3pPr>
            <a:lvl4pPr marL="7445205" marR="0" lvl="3"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4pPr>
            <a:lvl5pPr marL="9581225" marR="0" lvl="4"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5pPr>
            <a:lvl6pPr marL="11717246" marR="0" lvl="5"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6pPr>
            <a:lvl7pPr marL="13853267" marR="0" lvl="6"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7pPr>
            <a:lvl8pPr marL="15989287" marR="0" lvl="7"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8pPr>
            <a:lvl9pPr marL="18125308" marR="0" lvl="8"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21831621" y="7163861"/>
            <a:ext cx="18997106" cy="2984916"/>
          </a:xfrm>
          <a:prstGeom prst="rect">
            <a:avLst/>
          </a:prstGeom>
          <a:noFill/>
          <a:ln>
            <a:noFill/>
          </a:ln>
        </p:spPr>
        <p:txBody>
          <a:bodyPr lIns="91425" tIns="91425" rIns="91425" bIns="91425" anchor="b" anchorCtr="0"/>
          <a:lstStyle>
            <a:lvl1pPr marL="0" marR="0" lvl="0" indent="0" algn="l" rtl="0">
              <a:lnSpc>
                <a:spcPct val="100000"/>
              </a:lnSpc>
              <a:spcBef>
                <a:spcPts val="2042"/>
              </a:spcBef>
              <a:spcAft>
                <a:spcPts val="0"/>
              </a:spcAft>
              <a:buClr>
                <a:schemeClr val="dk1"/>
              </a:buClr>
              <a:buFont typeface="Arial"/>
              <a:buNone/>
              <a:defRPr sz="11180" b="1" i="0" u="none" strike="noStrike" cap="none">
                <a:solidFill>
                  <a:schemeClr val="dk1"/>
                </a:solidFill>
                <a:latin typeface="Calibri"/>
                <a:ea typeface="Calibri"/>
                <a:cs typeface="Calibri"/>
                <a:sym typeface="Calibri"/>
              </a:defRPr>
            </a:lvl1pPr>
            <a:lvl2pPr marL="2136021" marR="0" lvl="1" indent="0" algn="l" rtl="0">
              <a:lnSpc>
                <a:spcPct val="100000"/>
              </a:lnSpc>
              <a:spcBef>
                <a:spcPts val="2042"/>
              </a:spcBef>
              <a:spcAft>
                <a:spcPts val="0"/>
              </a:spcAft>
              <a:buClr>
                <a:schemeClr val="dk1"/>
              </a:buClr>
              <a:buFont typeface="Arial"/>
              <a:buNone/>
              <a:defRPr sz="9139" b="1" i="0" u="none" strike="noStrike" cap="none">
                <a:solidFill>
                  <a:schemeClr val="dk1"/>
                </a:solidFill>
                <a:latin typeface="Calibri"/>
                <a:ea typeface="Calibri"/>
                <a:cs typeface="Calibri"/>
                <a:sym typeface="Calibri"/>
              </a:defRPr>
            </a:lvl2pPr>
            <a:lvl3pPr marL="4272041" marR="0" lvl="2" indent="0" algn="l" rtl="0">
              <a:lnSpc>
                <a:spcPct val="100000"/>
              </a:lnSpc>
              <a:spcBef>
                <a:spcPts val="1556"/>
              </a:spcBef>
              <a:spcAft>
                <a:spcPts val="0"/>
              </a:spcAft>
              <a:buClr>
                <a:schemeClr val="dk1"/>
              </a:buClr>
              <a:buFont typeface="Arial"/>
              <a:buNone/>
              <a:defRPr sz="8653" b="1" i="0" u="none" strike="noStrike" cap="none">
                <a:solidFill>
                  <a:schemeClr val="dk1"/>
                </a:solidFill>
                <a:latin typeface="Calibri"/>
                <a:ea typeface="Calibri"/>
                <a:cs typeface="Calibri"/>
                <a:sym typeface="Calibri"/>
              </a:defRPr>
            </a:lvl3pPr>
            <a:lvl4pPr marL="6408062" marR="0" lvl="3"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4pPr>
            <a:lvl5pPr marL="8544082" marR="0" lvl="4"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5pPr>
            <a:lvl6pPr marL="10680103" marR="0" lvl="5"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6pPr>
            <a:lvl7pPr marL="12816124" marR="0" lvl="6"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7pPr>
            <a:lvl8pPr marL="14952144" marR="0" lvl="7"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8pPr>
            <a:lvl9pPr marL="17100512" marR="0" lvl="8" indent="0" algn="l" rtl="0">
              <a:lnSpc>
                <a:spcPct val="100000"/>
              </a:lnSpc>
              <a:spcBef>
                <a:spcPts val="1556"/>
              </a:spcBef>
              <a:spcAft>
                <a:spcPts val="0"/>
              </a:spcAft>
              <a:buClr>
                <a:schemeClr val="dk1"/>
              </a:buClr>
              <a:buFont typeface="Arial"/>
              <a:buNone/>
              <a:defRPr sz="768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21831621" y="10149417"/>
            <a:ext cx="18997106" cy="18438874"/>
          </a:xfrm>
          <a:prstGeom prst="rect">
            <a:avLst/>
          </a:prstGeom>
          <a:noFill/>
          <a:ln>
            <a:noFill/>
          </a:ln>
        </p:spPr>
        <p:txBody>
          <a:bodyPr lIns="91425" tIns="91425" rIns="91425" bIns="91425" anchor="t" anchorCtr="0"/>
          <a:lstStyle>
            <a:lvl1pPr marL="1617449" marR="0" lvl="0" indent="-191378"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1pPr>
            <a:lvl2pPr marL="3494184" marR="0" lvl="1" indent="-197551"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2pPr>
            <a:lvl3pPr marL="5309184" marR="0" lvl="2" indent="30867" algn="l" rtl="0">
              <a:lnSpc>
                <a:spcPct val="100000"/>
              </a:lnSpc>
              <a:spcBef>
                <a:spcPts val="1556"/>
              </a:spcBef>
              <a:spcAft>
                <a:spcPts val="0"/>
              </a:spcAft>
              <a:buClr>
                <a:schemeClr val="dk1"/>
              </a:buClr>
              <a:buSzPct val="100000"/>
              <a:buFont typeface="Arial"/>
              <a:buChar char="•"/>
              <a:defRPr sz="8653" b="0" i="0" u="none" strike="noStrike" cap="none">
                <a:solidFill>
                  <a:schemeClr val="dk1"/>
                </a:solidFill>
                <a:latin typeface="Calibri"/>
                <a:ea typeface="Calibri"/>
                <a:cs typeface="Calibri"/>
                <a:sym typeface="Calibri"/>
              </a:defRPr>
            </a:lvl3pPr>
            <a:lvl4pPr marL="7445205" marR="0" lvl="3"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4pPr>
            <a:lvl5pPr marL="9581225" marR="0" lvl="4"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5pPr>
            <a:lvl6pPr marL="11717246" marR="0" lvl="5"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6pPr>
            <a:lvl7pPr marL="13853267" marR="0" lvl="6"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7pPr>
            <a:lvl8pPr marL="15989287" marR="0" lvl="7"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8pPr>
            <a:lvl9pPr marL="18125308" marR="0" lvl="8" indent="-92602" algn="l" rtl="0">
              <a:lnSpc>
                <a:spcPct val="100000"/>
              </a:lnSpc>
              <a:spcBef>
                <a:spcPts val="1556"/>
              </a:spcBef>
              <a:spcAft>
                <a:spcPts val="0"/>
              </a:spcAft>
              <a:buClr>
                <a:schemeClr val="dk1"/>
              </a:buClr>
              <a:buSzPct val="100000"/>
              <a:buFont typeface="Arial"/>
              <a:buChar char="•"/>
              <a:defRPr sz="768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2148838" y="1281644"/>
            <a:ext cx="38678944" cy="533487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47" name="Shape 47"/>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2148842" y="1274231"/>
            <a:ext cx="14139655" cy="5422667"/>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9139" b="1"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56" name="Shape 56"/>
          <p:cNvSpPr txBox="1">
            <a:spLocks noGrp="1"/>
          </p:cNvSpPr>
          <p:nvPr>
            <p:ph type="body" idx="1"/>
          </p:nvPr>
        </p:nvSpPr>
        <p:spPr>
          <a:xfrm>
            <a:off x="16802734" y="1274235"/>
            <a:ext cx="24024929" cy="27314874"/>
          </a:xfrm>
          <a:prstGeom prst="rect">
            <a:avLst/>
          </a:prstGeom>
          <a:noFill/>
          <a:ln>
            <a:noFill/>
          </a:ln>
        </p:spPr>
        <p:txBody>
          <a:bodyPr lIns="91425" tIns="91425" rIns="91425" bIns="91425" anchor="t" anchorCtr="0"/>
          <a:lstStyle>
            <a:lvl1pPr marL="1617449" marR="0" lvl="0" indent="296327" algn="l" rtl="0">
              <a:lnSpc>
                <a:spcPct val="100000"/>
              </a:lnSpc>
              <a:spcBef>
                <a:spcPts val="3014"/>
              </a:spcBef>
              <a:spcAft>
                <a:spcPts val="0"/>
              </a:spcAft>
              <a:buClr>
                <a:schemeClr val="dk1"/>
              </a:buClr>
              <a:buSzPct val="100000"/>
              <a:buFont typeface="Arial"/>
              <a:buChar char="•"/>
              <a:defRPr sz="14777" b="0" i="0" u="none" strike="noStrike" cap="none">
                <a:solidFill>
                  <a:schemeClr val="dk1"/>
                </a:solidFill>
                <a:latin typeface="Calibri"/>
                <a:ea typeface="Calibri"/>
                <a:cs typeface="Calibri"/>
                <a:sym typeface="Calibri"/>
              </a:defRPr>
            </a:lvl1pPr>
            <a:lvl2pPr marL="3494184" marR="0" lvl="1" indent="321020" algn="l" rtl="0">
              <a:lnSpc>
                <a:spcPct val="100000"/>
              </a:lnSpc>
              <a:spcBef>
                <a:spcPts val="2528"/>
              </a:spcBef>
              <a:spcAft>
                <a:spcPts val="0"/>
              </a:spcAft>
              <a:buClr>
                <a:schemeClr val="dk1"/>
              </a:buClr>
              <a:buSzPct val="100000"/>
              <a:buFont typeface="Arial"/>
              <a:buChar char="–"/>
              <a:defRPr sz="13222" b="0" i="0" u="none" strike="noStrike" cap="none">
                <a:solidFill>
                  <a:schemeClr val="dk1"/>
                </a:solidFill>
                <a:latin typeface="Calibri"/>
                <a:ea typeface="Calibri"/>
                <a:cs typeface="Calibri"/>
                <a:sym typeface="Calibri"/>
              </a:defRPr>
            </a:lvl2pPr>
            <a:lvl3pPr marL="5309184" marR="0" lvl="2" indent="388929"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3pPr>
            <a:lvl4pPr marL="7445205" marR="0" lvl="3"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4pPr>
            <a:lvl5pPr marL="9581225" marR="0" lvl="4"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5pPr>
            <a:lvl6pPr marL="11717246" marR="0" lvl="5"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6pPr>
            <a:lvl7pPr marL="13853267" marR="0" lvl="6"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7pPr>
            <a:lvl8pPr marL="15989287" marR="0" lvl="7"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8pPr>
            <a:lvl9pPr marL="18125308" marR="0" lvl="8"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2148842" y="6697136"/>
            <a:ext cx="14139655" cy="21892207"/>
          </a:xfrm>
          <a:prstGeom prst="rect">
            <a:avLst/>
          </a:prstGeom>
          <a:noFill/>
          <a:ln>
            <a:noFill/>
          </a:ln>
        </p:spPr>
        <p:txBody>
          <a:bodyPr lIns="91425" tIns="91425" rIns="91425" bIns="91425" anchor="t" anchorCtr="0"/>
          <a:lstStyle>
            <a:lvl1pPr marL="0" marR="0" lvl="0" indent="0" algn="l" rtl="0">
              <a:lnSpc>
                <a:spcPct val="100000"/>
              </a:lnSpc>
              <a:spcBef>
                <a:spcPts val="1556"/>
              </a:spcBef>
              <a:spcAft>
                <a:spcPts val="0"/>
              </a:spcAft>
              <a:buClr>
                <a:schemeClr val="dk1"/>
              </a:buClr>
              <a:buFont typeface="Arial"/>
              <a:buNone/>
              <a:defRPr sz="6611" b="0" i="0" u="none" strike="noStrike" cap="none">
                <a:solidFill>
                  <a:schemeClr val="dk1"/>
                </a:solidFill>
                <a:latin typeface="Calibri"/>
                <a:ea typeface="Calibri"/>
                <a:cs typeface="Calibri"/>
                <a:sym typeface="Calibri"/>
              </a:defRPr>
            </a:lvl1pPr>
            <a:lvl2pPr marL="2136021" marR="0" lvl="1" indent="0" algn="l" rtl="0">
              <a:lnSpc>
                <a:spcPct val="100000"/>
              </a:lnSpc>
              <a:spcBef>
                <a:spcPts val="972"/>
              </a:spcBef>
              <a:spcAft>
                <a:spcPts val="0"/>
              </a:spcAft>
              <a:buClr>
                <a:schemeClr val="dk1"/>
              </a:buClr>
              <a:buFont typeface="Arial"/>
              <a:buNone/>
              <a:defRPr sz="5639" b="0" i="0" u="none" strike="noStrike" cap="none">
                <a:solidFill>
                  <a:schemeClr val="dk1"/>
                </a:solidFill>
                <a:latin typeface="Calibri"/>
                <a:ea typeface="Calibri"/>
                <a:cs typeface="Calibri"/>
                <a:sym typeface="Calibri"/>
              </a:defRPr>
            </a:lvl2pPr>
            <a:lvl3pPr marL="4272041" marR="0" lvl="2" indent="0" algn="l" rtl="0">
              <a:lnSpc>
                <a:spcPct val="100000"/>
              </a:lnSpc>
              <a:spcBef>
                <a:spcPts val="972"/>
              </a:spcBef>
              <a:spcAft>
                <a:spcPts val="0"/>
              </a:spcAft>
              <a:buClr>
                <a:schemeClr val="dk1"/>
              </a:buClr>
              <a:buFont typeface="Arial"/>
              <a:buNone/>
              <a:defRPr sz="4569" b="0" i="0" u="none" strike="noStrike" cap="none">
                <a:solidFill>
                  <a:schemeClr val="dk1"/>
                </a:solidFill>
                <a:latin typeface="Calibri"/>
                <a:ea typeface="Calibri"/>
                <a:cs typeface="Calibri"/>
                <a:sym typeface="Calibri"/>
              </a:defRPr>
            </a:lvl3pPr>
            <a:lvl4pPr marL="6408062" marR="0" lvl="3"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4pPr>
            <a:lvl5pPr marL="8544082" marR="0" lvl="4"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5pPr>
            <a:lvl6pPr marL="10680103" marR="0" lvl="5"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6pPr>
            <a:lvl7pPr marL="12816124" marR="0" lvl="6"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7pPr>
            <a:lvl8pPr marL="14952144" marR="0" lvl="7"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8pPr>
            <a:lvl9pPr marL="17100512" marR="0" lvl="8"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423753" y="22402800"/>
            <a:ext cx="25786256" cy="2645124"/>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9139" b="1"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63" name="Shape 63"/>
          <p:cNvSpPr>
            <a:spLocks noGrp="1"/>
          </p:cNvSpPr>
          <p:nvPr>
            <p:ph type="pic" idx="2"/>
          </p:nvPr>
        </p:nvSpPr>
        <p:spPr>
          <a:xfrm>
            <a:off x="8423753" y="2859615"/>
            <a:ext cx="25786256" cy="19202458"/>
          </a:xfrm>
          <a:prstGeom prst="rect">
            <a:avLst/>
          </a:prstGeom>
          <a:noFill/>
          <a:ln>
            <a:noFill/>
          </a:ln>
        </p:spPr>
        <p:txBody>
          <a:bodyPr lIns="91425" tIns="91425" rIns="91425" bIns="91425" anchor="t" anchorCtr="0"/>
          <a:lstStyle>
            <a:lvl1pPr marL="0" marR="0" lvl="0" indent="0" algn="l" rtl="0">
              <a:lnSpc>
                <a:spcPct val="100000"/>
              </a:lnSpc>
              <a:spcBef>
                <a:spcPts val="3014"/>
              </a:spcBef>
              <a:spcAft>
                <a:spcPts val="0"/>
              </a:spcAft>
              <a:buClr>
                <a:schemeClr val="dk1"/>
              </a:buClr>
              <a:buFont typeface="Arial"/>
              <a:buNone/>
              <a:defRPr sz="14777" b="0" i="0" u="none" strike="noStrike" cap="none">
                <a:solidFill>
                  <a:schemeClr val="dk1"/>
                </a:solidFill>
                <a:latin typeface="Calibri"/>
                <a:ea typeface="Calibri"/>
                <a:cs typeface="Calibri"/>
                <a:sym typeface="Calibri"/>
              </a:defRPr>
            </a:lvl1pPr>
            <a:lvl2pPr marL="2136021" marR="0" lvl="1" indent="0" algn="l" rtl="0">
              <a:lnSpc>
                <a:spcPct val="100000"/>
              </a:lnSpc>
              <a:spcBef>
                <a:spcPts val="2528"/>
              </a:spcBef>
              <a:spcAft>
                <a:spcPts val="0"/>
              </a:spcAft>
              <a:buClr>
                <a:schemeClr val="dk1"/>
              </a:buClr>
              <a:buFont typeface="Arial"/>
              <a:buNone/>
              <a:defRPr sz="13222" b="0" i="0" u="none" strike="noStrike" cap="none">
                <a:solidFill>
                  <a:schemeClr val="dk1"/>
                </a:solidFill>
                <a:latin typeface="Calibri"/>
                <a:ea typeface="Calibri"/>
                <a:cs typeface="Calibri"/>
                <a:sym typeface="Calibri"/>
              </a:defRPr>
            </a:lvl2pPr>
            <a:lvl3pPr marL="4272041" marR="0" lvl="2" indent="0" algn="l" rtl="0">
              <a:lnSpc>
                <a:spcPct val="100000"/>
              </a:lnSpc>
              <a:spcBef>
                <a:spcPts val="2042"/>
              </a:spcBef>
              <a:spcAft>
                <a:spcPts val="0"/>
              </a:spcAft>
              <a:buClr>
                <a:schemeClr val="dk1"/>
              </a:buClr>
              <a:buFont typeface="Arial"/>
              <a:buNone/>
              <a:defRPr sz="11180" b="0" i="0" u="none" strike="noStrike" cap="none">
                <a:solidFill>
                  <a:schemeClr val="dk1"/>
                </a:solidFill>
                <a:latin typeface="Calibri"/>
                <a:ea typeface="Calibri"/>
                <a:cs typeface="Calibri"/>
                <a:sym typeface="Calibri"/>
              </a:defRPr>
            </a:lvl3pPr>
            <a:lvl4pPr marL="6408062" marR="0" lvl="3" indent="0" algn="l" rtl="0">
              <a:lnSpc>
                <a:spcPct val="100000"/>
              </a:lnSpc>
              <a:spcBef>
                <a:spcPts val="2042"/>
              </a:spcBef>
              <a:spcAft>
                <a:spcPts val="0"/>
              </a:spcAft>
              <a:buClr>
                <a:schemeClr val="dk1"/>
              </a:buClr>
              <a:buFont typeface="Arial"/>
              <a:buNone/>
              <a:defRPr sz="9139" b="0" i="0" u="none" strike="noStrike" cap="none">
                <a:solidFill>
                  <a:schemeClr val="dk1"/>
                </a:solidFill>
                <a:latin typeface="Calibri"/>
                <a:ea typeface="Calibri"/>
                <a:cs typeface="Calibri"/>
                <a:sym typeface="Calibri"/>
              </a:defRPr>
            </a:lvl4pPr>
            <a:lvl5pPr marL="8544082" marR="0" lvl="4" indent="0" algn="l" rtl="0">
              <a:lnSpc>
                <a:spcPct val="100000"/>
              </a:lnSpc>
              <a:spcBef>
                <a:spcPts val="2042"/>
              </a:spcBef>
              <a:spcAft>
                <a:spcPts val="0"/>
              </a:spcAft>
              <a:buClr>
                <a:schemeClr val="dk1"/>
              </a:buClr>
              <a:buFont typeface="Arial"/>
              <a:buNone/>
              <a:defRPr sz="9139" b="0" i="0" u="none" strike="noStrike" cap="none">
                <a:solidFill>
                  <a:schemeClr val="dk1"/>
                </a:solidFill>
                <a:latin typeface="Calibri"/>
                <a:ea typeface="Calibri"/>
                <a:cs typeface="Calibri"/>
                <a:sym typeface="Calibri"/>
              </a:defRPr>
            </a:lvl5pPr>
            <a:lvl6pPr marL="10680103" marR="0" lvl="5" indent="0" algn="l" rtl="0">
              <a:lnSpc>
                <a:spcPct val="100000"/>
              </a:lnSpc>
              <a:spcBef>
                <a:spcPts val="2042"/>
              </a:spcBef>
              <a:spcAft>
                <a:spcPts val="0"/>
              </a:spcAft>
              <a:buClr>
                <a:schemeClr val="dk1"/>
              </a:buClr>
              <a:buFont typeface="Arial"/>
              <a:buNone/>
              <a:defRPr sz="9139" b="0" i="0" u="none" strike="noStrike" cap="none">
                <a:solidFill>
                  <a:schemeClr val="dk1"/>
                </a:solidFill>
                <a:latin typeface="Calibri"/>
                <a:ea typeface="Calibri"/>
                <a:cs typeface="Calibri"/>
                <a:sym typeface="Calibri"/>
              </a:defRPr>
            </a:lvl6pPr>
            <a:lvl7pPr marL="12816124" marR="0" lvl="6" indent="0" algn="l" rtl="0">
              <a:lnSpc>
                <a:spcPct val="100000"/>
              </a:lnSpc>
              <a:spcBef>
                <a:spcPts val="2042"/>
              </a:spcBef>
              <a:spcAft>
                <a:spcPts val="0"/>
              </a:spcAft>
              <a:buClr>
                <a:schemeClr val="dk1"/>
              </a:buClr>
              <a:buFont typeface="Arial"/>
              <a:buNone/>
              <a:defRPr sz="9139" b="0" i="0" u="none" strike="noStrike" cap="none">
                <a:solidFill>
                  <a:schemeClr val="dk1"/>
                </a:solidFill>
                <a:latin typeface="Calibri"/>
                <a:ea typeface="Calibri"/>
                <a:cs typeface="Calibri"/>
                <a:sym typeface="Calibri"/>
              </a:defRPr>
            </a:lvl7pPr>
            <a:lvl8pPr marL="14952144" marR="0" lvl="7" indent="0" algn="l" rtl="0">
              <a:lnSpc>
                <a:spcPct val="100000"/>
              </a:lnSpc>
              <a:spcBef>
                <a:spcPts val="2042"/>
              </a:spcBef>
              <a:spcAft>
                <a:spcPts val="0"/>
              </a:spcAft>
              <a:buClr>
                <a:schemeClr val="dk1"/>
              </a:buClr>
              <a:buFont typeface="Arial"/>
              <a:buNone/>
              <a:defRPr sz="9139" b="0" i="0" u="none" strike="noStrike" cap="none">
                <a:solidFill>
                  <a:schemeClr val="dk1"/>
                </a:solidFill>
                <a:latin typeface="Calibri"/>
                <a:ea typeface="Calibri"/>
                <a:cs typeface="Calibri"/>
                <a:sym typeface="Calibri"/>
              </a:defRPr>
            </a:lvl8pPr>
            <a:lvl9pPr marL="17100512" marR="0" lvl="8" indent="0" algn="l" rtl="0">
              <a:lnSpc>
                <a:spcPct val="100000"/>
              </a:lnSpc>
              <a:spcBef>
                <a:spcPts val="2042"/>
              </a:spcBef>
              <a:spcAft>
                <a:spcPts val="0"/>
              </a:spcAft>
              <a:buClr>
                <a:schemeClr val="dk1"/>
              </a:buClr>
              <a:buFont typeface="Arial"/>
              <a:buNone/>
              <a:defRPr sz="9139"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8423753" y="25047578"/>
            <a:ext cx="25786256" cy="3755792"/>
          </a:xfrm>
          <a:prstGeom prst="rect">
            <a:avLst/>
          </a:prstGeom>
          <a:noFill/>
          <a:ln>
            <a:noFill/>
          </a:ln>
        </p:spPr>
        <p:txBody>
          <a:bodyPr lIns="91425" tIns="91425" rIns="91425" bIns="91425" anchor="t" anchorCtr="0"/>
          <a:lstStyle>
            <a:lvl1pPr marL="0" marR="0" lvl="0" indent="0" algn="l" rtl="0">
              <a:lnSpc>
                <a:spcPct val="100000"/>
              </a:lnSpc>
              <a:spcBef>
                <a:spcPts val="1556"/>
              </a:spcBef>
              <a:spcAft>
                <a:spcPts val="0"/>
              </a:spcAft>
              <a:buClr>
                <a:schemeClr val="dk1"/>
              </a:buClr>
              <a:buFont typeface="Arial"/>
              <a:buNone/>
              <a:defRPr sz="6611" b="0" i="0" u="none" strike="noStrike" cap="none">
                <a:solidFill>
                  <a:schemeClr val="dk1"/>
                </a:solidFill>
                <a:latin typeface="Calibri"/>
                <a:ea typeface="Calibri"/>
                <a:cs typeface="Calibri"/>
                <a:sym typeface="Calibri"/>
              </a:defRPr>
            </a:lvl1pPr>
            <a:lvl2pPr marL="2136021" marR="0" lvl="1" indent="0" algn="l" rtl="0">
              <a:lnSpc>
                <a:spcPct val="100000"/>
              </a:lnSpc>
              <a:spcBef>
                <a:spcPts val="972"/>
              </a:spcBef>
              <a:spcAft>
                <a:spcPts val="0"/>
              </a:spcAft>
              <a:buClr>
                <a:schemeClr val="dk1"/>
              </a:buClr>
              <a:buFont typeface="Arial"/>
              <a:buNone/>
              <a:defRPr sz="5639" b="0" i="0" u="none" strike="noStrike" cap="none">
                <a:solidFill>
                  <a:schemeClr val="dk1"/>
                </a:solidFill>
                <a:latin typeface="Calibri"/>
                <a:ea typeface="Calibri"/>
                <a:cs typeface="Calibri"/>
                <a:sym typeface="Calibri"/>
              </a:defRPr>
            </a:lvl2pPr>
            <a:lvl3pPr marL="4272041" marR="0" lvl="2" indent="0" algn="l" rtl="0">
              <a:lnSpc>
                <a:spcPct val="100000"/>
              </a:lnSpc>
              <a:spcBef>
                <a:spcPts val="972"/>
              </a:spcBef>
              <a:spcAft>
                <a:spcPts val="0"/>
              </a:spcAft>
              <a:buClr>
                <a:schemeClr val="dk1"/>
              </a:buClr>
              <a:buFont typeface="Arial"/>
              <a:buNone/>
              <a:defRPr sz="4569" b="0" i="0" u="none" strike="noStrike" cap="none">
                <a:solidFill>
                  <a:schemeClr val="dk1"/>
                </a:solidFill>
                <a:latin typeface="Calibri"/>
                <a:ea typeface="Calibri"/>
                <a:cs typeface="Calibri"/>
                <a:sym typeface="Calibri"/>
              </a:defRPr>
            </a:lvl3pPr>
            <a:lvl4pPr marL="6408062" marR="0" lvl="3"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4pPr>
            <a:lvl5pPr marL="8544082" marR="0" lvl="4"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5pPr>
            <a:lvl6pPr marL="10680103" marR="0" lvl="5"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6pPr>
            <a:lvl7pPr marL="12816124" marR="0" lvl="6"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7pPr>
            <a:lvl8pPr marL="14952144" marR="0" lvl="7"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8pPr>
            <a:lvl9pPr marL="17100512" marR="0" lvl="8" indent="0" algn="l" rtl="0">
              <a:lnSpc>
                <a:spcPct val="100000"/>
              </a:lnSpc>
              <a:spcBef>
                <a:spcPts val="972"/>
              </a:spcBef>
              <a:spcAft>
                <a:spcPts val="0"/>
              </a:spcAft>
              <a:buClr>
                <a:schemeClr val="dk1"/>
              </a:buClr>
              <a:buFont typeface="Arial"/>
              <a:buNone/>
              <a:defRPr sz="4083"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2148838" y="1281644"/>
            <a:ext cx="38678944" cy="533487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70" name="Shape 70"/>
          <p:cNvSpPr txBox="1">
            <a:spLocks noGrp="1"/>
          </p:cNvSpPr>
          <p:nvPr>
            <p:ph type="body" idx="1"/>
          </p:nvPr>
        </p:nvSpPr>
        <p:spPr>
          <a:xfrm rot="5400000">
            <a:off x="10927822" y="-1311202"/>
            <a:ext cx="21121333" cy="38678944"/>
          </a:xfrm>
          <a:prstGeom prst="rect">
            <a:avLst/>
          </a:prstGeom>
          <a:noFill/>
          <a:ln>
            <a:noFill/>
          </a:ln>
        </p:spPr>
        <p:txBody>
          <a:bodyPr lIns="91425" tIns="91425" rIns="91425" bIns="91425" anchor="t" anchorCtr="0"/>
          <a:lstStyle>
            <a:lvl1pPr marL="1617449" marR="0" lvl="0" indent="296327" algn="l" rtl="0">
              <a:lnSpc>
                <a:spcPct val="100000"/>
              </a:lnSpc>
              <a:spcBef>
                <a:spcPts val="3014"/>
              </a:spcBef>
              <a:spcAft>
                <a:spcPts val="0"/>
              </a:spcAft>
              <a:buClr>
                <a:schemeClr val="dk1"/>
              </a:buClr>
              <a:buSzPct val="100000"/>
              <a:buFont typeface="Arial"/>
              <a:buChar char="•"/>
              <a:defRPr sz="14777" b="0" i="0" u="none" strike="noStrike" cap="none">
                <a:solidFill>
                  <a:schemeClr val="dk1"/>
                </a:solidFill>
                <a:latin typeface="Calibri"/>
                <a:ea typeface="Calibri"/>
                <a:cs typeface="Calibri"/>
                <a:sym typeface="Calibri"/>
              </a:defRPr>
            </a:lvl1pPr>
            <a:lvl2pPr marL="3494184" marR="0" lvl="1" indent="321020" algn="l" rtl="0">
              <a:lnSpc>
                <a:spcPct val="100000"/>
              </a:lnSpc>
              <a:spcBef>
                <a:spcPts val="2528"/>
              </a:spcBef>
              <a:spcAft>
                <a:spcPts val="0"/>
              </a:spcAft>
              <a:buClr>
                <a:schemeClr val="dk1"/>
              </a:buClr>
              <a:buSzPct val="100000"/>
              <a:buFont typeface="Arial"/>
              <a:buChar char="–"/>
              <a:defRPr sz="13222" b="0" i="0" u="none" strike="noStrike" cap="none">
                <a:solidFill>
                  <a:schemeClr val="dk1"/>
                </a:solidFill>
                <a:latin typeface="Calibri"/>
                <a:ea typeface="Calibri"/>
                <a:cs typeface="Calibri"/>
                <a:sym typeface="Calibri"/>
              </a:defRPr>
            </a:lvl2pPr>
            <a:lvl3pPr marL="5309184" marR="0" lvl="2" indent="388929"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3pPr>
            <a:lvl4pPr marL="7445205" marR="0" lvl="3"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4pPr>
            <a:lvl5pPr marL="9581225" marR="0" lvl="4"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5pPr>
            <a:lvl6pPr marL="11717246" marR="0" lvl="5"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6pPr>
            <a:lvl7pPr marL="13853267" marR="0" lvl="6"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7pPr>
            <a:lvl8pPr marL="15989287" marR="0" lvl="7"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8pPr>
            <a:lvl9pPr marL="18125308" marR="0" lvl="8"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22339336" y="10100315"/>
            <a:ext cx="27307292" cy="966995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0416" b="0" i="0" u="none" strike="noStrike" cap="none">
                <a:solidFill>
                  <a:schemeClr val="dk1"/>
                </a:solidFill>
                <a:latin typeface="Calibri"/>
                <a:ea typeface="Calibri"/>
                <a:cs typeface="Calibri"/>
                <a:sym typeface="Calibri"/>
              </a:defRPr>
            </a:lvl1pPr>
            <a:lvl2pPr lvl="1" indent="0" rtl="0">
              <a:spcBef>
                <a:spcPts val="0"/>
              </a:spcBef>
              <a:buFont typeface="Arial"/>
              <a:buNone/>
              <a:defRPr sz="1556"/>
            </a:lvl2pPr>
            <a:lvl3pPr lvl="2" indent="0" rtl="0">
              <a:spcBef>
                <a:spcPts val="0"/>
              </a:spcBef>
              <a:buFont typeface="Arial"/>
              <a:buNone/>
              <a:defRPr sz="1556"/>
            </a:lvl3pPr>
            <a:lvl4pPr lvl="3" indent="0" rtl="0">
              <a:spcBef>
                <a:spcPts val="0"/>
              </a:spcBef>
              <a:buFont typeface="Arial"/>
              <a:buNone/>
              <a:defRPr sz="1556"/>
            </a:lvl4pPr>
            <a:lvl5pPr lvl="4" indent="0" rtl="0">
              <a:spcBef>
                <a:spcPts val="0"/>
              </a:spcBef>
              <a:buFont typeface="Arial"/>
              <a:buNone/>
              <a:defRPr sz="1556"/>
            </a:lvl5pPr>
            <a:lvl6pPr lvl="5" indent="0" rtl="0">
              <a:spcBef>
                <a:spcPts val="0"/>
              </a:spcBef>
              <a:buFont typeface="Arial"/>
              <a:buNone/>
              <a:defRPr sz="1556"/>
            </a:lvl6pPr>
            <a:lvl7pPr lvl="6" indent="0" rtl="0">
              <a:spcBef>
                <a:spcPts val="0"/>
              </a:spcBef>
              <a:buFont typeface="Arial"/>
              <a:buNone/>
              <a:defRPr sz="1556"/>
            </a:lvl7pPr>
            <a:lvl8pPr lvl="7" indent="0" rtl="0">
              <a:spcBef>
                <a:spcPts val="0"/>
              </a:spcBef>
              <a:buFont typeface="Arial"/>
              <a:buNone/>
              <a:defRPr sz="1556"/>
            </a:lvl8pPr>
            <a:lvl9pPr lvl="8" indent="0" rtl="0">
              <a:spcBef>
                <a:spcPts val="0"/>
              </a:spcBef>
              <a:buFont typeface="Arial"/>
              <a:buNone/>
              <a:defRPr sz="1556"/>
            </a:lvl9pPr>
          </a:lstStyle>
          <a:p>
            <a:endParaRPr/>
          </a:p>
        </p:txBody>
      </p:sp>
      <p:sp>
        <p:nvSpPr>
          <p:cNvPr id="76" name="Shape 76"/>
          <p:cNvSpPr txBox="1">
            <a:spLocks noGrp="1"/>
          </p:cNvSpPr>
          <p:nvPr>
            <p:ph type="body" idx="1"/>
          </p:nvPr>
        </p:nvSpPr>
        <p:spPr>
          <a:xfrm rot="5400000">
            <a:off x="2641695" y="788733"/>
            <a:ext cx="27307292" cy="28293117"/>
          </a:xfrm>
          <a:prstGeom prst="rect">
            <a:avLst/>
          </a:prstGeom>
          <a:noFill/>
          <a:ln>
            <a:noFill/>
          </a:ln>
        </p:spPr>
        <p:txBody>
          <a:bodyPr lIns="91425" tIns="91425" rIns="91425" bIns="91425" anchor="t" anchorCtr="0"/>
          <a:lstStyle>
            <a:lvl1pPr marL="1617449" marR="0" lvl="0" indent="296327" algn="l" rtl="0">
              <a:lnSpc>
                <a:spcPct val="100000"/>
              </a:lnSpc>
              <a:spcBef>
                <a:spcPts val="3014"/>
              </a:spcBef>
              <a:spcAft>
                <a:spcPts val="0"/>
              </a:spcAft>
              <a:buClr>
                <a:schemeClr val="dk1"/>
              </a:buClr>
              <a:buSzPct val="100000"/>
              <a:buFont typeface="Arial"/>
              <a:buChar char="•"/>
              <a:defRPr sz="14777" b="0" i="0" u="none" strike="noStrike" cap="none">
                <a:solidFill>
                  <a:schemeClr val="dk1"/>
                </a:solidFill>
                <a:latin typeface="Calibri"/>
                <a:ea typeface="Calibri"/>
                <a:cs typeface="Calibri"/>
                <a:sym typeface="Calibri"/>
              </a:defRPr>
            </a:lvl1pPr>
            <a:lvl2pPr marL="3494184" marR="0" lvl="1" indent="321020" algn="l" rtl="0">
              <a:lnSpc>
                <a:spcPct val="100000"/>
              </a:lnSpc>
              <a:spcBef>
                <a:spcPts val="2528"/>
              </a:spcBef>
              <a:spcAft>
                <a:spcPts val="0"/>
              </a:spcAft>
              <a:buClr>
                <a:schemeClr val="dk1"/>
              </a:buClr>
              <a:buSzPct val="100000"/>
              <a:buFont typeface="Arial"/>
              <a:buChar char="–"/>
              <a:defRPr sz="13222" b="0" i="0" u="none" strike="noStrike" cap="none">
                <a:solidFill>
                  <a:schemeClr val="dk1"/>
                </a:solidFill>
                <a:latin typeface="Calibri"/>
                <a:ea typeface="Calibri"/>
                <a:cs typeface="Calibri"/>
                <a:sym typeface="Calibri"/>
              </a:defRPr>
            </a:lvl2pPr>
            <a:lvl3pPr marL="5309184" marR="0" lvl="2" indent="388929" algn="l" rtl="0">
              <a:lnSpc>
                <a:spcPct val="100000"/>
              </a:lnSpc>
              <a:spcBef>
                <a:spcPts val="2042"/>
              </a:spcBef>
              <a:spcAft>
                <a:spcPts val="0"/>
              </a:spcAft>
              <a:buClr>
                <a:schemeClr val="dk1"/>
              </a:buClr>
              <a:buSzPct val="100000"/>
              <a:buFont typeface="Arial"/>
              <a:buChar char="•"/>
              <a:defRPr sz="11180" b="0" i="0" u="none" strike="noStrike" cap="none">
                <a:solidFill>
                  <a:schemeClr val="dk1"/>
                </a:solidFill>
                <a:latin typeface="Calibri"/>
                <a:ea typeface="Calibri"/>
                <a:cs typeface="Calibri"/>
                <a:sym typeface="Calibri"/>
              </a:defRPr>
            </a:lvl3pPr>
            <a:lvl4pPr marL="7445205" marR="0" lvl="3"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4pPr>
            <a:lvl5pPr marL="9581225" marR="0" lvl="4" indent="123469"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5pPr>
            <a:lvl6pPr marL="11717246" marR="0" lvl="5"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6pPr>
            <a:lvl7pPr marL="13853267" marR="0" lvl="6"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7pPr>
            <a:lvl8pPr marL="15989287" marR="0" lvl="7"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8pPr>
            <a:lvl9pPr marL="18125308" marR="0" lvl="8" indent="135816" algn="l" rtl="0">
              <a:lnSpc>
                <a:spcPct val="100000"/>
              </a:lnSpc>
              <a:spcBef>
                <a:spcPts val="2042"/>
              </a:spcBef>
              <a:spcAft>
                <a:spcPts val="0"/>
              </a:spcAft>
              <a:buClr>
                <a:schemeClr val="dk1"/>
              </a:buClr>
              <a:buSzPct val="100000"/>
              <a:buFont typeface="Arial"/>
              <a:buChar char="•"/>
              <a:defRPr sz="9139"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148838" y="1281644"/>
            <a:ext cx="38678944" cy="533487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21000" b="0" i="0" u="none" strike="noStrike" cap="none">
                <a:solidFill>
                  <a:schemeClr val="dk1"/>
                </a:solidFill>
                <a:latin typeface="Calibri"/>
                <a:ea typeface="Calibri"/>
                <a:cs typeface="Calibri"/>
                <a:sym typeface="Calibri"/>
              </a:defRPr>
            </a:lvl1pPr>
            <a:lvl2pPr lvl="1" indent="0" rtl="0">
              <a:spcBef>
                <a:spcPts val="0"/>
              </a:spcBef>
              <a:buFont typeface="Arial"/>
              <a:buNone/>
              <a:defRPr sz="1600"/>
            </a:lvl2pPr>
            <a:lvl3pPr lvl="2" indent="0" rtl="0">
              <a:spcBef>
                <a:spcPts val="0"/>
              </a:spcBef>
              <a:buFont typeface="Arial"/>
              <a:buNone/>
              <a:defRPr sz="1600"/>
            </a:lvl3pPr>
            <a:lvl4pPr lvl="3" indent="0" rtl="0">
              <a:spcBef>
                <a:spcPts val="0"/>
              </a:spcBef>
              <a:buFont typeface="Arial"/>
              <a:buNone/>
              <a:defRPr sz="1600"/>
            </a:lvl4pPr>
            <a:lvl5pPr lvl="4" indent="0" rtl="0">
              <a:spcBef>
                <a:spcPts val="0"/>
              </a:spcBef>
              <a:buFont typeface="Arial"/>
              <a:buNone/>
              <a:defRPr sz="1600"/>
            </a:lvl5pPr>
            <a:lvl6pPr lvl="5" indent="0" rtl="0">
              <a:spcBef>
                <a:spcPts val="0"/>
              </a:spcBef>
              <a:buFont typeface="Arial"/>
              <a:buNone/>
              <a:defRPr sz="1600"/>
            </a:lvl6pPr>
            <a:lvl7pPr lvl="6" indent="0" rtl="0">
              <a:spcBef>
                <a:spcPts val="0"/>
              </a:spcBef>
              <a:buFont typeface="Arial"/>
              <a:buNone/>
              <a:defRPr sz="1600"/>
            </a:lvl7pPr>
            <a:lvl8pPr lvl="7" indent="0" rtl="0">
              <a:spcBef>
                <a:spcPts val="0"/>
              </a:spcBef>
              <a:buFont typeface="Arial"/>
              <a:buNone/>
              <a:defRPr sz="1600"/>
            </a:lvl8pPr>
            <a:lvl9pPr lvl="8" indent="0" rtl="0">
              <a:spcBef>
                <a:spcPts val="0"/>
              </a:spcBef>
              <a:buFont typeface="Arial"/>
              <a:buNone/>
              <a:defRPr sz="1600"/>
            </a:lvl9pPr>
          </a:lstStyle>
          <a:p>
            <a:endParaRPr/>
          </a:p>
        </p:txBody>
      </p:sp>
      <p:sp>
        <p:nvSpPr>
          <p:cNvPr id="7" name="Shape 7"/>
          <p:cNvSpPr txBox="1">
            <a:spLocks noGrp="1"/>
          </p:cNvSpPr>
          <p:nvPr>
            <p:ph type="body" idx="1"/>
          </p:nvPr>
        </p:nvSpPr>
        <p:spPr>
          <a:xfrm>
            <a:off x="2148838" y="7467601"/>
            <a:ext cx="38678944" cy="21121333"/>
          </a:xfrm>
          <a:prstGeom prst="rect">
            <a:avLst/>
          </a:prstGeom>
          <a:noFill/>
          <a:ln>
            <a:noFill/>
          </a:ln>
        </p:spPr>
        <p:txBody>
          <a:bodyPr lIns="91425" tIns="91425" rIns="91425" bIns="91425" anchor="t" anchorCtr="0"/>
          <a:lstStyle>
            <a:lvl1pPr marL="1663700" marR="0" lvl="0" indent="304800" algn="l" rtl="0">
              <a:lnSpc>
                <a:spcPct val="100000"/>
              </a:lnSpc>
              <a:spcBef>
                <a:spcPts val="3100"/>
              </a:spcBef>
              <a:spcAft>
                <a:spcPts val="0"/>
              </a:spcAft>
              <a:buClr>
                <a:schemeClr val="dk1"/>
              </a:buClr>
              <a:buSzPct val="100000"/>
              <a:buFont typeface="Arial"/>
              <a:buChar char="•"/>
              <a:defRPr sz="15200" b="0" i="0" u="none" strike="noStrike" cap="none">
                <a:solidFill>
                  <a:schemeClr val="dk1"/>
                </a:solidFill>
                <a:latin typeface="Calibri"/>
                <a:ea typeface="Calibri"/>
                <a:cs typeface="Calibri"/>
                <a:sym typeface="Calibri"/>
              </a:defRPr>
            </a:lvl1pPr>
            <a:lvl2pPr marL="3594100" marR="0" lvl="1" indent="330200" algn="l" rtl="0">
              <a:lnSpc>
                <a:spcPct val="100000"/>
              </a:lnSpc>
              <a:spcBef>
                <a:spcPts val="2600"/>
              </a:spcBef>
              <a:spcAft>
                <a:spcPts val="0"/>
              </a:spcAft>
              <a:buClr>
                <a:schemeClr val="dk1"/>
              </a:buClr>
              <a:buSzPct val="100000"/>
              <a:buFont typeface="Arial"/>
              <a:buChar char="–"/>
              <a:defRPr sz="13600" b="0" i="0" u="none" strike="noStrike" cap="none">
                <a:solidFill>
                  <a:schemeClr val="dk1"/>
                </a:solidFill>
                <a:latin typeface="Calibri"/>
                <a:ea typeface="Calibri"/>
                <a:cs typeface="Calibri"/>
                <a:sym typeface="Calibri"/>
              </a:defRPr>
            </a:lvl2pPr>
            <a:lvl3pPr marL="5461000" marR="0" lvl="2" indent="400050" algn="l" rtl="0">
              <a:lnSpc>
                <a:spcPct val="100000"/>
              </a:lnSpc>
              <a:spcBef>
                <a:spcPts val="2100"/>
              </a:spcBef>
              <a:spcAft>
                <a:spcPts val="0"/>
              </a:spcAft>
              <a:buClr>
                <a:schemeClr val="dk1"/>
              </a:buClr>
              <a:buSzPct val="100000"/>
              <a:buFont typeface="Arial"/>
              <a:buChar char="•"/>
              <a:defRPr sz="11500" b="0" i="0" u="none" strike="noStrike" cap="none">
                <a:solidFill>
                  <a:schemeClr val="dk1"/>
                </a:solidFill>
                <a:latin typeface="Calibri"/>
                <a:ea typeface="Calibri"/>
                <a:cs typeface="Calibri"/>
                <a:sym typeface="Calibri"/>
              </a:defRPr>
            </a:lvl3pPr>
            <a:lvl4pPr marL="7658100" marR="0" lvl="3" indent="127000" algn="l" rtl="0">
              <a:lnSpc>
                <a:spcPct val="100000"/>
              </a:lnSpc>
              <a:spcBef>
                <a:spcPts val="2100"/>
              </a:spcBef>
              <a:spcAft>
                <a:spcPts val="0"/>
              </a:spcAft>
              <a:buClr>
                <a:schemeClr val="dk1"/>
              </a:buClr>
              <a:buSzPct val="100000"/>
              <a:buFont typeface="Arial"/>
              <a:buChar char="–"/>
              <a:defRPr sz="9400" b="0" i="0" u="none" strike="noStrike" cap="none">
                <a:solidFill>
                  <a:schemeClr val="dk1"/>
                </a:solidFill>
                <a:latin typeface="Calibri"/>
                <a:ea typeface="Calibri"/>
                <a:cs typeface="Calibri"/>
                <a:sym typeface="Calibri"/>
              </a:defRPr>
            </a:lvl4pPr>
            <a:lvl5pPr marL="9855200" marR="0" lvl="4" indent="127000" algn="l" rtl="0">
              <a:lnSpc>
                <a:spcPct val="100000"/>
              </a:lnSpc>
              <a:spcBef>
                <a:spcPts val="2100"/>
              </a:spcBef>
              <a:spcAft>
                <a:spcPts val="0"/>
              </a:spcAft>
              <a:buClr>
                <a:schemeClr val="dk1"/>
              </a:buClr>
              <a:buSzPct val="100000"/>
              <a:buFont typeface="Arial"/>
              <a:buChar char="»"/>
              <a:defRPr sz="9400" b="0" i="0" u="none" strike="noStrike" cap="none">
                <a:solidFill>
                  <a:schemeClr val="dk1"/>
                </a:solidFill>
                <a:latin typeface="Calibri"/>
                <a:ea typeface="Calibri"/>
                <a:cs typeface="Calibri"/>
                <a:sym typeface="Calibri"/>
              </a:defRPr>
            </a:lvl5pPr>
            <a:lvl6pPr marL="12052300" marR="0" lvl="5" indent="139700" algn="l" rtl="0">
              <a:lnSpc>
                <a:spcPct val="100000"/>
              </a:lnSpc>
              <a:spcBef>
                <a:spcPts val="2100"/>
              </a:spcBef>
              <a:spcAft>
                <a:spcPts val="0"/>
              </a:spcAft>
              <a:buClr>
                <a:schemeClr val="dk1"/>
              </a:buClr>
              <a:buSzPct val="100000"/>
              <a:buFont typeface="Arial"/>
              <a:buChar char="•"/>
              <a:defRPr sz="9400" b="0" i="0" u="none" strike="noStrike" cap="none">
                <a:solidFill>
                  <a:schemeClr val="dk1"/>
                </a:solidFill>
                <a:latin typeface="Calibri"/>
                <a:ea typeface="Calibri"/>
                <a:cs typeface="Calibri"/>
                <a:sym typeface="Calibri"/>
              </a:defRPr>
            </a:lvl6pPr>
            <a:lvl7pPr marL="14249400" marR="0" lvl="6" indent="139700" algn="l" rtl="0">
              <a:lnSpc>
                <a:spcPct val="100000"/>
              </a:lnSpc>
              <a:spcBef>
                <a:spcPts val="2100"/>
              </a:spcBef>
              <a:spcAft>
                <a:spcPts val="0"/>
              </a:spcAft>
              <a:buClr>
                <a:schemeClr val="dk1"/>
              </a:buClr>
              <a:buSzPct val="100000"/>
              <a:buFont typeface="Arial"/>
              <a:buChar char="•"/>
              <a:defRPr sz="9400" b="0" i="0" u="none" strike="noStrike" cap="none">
                <a:solidFill>
                  <a:schemeClr val="dk1"/>
                </a:solidFill>
                <a:latin typeface="Calibri"/>
                <a:ea typeface="Calibri"/>
                <a:cs typeface="Calibri"/>
                <a:sym typeface="Calibri"/>
              </a:defRPr>
            </a:lvl7pPr>
            <a:lvl8pPr marL="16446500" marR="0" lvl="7" indent="139700" algn="l" rtl="0">
              <a:lnSpc>
                <a:spcPct val="100000"/>
              </a:lnSpc>
              <a:spcBef>
                <a:spcPts val="2100"/>
              </a:spcBef>
              <a:spcAft>
                <a:spcPts val="0"/>
              </a:spcAft>
              <a:buClr>
                <a:schemeClr val="dk1"/>
              </a:buClr>
              <a:buSzPct val="100000"/>
              <a:buFont typeface="Arial"/>
              <a:buChar char="•"/>
              <a:defRPr sz="9400" b="0" i="0" u="none" strike="noStrike" cap="none">
                <a:solidFill>
                  <a:schemeClr val="dk1"/>
                </a:solidFill>
                <a:latin typeface="Calibri"/>
                <a:ea typeface="Calibri"/>
                <a:cs typeface="Calibri"/>
                <a:sym typeface="Calibri"/>
              </a:defRPr>
            </a:lvl8pPr>
            <a:lvl9pPr marL="18643600" marR="0" lvl="8" indent="139700" algn="l" rtl="0">
              <a:lnSpc>
                <a:spcPct val="100000"/>
              </a:lnSpc>
              <a:spcBef>
                <a:spcPts val="2100"/>
              </a:spcBef>
              <a:spcAft>
                <a:spcPts val="0"/>
              </a:spcAft>
              <a:buClr>
                <a:schemeClr val="dk1"/>
              </a:buClr>
              <a:buSzPct val="100000"/>
              <a:buFont typeface="Arial"/>
              <a:buChar char="•"/>
              <a:defRPr sz="94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2148838" y="29662968"/>
            <a:ext cx="10027744" cy="170420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14683739" y="29662968"/>
            <a:ext cx="13609144" cy="170420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5639" b="0" i="0" u="none" strike="noStrike" cap="none">
                <a:solidFill>
                  <a:srgbClr val="888888"/>
                </a:solidFill>
                <a:latin typeface="Calibri"/>
                <a:ea typeface="Calibri"/>
                <a:cs typeface="Calibri"/>
                <a:sym typeface="Calibri"/>
              </a:defRPr>
            </a:lvl1pPr>
            <a:lvl2pPr marL="2012551" marR="0" lvl="1" indent="-74082"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2pPr>
            <a:lvl3pPr marL="3951021" marR="0" lvl="2"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3pPr>
            <a:lvl4pPr marL="5951225" marR="0" lvl="3"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4pPr>
            <a:lvl5pPr marL="7902042" marR="0" lvl="4"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5pPr>
            <a:lvl6pPr marL="9902246" marR="0" lvl="5"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6pPr>
            <a:lvl7pPr marL="11853062" marR="0" lvl="6"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7pPr>
            <a:lvl8pPr marL="13853267" marR="0" lvl="7"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8pPr>
            <a:lvl9pPr marL="15865818" marR="0" lvl="8" indent="0" algn="l" rtl="0">
              <a:lnSpc>
                <a:spcPct val="100000"/>
              </a:lnSpc>
              <a:spcBef>
                <a:spcPts val="0"/>
              </a:spcBef>
              <a:spcAft>
                <a:spcPts val="0"/>
              </a:spcAft>
              <a:buClr>
                <a:schemeClr val="dk1"/>
              </a:buClr>
              <a:buFont typeface="Calibri"/>
              <a:buNone/>
              <a:defRPr sz="8166"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30800039" y="29662968"/>
            <a:ext cx="10027744" cy="1704207"/>
          </a:xfrm>
          <a:prstGeom prst="rect">
            <a:avLst/>
          </a:prstGeom>
          <a:noFill/>
          <a:ln>
            <a:noFill/>
          </a:ln>
        </p:spPr>
        <p:txBody>
          <a:bodyPr lIns="439625" tIns="219750" rIns="439625" bIns="219750" anchor="ctr" anchorCtr="0">
            <a:noAutofit/>
          </a:bodyPr>
          <a:lstStyle/>
          <a:p>
            <a:pPr algn="r">
              <a:buClr>
                <a:srgbClr val="888888"/>
              </a:buClr>
              <a:buSzPct val="25000"/>
            </a:pPr>
            <a:fld id="{00000000-1234-1234-1234-123412341234}" type="slidenum">
              <a:rPr lang="en" sz="5639" smtClean="0">
                <a:solidFill>
                  <a:srgbClr val="888888"/>
                </a:solidFill>
                <a:latin typeface="Calibri"/>
                <a:ea typeface="Calibri"/>
                <a:cs typeface="Calibri"/>
                <a:sym typeface="Calibri"/>
              </a:rPr>
              <a:pPr algn="r">
                <a:buClr>
                  <a:srgbClr val="888888"/>
                </a:buClr>
                <a:buSzPct val="25000"/>
              </a:pPr>
              <a:t>‹#›</a:t>
            </a:fld>
            <a:endParaRPr lang="en" sz="5639">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36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cxnSp>
        <p:nvCxnSpPr>
          <p:cNvPr id="86" name="Shape 86"/>
          <p:cNvCxnSpPr/>
          <p:nvPr/>
        </p:nvCxnSpPr>
        <p:spPr>
          <a:xfrm>
            <a:off x="649167" y="398529"/>
            <a:ext cx="41785624" cy="0"/>
          </a:xfrm>
          <a:prstGeom prst="straightConnector1">
            <a:avLst/>
          </a:prstGeom>
          <a:noFill/>
          <a:ln w="25400" cap="flat" cmpd="sng">
            <a:solidFill>
              <a:srgbClr val="FFCC00"/>
            </a:solidFill>
            <a:prstDash val="solid"/>
            <a:round/>
            <a:headEnd type="none" w="med" len="med"/>
            <a:tailEnd type="none" w="med" len="med"/>
          </a:ln>
        </p:spPr>
      </p:cxnSp>
      <p:sp>
        <p:nvSpPr>
          <p:cNvPr id="87" name="Shape 87"/>
          <p:cNvSpPr txBox="1"/>
          <p:nvPr/>
        </p:nvSpPr>
        <p:spPr>
          <a:xfrm>
            <a:off x="16692569" y="30921522"/>
            <a:ext cx="11258623" cy="528207"/>
          </a:xfrm>
          <a:prstGeom prst="rect">
            <a:avLst/>
          </a:prstGeom>
          <a:noFill/>
          <a:ln>
            <a:noFill/>
          </a:ln>
        </p:spPr>
        <p:txBody>
          <a:bodyPr lIns="91146" tIns="45500" rIns="91146" bIns="45500" anchor="t" anchorCtr="0">
            <a:noAutofit/>
          </a:bodyPr>
          <a:lstStyle/>
          <a:p>
            <a:pPr>
              <a:buClr>
                <a:srgbClr val="000000"/>
              </a:buClr>
            </a:pPr>
            <a:endParaRPr sz="3014">
              <a:solidFill>
                <a:srgbClr val="00005A"/>
              </a:solidFill>
              <a:latin typeface="Calibri"/>
              <a:ea typeface="Calibri"/>
              <a:cs typeface="Calibri"/>
              <a:sym typeface="Calibri"/>
            </a:endParaRPr>
          </a:p>
        </p:txBody>
      </p:sp>
      <p:sp>
        <p:nvSpPr>
          <p:cNvPr id="88" name="Shape 88"/>
          <p:cNvSpPr txBox="1"/>
          <p:nvPr/>
        </p:nvSpPr>
        <p:spPr>
          <a:xfrm>
            <a:off x="19229451" y="31207376"/>
            <a:ext cx="153999" cy="1297332"/>
          </a:xfrm>
          <a:prstGeom prst="rect">
            <a:avLst/>
          </a:prstGeom>
          <a:noFill/>
          <a:ln>
            <a:noFill/>
          </a:ln>
        </p:spPr>
        <p:txBody>
          <a:bodyPr lIns="76222" tIns="38111" rIns="76222" bIns="38111" anchor="t" anchorCtr="0">
            <a:noAutofit/>
          </a:bodyPr>
          <a:lstStyle/>
          <a:p>
            <a:pPr>
              <a:buClr>
                <a:srgbClr val="000000"/>
              </a:buClr>
            </a:pPr>
            <a:endParaRPr sz="8166">
              <a:solidFill>
                <a:srgbClr val="00005A"/>
              </a:solidFill>
              <a:latin typeface="Calibri"/>
              <a:ea typeface="Calibri"/>
              <a:cs typeface="Calibri"/>
              <a:sym typeface="Calibri"/>
            </a:endParaRPr>
          </a:p>
        </p:txBody>
      </p:sp>
      <p:sp>
        <p:nvSpPr>
          <p:cNvPr id="89" name="Shape 89"/>
          <p:cNvSpPr/>
          <p:nvPr/>
        </p:nvSpPr>
        <p:spPr>
          <a:xfrm>
            <a:off x="-322177" y="435592"/>
            <a:ext cx="1191457" cy="31421833"/>
          </a:xfrm>
          <a:prstGeom prst="rect">
            <a:avLst/>
          </a:prstGeom>
          <a:solidFill>
            <a:srgbClr val="00005A"/>
          </a:solidFill>
          <a:ln>
            <a:noFill/>
          </a:ln>
        </p:spPr>
        <p:txBody>
          <a:bodyPr lIns="76344" tIns="38111" rIns="76344" bIns="38111" anchor="ctr" anchorCtr="0">
            <a:noAutofit/>
          </a:bodyPr>
          <a:lstStyle/>
          <a:p>
            <a:pPr algn="ctr">
              <a:buClr>
                <a:srgbClr val="000000"/>
              </a:buClr>
            </a:pPr>
            <a:endParaRPr sz="8166">
              <a:solidFill>
                <a:srgbClr val="00005A"/>
              </a:solidFill>
              <a:latin typeface="Calibri"/>
              <a:ea typeface="Calibri"/>
              <a:cs typeface="Calibri"/>
              <a:sym typeface="Calibri"/>
            </a:endParaRPr>
          </a:p>
        </p:txBody>
      </p:sp>
      <p:sp>
        <p:nvSpPr>
          <p:cNvPr id="90" name="Shape 90"/>
          <p:cNvSpPr/>
          <p:nvPr/>
        </p:nvSpPr>
        <p:spPr>
          <a:xfrm>
            <a:off x="41888688" y="28791"/>
            <a:ext cx="1191457" cy="31421833"/>
          </a:xfrm>
          <a:prstGeom prst="rect">
            <a:avLst/>
          </a:prstGeom>
          <a:solidFill>
            <a:srgbClr val="00005A"/>
          </a:solidFill>
          <a:ln>
            <a:noFill/>
          </a:ln>
        </p:spPr>
        <p:txBody>
          <a:bodyPr lIns="76344" tIns="38111" rIns="76344" bIns="38111" anchor="ctr" anchorCtr="0">
            <a:noAutofit/>
          </a:bodyPr>
          <a:lstStyle/>
          <a:p>
            <a:pPr algn="ctr">
              <a:buClr>
                <a:srgbClr val="000000"/>
              </a:buClr>
            </a:pPr>
            <a:endParaRPr sz="8166">
              <a:solidFill>
                <a:srgbClr val="00005A"/>
              </a:solidFill>
              <a:latin typeface="Calibri"/>
              <a:ea typeface="Calibri"/>
              <a:cs typeface="Calibri"/>
              <a:sym typeface="Calibri"/>
            </a:endParaRPr>
          </a:p>
        </p:txBody>
      </p:sp>
      <p:sp>
        <p:nvSpPr>
          <p:cNvPr id="91" name="Shape 91"/>
          <p:cNvSpPr txBox="1"/>
          <p:nvPr/>
        </p:nvSpPr>
        <p:spPr>
          <a:xfrm>
            <a:off x="1302100" y="6237190"/>
            <a:ext cx="10019042" cy="974458"/>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 sz="5055" b="1" dirty="0">
                <a:solidFill>
                  <a:srgbClr val="00005A"/>
                </a:solidFill>
                <a:latin typeface="Calibri"/>
                <a:ea typeface="Calibri"/>
                <a:cs typeface="Calibri"/>
                <a:sym typeface="Calibri"/>
              </a:rPr>
              <a:t>Background</a:t>
            </a:r>
          </a:p>
        </p:txBody>
      </p:sp>
      <p:sp>
        <p:nvSpPr>
          <p:cNvPr id="92" name="Shape 92"/>
          <p:cNvSpPr/>
          <p:nvPr/>
        </p:nvSpPr>
        <p:spPr>
          <a:xfrm>
            <a:off x="-322181" y="-120312"/>
            <a:ext cx="43402626" cy="1112708"/>
          </a:xfrm>
          <a:prstGeom prst="rect">
            <a:avLst/>
          </a:prstGeom>
          <a:solidFill>
            <a:srgbClr val="00005A"/>
          </a:solidFill>
          <a:ln>
            <a:noFill/>
          </a:ln>
        </p:spPr>
        <p:txBody>
          <a:bodyPr lIns="76344" tIns="38111" rIns="76344" bIns="38111" anchor="ctr" anchorCtr="0">
            <a:noAutofit/>
          </a:bodyPr>
          <a:lstStyle/>
          <a:p>
            <a:pPr algn="ctr">
              <a:buClr>
                <a:srgbClr val="000000"/>
              </a:buClr>
            </a:pPr>
            <a:endParaRPr sz="8166" dirty="0">
              <a:solidFill>
                <a:srgbClr val="00005A"/>
              </a:solidFill>
              <a:latin typeface="Calibri"/>
              <a:ea typeface="Calibri"/>
              <a:cs typeface="Calibri"/>
              <a:sym typeface="Calibri"/>
            </a:endParaRPr>
          </a:p>
        </p:txBody>
      </p:sp>
      <p:sp>
        <p:nvSpPr>
          <p:cNvPr id="93" name="Shape 93"/>
          <p:cNvSpPr/>
          <p:nvPr/>
        </p:nvSpPr>
        <p:spPr>
          <a:xfrm>
            <a:off x="-322181" y="30922646"/>
            <a:ext cx="43402626" cy="1112708"/>
          </a:xfrm>
          <a:prstGeom prst="rect">
            <a:avLst/>
          </a:prstGeom>
          <a:solidFill>
            <a:srgbClr val="00005A"/>
          </a:solidFill>
          <a:ln>
            <a:noFill/>
          </a:ln>
        </p:spPr>
        <p:txBody>
          <a:bodyPr lIns="76344" tIns="38111" rIns="76344" bIns="38111" anchor="ctr" anchorCtr="0">
            <a:noAutofit/>
          </a:bodyPr>
          <a:lstStyle/>
          <a:p>
            <a:pPr algn="ctr">
              <a:buClr>
                <a:srgbClr val="000000"/>
              </a:buClr>
            </a:pPr>
            <a:endParaRPr sz="8166">
              <a:solidFill>
                <a:srgbClr val="00005A"/>
              </a:solidFill>
              <a:latin typeface="Calibri"/>
              <a:ea typeface="Calibri"/>
              <a:cs typeface="Calibri"/>
              <a:sym typeface="Calibri"/>
            </a:endParaRPr>
          </a:p>
        </p:txBody>
      </p:sp>
      <p:sp>
        <p:nvSpPr>
          <p:cNvPr id="94" name="Shape 94"/>
          <p:cNvSpPr txBox="1"/>
          <p:nvPr/>
        </p:nvSpPr>
        <p:spPr>
          <a:xfrm>
            <a:off x="7748075" y="1102945"/>
            <a:ext cx="27587808" cy="3893647"/>
          </a:xfrm>
          <a:prstGeom prst="rect">
            <a:avLst/>
          </a:prstGeom>
          <a:solidFill>
            <a:schemeClr val="lt1"/>
          </a:solidFill>
          <a:ln>
            <a:noFill/>
          </a:ln>
        </p:spPr>
        <p:txBody>
          <a:bodyPr lIns="75712" tIns="37868" rIns="75712" bIns="37868" anchor="t" anchorCtr="0">
            <a:noAutofit/>
          </a:bodyPr>
          <a:lstStyle/>
          <a:p>
            <a:pPr algn="ctr"/>
            <a:r>
              <a:rPr lang="en-US" sz="8800" b="1" dirty="0">
                <a:solidFill>
                  <a:srgbClr val="002269"/>
                </a:solidFill>
                <a:latin typeface="+mn-lt"/>
                <a:cs typeface="Arial" panose="020B0604020202020204" pitchFamily="34" charset="0"/>
              </a:rPr>
              <a:t>Diabetic retinopathy screening using a portable, non-mydriatic retinal camera in patients with diabetes mellitus in Vanuatu</a:t>
            </a:r>
          </a:p>
          <a:p>
            <a:pPr algn="ctr">
              <a:spcBef>
                <a:spcPct val="20000"/>
              </a:spcBef>
            </a:pPr>
            <a:r>
              <a:rPr lang="en-AU" sz="2400" b="1" dirty="0">
                <a:solidFill>
                  <a:srgbClr val="002269"/>
                </a:solidFill>
                <a:latin typeface="+mn-lt"/>
                <a:cs typeface="Arial" panose="020B0604020202020204" pitchFamily="34" charset="0"/>
              </a:rPr>
              <a:t>Juan Caceres</a:t>
            </a:r>
            <a:r>
              <a:rPr lang="en-AU" sz="2400" baseline="30000" dirty="0">
                <a:solidFill>
                  <a:srgbClr val="002269"/>
                </a:solidFill>
                <a:ea typeface="Calibri" charset="0"/>
                <a:cs typeface="Calibri" panose="020F0502020204030204" pitchFamily="34" charset="0"/>
              </a:rPr>
              <a:t>1</a:t>
            </a:r>
            <a:r>
              <a:rPr lang="en-AU" sz="2400" b="1" dirty="0">
                <a:solidFill>
                  <a:srgbClr val="002269"/>
                </a:solidFill>
                <a:latin typeface="+mn-lt"/>
                <a:cs typeface="Arial" panose="020B0604020202020204" pitchFamily="34" charset="0"/>
              </a:rPr>
              <a:t>, BS, </a:t>
            </a:r>
            <a:r>
              <a:rPr lang="en-AU" sz="2400" b="1" dirty="0" err="1">
                <a:solidFill>
                  <a:srgbClr val="002269"/>
                </a:solidFill>
                <a:latin typeface="+mn-lt"/>
                <a:cs typeface="Arial" panose="020B0604020202020204" pitchFamily="34" charset="0"/>
              </a:rPr>
              <a:t>Yibing</a:t>
            </a:r>
            <a:r>
              <a:rPr lang="en-AU" sz="2400" b="1" dirty="0">
                <a:solidFill>
                  <a:srgbClr val="002269"/>
                </a:solidFill>
                <a:latin typeface="+mn-lt"/>
                <a:cs typeface="Arial" panose="020B0604020202020204" pitchFamily="34" charset="0"/>
              </a:rPr>
              <a:t> Zhang BS</a:t>
            </a:r>
            <a:r>
              <a:rPr lang="en-AU" sz="2400" baseline="30000" dirty="0">
                <a:solidFill>
                  <a:srgbClr val="002269"/>
                </a:solidFill>
                <a:ea typeface="Calibri" charset="0"/>
                <a:cs typeface="Calibri" panose="020F0502020204030204" pitchFamily="34" charset="0"/>
              </a:rPr>
              <a:t>1</a:t>
            </a:r>
            <a:r>
              <a:rPr lang="en-AU" sz="2400" b="1" dirty="0">
                <a:solidFill>
                  <a:srgbClr val="002269"/>
                </a:solidFill>
                <a:latin typeface="+mn-lt"/>
                <a:cs typeface="Arial" panose="020B0604020202020204" pitchFamily="34" charset="0"/>
              </a:rPr>
              <a:t>, Lawrence Boe</a:t>
            </a:r>
            <a:r>
              <a:rPr lang="en-AU" sz="2400" b="1" baseline="30000" dirty="0">
                <a:solidFill>
                  <a:srgbClr val="002269"/>
                </a:solidFill>
                <a:cs typeface="Calibri" panose="020F0502020204030204" pitchFamily="34" charset="0"/>
              </a:rPr>
              <a:t>2</a:t>
            </a:r>
            <a:r>
              <a:rPr lang="en-AU" sz="2400" b="1" dirty="0">
                <a:solidFill>
                  <a:srgbClr val="002269"/>
                </a:solidFill>
                <a:cs typeface="Arial" panose="020B0604020202020204" pitchFamily="34" charset="0"/>
              </a:rPr>
              <a:t> </a:t>
            </a:r>
            <a:r>
              <a:rPr lang="en-AU" sz="2400" b="1" dirty="0">
                <a:solidFill>
                  <a:srgbClr val="002269"/>
                </a:solidFill>
                <a:latin typeface="+mn-lt"/>
                <a:cs typeface="Arial" panose="020B0604020202020204" pitchFamily="34" charset="0"/>
              </a:rPr>
              <a:t> MD, </a:t>
            </a:r>
            <a:r>
              <a:rPr lang="en-AU" sz="2400" b="1" dirty="0" err="1">
                <a:solidFill>
                  <a:srgbClr val="002269"/>
                </a:solidFill>
                <a:latin typeface="+mn-lt"/>
                <a:cs typeface="Arial" panose="020B0604020202020204" pitchFamily="34" charset="0"/>
              </a:rPr>
              <a:t>Yunshu</a:t>
            </a:r>
            <a:r>
              <a:rPr lang="en-AU" sz="2400" b="1" dirty="0">
                <a:solidFill>
                  <a:srgbClr val="002269"/>
                </a:solidFill>
                <a:latin typeface="+mn-lt"/>
                <a:cs typeface="Arial" panose="020B0604020202020204" pitchFamily="34" charset="0"/>
              </a:rPr>
              <a:t> Zhou</a:t>
            </a:r>
            <a:r>
              <a:rPr lang="en-AU" sz="2400" b="1" baseline="30000" dirty="0">
                <a:solidFill>
                  <a:srgbClr val="002269"/>
                </a:solidFill>
                <a:latin typeface="+mn-lt"/>
                <a:cs typeface="Calibri" panose="020F0502020204030204" pitchFamily="34" charset="0"/>
              </a:rPr>
              <a:t>3</a:t>
            </a:r>
            <a:r>
              <a:rPr lang="en-AU" sz="2400" b="1" dirty="0">
                <a:solidFill>
                  <a:srgbClr val="002269"/>
                </a:solidFill>
                <a:latin typeface="+mn-lt"/>
                <a:cs typeface="Arial" panose="020B0604020202020204" pitchFamily="34" charset="0"/>
              </a:rPr>
              <a:t> PhD, Yannis Paulus</a:t>
            </a:r>
            <a:r>
              <a:rPr lang="en-AU" sz="2400" b="1" baseline="30000" dirty="0">
                <a:solidFill>
                  <a:srgbClr val="002269"/>
                </a:solidFill>
                <a:latin typeface="+mn-lt"/>
                <a:cs typeface="Calibri" panose="020F0502020204030204" pitchFamily="34" charset="0"/>
              </a:rPr>
              <a:t>3</a:t>
            </a:r>
            <a:r>
              <a:rPr lang="en-AU" sz="2400" b="1" dirty="0">
                <a:solidFill>
                  <a:srgbClr val="002269"/>
                </a:solidFill>
                <a:latin typeface="+mn-lt"/>
                <a:cs typeface="Arial" panose="020B0604020202020204" pitchFamily="34" charset="0"/>
              </a:rPr>
              <a:t>, MD, Julie Rosenthal</a:t>
            </a:r>
            <a:r>
              <a:rPr lang="en-AU" sz="2400" b="1" baseline="30000" dirty="0">
                <a:solidFill>
                  <a:srgbClr val="002269"/>
                </a:solidFill>
                <a:latin typeface="+mn-lt"/>
                <a:cs typeface="Calibri" panose="020F0502020204030204" pitchFamily="34" charset="0"/>
              </a:rPr>
              <a:t>3</a:t>
            </a:r>
            <a:r>
              <a:rPr lang="en-AU" sz="2400" b="1" dirty="0">
                <a:solidFill>
                  <a:srgbClr val="002269"/>
                </a:solidFill>
                <a:latin typeface="+mn-lt"/>
                <a:cs typeface="Arial" panose="020B0604020202020204" pitchFamily="34" charset="0"/>
              </a:rPr>
              <a:t>, MD</a:t>
            </a:r>
          </a:p>
          <a:p>
            <a:pPr algn="ctr">
              <a:spcBef>
                <a:spcPct val="20000"/>
              </a:spcBef>
            </a:pPr>
            <a:r>
              <a:rPr lang="en-AU" sz="1800" baseline="30000" dirty="0">
                <a:solidFill>
                  <a:srgbClr val="002269"/>
                </a:solidFill>
                <a:ea typeface="Calibri" charset="0"/>
                <a:cs typeface="Calibri" panose="020F0502020204030204" pitchFamily="34" charset="0"/>
              </a:rPr>
              <a:t>1</a:t>
            </a:r>
            <a:r>
              <a:rPr lang="en-AU" sz="1800" dirty="0">
                <a:solidFill>
                  <a:srgbClr val="002269"/>
                </a:solidFill>
                <a:latin typeface="Arial" panose="020B0604020202020204" pitchFamily="34" charset="0"/>
                <a:cs typeface="Arial" panose="020B0604020202020204" pitchFamily="34" charset="0"/>
              </a:rPr>
              <a:t>University of Michigan Medical School, Ann Arbor, Michigan, USA; </a:t>
            </a:r>
            <a:r>
              <a:rPr lang="en-AU" sz="1800" baseline="30000" dirty="0">
                <a:solidFill>
                  <a:srgbClr val="002269"/>
                </a:solidFill>
                <a:latin typeface="Arial" panose="020B0604020202020204" pitchFamily="34" charset="0"/>
                <a:cs typeface="Arial" panose="020B0604020202020204" pitchFamily="34" charset="0"/>
              </a:rPr>
              <a:t>2</a:t>
            </a:r>
            <a:r>
              <a:rPr lang="en-AU" sz="1800" dirty="0">
                <a:solidFill>
                  <a:srgbClr val="002269"/>
                </a:solidFill>
                <a:latin typeface="Arial" panose="020B0604020202020204" pitchFamily="34" charset="0"/>
                <a:cs typeface="Arial" panose="020B0604020202020204" pitchFamily="34" charset="0"/>
              </a:rPr>
              <a:t>Lolowai Hospital, Ambae, Vanuatu </a:t>
            </a:r>
            <a:r>
              <a:rPr lang="en-AU" sz="1800" baseline="30000" dirty="0">
                <a:solidFill>
                  <a:srgbClr val="002269"/>
                </a:solidFill>
                <a:latin typeface="Arial" panose="020B0604020202020204" pitchFamily="34" charset="0"/>
                <a:cs typeface="Arial" panose="020B0604020202020204" pitchFamily="34" charset="0"/>
              </a:rPr>
              <a:t>3</a:t>
            </a:r>
            <a:r>
              <a:rPr lang="en-AU" sz="1800" dirty="0">
                <a:solidFill>
                  <a:srgbClr val="002269"/>
                </a:solidFill>
                <a:latin typeface="Arial" panose="020B0604020202020204" pitchFamily="34" charset="0"/>
                <a:cs typeface="Arial" panose="020B0604020202020204" pitchFamily="34" charset="0"/>
              </a:rPr>
              <a:t>Kellogg Eye Center, Michigan Medicine, Ann Arbor, MI, USA</a:t>
            </a:r>
            <a:endParaRPr lang="en-US" sz="2722" b="1" dirty="0">
              <a:solidFill>
                <a:srgbClr val="351C75"/>
              </a:solidFill>
              <a:latin typeface="Calibri"/>
              <a:ea typeface="Calibri"/>
              <a:cs typeface="Calibri"/>
              <a:sym typeface="Calibri"/>
            </a:endParaRPr>
          </a:p>
          <a:p>
            <a:pPr algn="ctr">
              <a:buClr>
                <a:srgbClr val="000000"/>
              </a:buClr>
            </a:pPr>
            <a:endParaRPr sz="3208" dirty="0">
              <a:solidFill>
                <a:srgbClr val="00005A"/>
              </a:solidFill>
              <a:latin typeface="Calibri"/>
              <a:ea typeface="Calibri"/>
              <a:cs typeface="Calibri"/>
              <a:sym typeface="Calibri"/>
            </a:endParaRPr>
          </a:p>
        </p:txBody>
      </p:sp>
      <p:sp>
        <p:nvSpPr>
          <p:cNvPr id="95" name="Shape 95"/>
          <p:cNvSpPr/>
          <p:nvPr/>
        </p:nvSpPr>
        <p:spPr>
          <a:xfrm>
            <a:off x="1302100" y="7209351"/>
            <a:ext cx="10019042" cy="5932343"/>
          </a:xfrm>
          <a:prstGeom prst="rect">
            <a:avLst/>
          </a:prstGeom>
          <a:noFill/>
          <a:ln>
            <a:noFill/>
          </a:ln>
        </p:spPr>
        <p:txBody>
          <a:bodyPr lIns="76344" tIns="38111" rIns="76344" bIns="38111" anchor="t" anchorCtr="0">
            <a:noAutofit/>
          </a:bodyPr>
          <a:lstStyle/>
          <a:p>
            <a:pPr defTabSz="811867"/>
            <a:endParaRPr lang="en-AU" sz="2800" dirty="0">
              <a:solidFill>
                <a:srgbClr val="002269"/>
              </a:solidFill>
              <a:latin typeface="+mn-lt"/>
              <a:ea typeface="Calibri" charset="0"/>
              <a:cs typeface="Calibri" panose="020F0502020204030204" pitchFamily="34" charset="0"/>
            </a:endParaRPr>
          </a:p>
          <a:p>
            <a:pPr marL="457200" indent="-457200" defTabSz="811867">
              <a:buFont typeface="Arial" charset="0"/>
              <a:buChar char="•"/>
            </a:pPr>
            <a:r>
              <a:rPr lang="en-AU" sz="2800" dirty="0">
                <a:solidFill>
                  <a:srgbClr val="002269"/>
                </a:solidFill>
                <a:latin typeface="+mn-lt"/>
                <a:ea typeface="Calibri" charset="0"/>
                <a:cs typeface="Calibri" panose="020F0502020204030204" pitchFamily="34" charset="0"/>
              </a:rPr>
              <a:t>Diabetes has become endemic in the islands of Vanuatu, affecting about 10.9% of adults</a:t>
            </a:r>
            <a:r>
              <a:rPr lang="en-AU" sz="2800" baseline="30000" dirty="0">
                <a:solidFill>
                  <a:srgbClr val="002269"/>
                </a:solidFill>
                <a:latin typeface="+mn-lt"/>
                <a:ea typeface="Calibri" charset="0"/>
                <a:cs typeface="Calibri" panose="020F0502020204030204" pitchFamily="34" charset="0"/>
              </a:rPr>
              <a:t>1</a:t>
            </a:r>
            <a:r>
              <a:rPr lang="en-AU" sz="2800" dirty="0">
                <a:solidFill>
                  <a:srgbClr val="002269"/>
                </a:solidFill>
                <a:latin typeface="+mn-lt"/>
                <a:ea typeface="Calibri" charset="0"/>
                <a:cs typeface="Calibri" panose="020F0502020204030204" pitchFamily="34" charset="0"/>
              </a:rPr>
              <a:t>. </a:t>
            </a:r>
          </a:p>
          <a:p>
            <a:pPr marL="457200" indent="-457200" defTabSz="811867">
              <a:buFont typeface="Arial" charset="0"/>
              <a:buChar char="•"/>
            </a:pPr>
            <a:r>
              <a:rPr lang="en-AU" sz="2800" dirty="0">
                <a:solidFill>
                  <a:srgbClr val="002269"/>
                </a:solidFill>
                <a:latin typeface="+mn-lt"/>
                <a:ea typeface="Calibri" charset="0"/>
                <a:cs typeface="Calibri" panose="020F0502020204030204" pitchFamily="34" charset="0"/>
              </a:rPr>
              <a:t>Diabetic retinopathy is one of the major causes of visual impairment in the South Pacific Islands and the second most common diabetes-related complication in Vanuatu</a:t>
            </a:r>
            <a:r>
              <a:rPr lang="en-AU" sz="2800" baseline="30000" dirty="0">
                <a:solidFill>
                  <a:srgbClr val="002269"/>
                </a:solidFill>
                <a:latin typeface="+mn-lt"/>
                <a:ea typeface="Calibri" charset="0"/>
                <a:cs typeface="Calibri" panose="020F0502020204030204" pitchFamily="34" charset="0"/>
              </a:rPr>
              <a:t>2,3</a:t>
            </a:r>
            <a:r>
              <a:rPr lang="en-AU" sz="2800" dirty="0">
                <a:solidFill>
                  <a:srgbClr val="002269"/>
                </a:solidFill>
                <a:latin typeface="+mn-lt"/>
                <a:ea typeface="Calibri" charset="0"/>
                <a:cs typeface="Calibri" panose="020F0502020204030204" pitchFamily="34" charset="0"/>
              </a:rPr>
              <a:t> </a:t>
            </a:r>
          </a:p>
          <a:p>
            <a:pPr marL="457200" indent="-457200" defTabSz="811867">
              <a:buFont typeface="Arial" charset="0"/>
              <a:buChar char="•"/>
            </a:pPr>
            <a:r>
              <a:rPr lang="en-AU" sz="2800" dirty="0">
                <a:solidFill>
                  <a:srgbClr val="002269"/>
                </a:solidFill>
                <a:latin typeface="+mn-lt"/>
                <a:ea typeface="Calibri" charset="0"/>
                <a:cs typeface="Calibri" panose="020F0502020204030204" pitchFamily="34" charset="0"/>
              </a:rPr>
              <a:t>There is a need for a “baseline screening program” for diabetic retinopathy in order to enable adequate intervention and treatment </a:t>
            </a:r>
            <a:r>
              <a:rPr lang="en-AU" sz="2800" baseline="30000" dirty="0">
                <a:solidFill>
                  <a:srgbClr val="002269"/>
                </a:solidFill>
                <a:latin typeface="+mn-lt"/>
                <a:ea typeface="Calibri" charset="0"/>
                <a:cs typeface="Calibri" panose="020F0502020204030204" pitchFamily="34" charset="0"/>
              </a:rPr>
              <a:t>4</a:t>
            </a:r>
            <a:r>
              <a:rPr lang="en-AU" sz="2800" dirty="0">
                <a:solidFill>
                  <a:srgbClr val="002269"/>
                </a:solidFill>
                <a:latin typeface="+mn-lt"/>
                <a:ea typeface="Calibri" charset="0"/>
                <a:cs typeface="Calibri" panose="020F0502020204030204" pitchFamily="34" charset="0"/>
              </a:rPr>
              <a:t>. </a:t>
            </a:r>
          </a:p>
          <a:p>
            <a:pPr marL="457200" indent="-457200" defTabSz="811867">
              <a:buFont typeface="Arial" charset="0"/>
              <a:buChar char="•"/>
            </a:pPr>
            <a:r>
              <a:rPr lang="en-AU" sz="2800" dirty="0">
                <a:solidFill>
                  <a:srgbClr val="002269"/>
                </a:solidFill>
                <a:latin typeface="+mn-lt"/>
                <a:ea typeface="Calibri" charset="0"/>
                <a:cs typeface="Calibri" panose="020F0502020204030204" pitchFamily="34" charset="0"/>
              </a:rPr>
              <a:t>This can be done through teleophthalmology, which is among the most efficient screening strategies for diabetic retinopathy due to the cost-effectiveness and the ability to be used in both rural and urban settings</a:t>
            </a:r>
            <a:r>
              <a:rPr lang="en-AU" sz="2800" baseline="30000" dirty="0">
                <a:solidFill>
                  <a:srgbClr val="002269"/>
                </a:solidFill>
                <a:latin typeface="+mn-lt"/>
                <a:ea typeface="Calibri" charset="0"/>
                <a:cs typeface="Calibri" panose="020F0502020204030204" pitchFamily="34" charset="0"/>
              </a:rPr>
              <a:t>5,6</a:t>
            </a:r>
            <a:r>
              <a:rPr lang="en-AU" sz="2800" dirty="0">
                <a:solidFill>
                  <a:srgbClr val="002269"/>
                </a:solidFill>
                <a:latin typeface="+mn-lt"/>
                <a:ea typeface="Calibri" charset="0"/>
                <a:cs typeface="Calibri" panose="020F0502020204030204" pitchFamily="34" charset="0"/>
              </a:rPr>
              <a:t>.</a:t>
            </a:r>
          </a:p>
          <a:p>
            <a:pPr marL="457200" indent="-457200" defTabSz="811867">
              <a:buFont typeface="Arial" charset="0"/>
              <a:buChar char="•"/>
            </a:pPr>
            <a:endParaRPr lang="en-AU" sz="2800" dirty="0">
              <a:solidFill>
                <a:srgbClr val="002269"/>
              </a:solidFill>
              <a:latin typeface="+mn-lt"/>
              <a:ea typeface="Calibri" charset="0"/>
              <a:cs typeface="Calibri" panose="020F0502020204030204" pitchFamily="34" charset="0"/>
            </a:endParaRPr>
          </a:p>
          <a:p>
            <a:pPr marL="457200" indent="-457200" defTabSz="811867">
              <a:buFont typeface="Arial" charset="0"/>
              <a:buChar char="•"/>
            </a:pPr>
            <a:endParaRPr sz="3889" dirty="0">
              <a:solidFill>
                <a:srgbClr val="00005A"/>
              </a:solidFill>
              <a:latin typeface="Calibri"/>
              <a:ea typeface="Calibri"/>
              <a:cs typeface="Calibri"/>
              <a:sym typeface="Calibri"/>
            </a:endParaRPr>
          </a:p>
        </p:txBody>
      </p:sp>
      <p:sp>
        <p:nvSpPr>
          <p:cNvPr id="97" name="Shape 97"/>
          <p:cNvSpPr/>
          <p:nvPr/>
        </p:nvSpPr>
        <p:spPr>
          <a:xfrm>
            <a:off x="31207968" y="7449997"/>
            <a:ext cx="10296615" cy="6196137"/>
          </a:xfrm>
          <a:prstGeom prst="rect">
            <a:avLst/>
          </a:prstGeom>
          <a:noFill/>
          <a:ln>
            <a:noFill/>
          </a:ln>
        </p:spPr>
        <p:txBody>
          <a:bodyPr lIns="76344" tIns="38111" rIns="76344" bIns="38111" anchor="t" anchorCtr="0">
            <a:noAutofit/>
          </a:bodyPr>
          <a:lstStyle/>
          <a:p>
            <a:pPr marL="555612" indent="-555612">
              <a:buFont typeface="Arial" charset="0"/>
              <a:buChar char="•"/>
            </a:pPr>
            <a:r>
              <a:rPr lang="en-US" sz="2800" dirty="0">
                <a:solidFill>
                  <a:srgbClr val="002269"/>
                </a:solidFill>
                <a:latin typeface="+mn-lt"/>
                <a:ea typeface="Calibri" charset="0"/>
                <a:cs typeface="Calibri" charset="0"/>
              </a:rPr>
              <a:t>Our study confirmed the high prevalence of referral-warranted DR in Vanuatu. </a:t>
            </a:r>
          </a:p>
          <a:p>
            <a:pPr marL="555612" indent="-555612">
              <a:buFont typeface="Arial" charset="0"/>
              <a:buChar char="•"/>
            </a:pPr>
            <a:r>
              <a:rPr lang="en-US" sz="2800" dirty="0">
                <a:solidFill>
                  <a:srgbClr val="002269"/>
                </a:solidFill>
                <a:latin typeface="+mn-lt"/>
                <a:ea typeface="Calibri" charset="0"/>
                <a:cs typeface="Calibri" charset="0"/>
              </a:rPr>
              <a:t>Our results suggest that handheld cameras can be used to obtain retinal images of sufficient quality for effective diabetic retinopathy screening due to their portability, non-mydriatic capabilities, relatively low skill required for use, and cost-effectiveness. </a:t>
            </a:r>
          </a:p>
          <a:p>
            <a:pPr marL="555612" indent="-555612">
              <a:buFont typeface="Arial" charset="0"/>
              <a:buChar char="•"/>
            </a:pPr>
            <a:r>
              <a:rPr lang="en-US" sz="2800" dirty="0">
                <a:solidFill>
                  <a:srgbClr val="002269"/>
                </a:solidFill>
                <a:latin typeface="+mn-lt"/>
                <a:ea typeface="Calibri" charset="0"/>
                <a:cs typeface="Calibri" charset="0"/>
              </a:rPr>
              <a:t>Moving forward, a validation study consisting of image acquisition by trained local nurses and image analysis by the Port Vila ophthalmology team should be performed to further evaluate the infrastructure capabilities for a telemedicine program in Vanuatu. </a:t>
            </a:r>
          </a:p>
          <a:p>
            <a:pPr marL="555612" indent="-555612">
              <a:buFont typeface="Arial" charset="0"/>
              <a:buChar char="•"/>
            </a:pPr>
            <a:r>
              <a:rPr lang="en-US" sz="2800" dirty="0">
                <a:solidFill>
                  <a:srgbClr val="002269"/>
                </a:solidFill>
                <a:latin typeface="+mn-lt"/>
                <a:ea typeface="Calibri" charset="0"/>
                <a:cs typeface="Calibri" charset="0"/>
              </a:rPr>
              <a:t>A teleophthalmology screening program is essential for the prevention of blindness due to diabetic retinopathy in Vanuatu.</a:t>
            </a:r>
          </a:p>
          <a:p>
            <a:pPr marL="555612" indent="-555612">
              <a:buFont typeface="Arial" charset="0"/>
              <a:buChar char="•"/>
            </a:pPr>
            <a:endParaRPr lang="en-US" sz="1800" dirty="0"/>
          </a:p>
          <a:p>
            <a:pPr marL="555612" indent="-555612">
              <a:buFont typeface="Arial" charset="0"/>
              <a:buChar char="•"/>
            </a:pPr>
            <a:endParaRPr lang="en-US" sz="2800" dirty="0"/>
          </a:p>
        </p:txBody>
      </p:sp>
      <p:sp>
        <p:nvSpPr>
          <p:cNvPr id="99" name="Shape 99"/>
          <p:cNvSpPr txBox="1"/>
          <p:nvPr/>
        </p:nvSpPr>
        <p:spPr>
          <a:xfrm>
            <a:off x="1300064" y="12955650"/>
            <a:ext cx="10019042" cy="974458"/>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 sz="5055" b="1" dirty="0">
                <a:solidFill>
                  <a:srgbClr val="00005A"/>
                </a:solidFill>
                <a:latin typeface="Calibri"/>
                <a:ea typeface="Calibri"/>
                <a:cs typeface="Calibri"/>
                <a:sym typeface="Calibri"/>
              </a:rPr>
              <a:t>Objective</a:t>
            </a:r>
          </a:p>
        </p:txBody>
      </p:sp>
      <p:sp>
        <p:nvSpPr>
          <p:cNvPr id="100" name="Shape 100"/>
          <p:cNvSpPr txBox="1"/>
          <p:nvPr/>
        </p:nvSpPr>
        <p:spPr>
          <a:xfrm>
            <a:off x="1270093" y="13892403"/>
            <a:ext cx="10278280" cy="1375502"/>
          </a:xfrm>
          <a:prstGeom prst="rect">
            <a:avLst/>
          </a:prstGeom>
          <a:noFill/>
          <a:ln>
            <a:noFill/>
          </a:ln>
        </p:spPr>
        <p:txBody>
          <a:bodyPr lIns="88885" tIns="44431" rIns="88885" bIns="44431" anchor="t" anchorCtr="0">
            <a:noAutofit/>
          </a:bodyPr>
          <a:lstStyle/>
          <a:p>
            <a:pPr marL="457200" indent="-457200">
              <a:spcBef>
                <a:spcPct val="40000"/>
              </a:spcBef>
              <a:buFont typeface="Arial" panose="020B0604020202020204" pitchFamily="34" charset="0"/>
              <a:buChar char="•"/>
            </a:pPr>
            <a:endParaRPr lang="en-AU" sz="2800" dirty="0">
              <a:solidFill>
                <a:srgbClr val="002269"/>
              </a:solidFill>
              <a:latin typeface="+mn-lt"/>
              <a:ea typeface="Calibri" charset="0"/>
              <a:cs typeface="Calibri" charset="0"/>
            </a:endParaRPr>
          </a:p>
          <a:p>
            <a:pPr marL="457200" indent="-457200">
              <a:spcBef>
                <a:spcPct val="40000"/>
              </a:spcBef>
              <a:buFont typeface="Arial" panose="020B0604020202020204" pitchFamily="34" charset="0"/>
              <a:buChar char="•"/>
            </a:pPr>
            <a:r>
              <a:rPr lang="en-AU" sz="2800" dirty="0">
                <a:solidFill>
                  <a:srgbClr val="002269"/>
                </a:solidFill>
                <a:latin typeface="+mn-lt"/>
                <a:ea typeface="Calibri" charset="0"/>
                <a:cs typeface="Calibri" charset="0"/>
              </a:rPr>
              <a:t>Characterize the prevalence of diabetic retinopathy in a sample of diabetic patients in three islands of Vanuatu and test the feasibility of using an all-in-one portable retinal camera for the screening of referral-warranted diabetic retinopathy. </a:t>
            </a:r>
          </a:p>
          <a:p>
            <a:pPr marL="457200" indent="-457200">
              <a:spcBef>
                <a:spcPct val="40000"/>
              </a:spcBef>
              <a:buFont typeface="Arial" panose="020B0604020202020204" pitchFamily="34" charset="0"/>
              <a:buChar char="•"/>
            </a:pPr>
            <a:r>
              <a:rPr lang="en-AU" sz="2800" dirty="0">
                <a:solidFill>
                  <a:srgbClr val="002269"/>
                </a:solidFill>
                <a:latin typeface="+mn-lt"/>
                <a:ea typeface="Calibri" charset="0"/>
                <a:cs typeface="Calibri" charset="0"/>
              </a:rPr>
              <a:t>To evaluate the effect of lifestyle factors on the presence or absence of referral-warranted diabetic retinopathy in these diabetic patients. </a:t>
            </a:r>
          </a:p>
        </p:txBody>
      </p:sp>
      <p:sp>
        <p:nvSpPr>
          <p:cNvPr id="101" name="Shape 101"/>
          <p:cNvSpPr txBox="1"/>
          <p:nvPr/>
        </p:nvSpPr>
        <p:spPr>
          <a:xfrm>
            <a:off x="12523717" y="6237190"/>
            <a:ext cx="17486000" cy="974458"/>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 sz="5055" b="1" dirty="0">
                <a:solidFill>
                  <a:srgbClr val="00005A"/>
                </a:solidFill>
                <a:latin typeface="Calibri"/>
                <a:ea typeface="Calibri"/>
                <a:cs typeface="Calibri"/>
                <a:sym typeface="Calibri"/>
              </a:rPr>
              <a:t>Results</a:t>
            </a:r>
          </a:p>
        </p:txBody>
      </p:sp>
      <p:sp>
        <p:nvSpPr>
          <p:cNvPr id="104" name="Shape 104"/>
          <p:cNvSpPr txBox="1"/>
          <p:nvPr/>
        </p:nvSpPr>
        <p:spPr>
          <a:xfrm>
            <a:off x="1300064" y="18473086"/>
            <a:ext cx="10019042" cy="1024042"/>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 sz="5055" b="1" dirty="0">
                <a:solidFill>
                  <a:srgbClr val="00005A"/>
                </a:solidFill>
                <a:latin typeface="Calibri"/>
                <a:ea typeface="Calibri"/>
                <a:cs typeface="Calibri"/>
                <a:sym typeface="Calibri"/>
              </a:rPr>
              <a:t>Methods</a:t>
            </a:r>
          </a:p>
        </p:txBody>
      </p:sp>
      <p:sp>
        <p:nvSpPr>
          <p:cNvPr id="107" name="Shape 107"/>
          <p:cNvSpPr txBox="1"/>
          <p:nvPr/>
        </p:nvSpPr>
        <p:spPr>
          <a:xfrm>
            <a:off x="31207968" y="15692759"/>
            <a:ext cx="9999891" cy="1982284"/>
          </a:xfrm>
          <a:prstGeom prst="rect">
            <a:avLst/>
          </a:prstGeom>
          <a:noFill/>
          <a:ln>
            <a:noFill/>
          </a:ln>
        </p:spPr>
        <p:txBody>
          <a:bodyPr lIns="88885" tIns="88885" rIns="88885" bIns="88885" anchor="t" anchorCtr="0">
            <a:noAutofit/>
          </a:bodyPr>
          <a:lstStyle/>
          <a:p>
            <a:r>
              <a:rPr lang="en-US" sz="2800" dirty="0">
                <a:solidFill>
                  <a:srgbClr val="002269"/>
                </a:solidFill>
                <a:latin typeface="+mn-lt"/>
                <a:ea typeface="Calibri" charset="0"/>
                <a:cs typeface="Calibri" charset="0"/>
              </a:rPr>
              <a:t>The authors would like to thank the statistics team at Kellogg Eye center, the ophthalmology team in Port Vila, Vanuatu, and the nurses in Lolowai Hospital in Ambae and Luganville, Santo. </a:t>
            </a:r>
          </a:p>
        </p:txBody>
      </p:sp>
      <p:sp>
        <p:nvSpPr>
          <p:cNvPr id="64" name="Shape 91"/>
          <p:cNvSpPr txBox="1"/>
          <p:nvPr/>
        </p:nvSpPr>
        <p:spPr>
          <a:xfrm>
            <a:off x="31212293" y="6237190"/>
            <a:ext cx="10019042" cy="974458"/>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US" sz="5055" b="1" dirty="0">
                <a:solidFill>
                  <a:srgbClr val="00005A"/>
                </a:solidFill>
                <a:latin typeface="Calibri"/>
                <a:ea typeface="Calibri"/>
                <a:cs typeface="Calibri"/>
                <a:sym typeface="Calibri"/>
              </a:rPr>
              <a:t>Conclusions</a:t>
            </a:r>
            <a:endParaRPr lang="en" sz="5055" b="1" dirty="0">
              <a:solidFill>
                <a:srgbClr val="00005A"/>
              </a:solidFill>
              <a:latin typeface="Calibri"/>
              <a:ea typeface="Calibri"/>
              <a:cs typeface="Calibri"/>
              <a:sym typeface="Calibri"/>
            </a:endParaRPr>
          </a:p>
        </p:txBody>
      </p:sp>
      <p:sp>
        <p:nvSpPr>
          <p:cNvPr id="65" name="Shape 91"/>
          <p:cNvSpPr txBox="1"/>
          <p:nvPr/>
        </p:nvSpPr>
        <p:spPr>
          <a:xfrm>
            <a:off x="31212293" y="14414263"/>
            <a:ext cx="10019042" cy="974458"/>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US" sz="5055" b="1" dirty="0">
                <a:solidFill>
                  <a:srgbClr val="00005A"/>
                </a:solidFill>
                <a:latin typeface="Calibri"/>
                <a:ea typeface="Calibri"/>
                <a:cs typeface="Calibri"/>
                <a:sym typeface="Calibri"/>
              </a:rPr>
              <a:t>Acknowledgement</a:t>
            </a:r>
            <a:endParaRPr lang="en" sz="5055" b="1" dirty="0">
              <a:solidFill>
                <a:srgbClr val="00005A"/>
              </a:solidFill>
              <a:latin typeface="Calibri"/>
              <a:ea typeface="Calibri"/>
              <a:cs typeface="Calibri"/>
              <a:sym typeface="Calibri"/>
            </a:endParaRPr>
          </a:p>
        </p:txBody>
      </p:sp>
      <p:sp>
        <p:nvSpPr>
          <p:cNvPr id="67" name="Shape 91"/>
          <p:cNvSpPr txBox="1"/>
          <p:nvPr/>
        </p:nvSpPr>
        <p:spPr>
          <a:xfrm>
            <a:off x="31188817" y="18149937"/>
            <a:ext cx="10019042" cy="974458"/>
          </a:xfrm>
          <a:prstGeom prst="rect">
            <a:avLst/>
          </a:prstGeom>
          <a:solidFill>
            <a:srgbClr val="FFCC00"/>
          </a:solidFill>
          <a:ln>
            <a:noFill/>
          </a:ln>
        </p:spPr>
        <p:txBody>
          <a:bodyPr lIns="76344" tIns="38111" rIns="76344" bIns="38111" anchor="ctr" anchorCtr="0">
            <a:noAutofit/>
          </a:bodyPr>
          <a:lstStyle/>
          <a:p>
            <a:pPr algn="ctr">
              <a:buClr>
                <a:srgbClr val="00005A"/>
              </a:buClr>
              <a:buSzPct val="25000"/>
            </a:pPr>
            <a:r>
              <a:rPr lang="en-US" sz="5055" b="1" dirty="0">
                <a:solidFill>
                  <a:srgbClr val="00005A"/>
                </a:solidFill>
                <a:latin typeface="Calibri"/>
                <a:ea typeface="Calibri"/>
                <a:cs typeface="Calibri"/>
                <a:sym typeface="Calibri"/>
              </a:rPr>
              <a:t>References</a:t>
            </a:r>
            <a:endParaRPr lang="en" sz="5055" b="1" dirty="0">
              <a:solidFill>
                <a:srgbClr val="00005A"/>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DD049402-B370-2E4D-A8FD-73EBFFB8846B}"/>
              </a:ext>
            </a:extLst>
          </p:cNvPr>
          <p:cNvPicPr>
            <a:picLocks noChangeAspect="1"/>
          </p:cNvPicPr>
          <p:nvPr/>
        </p:nvPicPr>
        <p:blipFill>
          <a:blip r:embed="rId3"/>
          <a:stretch>
            <a:fillRect/>
          </a:stretch>
        </p:blipFill>
        <p:spPr>
          <a:xfrm>
            <a:off x="1794860" y="1576551"/>
            <a:ext cx="5485610" cy="3420041"/>
          </a:xfrm>
          <a:prstGeom prst="rect">
            <a:avLst/>
          </a:prstGeom>
        </p:spPr>
      </p:pic>
      <p:sp>
        <p:nvSpPr>
          <p:cNvPr id="61" name="Shape 103">
            <a:extLst>
              <a:ext uri="{FF2B5EF4-FFF2-40B4-BE49-F238E27FC236}">
                <a16:creationId xmlns:a16="http://schemas.microsoft.com/office/drawing/2014/main" id="{75727BA8-C839-7B4D-900C-E606E3A7FCC3}"/>
              </a:ext>
            </a:extLst>
          </p:cNvPr>
          <p:cNvSpPr txBox="1"/>
          <p:nvPr/>
        </p:nvSpPr>
        <p:spPr>
          <a:xfrm>
            <a:off x="1334968" y="19967363"/>
            <a:ext cx="9891875" cy="10020243"/>
          </a:xfrm>
          <a:prstGeom prst="rect">
            <a:avLst/>
          </a:prstGeom>
          <a:noFill/>
          <a:ln>
            <a:noFill/>
          </a:ln>
        </p:spPr>
        <p:txBody>
          <a:bodyPr lIns="88885" tIns="44431" rIns="88885" bIns="44431" anchor="t" anchorCtr="0">
            <a:noAutofit/>
          </a:bodyPr>
          <a:lstStyle/>
          <a:p>
            <a:r>
              <a:rPr lang="en-US" sz="2800" dirty="0">
                <a:solidFill>
                  <a:srgbClr val="002269"/>
                </a:solidFill>
                <a:latin typeface="+mn-lt"/>
                <a:ea typeface="Calibri" charset="0"/>
                <a:cs typeface="Calibri" charset="0"/>
              </a:rPr>
              <a:t>Patient Selection </a:t>
            </a:r>
          </a:p>
          <a:p>
            <a:pPr marL="457200" indent="-457200">
              <a:buFont typeface="Arial" panose="020B0604020202020204" pitchFamily="34" charset="0"/>
              <a:buChar char="•"/>
            </a:pPr>
            <a:r>
              <a:rPr lang="en-US" sz="2800" dirty="0">
                <a:solidFill>
                  <a:srgbClr val="002269"/>
                </a:solidFill>
                <a:latin typeface="+mn-lt"/>
                <a:ea typeface="Calibri" charset="0"/>
                <a:cs typeface="Calibri" charset="0"/>
              </a:rPr>
              <a:t>Between February 10, 2020, through February 28, 2020, we recruited patients (aged 18 years or older) with Type 1 or Type 2 diabetes who had an appointment at the non-communicable disease clinic of the three principal hospitals (Port Vila Central, Lolowai, and North Provincial Hospital) on the Vanuatu islands of Port Vila, Ambae, and Santo, respectively. </a:t>
            </a:r>
          </a:p>
          <a:p>
            <a:r>
              <a:rPr lang="en-US" sz="2800" dirty="0">
                <a:solidFill>
                  <a:srgbClr val="002269"/>
                </a:solidFill>
                <a:latin typeface="+mn-lt"/>
                <a:ea typeface="Calibri" charset="0"/>
                <a:cs typeface="Calibri" charset="0"/>
              </a:rPr>
              <a:t>Data Collection </a:t>
            </a:r>
          </a:p>
          <a:p>
            <a:pPr marL="342900" indent="-342900">
              <a:buFont typeface="Arial" charset="0"/>
              <a:buChar char="•"/>
            </a:pPr>
            <a:r>
              <a:rPr lang="en-US" sz="2800" dirty="0">
                <a:solidFill>
                  <a:srgbClr val="002269"/>
                </a:solidFill>
                <a:latin typeface="+mn-lt"/>
                <a:ea typeface="Calibri" charset="0"/>
                <a:cs typeface="Calibri" charset="0"/>
              </a:rPr>
              <a:t> Participants (n = 49) were asked to complete a survey of demographics (including age and sex), diabetic self-management, and lifestyle factors. Visual acuity, fasting blood sugar levels (mmol/L), blood pressure, and BMI were also obtained from the participant if available. </a:t>
            </a:r>
          </a:p>
          <a:p>
            <a:pPr marL="342900" indent="-342900">
              <a:buFont typeface="Arial" charset="0"/>
              <a:buChar char="•"/>
            </a:pPr>
            <a:r>
              <a:rPr lang="en-US" sz="2800" dirty="0">
                <a:solidFill>
                  <a:srgbClr val="002269"/>
                </a:solidFill>
                <a:ea typeface="Calibri" charset="0"/>
                <a:cs typeface="Calibri" charset="0"/>
              </a:rPr>
              <a:t>A total of 209 images were taken and Images were graded based on image quality, the presence or absence of diabetic retinopathy, and the severity level of the retinopathy.</a:t>
            </a:r>
          </a:p>
          <a:p>
            <a:pPr marL="342900" indent="-342900">
              <a:buFont typeface="Arial" charset="0"/>
              <a:buChar char="•"/>
            </a:pPr>
            <a:r>
              <a:rPr lang="en-US" sz="2800" dirty="0">
                <a:solidFill>
                  <a:srgbClr val="002269"/>
                </a:solidFill>
                <a:ea typeface="Calibri" charset="0"/>
                <a:cs typeface="Calibri" charset="0"/>
              </a:rPr>
              <a:t>Three patient excluded because of no gradable images. </a:t>
            </a:r>
          </a:p>
        </p:txBody>
      </p:sp>
      <p:pic>
        <p:nvPicPr>
          <p:cNvPr id="1026" name="Picture 2" descr="Kellogg Eye Center - Vision Research Ropard Foundation">
            <a:extLst>
              <a:ext uri="{FF2B5EF4-FFF2-40B4-BE49-F238E27FC236}">
                <a16:creationId xmlns:a16="http://schemas.microsoft.com/office/drawing/2014/main" id="{A43EFDB2-4EFE-8C4A-9DCF-9163B87F22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35883" y="1660815"/>
            <a:ext cx="5677329" cy="389364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4A9ACF6-DDB2-E645-83E4-744A8CB31978}"/>
              </a:ext>
            </a:extLst>
          </p:cNvPr>
          <p:cNvPicPr>
            <a:picLocks noChangeAspect="1"/>
          </p:cNvPicPr>
          <p:nvPr/>
        </p:nvPicPr>
        <p:blipFill>
          <a:blip r:embed="rId5"/>
          <a:stretch>
            <a:fillRect/>
          </a:stretch>
        </p:blipFill>
        <p:spPr>
          <a:xfrm>
            <a:off x="12472417" y="7496378"/>
            <a:ext cx="8056458" cy="7509770"/>
          </a:xfrm>
          <a:prstGeom prst="rect">
            <a:avLst/>
          </a:prstGeom>
          <a:ln w="76200">
            <a:solidFill>
              <a:srgbClr val="FFCC02"/>
            </a:solidFill>
          </a:ln>
        </p:spPr>
      </p:pic>
      <p:pic>
        <p:nvPicPr>
          <p:cNvPr id="5" name="Picture 4">
            <a:extLst>
              <a:ext uri="{FF2B5EF4-FFF2-40B4-BE49-F238E27FC236}">
                <a16:creationId xmlns:a16="http://schemas.microsoft.com/office/drawing/2014/main" id="{3FE6A2EC-4AA7-2647-A8C1-7EAE7266DC78}"/>
              </a:ext>
            </a:extLst>
          </p:cNvPr>
          <p:cNvPicPr>
            <a:picLocks noChangeAspect="1"/>
          </p:cNvPicPr>
          <p:nvPr/>
        </p:nvPicPr>
        <p:blipFill>
          <a:blip r:embed="rId6"/>
          <a:stretch>
            <a:fillRect/>
          </a:stretch>
        </p:blipFill>
        <p:spPr>
          <a:xfrm>
            <a:off x="21827381" y="7496378"/>
            <a:ext cx="7240173" cy="7545714"/>
          </a:xfrm>
          <a:prstGeom prst="rect">
            <a:avLst/>
          </a:prstGeom>
          <a:ln w="76200">
            <a:solidFill>
              <a:srgbClr val="FFCC02"/>
            </a:solidFill>
          </a:ln>
        </p:spPr>
      </p:pic>
      <p:pic>
        <p:nvPicPr>
          <p:cNvPr id="10" name="Picture 9">
            <a:extLst>
              <a:ext uri="{FF2B5EF4-FFF2-40B4-BE49-F238E27FC236}">
                <a16:creationId xmlns:a16="http://schemas.microsoft.com/office/drawing/2014/main" id="{C70353BB-1251-B640-B0F9-78E9C0753258}"/>
              </a:ext>
            </a:extLst>
          </p:cNvPr>
          <p:cNvPicPr>
            <a:picLocks noChangeAspect="1"/>
          </p:cNvPicPr>
          <p:nvPr/>
        </p:nvPicPr>
        <p:blipFill>
          <a:blip r:embed="rId7"/>
          <a:stretch>
            <a:fillRect/>
          </a:stretch>
        </p:blipFill>
        <p:spPr>
          <a:xfrm>
            <a:off x="16059425" y="15363961"/>
            <a:ext cx="9891874" cy="4577416"/>
          </a:xfrm>
          <a:prstGeom prst="rect">
            <a:avLst/>
          </a:prstGeom>
          <a:ln w="76200">
            <a:solidFill>
              <a:srgbClr val="FFCC02"/>
            </a:solidFill>
          </a:ln>
        </p:spPr>
      </p:pic>
      <p:pic>
        <p:nvPicPr>
          <p:cNvPr id="11" name="Picture 10">
            <a:extLst>
              <a:ext uri="{FF2B5EF4-FFF2-40B4-BE49-F238E27FC236}">
                <a16:creationId xmlns:a16="http://schemas.microsoft.com/office/drawing/2014/main" id="{E269CEEA-159D-DF4D-99DD-8930E6ABF835}"/>
              </a:ext>
            </a:extLst>
          </p:cNvPr>
          <p:cNvPicPr>
            <a:picLocks noChangeAspect="1"/>
          </p:cNvPicPr>
          <p:nvPr/>
        </p:nvPicPr>
        <p:blipFill>
          <a:blip r:embed="rId8"/>
          <a:stretch>
            <a:fillRect/>
          </a:stretch>
        </p:blipFill>
        <p:spPr>
          <a:xfrm>
            <a:off x="13040712" y="20150356"/>
            <a:ext cx="15620993" cy="1007806"/>
          </a:xfrm>
          <a:prstGeom prst="rect">
            <a:avLst/>
          </a:prstGeom>
        </p:spPr>
      </p:pic>
      <p:pic>
        <p:nvPicPr>
          <p:cNvPr id="12" name="Picture 11">
            <a:extLst>
              <a:ext uri="{FF2B5EF4-FFF2-40B4-BE49-F238E27FC236}">
                <a16:creationId xmlns:a16="http://schemas.microsoft.com/office/drawing/2014/main" id="{FB4F2530-8925-0040-A2C2-98913F6AEBF7}"/>
              </a:ext>
            </a:extLst>
          </p:cNvPr>
          <p:cNvPicPr>
            <a:picLocks noChangeAspect="1"/>
          </p:cNvPicPr>
          <p:nvPr/>
        </p:nvPicPr>
        <p:blipFill>
          <a:blip r:embed="rId9"/>
          <a:stretch>
            <a:fillRect/>
          </a:stretch>
        </p:blipFill>
        <p:spPr>
          <a:xfrm>
            <a:off x="13188738" y="21486045"/>
            <a:ext cx="6898156" cy="322093"/>
          </a:xfrm>
          <a:prstGeom prst="rect">
            <a:avLst/>
          </a:prstGeom>
        </p:spPr>
      </p:pic>
      <p:pic>
        <p:nvPicPr>
          <p:cNvPr id="62" name="Picture 61">
            <a:extLst>
              <a:ext uri="{FF2B5EF4-FFF2-40B4-BE49-F238E27FC236}">
                <a16:creationId xmlns:a16="http://schemas.microsoft.com/office/drawing/2014/main" id="{B301D4B7-1F6F-6847-AE3E-C98978CC8619}"/>
              </a:ext>
            </a:extLst>
          </p:cNvPr>
          <p:cNvPicPr>
            <a:picLocks noChangeAspect="1"/>
          </p:cNvPicPr>
          <p:nvPr/>
        </p:nvPicPr>
        <p:blipFill>
          <a:blip r:embed="rId9"/>
          <a:stretch>
            <a:fillRect/>
          </a:stretch>
        </p:blipFill>
        <p:spPr>
          <a:xfrm>
            <a:off x="20443068" y="21467257"/>
            <a:ext cx="7508124" cy="350574"/>
          </a:xfrm>
          <a:prstGeom prst="rect">
            <a:avLst/>
          </a:prstGeom>
        </p:spPr>
      </p:pic>
      <p:pic>
        <p:nvPicPr>
          <p:cNvPr id="15" name="Picture 14">
            <a:extLst>
              <a:ext uri="{FF2B5EF4-FFF2-40B4-BE49-F238E27FC236}">
                <a16:creationId xmlns:a16="http://schemas.microsoft.com/office/drawing/2014/main" id="{7533FCBD-0D4B-8549-86D1-F641CF892DCC}"/>
              </a:ext>
            </a:extLst>
          </p:cNvPr>
          <p:cNvPicPr>
            <a:picLocks noChangeAspect="1"/>
          </p:cNvPicPr>
          <p:nvPr/>
        </p:nvPicPr>
        <p:blipFill>
          <a:blip r:embed="rId10"/>
          <a:stretch>
            <a:fillRect/>
          </a:stretch>
        </p:blipFill>
        <p:spPr>
          <a:xfrm>
            <a:off x="13188737" y="21978898"/>
            <a:ext cx="6898155" cy="3167246"/>
          </a:xfrm>
          <a:prstGeom prst="rect">
            <a:avLst/>
          </a:prstGeom>
        </p:spPr>
      </p:pic>
      <p:pic>
        <p:nvPicPr>
          <p:cNvPr id="16" name="Picture 15">
            <a:extLst>
              <a:ext uri="{FF2B5EF4-FFF2-40B4-BE49-F238E27FC236}">
                <a16:creationId xmlns:a16="http://schemas.microsoft.com/office/drawing/2014/main" id="{9C12C83D-0F18-F441-8ED9-DE901F69FD70}"/>
              </a:ext>
            </a:extLst>
          </p:cNvPr>
          <p:cNvPicPr>
            <a:picLocks noChangeAspect="1"/>
          </p:cNvPicPr>
          <p:nvPr/>
        </p:nvPicPr>
        <p:blipFill>
          <a:blip r:embed="rId11"/>
          <a:stretch>
            <a:fillRect/>
          </a:stretch>
        </p:blipFill>
        <p:spPr>
          <a:xfrm>
            <a:off x="20438457" y="21978898"/>
            <a:ext cx="7508124" cy="3827098"/>
          </a:xfrm>
          <a:prstGeom prst="rect">
            <a:avLst/>
          </a:prstGeom>
        </p:spPr>
      </p:pic>
      <p:sp>
        <p:nvSpPr>
          <p:cNvPr id="18" name="Frame 17">
            <a:extLst>
              <a:ext uri="{FF2B5EF4-FFF2-40B4-BE49-F238E27FC236}">
                <a16:creationId xmlns:a16="http://schemas.microsoft.com/office/drawing/2014/main" id="{A0F7FE85-A1E2-5349-B6CC-EDD0CCCDF3BB}"/>
              </a:ext>
            </a:extLst>
          </p:cNvPr>
          <p:cNvSpPr/>
          <p:nvPr/>
        </p:nvSpPr>
        <p:spPr>
          <a:xfrm>
            <a:off x="12863730" y="20144345"/>
            <a:ext cx="16026842" cy="6180239"/>
          </a:xfrm>
          <a:prstGeom prst="frame">
            <a:avLst>
              <a:gd name="adj1" fmla="val 866"/>
            </a:avLst>
          </a:prstGeom>
          <a:solidFill>
            <a:srgbClr val="FFCC02"/>
          </a:solidFill>
          <a:ln>
            <a:solidFill>
              <a:srgbClr val="FFC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C02"/>
              </a:solidFill>
            </a:endParaRPr>
          </a:p>
        </p:txBody>
      </p:sp>
      <p:sp>
        <p:nvSpPr>
          <p:cNvPr id="70" name="Shape 97">
            <a:extLst>
              <a:ext uri="{FF2B5EF4-FFF2-40B4-BE49-F238E27FC236}">
                <a16:creationId xmlns:a16="http://schemas.microsoft.com/office/drawing/2014/main" id="{932E9A52-8A5F-3E4C-9385-4B9DF2A20597}"/>
              </a:ext>
            </a:extLst>
          </p:cNvPr>
          <p:cNvSpPr/>
          <p:nvPr/>
        </p:nvSpPr>
        <p:spPr>
          <a:xfrm>
            <a:off x="31154335" y="19329411"/>
            <a:ext cx="10296615" cy="9212656"/>
          </a:xfrm>
          <a:prstGeom prst="rect">
            <a:avLst/>
          </a:prstGeom>
          <a:noFill/>
          <a:ln>
            <a:noFill/>
          </a:ln>
        </p:spPr>
        <p:txBody>
          <a:bodyPr lIns="76344" tIns="38111" rIns="76344" bIns="38111" anchor="t" anchorCtr="0">
            <a:noAutofit/>
          </a:bodyPr>
          <a:lstStyle/>
          <a:p>
            <a:r>
              <a:rPr lang="en-US" sz="2600" dirty="0">
                <a:solidFill>
                  <a:srgbClr val="002269"/>
                </a:solidFill>
                <a:latin typeface="+mn-lt"/>
                <a:ea typeface="Calibri" charset="0"/>
                <a:cs typeface="Calibri" charset="0"/>
              </a:rPr>
              <a:t>1. International Diabetes Federation. Vanuatu Country Report. IDF Diabetes Atlas, 8th Edition. Published 2017. Accessed January 1, 2020. https://</a:t>
            </a:r>
            <a:r>
              <a:rPr lang="en-US" sz="2600" dirty="0" err="1">
                <a:solidFill>
                  <a:srgbClr val="002269"/>
                </a:solidFill>
                <a:latin typeface="+mn-lt"/>
                <a:ea typeface="Calibri" charset="0"/>
                <a:cs typeface="Calibri" charset="0"/>
              </a:rPr>
              <a:t>diabetesatlas.org</a:t>
            </a:r>
            <a:r>
              <a:rPr lang="en-US" sz="2600" dirty="0">
                <a:solidFill>
                  <a:srgbClr val="002269"/>
                </a:solidFill>
                <a:latin typeface="+mn-lt"/>
                <a:ea typeface="Calibri" charset="0"/>
                <a:cs typeface="Calibri" charset="0"/>
              </a:rPr>
              <a:t>/resources/2017-atlas.html</a:t>
            </a:r>
          </a:p>
          <a:p>
            <a:r>
              <a:rPr lang="en-US" sz="2600" dirty="0">
                <a:solidFill>
                  <a:srgbClr val="002269"/>
                </a:solidFill>
                <a:latin typeface="+mn-lt"/>
                <a:ea typeface="Calibri" charset="0"/>
                <a:cs typeface="Calibri" charset="0"/>
              </a:rPr>
              <a:t>2. </a:t>
            </a:r>
            <a:r>
              <a:rPr lang="en-US" sz="2600" dirty="0" err="1">
                <a:solidFill>
                  <a:srgbClr val="002269"/>
                </a:solidFill>
                <a:latin typeface="+mn-lt"/>
                <a:ea typeface="Calibri" charset="0"/>
                <a:cs typeface="Calibri" charset="0"/>
              </a:rPr>
              <a:t>Keeffe</a:t>
            </a:r>
            <a:r>
              <a:rPr lang="en-US" sz="2600" dirty="0">
                <a:solidFill>
                  <a:srgbClr val="002269"/>
                </a:solidFill>
                <a:latin typeface="+mn-lt"/>
                <a:ea typeface="Calibri" charset="0"/>
                <a:cs typeface="Calibri" charset="0"/>
              </a:rPr>
              <a:t> JE, </a:t>
            </a:r>
            <a:r>
              <a:rPr lang="en-US" sz="2600" dirty="0" err="1">
                <a:solidFill>
                  <a:srgbClr val="002269"/>
                </a:solidFill>
                <a:latin typeface="+mn-lt"/>
                <a:ea typeface="Calibri" charset="0"/>
                <a:cs typeface="Calibri" charset="0"/>
              </a:rPr>
              <a:t>Konyama</a:t>
            </a:r>
            <a:r>
              <a:rPr lang="en-US" sz="2600" dirty="0">
                <a:solidFill>
                  <a:srgbClr val="002269"/>
                </a:solidFill>
                <a:latin typeface="+mn-lt"/>
                <a:ea typeface="Calibri" charset="0"/>
                <a:cs typeface="Calibri" charset="0"/>
              </a:rPr>
              <a:t> K, Taylor HR. Vision impairment in the Pacific region. Br J </a:t>
            </a:r>
            <a:r>
              <a:rPr lang="en-US" sz="2600" dirty="0" err="1">
                <a:solidFill>
                  <a:srgbClr val="002269"/>
                </a:solidFill>
                <a:latin typeface="+mn-lt"/>
                <a:ea typeface="Calibri" charset="0"/>
                <a:cs typeface="Calibri" charset="0"/>
              </a:rPr>
              <a:t>Ophthalmol</a:t>
            </a:r>
            <a:r>
              <a:rPr lang="en-US" sz="2600" dirty="0">
                <a:solidFill>
                  <a:srgbClr val="002269"/>
                </a:solidFill>
                <a:latin typeface="+mn-lt"/>
                <a:ea typeface="Calibri" charset="0"/>
                <a:cs typeface="Calibri" charset="0"/>
              </a:rPr>
              <a:t>. 2002;86(6):605-610. doi:10.1136/bjo.86.6.605</a:t>
            </a:r>
          </a:p>
          <a:p>
            <a:r>
              <a:rPr lang="en-US" sz="2600" dirty="0">
                <a:solidFill>
                  <a:srgbClr val="002269"/>
                </a:solidFill>
                <a:latin typeface="+mn-lt"/>
                <a:ea typeface="Calibri" charset="0"/>
                <a:cs typeface="Calibri" charset="0"/>
              </a:rPr>
              <a:t>3. Win Tin ST, </a:t>
            </a:r>
            <a:r>
              <a:rPr lang="en-US" sz="2600" dirty="0" err="1">
                <a:solidFill>
                  <a:srgbClr val="002269"/>
                </a:solidFill>
                <a:latin typeface="+mn-lt"/>
                <a:ea typeface="Calibri" charset="0"/>
                <a:cs typeface="Calibri" charset="0"/>
              </a:rPr>
              <a:t>Kenilorea</a:t>
            </a:r>
            <a:r>
              <a:rPr lang="en-US" sz="2600" dirty="0">
                <a:solidFill>
                  <a:srgbClr val="002269"/>
                </a:solidFill>
                <a:latin typeface="+mn-lt"/>
                <a:ea typeface="Calibri" charset="0"/>
                <a:cs typeface="Calibri" charset="0"/>
              </a:rPr>
              <a:t> G, </a:t>
            </a:r>
            <a:r>
              <a:rPr lang="en-US" sz="2600" dirty="0" err="1">
                <a:solidFill>
                  <a:srgbClr val="002269"/>
                </a:solidFill>
                <a:latin typeface="+mn-lt"/>
                <a:ea typeface="Calibri" charset="0"/>
                <a:cs typeface="Calibri" charset="0"/>
              </a:rPr>
              <a:t>Gadabu</a:t>
            </a:r>
            <a:r>
              <a:rPr lang="en-US" sz="2600" dirty="0">
                <a:solidFill>
                  <a:srgbClr val="002269"/>
                </a:solidFill>
                <a:latin typeface="+mn-lt"/>
                <a:ea typeface="Calibri" charset="0"/>
                <a:cs typeface="Calibri" charset="0"/>
              </a:rPr>
              <a:t> E, </a:t>
            </a:r>
            <a:r>
              <a:rPr lang="en-US" sz="2600" dirty="0" err="1">
                <a:solidFill>
                  <a:srgbClr val="002269"/>
                </a:solidFill>
                <a:latin typeface="+mn-lt"/>
                <a:ea typeface="Calibri" charset="0"/>
                <a:cs typeface="Calibri" charset="0"/>
              </a:rPr>
              <a:t>Tasserei</a:t>
            </a:r>
            <a:r>
              <a:rPr lang="en-US" sz="2600" dirty="0">
                <a:solidFill>
                  <a:srgbClr val="002269"/>
                </a:solidFill>
                <a:latin typeface="+mn-lt"/>
                <a:ea typeface="Calibri" charset="0"/>
                <a:cs typeface="Calibri" charset="0"/>
              </a:rPr>
              <a:t> J, </a:t>
            </a:r>
            <a:r>
              <a:rPr lang="en-US" sz="2600" dirty="0" err="1">
                <a:solidFill>
                  <a:srgbClr val="002269"/>
                </a:solidFill>
                <a:latin typeface="+mn-lt"/>
                <a:ea typeface="Calibri" charset="0"/>
                <a:cs typeface="Calibri" charset="0"/>
              </a:rPr>
              <a:t>Colagiuri</a:t>
            </a:r>
            <a:r>
              <a:rPr lang="en-US" sz="2600" dirty="0">
                <a:solidFill>
                  <a:srgbClr val="002269"/>
                </a:solidFill>
                <a:latin typeface="+mn-lt"/>
                <a:ea typeface="Calibri" charset="0"/>
                <a:cs typeface="Calibri" charset="0"/>
              </a:rPr>
              <a:t> R. The prevalence of diabetes complications and associated risk factors in Pacific Islands countries. Diabetes Research and Clinical Practice. 2014;103(1):114-118. doi:10.1016/j.diabres.2013.09.017</a:t>
            </a:r>
          </a:p>
          <a:p>
            <a:r>
              <a:rPr lang="en-US" sz="2600" dirty="0">
                <a:solidFill>
                  <a:srgbClr val="002269"/>
                </a:solidFill>
                <a:latin typeface="+mn-lt"/>
                <a:ea typeface="Calibri" charset="0"/>
                <a:cs typeface="Calibri" charset="0"/>
              </a:rPr>
              <a:t>4. Smith TST, </a:t>
            </a:r>
            <a:r>
              <a:rPr lang="en-US" sz="2600" dirty="0" err="1">
                <a:solidFill>
                  <a:srgbClr val="002269"/>
                </a:solidFill>
                <a:latin typeface="+mn-lt"/>
                <a:ea typeface="Calibri" charset="0"/>
                <a:cs typeface="Calibri" charset="0"/>
              </a:rPr>
              <a:t>Szetu</a:t>
            </a:r>
            <a:r>
              <a:rPr lang="en-US" sz="2600" dirty="0">
                <a:solidFill>
                  <a:srgbClr val="002269"/>
                </a:solidFill>
                <a:latin typeface="+mn-lt"/>
                <a:ea typeface="Calibri" charset="0"/>
                <a:cs typeface="Calibri" charset="0"/>
              </a:rPr>
              <a:t> J, </a:t>
            </a:r>
            <a:r>
              <a:rPr lang="en-US" sz="2600" dirty="0" err="1">
                <a:solidFill>
                  <a:srgbClr val="002269"/>
                </a:solidFill>
                <a:latin typeface="+mn-lt"/>
                <a:ea typeface="Calibri" charset="0"/>
                <a:cs typeface="Calibri" charset="0"/>
              </a:rPr>
              <a:t>Bourne</a:t>
            </a:r>
            <a:r>
              <a:rPr lang="en-US" sz="2600" dirty="0">
                <a:solidFill>
                  <a:srgbClr val="002269"/>
                </a:solidFill>
                <a:latin typeface="+mn-lt"/>
                <a:ea typeface="Calibri" charset="0"/>
                <a:cs typeface="Calibri" charset="0"/>
              </a:rPr>
              <a:t> RRA. The prevalence and severity of diabetic retinopathy, associated risk factors and vision loss in patients registered with type 2 diabetes in Luganville, Vanuatu. Br J </a:t>
            </a:r>
            <a:r>
              <a:rPr lang="en-US" sz="2600" dirty="0" err="1">
                <a:solidFill>
                  <a:srgbClr val="002269"/>
                </a:solidFill>
                <a:latin typeface="+mn-lt"/>
                <a:ea typeface="Calibri" charset="0"/>
                <a:cs typeface="Calibri" charset="0"/>
              </a:rPr>
              <a:t>Ophthalmol</a:t>
            </a:r>
            <a:r>
              <a:rPr lang="en-US" sz="2600" dirty="0">
                <a:solidFill>
                  <a:srgbClr val="002269"/>
                </a:solidFill>
                <a:latin typeface="+mn-lt"/>
                <a:ea typeface="Calibri" charset="0"/>
                <a:cs typeface="Calibri" charset="0"/>
              </a:rPr>
              <a:t>. 2007;91(4):415-419. doi:10.1136/bjo.2006.104174</a:t>
            </a:r>
          </a:p>
          <a:p>
            <a:r>
              <a:rPr lang="en-US" sz="2600" dirty="0">
                <a:solidFill>
                  <a:srgbClr val="002269"/>
                </a:solidFill>
                <a:latin typeface="+mn-lt"/>
                <a:ea typeface="Calibri" charset="0"/>
                <a:cs typeface="Calibri" charset="0"/>
              </a:rPr>
              <a:t>5. </a:t>
            </a:r>
            <a:r>
              <a:rPr lang="en-US" sz="2600" dirty="0" err="1">
                <a:solidFill>
                  <a:srgbClr val="002269"/>
                </a:solidFill>
                <a:latin typeface="+mn-lt"/>
                <a:ea typeface="Calibri" charset="0"/>
                <a:cs typeface="Calibri" charset="0"/>
              </a:rPr>
              <a:t>Pasquel</a:t>
            </a:r>
            <a:r>
              <a:rPr lang="en-US" sz="2600" dirty="0">
                <a:solidFill>
                  <a:srgbClr val="002269"/>
                </a:solidFill>
                <a:latin typeface="+mn-lt"/>
                <a:ea typeface="Calibri" charset="0"/>
                <a:cs typeface="Calibri" charset="0"/>
              </a:rPr>
              <a:t> FJ, Hendrick AM, Ryan M, Cason E, Ali MK, Narayan KMV. Cost-effectiveness of Different Diabetic Retinopathy Screening Modalities. J Diabetes Sci Technol. 2015;10(2):301-307. doi:10.1177/1932296815624109</a:t>
            </a:r>
          </a:p>
          <a:p>
            <a:r>
              <a:rPr lang="en-US" sz="2600" dirty="0">
                <a:solidFill>
                  <a:srgbClr val="002269"/>
                </a:solidFill>
                <a:latin typeface="+mn-lt"/>
                <a:ea typeface="Calibri" charset="0"/>
                <a:cs typeface="Calibri" charset="0"/>
              </a:rPr>
              <a:t>6. </a:t>
            </a:r>
            <a:r>
              <a:rPr lang="en-US" sz="2600" dirty="0" err="1">
                <a:solidFill>
                  <a:srgbClr val="002269"/>
                </a:solidFill>
                <a:latin typeface="+mn-lt"/>
                <a:ea typeface="Calibri" charset="0"/>
                <a:cs typeface="Calibri" charset="0"/>
              </a:rPr>
              <a:t>Kalogeropoulos</a:t>
            </a:r>
            <a:r>
              <a:rPr lang="en-US" sz="2600" dirty="0">
                <a:solidFill>
                  <a:srgbClr val="002269"/>
                </a:solidFill>
                <a:latin typeface="+mn-lt"/>
                <a:ea typeface="Calibri" charset="0"/>
                <a:cs typeface="Calibri" charset="0"/>
              </a:rPr>
              <a:t> D, </a:t>
            </a:r>
            <a:r>
              <a:rPr lang="en-US" sz="2600" dirty="0" err="1">
                <a:solidFill>
                  <a:srgbClr val="002269"/>
                </a:solidFill>
                <a:latin typeface="+mn-lt"/>
                <a:ea typeface="Calibri" charset="0"/>
                <a:cs typeface="Calibri" charset="0"/>
              </a:rPr>
              <a:t>Kalogeropoulos</a:t>
            </a:r>
            <a:r>
              <a:rPr lang="en-US" sz="2600" dirty="0">
                <a:solidFill>
                  <a:srgbClr val="002269"/>
                </a:solidFill>
                <a:latin typeface="+mn-lt"/>
                <a:ea typeface="Calibri" charset="0"/>
                <a:cs typeface="Calibri" charset="0"/>
              </a:rPr>
              <a:t> C, </a:t>
            </a:r>
            <a:r>
              <a:rPr lang="en-US" sz="2600" dirty="0" err="1">
                <a:solidFill>
                  <a:srgbClr val="002269"/>
                </a:solidFill>
                <a:latin typeface="+mn-lt"/>
                <a:ea typeface="Calibri" charset="0"/>
                <a:cs typeface="Calibri" charset="0"/>
              </a:rPr>
              <a:t>Stefaniotou</a:t>
            </a:r>
            <a:r>
              <a:rPr lang="en-US" sz="2600" dirty="0">
                <a:solidFill>
                  <a:srgbClr val="002269"/>
                </a:solidFill>
                <a:latin typeface="+mn-lt"/>
                <a:ea typeface="Calibri" charset="0"/>
                <a:cs typeface="Calibri" charset="0"/>
              </a:rPr>
              <a:t> M, </a:t>
            </a:r>
            <a:r>
              <a:rPr lang="en-US" sz="2600" dirty="0" err="1">
                <a:solidFill>
                  <a:srgbClr val="002269"/>
                </a:solidFill>
                <a:latin typeface="+mn-lt"/>
                <a:ea typeface="Calibri" charset="0"/>
                <a:cs typeface="Calibri" charset="0"/>
              </a:rPr>
              <a:t>Neofytou</a:t>
            </a:r>
            <a:r>
              <a:rPr lang="en-US" sz="2600" dirty="0">
                <a:solidFill>
                  <a:srgbClr val="002269"/>
                </a:solidFill>
                <a:latin typeface="+mn-lt"/>
                <a:ea typeface="Calibri" charset="0"/>
                <a:cs typeface="Calibri" charset="0"/>
              </a:rPr>
              <a:t> M. The role of tele-ophthalmology in diabetic retinopathy screening. J </a:t>
            </a:r>
            <a:r>
              <a:rPr lang="en-US" sz="2600" dirty="0" err="1">
                <a:solidFill>
                  <a:srgbClr val="002269"/>
                </a:solidFill>
                <a:latin typeface="+mn-lt"/>
                <a:ea typeface="Calibri" charset="0"/>
                <a:cs typeface="Calibri" charset="0"/>
              </a:rPr>
              <a:t>Optom</a:t>
            </a:r>
            <a:r>
              <a:rPr lang="en-US" sz="2600" dirty="0">
                <a:solidFill>
                  <a:srgbClr val="002269"/>
                </a:solidFill>
                <a:latin typeface="+mn-lt"/>
                <a:ea typeface="Calibri" charset="0"/>
                <a:cs typeface="Calibri" charset="0"/>
              </a:rPr>
              <a:t>. 2020;13(4):262-268. doi:10.1016/j.optom.2019.12.004</a:t>
            </a:r>
          </a:p>
          <a:p>
            <a:pPr marL="555612" indent="-555612">
              <a:buFont typeface="Arial" charset="0"/>
              <a:buChar char="•"/>
            </a:pPr>
            <a:endParaRPr lang="en-US" sz="1800" dirty="0"/>
          </a:p>
          <a:p>
            <a:pPr marL="555612" indent="-555612">
              <a:buFont typeface="Arial" charset="0"/>
              <a:buChar char="•"/>
            </a:pP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9795</TotalTime>
  <Words>806</Words>
  <Application>Microsoft Macintosh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Malik, Aroosa</dc:creator>
  <cp:lastModifiedBy>Caceres, Juan</cp:lastModifiedBy>
  <cp:revision>156</cp:revision>
  <dcterms:modified xsi:type="dcterms:W3CDTF">2021-02-25T03:58:26Z</dcterms:modified>
</cp:coreProperties>
</file>