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
  </p:notesMasterIdLst>
  <p:sldIdLst>
    <p:sldId id="256" r:id="rId2"/>
  </p:sldIdLst>
  <p:sldSz cx="43891200" cy="32918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9"/>
    <p:restoredTop sz="94663"/>
  </p:normalViewPr>
  <p:slideViewPr>
    <p:cSldViewPr snapToGrid="0">
      <p:cViewPr varScale="1">
        <p:scale>
          <a:sx n="24" d="100"/>
          <a:sy n="24" d="100"/>
        </p:scale>
        <p:origin x="1360" y="2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E978B0-DE90-46F0-8C6C-C801ED83791C}" type="doc">
      <dgm:prSet loTypeId="urn:microsoft.com/office/officeart/2005/8/layout/StepDownProcess" loCatId="process" qsTypeId="urn:microsoft.com/office/officeart/2005/8/quickstyle/simple2" qsCatId="simple" csTypeId="urn:microsoft.com/office/officeart/2005/8/colors/accent0_1" csCatId="mainScheme" phldr="1"/>
      <dgm:spPr/>
      <dgm:t>
        <a:bodyPr/>
        <a:lstStyle/>
        <a:p>
          <a:endParaRPr lang="en-US"/>
        </a:p>
      </dgm:t>
    </dgm:pt>
    <dgm:pt modelId="{E631F985-13D6-4D91-9124-B56F09470677}">
      <dgm:prSet phldrT="[Text]"/>
      <dgm:spPr/>
      <dgm:t>
        <a:bodyPr/>
        <a:lstStyle/>
        <a:p>
          <a:r>
            <a:rPr lang="en-US" dirty="0"/>
            <a:t>Needs Assessment</a:t>
          </a:r>
        </a:p>
      </dgm:t>
    </dgm:pt>
    <dgm:pt modelId="{CEAD5646-B736-40AB-8448-E76FDB1FA121}" type="parTrans" cxnId="{32232BC2-4B9E-4D31-8548-A0103B530F30}">
      <dgm:prSet/>
      <dgm:spPr/>
      <dgm:t>
        <a:bodyPr/>
        <a:lstStyle/>
        <a:p>
          <a:endParaRPr lang="en-US"/>
        </a:p>
      </dgm:t>
    </dgm:pt>
    <dgm:pt modelId="{FD49B122-D019-49DC-9250-A181B80B49F6}" type="sibTrans" cxnId="{32232BC2-4B9E-4D31-8548-A0103B530F30}">
      <dgm:prSet/>
      <dgm:spPr/>
      <dgm:t>
        <a:bodyPr/>
        <a:lstStyle/>
        <a:p>
          <a:endParaRPr lang="en-US"/>
        </a:p>
      </dgm:t>
    </dgm:pt>
    <dgm:pt modelId="{A7F6BCC9-1CDA-49E7-B9A7-E810292EC6C0}">
      <dgm:prSet phldrT="[Text]"/>
      <dgm:spPr/>
      <dgm:t>
        <a:bodyPr/>
        <a:lstStyle/>
        <a:p>
          <a:r>
            <a:rPr lang="en-US" dirty="0"/>
            <a:t>Internal and External</a:t>
          </a:r>
        </a:p>
      </dgm:t>
    </dgm:pt>
    <dgm:pt modelId="{EC534FBA-ABFE-4153-9161-802C925A5C7C}" type="parTrans" cxnId="{0BF7BAD3-6A23-4E0F-83CB-552DD268FF1A}">
      <dgm:prSet/>
      <dgm:spPr/>
      <dgm:t>
        <a:bodyPr/>
        <a:lstStyle/>
        <a:p>
          <a:endParaRPr lang="en-US"/>
        </a:p>
      </dgm:t>
    </dgm:pt>
    <dgm:pt modelId="{CBF64E34-8994-4CD6-A232-E3CEFEA8E26F}" type="sibTrans" cxnId="{0BF7BAD3-6A23-4E0F-83CB-552DD268FF1A}">
      <dgm:prSet/>
      <dgm:spPr/>
      <dgm:t>
        <a:bodyPr/>
        <a:lstStyle/>
        <a:p>
          <a:endParaRPr lang="en-US"/>
        </a:p>
      </dgm:t>
    </dgm:pt>
    <dgm:pt modelId="{7445E4EE-6A1C-4D87-9F1B-13DB71085666}">
      <dgm:prSet phldrT="[Text]"/>
      <dgm:spPr/>
      <dgm:t>
        <a:bodyPr/>
        <a:lstStyle/>
        <a:p>
          <a:r>
            <a:rPr lang="en-US" dirty="0"/>
            <a:t>Curriculum</a:t>
          </a:r>
          <a:r>
            <a:rPr lang="en-US" baseline="0" dirty="0"/>
            <a:t> Development</a:t>
          </a:r>
          <a:endParaRPr lang="en-US" dirty="0"/>
        </a:p>
      </dgm:t>
    </dgm:pt>
    <dgm:pt modelId="{77005495-6911-441F-BC96-8FE221441E5D}" type="parTrans" cxnId="{B8C4753D-44C6-4F49-8964-D363C229E9C9}">
      <dgm:prSet/>
      <dgm:spPr/>
      <dgm:t>
        <a:bodyPr/>
        <a:lstStyle/>
        <a:p>
          <a:endParaRPr lang="en-US"/>
        </a:p>
      </dgm:t>
    </dgm:pt>
    <dgm:pt modelId="{C8694B00-C39A-471A-998E-A47A360610CD}" type="sibTrans" cxnId="{B8C4753D-44C6-4F49-8964-D363C229E9C9}">
      <dgm:prSet/>
      <dgm:spPr/>
      <dgm:t>
        <a:bodyPr/>
        <a:lstStyle/>
        <a:p>
          <a:endParaRPr lang="en-US"/>
        </a:p>
      </dgm:t>
    </dgm:pt>
    <dgm:pt modelId="{54DEA372-CED4-46DE-BAF0-DEEEA0DEEA0C}">
      <dgm:prSet phldrT="[Text]"/>
      <dgm:spPr/>
      <dgm:t>
        <a:bodyPr/>
        <a:lstStyle/>
        <a:p>
          <a:r>
            <a:rPr lang="en-US" dirty="0"/>
            <a:t>Peer reviewed by two ICU physicians</a:t>
          </a:r>
        </a:p>
      </dgm:t>
    </dgm:pt>
    <dgm:pt modelId="{0963E93E-9032-493D-AAD7-570148CD5F25}" type="parTrans" cxnId="{9F70FE2E-D967-4D83-BD87-93B4326CB871}">
      <dgm:prSet/>
      <dgm:spPr/>
      <dgm:t>
        <a:bodyPr/>
        <a:lstStyle/>
        <a:p>
          <a:endParaRPr lang="en-US"/>
        </a:p>
      </dgm:t>
    </dgm:pt>
    <dgm:pt modelId="{7D126D91-B00E-408C-9BF1-45A0F4259BE1}" type="sibTrans" cxnId="{9F70FE2E-D967-4D83-BD87-93B4326CB871}">
      <dgm:prSet/>
      <dgm:spPr/>
      <dgm:t>
        <a:bodyPr/>
        <a:lstStyle/>
        <a:p>
          <a:endParaRPr lang="en-US"/>
        </a:p>
      </dgm:t>
    </dgm:pt>
    <dgm:pt modelId="{3BDF3798-A0A5-491A-A7BA-AA3CB6EB94D1}">
      <dgm:prSet phldrT="[Text]"/>
      <dgm:spPr/>
      <dgm:t>
        <a:bodyPr/>
        <a:lstStyle/>
        <a:p>
          <a:r>
            <a:rPr lang="en-US" dirty="0"/>
            <a:t>Recruitment</a:t>
          </a:r>
        </a:p>
      </dgm:t>
    </dgm:pt>
    <dgm:pt modelId="{294FA291-AFA7-43E1-890D-BE2ED8785371}" type="parTrans" cxnId="{474C7A5A-B652-44F5-8B51-0A068336F2B2}">
      <dgm:prSet/>
      <dgm:spPr/>
      <dgm:t>
        <a:bodyPr/>
        <a:lstStyle/>
        <a:p>
          <a:endParaRPr lang="en-US"/>
        </a:p>
      </dgm:t>
    </dgm:pt>
    <dgm:pt modelId="{505E98F6-9558-4482-9F41-B438EC0267A5}" type="sibTrans" cxnId="{474C7A5A-B652-44F5-8B51-0A068336F2B2}">
      <dgm:prSet/>
      <dgm:spPr/>
      <dgm:t>
        <a:bodyPr/>
        <a:lstStyle/>
        <a:p>
          <a:endParaRPr lang="en-US"/>
        </a:p>
      </dgm:t>
    </dgm:pt>
    <dgm:pt modelId="{6678D830-04B7-4E40-8513-3B15ED4F5FAC}">
      <dgm:prSet phldrT="[Text]"/>
      <dgm:spPr/>
      <dgm:t>
        <a:bodyPr/>
        <a:lstStyle/>
        <a:p>
          <a:r>
            <a:rPr lang="en-US" dirty="0"/>
            <a:t>Via M Response Corps</a:t>
          </a:r>
        </a:p>
      </dgm:t>
    </dgm:pt>
    <dgm:pt modelId="{B0480D77-A0AC-47C1-88A8-B9F945308621}" type="sibTrans" cxnId="{4FDAC569-9829-427B-9C59-3D2B8584A5AA}">
      <dgm:prSet/>
      <dgm:spPr/>
      <dgm:t>
        <a:bodyPr/>
        <a:lstStyle/>
        <a:p>
          <a:endParaRPr lang="en-US"/>
        </a:p>
      </dgm:t>
    </dgm:pt>
    <dgm:pt modelId="{BC28CB25-6234-4F04-974E-AA988BE4181E}" type="parTrans" cxnId="{4FDAC569-9829-427B-9C59-3D2B8584A5AA}">
      <dgm:prSet/>
      <dgm:spPr/>
      <dgm:t>
        <a:bodyPr/>
        <a:lstStyle/>
        <a:p>
          <a:endParaRPr lang="en-US"/>
        </a:p>
      </dgm:t>
    </dgm:pt>
    <dgm:pt modelId="{5F605905-DDF1-4EAF-9A8B-05B6C07D57DB}" type="pres">
      <dgm:prSet presAssocID="{02E978B0-DE90-46F0-8C6C-C801ED83791C}" presName="rootnode" presStyleCnt="0">
        <dgm:presLayoutVars>
          <dgm:chMax/>
          <dgm:chPref/>
          <dgm:dir/>
          <dgm:animLvl val="lvl"/>
        </dgm:presLayoutVars>
      </dgm:prSet>
      <dgm:spPr/>
    </dgm:pt>
    <dgm:pt modelId="{92474AA6-AEE6-414B-B2E0-DC79A6BDC760}" type="pres">
      <dgm:prSet presAssocID="{E631F985-13D6-4D91-9124-B56F09470677}" presName="composite" presStyleCnt="0"/>
      <dgm:spPr/>
    </dgm:pt>
    <dgm:pt modelId="{2BCE564C-6B2B-4EBA-9DF0-2508EA46527F}" type="pres">
      <dgm:prSet presAssocID="{E631F985-13D6-4D91-9124-B56F09470677}" presName="bentUpArrow1" presStyleLbl="alignImgPlace1" presStyleIdx="0" presStyleCnt="2"/>
      <dgm:spPr/>
    </dgm:pt>
    <dgm:pt modelId="{845B483E-0794-42A9-8247-D3374755D354}" type="pres">
      <dgm:prSet presAssocID="{E631F985-13D6-4D91-9124-B56F09470677}" presName="ParentText" presStyleLbl="node1" presStyleIdx="0" presStyleCnt="3">
        <dgm:presLayoutVars>
          <dgm:chMax val="1"/>
          <dgm:chPref val="1"/>
          <dgm:bulletEnabled val="1"/>
        </dgm:presLayoutVars>
      </dgm:prSet>
      <dgm:spPr/>
    </dgm:pt>
    <dgm:pt modelId="{1054A5A9-6E7D-4AA5-A51B-63E628557290}" type="pres">
      <dgm:prSet presAssocID="{E631F985-13D6-4D91-9124-B56F09470677}" presName="ChildText" presStyleLbl="revTx" presStyleIdx="0" presStyleCnt="3">
        <dgm:presLayoutVars>
          <dgm:chMax val="0"/>
          <dgm:chPref val="0"/>
          <dgm:bulletEnabled val="1"/>
        </dgm:presLayoutVars>
      </dgm:prSet>
      <dgm:spPr/>
    </dgm:pt>
    <dgm:pt modelId="{04004E7C-935E-4C76-A7A6-6CAB03D47B9A}" type="pres">
      <dgm:prSet presAssocID="{FD49B122-D019-49DC-9250-A181B80B49F6}" presName="sibTrans" presStyleCnt="0"/>
      <dgm:spPr/>
    </dgm:pt>
    <dgm:pt modelId="{2CE12D49-CDB3-4EC2-ABDF-1A47F881048C}" type="pres">
      <dgm:prSet presAssocID="{7445E4EE-6A1C-4D87-9F1B-13DB71085666}" presName="composite" presStyleCnt="0"/>
      <dgm:spPr/>
    </dgm:pt>
    <dgm:pt modelId="{7FB6E705-7A62-41BD-BE8F-858019D7D7B2}" type="pres">
      <dgm:prSet presAssocID="{7445E4EE-6A1C-4D87-9F1B-13DB71085666}" presName="bentUpArrow1" presStyleLbl="alignImgPlace1" presStyleIdx="1" presStyleCnt="2"/>
      <dgm:spPr/>
    </dgm:pt>
    <dgm:pt modelId="{DA49CF1F-420F-417D-A6E7-5C08CC487DB0}" type="pres">
      <dgm:prSet presAssocID="{7445E4EE-6A1C-4D87-9F1B-13DB71085666}" presName="ParentText" presStyleLbl="node1" presStyleIdx="1" presStyleCnt="3">
        <dgm:presLayoutVars>
          <dgm:chMax val="1"/>
          <dgm:chPref val="1"/>
          <dgm:bulletEnabled val="1"/>
        </dgm:presLayoutVars>
      </dgm:prSet>
      <dgm:spPr/>
    </dgm:pt>
    <dgm:pt modelId="{0B1C8F97-EFAE-4288-BC45-D648106320D7}" type="pres">
      <dgm:prSet presAssocID="{7445E4EE-6A1C-4D87-9F1B-13DB71085666}" presName="ChildText" presStyleLbl="revTx" presStyleIdx="1" presStyleCnt="3" custLinFactNeighborX="-1996" custLinFactNeighborY="-6184">
        <dgm:presLayoutVars>
          <dgm:chMax val="0"/>
          <dgm:chPref val="0"/>
          <dgm:bulletEnabled val="1"/>
        </dgm:presLayoutVars>
      </dgm:prSet>
      <dgm:spPr/>
    </dgm:pt>
    <dgm:pt modelId="{71A8188B-2412-4DEC-9A93-D2708DDE95E1}" type="pres">
      <dgm:prSet presAssocID="{C8694B00-C39A-471A-998E-A47A360610CD}" presName="sibTrans" presStyleCnt="0"/>
      <dgm:spPr/>
    </dgm:pt>
    <dgm:pt modelId="{A3FCF1F8-B912-4205-8B2D-4FB5F08FA0CE}" type="pres">
      <dgm:prSet presAssocID="{3BDF3798-A0A5-491A-A7BA-AA3CB6EB94D1}" presName="composite" presStyleCnt="0"/>
      <dgm:spPr/>
    </dgm:pt>
    <dgm:pt modelId="{6B03B28F-BAF3-4017-BEDD-81AC14DBE701}" type="pres">
      <dgm:prSet presAssocID="{3BDF3798-A0A5-491A-A7BA-AA3CB6EB94D1}" presName="ParentText" presStyleLbl="node1" presStyleIdx="2" presStyleCnt="3">
        <dgm:presLayoutVars>
          <dgm:chMax val="1"/>
          <dgm:chPref val="1"/>
          <dgm:bulletEnabled val="1"/>
        </dgm:presLayoutVars>
      </dgm:prSet>
      <dgm:spPr/>
    </dgm:pt>
    <dgm:pt modelId="{9223ADC1-D14D-4B91-A3F9-6D939B4314A9}" type="pres">
      <dgm:prSet presAssocID="{3BDF3798-A0A5-491A-A7BA-AA3CB6EB94D1}" presName="FinalChildText" presStyleLbl="revTx" presStyleIdx="2" presStyleCnt="3" custLinFactNeighborX="3207" custLinFactNeighborY="-7619">
        <dgm:presLayoutVars>
          <dgm:chMax val="0"/>
          <dgm:chPref val="0"/>
          <dgm:bulletEnabled val="1"/>
        </dgm:presLayoutVars>
      </dgm:prSet>
      <dgm:spPr/>
    </dgm:pt>
  </dgm:ptLst>
  <dgm:cxnLst>
    <dgm:cxn modelId="{3103900B-BEF8-4E30-939D-15F537905C68}" type="presOf" srcId="{E631F985-13D6-4D91-9124-B56F09470677}" destId="{845B483E-0794-42A9-8247-D3374755D354}" srcOrd="0" destOrd="0" presId="urn:microsoft.com/office/officeart/2005/8/layout/StepDownProcess"/>
    <dgm:cxn modelId="{2A33EA0C-4AB6-4B16-906A-71EE738F9EEB}" type="presOf" srcId="{A7F6BCC9-1CDA-49E7-B9A7-E810292EC6C0}" destId="{1054A5A9-6E7D-4AA5-A51B-63E628557290}" srcOrd="0" destOrd="0" presId="urn:microsoft.com/office/officeart/2005/8/layout/StepDownProcess"/>
    <dgm:cxn modelId="{9F70FE2E-D967-4D83-BD87-93B4326CB871}" srcId="{7445E4EE-6A1C-4D87-9F1B-13DB71085666}" destId="{54DEA372-CED4-46DE-BAF0-DEEEA0DEEA0C}" srcOrd="0" destOrd="0" parTransId="{0963E93E-9032-493D-AAD7-570148CD5F25}" sibTransId="{7D126D91-B00E-408C-9BF1-45A0F4259BE1}"/>
    <dgm:cxn modelId="{B8C4753D-44C6-4F49-8964-D363C229E9C9}" srcId="{02E978B0-DE90-46F0-8C6C-C801ED83791C}" destId="{7445E4EE-6A1C-4D87-9F1B-13DB71085666}" srcOrd="1" destOrd="0" parTransId="{77005495-6911-441F-BC96-8FE221441E5D}" sibTransId="{C8694B00-C39A-471A-998E-A47A360610CD}"/>
    <dgm:cxn modelId="{9F14924C-58D8-4D9F-9095-D5E42DD77E94}" type="presOf" srcId="{02E978B0-DE90-46F0-8C6C-C801ED83791C}" destId="{5F605905-DDF1-4EAF-9A8B-05B6C07D57DB}" srcOrd="0" destOrd="0" presId="urn:microsoft.com/office/officeart/2005/8/layout/StepDownProcess"/>
    <dgm:cxn modelId="{474C7A5A-B652-44F5-8B51-0A068336F2B2}" srcId="{02E978B0-DE90-46F0-8C6C-C801ED83791C}" destId="{3BDF3798-A0A5-491A-A7BA-AA3CB6EB94D1}" srcOrd="2" destOrd="0" parTransId="{294FA291-AFA7-43E1-890D-BE2ED8785371}" sibTransId="{505E98F6-9558-4482-9F41-B438EC0267A5}"/>
    <dgm:cxn modelId="{D1E7EE64-B3F6-4F55-99D3-838D1B39A1BC}" type="presOf" srcId="{3BDF3798-A0A5-491A-A7BA-AA3CB6EB94D1}" destId="{6B03B28F-BAF3-4017-BEDD-81AC14DBE701}" srcOrd="0" destOrd="0" presId="urn:microsoft.com/office/officeart/2005/8/layout/StepDownProcess"/>
    <dgm:cxn modelId="{4FDAC569-9829-427B-9C59-3D2B8584A5AA}" srcId="{3BDF3798-A0A5-491A-A7BA-AA3CB6EB94D1}" destId="{6678D830-04B7-4E40-8513-3B15ED4F5FAC}" srcOrd="0" destOrd="0" parTransId="{BC28CB25-6234-4F04-974E-AA988BE4181E}" sibTransId="{B0480D77-A0AC-47C1-88A8-B9F945308621}"/>
    <dgm:cxn modelId="{417AE89B-3965-4ACB-AD67-3A7B1921BF2B}" type="presOf" srcId="{6678D830-04B7-4E40-8513-3B15ED4F5FAC}" destId="{9223ADC1-D14D-4B91-A3F9-6D939B4314A9}" srcOrd="0" destOrd="0" presId="urn:microsoft.com/office/officeart/2005/8/layout/StepDownProcess"/>
    <dgm:cxn modelId="{7F4F0FAF-F06F-4295-AA37-2D375B3B82DA}" type="presOf" srcId="{7445E4EE-6A1C-4D87-9F1B-13DB71085666}" destId="{DA49CF1F-420F-417D-A6E7-5C08CC487DB0}" srcOrd="0" destOrd="0" presId="urn:microsoft.com/office/officeart/2005/8/layout/StepDownProcess"/>
    <dgm:cxn modelId="{17CA9CAF-9BE6-4A65-ABDA-E4AE2A34D6A9}" type="presOf" srcId="{54DEA372-CED4-46DE-BAF0-DEEEA0DEEA0C}" destId="{0B1C8F97-EFAE-4288-BC45-D648106320D7}" srcOrd="0" destOrd="0" presId="urn:microsoft.com/office/officeart/2005/8/layout/StepDownProcess"/>
    <dgm:cxn modelId="{32232BC2-4B9E-4D31-8548-A0103B530F30}" srcId="{02E978B0-DE90-46F0-8C6C-C801ED83791C}" destId="{E631F985-13D6-4D91-9124-B56F09470677}" srcOrd="0" destOrd="0" parTransId="{CEAD5646-B736-40AB-8448-E76FDB1FA121}" sibTransId="{FD49B122-D019-49DC-9250-A181B80B49F6}"/>
    <dgm:cxn modelId="{0BF7BAD3-6A23-4E0F-83CB-552DD268FF1A}" srcId="{E631F985-13D6-4D91-9124-B56F09470677}" destId="{A7F6BCC9-1CDA-49E7-B9A7-E810292EC6C0}" srcOrd="0" destOrd="0" parTransId="{EC534FBA-ABFE-4153-9161-802C925A5C7C}" sibTransId="{CBF64E34-8994-4CD6-A232-E3CEFEA8E26F}"/>
    <dgm:cxn modelId="{5046CB7B-5E73-4F07-A224-71DCDA175C9B}" type="presParOf" srcId="{5F605905-DDF1-4EAF-9A8B-05B6C07D57DB}" destId="{92474AA6-AEE6-414B-B2E0-DC79A6BDC760}" srcOrd="0" destOrd="0" presId="urn:microsoft.com/office/officeart/2005/8/layout/StepDownProcess"/>
    <dgm:cxn modelId="{DFED42FB-B976-4D76-9C5A-FD94CA2A2795}" type="presParOf" srcId="{92474AA6-AEE6-414B-B2E0-DC79A6BDC760}" destId="{2BCE564C-6B2B-4EBA-9DF0-2508EA46527F}" srcOrd="0" destOrd="0" presId="urn:microsoft.com/office/officeart/2005/8/layout/StepDownProcess"/>
    <dgm:cxn modelId="{219CA0BC-7942-4BD9-8938-E5994478BF92}" type="presParOf" srcId="{92474AA6-AEE6-414B-B2E0-DC79A6BDC760}" destId="{845B483E-0794-42A9-8247-D3374755D354}" srcOrd="1" destOrd="0" presId="urn:microsoft.com/office/officeart/2005/8/layout/StepDownProcess"/>
    <dgm:cxn modelId="{D2772FE3-0A33-4698-9933-928A7FA8B3DC}" type="presParOf" srcId="{92474AA6-AEE6-414B-B2E0-DC79A6BDC760}" destId="{1054A5A9-6E7D-4AA5-A51B-63E628557290}" srcOrd="2" destOrd="0" presId="urn:microsoft.com/office/officeart/2005/8/layout/StepDownProcess"/>
    <dgm:cxn modelId="{26EBDFB3-CA87-47A9-AFD9-B22522428360}" type="presParOf" srcId="{5F605905-DDF1-4EAF-9A8B-05B6C07D57DB}" destId="{04004E7C-935E-4C76-A7A6-6CAB03D47B9A}" srcOrd="1" destOrd="0" presId="urn:microsoft.com/office/officeart/2005/8/layout/StepDownProcess"/>
    <dgm:cxn modelId="{FE25472B-6DF9-474D-9A20-68DE4BFE7000}" type="presParOf" srcId="{5F605905-DDF1-4EAF-9A8B-05B6C07D57DB}" destId="{2CE12D49-CDB3-4EC2-ABDF-1A47F881048C}" srcOrd="2" destOrd="0" presId="urn:microsoft.com/office/officeart/2005/8/layout/StepDownProcess"/>
    <dgm:cxn modelId="{180B0762-4B4C-4CEE-A639-AB855CC96898}" type="presParOf" srcId="{2CE12D49-CDB3-4EC2-ABDF-1A47F881048C}" destId="{7FB6E705-7A62-41BD-BE8F-858019D7D7B2}" srcOrd="0" destOrd="0" presId="urn:microsoft.com/office/officeart/2005/8/layout/StepDownProcess"/>
    <dgm:cxn modelId="{D307AC23-86E5-45C1-AAE1-D7D92B35707F}" type="presParOf" srcId="{2CE12D49-CDB3-4EC2-ABDF-1A47F881048C}" destId="{DA49CF1F-420F-417D-A6E7-5C08CC487DB0}" srcOrd="1" destOrd="0" presId="urn:microsoft.com/office/officeart/2005/8/layout/StepDownProcess"/>
    <dgm:cxn modelId="{4A52FE31-1B51-4944-A93B-848873F29642}" type="presParOf" srcId="{2CE12D49-CDB3-4EC2-ABDF-1A47F881048C}" destId="{0B1C8F97-EFAE-4288-BC45-D648106320D7}" srcOrd="2" destOrd="0" presId="urn:microsoft.com/office/officeart/2005/8/layout/StepDownProcess"/>
    <dgm:cxn modelId="{8A2A3AE3-41C1-4418-BFEF-527F6C89085E}" type="presParOf" srcId="{5F605905-DDF1-4EAF-9A8B-05B6C07D57DB}" destId="{71A8188B-2412-4DEC-9A93-D2708DDE95E1}" srcOrd="3" destOrd="0" presId="urn:microsoft.com/office/officeart/2005/8/layout/StepDownProcess"/>
    <dgm:cxn modelId="{356960DB-3BEF-459A-BF3E-23E827079AA3}" type="presParOf" srcId="{5F605905-DDF1-4EAF-9A8B-05B6C07D57DB}" destId="{A3FCF1F8-B912-4205-8B2D-4FB5F08FA0CE}" srcOrd="4" destOrd="0" presId="urn:microsoft.com/office/officeart/2005/8/layout/StepDownProcess"/>
    <dgm:cxn modelId="{04CD1FB3-4F46-42D6-A32E-93648D34B08D}" type="presParOf" srcId="{A3FCF1F8-B912-4205-8B2D-4FB5F08FA0CE}" destId="{6B03B28F-BAF3-4017-BEDD-81AC14DBE701}" srcOrd="0" destOrd="0" presId="urn:microsoft.com/office/officeart/2005/8/layout/StepDownProcess"/>
    <dgm:cxn modelId="{213F7757-2545-4B48-BEF1-16AA7F973A47}" type="presParOf" srcId="{A3FCF1F8-B912-4205-8B2D-4FB5F08FA0CE}" destId="{9223ADC1-D14D-4B91-A3F9-6D939B4314A9}" srcOrd="1" destOrd="0" presId="urn:microsoft.com/office/officeart/2005/8/layout/StepDownProces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CE564C-6B2B-4EBA-9DF0-2508EA46527F}">
      <dsp:nvSpPr>
        <dsp:cNvPr id="0" name=""/>
        <dsp:cNvSpPr/>
      </dsp:nvSpPr>
      <dsp:spPr>
        <a:xfrm rot="5400000">
          <a:off x="426001" y="2467385"/>
          <a:ext cx="1603582" cy="1825621"/>
        </a:xfrm>
        <a:prstGeom prst="bentUpArrow">
          <a:avLst>
            <a:gd name="adj1" fmla="val 32840"/>
            <a:gd name="adj2" fmla="val 25000"/>
            <a:gd name="adj3" fmla="val 35780"/>
          </a:avLst>
        </a:prstGeom>
        <a:solidFill>
          <a:schemeClr val="dk1">
            <a:tint val="40000"/>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845B483E-0794-42A9-8247-D3374755D354}">
      <dsp:nvSpPr>
        <dsp:cNvPr id="0" name=""/>
        <dsp:cNvSpPr/>
      </dsp:nvSpPr>
      <dsp:spPr>
        <a:xfrm>
          <a:off x="1149" y="689782"/>
          <a:ext cx="2699488" cy="1889554"/>
        </a:xfrm>
        <a:prstGeom prst="roundRect">
          <a:avLst>
            <a:gd name="adj" fmla="val 16670"/>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Needs Assessment</a:t>
          </a:r>
        </a:p>
      </dsp:txBody>
      <dsp:txXfrm>
        <a:off x="93406" y="782039"/>
        <a:ext cx="2514974" cy="1705040"/>
      </dsp:txXfrm>
    </dsp:sp>
    <dsp:sp modelId="{1054A5A9-6E7D-4AA5-A51B-63E628557290}">
      <dsp:nvSpPr>
        <dsp:cNvPr id="0" name=""/>
        <dsp:cNvSpPr/>
      </dsp:nvSpPr>
      <dsp:spPr>
        <a:xfrm>
          <a:off x="2700637" y="869994"/>
          <a:ext cx="1963350" cy="15272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a:t>Internal and External</a:t>
          </a:r>
        </a:p>
      </dsp:txBody>
      <dsp:txXfrm>
        <a:off x="2700637" y="869994"/>
        <a:ext cx="1963350" cy="1527221"/>
      </dsp:txXfrm>
    </dsp:sp>
    <dsp:sp modelId="{7FB6E705-7A62-41BD-BE8F-858019D7D7B2}">
      <dsp:nvSpPr>
        <dsp:cNvPr id="0" name=""/>
        <dsp:cNvSpPr/>
      </dsp:nvSpPr>
      <dsp:spPr>
        <a:xfrm rot="5400000">
          <a:off x="2664164" y="4589978"/>
          <a:ext cx="1603582" cy="1825621"/>
        </a:xfrm>
        <a:prstGeom prst="bentUpArrow">
          <a:avLst>
            <a:gd name="adj1" fmla="val 32840"/>
            <a:gd name="adj2" fmla="val 25000"/>
            <a:gd name="adj3" fmla="val 35780"/>
          </a:avLst>
        </a:prstGeom>
        <a:solidFill>
          <a:schemeClr val="dk1">
            <a:tint val="40000"/>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DA49CF1F-420F-417D-A6E7-5C08CC487DB0}">
      <dsp:nvSpPr>
        <dsp:cNvPr id="0" name=""/>
        <dsp:cNvSpPr/>
      </dsp:nvSpPr>
      <dsp:spPr>
        <a:xfrm>
          <a:off x="2239312" y="2812375"/>
          <a:ext cx="2699488" cy="1889554"/>
        </a:xfrm>
        <a:prstGeom prst="roundRect">
          <a:avLst>
            <a:gd name="adj" fmla="val 16670"/>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Curriculum</a:t>
          </a:r>
          <a:r>
            <a:rPr lang="en-US" sz="3000" kern="1200" baseline="0" dirty="0"/>
            <a:t> Development</a:t>
          </a:r>
          <a:endParaRPr lang="en-US" sz="3000" kern="1200" dirty="0"/>
        </a:p>
      </dsp:txBody>
      <dsp:txXfrm>
        <a:off x="2331569" y="2904632"/>
        <a:ext cx="2514974" cy="1705040"/>
      </dsp:txXfrm>
    </dsp:sp>
    <dsp:sp modelId="{0B1C8F97-EFAE-4288-BC45-D648106320D7}">
      <dsp:nvSpPr>
        <dsp:cNvPr id="0" name=""/>
        <dsp:cNvSpPr/>
      </dsp:nvSpPr>
      <dsp:spPr>
        <a:xfrm>
          <a:off x="4899612" y="2898144"/>
          <a:ext cx="1963350" cy="15272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a:t>Peer reviewed by two ICU physicians</a:t>
          </a:r>
        </a:p>
      </dsp:txBody>
      <dsp:txXfrm>
        <a:off x="4899612" y="2898144"/>
        <a:ext cx="1963350" cy="1527221"/>
      </dsp:txXfrm>
    </dsp:sp>
    <dsp:sp modelId="{6B03B28F-BAF3-4017-BEDD-81AC14DBE701}">
      <dsp:nvSpPr>
        <dsp:cNvPr id="0" name=""/>
        <dsp:cNvSpPr/>
      </dsp:nvSpPr>
      <dsp:spPr>
        <a:xfrm>
          <a:off x="4477475" y="4934968"/>
          <a:ext cx="2699488" cy="1889554"/>
        </a:xfrm>
        <a:prstGeom prst="roundRect">
          <a:avLst>
            <a:gd name="adj" fmla="val 16670"/>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Recruitment</a:t>
          </a:r>
        </a:p>
      </dsp:txBody>
      <dsp:txXfrm>
        <a:off x="4569732" y="5027225"/>
        <a:ext cx="2514974" cy="1705040"/>
      </dsp:txXfrm>
    </dsp:sp>
    <dsp:sp modelId="{9223ADC1-D14D-4B91-A3F9-6D939B4314A9}">
      <dsp:nvSpPr>
        <dsp:cNvPr id="0" name=""/>
        <dsp:cNvSpPr/>
      </dsp:nvSpPr>
      <dsp:spPr>
        <a:xfrm>
          <a:off x="7178113" y="4998821"/>
          <a:ext cx="1963350" cy="15272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228600" lvl="1" indent="-228600" algn="l" defTabSz="1111250">
            <a:lnSpc>
              <a:spcPct val="90000"/>
            </a:lnSpc>
            <a:spcBef>
              <a:spcPct val="0"/>
            </a:spcBef>
            <a:spcAft>
              <a:spcPct val="15000"/>
            </a:spcAft>
            <a:buChar char="•"/>
          </a:pPr>
          <a:r>
            <a:rPr lang="en-US" sz="2500" kern="1200" dirty="0"/>
            <a:t>Via M Response Corps</a:t>
          </a:r>
        </a:p>
      </dsp:txBody>
      <dsp:txXfrm>
        <a:off x="7178113" y="4998821"/>
        <a:ext cx="1963350" cy="1527221"/>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6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 name="Google Shape;82;p4:notes"/>
          <p:cNvSpPr txBox="1">
            <a:spLocks noGrp="1"/>
          </p:cNvSpPr>
          <p:nvPr>
            <p:ph type="body" idx="1"/>
          </p:nvPr>
        </p:nvSpPr>
        <p:spPr>
          <a:xfrm>
            <a:off x="685800" y="4343400"/>
            <a:ext cx="5486400" cy="4114800"/>
          </a:xfrm>
          <a:prstGeom prst="rect">
            <a:avLst/>
          </a:prstGeom>
          <a:noFill/>
          <a:ln>
            <a:noFill/>
          </a:ln>
        </p:spPr>
        <p:txBody>
          <a:bodyPr spcFirstLastPara="1" wrap="square" lIns="91300" tIns="45650" rIns="91300" bIns="45650" anchor="t" anchorCtr="0">
            <a:noAutofit/>
          </a:bodyPr>
          <a:lstStyle/>
          <a:p>
            <a:pPr marL="0" marR="0" lvl="0" indent="0" algn="l" rtl="0">
              <a:lnSpc>
                <a:spcPct val="115000"/>
              </a:lnSpc>
              <a:spcBef>
                <a:spcPts val="0"/>
              </a:spcBef>
              <a:spcAft>
                <a:spcPts val="0"/>
              </a:spcAft>
              <a:buClr>
                <a:schemeClr val="dk1"/>
              </a:buClr>
              <a:buFont typeface="Arial"/>
              <a:buNone/>
            </a:pPr>
            <a:endParaRPr sz="1000" b="0" i="0" u="none" strike="noStrike" cap="none" dirty="0">
              <a:solidFill>
                <a:schemeClr val="dk1"/>
              </a:solidFill>
              <a:latin typeface="Calibri"/>
              <a:ea typeface="Calibri"/>
              <a:cs typeface="Calibri"/>
              <a:sym typeface="Calibri"/>
            </a:endParaRPr>
          </a:p>
        </p:txBody>
      </p:sp>
      <p:sp>
        <p:nvSpPr>
          <p:cNvPr id="83" name="Google Shape;83;p4:notes"/>
          <p:cNvSpPr txBox="1">
            <a:spLocks noGrp="1"/>
          </p:cNvSpPr>
          <p:nvPr>
            <p:ph type="sldNum" idx="12"/>
          </p:nvPr>
        </p:nvSpPr>
        <p:spPr>
          <a:xfrm>
            <a:off x="3884613" y="8685212"/>
            <a:ext cx="2971799" cy="457200"/>
          </a:xfrm>
          <a:prstGeom prst="rect">
            <a:avLst/>
          </a:prstGeom>
          <a:noFill/>
          <a:ln>
            <a:noFill/>
          </a:ln>
        </p:spPr>
        <p:txBody>
          <a:bodyPr spcFirstLastPara="1" wrap="square" lIns="91300" tIns="45650" rIns="91300" bIns="45650" anchor="b" anchorCtr="0">
            <a:noAutofit/>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 sz="1200" b="0" i="0" u="none" strike="noStrike" cap="none">
                <a:solidFill>
                  <a:schemeClr val="dk1"/>
                </a:solidFill>
                <a:latin typeface="Calibri"/>
                <a:ea typeface="Calibri"/>
                <a:cs typeface="Calibri"/>
                <a:sym typeface="Calibri"/>
              </a:rPr>
              <a:t>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3291840" y="10226042"/>
            <a:ext cx="37307699" cy="7056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dk1"/>
              </a:buClr>
              <a:buSzPts val="1400"/>
              <a:buFont typeface="Calibri"/>
              <a:buNone/>
              <a:defRPr sz="210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Font typeface="Arial"/>
              <a:buNone/>
              <a:defRPr sz="1600"/>
            </a:lvl2pPr>
            <a:lvl3pPr lvl="2" indent="0" rtl="0">
              <a:spcBef>
                <a:spcPts val="0"/>
              </a:spcBef>
              <a:spcAft>
                <a:spcPts val="0"/>
              </a:spcAft>
              <a:buSzPts val="1400"/>
              <a:buFont typeface="Arial"/>
              <a:buNone/>
              <a:defRPr sz="1600"/>
            </a:lvl3pPr>
            <a:lvl4pPr lvl="3" indent="0" rtl="0">
              <a:spcBef>
                <a:spcPts val="0"/>
              </a:spcBef>
              <a:spcAft>
                <a:spcPts val="0"/>
              </a:spcAft>
              <a:buSzPts val="1400"/>
              <a:buFont typeface="Arial"/>
              <a:buNone/>
              <a:defRPr sz="1600"/>
            </a:lvl4pPr>
            <a:lvl5pPr lvl="4" indent="0" rtl="0">
              <a:spcBef>
                <a:spcPts val="0"/>
              </a:spcBef>
              <a:spcAft>
                <a:spcPts val="0"/>
              </a:spcAft>
              <a:buSzPts val="1400"/>
              <a:buFont typeface="Arial"/>
              <a:buNone/>
              <a:defRPr sz="1600"/>
            </a:lvl5pPr>
            <a:lvl6pPr lvl="5" indent="0" rtl="0">
              <a:spcBef>
                <a:spcPts val="0"/>
              </a:spcBef>
              <a:spcAft>
                <a:spcPts val="0"/>
              </a:spcAft>
              <a:buSzPts val="1400"/>
              <a:buFont typeface="Arial"/>
              <a:buNone/>
              <a:defRPr sz="1600"/>
            </a:lvl6pPr>
            <a:lvl7pPr lvl="6" indent="0" rtl="0">
              <a:spcBef>
                <a:spcPts val="0"/>
              </a:spcBef>
              <a:spcAft>
                <a:spcPts val="0"/>
              </a:spcAft>
              <a:buSzPts val="1400"/>
              <a:buFont typeface="Arial"/>
              <a:buNone/>
              <a:defRPr sz="1600"/>
            </a:lvl7pPr>
            <a:lvl8pPr lvl="7" indent="0" rtl="0">
              <a:spcBef>
                <a:spcPts val="0"/>
              </a:spcBef>
              <a:spcAft>
                <a:spcPts val="0"/>
              </a:spcAft>
              <a:buSzPts val="1400"/>
              <a:buFont typeface="Arial"/>
              <a:buNone/>
              <a:defRPr sz="1600"/>
            </a:lvl8pPr>
            <a:lvl9pPr lvl="8" indent="0" rtl="0">
              <a:spcBef>
                <a:spcPts val="0"/>
              </a:spcBef>
              <a:spcAft>
                <a:spcPts val="0"/>
              </a:spcAft>
              <a:buSzPts val="1400"/>
              <a:buFont typeface="Arial"/>
              <a:buNone/>
              <a:defRPr sz="1600"/>
            </a:lvl9pPr>
          </a:lstStyle>
          <a:p>
            <a:endParaRPr/>
          </a:p>
        </p:txBody>
      </p:sp>
      <p:sp>
        <p:nvSpPr>
          <p:cNvPr id="13" name="Google Shape;13;p2"/>
          <p:cNvSpPr txBox="1">
            <a:spLocks noGrp="1"/>
          </p:cNvSpPr>
          <p:nvPr>
            <p:ph type="subTitle" idx="1"/>
          </p:nvPr>
        </p:nvSpPr>
        <p:spPr>
          <a:xfrm>
            <a:off x="6583680" y="18653759"/>
            <a:ext cx="30723899" cy="84117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3100"/>
              </a:spcBef>
              <a:spcAft>
                <a:spcPts val="0"/>
              </a:spcAft>
              <a:buClr>
                <a:srgbClr val="888888"/>
              </a:buClr>
              <a:buSzPts val="15200"/>
              <a:buFont typeface="Arial"/>
              <a:buNone/>
              <a:defRPr sz="15200" b="0" i="0" u="none" strike="noStrike" cap="none">
                <a:solidFill>
                  <a:srgbClr val="888888"/>
                </a:solidFill>
                <a:latin typeface="Calibri"/>
                <a:ea typeface="Calibri"/>
                <a:cs typeface="Calibri"/>
                <a:sym typeface="Calibri"/>
              </a:defRPr>
            </a:lvl1pPr>
            <a:lvl2pPr marL="2197100" marR="0" lvl="1" indent="0" algn="ctr" rtl="0">
              <a:lnSpc>
                <a:spcPct val="100000"/>
              </a:lnSpc>
              <a:spcBef>
                <a:spcPts val="2600"/>
              </a:spcBef>
              <a:spcAft>
                <a:spcPts val="0"/>
              </a:spcAft>
              <a:buClr>
                <a:srgbClr val="888888"/>
              </a:buClr>
              <a:buSzPts val="13600"/>
              <a:buFont typeface="Arial"/>
              <a:buNone/>
              <a:defRPr sz="13600" b="0" i="0" u="none" strike="noStrike" cap="none">
                <a:solidFill>
                  <a:srgbClr val="888888"/>
                </a:solidFill>
                <a:latin typeface="Calibri"/>
                <a:ea typeface="Calibri"/>
                <a:cs typeface="Calibri"/>
                <a:sym typeface="Calibri"/>
              </a:defRPr>
            </a:lvl2pPr>
            <a:lvl3pPr marL="4394200" marR="0" lvl="2" indent="0" algn="ctr" rtl="0">
              <a:lnSpc>
                <a:spcPct val="100000"/>
              </a:lnSpc>
              <a:spcBef>
                <a:spcPts val="2100"/>
              </a:spcBef>
              <a:spcAft>
                <a:spcPts val="0"/>
              </a:spcAft>
              <a:buClr>
                <a:srgbClr val="888888"/>
              </a:buClr>
              <a:buSzPts val="11500"/>
              <a:buFont typeface="Arial"/>
              <a:buNone/>
              <a:defRPr sz="11500" b="0" i="0" u="none" strike="noStrike" cap="none">
                <a:solidFill>
                  <a:srgbClr val="888888"/>
                </a:solidFill>
                <a:latin typeface="Calibri"/>
                <a:ea typeface="Calibri"/>
                <a:cs typeface="Calibri"/>
                <a:sym typeface="Calibri"/>
              </a:defRPr>
            </a:lvl3pPr>
            <a:lvl4pPr marL="6591300" marR="0" lvl="3" indent="0" algn="ctr" rtl="0">
              <a:lnSpc>
                <a:spcPct val="100000"/>
              </a:lnSpc>
              <a:spcBef>
                <a:spcPts val="2100"/>
              </a:spcBef>
              <a:spcAft>
                <a:spcPts val="0"/>
              </a:spcAft>
              <a:buClr>
                <a:srgbClr val="888888"/>
              </a:buClr>
              <a:buSzPts val="9400"/>
              <a:buFont typeface="Arial"/>
              <a:buNone/>
              <a:defRPr sz="9400" b="0" i="0" u="none" strike="noStrike" cap="none">
                <a:solidFill>
                  <a:srgbClr val="888888"/>
                </a:solidFill>
                <a:latin typeface="Calibri"/>
                <a:ea typeface="Calibri"/>
                <a:cs typeface="Calibri"/>
                <a:sym typeface="Calibri"/>
              </a:defRPr>
            </a:lvl4pPr>
            <a:lvl5pPr marL="8788400" marR="0" lvl="4" indent="0" algn="ctr" rtl="0">
              <a:lnSpc>
                <a:spcPct val="100000"/>
              </a:lnSpc>
              <a:spcBef>
                <a:spcPts val="2100"/>
              </a:spcBef>
              <a:spcAft>
                <a:spcPts val="0"/>
              </a:spcAft>
              <a:buClr>
                <a:srgbClr val="888888"/>
              </a:buClr>
              <a:buSzPts val="9400"/>
              <a:buFont typeface="Arial"/>
              <a:buNone/>
              <a:defRPr sz="9400" b="0" i="0" u="none" strike="noStrike" cap="none">
                <a:solidFill>
                  <a:srgbClr val="888888"/>
                </a:solidFill>
                <a:latin typeface="Calibri"/>
                <a:ea typeface="Calibri"/>
                <a:cs typeface="Calibri"/>
                <a:sym typeface="Calibri"/>
              </a:defRPr>
            </a:lvl5pPr>
            <a:lvl6pPr marL="10985500" marR="0" lvl="5" indent="0" algn="ctr" rtl="0">
              <a:lnSpc>
                <a:spcPct val="100000"/>
              </a:lnSpc>
              <a:spcBef>
                <a:spcPts val="2100"/>
              </a:spcBef>
              <a:spcAft>
                <a:spcPts val="0"/>
              </a:spcAft>
              <a:buClr>
                <a:srgbClr val="888888"/>
              </a:buClr>
              <a:buSzPts val="9400"/>
              <a:buFont typeface="Arial"/>
              <a:buNone/>
              <a:defRPr sz="9400" b="0" i="0" u="none" strike="noStrike" cap="none">
                <a:solidFill>
                  <a:srgbClr val="888888"/>
                </a:solidFill>
                <a:latin typeface="Calibri"/>
                <a:ea typeface="Calibri"/>
                <a:cs typeface="Calibri"/>
                <a:sym typeface="Calibri"/>
              </a:defRPr>
            </a:lvl6pPr>
            <a:lvl7pPr marL="13182600" marR="0" lvl="6" indent="0" algn="ctr" rtl="0">
              <a:lnSpc>
                <a:spcPct val="100000"/>
              </a:lnSpc>
              <a:spcBef>
                <a:spcPts val="2100"/>
              </a:spcBef>
              <a:spcAft>
                <a:spcPts val="0"/>
              </a:spcAft>
              <a:buClr>
                <a:srgbClr val="888888"/>
              </a:buClr>
              <a:buSzPts val="9400"/>
              <a:buFont typeface="Arial"/>
              <a:buNone/>
              <a:defRPr sz="9400" b="0" i="0" u="none" strike="noStrike" cap="none">
                <a:solidFill>
                  <a:srgbClr val="888888"/>
                </a:solidFill>
                <a:latin typeface="Calibri"/>
                <a:ea typeface="Calibri"/>
                <a:cs typeface="Calibri"/>
                <a:sym typeface="Calibri"/>
              </a:defRPr>
            </a:lvl7pPr>
            <a:lvl8pPr marL="15379700" marR="0" lvl="7" indent="0" algn="ctr" rtl="0">
              <a:lnSpc>
                <a:spcPct val="100000"/>
              </a:lnSpc>
              <a:spcBef>
                <a:spcPts val="2100"/>
              </a:spcBef>
              <a:spcAft>
                <a:spcPts val="0"/>
              </a:spcAft>
              <a:buClr>
                <a:srgbClr val="888888"/>
              </a:buClr>
              <a:buSzPts val="9400"/>
              <a:buFont typeface="Arial"/>
              <a:buNone/>
              <a:defRPr sz="9400" b="0" i="0" u="none" strike="noStrike" cap="none">
                <a:solidFill>
                  <a:srgbClr val="888888"/>
                </a:solidFill>
                <a:latin typeface="Calibri"/>
                <a:ea typeface="Calibri"/>
                <a:cs typeface="Calibri"/>
                <a:sym typeface="Calibri"/>
              </a:defRPr>
            </a:lvl8pPr>
            <a:lvl9pPr marL="17589500" marR="0" lvl="8" indent="0" algn="ctr" rtl="0">
              <a:lnSpc>
                <a:spcPct val="100000"/>
              </a:lnSpc>
              <a:spcBef>
                <a:spcPts val="2100"/>
              </a:spcBef>
              <a:spcAft>
                <a:spcPts val="0"/>
              </a:spcAft>
              <a:buClr>
                <a:srgbClr val="888888"/>
              </a:buClr>
              <a:buSzPts val="9400"/>
              <a:buFont typeface="Arial"/>
              <a:buNone/>
              <a:defRPr sz="9400" b="0" i="0" u="none" strike="noStrike" cap="none">
                <a:solidFill>
                  <a:srgbClr val="888888"/>
                </a:solidFill>
                <a:latin typeface="Calibri"/>
                <a:ea typeface="Calibri"/>
                <a:cs typeface="Calibri"/>
                <a:sym typeface="Calibri"/>
              </a:defRPr>
            </a:lvl9pPr>
          </a:lstStyle>
          <a:p>
            <a:endParaRPr/>
          </a:p>
        </p:txBody>
      </p:sp>
      <p:sp>
        <p:nvSpPr>
          <p:cNvPr id="14" name="Google Shape;14;p2"/>
          <p:cNvSpPr txBox="1">
            <a:spLocks noGrp="1"/>
          </p:cNvSpPr>
          <p:nvPr>
            <p:ph type="dt" idx="10"/>
          </p:nvPr>
        </p:nvSpPr>
        <p:spPr>
          <a:xfrm>
            <a:off x="2194559" y="30510481"/>
            <a:ext cx="10241100" cy="17529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L="2070100" marR="0" lvl="1" indent="-7620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L="4064000" marR="0" lvl="2"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L="6121400" marR="0" lvl="3"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L="8128000" marR="0" lvl="4"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L="10185400" marR="0" lvl="5"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L="12192000" marR="0" lvl="6"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L="14249400" marR="0" lvl="7"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L="16319500" marR="0" lvl="8"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15" name="Google Shape;15;p2"/>
          <p:cNvSpPr txBox="1">
            <a:spLocks noGrp="1"/>
          </p:cNvSpPr>
          <p:nvPr>
            <p:ph type="ftr" idx="11"/>
          </p:nvPr>
        </p:nvSpPr>
        <p:spPr>
          <a:xfrm>
            <a:off x="14996159" y="30510481"/>
            <a:ext cx="13898701" cy="17529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L="2070100" marR="0" lvl="1" indent="-7620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L="4064000" marR="0" lvl="2"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L="6121400" marR="0" lvl="3"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L="8128000" marR="0" lvl="4"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L="10185400" marR="0" lvl="5"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L="12192000" marR="0" lvl="6"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L="14249400" marR="0" lvl="7"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L="16319500" marR="0" lvl="8"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16" name="Google Shape;16;p2"/>
          <p:cNvSpPr txBox="1">
            <a:spLocks noGrp="1"/>
          </p:cNvSpPr>
          <p:nvPr>
            <p:ph type="sldNum" idx="12"/>
          </p:nvPr>
        </p:nvSpPr>
        <p:spPr>
          <a:xfrm>
            <a:off x="31455359" y="30510481"/>
            <a:ext cx="10241100" cy="1752900"/>
          </a:xfrm>
          <a:prstGeom prst="rect">
            <a:avLst/>
          </a:prstGeom>
          <a:noFill/>
          <a:ln>
            <a:noFill/>
          </a:ln>
        </p:spPr>
        <p:txBody>
          <a:bodyPr spcFirstLastPara="1" wrap="square" lIns="439625" tIns="219750" rIns="439625" bIns="219750" anchor="ctr" anchorCtr="0">
            <a:noAutofit/>
          </a:bodyPr>
          <a:lstStyle>
            <a:lvl1pPr marL="0" marR="0" lvl="0"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2194559" y="1318262"/>
            <a:ext cx="39501901" cy="54873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dk1"/>
              </a:buClr>
              <a:buSzPts val="1400"/>
              <a:buFont typeface="Calibri"/>
              <a:buNone/>
              <a:defRPr sz="210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Font typeface="Arial"/>
              <a:buNone/>
              <a:defRPr sz="1600"/>
            </a:lvl2pPr>
            <a:lvl3pPr lvl="2" indent="0" rtl="0">
              <a:spcBef>
                <a:spcPts val="0"/>
              </a:spcBef>
              <a:spcAft>
                <a:spcPts val="0"/>
              </a:spcAft>
              <a:buSzPts val="1400"/>
              <a:buFont typeface="Arial"/>
              <a:buNone/>
              <a:defRPr sz="1600"/>
            </a:lvl3pPr>
            <a:lvl4pPr lvl="3" indent="0" rtl="0">
              <a:spcBef>
                <a:spcPts val="0"/>
              </a:spcBef>
              <a:spcAft>
                <a:spcPts val="0"/>
              </a:spcAft>
              <a:buSzPts val="1400"/>
              <a:buFont typeface="Arial"/>
              <a:buNone/>
              <a:defRPr sz="1600"/>
            </a:lvl4pPr>
            <a:lvl5pPr lvl="4" indent="0" rtl="0">
              <a:spcBef>
                <a:spcPts val="0"/>
              </a:spcBef>
              <a:spcAft>
                <a:spcPts val="0"/>
              </a:spcAft>
              <a:buSzPts val="1400"/>
              <a:buFont typeface="Arial"/>
              <a:buNone/>
              <a:defRPr sz="1600"/>
            </a:lvl5pPr>
            <a:lvl6pPr lvl="5" indent="0" rtl="0">
              <a:spcBef>
                <a:spcPts val="0"/>
              </a:spcBef>
              <a:spcAft>
                <a:spcPts val="0"/>
              </a:spcAft>
              <a:buSzPts val="1400"/>
              <a:buFont typeface="Arial"/>
              <a:buNone/>
              <a:defRPr sz="1600"/>
            </a:lvl6pPr>
            <a:lvl7pPr lvl="6" indent="0" rtl="0">
              <a:spcBef>
                <a:spcPts val="0"/>
              </a:spcBef>
              <a:spcAft>
                <a:spcPts val="0"/>
              </a:spcAft>
              <a:buSzPts val="1400"/>
              <a:buFont typeface="Arial"/>
              <a:buNone/>
              <a:defRPr sz="1600"/>
            </a:lvl7pPr>
            <a:lvl8pPr lvl="7" indent="0" rtl="0">
              <a:spcBef>
                <a:spcPts val="0"/>
              </a:spcBef>
              <a:spcAft>
                <a:spcPts val="0"/>
              </a:spcAft>
              <a:buSzPts val="1400"/>
              <a:buFont typeface="Arial"/>
              <a:buNone/>
              <a:defRPr sz="1600"/>
            </a:lvl8pPr>
            <a:lvl9pPr lvl="8" indent="0" rtl="0">
              <a:spcBef>
                <a:spcPts val="0"/>
              </a:spcBef>
              <a:spcAft>
                <a:spcPts val="0"/>
              </a:spcAft>
              <a:buSzPts val="1400"/>
              <a:buFont typeface="Arial"/>
              <a:buNone/>
              <a:defRPr sz="1600"/>
            </a:lvl9pPr>
          </a:lstStyle>
          <a:p>
            <a:endParaRPr/>
          </a:p>
        </p:txBody>
      </p:sp>
      <p:sp>
        <p:nvSpPr>
          <p:cNvPr id="19" name="Google Shape;19;p3"/>
          <p:cNvSpPr txBox="1">
            <a:spLocks noGrp="1"/>
          </p:cNvSpPr>
          <p:nvPr>
            <p:ph type="body" idx="1"/>
          </p:nvPr>
        </p:nvSpPr>
        <p:spPr>
          <a:xfrm>
            <a:off x="2194559" y="7680962"/>
            <a:ext cx="39501901" cy="21724800"/>
          </a:xfrm>
          <a:prstGeom prst="rect">
            <a:avLst/>
          </a:prstGeom>
          <a:noFill/>
          <a:ln>
            <a:noFill/>
          </a:ln>
        </p:spPr>
        <p:txBody>
          <a:bodyPr spcFirstLastPara="1" wrap="square" lIns="91425" tIns="91425" rIns="91425" bIns="91425" anchor="t" anchorCtr="0">
            <a:noAutofit/>
          </a:bodyPr>
          <a:lstStyle>
            <a:lvl1pPr marL="457200" marR="0" lvl="0" indent="-1193800" algn="l" rtl="0">
              <a:lnSpc>
                <a:spcPct val="100000"/>
              </a:lnSpc>
              <a:spcBef>
                <a:spcPts val="3100"/>
              </a:spcBef>
              <a:spcAft>
                <a:spcPts val="0"/>
              </a:spcAft>
              <a:buClr>
                <a:schemeClr val="dk1"/>
              </a:buClr>
              <a:buSzPts val="15200"/>
              <a:buFont typeface="Arial"/>
              <a:buChar char="•"/>
              <a:defRPr sz="15200" b="0" i="0" u="none" strike="noStrike" cap="none">
                <a:solidFill>
                  <a:schemeClr val="dk1"/>
                </a:solidFill>
                <a:latin typeface="Calibri"/>
                <a:ea typeface="Calibri"/>
                <a:cs typeface="Calibri"/>
                <a:sym typeface="Calibri"/>
              </a:defRPr>
            </a:lvl1pPr>
            <a:lvl2pPr marL="914400" marR="0" lvl="1" indent="-1092200" algn="l" rtl="0">
              <a:lnSpc>
                <a:spcPct val="100000"/>
              </a:lnSpc>
              <a:spcBef>
                <a:spcPts val="2600"/>
              </a:spcBef>
              <a:spcAft>
                <a:spcPts val="0"/>
              </a:spcAft>
              <a:buClr>
                <a:schemeClr val="dk1"/>
              </a:buClr>
              <a:buSzPts val="13600"/>
              <a:buFont typeface="Arial"/>
              <a:buChar char="–"/>
              <a:defRPr sz="13600" b="0" i="0" u="none" strike="noStrike" cap="none">
                <a:solidFill>
                  <a:schemeClr val="dk1"/>
                </a:solidFill>
                <a:latin typeface="Calibri"/>
                <a:ea typeface="Calibri"/>
                <a:cs typeface="Calibri"/>
                <a:sym typeface="Calibri"/>
              </a:defRPr>
            </a:lvl2pPr>
            <a:lvl3pPr marL="1371600" marR="0" lvl="2" indent="-958850" algn="l" rtl="0">
              <a:lnSpc>
                <a:spcPct val="100000"/>
              </a:lnSpc>
              <a:spcBef>
                <a:spcPts val="2100"/>
              </a:spcBef>
              <a:spcAft>
                <a:spcPts val="0"/>
              </a:spcAft>
              <a:buClr>
                <a:schemeClr val="dk1"/>
              </a:buClr>
              <a:buSzPts val="11500"/>
              <a:buFont typeface="Arial"/>
              <a:buChar char="•"/>
              <a:defRPr sz="11500" b="0" i="0" u="none" strike="noStrike" cap="none">
                <a:solidFill>
                  <a:schemeClr val="dk1"/>
                </a:solidFill>
                <a:latin typeface="Calibri"/>
                <a:ea typeface="Calibri"/>
                <a:cs typeface="Calibri"/>
                <a:sym typeface="Calibri"/>
              </a:defRPr>
            </a:lvl3pPr>
            <a:lvl4pPr marL="1828800" marR="0" lvl="3"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4pPr>
            <a:lvl5pPr marL="2286000" marR="0" lvl="4"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5pPr>
            <a:lvl6pPr marL="2743200" marR="0" lvl="5"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6pPr>
            <a:lvl7pPr marL="3200400" marR="0" lvl="6"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7pPr>
            <a:lvl8pPr marL="3657600" marR="0" lvl="7"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8pPr>
            <a:lvl9pPr marL="4114800" marR="0" lvl="8"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9pPr>
          </a:lstStyle>
          <a:p>
            <a:endParaRPr/>
          </a:p>
        </p:txBody>
      </p:sp>
      <p:sp>
        <p:nvSpPr>
          <p:cNvPr id="20" name="Google Shape;20;p3"/>
          <p:cNvSpPr txBox="1">
            <a:spLocks noGrp="1"/>
          </p:cNvSpPr>
          <p:nvPr>
            <p:ph type="dt" idx="10"/>
          </p:nvPr>
        </p:nvSpPr>
        <p:spPr>
          <a:xfrm>
            <a:off x="2194559" y="30510481"/>
            <a:ext cx="10241100" cy="17529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L="2070100" marR="0" lvl="1" indent="-7620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L="4064000" marR="0" lvl="2"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L="6121400" marR="0" lvl="3"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L="8128000" marR="0" lvl="4"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L="10185400" marR="0" lvl="5"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L="12192000" marR="0" lvl="6"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L="14249400" marR="0" lvl="7"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L="16319500" marR="0" lvl="8"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21" name="Google Shape;21;p3"/>
          <p:cNvSpPr txBox="1">
            <a:spLocks noGrp="1"/>
          </p:cNvSpPr>
          <p:nvPr>
            <p:ph type="ftr" idx="11"/>
          </p:nvPr>
        </p:nvSpPr>
        <p:spPr>
          <a:xfrm>
            <a:off x="14996159" y="30510481"/>
            <a:ext cx="13898701" cy="17529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L="2070100" marR="0" lvl="1" indent="-7620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L="4064000" marR="0" lvl="2"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L="6121400" marR="0" lvl="3"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L="8128000" marR="0" lvl="4"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L="10185400" marR="0" lvl="5"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L="12192000" marR="0" lvl="6"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L="14249400" marR="0" lvl="7"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L="16319500" marR="0" lvl="8"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22" name="Google Shape;22;p3"/>
          <p:cNvSpPr txBox="1">
            <a:spLocks noGrp="1"/>
          </p:cNvSpPr>
          <p:nvPr>
            <p:ph type="sldNum" idx="12"/>
          </p:nvPr>
        </p:nvSpPr>
        <p:spPr>
          <a:xfrm>
            <a:off x="31455359" y="30510481"/>
            <a:ext cx="10241100" cy="1752900"/>
          </a:xfrm>
          <a:prstGeom prst="rect">
            <a:avLst/>
          </a:prstGeom>
          <a:noFill/>
          <a:ln>
            <a:noFill/>
          </a:ln>
        </p:spPr>
        <p:txBody>
          <a:bodyPr spcFirstLastPara="1" wrap="square" lIns="439625" tIns="219750" rIns="439625" bIns="219750" anchor="ctr" anchorCtr="0">
            <a:noAutofit/>
          </a:bodyPr>
          <a:lstStyle>
            <a:lvl1pPr marL="0" marR="0" lvl="0"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3467102" y="21153123"/>
            <a:ext cx="37307699" cy="65376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chemeClr val="dk1"/>
              </a:buClr>
              <a:buSzPts val="1400"/>
              <a:buFont typeface="Calibri"/>
              <a:buNone/>
              <a:defRPr sz="19400" b="1" i="0" u="none" strike="noStrike" cap="none">
                <a:solidFill>
                  <a:schemeClr val="dk1"/>
                </a:solidFill>
                <a:latin typeface="Calibri"/>
                <a:ea typeface="Calibri"/>
                <a:cs typeface="Calibri"/>
                <a:sym typeface="Calibri"/>
              </a:defRPr>
            </a:lvl1pPr>
            <a:lvl2pPr lvl="1" indent="0" rtl="0">
              <a:spcBef>
                <a:spcPts val="0"/>
              </a:spcBef>
              <a:spcAft>
                <a:spcPts val="0"/>
              </a:spcAft>
              <a:buSzPts val="1400"/>
              <a:buFont typeface="Arial"/>
              <a:buNone/>
              <a:defRPr sz="1600"/>
            </a:lvl2pPr>
            <a:lvl3pPr lvl="2" indent="0" rtl="0">
              <a:spcBef>
                <a:spcPts val="0"/>
              </a:spcBef>
              <a:spcAft>
                <a:spcPts val="0"/>
              </a:spcAft>
              <a:buSzPts val="1400"/>
              <a:buFont typeface="Arial"/>
              <a:buNone/>
              <a:defRPr sz="1600"/>
            </a:lvl3pPr>
            <a:lvl4pPr lvl="3" indent="0" rtl="0">
              <a:spcBef>
                <a:spcPts val="0"/>
              </a:spcBef>
              <a:spcAft>
                <a:spcPts val="0"/>
              </a:spcAft>
              <a:buSzPts val="1400"/>
              <a:buFont typeface="Arial"/>
              <a:buNone/>
              <a:defRPr sz="1600"/>
            </a:lvl4pPr>
            <a:lvl5pPr lvl="4" indent="0" rtl="0">
              <a:spcBef>
                <a:spcPts val="0"/>
              </a:spcBef>
              <a:spcAft>
                <a:spcPts val="0"/>
              </a:spcAft>
              <a:buSzPts val="1400"/>
              <a:buFont typeface="Arial"/>
              <a:buNone/>
              <a:defRPr sz="1600"/>
            </a:lvl5pPr>
            <a:lvl6pPr lvl="5" indent="0" rtl="0">
              <a:spcBef>
                <a:spcPts val="0"/>
              </a:spcBef>
              <a:spcAft>
                <a:spcPts val="0"/>
              </a:spcAft>
              <a:buSzPts val="1400"/>
              <a:buFont typeface="Arial"/>
              <a:buNone/>
              <a:defRPr sz="1600"/>
            </a:lvl6pPr>
            <a:lvl7pPr lvl="6" indent="0" rtl="0">
              <a:spcBef>
                <a:spcPts val="0"/>
              </a:spcBef>
              <a:spcAft>
                <a:spcPts val="0"/>
              </a:spcAft>
              <a:buSzPts val="1400"/>
              <a:buFont typeface="Arial"/>
              <a:buNone/>
              <a:defRPr sz="1600"/>
            </a:lvl7pPr>
            <a:lvl8pPr lvl="7" indent="0" rtl="0">
              <a:spcBef>
                <a:spcPts val="0"/>
              </a:spcBef>
              <a:spcAft>
                <a:spcPts val="0"/>
              </a:spcAft>
              <a:buSzPts val="1400"/>
              <a:buFont typeface="Arial"/>
              <a:buNone/>
              <a:defRPr sz="1600"/>
            </a:lvl8pPr>
            <a:lvl9pPr lvl="8" indent="0" rtl="0">
              <a:spcBef>
                <a:spcPts val="0"/>
              </a:spcBef>
              <a:spcAft>
                <a:spcPts val="0"/>
              </a:spcAft>
              <a:buSzPts val="1400"/>
              <a:buFont typeface="Arial"/>
              <a:buNone/>
              <a:defRPr sz="1600"/>
            </a:lvl9pPr>
          </a:lstStyle>
          <a:p>
            <a:endParaRPr/>
          </a:p>
        </p:txBody>
      </p:sp>
      <p:sp>
        <p:nvSpPr>
          <p:cNvPr id="25" name="Google Shape;25;p4"/>
          <p:cNvSpPr txBox="1">
            <a:spLocks noGrp="1"/>
          </p:cNvSpPr>
          <p:nvPr>
            <p:ph type="body" idx="1"/>
          </p:nvPr>
        </p:nvSpPr>
        <p:spPr>
          <a:xfrm>
            <a:off x="3467102" y="13952223"/>
            <a:ext cx="37307699" cy="72000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2100"/>
              </a:spcBef>
              <a:spcAft>
                <a:spcPts val="0"/>
              </a:spcAft>
              <a:buClr>
                <a:srgbClr val="888888"/>
              </a:buClr>
              <a:buSzPts val="15200"/>
              <a:buFont typeface="Arial"/>
              <a:buNone/>
              <a:defRPr sz="9400" b="0" i="0" u="none" strike="noStrike" cap="none">
                <a:solidFill>
                  <a:srgbClr val="888888"/>
                </a:solidFill>
                <a:latin typeface="Calibri"/>
                <a:ea typeface="Calibri"/>
                <a:cs typeface="Calibri"/>
                <a:sym typeface="Calibri"/>
              </a:defRPr>
            </a:lvl1pPr>
            <a:lvl2pPr marL="914400" marR="0" lvl="1" indent="-228600" algn="l" rtl="0">
              <a:lnSpc>
                <a:spcPct val="100000"/>
              </a:lnSpc>
              <a:spcBef>
                <a:spcPts val="1600"/>
              </a:spcBef>
              <a:spcAft>
                <a:spcPts val="0"/>
              </a:spcAft>
              <a:buClr>
                <a:srgbClr val="888888"/>
              </a:buClr>
              <a:buSzPts val="13600"/>
              <a:buFont typeface="Arial"/>
              <a:buNone/>
              <a:defRPr sz="8900" b="0" i="0" u="none" strike="noStrike" cap="none">
                <a:solidFill>
                  <a:srgbClr val="888888"/>
                </a:solidFill>
                <a:latin typeface="Calibri"/>
                <a:ea typeface="Calibri"/>
                <a:cs typeface="Calibri"/>
                <a:sym typeface="Calibri"/>
              </a:defRPr>
            </a:lvl2pPr>
            <a:lvl3pPr marL="1371600" marR="0" lvl="2" indent="-228600" algn="l" rtl="0">
              <a:lnSpc>
                <a:spcPct val="100000"/>
              </a:lnSpc>
              <a:spcBef>
                <a:spcPts val="1600"/>
              </a:spcBef>
              <a:spcAft>
                <a:spcPts val="0"/>
              </a:spcAft>
              <a:buClr>
                <a:srgbClr val="888888"/>
              </a:buClr>
              <a:buSzPts val="11500"/>
              <a:buFont typeface="Arial"/>
              <a:buNone/>
              <a:defRPr sz="7900" b="0" i="0" u="none" strike="noStrike" cap="none">
                <a:solidFill>
                  <a:srgbClr val="888888"/>
                </a:solidFill>
                <a:latin typeface="Calibri"/>
                <a:ea typeface="Calibri"/>
                <a:cs typeface="Calibri"/>
                <a:sym typeface="Calibri"/>
              </a:defRPr>
            </a:lvl3pPr>
            <a:lvl4pPr marL="1828800" marR="0" lvl="3" indent="-228600" algn="l" rtl="0">
              <a:lnSpc>
                <a:spcPct val="100000"/>
              </a:lnSpc>
              <a:spcBef>
                <a:spcPts val="1600"/>
              </a:spcBef>
              <a:spcAft>
                <a:spcPts val="0"/>
              </a:spcAft>
              <a:buClr>
                <a:srgbClr val="888888"/>
              </a:buClr>
              <a:buSzPts val="9400"/>
              <a:buFont typeface="Arial"/>
              <a:buNone/>
              <a:defRPr sz="6800" b="0" i="0" u="none" strike="noStrike" cap="none">
                <a:solidFill>
                  <a:srgbClr val="888888"/>
                </a:solidFill>
                <a:latin typeface="Calibri"/>
                <a:ea typeface="Calibri"/>
                <a:cs typeface="Calibri"/>
                <a:sym typeface="Calibri"/>
              </a:defRPr>
            </a:lvl4pPr>
            <a:lvl5pPr marL="2286000" marR="0" lvl="4" indent="-228600" algn="l" rtl="0">
              <a:lnSpc>
                <a:spcPct val="100000"/>
              </a:lnSpc>
              <a:spcBef>
                <a:spcPts val="1600"/>
              </a:spcBef>
              <a:spcAft>
                <a:spcPts val="0"/>
              </a:spcAft>
              <a:buClr>
                <a:srgbClr val="888888"/>
              </a:buClr>
              <a:buSzPts val="9400"/>
              <a:buFont typeface="Arial"/>
              <a:buNone/>
              <a:defRPr sz="6800" b="0" i="0" u="none" strike="noStrike" cap="none">
                <a:solidFill>
                  <a:srgbClr val="888888"/>
                </a:solidFill>
                <a:latin typeface="Calibri"/>
                <a:ea typeface="Calibri"/>
                <a:cs typeface="Calibri"/>
                <a:sym typeface="Calibri"/>
              </a:defRPr>
            </a:lvl5pPr>
            <a:lvl6pPr marL="2743200" marR="0" lvl="5" indent="-228600" algn="l" rtl="0">
              <a:lnSpc>
                <a:spcPct val="100000"/>
              </a:lnSpc>
              <a:spcBef>
                <a:spcPts val="1600"/>
              </a:spcBef>
              <a:spcAft>
                <a:spcPts val="0"/>
              </a:spcAft>
              <a:buClr>
                <a:srgbClr val="888888"/>
              </a:buClr>
              <a:buSzPts val="9400"/>
              <a:buFont typeface="Arial"/>
              <a:buNone/>
              <a:defRPr sz="6800" b="0" i="0" u="none" strike="noStrike" cap="none">
                <a:solidFill>
                  <a:srgbClr val="888888"/>
                </a:solidFill>
                <a:latin typeface="Calibri"/>
                <a:ea typeface="Calibri"/>
                <a:cs typeface="Calibri"/>
                <a:sym typeface="Calibri"/>
              </a:defRPr>
            </a:lvl6pPr>
            <a:lvl7pPr marL="3200400" marR="0" lvl="6" indent="-228600" algn="l" rtl="0">
              <a:lnSpc>
                <a:spcPct val="100000"/>
              </a:lnSpc>
              <a:spcBef>
                <a:spcPts val="1600"/>
              </a:spcBef>
              <a:spcAft>
                <a:spcPts val="0"/>
              </a:spcAft>
              <a:buClr>
                <a:srgbClr val="888888"/>
              </a:buClr>
              <a:buSzPts val="9400"/>
              <a:buFont typeface="Arial"/>
              <a:buNone/>
              <a:defRPr sz="6800" b="0" i="0" u="none" strike="noStrike" cap="none">
                <a:solidFill>
                  <a:srgbClr val="888888"/>
                </a:solidFill>
                <a:latin typeface="Calibri"/>
                <a:ea typeface="Calibri"/>
                <a:cs typeface="Calibri"/>
                <a:sym typeface="Calibri"/>
              </a:defRPr>
            </a:lvl7pPr>
            <a:lvl8pPr marL="3657600" marR="0" lvl="7" indent="-228600" algn="l" rtl="0">
              <a:lnSpc>
                <a:spcPct val="100000"/>
              </a:lnSpc>
              <a:spcBef>
                <a:spcPts val="1600"/>
              </a:spcBef>
              <a:spcAft>
                <a:spcPts val="0"/>
              </a:spcAft>
              <a:buClr>
                <a:srgbClr val="888888"/>
              </a:buClr>
              <a:buSzPts val="9400"/>
              <a:buFont typeface="Arial"/>
              <a:buNone/>
              <a:defRPr sz="6800" b="0" i="0" u="none" strike="noStrike" cap="none">
                <a:solidFill>
                  <a:srgbClr val="888888"/>
                </a:solidFill>
                <a:latin typeface="Calibri"/>
                <a:ea typeface="Calibri"/>
                <a:cs typeface="Calibri"/>
                <a:sym typeface="Calibri"/>
              </a:defRPr>
            </a:lvl8pPr>
            <a:lvl9pPr marL="4114800" marR="0" lvl="8" indent="-228600" algn="l" rtl="0">
              <a:lnSpc>
                <a:spcPct val="100000"/>
              </a:lnSpc>
              <a:spcBef>
                <a:spcPts val="1600"/>
              </a:spcBef>
              <a:spcAft>
                <a:spcPts val="0"/>
              </a:spcAft>
              <a:buClr>
                <a:srgbClr val="888888"/>
              </a:buClr>
              <a:buSzPts val="9400"/>
              <a:buFont typeface="Arial"/>
              <a:buNone/>
              <a:defRPr sz="6800" b="0" i="0" u="none" strike="noStrike" cap="none">
                <a:solidFill>
                  <a:srgbClr val="888888"/>
                </a:solidFill>
                <a:latin typeface="Calibri"/>
                <a:ea typeface="Calibri"/>
                <a:cs typeface="Calibri"/>
                <a:sym typeface="Calibri"/>
              </a:defRPr>
            </a:lvl9pPr>
          </a:lstStyle>
          <a:p>
            <a:endParaRPr/>
          </a:p>
        </p:txBody>
      </p:sp>
      <p:sp>
        <p:nvSpPr>
          <p:cNvPr id="26" name="Google Shape;26;p4"/>
          <p:cNvSpPr txBox="1">
            <a:spLocks noGrp="1"/>
          </p:cNvSpPr>
          <p:nvPr>
            <p:ph type="dt" idx="10"/>
          </p:nvPr>
        </p:nvSpPr>
        <p:spPr>
          <a:xfrm>
            <a:off x="2194559" y="30510481"/>
            <a:ext cx="10241100" cy="17529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L="2070100" marR="0" lvl="1" indent="-7620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L="4064000" marR="0" lvl="2"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L="6121400" marR="0" lvl="3"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L="8128000" marR="0" lvl="4"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L="10185400" marR="0" lvl="5"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L="12192000" marR="0" lvl="6"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L="14249400" marR="0" lvl="7"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L="16319500" marR="0" lvl="8"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27" name="Google Shape;27;p4"/>
          <p:cNvSpPr txBox="1">
            <a:spLocks noGrp="1"/>
          </p:cNvSpPr>
          <p:nvPr>
            <p:ph type="ftr" idx="11"/>
          </p:nvPr>
        </p:nvSpPr>
        <p:spPr>
          <a:xfrm>
            <a:off x="14996159" y="30510481"/>
            <a:ext cx="13898701" cy="17529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L="2070100" marR="0" lvl="1" indent="-7620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L="4064000" marR="0" lvl="2"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L="6121400" marR="0" lvl="3"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L="8128000" marR="0" lvl="4"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L="10185400" marR="0" lvl="5"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L="12192000" marR="0" lvl="6"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L="14249400" marR="0" lvl="7"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L="16319500" marR="0" lvl="8"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28" name="Google Shape;28;p4"/>
          <p:cNvSpPr txBox="1">
            <a:spLocks noGrp="1"/>
          </p:cNvSpPr>
          <p:nvPr>
            <p:ph type="sldNum" idx="12"/>
          </p:nvPr>
        </p:nvSpPr>
        <p:spPr>
          <a:xfrm>
            <a:off x="31455359" y="30510481"/>
            <a:ext cx="10241100" cy="1752900"/>
          </a:xfrm>
          <a:prstGeom prst="rect">
            <a:avLst/>
          </a:prstGeom>
          <a:noFill/>
          <a:ln>
            <a:noFill/>
          </a:ln>
        </p:spPr>
        <p:txBody>
          <a:bodyPr spcFirstLastPara="1" wrap="square" lIns="439625" tIns="219750" rIns="439625" bIns="219750" anchor="ctr" anchorCtr="0">
            <a:noAutofit/>
          </a:bodyPr>
          <a:lstStyle>
            <a:lvl1pPr marL="0" marR="0" lvl="0"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2194559" y="1318262"/>
            <a:ext cx="39501901" cy="54873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dk1"/>
              </a:buClr>
              <a:buSzPts val="1400"/>
              <a:buFont typeface="Calibri"/>
              <a:buNone/>
              <a:defRPr sz="210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Font typeface="Arial"/>
              <a:buNone/>
              <a:defRPr sz="1600"/>
            </a:lvl2pPr>
            <a:lvl3pPr lvl="2" indent="0" rtl="0">
              <a:spcBef>
                <a:spcPts val="0"/>
              </a:spcBef>
              <a:spcAft>
                <a:spcPts val="0"/>
              </a:spcAft>
              <a:buSzPts val="1400"/>
              <a:buFont typeface="Arial"/>
              <a:buNone/>
              <a:defRPr sz="1600"/>
            </a:lvl3pPr>
            <a:lvl4pPr lvl="3" indent="0" rtl="0">
              <a:spcBef>
                <a:spcPts val="0"/>
              </a:spcBef>
              <a:spcAft>
                <a:spcPts val="0"/>
              </a:spcAft>
              <a:buSzPts val="1400"/>
              <a:buFont typeface="Arial"/>
              <a:buNone/>
              <a:defRPr sz="1600"/>
            </a:lvl4pPr>
            <a:lvl5pPr lvl="4" indent="0" rtl="0">
              <a:spcBef>
                <a:spcPts val="0"/>
              </a:spcBef>
              <a:spcAft>
                <a:spcPts val="0"/>
              </a:spcAft>
              <a:buSzPts val="1400"/>
              <a:buFont typeface="Arial"/>
              <a:buNone/>
              <a:defRPr sz="1600"/>
            </a:lvl5pPr>
            <a:lvl6pPr lvl="5" indent="0" rtl="0">
              <a:spcBef>
                <a:spcPts val="0"/>
              </a:spcBef>
              <a:spcAft>
                <a:spcPts val="0"/>
              </a:spcAft>
              <a:buSzPts val="1400"/>
              <a:buFont typeface="Arial"/>
              <a:buNone/>
              <a:defRPr sz="1600"/>
            </a:lvl6pPr>
            <a:lvl7pPr lvl="6" indent="0" rtl="0">
              <a:spcBef>
                <a:spcPts val="0"/>
              </a:spcBef>
              <a:spcAft>
                <a:spcPts val="0"/>
              </a:spcAft>
              <a:buSzPts val="1400"/>
              <a:buFont typeface="Arial"/>
              <a:buNone/>
              <a:defRPr sz="1600"/>
            </a:lvl7pPr>
            <a:lvl8pPr lvl="7" indent="0" rtl="0">
              <a:spcBef>
                <a:spcPts val="0"/>
              </a:spcBef>
              <a:spcAft>
                <a:spcPts val="0"/>
              </a:spcAft>
              <a:buSzPts val="1400"/>
              <a:buFont typeface="Arial"/>
              <a:buNone/>
              <a:defRPr sz="1600"/>
            </a:lvl8pPr>
            <a:lvl9pPr lvl="8" indent="0" rtl="0">
              <a:spcBef>
                <a:spcPts val="0"/>
              </a:spcBef>
              <a:spcAft>
                <a:spcPts val="0"/>
              </a:spcAft>
              <a:buSzPts val="1400"/>
              <a:buFont typeface="Arial"/>
              <a:buNone/>
              <a:defRPr sz="1600"/>
            </a:lvl9pPr>
          </a:lstStyle>
          <a:p>
            <a:endParaRPr/>
          </a:p>
        </p:txBody>
      </p:sp>
      <p:sp>
        <p:nvSpPr>
          <p:cNvPr id="31" name="Google Shape;31;p5"/>
          <p:cNvSpPr txBox="1">
            <a:spLocks noGrp="1"/>
          </p:cNvSpPr>
          <p:nvPr>
            <p:ph type="body" idx="1"/>
          </p:nvPr>
        </p:nvSpPr>
        <p:spPr>
          <a:xfrm>
            <a:off x="2194559" y="7680962"/>
            <a:ext cx="19385100" cy="21724800"/>
          </a:xfrm>
          <a:prstGeom prst="rect">
            <a:avLst/>
          </a:prstGeom>
          <a:noFill/>
          <a:ln>
            <a:noFill/>
          </a:ln>
        </p:spPr>
        <p:txBody>
          <a:bodyPr spcFirstLastPara="1" wrap="square" lIns="91425" tIns="91425" rIns="91425" bIns="91425" anchor="t" anchorCtr="0">
            <a:noAutofit/>
          </a:bodyPr>
          <a:lstStyle>
            <a:lvl1pPr marL="457200" marR="0" lvl="0" indent="-1092200" algn="l" rtl="0">
              <a:lnSpc>
                <a:spcPct val="100000"/>
              </a:lnSpc>
              <a:spcBef>
                <a:spcPts val="2600"/>
              </a:spcBef>
              <a:spcAft>
                <a:spcPts val="0"/>
              </a:spcAft>
              <a:buClr>
                <a:schemeClr val="dk1"/>
              </a:buClr>
              <a:buSzPts val="13600"/>
              <a:buFont typeface="Arial"/>
              <a:buChar char="•"/>
              <a:defRPr sz="13600" b="0" i="0" u="none" strike="noStrike" cap="none">
                <a:solidFill>
                  <a:schemeClr val="dk1"/>
                </a:solidFill>
                <a:latin typeface="Calibri"/>
                <a:ea typeface="Calibri"/>
                <a:cs typeface="Calibri"/>
                <a:sym typeface="Calibri"/>
              </a:defRPr>
            </a:lvl1pPr>
            <a:lvl2pPr marL="914400" marR="0" lvl="1" indent="-958850" algn="l" rtl="0">
              <a:lnSpc>
                <a:spcPct val="100000"/>
              </a:lnSpc>
              <a:spcBef>
                <a:spcPts val="2100"/>
              </a:spcBef>
              <a:spcAft>
                <a:spcPts val="0"/>
              </a:spcAft>
              <a:buClr>
                <a:schemeClr val="dk1"/>
              </a:buClr>
              <a:buSzPts val="11500"/>
              <a:buFont typeface="Arial"/>
              <a:buChar char="–"/>
              <a:defRPr sz="11500" b="0" i="0" u="none" strike="noStrike" cap="none">
                <a:solidFill>
                  <a:schemeClr val="dk1"/>
                </a:solidFill>
                <a:latin typeface="Calibri"/>
                <a:ea typeface="Calibri"/>
                <a:cs typeface="Calibri"/>
                <a:sym typeface="Calibri"/>
              </a:defRPr>
            </a:lvl2pPr>
            <a:lvl3pPr marL="1371600" marR="0" lvl="2"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3pPr>
            <a:lvl4pPr marL="1828800" marR="0" lvl="3" indent="-793750" algn="l" rtl="0">
              <a:lnSpc>
                <a:spcPct val="100000"/>
              </a:lnSpc>
              <a:spcBef>
                <a:spcPts val="1600"/>
              </a:spcBef>
              <a:spcAft>
                <a:spcPts val="0"/>
              </a:spcAft>
              <a:buClr>
                <a:schemeClr val="dk1"/>
              </a:buClr>
              <a:buSzPts val="8900"/>
              <a:buFont typeface="Arial"/>
              <a:buChar char="–"/>
              <a:defRPr sz="8900" b="0" i="0" u="none" strike="noStrike" cap="none">
                <a:solidFill>
                  <a:schemeClr val="dk1"/>
                </a:solidFill>
                <a:latin typeface="Calibri"/>
                <a:ea typeface="Calibri"/>
                <a:cs typeface="Calibri"/>
                <a:sym typeface="Calibri"/>
              </a:defRPr>
            </a:lvl4pPr>
            <a:lvl5pPr marL="2286000" marR="0" lvl="4" indent="-793750" algn="l" rtl="0">
              <a:lnSpc>
                <a:spcPct val="100000"/>
              </a:lnSpc>
              <a:spcBef>
                <a:spcPts val="1600"/>
              </a:spcBef>
              <a:spcAft>
                <a:spcPts val="0"/>
              </a:spcAft>
              <a:buClr>
                <a:schemeClr val="dk1"/>
              </a:buClr>
              <a:buSzPts val="8900"/>
              <a:buFont typeface="Arial"/>
              <a:buChar char="»"/>
              <a:defRPr sz="8900" b="0" i="0" u="none" strike="noStrike" cap="none">
                <a:solidFill>
                  <a:schemeClr val="dk1"/>
                </a:solidFill>
                <a:latin typeface="Calibri"/>
                <a:ea typeface="Calibri"/>
                <a:cs typeface="Calibri"/>
                <a:sym typeface="Calibri"/>
              </a:defRPr>
            </a:lvl5pPr>
            <a:lvl6pPr marL="2743200" marR="0" lvl="5" indent="-793750" algn="l" rtl="0">
              <a:lnSpc>
                <a:spcPct val="100000"/>
              </a:lnSpc>
              <a:spcBef>
                <a:spcPts val="1600"/>
              </a:spcBef>
              <a:spcAft>
                <a:spcPts val="0"/>
              </a:spcAft>
              <a:buClr>
                <a:schemeClr val="dk1"/>
              </a:buClr>
              <a:buSzPts val="8900"/>
              <a:buFont typeface="Arial"/>
              <a:buChar char="•"/>
              <a:defRPr sz="8900" b="0" i="0" u="none" strike="noStrike" cap="none">
                <a:solidFill>
                  <a:schemeClr val="dk1"/>
                </a:solidFill>
                <a:latin typeface="Calibri"/>
                <a:ea typeface="Calibri"/>
                <a:cs typeface="Calibri"/>
                <a:sym typeface="Calibri"/>
              </a:defRPr>
            </a:lvl6pPr>
            <a:lvl7pPr marL="3200400" marR="0" lvl="6" indent="-793750" algn="l" rtl="0">
              <a:lnSpc>
                <a:spcPct val="100000"/>
              </a:lnSpc>
              <a:spcBef>
                <a:spcPts val="1600"/>
              </a:spcBef>
              <a:spcAft>
                <a:spcPts val="0"/>
              </a:spcAft>
              <a:buClr>
                <a:schemeClr val="dk1"/>
              </a:buClr>
              <a:buSzPts val="8900"/>
              <a:buFont typeface="Arial"/>
              <a:buChar char="•"/>
              <a:defRPr sz="8900" b="0" i="0" u="none" strike="noStrike" cap="none">
                <a:solidFill>
                  <a:schemeClr val="dk1"/>
                </a:solidFill>
                <a:latin typeface="Calibri"/>
                <a:ea typeface="Calibri"/>
                <a:cs typeface="Calibri"/>
                <a:sym typeface="Calibri"/>
              </a:defRPr>
            </a:lvl7pPr>
            <a:lvl8pPr marL="3657600" marR="0" lvl="7" indent="-793750" algn="l" rtl="0">
              <a:lnSpc>
                <a:spcPct val="100000"/>
              </a:lnSpc>
              <a:spcBef>
                <a:spcPts val="1600"/>
              </a:spcBef>
              <a:spcAft>
                <a:spcPts val="0"/>
              </a:spcAft>
              <a:buClr>
                <a:schemeClr val="dk1"/>
              </a:buClr>
              <a:buSzPts val="8900"/>
              <a:buFont typeface="Arial"/>
              <a:buChar char="•"/>
              <a:defRPr sz="8900" b="0" i="0" u="none" strike="noStrike" cap="none">
                <a:solidFill>
                  <a:schemeClr val="dk1"/>
                </a:solidFill>
                <a:latin typeface="Calibri"/>
                <a:ea typeface="Calibri"/>
                <a:cs typeface="Calibri"/>
                <a:sym typeface="Calibri"/>
              </a:defRPr>
            </a:lvl8pPr>
            <a:lvl9pPr marL="4114800" marR="0" lvl="8" indent="-793750" algn="l" rtl="0">
              <a:lnSpc>
                <a:spcPct val="100000"/>
              </a:lnSpc>
              <a:spcBef>
                <a:spcPts val="1600"/>
              </a:spcBef>
              <a:spcAft>
                <a:spcPts val="0"/>
              </a:spcAft>
              <a:buClr>
                <a:schemeClr val="dk1"/>
              </a:buClr>
              <a:buSzPts val="8900"/>
              <a:buFont typeface="Arial"/>
              <a:buChar char="•"/>
              <a:defRPr sz="8900" b="0" i="0" u="none" strike="noStrike" cap="none">
                <a:solidFill>
                  <a:schemeClr val="dk1"/>
                </a:solidFill>
                <a:latin typeface="Calibri"/>
                <a:ea typeface="Calibri"/>
                <a:cs typeface="Calibri"/>
                <a:sym typeface="Calibri"/>
              </a:defRPr>
            </a:lvl9pPr>
          </a:lstStyle>
          <a:p>
            <a:endParaRPr/>
          </a:p>
        </p:txBody>
      </p:sp>
      <p:sp>
        <p:nvSpPr>
          <p:cNvPr id="32" name="Google Shape;32;p5"/>
          <p:cNvSpPr txBox="1">
            <a:spLocks noGrp="1"/>
          </p:cNvSpPr>
          <p:nvPr>
            <p:ph type="body" idx="2"/>
          </p:nvPr>
        </p:nvSpPr>
        <p:spPr>
          <a:xfrm>
            <a:off x="22311359" y="7680962"/>
            <a:ext cx="19385100" cy="21724800"/>
          </a:xfrm>
          <a:prstGeom prst="rect">
            <a:avLst/>
          </a:prstGeom>
          <a:noFill/>
          <a:ln>
            <a:noFill/>
          </a:ln>
        </p:spPr>
        <p:txBody>
          <a:bodyPr spcFirstLastPara="1" wrap="square" lIns="91425" tIns="91425" rIns="91425" bIns="91425" anchor="t" anchorCtr="0">
            <a:noAutofit/>
          </a:bodyPr>
          <a:lstStyle>
            <a:lvl1pPr marL="457200" marR="0" lvl="0" indent="-1092200" algn="l" rtl="0">
              <a:lnSpc>
                <a:spcPct val="100000"/>
              </a:lnSpc>
              <a:spcBef>
                <a:spcPts val="2600"/>
              </a:spcBef>
              <a:spcAft>
                <a:spcPts val="0"/>
              </a:spcAft>
              <a:buClr>
                <a:schemeClr val="dk1"/>
              </a:buClr>
              <a:buSzPts val="13600"/>
              <a:buFont typeface="Arial"/>
              <a:buChar char="•"/>
              <a:defRPr sz="13600" b="0" i="0" u="none" strike="noStrike" cap="none">
                <a:solidFill>
                  <a:schemeClr val="dk1"/>
                </a:solidFill>
                <a:latin typeface="Calibri"/>
                <a:ea typeface="Calibri"/>
                <a:cs typeface="Calibri"/>
                <a:sym typeface="Calibri"/>
              </a:defRPr>
            </a:lvl1pPr>
            <a:lvl2pPr marL="914400" marR="0" lvl="1" indent="-958850" algn="l" rtl="0">
              <a:lnSpc>
                <a:spcPct val="100000"/>
              </a:lnSpc>
              <a:spcBef>
                <a:spcPts val="2100"/>
              </a:spcBef>
              <a:spcAft>
                <a:spcPts val="0"/>
              </a:spcAft>
              <a:buClr>
                <a:schemeClr val="dk1"/>
              </a:buClr>
              <a:buSzPts val="11500"/>
              <a:buFont typeface="Arial"/>
              <a:buChar char="–"/>
              <a:defRPr sz="11500" b="0" i="0" u="none" strike="noStrike" cap="none">
                <a:solidFill>
                  <a:schemeClr val="dk1"/>
                </a:solidFill>
                <a:latin typeface="Calibri"/>
                <a:ea typeface="Calibri"/>
                <a:cs typeface="Calibri"/>
                <a:sym typeface="Calibri"/>
              </a:defRPr>
            </a:lvl2pPr>
            <a:lvl3pPr marL="1371600" marR="0" lvl="2"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3pPr>
            <a:lvl4pPr marL="1828800" marR="0" lvl="3" indent="-793750" algn="l" rtl="0">
              <a:lnSpc>
                <a:spcPct val="100000"/>
              </a:lnSpc>
              <a:spcBef>
                <a:spcPts val="1600"/>
              </a:spcBef>
              <a:spcAft>
                <a:spcPts val="0"/>
              </a:spcAft>
              <a:buClr>
                <a:schemeClr val="dk1"/>
              </a:buClr>
              <a:buSzPts val="8900"/>
              <a:buFont typeface="Arial"/>
              <a:buChar char="–"/>
              <a:defRPr sz="8900" b="0" i="0" u="none" strike="noStrike" cap="none">
                <a:solidFill>
                  <a:schemeClr val="dk1"/>
                </a:solidFill>
                <a:latin typeface="Calibri"/>
                <a:ea typeface="Calibri"/>
                <a:cs typeface="Calibri"/>
                <a:sym typeface="Calibri"/>
              </a:defRPr>
            </a:lvl4pPr>
            <a:lvl5pPr marL="2286000" marR="0" lvl="4" indent="-793750" algn="l" rtl="0">
              <a:lnSpc>
                <a:spcPct val="100000"/>
              </a:lnSpc>
              <a:spcBef>
                <a:spcPts val="1600"/>
              </a:spcBef>
              <a:spcAft>
                <a:spcPts val="0"/>
              </a:spcAft>
              <a:buClr>
                <a:schemeClr val="dk1"/>
              </a:buClr>
              <a:buSzPts val="8900"/>
              <a:buFont typeface="Arial"/>
              <a:buChar char="»"/>
              <a:defRPr sz="8900" b="0" i="0" u="none" strike="noStrike" cap="none">
                <a:solidFill>
                  <a:schemeClr val="dk1"/>
                </a:solidFill>
                <a:latin typeface="Calibri"/>
                <a:ea typeface="Calibri"/>
                <a:cs typeface="Calibri"/>
                <a:sym typeface="Calibri"/>
              </a:defRPr>
            </a:lvl5pPr>
            <a:lvl6pPr marL="2743200" marR="0" lvl="5" indent="-793750" algn="l" rtl="0">
              <a:lnSpc>
                <a:spcPct val="100000"/>
              </a:lnSpc>
              <a:spcBef>
                <a:spcPts val="1600"/>
              </a:spcBef>
              <a:spcAft>
                <a:spcPts val="0"/>
              </a:spcAft>
              <a:buClr>
                <a:schemeClr val="dk1"/>
              </a:buClr>
              <a:buSzPts val="8900"/>
              <a:buFont typeface="Arial"/>
              <a:buChar char="•"/>
              <a:defRPr sz="8900" b="0" i="0" u="none" strike="noStrike" cap="none">
                <a:solidFill>
                  <a:schemeClr val="dk1"/>
                </a:solidFill>
                <a:latin typeface="Calibri"/>
                <a:ea typeface="Calibri"/>
                <a:cs typeface="Calibri"/>
                <a:sym typeface="Calibri"/>
              </a:defRPr>
            </a:lvl6pPr>
            <a:lvl7pPr marL="3200400" marR="0" lvl="6" indent="-793750" algn="l" rtl="0">
              <a:lnSpc>
                <a:spcPct val="100000"/>
              </a:lnSpc>
              <a:spcBef>
                <a:spcPts val="1600"/>
              </a:spcBef>
              <a:spcAft>
                <a:spcPts val="0"/>
              </a:spcAft>
              <a:buClr>
                <a:schemeClr val="dk1"/>
              </a:buClr>
              <a:buSzPts val="8900"/>
              <a:buFont typeface="Arial"/>
              <a:buChar char="•"/>
              <a:defRPr sz="8900" b="0" i="0" u="none" strike="noStrike" cap="none">
                <a:solidFill>
                  <a:schemeClr val="dk1"/>
                </a:solidFill>
                <a:latin typeface="Calibri"/>
                <a:ea typeface="Calibri"/>
                <a:cs typeface="Calibri"/>
                <a:sym typeface="Calibri"/>
              </a:defRPr>
            </a:lvl7pPr>
            <a:lvl8pPr marL="3657600" marR="0" lvl="7" indent="-793750" algn="l" rtl="0">
              <a:lnSpc>
                <a:spcPct val="100000"/>
              </a:lnSpc>
              <a:spcBef>
                <a:spcPts val="1600"/>
              </a:spcBef>
              <a:spcAft>
                <a:spcPts val="0"/>
              </a:spcAft>
              <a:buClr>
                <a:schemeClr val="dk1"/>
              </a:buClr>
              <a:buSzPts val="8900"/>
              <a:buFont typeface="Arial"/>
              <a:buChar char="•"/>
              <a:defRPr sz="8900" b="0" i="0" u="none" strike="noStrike" cap="none">
                <a:solidFill>
                  <a:schemeClr val="dk1"/>
                </a:solidFill>
                <a:latin typeface="Calibri"/>
                <a:ea typeface="Calibri"/>
                <a:cs typeface="Calibri"/>
                <a:sym typeface="Calibri"/>
              </a:defRPr>
            </a:lvl8pPr>
            <a:lvl9pPr marL="4114800" marR="0" lvl="8" indent="-793750" algn="l" rtl="0">
              <a:lnSpc>
                <a:spcPct val="100000"/>
              </a:lnSpc>
              <a:spcBef>
                <a:spcPts val="1600"/>
              </a:spcBef>
              <a:spcAft>
                <a:spcPts val="0"/>
              </a:spcAft>
              <a:buClr>
                <a:schemeClr val="dk1"/>
              </a:buClr>
              <a:buSzPts val="8900"/>
              <a:buFont typeface="Arial"/>
              <a:buChar char="•"/>
              <a:defRPr sz="8900" b="0" i="0" u="none" strike="noStrike" cap="none">
                <a:solidFill>
                  <a:schemeClr val="dk1"/>
                </a:solidFill>
                <a:latin typeface="Calibri"/>
                <a:ea typeface="Calibri"/>
                <a:cs typeface="Calibri"/>
                <a:sym typeface="Calibri"/>
              </a:defRPr>
            </a:lvl9pPr>
          </a:lstStyle>
          <a:p>
            <a:endParaRPr/>
          </a:p>
        </p:txBody>
      </p:sp>
      <p:sp>
        <p:nvSpPr>
          <p:cNvPr id="33" name="Google Shape;33;p5"/>
          <p:cNvSpPr txBox="1">
            <a:spLocks noGrp="1"/>
          </p:cNvSpPr>
          <p:nvPr>
            <p:ph type="dt" idx="10"/>
          </p:nvPr>
        </p:nvSpPr>
        <p:spPr>
          <a:xfrm>
            <a:off x="2194559" y="30510481"/>
            <a:ext cx="10241100" cy="17529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L="2070100" marR="0" lvl="1" indent="-7620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L="4064000" marR="0" lvl="2"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L="6121400" marR="0" lvl="3"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L="8128000" marR="0" lvl="4"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L="10185400" marR="0" lvl="5"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L="12192000" marR="0" lvl="6"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L="14249400" marR="0" lvl="7"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L="16319500" marR="0" lvl="8"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34" name="Google Shape;34;p5"/>
          <p:cNvSpPr txBox="1">
            <a:spLocks noGrp="1"/>
          </p:cNvSpPr>
          <p:nvPr>
            <p:ph type="ftr" idx="11"/>
          </p:nvPr>
        </p:nvSpPr>
        <p:spPr>
          <a:xfrm>
            <a:off x="14996159" y="30510481"/>
            <a:ext cx="13898701" cy="17529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L="2070100" marR="0" lvl="1" indent="-7620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L="4064000" marR="0" lvl="2"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L="6121400" marR="0" lvl="3"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L="8128000" marR="0" lvl="4"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L="10185400" marR="0" lvl="5"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L="12192000" marR="0" lvl="6"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L="14249400" marR="0" lvl="7"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L="16319500" marR="0" lvl="8"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35" name="Google Shape;35;p5"/>
          <p:cNvSpPr txBox="1">
            <a:spLocks noGrp="1"/>
          </p:cNvSpPr>
          <p:nvPr>
            <p:ph type="sldNum" idx="12"/>
          </p:nvPr>
        </p:nvSpPr>
        <p:spPr>
          <a:xfrm>
            <a:off x="31455359" y="30510481"/>
            <a:ext cx="10241100" cy="1752900"/>
          </a:xfrm>
          <a:prstGeom prst="rect">
            <a:avLst/>
          </a:prstGeom>
          <a:noFill/>
          <a:ln>
            <a:noFill/>
          </a:ln>
        </p:spPr>
        <p:txBody>
          <a:bodyPr spcFirstLastPara="1" wrap="square" lIns="439625" tIns="219750" rIns="439625" bIns="219750" anchor="ctr" anchorCtr="0">
            <a:noAutofit/>
          </a:bodyPr>
          <a:lstStyle>
            <a:lvl1pPr marL="0" marR="0" lvl="0"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2194559" y="1318262"/>
            <a:ext cx="39501901" cy="54873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dk1"/>
              </a:buClr>
              <a:buSzPts val="1400"/>
              <a:buFont typeface="Calibri"/>
              <a:buNone/>
              <a:defRPr sz="210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Font typeface="Arial"/>
              <a:buNone/>
              <a:defRPr sz="1600"/>
            </a:lvl2pPr>
            <a:lvl3pPr lvl="2" indent="0" rtl="0">
              <a:spcBef>
                <a:spcPts val="0"/>
              </a:spcBef>
              <a:spcAft>
                <a:spcPts val="0"/>
              </a:spcAft>
              <a:buSzPts val="1400"/>
              <a:buFont typeface="Arial"/>
              <a:buNone/>
              <a:defRPr sz="1600"/>
            </a:lvl3pPr>
            <a:lvl4pPr lvl="3" indent="0" rtl="0">
              <a:spcBef>
                <a:spcPts val="0"/>
              </a:spcBef>
              <a:spcAft>
                <a:spcPts val="0"/>
              </a:spcAft>
              <a:buSzPts val="1400"/>
              <a:buFont typeface="Arial"/>
              <a:buNone/>
              <a:defRPr sz="1600"/>
            </a:lvl4pPr>
            <a:lvl5pPr lvl="4" indent="0" rtl="0">
              <a:spcBef>
                <a:spcPts val="0"/>
              </a:spcBef>
              <a:spcAft>
                <a:spcPts val="0"/>
              </a:spcAft>
              <a:buSzPts val="1400"/>
              <a:buFont typeface="Arial"/>
              <a:buNone/>
              <a:defRPr sz="1600"/>
            </a:lvl5pPr>
            <a:lvl6pPr lvl="5" indent="0" rtl="0">
              <a:spcBef>
                <a:spcPts val="0"/>
              </a:spcBef>
              <a:spcAft>
                <a:spcPts val="0"/>
              </a:spcAft>
              <a:buSzPts val="1400"/>
              <a:buFont typeface="Arial"/>
              <a:buNone/>
              <a:defRPr sz="1600"/>
            </a:lvl6pPr>
            <a:lvl7pPr lvl="6" indent="0" rtl="0">
              <a:spcBef>
                <a:spcPts val="0"/>
              </a:spcBef>
              <a:spcAft>
                <a:spcPts val="0"/>
              </a:spcAft>
              <a:buSzPts val="1400"/>
              <a:buFont typeface="Arial"/>
              <a:buNone/>
              <a:defRPr sz="1600"/>
            </a:lvl7pPr>
            <a:lvl8pPr lvl="7" indent="0" rtl="0">
              <a:spcBef>
                <a:spcPts val="0"/>
              </a:spcBef>
              <a:spcAft>
                <a:spcPts val="0"/>
              </a:spcAft>
              <a:buSzPts val="1400"/>
              <a:buFont typeface="Arial"/>
              <a:buNone/>
              <a:defRPr sz="1600"/>
            </a:lvl8pPr>
            <a:lvl9pPr lvl="8" indent="0" rtl="0">
              <a:spcBef>
                <a:spcPts val="0"/>
              </a:spcBef>
              <a:spcAft>
                <a:spcPts val="0"/>
              </a:spcAft>
              <a:buSzPts val="1400"/>
              <a:buFont typeface="Arial"/>
              <a:buNone/>
              <a:defRPr sz="1600"/>
            </a:lvl9pPr>
          </a:lstStyle>
          <a:p>
            <a:endParaRPr/>
          </a:p>
        </p:txBody>
      </p:sp>
      <p:sp>
        <p:nvSpPr>
          <p:cNvPr id="38" name="Google Shape;38;p6"/>
          <p:cNvSpPr txBox="1">
            <a:spLocks noGrp="1"/>
          </p:cNvSpPr>
          <p:nvPr>
            <p:ph type="body" idx="1"/>
          </p:nvPr>
        </p:nvSpPr>
        <p:spPr>
          <a:xfrm>
            <a:off x="2194559" y="7368542"/>
            <a:ext cx="19392300" cy="30702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2100"/>
              </a:spcBef>
              <a:spcAft>
                <a:spcPts val="0"/>
              </a:spcAft>
              <a:buClr>
                <a:schemeClr val="dk1"/>
              </a:buClr>
              <a:buSzPts val="15200"/>
              <a:buFont typeface="Arial"/>
              <a:buNone/>
              <a:defRPr sz="11500" b="1"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2100"/>
              </a:spcBef>
              <a:spcAft>
                <a:spcPts val="0"/>
              </a:spcAft>
              <a:buClr>
                <a:schemeClr val="dk1"/>
              </a:buClr>
              <a:buSzPts val="13600"/>
              <a:buFont typeface="Arial"/>
              <a:buNone/>
              <a:defRPr sz="9400" b="1"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1600"/>
              </a:spcBef>
              <a:spcAft>
                <a:spcPts val="0"/>
              </a:spcAft>
              <a:buClr>
                <a:schemeClr val="dk1"/>
              </a:buClr>
              <a:buSzPts val="11500"/>
              <a:buFont typeface="Arial"/>
              <a:buNone/>
              <a:defRPr sz="8900" b="1"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1600"/>
              </a:spcBef>
              <a:spcAft>
                <a:spcPts val="0"/>
              </a:spcAft>
              <a:buClr>
                <a:schemeClr val="dk1"/>
              </a:buClr>
              <a:buSzPts val="9400"/>
              <a:buFont typeface="Arial"/>
              <a:buNone/>
              <a:defRPr sz="7900" b="1"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1600"/>
              </a:spcBef>
              <a:spcAft>
                <a:spcPts val="0"/>
              </a:spcAft>
              <a:buClr>
                <a:schemeClr val="dk1"/>
              </a:buClr>
              <a:buSzPts val="9400"/>
              <a:buFont typeface="Arial"/>
              <a:buNone/>
              <a:defRPr sz="7900" b="1"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1600"/>
              </a:spcBef>
              <a:spcAft>
                <a:spcPts val="0"/>
              </a:spcAft>
              <a:buClr>
                <a:schemeClr val="dk1"/>
              </a:buClr>
              <a:buSzPts val="9400"/>
              <a:buFont typeface="Arial"/>
              <a:buNone/>
              <a:defRPr sz="79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600"/>
              </a:spcBef>
              <a:spcAft>
                <a:spcPts val="0"/>
              </a:spcAft>
              <a:buClr>
                <a:schemeClr val="dk1"/>
              </a:buClr>
              <a:buSzPts val="9400"/>
              <a:buFont typeface="Arial"/>
              <a:buNone/>
              <a:defRPr sz="79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600"/>
              </a:spcBef>
              <a:spcAft>
                <a:spcPts val="0"/>
              </a:spcAft>
              <a:buClr>
                <a:schemeClr val="dk1"/>
              </a:buClr>
              <a:buSzPts val="9400"/>
              <a:buFont typeface="Arial"/>
              <a:buNone/>
              <a:defRPr sz="79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600"/>
              </a:spcBef>
              <a:spcAft>
                <a:spcPts val="0"/>
              </a:spcAft>
              <a:buClr>
                <a:schemeClr val="dk1"/>
              </a:buClr>
              <a:buSzPts val="9400"/>
              <a:buFont typeface="Arial"/>
              <a:buNone/>
              <a:defRPr sz="7900" b="1" i="0" u="none" strike="noStrike" cap="none">
                <a:solidFill>
                  <a:schemeClr val="dk1"/>
                </a:solidFill>
                <a:latin typeface="Calibri"/>
                <a:ea typeface="Calibri"/>
                <a:cs typeface="Calibri"/>
                <a:sym typeface="Calibri"/>
              </a:defRPr>
            </a:lvl9pPr>
          </a:lstStyle>
          <a:p>
            <a:endParaRPr/>
          </a:p>
        </p:txBody>
      </p:sp>
      <p:sp>
        <p:nvSpPr>
          <p:cNvPr id="39" name="Google Shape;39;p6"/>
          <p:cNvSpPr txBox="1">
            <a:spLocks noGrp="1"/>
          </p:cNvSpPr>
          <p:nvPr>
            <p:ph type="body" idx="2"/>
          </p:nvPr>
        </p:nvSpPr>
        <p:spPr>
          <a:xfrm>
            <a:off x="2194559" y="10439400"/>
            <a:ext cx="19392300" cy="18965700"/>
          </a:xfrm>
          <a:prstGeom prst="rect">
            <a:avLst/>
          </a:prstGeom>
          <a:noFill/>
          <a:ln>
            <a:noFill/>
          </a:ln>
        </p:spPr>
        <p:txBody>
          <a:bodyPr spcFirstLastPara="1" wrap="square" lIns="91425" tIns="91425" rIns="91425" bIns="91425" anchor="t" anchorCtr="0">
            <a:noAutofit/>
          </a:bodyPr>
          <a:lstStyle>
            <a:lvl1pPr marL="457200" marR="0" lvl="0" indent="-958850" algn="l" rtl="0">
              <a:lnSpc>
                <a:spcPct val="100000"/>
              </a:lnSpc>
              <a:spcBef>
                <a:spcPts val="2100"/>
              </a:spcBef>
              <a:spcAft>
                <a:spcPts val="0"/>
              </a:spcAft>
              <a:buClr>
                <a:schemeClr val="dk1"/>
              </a:buClr>
              <a:buSzPts val="11500"/>
              <a:buFont typeface="Arial"/>
              <a:buChar char="•"/>
              <a:defRPr sz="11500" b="0" i="0" u="none" strike="noStrike" cap="none">
                <a:solidFill>
                  <a:schemeClr val="dk1"/>
                </a:solidFill>
                <a:latin typeface="Calibri"/>
                <a:ea typeface="Calibri"/>
                <a:cs typeface="Calibri"/>
                <a:sym typeface="Calibri"/>
              </a:defRPr>
            </a:lvl1pPr>
            <a:lvl2pPr marL="914400" marR="0" lvl="1"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2pPr>
            <a:lvl3pPr marL="1371600" marR="0" lvl="2" indent="-793750" algn="l" rtl="0">
              <a:lnSpc>
                <a:spcPct val="100000"/>
              </a:lnSpc>
              <a:spcBef>
                <a:spcPts val="1600"/>
              </a:spcBef>
              <a:spcAft>
                <a:spcPts val="0"/>
              </a:spcAft>
              <a:buClr>
                <a:schemeClr val="dk1"/>
              </a:buClr>
              <a:buSzPts val="8900"/>
              <a:buFont typeface="Arial"/>
              <a:buChar char="•"/>
              <a:defRPr sz="8900" b="0" i="0" u="none" strike="noStrike" cap="none">
                <a:solidFill>
                  <a:schemeClr val="dk1"/>
                </a:solidFill>
                <a:latin typeface="Calibri"/>
                <a:ea typeface="Calibri"/>
                <a:cs typeface="Calibri"/>
                <a:sym typeface="Calibri"/>
              </a:defRPr>
            </a:lvl3pPr>
            <a:lvl4pPr marL="1828800" marR="0" lvl="3" indent="-730250" algn="l" rtl="0">
              <a:lnSpc>
                <a:spcPct val="100000"/>
              </a:lnSpc>
              <a:spcBef>
                <a:spcPts val="1600"/>
              </a:spcBef>
              <a:spcAft>
                <a:spcPts val="0"/>
              </a:spcAft>
              <a:buClr>
                <a:schemeClr val="dk1"/>
              </a:buClr>
              <a:buSzPts val="7900"/>
              <a:buFont typeface="Arial"/>
              <a:buChar char="–"/>
              <a:defRPr sz="7900" b="0" i="0" u="none" strike="noStrike" cap="none">
                <a:solidFill>
                  <a:schemeClr val="dk1"/>
                </a:solidFill>
                <a:latin typeface="Calibri"/>
                <a:ea typeface="Calibri"/>
                <a:cs typeface="Calibri"/>
                <a:sym typeface="Calibri"/>
              </a:defRPr>
            </a:lvl4pPr>
            <a:lvl5pPr marL="2286000" marR="0" lvl="4" indent="-730250" algn="l" rtl="0">
              <a:lnSpc>
                <a:spcPct val="100000"/>
              </a:lnSpc>
              <a:spcBef>
                <a:spcPts val="1600"/>
              </a:spcBef>
              <a:spcAft>
                <a:spcPts val="0"/>
              </a:spcAft>
              <a:buClr>
                <a:schemeClr val="dk1"/>
              </a:buClr>
              <a:buSzPts val="7900"/>
              <a:buFont typeface="Arial"/>
              <a:buChar char="»"/>
              <a:defRPr sz="7900" b="0" i="0" u="none" strike="noStrike" cap="none">
                <a:solidFill>
                  <a:schemeClr val="dk1"/>
                </a:solidFill>
                <a:latin typeface="Calibri"/>
                <a:ea typeface="Calibri"/>
                <a:cs typeface="Calibri"/>
                <a:sym typeface="Calibri"/>
              </a:defRPr>
            </a:lvl5pPr>
            <a:lvl6pPr marL="2743200" marR="0" lvl="5" indent="-730250" algn="l" rtl="0">
              <a:lnSpc>
                <a:spcPct val="100000"/>
              </a:lnSpc>
              <a:spcBef>
                <a:spcPts val="1600"/>
              </a:spcBef>
              <a:spcAft>
                <a:spcPts val="0"/>
              </a:spcAft>
              <a:buClr>
                <a:schemeClr val="dk1"/>
              </a:buClr>
              <a:buSzPts val="7900"/>
              <a:buFont typeface="Arial"/>
              <a:buChar char="•"/>
              <a:defRPr sz="7900" b="0" i="0" u="none" strike="noStrike" cap="none">
                <a:solidFill>
                  <a:schemeClr val="dk1"/>
                </a:solidFill>
                <a:latin typeface="Calibri"/>
                <a:ea typeface="Calibri"/>
                <a:cs typeface="Calibri"/>
                <a:sym typeface="Calibri"/>
              </a:defRPr>
            </a:lvl6pPr>
            <a:lvl7pPr marL="3200400" marR="0" lvl="6" indent="-730250" algn="l" rtl="0">
              <a:lnSpc>
                <a:spcPct val="100000"/>
              </a:lnSpc>
              <a:spcBef>
                <a:spcPts val="1600"/>
              </a:spcBef>
              <a:spcAft>
                <a:spcPts val="0"/>
              </a:spcAft>
              <a:buClr>
                <a:schemeClr val="dk1"/>
              </a:buClr>
              <a:buSzPts val="7900"/>
              <a:buFont typeface="Arial"/>
              <a:buChar char="•"/>
              <a:defRPr sz="7900" b="0" i="0" u="none" strike="noStrike" cap="none">
                <a:solidFill>
                  <a:schemeClr val="dk1"/>
                </a:solidFill>
                <a:latin typeface="Calibri"/>
                <a:ea typeface="Calibri"/>
                <a:cs typeface="Calibri"/>
                <a:sym typeface="Calibri"/>
              </a:defRPr>
            </a:lvl7pPr>
            <a:lvl8pPr marL="3657600" marR="0" lvl="7" indent="-730250" algn="l" rtl="0">
              <a:lnSpc>
                <a:spcPct val="100000"/>
              </a:lnSpc>
              <a:spcBef>
                <a:spcPts val="1600"/>
              </a:spcBef>
              <a:spcAft>
                <a:spcPts val="0"/>
              </a:spcAft>
              <a:buClr>
                <a:schemeClr val="dk1"/>
              </a:buClr>
              <a:buSzPts val="7900"/>
              <a:buFont typeface="Arial"/>
              <a:buChar char="•"/>
              <a:defRPr sz="7900" b="0" i="0" u="none" strike="noStrike" cap="none">
                <a:solidFill>
                  <a:schemeClr val="dk1"/>
                </a:solidFill>
                <a:latin typeface="Calibri"/>
                <a:ea typeface="Calibri"/>
                <a:cs typeface="Calibri"/>
                <a:sym typeface="Calibri"/>
              </a:defRPr>
            </a:lvl8pPr>
            <a:lvl9pPr marL="4114800" marR="0" lvl="8" indent="-730250" algn="l" rtl="0">
              <a:lnSpc>
                <a:spcPct val="100000"/>
              </a:lnSpc>
              <a:spcBef>
                <a:spcPts val="1600"/>
              </a:spcBef>
              <a:spcAft>
                <a:spcPts val="0"/>
              </a:spcAft>
              <a:buClr>
                <a:schemeClr val="dk1"/>
              </a:buClr>
              <a:buSzPts val="7900"/>
              <a:buFont typeface="Arial"/>
              <a:buChar char="•"/>
              <a:defRPr sz="7900" b="0" i="0" u="none" strike="noStrike" cap="none">
                <a:solidFill>
                  <a:schemeClr val="dk1"/>
                </a:solidFill>
                <a:latin typeface="Calibri"/>
                <a:ea typeface="Calibri"/>
                <a:cs typeface="Calibri"/>
                <a:sym typeface="Calibri"/>
              </a:defRPr>
            </a:lvl9pPr>
          </a:lstStyle>
          <a:p>
            <a:endParaRPr/>
          </a:p>
        </p:txBody>
      </p:sp>
      <p:sp>
        <p:nvSpPr>
          <p:cNvPr id="40" name="Google Shape;40;p6"/>
          <p:cNvSpPr txBox="1">
            <a:spLocks noGrp="1"/>
          </p:cNvSpPr>
          <p:nvPr>
            <p:ph type="body" idx="3"/>
          </p:nvPr>
        </p:nvSpPr>
        <p:spPr>
          <a:xfrm>
            <a:off x="22296123" y="7368542"/>
            <a:ext cx="19401300" cy="30702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2100"/>
              </a:spcBef>
              <a:spcAft>
                <a:spcPts val="0"/>
              </a:spcAft>
              <a:buClr>
                <a:schemeClr val="dk1"/>
              </a:buClr>
              <a:buSzPts val="15200"/>
              <a:buFont typeface="Arial"/>
              <a:buNone/>
              <a:defRPr sz="11500" b="1"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2100"/>
              </a:spcBef>
              <a:spcAft>
                <a:spcPts val="0"/>
              </a:spcAft>
              <a:buClr>
                <a:schemeClr val="dk1"/>
              </a:buClr>
              <a:buSzPts val="13600"/>
              <a:buFont typeface="Arial"/>
              <a:buNone/>
              <a:defRPr sz="9400" b="1"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1600"/>
              </a:spcBef>
              <a:spcAft>
                <a:spcPts val="0"/>
              </a:spcAft>
              <a:buClr>
                <a:schemeClr val="dk1"/>
              </a:buClr>
              <a:buSzPts val="11500"/>
              <a:buFont typeface="Arial"/>
              <a:buNone/>
              <a:defRPr sz="8900" b="1"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1600"/>
              </a:spcBef>
              <a:spcAft>
                <a:spcPts val="0"/>
              </a:spcAft>
              <a:buClr>
                <a:schemeClr val="dk1"/>
              </a:buClr>
              <a:buSzPts val="9400"/>
              <a:buFont typeface="Arial"/>
              <a:buNone/>
              <a:defRPr sz="7900" b="1"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1600"/>
              </a:spcBef>
              <a:spcAft>
                <a:spcPts val="0"/>
              </a:spcAft>
              <a:buClr>
                <a:schemeClr val="dk1"/>
              </a:buClr>
              <a:buSzPts val="9400"/>
              <a:buFont typeface="Arial"/>
              <a:buNone/>
              <a:defRPr sz="7900" b="1"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1600"/>
              </a:spcBef>
              <a:spcAft>
                <a:spcPts val="0"/>
              </a:spcAft>
              <a:buClr>
                <a:schemeClr val="dk1"/>
              </a:buClr>
              <a:buSzPts val="9400"/>
              <a:buFont typeface="Arial"/>
              <a:buNone/>
              <a:defRPr sz="79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600"/>
              </a:spcBef>
              <a:spcAft>
                <a:spcPts val="0"/>
              </a:spcAft>
              <a:buClr>
                <a:schemeClr val="dk1"/>
              </a:buClr>
              <a:buSzPts val="9400"/>
              <a:buFont typeface="Arial"/>
              <a:buNone/>
              <a:defRPr sz="79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600"/>
              </a:spcBef>
              <a:spcAft>
                <a:spcPts val="0"/>
              </a:spcAft>
              <a:buClr>
                <a:schemeClr val="dk1"/>
              </a:buClr>
              <a:buSzPts val="9400"/>
              <a:buFont typeface="Arial"/>
              <a:buNone/>
              <a:defRPr sz="79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600"/>
              </a:spcBef>
              <a:spcAft>
                <a:spcPts val="0"/>
              </a:spcAft>
              <a:buClr>
                <a:schemeClr val="dk1"/>
              </a:buClr>
              <a:buSzPts val="9400"/>
              <a:buFont typeface="Arial"/>
              <a:buNone/>
              <a:defRPr sz="7900" b="1" i="0" u="none" strike="noStrike" cap="none">
                <a:solidFill>
                  <a:schemeClr val="dk1"/>
                </a:solidFill>
                <a:latin typeface="Calibri"/>
                <a:ea typeface="Calibri"/>
                <a:cs typeface="Calibri"/>
                <a:sym typeface="Calibri"/>
              </a:defRPr>
            </a:lvl9pPr>
          </a:lstStyle>
          <a:p>
            <a:endParaRPr/>
          </a:p>
        </p:txBody>
      </p:sp>
      <p:sp>
        <p:nvSpPr>
          <p:cNvPr id="41" name="Google Shape;41;p6"/>
          <p:cNvSpPr txBox="1">
            <a:spLocks noGrp="1"/>
          </p:cNvSpPr>
          <p:nvPr>
            <p:ph type="body" idx="4"/>
          </p:nvPr>
        </p:nvSpPr>
        <p:spPr>
          <a:xfrm>
            <a:off x="22296123" y="10439400"/>
            <a:ext cx="19401300" cy="18965700"/>
          </a:xfrm>
          <a:prstGeom prst="rect">
            <a:avLst/>
          </a:prstGeom>
          <a:noFill/>
          <a:ln>
            <a:noFill/>
          </a:ln>
        </p:spPr>
        <p:txBody>
          <a:bodyPr spcFirstLastPara="1" wrap="square" lIns="91425" tIns="91425" rIns="91425" bIns="91425" anchor="t" anchorCtr="0">
            <a:noAutofit/>
          </a:bodyPr>
          <a:lstStyle>
            <a:lvl1pPr marL="457200" marR="0" lvl="0" indent="-958850" algn="l" rtl="0">
              <a:lnSpc>
                <a:spcPct val="100000"/>
              </a:lnSpc>
              <a:spcBef>
                <a:spcPts val="2100"/>
              </a:spcBef>
              <a:spcAft>
                <a:spcPts val="0"/>
              </a:spcAft>
              <a:buClr>
                <a:schemeClr val="dk1"/>
              </a:buClr>
              <a:buSzPts val="11500"/>
              <a:buFont typeface="Arial"/>
              <a:buChar char="•"/>
              <a:defRPr sz="11500" b="0" i="0" u="none" strike="noStrike" cap="none">
                <a:solidFill>
                  <a:schemeClr val="dk1"/>
                </a:solidFill>
                <a:latin typeface="Calibri"/>
                <a:ea typeface="Calibri"/>
                <a:cs typeface="Calibri"/>
                <a:sym typeface="Calibri"/>
              </a:defRPr>
            </a:lvl1pPr>
            <a:lvl2pPr marL="914400" marR="0" lvl="1"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2pPr>
            <a:lvl3pPr marL="1371600" marR="0" lvl="2" indent="-793750" algn="l" rtl="0">
              <a:lnSpc>
                <a:spcPct val="100000"/>
              </a:lnSpc>
              <a:spcBef>
                <a:spcPts val="1600"/>
              </a:spcBef>
              <a:spcAft>
                <a:spcPts val="0"/>
              </a:spcAft>
              <a:buClr>
                <a:schemeClr val="dk1"/>
              </a:buClr>
              <a:buSzPts val="8900"/>
              <a:buFont typeface="Arial"/>
              <a:buChar char="•"/>
              <a:defRPr sz="8900" b="0" i="0" u="none" strike="noStrike" cap="none">
                <a:solidFill>
                  <a:schemeClr val="dk1"/>
                </a:solidFill>
                <a:latin typeface="Calibri"/>
                <a:ea typeface="Calibri"/>
                <a:cs typeface="Calibri"/>
                <a:sym typeface="Calibri"/>
              </a:defRPr>
            </a:lvl3pPr>
            <a:lvl4pPr marL="1828800" marR="0" lvl="3" indent="-730250" algn="l" rtl="0">
              <a:lnSpc>
                <a:spcPct val="100000"/>
              </a:lnSpc>
              <a:spcBef>
                <a:spcPts val="1600"/>
              </a:spcBef>
              <a:spcAft>
                <a:spcPts val="0"/>
              </a:spcAft>
              <a:buClr>
                <a:schemeClr val="dk1"/>
              </a:buClr>
              <a:buSzPts val="7900"/>
              <a:buFont typeface="Arial"/>
              <a:buChar char="–"/>
              <a:defRPr sz="7900" b="0" i="0" u="none" strike="noStrike" cap="none">
                <a:solidFill>
                  <a:schemeClr val="dk1"/>
                </a:solidFill>
                <a:latin typeface="Calibri"/>
                <a:ea typeface="Calibri"/>
                <a:cs typeface="Calibri"/>
                <a:sym typeface="Calibri"/>
              </a:defRPr>
            </a:lvl4pPr>
            <a:lvl5pPr marL="2286000" marR="0" lvl="4" indent="-730250" algn="l" rtl="0">
              <a:lnSpc>
                <a:spcPct val="100000"/>
              </a:lnSpc>
              <a:spcBef>
                <a:spcPts val="1600"/>
              </a:spcBef>
              <a:spcAft>
                <a:spcPts val="0"/>
              </a:spcAft>
              <a:buClr>
                <a:schemeClr val="dk1"/>
              </a:buClr>
              <a:buSzPts val="7900"/>
              <a:buFont typeface="Arial"/>
              <a:buChar char="»"/>
              <a:defRPr sz="7900" b="0" i="0" u="none" strike="noStrike" cap="none">
                <a:solidFill>
                  <a:schemeClr val="dk1"/>
                </a:solidFill>
                <a:latin typeface="Calibri"/>
                <a:ea typeface="Calibri"/>
                <a:cs typeface="Calibri"/>
                <a:sym typeface="Calibri"/>
              </a:defRPr>
            </a:lvl5pPr>
            <a:lvl6pPr marL="2743200" marR="0" lvl="5" indent="-730250" algn="l" rtl="0">
              <a:lnSpc>
                <a:spcPct val="100000"/>
              </a:lnSpc>
              <a:spcBef>
                <a:spcPts val="1600"/>
              </a:spcBef>
              <a:spcAft>
                <a:spcPts val="0"/>
              </a:spcAft>
              <a:buClr>
                <a:schemeClr val="dk1"/>
              </a:buClr>
              <a:buSzPts val="7900"/>
              <a:buFont typeface="Arial"/>
              <a:buChar char="•"/>
              <a:defRPr sz="7900" b="0" i="0" u="none" strike="noStrike" cap="none">
                <a:solidFill>
                  <a:schemeClr val="dk1"/>
                </a:solidFill>
                <a:latin typeface="Calibri"/>
                <a:ea typeface="Calibri"/>
                <a:cs typeface="Calibri"/>
                <a:sym typeface="Calibri"/>
              </a:defRPr>
            </a:lvl6pPr>
            <a:lvl7pPr marL="3200400" marR="0" lvl="6" indent="-730250" algn="l" rtl="0">
              <a:lnSpc>
                <a:spcPct val="100000"/>
              </a:lnSpc>
              <a:spcBef>
                <a:spcPts val="1600"/>
              </a:spcBef>
              <a:spcAft>
                <a:spcPts val="0"/>
              </a:spcAft>
              <a:buClr>
                <a:schemeClr val="dk1"/>
              </a:buClr>
              <a:buSzPts val="7900"/>
              <a:buFont typeface="Arial"/>
              <a:buChar char="•"/>
              <a:defRPr sz="7900" b="0" i="0" u="none" strike="noStrike" cap="none">
                <a:solidFill>
                  <a:schemeClr val="dk1"/>
                </a:solidFill>
                <a:latin typeface="Calibri"/>
                <a:ea typeface="Calibri"/>
                <a:cs typeface="Calibri"/>
                <a:sym typeface="Calibri"/>
              </a:defRPr>
            </a:lvl7pPr>
            <a:lvl8pPr marL="3657600" marR="0" lvl="7" indent="-730250" algn="l" rtl="0">
              <a:lnSpc>
                <a:spcPct val="100000"/>
              </a:lnSpc>
              <a:spcBef>
                <a:spcPts val="1600"/>
              </a:spcBef>
              <a:spcAft>
                <a:spcPts val="0"/>
              </a:spcAft>
              <a:buClr>
                <a:schemeClr val="dk1"/>
              </a:buClr>
              <a:buSzPts val="7900"/>
              <a:buFont typeface="Arial"/>
              <a:buChar char="•"/>
              <a:defRPr sz="7900" b="0" i="0" u="none" strike="noStrike" cap="none">
                <a:solidFill>
                  <a:schemeClr val="dk1"/>
                </a:solidFill>
                <a:latin typeface="Calibri"/>
                <a:ea typeface="Calibri"/>
                <a:cs typeface="Calibri"/>
                <a:sym typeface="Calibri"/>
              </a:defRPr>
            </a:lvl8pPr>
            <a:lvl9pPr marL="4114800" marR="0" lvl="8" indent="-730250" algn="l" rtl="0">
              <a:lnSpc>
                <a:spcPct val="100000"/>
              </a:lnSpc>
              <a:spcBef>
                <a:spcPts val="1600"/>
              </a:spcBef>
              <a:spcAft>
                <a:spcPts val="0"/>
              </a:spcAft>
              <a:buClr>
                <a:schemeClr val="dk1"/>
              </a:buClr>
              <a:buSzPts val="7900"/>
              <a:buFont typeface="Arial"/>
              <a:buChar char="•"/>
              <a:defRPr sz="7900" b="0" i="0" u="none" strike="noStrike" cap="none">
                <a:solidFill>
                  <a:schemeClr val="dk1"/>
                </a:solidFill>
                <a:latin typeface="Calibri"/>
                <a:ea typeface="Calibri"/>
                <a:cs typeface="Calibri"/>
                <a:sym typeface="Calibri"/>
              </a:defRPr>
            </a:lvl9pPr>
          </a:lstStyle>
          <a:p>
            <a:endParaRPr/>
          </a:p>
        </p:txBody>
      </p:sp>
      <p:sp>
        <p:nvSpPr>
          <p:cNvPr id="42" name="Google Shape;42;p6"/>
          <p:cNvSpPr txBox="1">
            <a:spLocks noGrp="1"/>
          </p:cNvSpPr>
          <p:nvPr>
            <p:ph type="dt" idx="10"/>
          </p:nvPr>
        </p:nvSpPr>
        <p:spPr>
          <a:xfrm>
            <a:off x="2194559" y="30510481"/>
            <a:ext cx="10241100" cy="17529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L="2070100" marR="0" lvl="1" indent="-7620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L="4064000" marR="0" lvl="2"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L="6121400" marR="0" lvl="3"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L="8128000" marR="0" lvl="4"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L="10185400" marR="0" lvl="5"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L="12192000" marR="0" lvl="6"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L="14249400" marR="0" lvl="7"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L="16319500" marR="0" lvl="8"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43" name="Google Shape;43;p6"/>
          <p:cNvSpPr txBox="1">
            <a:spLocks noGrp="1"/>
          </p:cNvSpPr>
          <p:nvPr>
            <p:ph type="ftr" idx="11"/>
          </p:nvPr>
        </p:nvSpPr>
        <p:spPr>
          <a:xfrm>
            <a:off x="14996159" y="30510481"/>
            <a:ext cx="13898701" cy="17529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L="2070100" marR="0" lvl="1" indent="-7620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L="4064000" marR="0" lvl="2"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L="6121400" marR="0" lvl="3"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L="8128000" marR="0" lvl="4"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L="10185400" marR="0" lvl="5"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L="12192000" marR="0" lvl="6"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L="14249400" marR="0" lvl="7"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L="16319500" marR="0" lvl="8"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44" name="Google Shape;44;p6"/>
          <p:cNvSpPr txBox="1">
            <a:spLocks noGrp="1"/>
          </p:cNvSpPr>
          <p:nvPr>
            <p:ph type="sldNum" idx="12"/>
          </p:nvPr>
        </p:nvSpPr>
        <p:spPr>
          <a:xfrm>
            <a:off x="31455359" y="30510481"/>
            <a:ext cx="10241100" cy="1752900"/>
          </a:xfrm>
          <a:prstGeom prst="rect">
            <a:avLst/>
          </a:prstGeom>
          <a:noFill/>
          <a:ln>
            <a:noFill/>
          </a:ln>
        </p:spPr>
        <p:txBody>
          <a:bodyPr spcFirstLastPara="1" wrap="square" lIns="439625" tIns="219750" rIns="439625" bIns="219750" anchor="ctr" anchorCtr="0">
            <a:noAutofit/>
          </a:bodyPr>
          <a:lstStyle>
            <a:lvl1pPr marL="0" marR="0" lvl="0"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2194559" y="1318262"/>
            <a:ext cx="39501901" cy="54873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dk1"/>
              </a:buClr>
              <a:buSzPts val="1400"/>
              <a:buFont typeface="Calibri"/>
              <a:buNone/>
              <a:defRPr sz="210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Font typeface="Arial"/>
              <a:buNone/>
              <a:defRPr sz="1600"/>
            </a:lvl2pPr>
            <a:lvl3pPr lvl="2" indent="0" rtl="0">
              <a:spcBef>
                <a:spcPts val="0"/>
              </a:spcBef>
              <a:spcAft>
                <a:spcPts val="0"/>
              </a:spcAft>
              <a:buSzPts val="1400"/>
              <a:buFont typeface="Arial"/>
              <a:buNone/>
              <a:defRPr sz="1600"/>
            </a:lvl3pPr>
            <a:lvl4pPr lvl="3" indent="0" rtl="0">
              <a:spcBef>
                <a:spcPts val="0"/>
              </a:spcBef>
              <a:spcAft>
                <a:spcPts val="0"/>
              </a:spcAft>
              <a:buSzPts val="1400"/>
              <a:buFont typeface="Arial"/>
              <a:buNone/>
              <a:defRPr sz="1600"/>
            </a:lvl4pPr>
            <a:lvl5pPr lvl="4" indent="0" rtl="0">
              <a:spcBef>
                <a:spcPts val="0"/>
              </a:spcBef>
              <a:spcAft>
                <a:spcPts val="0"/>
              </a:spcAft>
              <a:buSzPts val="1400"/>
              <a:buFont typeface="Arial"/>
              <a:buNone/>
              <a:defRPr sz="1600"/>
            </a:lvl5pPr>
            <a:lvl6pPr lvl="5" indent="0" rtl="0">
              <a:spcBef>
                <a:spcPts val="0"/>
              </a:spcBef>
              <a:spcAft>
                <a:spcPts val="0"/>
              </a:spcAft>
              <a:buSzPts val="1400"/>
              <a:buFont typeface="Arial"/>
              <a:buNone/>
              <a:defRPr sz="1600"/>
            </a:lvl6pPr>
            <a:lvl7pPr lvl="6" indent="0" rtl="0">
              <a:spcBef>
                <a:spcPts val="0"/>
              </a:spcBef>
              <a:spcAft>
                <a:spcPts val="0"/>
              </a:spcAft>
              <a:buSzPts val="1400"/>
              <a:buFont typeface="Arial"/>
              <a:buNone/>
              <a:defRPr sz="1600"/>
            </a:lvl7pPr>
            <a:lvl8pPr lvl="7" indent="0" rtl="0">
              <a:spcBef>
                <a:spcPts val="0"/>
              </a:spcBef>
              <a:spcAft>
                <a:spcPts val="0"/>
              </a:spcAft>
              <a:buSzPts val="1400"/>
              <a:buFont typeface="Arial"/>
              <a:buNone/>
              <a:defRPr sz="1600"/>
            </a:lvl8pPr>
            <a:lvl9pPr lvl="8" indent="0" rtl="0">
              <a:spcBef>
                <a:spcPts val="0"/>
              </a:spcBef>
              <a:spcAft>
                <a:spcPts val="0"/>
              </a:spcAft>
              <a:buSzPts val="1400"/>
              <a:buFont typeface="Arial"/>
              <a:buNone/>
              <a:defRPr sz="1600"/>
            </a:lvl9pPr>
          </a:lstStyle>
          <a:p>
            <a:endParaRPr/>
          </a:p>
        </p:txBody>
      </p:sp>
      <p:sp>
        <p:nvSpPr>
          <p:cNvPr id="47" name="Google Shape;47;p7"/>
          <p:cNvSpPr txBox="1">
            <a:spLocks noGrp="1"/>
          </p:cNvSpPr>
          <p:nvPr>
            <p:ph type="dt" idx="10"/>
          </p:nvPr>
        </p:nvSpPr>
        <p:spPr>
          <a:xfrm>
            <a:off x="2194559" y="30510481"/>
            <a:ext cx="10241100" cy="17529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L="2070100" marR="0" lvl="1" indent="-7620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L="4064000" marR="0" lvl="2"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L="6121400" marR="0" lvl="3"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L="8128000" marR="0" lvl="4"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L="10185400" marR="0" lvl="5"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L="12192000" marR="0" lvl="6"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L="14249400" marR="0" lvl="7"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L="16319500" marR="0" lvl="8"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ftr" idx="11"/>
          </p:nvPr>
        </p:nvSpPr>
        <p:spPr>
          <a:xfrm>
            <a:off x="14996159" y="30510481"/>
            <a:ext cx="13898701" cy="17529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L="2070100" marR="0" lvl="1" indent="-7620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L="4064000" marR="0" lvl="2"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L="6121400" marR="0" lvl="3"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L="8128000" marR="0" lvl="4"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L="10185400" marR="0" lvl="5"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L="12192000" marR="0" lvl="6"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L="14249400" marR="0" lvl="7"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L="16319500" marR="0" lvl="8"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49" name="Google Shape;49;p7"/>
          <p:cNvSpPr txBox="1">
            <a:spLocks noGrp="1"/>
          </p:cNvSpPr>
          <p:nvPr>
            <p:ph type="sldNum" idx="12"/>
          </p:nvPr>
        </p:nvSpPr>
        <p:spPr>
          <a:xfrm>
            <a:off x="31455359" y="30510481"/>
            <a:ext cx="10241100" cy="1752900"/>
          </a:xfrm>
          <a:prstGeom prst="rect">
            <a:avLst/>
          </a:prstGeom>
          <a:noFill/>
          <a:ln>
            <a:noFill/>
          </a:ln>
        </p:spPr>
        <p:txBody>
          <a:bodyPr spcFirstLastPara="1" wrap="square" lIns="439625" tIns="219750" rIns="439625" bIns="219750" anchor="ctr" anchorCtr="0">
            <a:noAutofit/>
          </a:bodyPr>
          <a:lstStyle>
            <a:lvl1pPr marL="0" marR="0" lvl="0"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2194559" y="30510481"/>
            <a:ext cx="10241100" cy="17529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L="2070100" marR="0" lvl="1" indent="-7620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L="4064000" marR="0" lvl="2"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L="6121400" marR="0" lvl="3"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L="8128000" marR="0" lvl="4"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L="10185400" marR="0" lvl="5"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L="12192000" marR="0" lvl="6"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L="14249400" marR="0" lvl="7"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L="16319500" marR="0" lvl="8"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52" name="Google Shape;52;p8"/>
          <p:cNvSpPr txBox="1">
            <a:spLocks noGrp="1"/>
          </p:cNvSpPr>
          <p:nvPr>
            <p:ph type="ftr" idx="11"/>
          </p:nvPr>
        </p:nvSpPr>
        <p:spPr>
          <a:xfrm>
            <a:off x="14996159" y="30510481"/>
            <a:ext cx="13898701" cy="17529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L="2070100" marR="0" lvl="1" indent="-7620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L="4064000" marR="0" lvl="2"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L="6121400" marR="0" lvl="3"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L="8128000" marR="0" lvl="4"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L="10185400" marR="0" lvl="5"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L="12192000" marR="0" lvl="6"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L="14249400" marR="0" lvl="7"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L="16319500" marR="0" lvl="8"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53" name="Google Shape;53;p8"/>
          <p:cNvSpPr txBox="1">
            <a:spLocks noGrp="1"/>
          </p:cNvSpPr>
          <p:nvPr>
            <p:ph type="sldNum" idx="12"/>
          </p:nvPr>
        </p:nvSpPr>
        <p:spPr>
          <a:xfrm>
            <a:off x="31455359" y="30510481"/>
            <a:ext cx="10241100" cy="1752900"/>
          </a:xfrm>
          <a:prstGeom prst="rect">
            <a:avLst/>
          </a:prstGeom>
          <a:noFill/>
          <a:ln>
            <a:noFill/>
          </a:ln>
        </p:spPr>
        <p:txBody>
          <a:bodyPr spcFirstLastPara="1" wrap="square" lIns="439625" tIns="219750" rIns="439625" bIns="219750" anchor="ctr" anchorCtr="0">
            <a:noAutofit/>
          </a:bodyPr>
          <a:lstStyle>
            <a:lvl1pPr marL="0" marR="0" lvl="0"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2194562" y="1310639"/>
            <a:ext cx="14440500" cy="55776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dk1"/>
              </a:buClr>
              <a:buSzPts val="1400"/>
              <a:buFont typeface="Calibri"/>
              <a:buNone/>
              <a:defRPr sz="9400" b="1" i="0" u="none" strike="noStrike" cap="none">
                <a:solidFill>
                  <a:schemeClr val="dk1"/>
                </a:solidFill>
                <a:latin typeface="Calibri"/>
                <a:ea typeface="Calibri"/>
                <a:cs typeface="Calibri"/>
                <a:sym typeface="Calibri"/>
              </a:defRPr>
            </a:lvl1pPr>
            <a:lvl2pPr lvl="1" indent="0" rtl="0">
              <a:spcBef>
                <a:spcPts val="0"/>
              </a:spcBef>
              <a:spcAft>
                <a:spcPts val="0"/>
              </a:spcAft>
              <a:buSzPts val="1400"/>
              <a:buFont typeface="Arial"/>
              <a:buNone/>
              <a:defRPr sz="1600"/>
            </a:lvl2pPr>
            <a:lvl3pPr lvl="2" indent="0" rtl="0">
              <a:spcBef>
                <a:spcPts val="0"/>
              </a:spcBef>
              <a:spcAft>
                <a:spcPts val="0"/>
              </a:spcAft>
              <a:buSzPts val="1400"/>
              <a:buFont typeface="Arial"/>
              <a:buNone/>
              <a:defRPr sz="1600"/>
            </a:lvl3pPr>
            <a:lvl4pPr lvl="3" indent="0" rtl="0">
              <a:spcBef>
                <a:spcPts val="0"/>
              </a:spcBef>
              <a:spcAft>
                <a:spcPts val="0"/>
              </a:spcAft>
              <a:buSzPts val="1400"/>
              <a:buFont typeface="Arial"/>
              <a:buNone/>
              <a:defRPr sz="1600"/>
            </a:lvl4pPr>
            <a:lvl5pPr lvl="4" indent="0" rtl="0">
              <a:spcBef>
                <a:spcPts val="0"/>
              </a:spcBef>
              <a:spcAft>
                <a:spcPts val="0"/>
              </a:spcAft>
              <a:buSzPts val="1400"/>
              <a:buFont typeface="Arial"/>
              <a:buNone/>
              <a:defRPr sz="1600"/>
            </a:lvl5pPr>
            <a:lvl6pPr lvl="5" indent="0" rtl="0">
              <a:spcBef>
                <a:spcPts val="0"/>
              </a:spcBef>
              <a:spcAft>
                <a:spcPts val="0"/>
              </a:spcAft>
              <a:buSzPts val="1400"/>
              <a:buFont typeface="Arial"/>
              <a:buNone/>
              <a:defRPr sz="1600"/>
            </a:lvl6pPr>
            <a:lvl7pPr lvl="6" indent="0" rtl="0">
              <a:spcBef>
                <a:spcPts val="0"/>
              </a:spcBef>
              <a:spcAft>
                <a:spcPts val="0"/>
              </a:spcAft>
              <a:buSzPts val="1400"/>
              <a:buFont typeface="Arial"/>
              <a:buNone/>
              <a:defRPr sz="1600"/>
            </a:lvl7pPr>
            <a:lvl8pPr lvl="7" indent="0" rtl="0">
              <a:spcBef>
                <a:spcPts val="0"/>
              </a:spcBef>
              <a:spcAft>
                <a:spcPts val="0"/>
              </a:spcAft>
              <a:buSzPts val="1400"/>
              <a:buFont typeface="Arial"/>
              <a:buNone/>
              <a:defRPr sz="1600"/>
            </a:lvl8pPr>
            <a:lvl9pPr lvl="8" indent="0" rtl="0">
              <a:spcBef>
                <a:spcPts val="0"/>
              </a:spcBef>
              <a:spcAft>
                <a:spcPts val="0"/>
              </a:spcAft>
              <a:buSzPts val="1400"/>
              <a:buFont typeface="Arial"/>
              <a:buNone/>
              <a:defRPr sz="1600"/>
            </a:lvl9pPr>
          </a:lstStyle>
          <a:p>
            <a:endParaRPr/>
          </a:p>
        </p:txBody>
      </p:sp>
      <p:sp>
        <p:nvSpPr>
          <p:cNvPr id="56" name="Google Shape;56;p9"/>
          <p:cNvSpPr txBox="1">
            <a:spLocks noGrp="1"/>
          </p:cNvSpPr>
          <p:nvPr>
            <p:ph type="body" idx="1"/>
          </p:nvPr>
        </p:nvSpPr>
        <p:spPr>
          <a:xfrm>
            <a:off x="17160239" y="1310642"/>
            <a:ext cx="24536098" cy="28095300"/>
          </a:xfrm>
          <a:prstGeom prst="rect">
            <a:avLst/>
          </a:prstGeom>
          <a:noFill/>
          <a:ln>
            <a:noFill/>
          </a:ln>
        </p:spPr>
        <p:txBody>
          <a:bodyPr spcFirstLastPara="1" wrap="square" lIns="91425" tIns="91425" rIns="91425" bIns="91425" anchor="t" anchorCtr="0">
            <a:noAutofit/>
          </a:bodyPr>
          <a:lstStyle>
            <a:lvl1pPr marL="457200" marR="0" lvl="0" indent="-1193800" algn="l" rtl="0">
              <a:lnSpc>
                <a:spcPct val="100000"/>
              </a:lnSpc>
              <a:spcBef>
                <a:spcPts val="3100"/>
              </a:spcBef>
              <a:spcAft>
                <a:spcPts val="0"/>
              </a:spcAft>
              <a:buClr>
                <a:schemeClr val="dk1"/>
              </a:buClr>
              <a:buSzPts val="15200"/>
              <a:buFont typeface="Arial"/>
              <a:buChar char="•"/>
              <a:defRPr sz="15200" b="0" i="0" u="none" strike="noStrike" cap="none">
                <a:solidFill>
                  <a:schemeClr val="dk1"/>
                </a:solidFill>
                <a:latin typeface="Calibri"/>
                <a:ea typeface="Calibri"/>
                <a:cs typeface="Calibri"/>
                <a:sym typeface="Calibri"/>
              </a:defRPr>
            </a:lvl1pPr>
            <a:lvl2pPr marL="914400" marR="0" lvl="1" indent="-1092200" algn="l" rtl="0">
              <a:lnSpc>
                <a:spcPct val="100000"/>
              </a:lnSpc>
              <a:spcBef>
                <a:spcPts val="2600"/>
              </a:spcBef>
              <a:spcAft>
                <a:spcPts val="0"/>
              </a:spcAft>
              <a:buClr>
                <a:schemeClr val="dk1"/>
              </a:buClr>
              <a:buSzPts val="13600"/>
              <a:buFont typeface="Arial"/>
              <a:buChar char="–"/>
              <a:defRPr sz="13600" b="0" i="0" u="none" strike="noStrike" cap="none">
                <a:solidFill>
                  <a:schemeClr val="dk1"/>
                </a:solidFill>
                <a:latin typeface="Calibri"/>
                <a:ea typeface="Calibri"/>
                <a:cs typeface="Calibri"/>
                <a:sym typeface="Calibri"/>
              </a:defRPr>
            </a:lvl2pPr>
            <a:lvl3pPr marL="1371600" marR="0" lvl="2" indent="-958850" algn="l" rtl="0">
              <a:lnSpc>
                <a:spcPct val="100000"/>
              </a:lnSpc>
              <a:spcBef>
                <a:spcPts val="2100"/>
              </a:spcBef>
              <a:spcAft>
                <a:spcPts val="0"/>
              </a:spcAft>
              <a:buClr>
                <a:schemeClr val="dk1"/>
              </a:buClr>
              <a:buSzPts val="11500"/>
              <a:buFont typeface="Arial"/>
              <a:buChar char="•"/>
              <a:defRPr sz="11500" b="0" i="0" u="none" strike="noStrike" cap="none">
                <a:solidFill>
                  <a:schemeClr val="dk1"/>
                </a:solidFill>
                <a:latin typeface="Calibri"/>
                <a:ea typeface="Calibri"/>
                <a:cs typeface="Calibri"/>
                <a:sym typeface="Calibri"/>
              </a:defRPr>
            </a:lvl3pPr>
            <a:lvl4pPr marL="1828800" marR="0" lvl="3"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4pPr>
            <a:lvl5pPr marL="2286000" marR="0" lvl="4"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5pPr>
            <a:lvl6pPr marL="2743200" marR="0" lvl="5"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6pPr>
            <a:lvl7pPr marL="3200400" marR="0" lvl="6"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7pPr>
            <a:lvl8pPr marL="3657600" marR="0" lvl="7"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8pPr>
            <a:lvl9pPr marL="4114800" marR="0" lvl="8"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9pPr>
          </a:lstStyle>
          <a:p>
            <a:endParaRPr/>
          </a:p>
        </p:txBody>
      </p:sp>
      <p:sp>
        <p:nvSpPr>
          <p:cNvPr id="57" name="Google Shape;57;p9"/>
          <p:cNvSpPr txBox="1">
            <a:spLocks noGrp="1"/>
          </p:cNvSpPr>
          <p:nvPr>
            <p:ph type="body" idx="2"/>
          </p:nvPr>
        </p:nvSpPr>
        <p:spPr>
          <a:xfrm>
            <a:off x="2194562" y="6888482"/>
            <a:ext cx="14440500" cy="225177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1600"/>
              </a:spcBef>
              <a:spcAft>
                <a:spcPts val="0"/>
              </a:spcAft>
              <a:buClr>
                <a:schemeClr val="dk1"/>
              </a:buClr>
              <a:buSzPts val="15200"/>
              <a:buFont typeface="Arial"/>
              <a:buNone/>
              <a:defRPr sz="68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1000"/>
              </a:spcBef>
              <a:spcAft>
                <a:spcPts val="0"/>
              </a:spcAft>
              <a:buClr>
                <a:schemeClr val="dk1"/>
              </a:buClr>
              <a:buSzPts val="13600"/>
              <a:buFont typeface="Arial"/>
              <a:buNone/>
              <a:defRPr sz="58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1000"/>
              </a:spcBef>
              <a:spcAft>
                <a:spcPts val="0"/>
              </a:spcAft>
              <a:buClr>
                <a:schemeClr val="dk1"/>
              </a:buClr>
              <a:buSzPts val="11500"/>
              <a:buFont typeface="Arial"/>
              <a:buNone/>
              <a:defRPr sz="47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1000"/>
              </a:spcBef>
              <a:spcAft>
                <a:spcPts val="0"/>
              </a:spcAft>
              <a:buClr>
                <a:schemeClr val="dk1"/>
              </a:buClr>
              <a:buSzPts val="9400"/>
              <a:buFont typeface="Arial"/>
              <a:buNone/>
              <a:defRPr sz="4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1000"/>
              </a:spcBef>
              <a:spcAft>
                <a:spcPts val="0"/>
              </a:spcAft>
              <a:buClr>
                <a:schemeClr val="dk1"/>
              </a:buClr>
              <a:buSzPts val="9400"/>
              <a:buFont typeface="Arial"/>
              <a:buNone/>
              <a:defRPr sz="4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1000"/>
              </a:spcBef>
              <a:spcAft>
                <a:spcPts val="0"/>
              </a:spcAft>
              <a:buClr>
                <a:schemeClr val="dk1"/>
              </a:buClr>
              <a:buSzPts val="9400"/>
              <a:buFont typeface="Arial"/>
              <a:buNone/>
              <a:defRPr sz="4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000"/>
              </a:spcBef>
              <a:spcAft>
                <a:spcPts val="0"/>
              </a:spcAft>
              <a:buClr>
                <a:schemeClr val="dk1"/>
              </a:buClr>
              <a:buSzPts val="9400"/>
              <a:buFont typeface="Arial"/>
              <a:buNone/>
              <a:defRPr sz="4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000"/>
              </a:spcBef>
              <a:spcAft>
                <a:spcPts val="0"/>
              </a:spcAft>
              <a:buClr>
                <a:schemeClr val="dk1"/>
              </a:buClr>
              <a:buSzPts val="9400"/>
              <a:buFont typeface="Arial"/>
              <a:buNone/>
              <a:defRPr sz="4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000"/>
              </a:spcBef>
              <a:spcAft>
                <a:spcPts val="0"/>
              </a:spcAft>
              <a:buClr>
                <a:schemeClr val="dk1"/>
              </a:buClr>
              <a:buSzPts val="9400"/>
              <a:buFont typeface="Arial"/>
              <a:buNone/>
              <a:defRPr sz="4200" b="0" i="0" u="none" strike="noStrike" cap="none">
                <a:solidFill>
                  <a:schemeClr val="dk1"/>
                </a:solidFill>
                <a:latin typeface="Calibri"/>
                <a:ea typeface="Calibri"/>
                <a:cs typeface="Calibri"/>
                <a:sym typeface="Calibri"/>
              </a:defRPr>
            </a:lvl9pPr>
          </a:lstStyle>
          <a:p>
            <a:endParaRPr/>
          </a:p>
        </p:txBody>
      </p:sp>
      <p:sp>
        <p:nvSpPr>
          <p:cNvPr id="58" name="Google Shape;58;p9"/>
          <p:cNvSpPr txBox="1">
            <a:spLocks noGrp="1"/>
          </p:cNvSpPr>
          <p:nvPr>
            <p:ph type="dt" idx="10"/>
          </p:nvPr>
        </p:nvSpPr>
        <p:spPr>
          <a:xfrm>
            <a:off x="2194559" y="30510481"/>
            <a:ext cx="10241100" cy="17529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L="2070100" marR="0" lvl="1" indent="-7620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L="4064000" marR="0" lvl="2"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L="6121400" marR="0" lvl="3"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L="8128000" marR="0" lvl="4"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L="10185400" marR="0" lvl="5"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L="12192000" marR="0" lvl="6"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L="14249400" marR="0" lvl="7"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L="16319500" marR="0" lvl="8"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59" name="Google Shape;59;p9"/>
          <p:cNvSpPr txBox="1">
            <a:spLocks noGrp="1"/>
          </p:cNvSpPr>
          <p:nvPr>
            <p:ph type="ftr" idx="11"/>
          </p:nvPr>
        </p:nvSpPr>
        <p:spPr>
          <a:xfrm>
            <a:off x="14996159" y="30510481"/>
            <a:ext cx="13898701" cy="17529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L="2070100" marR="0" lvl="1" indent="-7620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L="4064000" marR="0" lvl="2"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L="6121400" marR="0" lvl="3"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L="8128000" marR="0" lvl="4"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L="10185400" marR="0" lvl="5"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L="12192000" marR="0" lvl="6"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L="14249400" marR="0" lvl="7"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L="16319500" marR="0" lvl="8"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60" name="Google Shape;60;p9"/>
          <p:cNvSpPr txBox="1">
            <a:spLocks noGrp="1"/>
          </p:cNvSpPr>
          <p:nvPr>
            <p:ph type="sldNum" idx="12"/>
          </p:nvPr>
        </p:nvSpPr>
        <p:spPr>
          <a:xfrm>
            <a:off x="31455359" y="30510481"/>
            <a:ext cx="10241100" cy="1752900"/>
          </a:xfrm>
          <a:prstGeom prst="rect">
            <a:avLst/>
          </a:prstGeom>
          <a:noFill/>
          <a:ln>
            <a:noFill/>
          </a:ln>
        </p:spPr>
        <p:txBody>
          <a:bodyPr spcFirstLastPara="1" wrap="square" lIns="439625" tIns="219750" rIns="439625" bIns="219750" anchor="ctr" anchorCtr="0">
            <a:noAutofit/>
          </a:bodyPr>
          <a:lstStyle>
            <a:lvl1pPr marL="0" marR="0" lvl="0"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602982" y="23042880"/>
            <a:ext cx="26334901" cy="2720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dk1"/>
              </a:buClr>
              <a:buSzPts val="1400"/>
              <a:buFont typeface="Calibri"/>
              <a:buNone/>
              <a:defRPr sz="9400" b="1" i="0" u="none" strike="noStrike" cap="none">
                <a:solidFill>
                  <a:schemeClr val="dk1"/>
                </a:solidFill>
                <a:latin typeface="Calibri"/>
                <a:ea typeface="Calibri"/>
                <a:cs typeface="Calibri"/>
                <a:sym typeface="Calibri"/>
              </a:defRPr>
            </a:lvl1pPr>
            <a:lvl2pPr lvl="1" indent="0" rtl="0">
              <a:spcBef>
                <a:spcPts val="0"/>
              </a:spcBef>
              <a:spcAft>
                <a:spcPts val="0"/>
              </a:spcAft>
              <a:buSzPts val="1400"/>
              <a:buFont typeface="Arial"/>
              <a:buNone/>
              <a:defRPr sz="1600"/>
            </a:lvl2pPr>
            <a:lvl3pPr lvl="2" indent="0" rtl="0">
              <a:spcBef>
                <a:spcPts val="0"/>
              </a:spcBef>
              <a:spcAft>
                <a:spcPts val="0"/>
              </a:spcAft>
              <a:buSzPts val="1400"/>
              <a:buFont typeface="Arial"/>
              <a:buNone/>
              <a:defRPr sz="1600"/>
            </a:lvl3pPr>
            <a:lvl4pPr lvl="3" indent="0" rtl="0">
              <a:spcBef>
                <a:spcPts val="0"/>
              </a:spcBef>
              <a:spcAft>
                <a:spcPts val="0"/>
              </a:spcAft>
              <a:buSzPts val="1400"/>
              <a:buFont typeface="Arial"/>
              <a:buNone/>
              <a:defRPr sz="1600"/>
            </a:lvl4pPr>
            <a:lvl5pPr lvl="4" indent="0" rtl="0">
              <a:spcBef>
                <a:spcPts val="0"/>
              </a:spcBef>
              <a:spcAft>
                <a:spcPts val="0"/>
              </a:spcAft>
              <a:buSzPts val="1400"/>
              <a:buFont typeface="Arial"/>
              <a:buNone/>
              <a:defRPr sz="1600"/>
            </a:lvl5pPr>
            <a:lvl6pPr lvl="5" indent="0" rtl="0">
              <a:spcBef>
                <a:spcPts val="0"/>
              </a:spcBef>
              <a:spcAft>
                <a:spcPts val="0"/>
              </a:spcAft>
              <a:buSzPts val="1400"/>
              <a:buFont typeface="Arial"/>
              <a:buNone/>
              <a:defRPr sz="1600"/>
            </a:lvl6pPr>
            <a:lvl7pPr lvl="6" indent="0" rtl="0">
              <a:spcBef>
                <a:spcPts val="0"/>
              </a:spcBef>
              <a:spcAft>
                <a:spcPts val="0"/>
              </a:spcAft>
              <a:buSzPts val="1400"/>
              <a:buFont typeface="Arial"/>
              <a:buNone/>
              <a:defRPr sz="1600"/>
            </a:lvl7pPr>
            <a:lvl8pPr lvl="7" indent="0" rtl="0">
              <a:spcBef>
                <a:spcPts val="0"/>
              </a:spcBef>
              <a:spcAft>
                <a:spcPts val="0"/>
              </a:spcAft>
              <a:buSzPts val="1400"/>
              <a:buFont typeface="Arial"/>
              <a:buNone/>
              <a:defRPr sz="1600"/>
            </a:lvl8pPr>
            <a:lvl9pPr lvl="8" indent="0" rtl="0">
              <a:spcBef>
                <a:spcPts val="0"/>
              </a:spcBef>
              <a:spcAft>
                <a:spcPts val="0"/>
              </a:spcAft>
              <a:buSzPts val="1400"/>
              <a:buFont typeface="Arial"/>
              <a:buNone/>
              <a:defRPr sz="1600"/>
            </a:lvl9pPr>
          </a:lstStyle>
          <a:p>
            <a:endParaRPr/>
          </a:p>
        </p:txBody>
      </p:sp>
      <p:sp>
        <p:nvSpPr>
          <p:cNvPr id="63" name="Google Shape;63;p10"/>
          <p:cNvSpPr>
            <a:spLocks noGrp="1"/>
          </p:cNvSpPr>
          <p:nvPr>
            <p:ph type="pic" idx="2"/>
          </p:nvPr>
        </p:nvSpPr>
        <p:spPr>
          <a:xfrm>
            <a:off x="8602982" y="2941319"/>
            <a:ext cx="26334901" cy="19751101"/>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3100"/>
              </a:spcBef>
              <a:spcAft>
                <a:spcPts val="0"/>
              </a:spcAft>
              <a:buClr>
                <a:schemeClr val="dk1"/>
              </a:buClr>
              <a:buSzPts val="1400"/>
              <a:buFont typeface="Arial"/>
              <a:buNone/>
              <a:defRPr sz="15200" b="0" i="0" u="none" strike="noStrike" cap="none">
                <a:solidFill>
                  <a:schemeClr val="dk1"/>
                </a:solidFill>
                <a:latin typeface="Calibri"/>
                <a:ea typeface="Calibri"/>
                <a:cs typeface="Calibri"/>
                <a:sym typeface="Calibri"/>
              </a:defRPr>
            </a:lvl1pPr>
            <a:lvl2pPr marL="2197100" marR="0" lvl="1" indent="0" algn="l" rtl="0">
              <a:lnSpc>
                <a:spcPct val="100000"/>
              </a:lnSpc>
              <a:spcBef>
                <a:spcPts val="2600"/>
              </a:spcBef>
              <a:spcAft>
                <a:spcPts val="0"/>
              </a:spcAft>
              <a:buClr>
                <a:schemeClr val="dk1"/>
              </a:buClr>
              <a:buSzPts val="1400"/>
              <a:buFont typeface="Arial"/>
              <a:buNone/>
              <a:defRPr sz="13600" b="0" i="0" u="none" strike="noStrike" cap="none">
                <a:solidFill>
                  <a:schemeClr val="dk1"/>
                </a:solidFill>
                <a:latin typeface="Calibri"/>
                <a:ea typeface="Calibri"/>
                <a:cs typeface="Calibri"/>
                <a:sym typeface="Calibri"/>
              </a:defRPr>
            </a:lvl2pPr>
            <a:lvl3pPr marL="4394200" marR="0" lvl="2" indent="0" algn="l" rtl="0">
              <a:lnSpc>
                <a:spcPct val="100000"/>
              </a:lnSpc>
              <a:spcBef>
                <a:spcPts val="2100"/>
              </a:spcBef>
              <a:spcAft>
                <a:spcPts val="0"/>
              </a:spcAft>
              <a:buClr>
                <a:schemeClr val="dk1"/>
              </a:buClr>
              <a:buSzPts val="1400"/>
              <a:buFont typeface="Arial"/>
              <a:buNone/>
              <a:defRPr sz="11500" b="0" i="0" u="none" strike="noStrike" cap="none">
                <a:solidFill>
                  <a:schemeClr val="dk1"/>
                </a:solidFill>
                <a:latin typeface="Calibri"/>
                <a:ea typeface="Calibri"/>
                <a:cs typeface="Calibri"/>
                <a:sym typeface="Calibri"/>
              </a:defRPr>
            </a:lvl3pPr>
            <a:lvl4pPr marL="6591300" marR="0" lvl="3" indent="0" algn="l" rtl="0">
              <a:lnSpc>
                <a:spcPct val="100000"/>
              </a:lnSpc>
              <a:spcBef>
                <a:spcPts val="2100"/>
              </a:spcBef>
              <a:spcAft>
                <a:spcPts val="0"/>
              </a:spcAft>
              <a:buClr>
                <a:schemeClr val="dk1"/>
              </a:buClr>
              <a:buSzPts val="1400"/>
              <a:buFont typeface="Arial"/>
              <a:buNone/>
              <a:defRPr sz="9400" b="0" i="0" u="none" strike="noStrike" cap="none">
                <a:solidFill>
                  <a:schemeClr val="dk1"/>
                </a:solidFill>
                <a:latin typeface="Calibri"/>
                <a:ea typeface="Calibri"/>
                <a:cs typeface="Calibri"/>
                <a:sym typeface="Calibri"/>
              </a:defRPr>
            </a:lvl4pPr>
            <a:lvl5pPr marL="8788400" marR="0" lvl="4" indent="0" algn="l" rtl="0">
              <a:lnSpc>
                <a:spcPct val="100000"/>
              </a:lnSpc>
              <a:spcBef>
                <a:spcPts val="2100"/>
              </a:spcBef>
              <a:spcAft>
                <a:spcPts val="0"/>
              </a:spcAft>
              <a:buClr>
                <a:schemeClr val="dk1"/>
              </a:buClr>
              <a:buSzPts val="1400"/>
              <a:buFont typeface="Arial"/>
              <a:buNone/>
              <a:defRPr sz="9400" b="0" i="0" u="none" strike="noStrike" cap="none">
                <a:solidFill>
                  <a:schemeClr val="dk1"/>
                </a:solidFill>
                <a:latin typeface="Calibri"/>
                <a:ea typeface="Calibri"/>
                <a:cs typeface="Calibri"/>
                <a:sym typeface="Calibri"/>
              </a:defRPr>
            </a:lvl5pPr>
            <a:lvl6pPr marL="10985500" marR="0" lvl="5" indent="0" algn="l" rtl="0">
              <a:lnSpc>
                <a:spcPct val="100000"/>
              </a:lnSpc>
              <a:spcBef>
                <a:spcPts val="2100"/>
              </a:spcBef>
              <a:spcAft>
                <a:spcPts val="0"/>
              </a:spcAft>
              <a:buClr>
                <a:schemeClr val="dk1"/>
              </a:buClr>
              <a:buSzPts val="1400"/>
              <a:buFont typeface="Arial"/>
              <a:buNone/>
              <a:defRPr sz="9400" b="0" i="0" u="none" strike="noStrike" cap="none">
                <a:solidFill>
                  <a:schemeClr val="dk1"/>
                </a:solidFill>
                <a:latin typeface="Calibri"/>
                <a:ea typeface="Calibri"/>
                <a:cs typeface="Calibri"/>
                <a:sym typeface="Calibri"/>
              </a:defRPr>
            </a:lvl6pPr>
            <a:lvl7pPr marL="13182600" marR="0" lvl="6" indent="0" algn="l" rtl="0">
              <a:lnSpc>
                <a:spcPct val="100000"/>
              </a:lnSpc>
              <a:spcBef>
                <a:spcPts val="2100"/>
              </a:spcBef>
              <a:spcAft>
                <a:spcPts val="0"/>
              </a:spcAft>
              <a:buClr>
                <a:schemeClr val="dk1"/>
              </a:buClr>
              <a:buSzPts val="1400"/>
              <a:buFont typeface="Arial"/>
              <a:buNone/>
              <a:defRPr sz="9400" b="0" i="0" u="none" strike="noStrike" cap="none">
                <a:solidFill>
                  <a:schemeClr val="dk1"/>
                </a:solidFill>
                <a:latin typeface="Calibri"/>
                <a:ea typeface="Calibri"/>
                <a:cs typeface="Calibri"/>
                <a:sym typeface="Calibri"/>
              </a:defRPr>
            </a:lvl7pPr>
            <a:lvl8pPr marL="15379700" marR="0" lvl="7" indent="0" algn="l" rtl="0">
              <a:lnSpc>
                <a:spcPct val="100000"/>
              </a:lnSpc>
              <a:spcBef>
                <a:spcPts val="2100"/>
              </a:spcBef>
              <a:spcAft>
                <a:spcPts val="0"/>
              </a:spcAft>
              <a:buClr>
                <a:schemeClr val="dk1"/>
              </a:buClr>
              <a:buSzPts val="1400"/>
              <a:buFont typeface="Arial"/>
              <a:buNone/>
              <a:defRPr sz="9400" b="0" i="0" u="none" strike="noStrike" cap="none">
                <a:solidFill>
                  <a:schemeClr val="dk1"/>
                </a:solidFill>
                <a:latin typeface="Calibri"/>
                <a:ea typeface="Calibri"/>
                <a:cs typeface="Calibri"/>
                <a:sym typeface="Calibri"/>
              </a:defRPr>
            </a:lvl8pPr>
            <a:lvl9pPr marL="17589500" marR="0" lvl="8" indent="0" algn="l" rtl="0">
              <a:lnSpc>
                <a:spcPct val="100000"/>
              </a:lnSpc>
              <a:spcBef>
                <a:spcPts val="2100"/>
              </a:spcBef>
              <a:spcAft>
                <a:spcPts val="0"/>
              </a:spcAft>
              <a:buClr>
                <a:schemeClr val="dk1"/>
              </a:buClr>
              <a:buSzPts val="1400"/>
              <a:buFont typeface="Arial"/>
              <a:buNone/>
              <a:defRPr sz="9400" b="0" i="0" u="none" strike="noStrike" cap="none">
                <a:solidFill>
                  <a:schemeClr val="dk1"/>
                </a:solidFill>
                <a:latin typeface="Calibri"/>
                <a:ea typeface="Calibri"/>
                <a:cs typeface="Calibri"/>
                <a:sym typeface="Calibri"/>
              </a:defRPr>
            </a:lvl9pPr>
          </a:lstStyle>
          <a:p>
            <a:endParaRPr/>
          </a:p>
        </p:txBody>
      </p:sp>
      <p:sp>
        <p:nvSpPr>
          <p:cNvPr id="64" name="Google Shape;64;p10"/>
          <p:cNvSpPr txBox="1">
            <a:spLocks noGrp="1"/>
          </p:cNvSpPr>
          <p:nvPr>
            <p:ph type="body" idx="1"/>
          </p:nvPr>
        </p:nvSpPr>
        <p:spPr>
          <a:xfrm>
            <a:off x="8602982" y="25763223"/>
            <a:ext cx="26334901" cy="38631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1600"/>
              </a:spcBef>
              <a:spcAft>
                <a:spcPts val="0"/>
              </a:spcAft>
              <a:buClr>
                <a:schemeClr val="dk1"/>
              </a:buClr>
              <a:buSzPts val="15200"/>
              <a:buFont typeface="Arial"/>
              <a:buNone/>
              <a:defRPr sz="68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1000"/>
              </a:spcBef>
              <a:spcAft>
                <a:spcPts val="0"/>
              </a:spcAft>
              <a:buClr>
                <a:schemeClr val="dk1"/>
              </a:buClr>
              <a:buSzPts val="13600"/>
              <a:buFont typeface="Arial"/>
              <a:buNone/>
              <a:defRPr sz="58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1000"/>
              </a:spcBef>
              <a:spcAft>
                <a:spcPts val="0"/>
              </a:spcAft>
              <a:buClr>
                <a:schemeClr val="dk1"/>
              </a:buClr>
              <a:buSzPts val="11500"/>
              <a:buFont typeface="Arial"/>
              <a:buNone/>
              <a:defRPr sz="47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1000"/>
              </a:spcBef>
              <a:spcAft>
                <a:spcPts val="0"/>
              </a:spcAft>
              <a:buClr>
                <a:schemeClr val="dk1"/>
              </a:buClr>
              <a:buSzPts val="9400"/>
              <a:buFont typeface="Arial"/>
              <a:buNone/>
              <a:defRPr sz="4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1000"/>
              </a:spcBef>
              <a:spcAft>
                <a:spcPts val="0"/>
              </a:spcAft>
              <a:buClr>
                <a:schemeClr val="dk1"/>
              </a:buClr>
              <a:buSzPts val="9400"/>
              <a:buFont typeface="Arial"/>
              <a:buNone/>
              <a:defRPr sz="4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1000"/>
              </a:spcBef>
              <a:spcAft>
                <a:spcPts val="0"/>
              </a:spcAft>
              <a:buClr>
                <a:schemeClr val="dk1"/>
              </a:buClr>
              <a:buSzPts val="9400"/>
              <a:buFont typeface="Arial"/>
              <a:buNone/>
              <a:defRPr sz="4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000"/>
              </a:spcBef>
              <a:spcAft>
                <a:spcPts val="0"/>
              </a:spcAft>
              <a:buClr>
                <a:schemeClr val="dk1"/>
              </a:buClr>
              <a:buSzPts val="9400"/>
              <a:buFont typeface="Arial"/>
              <a:buNone/>
              <a:defRPr sz="4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000"/>
              </a:spcBef>
              <a:spcAft>
                <a:spcPts val="0"/>
              </a:spcAft>
              <a:buClr>
                <a:schemeClr val="dk1"/>
              </a:buClr>
              <a:buSzPts val="9400"/>
              <a:buFont typeface="Arial"/>
              <a:buNone/>
              <a:defRPr sz="4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000"/>
              </a:spcBef>
              <a:spcAft>
                <a:spcPts val="0"/>
              </a:spcAft>
              <a:buClr>
                <a:schemeClr val="dk1"/>
              </a:buClr>
              <a:buSzPts val="9400"/>
              <a:buFont typeface="Arial"/>
              <a:buNone/>
              <a:defRPr sz="4200" b="0" i="0" u="none" strike="noStrike" cap="none">
                <a:solidFill>
                  <a:schemeClr val="dk1"/>
                </a:solidFill>
                <a:latin typeface="Calibri"/>
                <a:ea typeface="Calibri"/>
                <a:cs typeface="Calibri"/>
                <a:sym typeface="Calibri"/>
              </a:defRPr>
            </a:lvl9pPr>
          </a:lstStyle>
          <a:p>
            <a:endParaRPr/>
          </a:p>
        </p:txBody>
      </p:sp>
      <p:sp>
        <p:nvSpPr>
          <p:cNvPr id="65" name="Google Shape;65;p10"/>
          <p:cNvSpPr txBox="1">
            <a:spLocks noGrp="1"/>
          </p:cNvSpPr>
          <p:nvPr>
            <p:ph type="dt" idx="10"/>
          </p:nvPr>
        </p:nvSpPr>
        <p:spPr>
          <a:xfrm>
            <a:off x="2194559" y="30510481"/>
            <a:ext cx="10241100" cy="17529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L="2070100" marR="0" lvl="1" indent="-7620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L="4064000" marR="0" lvl="2"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L="6121400" marR="0" lvl="3"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L="8128000" marR="0" lvl="4"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L="10185400" marR="0" lvl="5"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L="12192000" marR="0" lvl="6"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L="14249400" marR="0" lvl="7"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L="16319500" marR="0" lvl="8"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66" name="Google Shape;66;p10"/>
          <p:cNvSpPr txBox="1">
            <a:spLocks noGrp="1"/>
          </p:cNvSpPr>
          <p:nvPr>
            <p:ph type="ftr" idx="11"/>
          </p:nvPr>
        </p:nvSpPr>
        <p:spPr>
          <a:xfrm>
            <a:off x="14996159" y="30510481"/>
            <a:ext cx="13898701" cy="17529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L="2070100" marR="0" lvl="1" indent="-7620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L="4064000" marR="0" lvl="2"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L="6121400" marR="0" lvl="3"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L="8128000" marR="0" lvl="4"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L="10185400" marR="0" lvl="5"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L="12192000" marR="0" lvl="6"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L="14249400" marR="0" lvl="7"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L="16319500" marR="0" lvl="8"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67" name="Google Shape;67;p10"/>
          <p:cNvSpPr txBox="1">
            <a:spLocks noGrp="1"/>
          </p:cNvSpPr>
          <p:nvPr>
            <p:ph type="sldNum" idx="12"/>
          </p:nvPr>
        </p:nvSpPr>
        <p:spPr>
          <a:xfrm>
            <a:off x="31455359" y="30510481"/>
            <a:ext cx="10241100" cy="1752900"/>
          </a:xfrm>
          <a:prstGeom prst="rect">
            <a:avLst/>
          </a:prstGeom>
          <a:noFill/>
          <a:ln>
            <a:noFill/>
          </a:ln>
        </p:spPr>
        <p:txBody>
          <a:bodyPr spcFirstLastPara="1" wrap="square" lIns="439625" tIns="219750" rIns="439625" bIns="219750" anchor="ctr" anchorCtr="0">
            <a:noAutofit/>
          </a:bodyPr>
          <a:lstStyle>
            <a:lvl1pPr marL="0" marR="0" lvl="0"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2194559" y="1318262"/>
            <a:ext cx="39501901" cy="54873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dk1"/>
              </a:buClr>
              <a:buSzPts val="1400"/>
              <a:buFont typeface="Calibri"/>
              <a:buNone/>
              <a:defRPr sz="210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Font typeface="Arial"/>
              <a:buNone/>
              <a:defRPr sz="1600"/>
            </a:lvl2pPr>
            <a:lvl3pPr lvl="2" indent="0" rtl="0">
              <a:spcBef>
                <a:spcPts val="0"/>
              </a:spcBef>
              <a:spcAft>
                <a:spcPts val="0"/>
              </a:spcAft>
              <a:buSzPts val="1400"/>
              <a:buFont typeface="Arial"/>
              <a:buNone/>
              <a:defRPr sz="1600"/>
            </a:lvl3pPr>
            <a:lvl4pPr lvl="3" indent="0" rtl="0">
              <a:spcBef>
                <a:spcPts val="0"/>
              </a:spcBef>
              <a:spcAft>
                <a:spcPts val="0"/>
              </a:spcAft>
              <a:buSzPts val="1400"/>
              <a:buFont typeface="Arial"/>
              <a:buNone/>
              <a:defRPr sz="1600"/>
            </a:lvl4pPr>
            <a:lvl5pPr lvl="4" indent="0" rtl="0">
              <a:spcBef>
                <a:spcPts val="0"/>
              </a:spcBef>
              <a:spcAft>
                <a:spcPts val="0"/>
              </a:spcAft>
              <a:buSzPts val="1400"/>
              <a:buFont typeface="Arial"/>
              <a:buNone/>
              <a:defRPr sz="1600"/>
            </a:lvl5pPr>
            <a:lvl6pPr lvl="5" indent="0" rtl="0">
              <a:spcBef>
                <a:spcPts val="0"/>
              </a:spcBef>
              <a:spcAft>
                <a:spcPts val="0"/>
              </a:spcAft>
              <a:buSzPts val="1400"/>
              <a:buFont typeface="Arial"/>
              <a:buNone/>
              <a:defRPr sz="1600"/>
            </a:lvl6pPr>
            <a:lvl7pPr lvl="6" indent="0" rtl="0">
              <a:spcBef>
                <a:spcPts val="0"/>
              </a:spcBef>
              <a:spcAft>
                <a:spcPts val="0"/>
              </a:spcAft>
              <a:buSzPts val="1400"/>
              <a:buFont typeface="Arial"/>
              <a:buNone/>
              <a:defRPr sz="1600"/>
            </a:lvl7pPr>
            <a:lvl8pPr lvl="7" indent="0" rtl="0">
              <a:spcBef>
                <a:spcPts val="0"/>
              </a:spcBef>
              <a:spcAft>
                <a:spcPts val="0"/>
              </a:spcAft>
              <a:buSzPts val="1400"/>
              <a:buFont typeface="Arial"/>
              <a:buNone/>
              <a:defRPr sz="1600"/>
            </a:lvl8pPr>
            <a:lvl9pPr lvl="8" indent="0" rtl="0">
              <a:spcBef>
                <a:spcPts val="0"/>
              </a:spcBef>
              <a:spcAft>
                <a:spcPts val="0"/>
              </a:spcAft>
              <a:buSzPts val="1400"/>
              <a:buFont typeface="Arial"/>
              <a:buNone/>
              <a:defRPr sz="1600"/>
            </a:lvl9pPr>
          </a:lstStyle>
          <a:p>
            <a:endParaRPr/>
          </a:p>
        </p:txBody>
      </p:sp>
      <p:sp>
        <p:nvSpPr>
          <p:cNvPr id="70" name="Google Shape;70;p11"/>
          <p:cNvSpPr txBox="1">
            <a:spLocks noGrp="1"/>
          </p:cNvSpPr>
          <p:nvPr>
            <p:ph type="body" idx="1"/>
          </p:nvPr>
        </p:nvSpPr>
        <p:spPr>
          <a:xfrm rot="5400000">
            <a:off x="11083290" y="-1207587"/>
            <a:ext cx="21724800" cy="39501901"/>
          </a:xfrm>
          <a:prstGeom prst="rect">
            <a:avLst/>
          </a:prstGeom>
          <a:noFill/>
          <a:ln>
            <a:noFill/>
          </a:ln>
        </p:spPr>
        <p:txBody>
          <a:bodyPr spcFirstLastPara="1" wrap="square" lIns="91425" tIns="91425" rIns="91425" bIns="91425" anchor="t" anchorCtr="0">
            <a:noAutofit/>
          </a:bodyPr>
          <a:lstStyle>
            <a:lvl1pPr marL="457200" marR="0" lvl="0" indent="-1193800" algn="l" rtl="0">
              <a:lnSpc>
                <a:spcPct val="100000"/>
              </a:lnSpc>
              <a:spcBef>
                <a:spcPts val="3100"/>
              </a:spcBef>
              <a:spcAft>
                <a:spcPts val="0"/>
              </a:spcAft>
              <a:buClr>
                <a:schemeClr val="dk1"/>
              </a:buClr>
              <a:buSzPts val="15200"/>
              <a:buFont typeface="Arial"/>
              <a:buChar char="•"/>
              <a:defRPr sz="15200" b="0" i="0" u="none" strike="noStrike" cap="none">
                <a:solidFill>
                  <a:schemeClr val="dk1"/>
                </a:solidFill>
                <a:latin typeface="Calibri"/>
                <a:ea typeface="Calibri"/>
                <a:cs typeface="Calibri"/>
                <a:sym typeface="Calibri"/>
              </a:defRPr>
            </a:lvl1pPr>
            <a:lvl2pPr marL="914400" marR="0" lvl="1" indent="-1092200" algn="l" rtl="0">
              <a:lnSpc>
                <a:spcPct val="100000"/>
              </a:lnSpc>
              <a:spcBef>
                <a:spcPts val="2600"/>
              </a:spcBef>
              <a:spcAft>
                <a:spcPts val="0"/>
              </a:spcAft>
              <a:buClr>
                <a:schemeClr val="dk1"/>
              </a:buClr>
              <a:buSzPts val="13600"/>
              <a:buFont typeface="Arial"/>
              <a:buChar char="–"/>
              <a:defRPr sz="13600" b="0" i="0" u="none" strike="noStrike" cap="none">
                <a:solidFill>
                  <a:schemeClr val="dk1"/>
                </a:solidFill>
                <a:latin typeface="Calibri"/>
                <a:ea typeface="Calibri"/>
                <a:cs typeface="Calibri"/>
                <a:sym typeface="Calibri"/>
              </a:defRPr>
            </a:lvl2pPr>
            <a:lvl3pPr marL="1371600" marR="0" lvl="2" indent="-958850" algn="l" rtl="0">
              <a:lnSpc>
                <a:spcPct val="100000"/>
              </a:lnSpc>
              <a:spcBef>
                <a:spcPts val="2100"/>
              </a:spcBef>
              <a:spcAft>
                <a:spcPts val="0"/>
              </a:spcAft>
              <a:buClr>
                <a:schemeClr val="dk1"/>
              </a:buClr>
              <a:buSzPts val="11500"/>
              <a:buFont typeface="Arial"/>
              <a:buChar char="•"/>
              <a:defRPr sz="11500" b="0" i="0" u="none" strike="noStrike" cap="none">
                <a:solidFill>
                  <a:schemeClr val="dk1"/>
                </a:solidFill>
                <a:latin typeface="Calibri"/>
                <a:ea typeface="Calibri"/>
                <a:cs typeface="Calibri"/>
                <a:sym typeface="Calibri"/>
              </a:defRPr>
            </a:lvl3pPr>
            <a:lvl4pPr marL="1828800" marR="0" lvl="3"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4pPr>
            <a:lvl5pPr marL="2286000" marR="0" lvl="4"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5pPr>
            <a:lvl6pPr marL="2743200" marR="0" lvl="5"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6pPr>
            <a:lvl7pPr marL="3200400" marR="0" lvl="6"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7pPr>
            <a:lvl8pPr marL="3657600" marR="0" lvl="7"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8pPr>
            <a:lvl9pPr marL="4114800" marR="0" lvl="8"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9pPr>
          </a:lstStyle>
          <a:p>
            <a:endParaRPr/>
          </a:p>
        </p:txBody>
      </p:sp>
      <p:sp>
        <p:nvSpPr>
          <p:cNvPr id="71" name="Google Shape;71;p11"/>
          <p:cNvSpPr txBox="1">
            <a:spLocks noGrp="1"/>
          </p:cNvSpPr>
          <p:nvPr>
            <p:ph type="dt" idx="10"/>
          </p:nvPr>
        </p:nvSpPr>
        <p:spPr>
          <a:xfrm>
            <a:off x="2194559" y="30510481"/>
            <a:ext cx="10241100" cy="17529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L="2070100" marR="0" lvl="1" indent="-7620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L="4064000" marR="0" lvl="2"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L="6121400" marR="0" lvl="3"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L="8128000" marR="0" lvl="4"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L="10185400" marR="0" lvl="5"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L="12192000" marR="0" lvl="6"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L="14249400" marR="0" lvl="7"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L="16319500" marR="0" lvl="8"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72" name="Google Shape;72;p11"/>
          <p:cNvSpPr txBox="1">
            <a:spLocks noGrp="1"/>
          </p:cNvSpPr>
          <p:nvPr>
            <p:ph type="ftr" idx="11"/>
          </p:nvPr>
        </p:nvSpPr>
        <p:spPr>
          <a:xfrm>
            <a:off x="14996159" y="30510481"/>
            <a:ext cx="13898701" cy="17529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L="2070100" marR="0" lvl="1" indent="-7620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L="4064000" marR="0" lvl="2"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L="6121400" marR="0" lvl="3"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L="8128000" marR="0" lvl="4"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L="10185400" marR="0" lvl="5"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L="12192000" marR="0" lvl="6"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L="14249400" marR="0" lvl="7"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L="16319500" marR="0" lvl="8"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73" name="Google Shape;73;p11"/>
          <p:cNvSpPr txBox="1">
            <a:spLocks noGrp="1"/>
          </p:cNvSpPr>
          <p:nvPr>
            <p:ph type="sldNum" idx="12"/>
          </p:nvPr>
        </p:nvSpPr>
        <p:spPr>
          <a:xfrm>
            <a:off x="31455359" y="30510481"/>
            <a:ext cx="10241100" cy="1752900"/>
          </a:xfrm>
          <a:prstGeom prst="rect">
            <a:avLst/>
          </a:prstGeom>
          <a:noFill/>
          <a:ln>
            <a:noFill/>
          </a:ln>
        </p:spPr>
        <p:txBody>
          <a:bodyPr spcFirstLastPara="1" wrap="square" lIns="439625" tIns="219750" rIns="439625" bIns="219750" anchor="ctr" anchorCtr="0">
            <a:noAutofit/>
          </a:bodyPr>
          <a:lstStyle>
            <a:lvl1pPr marL="0" marR="0" lvl="0"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22715040" y="10424165"/>
            <a:ext cx="28087501" cy="98757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dk1"/>
              </a:buClr>
              <a:buSzPts val="1400"/>
              <a:buFont typeface="Calibri"/>
              <a:buNone/>
              <a:defRPr sz="210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Font typeface="Arial"/>
              <a:buNone/>
              <a:defRPr sz="1600"/>
            </a:lvl2pPr>
            <a:lvl3pPr lvl="2" indent="0" rtl="0">
              <a:spcBef>
                <a:spcPts val="0"/>
              </a:spcBef>
              <a:spcAft>
                <a:spcPts val="0"/>
              </a:spcAft>
              <a:buSzPts val="1400"/>
              <a:buFont typeface="Arial"/>
              <a:buNone/>
              <a:defRPr sz="1600"/>
            </a:lvl3pPr>
            <a:lvl4pPr lvl="3" indent="0" rtl="0">
              <a:spcBef>
                <a:spcPts val="0"/>
              </a:spcBef>
              <a:spcAft>
                <a:spcPts val="0"/>
              </a:spcAft>
              <a:buSzPts val="1400"/>
              <a:buFont typeface="Arial"/>
              <a:buNone/>
              <a:defRPr sz="1600"/>
            </a:lvl4pPr>
            <a:lvl5pPr lvl="4" indent="0" rtl="0">
              <a:spcBef>
                <a:spcPts val="0"/>
              </a:spcBef>
              <a:spcAft>
                <a:spcPts val="0"/>
              </a:spcAft>
              <a:buSzPts val="1400"/>
              <a:buFont typeface="Arial"/>
              <a:buNone/>
              <a:defRPr sz="1600"/>
            </a:lvl5pPr>
            <a:lvl6pPr lvl="5" indent="0" rtl="0">
              <a:spcBef>
                <a:spcPts val="0"/>
              </a:spcBef>
              <a:spcAft>
                <a:spcPts val="0"/>
              </a:spcAft>
              <a:buSzPts val="1400"/>
              <a:buFont typeface="Arial"/>
              <a:buNone/>
              <a:defRPr sz="1600"/>
            </a:lvl6pPr>
            <a:lvl7pPr lvl="6" indent="0" rtl="0">
              <a:spcBef>
                <a:spcPts val="0"/>
              </a:spcBef>
              <a:spcAft>
                <a:spcPts val="0"/>
              </a:spcAft>
              <a:buSzPts val="1400"/>
              <a:buFont typeface="Arial"/>
              <a:buNone/>
              <a:defRPr sz="1600"/>
            </a:lvl7pPr>
            <a:lvl8pPr lvl="7" indent="0" rtl="0">
              <a:spcBef>
                <a:spcPts val="0"/>
              </a:spcBef>
              <a:spcAft>
                <a:spcPts val="0"/>
              </a:spcAft>
              <a:buSzPts val="1400"/>
              <a:buFont typeface="Arial"/>
              <a:buNone/>
              <a:defRPr sz="1600"/>
            </a:lvl8pPr>
            <a:lvl9pPr lvl="8" indent="0" rtl="0">
              <a:spcBef>
                <a:spcPts val="0"/>
              </a:spcBef>
              <a:spcAft>
                <a:spcPts val="0"/>
              </a:spcAft>
              <a:buSzPts val="1400"/>
              <a:buFont typeface="Arial"/>
              <a:buNone/>
              <a:defRPr sz="1600"/>
            </a:lvl9pPr>
          </a:lstStyle>
          <a:p>
            <a:endParaRPr/>
          </a:p>
        </p:txBody>
      </p:sp>
      <p:sp>
        <p:nvSpPr>
          <p:cNvPr id="76" name="Google Shape;76;p12"/>
          <p:cNvSpPr txBox="1">
            <a:spLocks noGrp="1"/>
          </p:cNvSpPr>
          <p:nvPr>
            <p:ph type="body" idx="1"/>
          </p:nvPr>
        </p:nvSpPr>
        <p:spPr>
          <a:xfrm rot="5400000">
            <a:off x="2598300" y="914466"/>
            <a:ext cx="28087501" cy="28895099"/>
          </a:xfrm>
          <a:prstGeom prst="rect">
            <a:avLst/>
          </a:prstGeom>
          <a:noFill/>
          <a:ln>
            <a:noFill/>
          </a:ln>
        </p:spPr>
        <p:txBody>
          <a:bodyPr spcFirstLastPara="1" wrap="square" lIns="91425" tIns="91425" rIns="91425" bIns="91425" anchor="t" anchorCtr="0">
            <a:noAutofit/>
          </a:bodyPr>
          <a:lstStyle>
            <a:lvl1pPr marL="457200" marR="0" lvl="0" indent="-1193800" algn="l" rtl="0">
              <a:lnSpc>
                <a:spcPct val="100000"/>
              </a:lnSpc>
              <a:spcBef>
                <a:spcPts val="3100"/>
              </a:spcBef>
              <a:spcAft>
                <a:spcPts val="0"/>
              </a:spcAft>
              <a:buClr>
                <a:schemeClr val="dk1"/>
              </a:buClr>
              <a:buSzPts val="15200"/>
              <a:buFont typeface="Arial"/>
              <a:buChar char="•"/>
              <a:defRPr sz="15200" b="0" i="0" u="none" strike="noStrike" cap="none">
                <a:solidFill>
                  <a:schemeClr val="dk1"/>
                </a:solidFill>
                <a:latin typeface="Calibri"/>
                <a:ea typeface="Calibri"/>
                <a:cs typeface="Calibri"/>
                <a:sym typeface="Calibri"/>
              </a:defRPr>
            </a:lvl1pPr>
            <a:lvl2pPr marL="914400" marR="0" lvl="1" indent="-1092200" algn="l" rtl="0">
              <a:lnSpc>
                <a:spcPct val="100000"/>
              </a:lnSpc>
              <a:spcBef>
                <a:spcPts val="2600"/>
              </a:spcBef>
              <a:spcAft>
                <a:spcPts val="0"/>
              </a:spcAft>
              <a:buClr>
                <a:schemeClr val="dk1"/>
              </a:buClr>
              <a:buSzPts val="13600"/>
              <a:buFont typeface="Arial"/>
              <a:buChar char="–"/>
              <a:defRPr sz="13600" b="0" i="0" u="none" strike="noStrike" cap="none">
                <a:solidFill>
                  <a:schemeClr val="dk1"/>
                </a:solidFill>
                <a:latin typeface="Calibri"/>
                <a:ea typeface="Calibri"/>
                <a:cs typeface="Calibri"/>
                <a:sym typeface="Calibri"/>
              </a:defRPr>
            </a:lvl2pPr>
            <a:lvl3pPr marL="1371600" marR="0" lvl="2" indent="-958850" algn="l" rtl="0">
              <a:lnSpc>
                <a:spcPct val="100000"/>
              </a:lnSpc>
              <a:spcBef>
                <a:spcPts val="2100"/>
              </a:spcBef>
              <a:spcAft>
                <a:spcPts val="0"/>
              </a:spcAft>
              <a:buClr>
                <a:schemeClr val="dk1"/>
              </a:buClr>
              <a:buSzPts val="11500"/>
              <a:buFont typeface="Arial"/>
              <a:buChar char="•"/>
              <a:defRPr sz="11500" b="0" i="0" u="none" strike="noStrike" cap="none">
                <a:solidFill>
                  <a:schemeClr val="dk1"/>
                </a:solidFill>
                <a:latin typeface="Calibri"/>
                <a:ea typeface="Calibri"/>
                <a:cs typeface="Calibri"/>
                <a:sym typeface="Calibri"/>
              </a:defRPr>
            </a:lvl3pPr>
            <a:lvl4pPr marL="1828800" marR="0" lvl="3"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4pPr>
            <a:lvl5pPr marL="2286000" marR="0" lvl="4"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5pPr>
            <a:lvl6pPr marL="2743200" marR="0" lvl="5"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6pPr>
            <a:lvl7pPr marL="3200400" marR="0" lvl="6"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7pPr>
            <a:lvl8pPr marL="3657600" marR="0" lvl="7"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8pPr>
            <a:lvl9pPr marL="4114800" marR="0" lvl="8"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9pPr>
          </a:lstStyle>
          <a:p>
            <a:endParaRPr/>
          </a:p>
        </p:txBody>
      </p:sp>
      <p:sp>
        <p:nvSpPr>
          <p:cNvPr id="77" name="Google Shape;77;p12"/>
          <p:cNvSpPr txBox="1">
            <a:spLocks noGrp="1"/>
          </p:cNvSpPr>
          <p:nvPr>
            <p:ph type="dt" idx="10"/>
          </p:nvPr>
        </p:nvSpPr>
        <p:spPr>
          <a:xfrm>
            <a:off x="2194559" y="30510481"/>
            <a:ext cx="10241100" cy="17529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L="2070100" marR="0" lvl="1" indent="-7620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L="4064000" marR="0" lvl="2"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L="6121400" marR="0" lvl="3"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L="8128000" marR="0" lvl="4"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L="10185400" marR="0" lvl="5"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L="12192000" marR="0" lvl="6"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L="14249400" marR="0" lvl="7"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L="16319500" marR="0" lvl="8"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78" name="Google Shape;78;p12"/>
          <p:cNvSpPr txBox="1">
            <a:spLocks noGrp="1"/>
          </p:cNvSpPr>
          <p:nvPr>
            <p:ph type="ftr" idx="11"/>
          </p:nvPr>
        </p:nvSpPr>
        <p:spPr>
          <a:xfrm>
            <a:off x="14996159" y="30510481"/>
            <a:ext cx="13898701" cy="17529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L="2070100" marR="0" lvl="1" indent="-7620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L="4064000" marR="0" lvl="2"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L="6121400" marR="0" lvl="3"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L="8128000" marR="0" lvl="4"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L="10185400" marR="0" lvl="5"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L="12192000" marR="0" lvl="6"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L="14249400" marR="0" lvl="7"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L="16319500" marR="0" lvl="8"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79" name="Google Shape;79;p12"/>
          <p:cNvSpPr txBox="1">
            <a:spLocks noGrp="1"/>
          </p:cNvSpPr>
          <p:nvPr>
            <p:ph type="sldNum" idx="12"/>
          </p:nvPr>
        </p:nvSpPr>
        <p:spPr>
          <a:xfrm>
            <a:off x="31455359" y="30510481"/>
            <a:ext cx="10241100" cy="1752900"/>
          </a:xfrm>
          <a:prstGeom prst="rect">
            <a:avLst/>
          </a:prstGeom>
          <a:noFill/>
          <a:ln>
            <a:noFill/>
          </a:ln>
        </p:spPr>
        <p:txBody>
          <a:bodyPr spcFirstLastPara="1" wrap="square" lIns="439625" tIns="219750" rIns="439625" bIns="219750" anchor="ctr" anchorCtr="0">
            <a:noAutofit/>
          </a:bodyPr>
          <a:lstStyle>
            <a:lvl1pPr marL="0" marR="0" lvl="0"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194559" y="1318262"/>
            <a:ext cx="39501901" cy="54873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dk1"/>
              </a:buClr>
              <a:buSzPts val="1400"/>
              <a:buFont typeface="Calibri"/>
              <a:buNone/>
              <a:defRPr sz="210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Font typeface="Arial"/>
              <a:buNone/>
              <a:defRPr sz="1600"/>
            </a:lvl2pPr>
            <a:lvl3pPr lvl="2" indent="0" rtl="0">
              <a:spcBef>
                <a:spcPts val="0"/>
              </a:spcBef>
              <a:spcAft>
                <a:spcPts val="0"/>
              </a:spcAft>
              <a:buSzPts val="1400"/>
              <a:buFont typeface="Arial"/>
              <a:buNone/>
              <a:defRPr sz="1600"/>
            </a:lvl3pPr>
            <a:lvl4pPr lvl="3" indent="0" rtl="0">
              <a:spcBef>
                <a:spcPts val="0"/>
              </a:spcBef>
              <a:spcAft>
                <a:spcPts val="0"/>
              </a:spcAft>
              <a:buSzPts val="1400"/>
              <a:buFont typeface="Arial"/>
              <a:buNone/>
              <a:defRPr sz="1600"/>
            </a:lvl4pPr>
            <a:lvl5pPr lvl="4" indent="0" rtl="0">
              <a:spcBef>
                <a:spcPts val="0"/>
              </a:spcBef>
              <a:spcAft>
                <a:spcPts val="0"/>
              </a:spcAft>
              <a:buSzPts val="1400"/>
              <a:buFont typeface="Arial"/>
              <a:buNone/>
              <a:defRPr sz="1600"/>
            </a:lvl5pPr>
            <a:lvl6pPr lvl="5" indent="0" rtl="0">
              <a:spcBef>
                <a:spcPts val="0"/>
              </a:spcBef>
              <a:spcAft>
                <a:spcPts val="0"/>
              </a:spcAft>
              <a:buSzPts val="1400"/>
              <a:buFont typeface="Arial"/>
              <a:buNone/>
              <a:defRPr sz="1600"/>
            </a:lvl6pPr>
            <a:lvl7pPr lvl="6" indent="0" rtl="0">
              <a:spcBef>
                <a:spcPts val="0"/>
              </a:spcBef>
              <a:spcAft>
                <a:spcPts val="0"/>
              </a:spcAft>
              <a:buSzPts val="1400"/>
              <a:buFont typeface="Arial"/>
              <a:buNone/>
              <a:defRPr sz="1600"/>
            </a:lvl7pPr>
            <a:lvl8pPr lvl="7" indent="0" rtl="0">
              <a:spcBef>
                <a:spcPts val="0"/>
              </a:spcBef>
              <a:spcAft>
                <a:spcPts val="0"/>
              </a:spcAft>
              <a:buSzPts val="1400"/>
              <a:buFont typeface="Arial"/>
              <a:buNone/>
              <a:defRPr sz="1600"/>
            </a:lvl8pPr>
            <a:lvl9pPr lvl="8" indent="0" rtl="0">
              <a:spcBef>
                <a:spcPts val="0"/>
              </a:spcBef>
              <a:spcAft>
                <a:spcPts val="0"/>
              </a:spcAft>
              <a:buSzPts val="1400"/>
              <a:buFont typeface="Arial"/>
              <a:buNone/>
              <a:defRPr sz="1600"/>
            </a:lvl9pPr>
          </a:lstStyle>
          <a:p>
            <a:endParaRPr/>
          </a:p>
        </p:txBody>
      </p:sp>
      <p:sp>
        <p:nvSpPr>
          <p:cNvPr id="7" name="Google Shape;7;p1"/>
          <p:cNvSpPr txBox="1">
            <a:spLocks noGrp="1"/>
          </p:cNvSpPr>
          <p:nvPr>
            <p:ph type="body" idx="1"/>
          </p:nvPr>
        </p:nvSpPr>
        <p:spPr>
          <a:xfrm>
            <a:off x="2194559" y="7680962"/>
            <a:ext cx="39501901" cy="21724800"/>
          </a:xfrm>
          <a:prstGeom prst="rect">
            <a:avLst/>
          </a:prstGeom>
          <a:noFill/>
          <a:ln>
            <a:noFill/>
          </a:ln>
        </p:spPr>
        <p:txBody>
          <a:bodyPr spcFirstLastPara="1" wrap="square" lIns="91425" tIns="91425" rIns="91425" bIns="91425" anchor="t" anchorCtr="0">
            <a:noAutofit/>
          </a:bodyPr>
          <a:lstStyle>
            <a:lvl1pPr marL="457200" marR="0" lvl="0" indent="-1193800" algn="l" rtl="0">
              <a:lnSpc>
                <a:spcPct val="100000"/>
              </a:lnSpc>
              <a:spcBef>
                <a:spcPts val="3100"/>
              </a:spcBef>
              <a:spcAft>
                <a:spcPts val="0"/>
              </a:spcAft>
              <a:buClr>
                <a:schemeClr val="dk1"/>
              </a:buClr>
              <a:buSzPts val="15200"/>
              <a:buFont typeface="Arial"/>
              <a:buChar char="•"/>
              <a:defRPr sz="15200" b="0" i="0" u="none" strike="noStrike" cap="none">
                <a:solidFill>
                  <a:schemeClr val="dk1"/>
                </a:solidFill>
                <a:latin typeface="Calibri"/>
                <a:ea typeface="Calibri"/>
                <a:cs typeface="Calibri"/>
                <a:sym typeface="Calibri"/>
              </a:defRPr>
            </a:lvl1pPr>
            <a:lvl2pPr marL="914400" marR="0" lvl="1" indent="-1092200" algn="l" rtl="0">
              <a:lnSpc>
                <a:spcPct val="100000"/>
              </a:lnSpc>
              <a:spcBef>
                <a:spcPts val="2600"/>
              </a:spcBef>
              <a:spcAft>
                <a:spcPts val="0"/>
              </a:spcAft>
              <a:buClr>
                <a:schemeClr val="dk1"/>
              </a:buClr>
              <a:buSzPts val="13600"/>
              <a:buFont typeface="Arial"/>
              <a:buChar char="–"/>
              <a:defRPr sz="13600" b="0" i="0" u="none" strike="noStrike" cap="none">
                <a:solidFill>
                  <a:schemeClr val="dk1"/>
                </a:solidFill>
                <a:latin typeface="Calibri"/>
                <a:ea typeface="Calibri"/>
                <a:cs typeface="Calibri"/>
                <a:sym typeface="Calibri"/>
              </a:defRPr>
            </a:lvl2pPr>
            <a:lvl3pPr marL="1371600" marR="0" lvl="2" indent="-958850" algn="l" rtl="0">
              <a:lnSpc>
                <a:spcPct val="100000"/>
              </a:lnSpc>
              <a:spcBef>
                <a:spcPts val="2100"/>
              </a:spcBef>
              <a:spcAft>
                <a:spcPts val="0"/>
              </a:spcAft>
              <a:buClr>
                <a:schemeClr val="dk1"/>
              </a:buClr>
              <a:buSzPts val="11500"/>
              <a:buFont typeface="Arial"/>
              <a:buChar char="•"/>
              <a:defRPr sz="11500" b="0" i="0" u="none" strike="noStrike" cap="none">
                <a:solidFill>
                  <a:schemeClr val="dk1"/>
                </a:solidFill>
                <a:latin typeface="Calibri"/>
                <a:ea typeface="Calibri"/>
                <a:cs typeface="Calibri"/>
                <a:sym typeface="Calibri"/>
              </a:defRPr>
            </a:lvl3pPr>
            <a:lvl4pPr marL="1828800" marR="0" lvl="3"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4pPr>
            <a:lvl5pPr marL="2286000" marR="0" lvl="4"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5pPr>
            <a:lvl6pPr marL="2743200" marR="0" lvl="5"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6pPr>
            <a:lvl7pPr marL="3200400" marR="0" lvl="6"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7pPr>
            <a:lvl8pPr marL="3657600" marR="0" lvl="7"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8pPr>
            <a:lvl9pPr marL="4114800" marR="0" lvl="8" indent="-825500" algn="l" rtl="0">
              <a:lnSpc>
                <a:spcPct val="100000"/>
              </a:lnSpc>
              <a:spcBef>
                <a:spcPts val="2100"/>
              </a:spcBef>
              <a:spcAft>
                <a:spcPts val="0"/>
              </a:spcAft>
              <a:buClr>
                <a:schemeClr val="dk1"/>
              </a:buClr>
              <a:buSzPts val="9400"/>
              <a:buFont typeface="Arial"/>
              <a:buChar char="•"/>
              <a:defRPr sz="94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2194559" y="30510481"/>
            <a:ext cx="10241100" cy="17529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L="2070100" marR="0" lvl="1" indent="-7620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L="4064000" marR="0" lvl="2"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L="6121400" marR="0" lvl="3"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L="8128000" marR="0" lvl="4"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L="10185400" marR="0" lvl="5"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L="12192000" marR="0" lvl="6"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L="14249400" marR="0" lvl="7"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L="16319500" marR="0" lvl="8"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14996159" y="30510481"/>
            <a:ext cx="13898701" cy="17529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400"/>
              <a:buFont typeface="Calibri"/>
              <a:buNone/>
              <a:defRPr sz="5800" b="0" i="0" u="none" strike="noStrike" cap="none">
                <a:solidFill>
                  <a:srgbClr val="888888"/>
                </a:solidFill>
                <a:latin typeface="Calibri"/>
                <a:ea typeface="Calibri"/>
                <a:cs typeface="Calibri"/>
                <a:sym typeface="Calibri"/>
              </a:defRPr>
            </a:lvl1pPr>
            <a:lvl2pPr marL="2070100" marR="0" lvl="1" indent="-7620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2pPr>
            <a:lvl3pPr marL="4064000" marR="0" lvl="2"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3pPr>
            <a:lvl4pPr marL="6121400" marR="0" lvl="3"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4pPr>
            <a:lvl5pPr marL="8128000" marR="0" lvl="4"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5pPr>
            <a:lvl6pPr marL="10185400" marR="0" lvl="5"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6pPr>
            <a:lvl7pPr marL="12192000" marR="0" lvl="6"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7pPr>
            <a:lvl8pPr marL="14249400" marR="0" lvl="7"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8pPr>
            <a:lvl9pPr marL="16319500" marR="0" lvl="8" indent="0" algn="l" rtl="0">
              <a:lnSpc>
                <a:spcPct val="100000"/>
              </a:lnSpc>
              <a:spcBef>
                <a:spcPts val="0"/>
              </a:spcBef>
              <a:spcAft>
                <a:spcPts val="0"/>
              </a:spcAft>
              <a:buClr>
                <a:schemeClr val="dk1"/>
              </a:buClr>
              <a:buSzPts val="1400"/>
              <a:buFont typeface="Calibri"/>
              <a:buNone/>
              <a:defRPr sz="84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31455359" y="30510481"/>
            <a:ext cx="10241100" cy="1752900"/>
          </a:xfrm>
          <a:prstGeom prst="rect">
            <a:avLst/>
          </a:prstGeom>
          <a:noFill/>
          <a:ln>
            <a:noFill/>
          </a:ln>
        </p:spPr>
        <p:txBody>
          <a:bodyPr spcFirstLastPara="1" wrap="square" lIns="439625" tIns="219750" rIns="439625" bIns="219750" anchor="ctr" anchorCtr="0">
            <a:noAutofit/>
          </a:bodyPr>
          <a:lstStyle>
            <a:lvl1pPr marL="0" marR="0" lvl="0"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png"/><Relationship Id="rId7" Type="http://schemas.openxmlformats.org/officeDocument/2006/relationships/diagramLayout" Target="../diagrams/layout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Data" Target="../diagrams/data1.xml"/><Relationship Id="rId11" Type="http://schemas.openxmlformats.org/officeDocument/2006/relationships/image" Target="../media/image4.png"/><Relationship Id="rId5" Type="http://schemas.openxmlformats.org/officeDocument/2006/relationships/image" Target="../media/image3.JPG"/><Relationship Id="rId10" Type="http://schemas.microsoft.com/office/2007/relationships/diagramDrawing" Target="../diagrams/drawing1.xml"/><Relationship Id="rId4" Type="http://schemas.openxmlformats.org/officeDocument/2006/relationships/image" Target="../media/image2.JPG"/><Relationship Id="rId9" Type="http://schemas.openxmlformats.org/officeDocument/2006/relationships/diagramColors" Target="../diagrams/colors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cxnSp>
        <p:nvCxnSpPr>
          <p:cNvPr id="85" name="Google Shape;85;p13"/>
          <p:cNvCxnSpPr/>
          <p:nvPr/>
        </p:nvCxnSpPr>
        <p:spPr>
          <a:xfrm>
            <a:off x="510960" y="409917"/>
            <a:ext cx="42979500" cy="0"/>
          </a:xfrm>
          <a:prstGeom prst="straightConnector1">
            <a:avLst/>
          </a:prstGeom>
          <a:noFill/>
          <a:ln w="25400" cap="flat" cmpd="sng">
            <a:solidFill>
              <a:srgbClr val="FFCC00"/>
            </a:solidFill>
            <a:prstDash val="solid"/>
            <a:round/>
            <a:headEnd type="none" w="sm" len="sm"/>
            <a:tailEnd type="none" w="sm" len="sm"/>
          </a:ln>
        </p:spPr>
      </p:cxnSp>
      <p:sp>
        <p:nvSpPr>
          <p:cNvPr id="86" name="Google Shape;86;p13"/>
          <p:cNvSpPr txBox="1"/>
          <p:nvPr/>
        </p:nvSpPr>
        <p:spPr>
          <a:xfrm>
            <a:off x="16088816" y="32375100"/>
            <a:ext cx="11580299" cy="543300"/>
          </a:xfrm>
          <a:prstGeom prst="rect">
            <a:avLst/>
          </a:prstGeom>
          <a:noFill/>
          <a:ln>
            <a:noFill/>
          </a:ln>
        </p:spPr>
        <p:txBody>
          <a:bodyPr spcFirstLastPara="1" wrap="square" lIns="93750" tIns="46800" rIns="93750" bIns="46800" anchor="t" anchorCtr="0">
            <a:noAutofit/>
          </a:bodyPr>
          <a:lstStyle/>
          <a:p>
            <a:pPr marL="0" marR="0" lvl="0" indent="0" algn="l" rtl="0">
              <a:lnSpc>
                <a:spcPct val="100000"/>
              </a:lnSpc>
              <a:spcBef>
                <a:spcPts val="0"/>
              </a:spcBef>
              <a:spcAft>
                <a:spcPts val="0"/>
              </a:spcAft>
              <a:buClr>
                <a:srgbClr val="000000"/>
              </a:buClr>
              <a:buFont typeface="Arial"/>
              <a:buNone/>
            </a:pPr>
            <a:endParaRPr sz="3100" b="0" i="0" u="none" strike="noStrike" cap="none">
              <a:solidFill>
                <a:srgbClr val="00005A"/>
              </a:solidFill>
              <a:latin typeface="Calibri"/>
              <a:ea typeface="Calibri"/>
              <a:cs typeface="Calibri"/>
              <a:sym typeface="Calibri"/>
            </a:endParaRPr>
          </a:p>
        </p:txBody>
      </p:sp>
      <p:sp>
        <p:nvSpPr>
          <p:cNvPr id="87" name="Google Shape;87;p13"/>
          <p:cNvSpPr txBox="1"/>
          <p:nvPr/>
        </p:nvSpPr>
        <p:spPr>
          <a:xfrm>
            <a:off x="19622109" y="32099016"/>
            <a:ext cx="158400" cy="1334400"/>
          </a:xfrm>
          <a:prstGeom prst="rect">
            <a:avLst/>
          </a:prstGeom>
          <a:noFill/>
          <a:ln>
            <a:noFill/>
          </a:ln>
        </p:spPr>
        <p:txBody>
          <a:bodyPr spcFirstLastPara="1" wrap="square" lIns="78400" tIns="39200" rIns="78400" bIns="39200" anchor="t" anchorCtr="0">
            <a:noAutofit/>
          </a:bodyPr>
          <a:lstStyle/>
          <a:p>
            <a:pPr marL="0" marR="0" lvl="0" indent="0" algn="l" rtl="0">
              <a:lnSpc>
                <a:spcPct val="100000"/>
              </a:lnSpc>
              <a:spcBef>
                <a:spcPts val="0"/>
              </a:spcBef>
              <a:spcAft>
                <a:spcPts val="0"/>
              </a:spcAft>
              <a:buClr>
                <a:srgbClr val="000000"/>
              </a:buClr>
              <a:buFont typeface="Arial"/>
              <a:buNone/>
            </a:pPr>
            <a:endParaRPr sz="8400" b="0" i="0" u="none" strike="noStrike" cap="none">
              <a:solidFill>
                <a:srgbClr val="00005A"/>
              </a:solidFill>
              <a:latin typeface="Calibri"/>
              <a:ea typeface="Calibri"/>
              <a:cs typeface="Calibri"/>
              <a:sym typeface="Calibri"/>
            </a:endParaRPr>
          </a:p>
        </p:txBody>
      </p:sp>
      <p:sp>
        <p:nvSpPr>
          <p:cNvPr id="88" name="Google Shape;88;p13"/>
          <p:cNvSpPr/>
          <p:nvPr/>
        </p:nvSpPr>
        <p:spPr>
          <a:xfrm>
            <a:off x="-488137" y="448037"/>
            <a:ext cx="1225500" cy="32319600"/>
          </a:xfrm>
          <a:prstGeom prst="rect">
            <a:avLst/>
          </a:prstGeom>
          <a:solidFill>
            <a:srgbClr val="00005A"/>
          </a:solidFill>
          <a:ln>
            <a:noFill/>
          </a:ln>
        </p:spPr>
        <p:txBody>
          <a:bodyPr spcFirstLastPara="1" wrap="square" lIns="78525" tIns="39200" rIns="78525" bIns="39200" anchor="ctr" anchorCtr="0">
            <a:noAutofit/>
          </a:bodyPr>
          <a:lstStyle/>
          <a:p>
            <a:pPr marL="0" marR="0" lvl="0" indent="0" algn="ctr" rtl="0">
              <a:lnSpc>
                <a:spcPct val="100000"/>
              </a:lnSpc>
              <a:spcBef>
                <a:spcPts val="0"/>
              </a:spcBef>
              <a:spcAft>
                <a:spcPts val="0"/>
              </a:spcAft>
              <a:buClr>
                <a:srgbClr val="000000"/>
              </a:buClr>
              <a:buFont typeface="Arial"/>
              <a:buNone/>
            </a:pPr>
            <a:endParaRPr sz="8400" b="0" i="0" u="none" strike="noStrike" cap="none">
              <a:solidFill>
                <a:srgbClr val="00005A"/>
              </a:solidFill>
              <a:latin typeface="Calibri"/>
              <a:ea typeface="Calibri"/>
              <a:cs typeface="Calibri"/>
              <a:sym typeface="Calibri"/>
            </a:endParaRPr>
          </a:p>
        </p:txBody>
      </p:sp>
      <p:sp>
        <p:nvSpPr>
          <p:cNvPr id="89" name="Google Shape;89;p13"/>
          <p:cNvSpPr/>
          <p:nvPr/>
        </p:nvSpPr>
        <p:spPr>
          <a:xfrm>
            <a:off x="42928753" y="29613"/>
            <a:ext cx="1225500" cy="32319600"/>
          </a:xfrm>
          <a:prstGeom prst="rect">
            <a:avLst/>
          </a:prstGeom>
          <a:solidFill>
            <a:srgbClr val="00005A"/>
          </a:solidFill>
          <a:ln>
            <a:noFill/>
          </a:ln>
        </p:spPr>
        <p:txBody>
          <a:bodyPr spcFirstLastPara="1" wrap="square" lIns="78525" tIns="39200" rIns="78525" bIns="39200" anchor="ctr" anchorCtr="0">
            <a:noAutofit/>
          </a:bodyPr>
          <a:lstStyle/>
          <a:p>
            <a:pPr marL="0" marR="0" lvl="0" indent="0" algn="ctr" rtl="0">
              <a:lnSpc>
                <a:spcPct val="100000"/>
              </a:lnSpc>
              <a:spcBef>
                <a:spcPts val="0"/>
              </a:spcBef>
              <a:spcAft>
                <a:spcPts val="0"/>
              </a:spcAft>
              <a:buClr>
                <a:srgbClr val="000000"/>
              </a:buClr>
              <a:buFont typeface="Arial"/>
              <a:buNone/>
            </a:pPr>
            <a:endParaRPr sz="8400" b="0" i="0" u="none" strike="noStrike" cap="none">
              <a:solidFill>
                <a:srgbClr val="00005A"/>
              </a:solidFill>
              <a:latin typeface="Calibri"/>
              <a:ea typeface="Calibri"/>
              <a:cs typeface="Calibri"/>
              <a:sym typeface="Calibri"/>
            </a:endParaRPr>
          </a:p>
        </p:txBody>
      </p:sp>
      <p:sp>
        <p:nvSpPr>
          <p:cNvPr id="91" name="Google Shape;91;p13"/>
          <p:cNvSpPr/>
          <p:nvPr/>
        </p:nvSpPr>
        <p:spPr>
          <a:xfrm>
            <a:off x="-488142" y="-123750"/>
            <a:ext cx="44642701" cy="1144500"/>
          </a:xfrm>
          <a:prstGeom prst="rect">
            <a:avLst/>
          </a:prstGeom>
          <a:solidFill>
            <a:srgbClr val="00005A"/>
          </a:solidFill>
          <a:ln>
            <a:noFill/>
          </a:ln>
        </p:spPr>
        <p:txBody>
          <a:bodyPr spcFirstLastPara="1" wrap="square" lIns="78525" tIns="39200" rIns="78525" bIns="39200" anchor="ctr" anchorCtr="0">
            <a:noAutofit/>
          </a:bodyPr>
          <a:lstStyle/>
          <a:p>
            <a:pPr marL="0" marR="0" lvl="0" indent="0" algn="ctr" rtl="0">
              <a:lnSpc>
                <a:spcPct val="100000"/>
              </a:lnSpc>
              <a:spcBef>
                <a:spcPts val="0"/>
              </a:spcBef>
              <a:spcAft>
                <a:spcPts val="0"/>
              </a:spcAft>
              <a:buClr>
                <a:srgbClr val="000000"/>
              </a:buClr>
              <a:buFont typeface="Arial"/>
              <a:buNone/>
            </a:pPr>
            <a:endParaRPr sz="8400" b="0" i="0" u="none" strike="noStrike" cap="none">
              <a:solidFill>
                <a:srgbClr val="00005A"/>
              </a:solidFill>
              <a:latin typeface="Calibri"/>
              <a:ea typeface="Calibri"/>
              <a:cs typeface="Calibri"/>
              <a:sym typeface="Calibri"/>
            </a:endParaRPr>
          </a:p>
        </p:txBody>
      </p:sp>
      <p:sp>
        <p:nvSpPr>
          <p:cNvPr id="92" name="Google Shape;92;p13"/>
          <p:cNvSpPr/>
          <p:nvPr/>
        </p:nvSpPr>
        <p:spPr>
          <a:xfrm>
            <a:off x="-488142" y="31806150"/>
            <a:ext cx="44642701" cy="1144500"/>
          </a:xfrm>
          <a:prstGeom prst="rect">
            <a:avLst/>
          </a:prstGeom>
          <a:solidFill>
            <a:srgbClr val="00005A"/>
          </a:solidFill>
          <a:ln>
            <a:noFill/>
          </a:ln>
        </p:spPr>
        <p:txBody>
          <a:bodyPr spcFirstLastPara="1" wrap="square" lIns="78525" tIns="39200" rIns="78525" bIns="39200" anchor="ctr" anchorCtr="0">
            <a:noAutofit/>
          </a:bodyPr>
          <a:lstStyle/>
          <a:p>
            <a:pPr marL="0" marR="0" lvl="0" indent="0" algn="ctr" rtl="0">
              <a:lnSpc>
                <a:spcPct val="100000"/>
              </a:lnSpc>
              <a:spcBef>
                <a:spcPts val="0"/>
              </a:spcBef>
              <a:spcAft>
                <a:spcPts val="0"/>
              </a:spcAft>
              <a:buClr>
                <a:srgbClr val="000000"/>
              </a:buClr>
              <a:buFont typeface="Arial"/>
              <a:buNone/>
            </a:pPr>
            <a:endParaRPr sz="8400" b="0" i="0" u="none" strike="noStrike" cap="none">
              <a:solidFill>
                <a:srgbClr val="00005A"/>
              </a:solidFill>
              <a:latin typeface="Calibri"/>
              <a:ea typeface="Calibri"/>
              <a:cs typeface="Calibri"/>
              <a:sym typeface="Calibri"/>
            </a:endParaRPr>
          </a:p>
        </p:txBody>
      </p:sp>
      <p:sp>
        <p:nvSpPr>
          <p:cNvPr id="93" name="Google Shape;93;p13"/>
          <p:cNvSpPr txBox="1"/>
          <p:nvPr/>
        </p:nvSpPr>
        <p:spPr>
          <a:xfrm>
            <a:off x="8640939" y="1106312"/>
            <a:ext cx="25699860" cy="4840814"/>
          </a:xfrm>
          <a:prstGeom prst="rect">
            <a:avLst/>
          </a:prstGeom>
          <a:solidFill>
            <a:schemeClr val="lt1"/>
          </a:solidFill>
          <a:ln>
            <a:noFill/>
          </a:ln>
        </p:spPr>
        <p:txBody>
          <a:bodyPr spcFirstLastPara="1" wrap="square" lIns="77875" tIns="38950" rIns="77875" bIns="38950" anchor="t" anchorCtr="0">
            <a:noAutofit/>
          </a:bodyPr>
          <a:lstStyle/>
          <a:p>
            <a:pPr marL="0" marR="0" lvl="0" indent="0" algn="ctr" rtl="0">
              <a:lnSpc>
                <a:spcPct val="100000"/>
              </a:lnSpc>
              <a:spcBef>
                <a:spcPts val="0"/>
              </a:spcBef>
              <a:spcAft>
                <a:spcPts val="0"/>
              </a:spcAft>
              <a:buClr>
                <a:srgbClr val="00005A"/>
              </a:buClr>
              <a:buFont typeface="Calibri"/>
              <a:buNone/>
            </a:pPr>
            <a:r>
              <a:rPr lang="en-US" sz="7800" b="1" i="0" u="none" strike="noStrike" cap="none" dirty="0">
                <a:solidFill>
                  <a:srgbClr val="00005A"/>
                </a:solidFill>
                <a:latin typeface="Calibri"/>
                <a:ea typeface="Calibri"/>
                <a:cs typeface="Calibri"/>
                <a:sym typeface="Calibri"/>
              </a:rPr>
              <a:t>Training and Deployment of Medical Students as Respiratory Therapist Extenders During COVID-19</a:t>
            </a:r>
          </a:p>
          <a:p>
            <a:pPr lvl="0" algn="ctr">
              <a:buClr>
                <a:srgbClr val="00005A"/>
              </a:buClr>
            </a:pPr>
            <a:r>
              <a:rPr lang="en-US" sz="3000" b="1" i="0" u="none" strike="noStrike" cap="none" dirty="0">
                <a:solidFill>
                  <a:srgbClr val="00005A"/>
                </a:solidFill>
                <a:latin typeface="Calibri"/>
                <a:ea typeface="Calibri"/>
                <a:cs typeface="Calibri"/>
                <a:sym typeface="Calibri"/>
              </a:rPr>
              <a:t>Thomas B. Hester</a:t>
            </a:r>
            <a:r>
              <a:rPr lang="en-US" sz="3000" b="1" i="0" u="none" strike="noStrike" cap="none" baseline="30000" dirty="0">
                <a:solidFill>
                  <a:srgbClr val="00005A"/>
                </a:solidFill>
                <a:latin typeface="Calibri"/>
                <a:ea typeface="Calibri"/>
                <a:cs typeface="Calibri"/>
                <a:sym typeface="Calibri"/>
              </a:rPr>
              <a:t>1</a:t>
            </a:r>
            <a:r>
              <a:rPr lang="en-US" sz="3000" b="1" i="0" u="none" strike="noStrike" cap="none" dirty="0">
                <a:solidFill>
                  <a:srgbClr val="00005A"/>
                </a:solidFill>
                <a:latin typeface="Calibri"/>
                <a:ea typeface="Calibri"/>
                <a:cs typeface="Calibri"/>
                <a:sym typeface="Calibri"/>
              </a:rPr>
              <a:t>, </a:t>
            </a:r>
            <a:r>
              <a:rPr lang="en-US" sz="3000" b="1" dirty="0">
                <a:solidFill>
                  <a:srgbClr val="00005A"/>
                </a:solidFill>
                <a:latin typeface="Calibri"/>
                <a:ea typeface="Calibri"/>
                <a:cs typeface="Calibri"/>
                <a:sym typeface="Calibri"/>
              </a:rPr>
              <a:t>Kevin J. Karlic</a:t>
            </a:r>
            <a:r>
              <a:rPr lang="en-US" sz="3000" b="1" baseline="30000" dirty="0">
                <a:solidFill>
                  <a:srgbClr val="00005A"/>
                </a:solidFill>
                <a:latin typeface="Calibri"/>
                <a:ea typeface="Calibri"/>
                <a:cs typeface="Calibri"/>
                <a:sym typeface="Calibri"/>
              </a:rPr>
              <a:t>1 </a:t>
            </a:r>
            <a:r>
              <a:rPr lang="en-US" sz="3000" b="1" dirty="0">
                <a:solidFill>
                  <a:srgbClr val="00005A"/>
                </a:solidFill>
                <a:latin typeface="Calibri"/>
                <a:ea typeface="Calibri"/>
                <a:cs typeface="Calibri"/>
                <a:sym typeface="Calibri"/>
              </a:rPr>
              <a:t>, </a:t>
            </a:r>
            <a:r>
              <a:rPr lang="en-US" sz="3000" b="1" i="0" u="none" strike="noStrike" cap="none" dirty="0">
                <a:solidFill>
                  <a:srgbClr val="00005A"/>
                </a:solidFill>
                <a:latin typeface="Calibri"/>
                <a:ea typeface="Calibri"/>
                <a:cs typeface="Calibri"/>
                <a:sym typeface="Calibri"/>
              </a:rPr>
              <a:t>Julia D. Cartwright</a:t>
            </a:r>
            <a:r>
              <a:rPr lang="en-US" sz="3000" b="1" i="0" u="none" strike="noStrike" cap="none" baseline="30000" dirty="0">
                <a:solidFill>
                  <a:srgbClr val="00005A"/>
                </a:solidFill>
                <a:latin typeface="Calibri"/>
                <a:ea typeface="Calibri"/>
                <a:cs typeface="Calibri"/>
                <a:sym typeface="Calibri"/>
              </a:rPr>
              <a:t>1</a:t>
            </a:r>
            <a:r>
              <a:rPr lang="en-US" sz="3000" b="1" i="0" u="none" strike="noStrike" cap="none" dirty="0">
                <a:solidFill>
                  <a:srgbClr val="00005A"/>
                </a:solidFill>
                <a:latin typeface="Calibri"/>
                <a:ea typeface="Calibri"/>
                <a:cs typeface="Calibri"/>
                <a:sym typeface="Calibri"/>
              </a:rPr>
              <a:t>, Domenic G. DiGiovine</a:t>
            </a:r>
            <a:r>
              <a:rPr lang="en-US" sz="3000" b="1" i="0" u="none" strike="noStrike" cap="none" baseline="30000" dirty="0">
                <a:solidFill>
                  <a:srgbClr val="00005A"/>
                </a:solidFill>
                <a:latin typeface="Calibri"/>
                <a:ea typeface="Calibri"/>
                <a:cs typeface="Calibri"/>
                <a:sym typeface="Calibri"/>
              </a:rPr>
              <a:t>1</a:t>
            </a:r>
            <a:r>
              <a:rPr lang="en-US" sz="3000" b="1" i="0" u="none" strike="noStrike" cap="none" dirty="0">
                <a:solidFill>
                  <a:srgbClr val="00005A"/>
                </a:solidFill>
                <a:latin typeface="Calibri"/>
                <a:ea typeface="Calibri"/>
                <a:cs typeface="Calibri"/>
                <a:sym typeface="Calibri"/>
              </a:rPr>
              <a:t>, Jacquelyn B. Kercheval</a:t>
            </a:r>
            <a:r>
              <a:rPr lang="en-US" sz="3000" b="1" i="0" u="none" strike="noStrike" cap="none" baseline="30000" dirty="0">
                <a:solidFill>
                  <a:srgbClr val="00005A"/>
                </a:solidFill>
                <a:latin typeface="Calibri"/>
                <a:ea typeface="Calibri"/>
                <a:cs typeface="Calibri"/>
                <a:sym typeface="Calibri"/>
              </a:rPr>
              <a:t>1</a:t>
            </a:r>
            <a:r>
              <a:rPr lang="en-US" sz="3000" b="1" i="0" u="none" strike="noStrike" cap="none" dirty="0">
                <a:solidFill>
                  <a:srgbClr val="00005A"/>
                </a:solidFill>
                <a:latin typeface="Calibri"/>
                <a:ea typeface="Calibri"/>
                <a:cs typeface="Calibri"/>
                <a:sym typeface="Calibri"/>
              </a:rPr>
              <a:t>, Bruno DiGiovine</a:t>
            </a:r>
            <a:r>
              <a:rPr lang="en-US" sz="3000" b="1" i="0" u="none" strike="noStrike" cap="none" baseline="30000" dirty="0">
                <a:solidFill>
                  <a:srgbClr val="00005A"/>
                </a:solidFill>
                <a:latin typeface="Calibri"/>
                <a:ea typeface="Calibri"/>
                <a:cs typeface="Calibri"/>
                <a:sym typeface="Calibri"/>
              </a:rPr>
              <a:t>2</a:t>
            </a:r>
            <a:r>
              <a:rPr lang="en-US" sz="3000" b="1" i="0" u="none" strike="noStrike" cap="none" dirty="0">
                <a:solidFill>
                  <a:srgbClr val="00005A"/>
                </a:solidFill>
                <a:latin typeface="Calibri"/>
                <a:ea typeface="Calibri"/>
                <a:cs typeface="Calibri"/>
                <a:sym typeface="Calibri"/>
              </a:rPr>
              <a:t>, Steven E. Gay</a:t>
            </a:r>
            <a:r>
              <a:rPr lang="en-US" sz="3000" b="1" i="0" u="none" strike="noStrike" cap="none" baseline="30000" dirty="0">
                <a:solidFill>
                  <a:srgbClr val="00005A"/>
                </a:solidFill>
                <a:latin typeface="Calibri"/>
                <a:ea typeface="Calibri"/>
                <a:cs typeface="Calibri"/>
                <a:sym typeface="Calibri"/>
              </a:rPr>
              <a:t>1,3,4</a:t>
            </a:r>
            <a:r>
              <a:rPr lang="en-US" sz="3000" b="1" i="0" u="none" strike="noStrike" cap="none" dirty="0">
                <a:solidFill>
                  <a:srgbClr val="00005A"/>
                </a:solidFill>
                <a:latin typeface="Calibri"/>
                <a:ea typeface="Calibri"/>
                <a:cs typeface="Calibri"/>
                <a:sym typeface="Calibri"/>
              </a:rPr>
              <a:t>, Carl Haas</a:t>
            </a:r>
            <a:r>
              <a:rPr lang="en-US" sz="3000" b="1" i="0" u="none" strike="noStrike" cap="none" baseline="30000" dirty="0">
                <a:solidFill>
                  <a:srgbClr val="00005A"/>
                </a:solidFill>
                <a:latin typeface="Calibri"/>
                <a:ea typeface="Calibri"/>
                <a:cs typeface="Calibri"/>
                <a:sym typeface="Calibri"/>
              </a:rPr>
              <a:t>2</a:t>
            </a:r>
            <a:r>
              <a:rPr lang="en-US" sz="3000" b="1" i="0" u="none" strike="noStrike" cap="none" dirty="0">
                <a:solidFill>
                  <a:srgbClr val="00005A"/>
                </a:solidFill>
                <a:latin typeface="Calibri"/>
                <a:ea typeface="Calibri"/>
                <a:cs typeface="Calibri"/>
                <a:sym typeface="Calibri"/>
              </a:rPr>
              <a:t>, Daphne Hawkins</a:t>
            </a:r>
            <a:r>
              <a:rPr lang="en-US" sz="3000" b="1" i="0" u="none" strike="noStrike" cap="none" baseline="30000" dirty="0">
                <a:solidFill>
                  <a:srgbClr val="00005A"/>
                </a:solidFill>
                <a:latin typeface="Calibri"/>
                <a:ea typeface="Calibri"/>
                <a:cs typeface="Calibri"/>
                <a:sym typeface="Calibri"/>
              </a:rPr>
              <a:t>5</a:t>
            </a:r>
            <a:r>
              <a:rPr lang="en-US" sz="3000" b="1" i="0" u="none" strike="noStrike" cap="none" dirty="0">
                <a:solidFill>
                  <a:srgbClr val="00005A"/>
                </a:solidFill>
                <a:latin typeface="Calibri"/>
                <a:ea typeface="Calibri"/>
                <a:cs typeface="Calibri"/>
                <a:sym typeface="Calibri"/>
              </a:rPr>
              <a:t>, Andrew Weirauch</a:t>
            </a:r>
            <a:r>
              <a:rPr lang="en-US" sz="3000" b="1" i="0" u="none" strike="noStrike" cap="none" baseline="30000" dirty="0">
                <a:solidFill>
                  <a:srgbClr val="00005A"/>
                </a:solidFill>
                <a:latin typeface="Calibri"/>
                <a:ea typeface="Calibri"/>
                <a:cs typeface="Calibri"/>
                <a:sym typeface="Calibri"/>
              </a:rPr>
              <a:t>2</a:t>
            </a:r>
            <a:r>
              <a:rPr lang="en-US" sz="3000" b="1" i="0" u="none" strike="noStrike" cap="none" dirty="0">
                <a:solidFill>
                  <a:srgbClr val="00005A"/>
                </a:solidFill>
                <a:latin typeface="Calibri"/>
                <a:ea typeface="Calibri"/>
                <a:cs typeface="Calibri"/>
                <a:sym typeface="Calibri"/>
              </a:rPr>
              <a:t>, and Theodore J. Iwashyna</a:t>
            </a:r>
            <a:r>
              <a:rPr lang="en-US" sz="3000" b="1" i="0" u="none" strike="noStrike" cap="none" baseline="30000" dirty="0">
                <a:solidFill>
                  <a:srgbClr val="00005A"/>
                </a:solidFill>
                <a:latin typeface="Calibri"/>
                <a:ea typeface="Calibri"/>
                <a:cs typeface="Calibri"/>
                <a:sym typeface="Calibri"/>
              </a:rPr>
              <a:t>1,4,5</a:t>
            </a:r>
            <a:r>
              <a:rPr lang="en-US" sz="3000" b="1" i="0" u="none" strike="noStrike" cap="none" dirty="0">
                <a:solidFill>
                  <a:srgbClr val="00005A"/>
                </a:solidFill>
                <a:latin typeface="Calibri"/>
                <a:ea typeface="Calibri"/>
                <a:cs typeface="Calibri"/>
                <a:sym typeface="Calibri"/>
              </a:rPr>
              <a:t> </a:t>
            </a:r>
            <a:endParaRPr sz="3000" b="1" i="0" u="none" strike="noStrike" cap="none" dirty="0">
              <a:solidFill>
                <a:srgbClr val="00005A"/>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Font typeface="Arial"/>
              <a:buNone/>
            </a:pPr>
            <a:r>
              <a:rPr lang="en-US" sz="2600" b="0" i="0" u="none" strike="noStrike" cap="none" baseline="30000" dirty="0">
                <a:solidFill>
                  <a:srgbClr val="00005A"/>
                </a:solidFill>
                <a:latin typeface="Calibri"/>
                <a:ea typeface="Calibri"/>
                <a:cs typeface="Calibri"/>
                <a:sym typeface="Calibri"/>
              </a:rPr>
              <a:t>1</a:t>
            </a:r>
            <a:r>
              <a:rPr lang="en-US" sz="2600" b="0" i="0" u="none" strike="noStrike" cap="none" dirty="0">
                <a:solidFill>
                  <a:srgbClr val="00005A"/>
                </a:solidFill>
                <a:latin typeface="Calibri"/>
                <a:ea typeface="Calibri"/>
                <a:cs typeface="Calibri"/>
                <a:sym typeface="Calibri"/>
              </a:rPr>
              <a:t>School of Medicine </a:t>
            </a:r>
            <a:r>
              <a:rPr lang="en-US" sz="2600" b="0" i="0" u="none" strike="noStrike" cap="none" baseline="30000" dirty="0">
                <a:solidFill>
                  <a:srgbClr val="00005A"/>
                </a:solidFill>
                <a:latin typeface="Calibri"/>
                <a:ea typeface="Calibri"/>
                <a:cs typeface="Calibri"/>
                <a:sym typeface="Calibri"/>
              </a:rPr>
              <a:t>3</a:t>
            </a:r>
            <a:r>
              <a:rPr lang="en-US" sz="2600" b="0" i="0" u="none" strike="noStrike" cap="none" dirty="0">
                <a:solidFill>
                  <a:srgbClr val="00005A"/>
                </a:solidFill>
                <a:latin typeface="Calibri"/>
                <a:ea typeface="Calibri"/>
                <a:cs typeface="Calibri"/>
                <a:sym typeface="Calibri"/>
              </a:rPr>
              <a:t>Department of Respiratory Care, and </a:t>
            </a:r>
            <a:r>
              <a:rPr lang="en-US" sz="2600" b="0" i="0" u="none" strike="noStrike" cap="none" baseline="30000" dirty="0">
                <a:solidFill>
                  <a:srgbClr val="00005A"/>
                </a:solidFill>
                <a:latin typeface="Calibri"/>
                <a:ea typeface="Calibri"/>
                <a:cs typeface="Calibri"/>
                <a:sym typeface="Calibri"/>
              </a:rPr>
              <a:t>4</a:t>
            </a:r>
            <a:r>
              <a:rPr lang="en-US" sz="2600" b="0" i="0" u="none" strike="noStrike" cap="none" dirty="0">
                <a:solidFill>
                  <a:srgbClr val="00005A"/>
                </a:solidFill>
                <a:latin typeface="Calibri"/>
                <a:ea typeface="Calibri"/>
                <a:cs typeface="Calibri"/>
                <a:sym typeface="Calibri"/>
              </a:rPr>
              <a:t>Department of Internal Medicine, at the University of Michigan, Ann Arbor, Michigan </a:t>
            </a:r>
            <a:r>
              <a:rPr lang="en-US" sz="2600" b="0" i="0" u="none" strike="noStrike" cap="none" baseline="30000" dirty="0">
                <a:solidFill>
                  <a:srgbClr val="00005A"/>
                </a:solidFill>
                <a:latin typeface="Calibri"/>
                <a:ea typeface="Calibri"/>
                <a:cs typeface="Calibri"/>
                <a:sym typeface="Calibri"/>
              </a:rPr>
              <a:t>2</a:t>
            </a:r>
            <a:r>
              <a:rPr lang="en-US" sz="2600" b="0" i="0" u="none" strike="noStrike" cap="none" dirty="0">
                <a:solidFill>
                  <a:srgbClr val="00005A"/>
                </a:solidFill>
                <a:latin typeface="Calibri"/>
                <a:ea typeface="Calibri"/>
                <a:cs typeface="Calibri"/>
                <a:sym typeface="Calibri"/>
              </a:rPr>
              <a:t>Medical Specialties, IHA, Ann Arbor, Michigan; and </a:t>
            </a:r>
            <a:r>
              <a:rPr lang="en-US" sz="2600" b="0" i="0" u="none" strike="noStrike" cap="none" baseline="30000" dirty="0">
                <a:solidFill>
                  <a:srgbClr val="00005A"/>
                </a:solidFill>
                <a:latin typeface="Calibri"/>
                <a:ea typeface="Calibri"/>
                <a:cs typeface="Calibri"/>
                <a:sym typeface="Calibri"/>
              </a:rPr>
              <a:t>5</a:t>
            </a:r>
            <a:r>
              <a:rPr lang="en-US" sz="2600" b="0" i="0" u="none" strike="noStrike" cap="none" dirty="0">
                <a:solidFill>
                  <a:srgbClr val="00005A"/>
                </a:solidFill>
                <a:latin typeface="Calibri"/>
                <a:ea typeface="Calibri"/>
                <a:cs typeface="Calibri"/>
                <a:sym typeface="Calibri"/>
              </a:rPr>
              <a:t>VA Ann Arbor Healthcare System, Ann Arbor, Michigan</a:t>
            </a:r>
          </a:p>
        </p:txBody>
      </p:sp>
      <p:sp>
        <p:nvSpPr>
          <p:cNvPr id="96" name="Google Shape;96;p13"/>
          <p:cNvSpPr txBox="1"/>
          <p:nvPr/>
        </p:nvSpPr>
        <p:spPr>
          <a:xfrm>
            <a:off x="29459974" y="15865021"/>
            <a:ext cx="13219200" cy="1022100"/>
          </a:xfrm>
          <a:prstGeom prst="rect">
            <a:avLst/>
          </a:prstGeom>
          <a:solidFill>
            <a:srgbClr val="FFCC00"/>
          </a:solidFill>
          <a:ln>
            <a:noFill/>
          </a:ln>
        </p:spPr>
        <p:txBody>
          <a:bodyPr spcFirstLastPara="1" wrap="square" lIns="78525" tIns="39200" rIns="78525" bIns="39200" anchor="ctr" anchorCtr="0">
            <a:noAutofit/>
          </a:bodyPr>
          <a:lstStyle/>
          <a:p>
            <a:pPr marL="0" marR="0" lvl="0" indent="0" algn="ctr" rtl="0">
              <a:lnSpc>
                <a:spcPct val="100000"/>
              </a:lnSpc>
              <a:spcBef>
                <a:spcPts val="0"/>
              </a:spcBef>
              <a:spcAft>
                <a:spcPts val="0"/>
              </a:spcAft>
              <a:buClr>
                <a:srgbClr val="00005A"/>
              </a:buClr>
              <a:buFont typeface="Calibri"/>
              <a:buNone/>
            </a:pPr>
            <a:r>
              <a:rPr lang="en" sz="5200" b="1" i="0" u="none" strike="noStrike" cap="none" dirty="0">
                <a:solidFill>
                  <a:srgbClr val="00005A"/>
                </a:solidFill>
                <a:latin typeface="Calibri"/>
                <a:ea typeface="Calibri"/>
                <a:cs typeface="Calibri"/>
                <a:sym typeface="Calibri"/>
              </a:rPr>
              <a:t>Conclusions</a:t>
            </a:r>
            <a:endParaRPr dirty="0"/>
          </a:p>
        </p:txBody>
      </p:sp>
      <p:sp>
        <p:nvSpPr>
          <p:cNvPr id="97" name="Google Shape;97;p13"/>
          <p:cNvSpPr/>
          <p:nvPr/>
        </p:nvSpPr>
        <p:spPr>
          <a:xfrm>
            <a:off x="1295969" y="25863924"/>
            <a:ext cx="13574700" cy="4423025"/>
          </a:xfrm>
          <a:prstGeom prst="rect">
            <a:avLst/>
          </a:prstGeom>
          <a:noFill/>
          <a:ln>
            <a:noFill/>
          </a:ln>
        </p:spPr>
        <p:txBody>
          <a:bodyPr spcFirstLastPara="1" wrap="square" lIns="78525" tIns="39200" rIns="78525" bIns="39200" anchor="t" anchorCtr="0">
            <a:noAutofit/>
          </a:bodyPr>
          <a:lstStyle/>
          <a:p>
            <a:pPr marL="0" marR="0" lvl="0" indent="0" algn="l" rtl="0">
              <a:lnSpc>
                <a:spcPct val="100000"/>
              </a:lnSpc>
              <a:spcBef>
                <a:spcPts val="0"/>
              </a:spcBef>
              <a:spcAft>
                <a:spcPts val="0"/>
              </a:spcAft>
              <a:buClr>
                <a:srgbClr val="000000"/>
              </a:buClr>
              <a:buFont typeface="Arial"/>
              <a:buNone/>
            </a:pPr>
            <a:endParaRPr sz="3200" b="0" i="0" u="none" strike="noStrike" cap="none">
              <a:solidFill>
                <a:srgbClr val="00005A"/>
              </a:solidFill>
              <a:latin typeface="Calibri"/>
              <a:ea typeface="Calibri"/>
              <a:cs typeface="Calibri"/>
              <a:sym typeface="Calibri"/>
            </a:endParaRPr>
          </a:p>
        </p:txBody>
      </p:sp>
      <p:sp>
        <p:nvSpPr>
          <p:cNvPr id="99" name="Google Shape;99;p13"/>
          <p:cNvSpPr/>
          <p:nvPr/>
        </p:nvSpPr>
        <p:spPr>
          <a:xfrm>
            <a:off x="28877300" y="6666650"/>
            <a:ext cx="13665600" cy="8578800"/>
          </a:xfrm>
          <a:prstGeom prst="rect">
            <a:avLst/>
          </a:prstGeom>
          <a:noFill/>
          <a:ln>
            <a:noFill/>
          </a:ln>
        </p:spPr>
        <p:txBody>
          <a:bodyPr spcFirstLastPara="1" wrap="square" lIns="78525" tIns="39200" rIns="78525" bIns="39200" anchor="t" anchorCtr="0">
            <a:noAutofit/>
          </a:bodyPr>
          <a:lstStyle/>
          <a:p>
            <a:pPr marL="457200" marR="0" lvl="0" indent="0" algn="l" rtl="0">
              <a:lnSpc>
                <a:spcPct val="100000"/>
              </a:lnSpc>
              <a:spcBef>
                <a:spcPts val="0"/>
              </a:spcBef>
              <a:spcAft>
                <a:spcPts val="0"/>
              </a:spcAft>
              <a:buClr>
                <a:srgbClr val="000000"/>
              </a:buClr>
              <a:buFont typeface="Arial"/>
              <a:buNone/>
            </a:pPr>
            <a:endParaRPr sz="2700" b="0" i="1" u="none" strike="noStrike" cap="none">
              <a:solidFill>
                <a:srgbClr val="00005A"/>
              </a:solidFill>
              <a:latin typeface="Calibri"/>
              <a:ea typeface="Calibri"/>
              <a:cs typeface="Calibri"/>
              <a:sym typeface="Calibri"/>
            </a:endParaRPr>
          </a:p>
        </p:txBody>
      </p:sp>
      <p:pic>
        <p:nvPicPr>
          <p:cNvPr id="101" name="Google Shape;101;p13" descr="Signature-Vertical.eps"/>
          <p:cNvPicPr preferRelativeResize="0"/>
          <p:nvPr/>
        </p:nvPicPr>
        <p:blipFill rotWithShape="1">
          <a:blip r:embed="rId3">
            <a:alphaModFix/>
          </a:blip>
          <a:srcRect/>
          <a:stretch/>
        </p:blipFill>
        <p:spPr>
          <a:xfrm>
            <a:off x="1194562" y="1413797"/>
            <a:ext cx="7149337" cy="4336441"/>
          </a:xfrm>
          <a:prstGeom prst="rect">
            <a:avLst/>
          </a:prstGeom>
          <a:noFill/>
          <a:ln>
            <a:noFill/>
          </a:ln>
        </p:spPr>
      </p:pic>
      <p:sp>
        <p:nvSpPr>
          <p:cNvPr id="102" name="Google Shape;102;p13"/>
          <p:cNvSpPr txBox="1"/>
          <p:nvPr/>
        </p:nvSpPr>
        <p:spPr>
          <a:xfrm>
            <a:off x="1107801" y="6233005"/>
            <a:ext cx="13219100" cy="1053216"/>
          </a:xfrm>
          <a:prstGeom prst="rect">
            <a:avLst/>
          </a:prstGeom>
          <a:solidFill>
            <a:srgbClr val="FFCC00"/>
          </a:solidFill>
          <a:ln>
            <a:noFill/>
          </a:ln>
        </p:spPr>
        <p:txBody>
          <a:bodyPr spcFirstLastPara="1" wrap="square" lIns="78525" tIns="39200" rIns="78525" bIns="39200" anchor="ctr" anchorCtr="0">
            <a:noAutofit/>
          </a:bodyPr>
          <a:lstStyle/>
          <a:p>
            <a:pPr marL="0" marR="0" lvl="0" indent="0" algn="ctr" rtl="0">
              <a:lnSpc>
                <a:spcPct val="100000"/>
              </a:lnSpc>
              <a:spcBef>
                <a:spcPts val="0"/>
              </a:spcBef>
              <a:spcAft>
                <a:spcPts val="0"/>
              </a:spcAft>
              <a:buClr>
                <a:srgbClr val="00005A"/>
              </a:buClr>
              <a:buFont typeface="Calibri"/>
              <a:buNone/>
            </a:pPr>
            <a:r>
              <a:rPr lang="en" sz="5200" b="1" i="0" u="none" strike="noStrike" cap="none" dirty="0">
                <a:solidFill>
                  <a:srgbClr val="00005A"/>
                </a:solidFill>
                <a:latin typeface="Calibri"/>
                <a:ea typeface="Calibri"/>
                <a:cs typeface="Calibri"/>
                <a:sym typeface="Calibri"/>
              </a:rPr>
              <a:t>Background</a:t>
            </a:r>
            <a:endParaRPr sz="5200" b="1" i="0" u="none" strike="noStrike" cap="none" dirty="0">
              <a:solidFill>
                <a:srgbClr val="00005A"/>
              </a:solidFill>
              <a:latin typeface="Calibri"/>
              <a:ea typeface="Calibri"/>
              <a:cs typeface="Calibri"/>
              <a:sym typeface="Calibri"/>
            </a:endParaRPr>
          </a:p>
        </p:txBody>
      </p:sp>
      <p:sp>
        <p:nvSpPr>
          <p:cNvPr id="103" name="Google Shape;103;p13"/>
          <p:cNvSpPr txBox="1"/>
          <p:nvPr/>
        </p:nvSpPr>
        <p:spPr>
          <a:xfrm>
            <a:off x="1072492" y="7466327"/>
            <a:ext cx="13186500" cy="2554500"/>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Clr>
                <a:srgbClr val="00005A"/>
              </a:buClr>
              <a:buFont typeface="Calibri"/>
              <a:buNone/>
            </a:pPr>
            <a:r>
              <a:rPr lang="en-US" sz="4200" dirty="0">
                <a:effectLst/>
                <a:latin typeface="Arial" panose="020B0604020202020204" pitchFamily="34" charset="0"/>
                <a:ea typeface="Times New Roman" panose="02020603050405020304" pitchFamily="18" charset="0"/>
              </a:rPr>
              <a:t>Respiratory failure requiring oxygen support and/or mechanical ventilation is the signature injury of SARS-CoV-2 infection. Care requires not only adequate equipment but also the expertise of trained respiratory therapists. Early experience during the COVID-19 pandemic and predictive modeling indicate that the need for respiratory therapists (RTs) will exceed the current supply. We present an implemented model to train and deploy medical students in the novel role of “respiratory therapist extender” (RTE) to address respiratory therapist shortage during the COVID-19 pandemic. </a:t>
            </a:r>
            <a:r>
              <a:rPr lang="en-US" sz="4200" dirty="0">
                <a:latin typeface="Arial" panose="020B0604020202020204" pitchFamily="34" charset="0"/>
                <a:ea typeface="Times New Roman" panose="02020603050405020304" pitchFamily="18" charset="0"/>
              </a:rPr>
              <a:t>RTEs are trained to assist RTs with low acuity tasks, thereby allowing RTs to focus on critically ill patients.</a:t>
            </a:r>
            <a:endParaRPr sz="4200" b="0" i="0" u="none" strike="noStrike" cap="none" dirty="0">
              <a:solidFill>
                <a:srgbClr val="00005A"/>
              </a:solidFill>
              <a:latin typeface="Calibri"/>
              <a:ea typeface="Calibri"/>
              <a:cs typeface="Calibri"/>
              <a:sym typeface="Calibri"/>
            </a:endParaRPr>
          </a:p>
        </p:txBody>
      </p:sp>
      <p:sp>
        <p:nvSpPr>
          <p:cNvPr id="106" name="Google Shape;106;p13"/>
          <p:cNvSpPr txBox="1"/>
          <p:nvPr/>
        </p:nvSpPr>
        <p:spPr>
          <a:xfrm>
            <a:off x="1511320" y="24763042"/>
            <a:ext cx="13219200" cy="4001100"/>
          </a:xfrm>
          <a:prstGeom prst="rect">
            <a:avLst/>
          </a:prstGeom>
          <a:noFill/>
          <a:ln>
            <a:noFill/>
          </a:ln>
        </p:spPr>
        <p:txBody>
          <a:bodyPr spcFirstLastPara="1" wrap="square" lIns="91425" tIns="45700" rIns="91425" bIns="45700" anchor="t" anchorCtr="0">
            <a:noAutofit/>
          </a:bodyPr>
          <a:lstStyle/>
          <a:p>
            <a:pPr marL="571500" lvl="0" indent="-558800" algn="l" rtl="0">
              <a:spcBef>
                <a:spcPts val="0"/>
              </a:spcBef>
              <a:spcAft>
                <a:spcPts val="0"/>
              </a:spcAft>
              <a:buClr>
                <a:srgbClr val="00005A"/>
              </a:buClr>
              <a:buSzPts val="3800"/>
              <a:buFont typeface="Calibri"/>
              <a:buChar char="•"/>
            </a:pPr>
            <a:endParaRPr sz="4000" dirty="0">
              <a:solidFill>
                <a:srgbClr val="00005A"/>
              </a:solidFill>
              <a:latin typeface="Calibri"/>
              <a:ea typeface="Calibri"/>
              <a:cs typeface="Calibri"/>
              <a:sym typeface="Calibri"/>
            </a:endParaRPr>
          </a:p>
        </p:txBody>
      </p:sp>
      <p:sp>
        <p:nvSpPr>
          <p:cNvPr id="111" name="Google Shape;111;p13"/>
          <p:cNvSpPr txBox="1"/>
          <p:nvPr/>
        </p:nvSpPr>
        <p:spPr>
          <a:xfrm>
            <a:off x="29459974" y="16797300"/>
            <a:ext cx="12807226" cy="3170100"/>
          </a:xfrm>
          <a:prstGeom prst="rect">
            <a:avLst/>
          </a:prstGeom>
          <a:noFill/>
          <a:ln>
            <a:noFill/>
          </a:ln>
        </p:spPr>
        <p:txBody>
          <a:bodyPr spcFirstLastPara="1" wrap="square" lIns="91425" tIns="45700" rIns="91425" bIns="45700" anchor="t" anchorCtr="0">
            <a:noAutofit/>
          </a:bodyPr>
          <a:lstStyle/>
          <a:p>
            <a:pPr marL="12700" marR="0" lvl="0" algn="l" rtl="0">
              <a:lnSpc>
                <a:spcPct val="150000"/>
              </a:lnSpc>
              <a:spcBef>
                <a:spcPts val="0"/>
              </a:spcBef>
              <a:spcAft>
                <a:spcPts val="0"/>
              </a:spcAft>
              <a:buClr>
                <a:srgbClr val="00005A"/>
              </a:buClr>
              <a:buSzPts val="3800"/>
            </a:pPr>
            <a:r>
              <a:rPr lang="en-US" sz="4200" dirty="0">
                <a:effectLst/>
                <a:latin typeface="Arial" panose="020B0604020202020204" pitchFamily="34" charset="0"/>
                <a:ea typeface="Times New Roman" panose="02020603050405020304" pitchFamily="18" charset="0"/>
              </a:rPr>
              <a:t>Healthcare professionals, including medical students, can be quickly trained and deployed in the novel RTE role as a surge strategy during the COVID-19 pandemic. Further investigation is required to quantify the impact associated with RTE volunteers.</a:t>
            </a:r>
            <a:endParaRPr lang="en-US" sz="4200" dirty="0">
              <a:solidFill>
                <a:srgbClr val="00005A"/>
              </a:solidFill>
              <a:latin typeface="Calibri"/>
              <a:ea typeface="Calibri"/>
              <a:cs typeface="Calibri"/>
              <a:sym typeface="Calibri"/>
            </a:endParaRPr>
          </a:p>
        </p:txBody>
      </p:sp>
      <p:sp>
        <p:nvSpPr>
          <p:cNvPr id="114" name="Google Shape;114;p13"/>
          <p:cNvSpPr txBox="1"/>
          <p:nvPr/>
        </p:nvSpPr>
        <p:spPr>
          <a:xfrm>
            <a:off x="15272345" y="6233005"/>
            <a:ext cx="13219100" cy="1053216"/>
          </a:xfrm>
          <a:prstGeom prst="rect">
            <a:avLst/>
          </a:prstGeom>
          <a:solidFill>
            <a:srgbClr val="FFCC00"/>
          </a:solidFill>
          <a:ln>
            <a:noFill/>
          </a:ln>
        </p:spPr>
        <p:txBody>
          <a:bodyPr spcFirstLastPara="1" wrap="square" lIns="78525" tIns="39200" rIns="78525" bIns="39200" anchor="ctr" anchorCtr="0">
            <a:noAutofit/>
          </a:bodyPr>
          <a:lstStyle/>
          <a:p>
            <a:pPr marL="0" marR="0" lvl="0" indent="0" algn="ctr" rtl="0">
              <a:lnSpc>
                <a:spcPct val="100000"/>
              </a:lnSpc>
              <a:spcBef>
                <a:spcPts val="0"/>
              </a:spcBef>
              <a:spcAft>
                <a:spcPts val="0"/>
              </a:spcAft>
              <a:buClr>
                <a:srgbClr val="00005A"/>
              </a:buClr>
              <a:buFont typeface="Calibri"/>
              <a:buNone/>
            </a:pPr>
            <a:r>
              <a:rPr lang="en" sz="5200" b="1" i="0" u="none" strike="noStrike" cap="none">
                <a:solidFill>
                  <a:srgbClr val="00005A"/>
                </a:solidFill>
                <a:latin typeface="Calibri"/>
                <a:ea typeface="Calibri"/>
                <a:cs typeface="Calibri"/>
                <a:sym typeface="Calibri"/>
              </a:rPr>
              <a:t>Methods</a:t>
            </a:r>
            <a:endParaRPr sz="5200" b="1" i="0" u="none" strike="noStrike" cap="none">
              <a:solidFill>
                <a:srgbClr val="00005A"/>
              </a:solidFill>
              <a:latin typeface="Calibri"/>
              <a:ea typeface="Calibri"/>
              <a:cs typeface="Calibri"/>
              <a:sym typeface="Calibri"/>
            </a:endParaRPr>
          </a:p>
        </p:txBody>
      </p:sp>
      <p:sp>
        <p:nvSpPr>
          <p:cNvPr id="115" name="Google Shape;115;p13"/>
          <p:cNvSpPr txBox="1"/>
          <p:nvPr/>
        </p:nvSpPr>
        <p:spPr>
          <a:xfrm>
            <a:off x="29420550" y="6233005"/>
            <a:ext cx="13219100" cy="1053216"/>
          </a:xfrm>
          <a:prstGeom prst="rect">
            <a:avLst/>
          </a:prstGeom>
          <a:solidFill>
            <a:srgbClr val="FFCC00"/>
          </a:solidFill>
          <a:ln>
            <a:noFill/>
          </a:ln>
        </p:spPr>
        <p:txBody>
          <a:bodyPr spcFirstLastPara="1" wrap="square" lIns="78525" tIns="39200" rIns="78525" bIns="39200" anchor="ctr" anchorCtr="0">
            <a:noAutofit/>
          </a:bodyPr>
          <a:lstStyle/>
          <a:p>
            <a:pPr marL="0" marR="0" lvl="0" indent="0" algn="ctr" rtl="0">
              <a:lnSpc>
                <a:spcPct val="100000"/>
              </a:lnSpc>
              <a:spcBef>
                <a:spcPts val="0"/>
              </a:spcBef>
              <a:spcAft>
                <a:spcPts val="0"/>
              </a:spcAft>
              <a:buClr>
                <a:srgbClr val="00005A"/>
              </a:buClr>
              <a:buFont typeface="Calibri"/>
              <a:buNone/>
            </a:pPr>
            <a:r>
              <a:rPr lang="en" sz="5200" b="1" dirty="0">
                <a:solidFill>
                  <a:srgbClr val="00005A"/>
                </a:solidFill>
                <a:latin typeface="Calibri"/>
                <a:ea typeface="Calibri"/>
                <a:cs typeface="Calibri"/>
                <a:sym typeface="Calibri"/>
              </a:rPr>
              <a:t>Results</a:t>
            </a:r>
            <a:endParaRPr sz="5200" b="1" i="0" u="none" strike="noStrike" cap="none" dirty="0">
              <a:solidFill>
                <a:srgbClr val="00005A"/>
              </a:solidFill>
              <a:latin typeface="Calibri"/>
              <a:ea typeface="Calibri"/>
              <a:cs typeface="Calibri"/>
              <a:sym typeface="Calibri"/>
            </a:endParaRPr>
          </a:p>
        </p:txBody>
      </p:sp>
      <p:pic>
        <p:nvPicPr>
          <p:cNvPr id="4" name="Picture 3" descr="A group of people posing for a photo&#10;&#10;Description automatically generated">
            <a:extLst>
              <a:ext uri="{FF2B5EF4-FFF2-40B4-BE49-F238E27FC236}">
                <a16:creationId xmlns:a16="http://schemas.microsoft.com/office/drawing/2014/main" id="{D682D6C5-1B31-4DB7-BB65-5DBE10BC37E6}"/>
              </a:ext>
            </a:extLst>
          </p:cNvPr>
          <p:cNvPicPr>
            <a:picLocks noChangeAspect="1"/>
          </p:cNvPicPr>
          <p:nvPr/>
        </p:nvPicPr>
        <p:blipFill>
          <a:blip r:embed="rId4"/>
          <a:stretch>
            <a:fillRect/>
          </a:stretch>
        </p:blipFill>
        <p:spPr>
          <a:xfrm>
            <a:off x="1326156" y="21859577"/>
            <a:ext cx="12554712" cy="9416034"/>
          </a:xfrm>
          <a:prstGeom prst="rect">
            <a:avLst/>
          </a:prstGeom>
        </p:spPr>
      </p:pic>
      <p:pic>
        <p:nvPicPr>
          <p:cNvPr id="6" name="Picture 5" descr="A group of people posing for a photo&#10;&#10;Description automatically generated">
            <a:extLst>
              <a:ext uri="{FF2B5EF4-FFF2-40B4-BE49-F238E27FC236}">
                <a16:creationId xmlns:a16="http://schemas.microsoft.com/office/drawing/2014/main" id="{28BBBCC7-177F-4551-A991-A9BEF036DED7}"/>
              </a:ext>
            </a:extLst>
          </p:cNvPr>
          <p:cNvPicPr>
            <a:picLocks noChangeAspect="1"/>
          </p:cNvPicPr>
          <p:nvPr/>
        </p:nvPicPr>
        <p:blipFill>
          <a:blip r:embed="rId5"/>
          <a:stretch>
            <a:fillRect/>
          </a:stretch>
        </p:blipFill>
        <p:spPr>
          <a:xfrm>
            <a:off x="29709653" y="21905064"/>
            <a:ext cx="12557760" cy="9418320"/>
          </a:xfrm>
          <a:prstGeom prst="rect">
            <a:avLst/>
          </a:prstGeom>
        </p:spPr>
      </p:pic>
      <p:sp>
        <p:nvSpPr>
          <p:cNvPr id="59" name="Google Shape;103;p13">
            <a:extLst>
              <a:ext uri="{FF2B5EF4-FFF2-40B4-BE49-F238E27FC236}">
                <a16:creationId xmlns:a16="http://schemas.microsoft.com/office/drawing/2014/main" id="{A7E41745-114B-4E7A-AC70-2A7B89736BF5}"/>
              </a:ext>
            </a:extLst>
          </p:cNvPr>
          <p:cNvSpPr txBox="1"/>
          <p:nvPr/>
        </p:nvSpPr>
        <p:spPr>
          <a:xfrm>
            <a:off x="29404775" y="7286221"/>
            <a:ext cx="13186500" cy="2554500"/>
          </a:xfrm>
          <a:prstGeom prst="rect">
            <a:avLst/>
          </a:prstGeom>
          <a:noFill/>
          <a:ln>
            <a:noFill/>
          </a:ln>
        </p:spPr>
        <p:txBody>
          <a:bodyPr spcFirstLastPara="1" wrap="square" lIns="91425" tIns="45700" rIns="91425" bIns="45700" anchor="t" anchorCtr="0">
            <a:noAutofit/>
          </a:bodyPr>
          <a:lstStyle/>
          <a:p>
            <a:pPr marL="742950" marR="0" indent="-742950">
              <a:lnSpc>
                <a:spcPct val="150000"/>
              </a:lnSpc>
              <a:spcBef>
                <a:spcPts val="1200"/>
              </a:spcBef>
              <a:spcAft>
                <a:spcPts val="1200"/>
              </a:spcAft>
              <a:buFont typeface="+mj-lt"/>
              <a:buAutoNum type="arabicPeriod"/>
            </a:pPr>
            <a:r>
              <a:rPr lang="en-US" sz="4200" dirty="0">
                <a:effectLst/>
                <a:latin typeface="+mj-lt"/>
                <a:ea typeface="Times New Roman" panose="02020603050405020304" pitchFamily="18" charset="0"/>
              </a:rPr>
              <a:t>Within five days of volunteer recruitment, we trained our first cohort of RTEs, including completion of the online training and the in-person PPE and RTE skills sessions. </a:t>
            </a:r>
          </a:p>
          <a:p>
            <a:pPr marL="742950" marR="0" indent="-742950">
              <a:lnSpc>
                <a:spcPct val="150000"/>
              </a:lnSpc>
              <a:spcBef>
                <a:spcPts val="1200"/>
              </a:spcBef>
              <a:spcAft>
                <a:spcPts val="1200"/>
              </a:spcAft>
              <a:buFont typeface="+mj-lt"/>
              <a:buAutoNum type="arabicPeriod"/>
            </a:pPr>
            <a:r>
              <a:rPr lang="en-US" sz="4200" dirty="0">
                <a:effectLst/>
                <a:latin typeface="+mj-lt"/>
                <a:ea typeface="Times New Roman" panose="02020603050405020304" pitchFamily="18" charset="0"/>
              </a:rPr>
              <a:t>Within three weeks of conceptualizing the role, the first group of RTEs began working in a hospital.</a:t>
            </a:r>
          </a:p>
          <a:p>
            <a:pPr marL="742950" marR="0" indent="-742950">
              <a:lnSpc>
                <a:spcPct val="150000"/>
              </a:lnSpc>
              <a:spcBef>
                <a:spcPts val="1200"/>
              </a:spcBef>
              <a:spcAft>
                <a:spcPts val="1200"/>
              </a:spcAft>
              <a:buFont typeface="+mj-lt"/>
              <a:buAutoNum type="arabicPeriod"/>
            </a:pPr>
            <a:r>
              <a:rPr lang="en-US" sz="4200" dirty="0">
                <a:latin typeface="+mj-lt"/>
                <a:ea typeface="Times New Roman" panose="02020603050405020304" pitchFamily="18" charset="0"/>
              </a:rPr>
              <a:t>Eleven medical students volunteered 432 work hours as RTEs in the Ann Arbor VA</a:t>
            </a:r>
            <a:endParaRPr lang="en-US" sz="4200" dirty="0">
              <a:effectLst/>
              <a:latin typeface="+mj-lt"/>
              <a:ea typeface="Times New Roman" panose="02020603050405020304" pitchFamily="18" charset="0"/>
            </a:endParaRPr>
          </a:p>
          <a:p>
            <a:pPr marR="0" lvl="0" algn="l" rtl="0">
              <a:lnSpc>
                <a:spcPct val="100000"/>
              </a:lnSpc>
              <a:spcBef>
                <a:spcPts val="0"/>
              </a:spcBef>
              <a:spcAft>
                <a:spcPts val="0"/>
              </a:spcAft>
              <a:buClr>
                <a:srgbClr val="00005A"/>
              </a:buClr>
            </a:pPr>
            <a:endParaRPr lang="en-US" sz="3600" b="0" i="0" u="none" strike="noStrike" cap="none" dirty="0">
              <a:solidFill>
                <a:srgbClr val="00005A"/>
              </a:solidFill>
              <a:latin typeface="Calibri"/>
              <a:ea typeface="Calibri"/>
              <a:cs typeface="Calibri"/>
              <a:sym typeface="Calibri"/>
            </a:endParaRPr>
          </a:p>
        </p:txBody>
      </p:sp>
      <p:graphicFrame>
        <p:nvGraphicFramePr>
          <p:cNvPr id="9" name="Diagram 8">
            <a:extLst>
              <a:ext uri="{FF2B5EF4-FFF2-40B4-BE49-F238E27FC236}">
                <a16:creationId xmlns:a16="http://schemas.microsoft.com/office/drawing/2014/main" id="{32B4C824-D490-42E0-A461-BC40F45B8A37}"/>
              </a:ext>
            </a:extLst>
          </p:cNvPr>
          <p:cNvGraphicFramePr/>
          <p:nvPr>
            <p:extLst>
              <p:ext uri="{D42A27DB-BD31-4B8C-83A1-F6EECF244321}">
                <p14:modId xmlns:p14="http://schemas.microsoft.com/office/powerpoint/2010/main" val="688775764"/>
              </p:ext>
            </p:extLst>
          </p:nvPr>
        </p:nvGraphicFramePr>
        <p:xfrm>
          <a:off x="15912582" y="7828034"/>
          <a:ext cx="9141464" cy="751430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pSp>
        <p:nvGrpSpPr>
          <p:cNvPr id="61" name="Group 60">
            <a:extLst>
              <a:ext uri="{FF2B5EF4-FFF2-40B4-BE49-F238E27FC236}">
                <a16:creationId xmlns:a16="http://schemas.microsoft.com/office/drawing/2014/main" id="{4CFCEEE1-EC43-4765-9163-13F2ACE347C8}"/>
              </a:ext>
            </a:extLst>
          </p:cNvPr>
          <p:cNvGrpSpPr/>
          <p:nvPr/>
        </p:nvGrpSpPr>
        <p:grpSpPr>
          <a:xfrm>
            <a:off x="22642390" y="14851436"/>
            <a:ext cx="2699488" cy="1889554"/>
            <a:chOff x="2239312" y="2812375"/>
            <a:chExt cx="2699488" cy="1889554"/>
          </a:xfrm>
        </p:grpSpPr>
        <p:sp>
          <p:nvSpPr>
            <p:cNvPr id="62" name="Rectangle: Rounded Corners 61">
              <a:extLst>
                <a:ext uri="{FF2B5EF4-FFF2-40B4-BE49-F238E27FC236}">
                  <a16:creationId xmlns:a16="http://schemas.microsoft.com/office/drawing/2014/main" id="{50DAEED0-BDAB-4ED4-B439-4CF89EE743AA}"/>
                </a:ext>
              </a:extLst>
            </p:cNvPr>
            <p:cNvSpPr/>
            <p:nvPr/>
          </p:nvSpPr>
          <p:spPr>
            <a:xfrm>
              <a:off x="2239312" y="2812375"/>
              <a:ext cx="2699488" cy="1889554"/>
            </a:xfrm>
            <a:prstGeom prst="roundRect">
              <a:avLst>
                <a:gd name="adj" fmla="val 16670"/>
              </a:avLst>
            </a:prstGeom>
          </p:spPr>
          <p:style>
            <a:lnRef idx="3">
              <a:schemeClr val="dk1">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sp>
        <p:sp>
          <p:nvSpPr>
            <p:cNvPr id="63" name="Rectangle: Rounded Corners 4">
              <a:extLst>
                <a:ext uri="{FF2B5EF4-FFF2-40B4-BE49-F238E27FC236}">
                  <a16:creationId xmlns:a16="http://schemas.microsoft.com/office/drawing/2014/main" id="{85B5F824-405A-4F6C-B724-00557C3F248F}"/>
                </a:ext>
              </a:extLst>
            </p:cNvPr>
            <p:cNvSpPr txBox="1"/>
            <p:nvPr/>
          </p:nvSpPr>
          <p:spPr>
            <a:xfrm>
              <a:off x="2331569" y="2904632"/>
              <a:ext cx="2514974" cy="170504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Training</a:t>
              </a:r>
            </a:p>
          </p:txBody>
        </p:sp>
      </p:grpSp>
      <p:sp>
        <p:nvSpPr>
          <p:cNvPr id="64" name="Arrow: Bent-Up 63">
            <a:extLst>
              <a:ext uri="{FF2B5EF4-FFF2-40B4-BE49-F238E27FC236}">
                <a16:creationId xmlns:a16="http://schemas.microsoft.com/office/drawing/2014/main" id="{7BF7B10F-9A38-4A74-B300-FE67087E6E6B}"/>
              </a:ext>
            </a:extLst>
          </p:cNvPr>
          <p:cNvSpPr/>
          <p:nvPr/>
        </p:nvSpPr>
        <p:spPr>
          <a:xfrm rot="5400000">
            <a:off x="20817018" y="14589825"/>
            <a:ext cx="1603582" cy="1825621"/>
          </a:xfrm>
          <a:prstGeom prst="bentUpArrow">
            <a:avLst>
              <a:gd name="adj1" fmla="val 32840"/>
              <a:gd name="adj2" fmla="val 25000"/>
              <a:gd name="adj3" fmla="val 35780"/>
            </a:avLst>
          </a:prstGeom>
        </p:spPr>
        <p:style>
          <a:lnRef idx="3">
            <a:schemeClr val="dk1">
              <a:shade val="80000"/>
              <a:hueOff val="0"/>
              <a:satOff val="0"/>
              <a:lumOff val="0"/>
              <a:alphaOff val="0"/>
            </a:schemeClr>
          </a:lnRef>
          <a:fillRef idx="1">
            <a:schemeClr val="dk1">
              <a:tint val="40000"/>
              <a:hueOff val="0"/>
              <a:satOff val="0"/>
              <a:lumOff val="0"/>
              <a:alphaOff val="0"/>
            </a:schemeClr>
          </a:fillRef>
          <a:effectRef idx="1">
            <a:schemeClr val="dk1">
              <a:tint val="40000"/>
              <a:hueOff val="0"/>
              <a:satOff val="0"/>
              <a:lumOff val="0"/>
              <a:alphaOff val="0"/>
            </a:schemeClr>
          </a:effectRef>
          <a:fontRef idx="minor">
            <a:schemeClr val="lt1">
              <a:hueOff val="0"/>
              <a:satOff val="0"/>
              <a:lumOff val="0"/>
              <a:alphaOff val="0"/>
            </a:schemeClr>
          </a:fontRef>
        </p:style>
      </p:sp>
      <p:grpSp>
        <p:nvGrpSpPr>
          <p:cNvPr id="65" name="Group 64">
            <a:extLst>
              <a:ext uri="{FF2B5EF4-FFF2-40B4-BE49-F238E27FC236}">
                <a16:creationId xmlns:a16="http://schemas.microsoft.com/office/drawing/2014/main" id="{91B47462-8E25-4C4F-848F-176FFB1BA4F8}"/>
              </a:ext>
            </a:extLst>
          </p:cNvPr>
          <p:cNvGrpSpPr/>
          <p:nvPr/>
        </p:nvGrpSpPr>
        <p:grpSpPr>
          <a:xfrm>
            <a:off x="24913130" y="16924817"/>
            <a:ext cx="2699488" cy="1975874"/>
            <a:chOff x="2239312" y="2812375"/>
            <a:chExt cx="2699488" cy="1889554"/>
          </a:xfrm>
        </p:grpSpPr>
        <p:sp>
          <p:nvSpPr>
            <p:cNvPr id="66" name="Rectangle: Rounded Corners 65">
              <a:extLst>
                <a:ext uri="{FF2B5EF4-FFF2-40B4-BE49-F238E27FC236}">
                  <a16:creationId xmlns:a16="http://schemas.microsoft.com/office/drawing/2014/main" id="{5D5B7959-637B-4EB1-9E0C-D64B2BAD5EBC}"/>
                </a:ext>
              </a:extLst>
            </p:cNvPr>
            <p:cNvSpPr/>
            <p:nvPr/>
          </p:nvSpPr>
          <p:spPr>
            <a:xfrm>
              <a:off x="2239312" y="2812375"/>
              <a:ext cx="2699488" cy="1889554"/>
            </a:xfrm>
            <a:prstGeom prst="roundRect">
              <a:avLst>
                <a:gd name="adj" fmla="val 16670"/>
              </a:avLst>
            </a:prstGeom>
          </p:spPr>
          <p:style>
            <a:lnRef idx="3">
              <a:schemeClr val="dk1">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sp>
        <p:sp>
          <p:nvSpPr>
            <p:cNvPr id="67" name="Rectangle: Rounded Corners 4">
              <a:extLst>
                <a:ext uri="{FF2B5EF4-FFF2-40B4-BE49-F238E27FC236}">
                  <a16:creationId xmlns:a16="http://schemas.microsoft.com/office/drawing/2014/main" id="{1D102B5B-3E24-43DA-9140-98C40B9F6A79}"/>
                </a:ext>
              </a:extLst>
            </p:cNvPr>
            <p:cNvSpPr txBox="1"/>
            <p:nvPr/>
          </p:nvSpPr>
          <p:spPr>
            <a:xfrm>
              <a:off x="2331569" y="2904632"/>
              <a:ext cx="2514974" cy="170504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Deployment</a:t>
              </a:r>
            </a:p>
          </p:txBody>
        </p:sp>
      </p:grpSp>
      <p:sp>
        <p:nvSpPr>
          <p:cNvPr id="68" name="Arrow: Bent-Up 67">
            <a:extLst>
              <a:ext uri="{FF2B5EF4-FFF2-40B4-BE49-F238E27FC236}">
                <a16:creationId xmlns:a16="http://schemas.microsoft.com/office/drawing/2014/main" id="{FE8E7982-2904-4EB1-8D51-7EB3C74783CC}"/>
              </a:ext>
            </a:extLst>
          </p:cNvPr>
          <p:cNvSpPr/>
          <p:nvPr/>
        </p:nvSpPr>
        <p:spPr>
          <a:xfrm rot="5400000">
            <a:off x="23024318" y="16647422"/>
            <a:ext cx="1603582" cy="1825621"/>
          </a:xfrm>
          <a:prstGeom prst="bentUpArrow">
            <a:avLst>
              <a:gd name="adj1" fmla="val 32840"/>
              <a:gd name="adj2" fmla="val 25000"/>
              <a:gd name="adj3" fmla="val 35780"/>
            </a:avLst>
          </a:prstGeom>
        </p:spPr>
        <p:style>
          <a:lnRef idx="3">
            <a:schemeClr val="dk1">
              <a:shade val="80000"/>
              <a:hueOff val="0"/>
              <a:satOff val="0"/>
              <a:lumOff val="0"/>
              <a:alphaOff val="0"/>
            </a:schemeClr>
          </a:lnRef>
          <a:fillRef idx="1">
            <a:schemeClr val="dk1">
              <a:tint val="40000"/>
              <a:hueOff val="0"/>
              <a:satOff val="0"/>
              <a:lumOff val="0"/>
              <a:alphaOff val="0"/>
            </a:schemeClr>
          </a:fillRef>
          <a:effectRef idx="1">
            <a:schemeClr val="dk1">
              <a:tint val="40000"/>
              <a:hueOff val="0"/>
              <a:satOff val="0"/>
              <a:lumOff val="0"/>
              <a:alphaOff val="0"/>
            </a:schemeClr>
          </a:effectRef>
          <a:fontRef idx="minor">
            <a:schemeClr val="lt1">
              <a:hueOff val="0"/>
              <a:satOff val="0"/>
              <a:lumOff val="0"/>
              <a:alphaOff val="0"/>
            </a:schemeClr>
          </a:fontRef>
        </p:style>
      </p:sp>
      <p:grpSp>
        <p:nvGrpSpPr>
          <p:cNvPr id="76" name="Group 75">
            <a:extLst>
              <a:ext uri="{FF2B5EF4-FFF2-40B4-BE49-F238E27FC236}">
                <a16:creationId xmlns:a16="http://schemas.microsoft.com/office/drawing/2014/main" id="{E6B5ADC1-E727-4E1E-AFB3-777ECE7C2C69}"/>
              </a:ext>
            </a:extLst>
          </p:cNvPr>
          <p:cNvGrpSpPr/>
          <p:nvPr/>
        </p:nvGrpSpPr>
        <p:grpSpPr>
          <a:xfrm>
            <a:off x="25410476" y="15257765"/>
            <a:ext cx="2317847" cy="1527221"/>
            <a:chOff x="7176963" y="5115180"/>
            <a:chExt cx="1963350" cy="1527221"/>
          </a:xfrm>
        </p:grpSpPr>
        <p:sp>
          <p:nvSpPr>
            <p:cNvPr id="77" name="Rectangle 76">
              <a:extLst>
                <a:ext uri="{FF2B5EF4-FFF2-40B4-BE49-F238E27FC236}">
                  <a16:creationId xmlns:a16="http://schemas.microsoft.com/office/drawing/2014/main" id="{6B2DF019-77E4-4F9C-B1BD-94DEC964F6AB}"/>
                </a:ext>
              </a:extLst>
            </p:cNvPr>
            <p:cNvSpPr/>
            <p:nvPr/>
          </p:nvSpPr>
          <p:spPr>
            <a:xfrm>
              <a:off x="7176963" y="5115180"/>
              <a:ext cx="1963350" cy="152722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78" name="TextBox 77">
              <a:extLst>
                <a:ext uri="{FF2B5EF4-FFF2-40B4-BE49-F238E27FC236}">
                  <a16:creationId xmlns:a16="http://schemas.microsoft.com/office/drawing/2014/main" id="{0EB819CE-DFFE-43AF-BCEA-B9A26E280C3F}"/>
                </a:ext>
              </a:extLst>
            </p:cNvPr>
            <p:cNvSpPr txBox="1"/>
            <p:nvPr/>
          </p:nvSpPr>
          <p:spPr>
            <a:xfrm>
              <a:off x="7176963" y="5115180"/>
              <a:ext cx="1963350" cy="152722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37160" tIns="137160" rIns="137160" bIns="13716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Online</a:t>
              </a:r>
            </a:p>
            <a:p>
              <a:pPr marL="285750" lvl="1" indent="-285750" algn="l" defTabSz="1244600">
                <a:lnSpc>
                  <a:spcPct val="90000"/>
                </a:lnSpc>
                <a:spcBef>
                  <a:spcPct val="0"/>
                </a:spcBef>
                <a:spcAft>
                  <a:spcPct val="15000"/>
                </a:spcAft>
                <a:buChar char="•"/>
              </a:pPr>
              <a:r>
                <a:rPr lang="en-US" sz="2800" kern="1200" dirty="0"/>
                <a:t>In person</a:t>
              </a:r>
            </a:p>
            <a:p>
              <a:pPr marL="285750" lvl="1" indent="-285750" algn="l" defTabSz="1244600">
                <a:lnSpc>
                  <a:spcPct val="90000"/>
                </a:lnSpc>
                <a:spcBef>
                  <a:spcPct val="0"/>
                </a:spcBef>
                <a:spcAft>
                  <a:spcPct val="15000"/>
                </a:spcAft>
                <a:buChar char="•"/>
              </a:pPr>
              <a:r>
                <a:rPr lang="en-US" sz="2800" kern="1200" dirty="0"/>
                <a:t>PPE</a:t>
              </a:r>
            </a:p>
            <a:p>
              <a:pPr lvl="1" algn="l" defTabSz="1244600">
                <a:lnSpc>
                  <a:spcPct val="90000"/>
                </a:lnSpc>
                <a:spcBef>
                  <a:spcPct val="0"/>
                </a:spcBef>
                <a:spcAft>
                  <a:spcPct val="15000"/>
                </a:spcAft>
              </a:pPr>
              <a:endParaRPr lang="en-US" sz="2800" kern="1200" dirty="0"/>
            </a:p>
          </p:txBody>
        </p:sp>
      </p:grpSp>
      <p:pic>
        <p:nvPicPr>
          <p:cNvPr id="82" name="Picture 81" descr="A screenshot of a social media post&#10;&#10;Description automatically generated">
            <a:extLst>
              <a:ext uri="{FF2B5EF4-FFF2-40B4-BE49-F238E27FC236}">
                <a16:creationId xmlns:a16="http://schemas.microsoft.com/office/drawing/2014/main" id="{750199EE-B043-4E16-A5A3-0FC444384D3A}"/>
              </a:ext>
            </a:extLst>
          </p:cNvPr>
          <p:cNvPicPr/>
          <p:nvPr/>
        </p:nvPicPr>
        <p:blipFill>
          <a:blip r:embed="rId11">
            <a:extLst>
              <a:ext uri="{28A0092B-C50C-407E-A947-70E740481C1C}">
                <a14:useLocalDpi xmlns:a14="http://schemas.microsoft.com/office/drawing/2010/main" val="0"/>
              </a:ext>
            </a:extLst>
          </a:blip>
          <a:srcRect/>
          <a:stretch>
            <a:fillRect/>
          </a:stretch>
        </p:blipFill>
        <p:spPr bwMode="auto">
          <a:xfrm>
            <a:off x="14304722" y="21905064"/>
            <a:ext cx="14981076" cy="941832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2757</TotalTime>
  <Words>349</Words>
  <Application>Microsoft Macintosh PowerPoint</Application>
  <PresentationFormat>Custom</PresentationFormat>
  <Paragraphs>24</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Karlic, Kevin</cp:lastModifiedBy>
  <cp:revision>29</cp:revision>
  <dcterms:modified xsi:type="dcterms:W3CDTF">2020-12-16T15:10:06Z</dcterms:modified>
</cp:coreProperties>
</file>