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sldIdLst>
    <p:sldId id="256" r:id="rId2"/>
  </p:sldIdLst>
  <p:sldSz cx="45720000" cy="27432000"/>
  <p:notesSz cx="7004050" cy="9290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ard Gutierrez" initials="RG" lastIdx="14" clrIdx="0">
    <p:extLst>
      <p:ext uri="{19B8F6BF-5375-455C-9EA6-DF929625EA0E}">
        <p15:presenceInfo xmlns:p15="http://schemas.microsoft.com/office/powerpoint/2012/main" userId="fb5e91e28b98691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B00"/>
    <a:srgbClr val="FFCC00"/>
    <a:srgbClr val="FFD579"/>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4676" autoAdjust="0"/>
  </p:normalViewPr>
  <p:slideViewPr>
    <p:cSldViewPr>
      <p:cViewPr varScale="1">
        <p:scale>
          <a:sx n="27" d="100"/>
          <a:sy n="27" d="100"/>
        </p:scale>
        <p:origin x="1304" y="272"/>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965FC3-97E9-0E40-ACD7-3BABDA41B966}" type="doc">
      <dgm:prSet loTypeId="urn:microsoft.com/office/officeart/2005/8/layout/gear1" loCatId="" qsTypeId="urn:microsoft.com/office/officeart/2005/8/quickstyle/simple1" qsCatId="simple" csTypeId="urn:microsoft.com/office/officeart/2005/8/colors/accent1_2" csCatId="accent1" phldr="1"/>
      <dgm:spPr/>
    </dgm:pt>
    <dgm:pt modelId="{B0410959-8B50-0449-BF25-755490BF42E2}">
      <dgm:prSet phldrT="[Text]"/>
      <dgm:spPr/>
      <dgm:t>
        <a:bodyPr/>
        <a:lstStyle/>
        <a:p>
          <a:r>
            <a:rPr lang="en-US" dirty="0"/>
            <a:t>Improving health literacy</a:t>
          </a:r>
        </a:p>
      </dgm:t>
    </dgm:pt>
    <dgm:pt modelId="{425A9E5E-FAF3-7842-82DC-A09D5122E7F9}" type="parTrans" cxnId="{2433C140-5BF5-F143-A1E8-988DCB894796}">
      <dgm:prSet/>
      <dgm:spPr/>
      <dgm:t>
        <a:bodyPr/>
        <a:lstStyle/>
        <a:p>
          <a:endParaRPr lang="en-US"/>
        </a:p>
      </dgm:t>
    </dgm:pt>
    <dgm:pt modelId="{DC799B4E-0578-E646-B3F3-7A04DE50BF8F}" type="sibTrans" cxnId="{2433C140-5BF5-F143-A1E8-988DCB894796}">
      <dgm:prSet/>
      <dgm:spPr/>
      <dgm:t>
        <a:bodyPr/>
        <a:lstStyle/>
        <a:p>
          <a:endParaRPr lang="en-US"/>
        </a:p>
      </dgm:t>
    </dgm:pt>
    <dgm:pt modelId="{15EA13E3-5F66-9A41-9704-F345E9C440D9}">
      <dgm:prSet phldrT="[Text]" custT="1"/>
      <dgm:spPr/>
      <dgm:t>
        <a:bodyPr/>
        <a:lstStyle/>
        <a:p>
          <a:r>
            <a:rPr lang="en-US" sz="2800" dirty="0"/>
            <a:t>Improved mask compliance, handwashing,</a:t>
          </a:r>
        </a:p>
        <a:p>
          <a:r>
            <a:rPr lang="en-US" sz="2800" dirty="0"/>
            <a:t>Social distancing</a:t>
          </a:r>
        </a:p>
        <a:p>
          <a:r>
            <a:rPr lang="en-US" sz="2800" dirty="0"/>
            <a:t> vaccination rates</a:t>
          </a:r>
        </a:p>
      </dgm:t>
    </dgm:pt>
    <dgm:pt modelId="{2ACEABBC-2D48-7E43-9CDE-2DD7A201B337}" type="parTrans" cxnId="{2FE55BF3-D8B6-DB47-84C5-BFA555600C2B}">
      <dgm:prSet/>
      <dgm:spPr/>
      <dgm:t>
        <a:bodyPr/>
        <a:lstStyle/>
        <a:p>
          <a:endParaRPr lang="en-US"/>
        </a:p>
      </dgm:t>
    </dgm:pt>
    <dgm:pt modelId="{66BF7E1C-9254-5246-A6ED-05A1DF983181}" type="sibTrans" cxnId="{2FE55BF3-D8B6-DB47-84C5-BFA555600C2B}">
      <dgm:prSet/>
      <dgm:spPr>
        <a:noFill/>
      </dgm:spPr>
      <dgm:t>
        <a:bodyPr/>
        <a:lstStyle/>
        <a:p>
          <a:endParaRPr lang="en-US"/>
        </a:p>
      </dgm:t>
    </dgm:pt>
    <dgm:pt modelId="{834B35CB-EED9-144A-8AA6-D3B4031C3B20}">
      <dgm:prSet phldrT="[Text]" custT="1"/>
      <dgm:spPr/>
      <dgm:t>
        <a:bodyPr/>
        <a:lstStyle/>
        <a:p>
          <a:r>
            <a:rPr lang="en-US" sz="3200" dirty="0"/>
            <a:t>Improved health outcomes</a:t>
          </a:r>
        </a:p>
      </dgm:t>
    </dgm:pt>
    <dgm:pt modelId="{3B433ECE-B287-B74C-9874-70B8EB470D17}" type="parTrans" cxnId="{2CC1E958-E0E7-A241-9A61-4BAB1AB80CC5}">
      <dgm:prSet/>
      <dgm:spPr/>
      <dgm:t>
        <a:bodyPr/>
        <a:lstStyle/>
        <a:p>
          <a:endParaRPr lang="en-US"/>
        </a:p>
      </dgm:t>
    </dgm:pt>
    <dgm:pt modelId="{A3DFE4C5-DA8B-AC49-9231-A148400B3E79}" type="sibTrans" cxnId="{2CC1E958-E0E7-A241-9A61-4BAB1AB80CC5}">
      <dgm:prSet/>
      <dgm:spPr/>
      <dgm:t>
        <a:bodyPr/>
        <a:lstStyle/>
        <a:p>
          <a:endParaRPr lang="en-US"/>
        </a:p>
      </dgm:t>
    </dgm:pt>
    <dgm:pt modelId="{61C74628-1FEF-EE40-99CA-BEBF860CA5CA}" type="pres">
      <dgm:prSet presAssocID="{F1965FC3-97E9-0E40-ACD7-3BABDA41B966}" presName="composite" presStyleCnt="0">
        <dgm:presLayoutVars>
          <dgm:chMax val="3"/>
          <dgm:animLvl val="lvl"/>
          <dgm:resizeHandles val="exact"/>
        </dgm:presLayoutVars>
      </dgm:prSet>
      <dgm:spPr/>
    </dgm:pt>
    <dgm:pt modelId="{1BEF6BB0-68D3-F645-825E-1F3534E445AB}" type="pres">
      <dgm:prSet presAssocID="{834B35CB-EED9-144A-8AA6-D3B4031C3B20}" presName="gear1" presStyleLbl="node1" presStyleIdx="0" presStyleCnt="3" custScaleX="112526" custScaleY="99555" custLinFactNeighborX="91673" custLinFactNeighborY="-18432">
        <dgm:presLayoutVars>
          <dgm:chMax val="1"/>
          <dgm:bulletEnabled val="1"/>
        </dgm:presLayoutVars>
      </dgm:prSet>
      <dgm:spPr/>
    </dgm:pt>
    <dgm:pt modelId="{BDD179C6-6C01-884A-933B-427FDBB06E86}" type="pres">
      <dgm:prSet presAssocID="{834B35CB-EED9-144A-8AA6-D3B4031C3B20}" presName="gear1srcNode" presStyleLbl="node1" presStyleIdx="0" presStyleCnt="3"/>
      <dgm:spPr/>
    </dgm:pt>
    <dgm:pt modelId="{8C53B362-36BC-1147-AA32-A0B6B1FAF279}" type="pres">
      <dgm:prSet presAssocID="{834B35CB-EED9-144A-8AA6-D3B4031C3B20}" presName="gear1dstNode" presStyleLbl="node1" presStyleIdx="0" presStyleCnt="3"/>
      <dgm:spPr/>
    </dgm:pt>
    <dgm:pt modelId="{31803F9B-173A-1642-8D20-62A1F67ABF53}" type="pres">
      <dgm:prSet presAssocID="{15EA13E3-5F66-9A41-9704-F345E9C440D9}" presName="gear2" presStyleLbl="node1" presStyleIdx="1" presStyleCnt="3" custScaleX="233333" custScaleY="206710" custLinFactNeighborX="52839" custLinFactNeighborY="-2142">
        <dgm:presLayoutVars>
          <dgm:chMax val="1"/>
          <dgm:bulletEnabled val="1"/>
        </dgm:presLayoutVars>
      </dgm:prSet>
      <dgm:spPr/>
    </dgm:pt>
    <dgm:pt modelId="{276A6E32-3A98-C749-9B54-41EC6D325424}" type="pres">
      <dgm:prSet presAssocID="{15EA13E3-5F66-9A41-9704-F345E9C440D9}" presName="gear2srcNode" presStyleLbl="node1" presStyleIdx="1" presStyleCnt="3"/>
      <dgm:spPr/>
    </dgm:pt>
    <dgm:pt modelId="{27EF306E-80BF-7246-8ED2-3779C343F8AE}" type="pres">
      <dgm:prSet presAssocID="{15EA13E3-5F66-9A41-9704-F345E9C440D9}" presName="gear2dstNode" presStyleLbl="node1" presStyleIdx="1" presStyleCnt="3"/>
      <dgm:spPr/>
    </dgm:pt>
    <dgm:pt modelId="{17F9F38B-99AB-AE4B-AFC0-6BA7AFC60EB2}" type="pres">
      <dgm:prSet presAssocID="{B0410959-8B50-0449-BF25-755490BF42E2}" presName="gear3" presStyleLbl="node1" presStyleIdx="2" presStyleCnt="3" custScaleX="146145" custScaleY="163748" custLinFactX="-29317" custLinFactNeighborX="-100000" custLinFactNeighborY="40787"/>
      <dgm:spPr/>
    </dgm:pt>
    <dgm:pt modelId="{B09E3AD3-4DF2-454A-B74E-85820E3D64A7}" type="pres">
      <dgm:prSet presAssocID="{B0410959-8B50-0449-BF25-755490BF42E2}" presName="gear3tx" presStyleLbl="node1" presStyleIdx="2" presStyleCnt="3">
        <dgm:presLayoutVars>
          <dgm:chMax val="1"/>
          <dgm:bulletEnabled val="1"/>
        </dgm:presLayoutVars>
      </dgm:prSet>
      <dgm:spPr/>
    </dgm:pt>
    <dgm:pt modelId="{B4FF55D2-00C8-754B-9934-56CCFE1AD1AD}" type="pres">
      <dgm:prSet presAssocID="{B0410959-8B50-0449-BF25-755490BF42E2}" presName="gear3srcNode" presStyleLbl="node1" presStyleIdx="2" presStyleCnt="3"/>
      <dgm:spPr/>
    </dgm:pt>
    <dgm:pt modelId="{268E2F56-7E90-0A46-AA88-8E0B073A215C}" type="pres">
      <dgm:prSet presAssocID="{B0410959-8B50-0449-BF25-755490BF42E2}" presName="gear3dstNode" presStyleLbl="node1" presStyleIdx="2" presStyleCnt="3"/>
      <dgm:spPr/>
    </dgm:pt>
    <dgm:pt modelId="{F7B73936-637A-E643-9687-27E544F9CF1A}" type="pres">
      <dgm:prSet presAssocID="{A3DFE4C5-DA8B-AC49-9231-A148400B3E79}" presName="connector1" presStyleLbl="sibTrans2D1" presStyleIdx="0" presStyleCnt="3" custAng="19074137" custScaleX="107236" custScaleY="99464" custLinFactNeighborX="72252" custLinFactNeighborY="-21939"/>
      <dgm:spPr/>
    </dgm:pt>
    <dgm:pt modelId="{467E36FA-EBF9-024D-B35F-53F25C1CD035}" type="pres">
      <dgm:prSet presAssocID="{66BF7E1C-9254-5246-A6ED-05A1DF983181}" presName="connector2" presStyleLbl="sibTrans2D1" presStyleIdx="1" presStyleCnt="3" custAng="20950554" custFlipVert="0" custFlipHor="1" custScaleX="108069" custScaleY="59903" custLinFactNeighborX="74341" custLinFactNeighborY="-72697"/>
      <dgm:spPr>
        <a:prstGeom prst="circularArrow">
          <a:avLst/>
        </a:prstGeom>
      </dgm:spPr>
    </dgm:pt>
    <dgm:pt modelId="{DF82A6E2-CCD8-0B44-BE31-6433DA4CC43A}" type="pres">
      <dgm:prSet presAssocID="{DC799B4E-0578-E646-B3F3-7A04DE50BF8F}" presName="connector3" presStyleLbl="sibTrans2D1" presStyleIdx="2" presStyleCnt="3" custAng="1740830" custLinFactX="-36260" custLinFactNeighborX="-100000" custLinFactNeighborY="19786"/>
      <dgm:spPr/>
    </dgm:pt>
  </dgm:ptLst>
  <dgm:cxnLst>
    <dgm:cxn modelId="{D89C7500-D3EB-E34E-8465-85F4161774C0}" type="presOf" srcId="{F1965FC3-97E9-0E40-ACD7-3BABDA41B966}" destId="{61C74628-1FEF-EE40-99CA-BEBF860CA5CA}" srcOrd="0" destOrd="0" presId="urn:microsoft.com/office/officeart/2005/8/layout/gear1"/>
    <dgm:cxn modelId="{B8C0D30B-9D95-DB45-A0DB-F9104E2A0C91}" type="presOf" srcId="{15EA13E3-5F66-9A41-9704-F345E9C440D9}" destId="{27EF306E-80BF-7246-8ED2-3779C343F8AE}" srcOrd="2" destOrd="0" presId="urn:microsoft.com/office/officeart/2005/8/layout/gear1"/>
    <dgm:cxn modelId="{AF55400E-44AA-654E-87D8-448A9F31B773}" type="presOf" srcId="{834B35CB-EED9-144A-8AA6-D3B4031C3B20}" destId="{8C53B362-36BC-1147-AA32-A0B6B1FAF279}" srcOrd="2" destOrd="0" presId="urn:microsoft.com/office/officeart/2005/8/layout/gear1"/>
    <dgm:cxn modelId="{2E59D222-B12A-994A-9163-AFB192467220}" type="presOf" srcId="{B0410959-8B50-0449-BF25-755490BF42E2}" destId="{17F9F38B-99AB-AE4B-AFC0-6BA7AFC60EB2}" srcOrd="0" destOrd="0" presId="urn:microsoft.com/office/officeart/2005/8/layout/gear1"/>
    <dgm:cxn modelId="{8B447926-FF0D-6346-9B3F-6422C83C6BA2}" type="presOf" srcId="{66BF7E1C-9254-5246-A6ED-05A1DF983181}" destId="{467E36FA-EBF9-024D-B35F-53F25C1CD035}" srcOrd="0" destOrd="0" presId="urn:microsoft.com/office/officeart/2005/8/layout/gear1"/>
    <dgm:cxn modelId="{4F851A2F-1CCD-6B48-A63D-176EA414A03D}" type="presOf" srcId="{B0410959-8B50-0449-BF25-755490BF42E2}" destId="{B09E3AD3-4DF2-454A-B74E-85820E3D64A7}" srcOrd="1" destOrd="0" presId="urn:microsoft.com/office/officeart/2005/8/layout/gear1"/>
    <dgm:cxn modelId="{2433C140-5BF5-F143-A1E8-988DCB894796}" srcId="{F1965FC3-97E9-0E40-ACD7-3BABDA41B966}" destId="{B0410959-8B50-0449-BF25-755490BF42E2}" srcOrd="2" destOrd="0" parTransId="{425A9E5E-FAF3-7842-82DC-A09D5122E7F9}" sibTransId="{DC799B4E-0578-E646-B3F3-7A04DE50BF8F}"/>
    <dgm:cxn modelId="{2CC1E958-E0E7-A241-9A61-4BAB1AB80CC5}" srcId="{F1965FC3-97E9-0E40-ACD7-3BABDA41B966}" destId="{834B35CB-EED9-144A-8AA6-D3B4031C3B20}" srcOrd="0" destOrd="0" parTransId="{3B433ECE-B287-B74C-9874-70B8EB470D17}" sibTransId="{A3DFE4C5-DA8B-AC49-9231-A148400B3E79}"/>
    <dgm:cxn modelId="{BEEE2260-73E5-2849-AD15-7A55B01FC17B}" type="presOf" srcId="{B0410959-8B50-0449-BF25-755490BF42E2}" destId="{B4FF55D2-00C8-754B-9934-56CCFE1AD1AD}" srcOrd="2" destOrd="0" presId="urn:microsoft.com/office/officeart/2005/8/layout/gear1"/>
    <dgm:cxn modelId="{C266E18E-557F-0A49-8692-57FFE3874E75}" type="presOf" srcId="{834B35CB-EED9-144A-8AA6-D3B4031C3B20}" destId="{BDD179C6-6C01-884A-933B-427FDBB06E86}" srcOrd="1" destOrd="0" presId="urn:microsoft.com/office/officeart/2005/8/layout/gear1"/>
    <dgm:cxn modelId="{3A880590-8AE4-3247-AF2D-12663300B98C}" type="presOf" srcId="{B0410959-8B50-0449-BF25-755490BF42E2}" destId="{268E2F56-7E90-0A46-AA88-8E0B073A215C}" srcOrd="3" destOrd="0" presId="urn:microsoft.com/office/officeart/2005/8/layout/gear1"/>
    <dgm:cxn modelId="{976F9C98-FF14-A943-AA83-5DEE9716CDA2}" type="presOf" srcId="{DC799B4E-0578-E646-B3F3-7A04DE50BF8F}" destId="{DF82A6E2-CCD8-0B44-BE31-6433DA4CC43A}" srcOrd="0" destOrd="0" presId="urn:microsoft.com/office/officeart/2005/8/layout/gear1"/>
    <dgm:cxn modelId="{1F5507AB-53E9-AE4D-AC78-11111A7495FE}" type="presOf" srcId="{15EA13E3-5F66-9A41-9704-F345E9C440D9}" destId="{276A6E32-3A98-C749-9B54-41EC6D325424}" srcOrd="1" destOrd="0" presId="urn:microsoft.com/office/officeart/2005/8/layout/gear1"/>
    <dgm:cxn modelId="{2802CEAC-6145-8940-BBB7-F6D8D8C29977}" type="presOf" srcId="{834B35CB-EED9-144A-8AA6-D3B4031C3B20}" destId="{1BEF6BB0-68D3-F645-825E-1F3534E445AB}" srcOrd="0" destOrd="0" presId="urn:microsoft.com/office/officeart/2005/8/layout/gear1"/>
    <dgm:cxn modelId="{06236BB2-7AC1-9E4B-87FF-41D839D8F89E}" type="presOf" srcId="{A3DFE4C5-DA8B-AC49-9231-A148400B3E79}" destId="{F7B73936-637A-E643-9687-27E544F9CF1A}" srcOrd="0" destOrd="0" presId="urn:microsoft.com/office/officeart/2005/8/layout/gear1"/>
    <dgm:cxn modelId="{36F3AEB2-724F-6B4D-A246-DE9094835940}" type="presOf" srcId="{15EA13E3-5F66-9A41-9704-F345E9C440D9}" destId="{31803F9B-173A-1642-8D20-62A1F67ABF53}" srcOrd="0" destOrd="0" presId="urn:microsoft.com/office/officeart/2005/8/layout/gear1"/>
    <dgm:cxn modelId="{2FE55BF3-D8B6-DB47-84C5-BFA555600C2B}" srcId="{F1965FC3-97E9-0E40-ACD7-3BABDA41B966}" destId="{15EA13E3-5F66-9A41-9704-F345E9C440D9}" srcOrd="1" destOrd="0" parTransId="{2ACEABBC-2D48-7E43-9CDE-2DD7A201B337}" sibTransId="{66BF7E1C-9254-5246-A6ED-05A1DF983181}"/>
    <dgm:cxn modelId="{2081B37B-830D-214D-A91C-35D96C15530C}" type="presParOf" srcId="{61C74628-1FEF-EE40-99CA-BEBF860CA5CA}" destId="{1BEF6BB0-68D3-F645-825E-1F3534E445AB}" srcOrd="0" destOrd="0" presId="urn:microsoft.com/office/officeart/2005/8/layout/gear1"/>
    <dgm:cxn modelId="{CEB67DC7-351E-2C49-9CDE-BCE85D34D670}" type="presParOf" srcId="{61C74628-1FEF-EE40-99CA-BEBF860CA5CA}" destId="{BDD179C6-6C01-884A-933B-427FDBB06E86}" srcOrd="1" destOrd="0" presId="urn:microsoft.com/office/officeart/2005/8/layout/gear1"/>
    <dgm:cxn modelId="{CC550989-5275-8C43-AA57-5E061F6176EF}" type="presParOf" srcId="{61C74628-1FEF-EE40-99CA-BEBF860CA5CA}" destId="{8C53B362-36BC-1147-AA32-A0B6B1FAF279}" srcOrd="2" destOrd="0" presId="urn:microsoft.com/office/officeart/2005/8/layout/gear1"/>
    <dgm:cxn modelId="{BD48BDBA-1D61-8D42-887A-9E3FDA5B3A40}" type="presParOf" srcId="{61C74628-1FEF-EE40-99CA-BEBF860CA5CA}" destId="{31803F9B-173A-1642-8D20-62A1F67ABF53}" srcOrd="3" destOrd="0" presId="urn:microsoft.com/office/officeart/2005/8/layout/gear1"/>
    <dgm:cxn modelId="{836FFAD2-2BD6-F64F-B87F-9C9E7991CD84}" type="presParOf" srcId="{61C74628-1FEF-EE40-99CA-BEBF860CA5CA}" destId="{276A6E32-3A98-C749-9B54-41EC6D325424}" srcOrd="4" destOrd="0" presId="urn:microsoft.com/office/officeart/2005/8/layout/gear1"/>
    <dgm:cxn modelId="{DC595059-8AD2-EB4E-9EB3-788A15B5561A}" type="presParOf" srcId="{61C74628-1FEF-EE40-99CA-BEBF860CA5CA}" destId="{27EF306E-80BF-7246-8ED2-3779C343F8AE}" srcOrd="5" destOrd="0" presId="urn:microsoft.com/office/officeart/2005/8/layout/gear1"/>
    <dgm:cxn modelId="{1F497944-B6AE-0846-B40D-0215EF2EF0B9}" type="presParOf" srcId="{61C74628-1FEF-EE40-99CA-BEBF860CA5CA}" destId="{17F9F38B-99AB-AE4B-AFC0-6BA7AFC60EB2}" srcOrd="6" destOrd="0" presId="urn:microsoft.com/office/officeart/2005/8/layout/gear1"/>
    <dgm:cxn modelId="{727E7D6A-2543-8F40-A49A-4628074808E6}" type="presParOf" srcId="{61C74628-1FEF-EE40-99CA-BEBF860CA5CA}" destId="{B09E3AD3-4DF2-454A-B74E-85820E3D64A7}" srcOrd="7" destOrd="0" presId="urn:microsoft.com/office/officeart/2005/8/layout/gear1"/>
    <dgm:cxn modelId="{5E4069FA-19B2-EC42-B9A8-014213FB235D}" type="presParOf" srcId="{61C74628-1FEF-EE40-99CA-BEBF860CA5CA}" destId="{B4FF55D2-00C8-754B-9934-56CCFE1AD1AD}" srcOrd="8" destOrd="0" presId="urn:microsoft.com/office/officeart/2005/8/layout/gear1"/>
    <dgm:cxn modelId="{26E2BDDE-BBFD-DF46-AE95-177BAB4A5063}" type="presParOf" srcId="{61C74628-1FEF-EE40-99CA-BEBF860CA5CA}" destId="{268E2F56-7E90-0A46-AA88-8E0B073A215C}" srcOrd="9" destOrd="0" presId="urn:microsoft.com/office/officeart/2005/8/layout/gear1"/>
    <dgm:cxn modelId="{6FAD5CB4-7C36-2447-9DE1-AD56A611BD31}" type="presParOf" srcId="{61C74628-1FEF-EE40-99CA-BEBF860CA5CA}" destId="{F7B73936-637A-E643-9687-27E544F9CF1A}" srcOrd="10" destOrd="0" presId="urn:microsoft.com/office/officeart/2005/8/layout/gear1"/>
    <dgm:cxn modelId="{599ED6E7-6EBE-6540-A6F4-447EE4189FB8}" type="presParOf" srcId="{61C74628-1FEF-EE40-99CA-BEBF860CA5CA}" destId="{467E36FA-EBF9-024D-B35F-53F25C1CD035}" srcOrd="11" destOrd="0" presId="urn:microsoft.com/office/officeart/2005/8/layout/gear1"/>
    <dgm:cxn modelId="{36BD6118-DA92-8741-872C-5D52340BDC19}" type="presParOf" srcId="{61C74628-1FEF-EE40-99CA-BEBF860CA5CA}" destId="{DF82A6E2-CCD8-0B44-BE31-6433DA4CC43A}" srcOrd="12" destOrd="0" presId="urn:microsoft.com/office/officeart/2005/8/layout/gear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EF6BB0-68D3-F645-825E-1F3534E445AB}">
      <dsp:nvSpPr>
        <dsp:cNvPr id="0" name=""/>
        <dsp:cNvSpPr/>
      </dsp:nvSpPr>
      <dsp:spPr>
        <a:xfrm>
          <a:off x="9213282" y="2370346"/>
          <a:ext cx="3435920" cy="3039857"/>
        </a:xfrm>
        <a:prstGeom prst="gear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t>Improved health outcomes</a:t>
          </a:r>
        </a:p>
      </dsp:txBody>
      <dsp:txXfrm>
        <a:off x="9874453" y="3082418"/>
        <a:ext cx="2113578" cy="1562549"/>
      </dsp:txXfrm>
    </dsp:sp>
    <dsp:sp modelId="{31803F9B-173A-1642-8D20-62A1F67ABF53}">
      <dsp:nvSpPr>
        <dsp:cNvPr id="0" name=""/>
        <dsp:cNvSpPr/>
      </dsp:nvSpPr>
      <dsp:spPr>
        <a:xfrm>
          <a:off x="4521718" y="972225"/>
          <a:ext cx="5181596" cy="4590383"/>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Improved mask compliance, handwashing,</a:t>
          </a:r>
        </a:p>
        <a:p>
          <a:pPr marL="0" lvl="0" indent="0" algn="ctr" defTabSz="1244600">
            <a:lnSpc>
              <a:spcPct val="90000"/>
            </a:lnSpc>
            <a:spcBef>
              <a:spcPct val="0"/>
            </a:spcBef>
            <a:spcAft>
              <a:spcPct val="35000"/>
            </a:spcAft>
            <a:buNone/>
          </a:pPr>
          <a:r>
            <a:rPr lang="en-US" sz="2800" kern="1200" dirty="0"/>
            <a:t>Social distancing</a:t>
          </a:r>
        </a:p>
        <a:p>
          <a:pPr marL="0" lvl="0" indent="0" algn="ctr" defTabSz="1244600">
            <a:lnSpc>
              <a:spcPct val="90000"/>
            </a:lnSpc>
            <a:spcBef>
              <a:spcPct val="0"/>
            </a:spcBef>
            <a:spcAft>
              <a:spcPct val="35000"/>
            </a:spcAft>
            <a:buNone/>
          </a:pPr>
          <a:r>
            <a:rPr lang="en-US" sz="2800" kern="1200" dirty="0"/>
            <a:t> vaccination rates</a:t>
          </a:r>
        </a:p>
      </dsp:txBody>
      <dsp:txXfrm>
        <a:off x="5763300" y="2134852"/>
        <a:ext cx="2698432" cy="2265129"/>
      </dsp:txXfrm>
    </dsp:sp>
    <dsp:sp modelId="{17F9F38B-99AB-AE4B-AFC0-6BA7AFC60EB2}">
      <dsp:nvSpPr>
        <dsp:cNvPr id="0" name=""/>
        <dsp:cNvSpPr/>
      </dsp:nvSpPr>
      <dsp:spPr>
        <a:xfrm rot="20700000">
          <a:off x="2194603" y="995877"/>
          <a:ext cx="3039661" cy="3703053"/>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dirty="0"/>
            <a:t>Improving health literacy</a:t>
          </a:r>
        </a:p>
      </dsp:txBody>
      <dsp:txXfrm rot="-20700000">
        <a:off x="2821942" y="1847413"/>
        <a:ext cx="1784983" cy="1999982"/>
      </dsp:txXfrm>
    </dsp:sp>
    <dsp:sp modelId="{F7B73936-637A-E643-9687-27E544F9CF1A}">
      <dsp:nvSpPr>
        <dsp:cNvPr id="0" name=""/>
        <dsp:cNvSpPr/>
      </dsp:nvSpPr>
      <dsp:spPr>
        <a:xfrm rot="19074137">
          <a:off x="9068227" y="1609925"/>
          <a:ext cx="4191222" cy="3887461"/>
        </a:xfrm>
        <a:prstGeom prst="circularArrow">
          <a:avLst>
            <a:gd name="adj1" fmla="val 4688"/>
            <a:gd name="adj2" fmla="val 299029"/>
            <a:gd name="adj3" fmla="val 2541249"/>
            <a:gd name="adj4" fmla="val 15808262"/>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7E36FA-EBF9-024D-B35F-53F25C1CD035}">
      <dsp:nvSpPr>
        <dsp:cNvPr id="0" name=""/>
        <dsp:cNvSpPr/>
      </dsp:nvSpPr>
      <dsp:spPr>
        <a:xfrm rot="649446" flipH="1">
          <a:off x="6432001" y="212398"/>
          <a:ext cx="3068840" cy="1701068"/>
        </a:xfrm>
        <a:prstGeom prst="circularArrow">
          <a:avLst/>
        </a:prstGeom>
        <a:noFill/>
        <a:ln>
          <a:noFill/>
        </a:ln>
        <a:effectLst/>
      </dsp:spPr>
      <dsp:style>
        <a:lnRef idx="0">
          <a:scrgbClr r="0" g="0" b="0"/>
        </a:lnRef>
        <a:fillRef idx="1">
          <a:scrgbClr r="0" g="0" b="0"/>
        </a:fillRef>
        <a:effectRef idx="0">
          <a:scrgbClr r="0" g="0" b="0"/>
        </a:effectRef>
        <a:fontRef idx="minor">
          <a:schemeClr val="lt1"/>
        </a:fontRef>
      </dsp:style>
    </dsp:sp>
    <dsp:sp modelId="{DF82A6E2-CCD8-0B44-BE31-6433DA4CC43A}">
      <dsp:nvSpPr>
        <dsp:cNvPr id="0" name=""/>
        <dsp:cNvSpPr/>
      </dsp:nvSpPr>
      <dsp:spPr>
        <a:xfrm rot="1740830">
          <a:off x="1397334" y="795982"/>
          <a:ext cx="3061773" cy="306177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2E09E-2759-BC4C-8665-2119EE03BB4C}"/>
              </a:ext>
            </a:extLst>
          </p:cNvPr>
          <p:cNvSpPr>
            <a:spLocks noGrp="1"/>
          </p:cNvSpPr>
          <p:nvPr>
            <p:ph type="ctrTitle"/>
          </p:nvPr>
        </p:nvSpPr>
        <p:spPr>
          <a:xfrm>
            <a:off x="5715000" y="4489452"/>
            <a:ext cx="34290000" cy="9550400"/>
          </a:xfrm>
        </p:spPr>
        <p:txBody>
          <a:bodyPr anchor="b"/>
          <a:lstStyle>
            <a:lvl1pPr algn="ctr">
              <a:defRPr sz="22500"/>
            </a:lvl1pPr>
          </a:lstStyle>
          <a:p>
            <a:r>
              <a:rPr lang="en-US"/>
              <a:t>Click to edit Master title style</a:t>
            </a:r>
          </a:p>
        </p:txBody>
      </p:sp>
      <p:sp>
        <p:nvSpPr>
          <p:cNvPr id="3" name="Subtitle 2">
            <a:extLst>
              <a:ext uri="{FF2B5EF4-FFF2-40B4-BE49-F238E27FC236}">
                <a16:creationId xmlns:a16="http://schemas.microsoft.com/office/drawing/2014/main" id="{53DDA287-8EB0-0C40-8B73-618DEA5395D0}"/>
              </a:ext>
            </a:extLst>
          </p:cNvPr>
          <p:cNvSpPr>
            <a:spLocks noGrp="1"/>
          </p:cNvSpPr>
          <p:nvPr>
            <p:ph type="subTitle" idx="1"/>
          </p:nvPr>
        </p:nvSpPr>
        <p:spPr>
          <a:xfrm>
            <a:off x="5715000" y="14408152"/>
            <a:ext cx="34290000" cy="6623048"/>
          </a:xfrm>
        </p:spPr>
        <p:txBody>
          <a:bodyPr/>
          <a:lstStyle>
            <a:lvl1pPr marL="0" indent="0" algn="ctr">
              <a:buNone/>
              <a:defRPr sz="9000"/>
            </a:lvl1pPr>
            <a:lvl2pPr marL="1714500" indent="0" algn="ctr">
              <a:buNone/>
              <a:defRPr sz="7500"/>
            </a:lvl2pPr>
            <a:lvl3pPr marL="3429000" indent="0" algn="ctr">
              <a:buNone/>
              <a:defRPr sz="6750"/>
            </a:lvl3pPr>
            <a:lvl4pPr marL="5143500" indent="0" algn="ctr">
              <a:buNone/>
              <a:defRPr sz="6000"/>
            </a:lvl4pPr>
            <a:lvl5pPr marL="6858000" indent="0" algn="ctr">
              <a:buNone/>
              <a:defRPr sz="6000"/>
            </a:lvl5pPr>
            <a:lvl6pPr marL="8572500" indent="0" algn="ctr">
              <a:buNone/>
              <a:defRPr sz="6000"/>
            </a:lvl6pPr>
            <a:lvl7pPr marL="10287000" indent="0" algn="ctr">
              <a:buNone/>
              <a:defRPr sz="6000"/>
            </a:lvl7pPr>
            <a:lvl8pPr marL="12001500" indent="0" algn="ctr">
              <a:buNone/>
              <a:defRPr sz="6000"/>
            </a:lvl8pPr>
            <a:lvl9pPr marL="13716000" indent="0" algn="ctr">
              <a:buNone/>
              <a:defRPr sz="6000"/>
            </a:lvl9pPr>
          </a:lstStyle>
          <a:p>
            <a:r>
              <a:rPr lang="en-US"/>
              <a:t>Click to edit Master subtitle style</a:t>
            </a:r>
          </a:p>
        </p:txBody>
      </p:sp>
      <p:sp>
        <p:nvSpPr>
          <p:cNvPr id="4" name="Date Placeholder 3">
            <a:extLst>
              <a:ext uri="{FF2B5EF4-FFF2-40B4-BE49-F238E27FC236}">
                <a16:creationId xmlns:a16="http://schemas.microsoft.com/office/drawing/2014/main" id="{0C75809C-4273-284E-A0E8-12FEC8A44313}"/>
              </a:ext>
            </a:extLst>
          </p:cNvPr>
          <p:cNvSpPr>
            <a:spLocks noGrp="1"/>
          </p:cNvSpPr>
          <p:nvPr>
            <p:ph type="dt" sz="half" idx="10"/>
          </p:nvPr>
        </p:nvSpPr>
        <p:spPr/>
        <p:txBody>
          <a:bodyPr/>
          <a:lstStyle/>
          <a:p>
            <a:fld id="{985D6BDF-9D0E-4E2B-85B8-D8F4790360C9}" type="datetimeFigureOut">
              <a:rPr lang="en-US" smtClean="0"/>
              <a:t>1/31/21</a:t>
            </a:fld>
            <a:endParaRPr lang="en-US" dirty="0"/>
          </a:p>
        </p:txBody>
      </p:sp>
      <p:sp>
        <p:nvSpPr>
          <p:cNvPr id="5" name="Footer Placeholder 4">
            <a:extLst>
              <a:ext uri="{FF2B5EF4-FFF2-40B4-BE49-F238E27FC236}">
                <a16:creationId xmlns:a16="http://schemas.microsoft.com/office/drawing/2014/main" id="{6AAA4D48-A5B7-7144-877C-35D55D1895E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8D08B4-A76C-B243-9508-A478EFB9D778}"/>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1855477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CF14D-B1CC-8145-98AC-17183C1C8E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D4999A-337E-4D4A-B613-B946F61732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E5F542-3A3D-2D4A-890F-612676B67801}"/>
              </a:ext>
            </a:extLst>
          </p:cNvPr>
          <p:cNvSpPr>
            <a:spLocks noGrp="1"/>
          </p:cNvSpPr>
          <p:nvPr>
            <p:ph type="dt" sz="half" idx="10"/>
          </p:nvPr>
        </p:nvSpPr>
        <p:spPr/>
        <p:txBody>
          <a:bodyPr/>
          <a:lstStyle/>
          <a:p>
            <a:fld id="{985D6BDF-9D0E-4E2B-85B8-D8F4790360C9}" type="datetimeFigureOut">
              <a:rPr lang="en-US" smtClean="0"/>
              <a:t>1/31/21</a:t>
            </a:fld>
            <a:endParaRPr lang="en-US" dirty="0"/>
          </a:p>
        </p:txBody>
      </p:sp>
      <p:sp>
        <p:nvSpPr>
          <p:cNvPr id="5" name="Footer Placeholder 4">
            <a:extLst>
              <a:ext uri="{FF2B5EF4-FFF2-40B4-BE49-F238E27FC236}">
                <a16:creationId xmlns:a16="http://schemas.microsoft.com/office/drawing/2014/main" id="{8C48E01E-F9B2-6B40-B1CA-59E8AAA38C7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9B2D14D-D8FD-8140-BDFD-D2734CE5D774}"/>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365977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FB65C-F3C0-8345-8289-6966F7318A5F}"/>
              </a:ext>
            </a:extLst>
          </p:cNvPr>
          <p:cNvSpPr>
            <a:spLocks noGrp="1"/>
          </p:cNvSpPr>
          <p:nvPr>
            <p:ph type="title"/>
          </p:nvPr>
        </p:nvSpPr>
        <p:spPr>
          <a:xfrm>
            <a:off x="3119438" y="6838954"/>
            <a:ext cx="39433500" cy="11410948"/>
          </a:xfrm>
        </p:spPr>
        <p:txBody>
          <a:bodyPr anchor="b"/>
          <a:lstStyle>
            <a:lvl1pPr>
              <a:defRPr sz="22500"/>
            </a:lvl1pPr>
          </a:lstStyle>
          <a:p>
            <a:r>
              <a:rPr lang="en-US"/>
              <a:t>Click to edit Master title style</a:t>
            </a:r>
          </a:p>
        </p:txBody>
      </p:sp>
      <p:sp>
        <p:nvSpPr>
          <p:cNvPr id="3" name="Text Placeholder 2">
            <a:extLst>
              <a:ext uri="{FF2B5EF4-FFF2-40B4-BE49-F238E27FC236}">
                <a16:creationId xmlns:a16="http://schemas.microsoft.com/office/drawing/2014/main" id="{DCDE3ABD-873D-5442-BFE4-E6FF8F3100E5}"/>
              </a:ext>
            </a:extLst>
          </p:cNvPr>
          <p:cNvSpPr>
            <a:spLocks noGrp="1"/>
          </p:cNvSpPr>
          <p:nvPr>
            <p:ph type="body" idx="1"/>
          </p:nvPr>
        </p:nvSpPr>
        <p:spPr>
          <a:xfrm>
            <a:off x="3119438" y="18357854"/>
            <a:ext cx="39433500" cy="6000748"/>
          </a:xfrm>
        </p:spPr>
        <p:txBody>
          <a:bodyPr/>
          <a:lstStyle>
            <a:lvl1pPr marL="0" indent="0">
              <a:buNone/>
              <a:defRPr sz="9000">
                <a:solidFill>
                  <a:schemeClr val="tx1">
                    <a:tint val="75000"/>
                  </a:schemeClr>
                </a:solidFill>
              </a:defRPr>
            </a:lvl1pPr>
            <a:lvl2pPr marL="1714500" indent="0">
              <a:buNone/>
              <a:defRPr sz="7500">
                <a:solidFill>
                  <a:schemeClr val="tx1">
                    <a:tint val="75000"/>
                  </a:schemeClr>
                </a:solidFill>
              </a:defRPr>
            </a:lvl2pPr>
            <a:lvl3pPr marL="3429000" indent="0">
              <a:buNone/>
              <a:defRPr sz="6750">
                <a:solidFill>
                  <a:schemeClr val="tx1">
                    <a:tint val="75000"/>
                  </a:schemeClr>
                </a:solidFill>
              </a:defRPr>
            </a:lvl3pPr>
            <a:lvl4pPr marL="5143500" indent="0">
              <a:buNone/>
              <a:defRPr sz="6000">
                <a:solidFill>
                  <a:schemeClr val="tx1">
                    <a:tint val="75000"/>
                  </a:schemeClr>
                </a:solidFill>
              </a:defRPr>
            </a:lvl4pPr>
            <a:lvl5pPr marL="6858000" indent="0">
              <a:buNone/>
              <a:defRPr sz="6000">
                <a:solidFill>
                  <a:schemeClr val="tx1">
                    <a:tint val="75000"/>
                  </a:schemeClr>
                </a:solidFill>
              </a:defRPr>
            </a:lvl5pPr>
            <a:lvl6pPr marL="8572500" indent="0">
              <a:buNone/>
              <a:defRPr sz="6000">
                <a:solidFill>
                  <a:schemeClr val="tx1">
                    <a:tint val="75000"/>
                  </a:schemeClr>
                </a:solidFill>
              </a:defRPr>
            </a:lvl6pPr>
            <a:lvl7pPr marL="10287000" indent="0">
              <a:buNone/>
              <a:defRPr sz="6000">
                <a:solidFill>
                  <a:schemeClr val="tx1">
                    <a:tint val="75000"/>
                  </a:schemeClr>
                </a:solidFill>
              </a:defRPr>
            </a:lvl7pPr>
            <a:lvl8pPr marL="12001500" indent="0">
              <a:buNone/>
              <a:defRPr sz="6000">
                <a:solidFill>
                  <a:schemeClr val="tx1">
                    <a:tint val="75000"/>
                  </a:schemeClr>
                </a:solidFill>
              </a:defRPr>
            </a:lvl8pPr>
            <a:lvl9pPr marL="13716000" indent="0">
              <a:buNone/>
              <a:defRPr sz="60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E6FBDC-A157-B844-94C3-BB7B574A56EC}"/>
              </a:ext>
            </a:extLst>
          </p:cNvPr>
          <p:cNvSpPr>
            <a:spLocks noGrp="1"/>
          </p:cNvSpPr>
          <p:nvPr>
            <p:ph type="dt" sz="half" idx="10"/>
          </p:nvPr>
        </p:nvSpPr>
        <p:spPr/>
        <p:txBody>
          <a:bodyPr/>
          <a:lstStyle/>
          <a:p>
            <a:fld id="{985D6BDF-9D0E-4E2B-85B8-D8F4790360C9}" type="datetimeFigureOut">
              <a:rPr lang="en-US" smtClean="0"/>
              <a:t>1/31/21</a:t>
            </a:fld>
            <a:endParaRPr lang="en-US" dirty="0"/>
          </a:p>
        </p:txBody>
      </p:sp>
      <p:sp>
        <p:nvSpPr>
          <p:cNvPr id="5" name="Footer Placeholder 4">
            <a:extLst>
              <a:ext uri="{FF2B5EF4-FFF2-40B4-BE49-F238E27FC236}">
                <a16:creationId xmlns:a16="http://schemas.microsoft.com/office/drawing/2014/main" id="{4962EBBF-93A6-E84D-AD01-58E85510235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A62BEA7-11F9-5243-A9D3-E343669CECFB}"/>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132988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776DD-EFD5-E34B-8D82-EA1A2C7DD4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4C5A9E-C54F-6141-AA66-608A39336789}"/>
              </a:ext>
            </a:extLst>
          </p:cNvPr>
          <p:cNvSpPr>
            <a:spLocks noGrp="1"/>
          </p:cNvSpPr>
          <p:nvPr>
            <p:ph sz="half" idx="1"/>
          </p:nvPr>
        </p:nvSpPr>
        <p:spPr>
          <a:xfrm>
            <a:off x="3143250" y="7302500"/>
            <a:ext cx="19431000" cy="17405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63A055-B552-6242-B0C8-6A04E21537A9}"/>
              </a:ext>
            </a:extLst>
          </p:cNvPr>
          <p:cNvSpPr>
            <a:spLocks noGrp="1"/>
          </p:cNvSpPr>
          <p:nvPr>
            <p:ph sz="half" idx="2"/>
          </p:nvPr>
        </p:nvSpPr>
        <p:spPr>
          <a:xfrm>
            <a:off x="23145750" y="7302500"/>
            <a:ext cx="19431000" cy="17405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035AA3A-81A7-6E4F-8D4A-8663EA7168F3}"/>
              </a:ext>
            </a:extLst>
          </p:cNvPr>
          <p:cNvSpPr>
            <a:spLocks noGrp="1"/>
          </p:cNvSpPr>
          <p:nvPr>
            <p:ph type="dt" sz="half" idx="10"/>
          </p:nvPr>
        </p:nvSpPr>
        <p:spPr/>
        <p:txBody>
          <a:bodyPr/>
          <a:lstStyle/>
          <a:p>
            <a:fld id="{985D6BDF-9D0E-4E2B-85B8-D8F4790360C9}" type="datetimeFigureOut">
              <a:rPr lang="en-US" smtClean="0"/>
              <a:t>1/31/21</a:t>
            </a:fld>
            <a:endParaRPr lang="en-US" dirty="0"/>
          </a:p>
        </p:txBody>
      </p:sp>
      <p:sp>
        <p:nvSpPr>
          <p:cNvPr id="6" name="Footer Placeholder 5">
            <a:extLst>
              <a:ext uri="{FF2B5EF4-FFF2-40B4-BE49-F238E27FC236}">
                <a16:creationId xmlns:a16="http://schemas.microsoft.com/office/drawing/2014/main" id="{38D6A64B-D59B-B94A-AE53-D7A84A60D46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232EF0C-7FB4-4649-8A08-BB0D9995347F}"/>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1839631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8FFEF-9B13-2645-87B6-95E24EAB504A}"/>
              </a:ext>
            </a:extLst>
          </p:cNvPr>
          <p:cNvSpPr>
            <a:spLocks noGrp="1"/>
          </p:cNvSpPr>
          <p:nvPr>
            <p:ph type="title"/>
          </p:nvPr>
        </p:nvSpPr>
        <p:spPr>
          <a:xfrm>
            <a:off x="3149205" y="1460502"/>
            <a:ext cx="39433500" cy="53022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F9027F6A-E2D0-D94F-97C2-260CAE9D0EFD}"/>
              </a:ext>
            </a:extLst>
          </p:cNvPr>
          <p:cNvSpPr>
            <a:spLocks noGrp="1"/>
          </p:cNvSpPr>
          <p:nvPr>
            <p:ph type="body" idx="1"/>
          </p:nvPr>
        </p:nvSpPr>
        <p:spPr>
          <a:xfrm>
            <a:off x="3149207" y="6724652"/>
            <a:ext cx="19341701" cy="3295648"/>
          </a:xfrm>
        </p:spPr>
        <p:txBody>
          <a:bodyPr anchor="b"/>
          <a:lstStyle>
            <a:lvl1pPr marL="0" indent="0">
              <a:buNone/>
              <a:defRPr sz="9000" b="1"/>
            </a:lvl1pPr>
            <a:lvl2pPr marL="1714500" indent="0">
              <a:buNone/>
              <a:defRPr sz="7500" b="1"/>
            </a:lvl2pPr>
            <a:lvl3pPr marL="3429000" indent="0">
              <a:buNone/>
              <a:defRPr sz="6750" b="1"/>
            </a:lvl3pPr>
            <a:lvl4pPr marL="5143500" indent="0">
              <a:buNone/>
              <a:defRPr sz="6000" b="1"/>
            </a:lvl4pPr>
            <a:lvl5pPr marL="6858000" indent="0">
              <a:buNone/>
              <a:defRPr sz="6000" b="1"/>
            </a:lvl5pPr>
            <a:lvl6pPr marL="8572500" indent="0">
              <a:buNone/>
              <a:defRPr sz="6000" b="1"/>
            </a:lvl6pPr>
            <a:lvl7pPr marL="10287000" indent="0">
              <a:buNone/>
              <a:defRPr sz="6000" b="1"/>
            </a:lvl7pPr>
            <a:lvl8pPr marL="12001500" indent="0">
              <a:buNone/>
              <a:defRPr sz="6000" b="1"/>
            </a:lvl8pPr>
            <a:lvl9pPr marL="13716000" indent="0">
              <a:buNone/>
              <a:defRPr sz="6000" b="1"/>
            </a:lvl9pPr>
          </a:lstStyle>
          <a:p>
            <a:pPr lvl="0"/>
            <a:r>
              <a:rPr lang="en-US"/>
              <a:t>Click to edit Master text styles</a:t>
            </a:r>
          </a:p>
        </p:txBody>
      </p:sp>
      <p:sp>
        <p:nvSpPr>
          <p:cNvPr id="4" name="Content Placeholder 3">
            <a:extLst>
              <a:ext uri="{FF2B5EF4-FFF2-40B4-BE49-F238E27FC236}">
                <a16:creationId xmlns:a16="http://schemas.microsoft.com/office/drawing/2014/main" id="{21213D08-6BDD-854F-8082-5AC55878D992}"/>
              </a:ext>
            </a:extLst>
          </p:cNvPr>
          <p:cNvSpPr>
            <a:spLocks noGrp="1"/>
          </p:cNvSpPr>
          <p:nvPr>
            <p:ph sz="half" idx="2"/>
          </p:nvPr>
        </p:nvSpPr>
        <p:spPr>
          <a:xfrm>
            <a:off x="3149207" y="10020300"/>
            <a:ext cx="19341701" cy="14738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5D3E3A8-2308-7A47-BB31-E4D96532114B}"/>
              </a:ext>
            </a:extLst>
          </p:cNvPr>
          <p:cNvSpPr>
            <a:spLocks noGrp="1"/>
          </p:cNvSpPr>
          <p:nvPr>
            <p:ph type="body" sz="quarter" idx="3"/>
          </p:nvPr>
        </p:nvSpPr>
        <p:spPr>
          <a:xfrm>
            <a:off x="23145750" y="6724652"/>
            <a:ext cx="19436955" cy="3295648"/>
          </a:xfrm>
        </p:spPr>
        <p:txBody>
          <a:bodyPr anchor="b"/>
          <a:lstStyle>
            <a:lvl1pPr marL="0" indent="0">
              <a:buNone/>
              <a:defRPr sz="9000" b="1"/>
            </a:lvl1pPr>
            <a:lvl2pPr marL="1714500" indent="0">
              <a:buNone/>
              <a:defRPr sz="7500" b="1"/>
            </a:lvl2pPr>
            <a:lvl3pPr marL="3429000" indent="0">
              <a:buNone/>
              <a:defRPr sz="6750" b="1"/>
            </a:lvl3pPr>
            <a:lvl4pPr marL="5143500" indent="0">
              <a:buNone/>
              <a:defRPr sz="6000" b="1"/>
            </a:lvl4pPr>
            <a:lvl5pPr marL="6858000" indent="0">
              <a:buNone/>
              <a:defRPr sz="6000" b="1"/>
            </a:lvl5pPr>
            <a:lvl6pPr marL="8572500" indent="0">
              <a:buNone/>
              <a:defRPr sz="6000" b="1"/>
            </a:lvl6pPr>
            <a:lvl7pPr marL="10287000" indent="0">
              <a:buNone/>
              <a:defRPr sz="6000" b="1"/>
            </a:lvl7pPr>
            <a:lvl8pPr marL="12001500" indent="0">
              <a:buNone/>
              <a:defRPr sz="6000" b="1"/>
            </a:lvl8pPr>
            <a:lvl9pPr marL="13716000" indent="0">
              <a:buNone/>
              <a:defRPr sz="6000" b="1"/>
            </a:lvl9pPr>
          </a:lstStyle>
          <a:p>
            <a:pPr lvl="0"/>
            <a:r>
              <a:rPr lang="en-US"/>
              <a:t>Click to edit Master text styles</a:t>
            </a:r>
          </a:p>
        </p:txBody>
      </p:sp>
      <p:sp>
        <p:nvSpPr>
          <p:cNvPr id="6" name="Content Placeholder 5">
            <a:extLst>
              <a:ext uri="{FF2B5EF4-FFF2-40B4-BE49-F238E27FC236}">
                <a16:creationId xmlns:a16="http://schemas.microsoft.com/office/drawing/2014/main" id="{A90DCC30-D3C0-C54F-8E6D-E3D3D77B41E5}"/>
              </a:ext>
            </a:extLst>
          </p:cNvPr>
          <p:cNvSpPr>
            <a:spLocks noGrp="1"/>
          </p:cNvSpPr>
          <p:nvPr>
            <p:ph sz="quarter" idx="4"/>
          </p:nvPr>
        </p:nvSpPr>
        <p:spPr>
          <a:xfrm>
            <a:off x="23145750" y="10020300"/>
            <a:ext cx="19436955" cy="14738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2AEB9B-7284-DA40-A5C6-7D3DA160EFA3}"/>
              </a:ext>
            </a:extLst>
          </p:cNvPr>
          <p:cNvSpPr>
            <a:spLocks noGrp="1"/>
          </p:cNvSpPr>
          <p:nvPr>
            <p:ph type="dt" sz="half" idx="10"/>
          </p:nvPr>
        </p:nvSpPr>
        <p:spPr/>
        <p:txBody>
          <a:bodyPr/>
          <a:lstStyle/>
          <a:p>
            <a:fld id="{985D6BDF-9D0E-4E2B-85B8-D8F4790360C9}" type="datetimeFigureOut">
              <a:rPr lang="en-US" smtClean="0"/>
              <a:t>1/31/21</a:t>
            </a:fld>
            <a:endParaRPr lang="en-US" dirty="0"/>
          </a:p>
        </p:txBody>
      </p:sp>
      <p:sp>
        <p:nvSpPr>
          <p:cNvPr id="8" name="Footer Placeholder 7">
            <a:extLst>
              <a:ext uri="{FF2B5EF4-FFF2-40B4-BE49-F238E27FC236}">
                <a16:creationId xmlns:a16="http://schemas.microsoft.com/office/drawing/2014/main" id="{0823D712-7C1F-3B4D-A6F2-10E40276608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D13AC7F-76DA-C549-BB1D-0EE2944B5000}"/>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634095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DFEFC-EC51-244A-AF9F-5179E350E7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8BF8BB-146E-E744-BAF6-761F1A6C7D3F}"/>
              </a:ext>
            </a:extLst>
          </p:cNvPr>
          <p:cNvSpPr>
            <a:spLocks noGrp="1"/>
          </p:cNvSpPr>
          <p:nvPr>
            <p:ph type="dt" sz="half" idx="10"/>
          </p:nvPr>
        </p:nvSpPr>
        <p:spPr/>
        <p:txBody>
          <a:bodyPr/>
          <a:lstStyle/>
          <a:p>
            <a:fld id="{985D6BDF-9D0E-4E2B-85B8-D8F4790360C9}" type="datetimeFigureOut">
              <a:rPr lang="en-US" smtClean="0"/>
              <a:t>1/31/21</a:t>
            </a:fld>
            <a:endParaRPr lang="en-US" dirty="0"/>
          </a:p>
        </p:txBody>
      </p:sp>
      <p:sp>
        <p:nvSpPr>
          <p:cNvPr id="4" name="Footer Placeholder 3">
            <a:extLst>
              <a:ext uri="{FF2B5EF4-FFF2-40B4-BE49-F238E27FC236}">
                <a16:creationId xmlns:a16="http://schemas.microsoft.com/office/drawing/2014/main" id="{06D5D44E-5FC4-0C4E-8A03-4B2A727E2D9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2CDA851-B550-564A-B784-362B8FBFC30B}"/>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4227555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E8FDC1-5C12-284F-86E3-DD1400DF2F91}"/>
              </a:ext>
            </a:extLst>
          </p:cNvPr>
          <p:cNvSpPr>
            <a:spLocks noGrp="1"/>
          </p:cNvSpPr>
          <p:nvPr>
            <p:ph type="dt" sz="half" idx="10"/>
          </p:nvPr>
        </p:nvSpPr>
        <p:spPr/>
        <p:txBody>
          <a:bodyPr/>
          <a:lstStyle/>
          <a:p>
            <a:fld id="{985D6BDF-9D0E-4E2B-85B8-D8F4790360C9}" type="datetimeFigureOut">
              <a:rPr lang="en-US" smtClean="0"/>
              <a:t>1/31/21</a:t>
            </a:fld>
            <a:endParaRPr lang="en-US" dirty="0"/>
          </a:p>
        </p:txBody>
      </p:sp>
      <p:sp>
        <p:nvSpPr>
          <p:cNvPr id="3" name="Footer Placeholder 2">
            <a:extLst>
              <a:ext uri="{FF2B5EF4-FFF2-40B4-BE49-F238E27FC236}">
                <a16:creationId xmlns:a16="http://schemas.microsoft.com/office/drawing/2014/main" id="{8504DD44-B323-E54A-9C70-F8610E84272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B809AE6-9ABA-6C43-86A1-7D579FC61669}"/>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45009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1875A-EBAC-B649-9F96-94301199A7B3}"/>
              </a:ext>
            </a:extLst>
          </p:cNvPr>
          <p:cNvSpPr>
            <a:spLocks noGrp="1"/>
          </p:cNvSpPr>
          <p:nvPr>
            <p:ph type="title"/>
          </p:nvPr>
        </p:nvSpPr>
        <p:spPr>
          <a:xfrm>
            <a:off x="3149207" y="1828800"/>
            <a:ext cx="14745889" cy="6400800"/>
          </a:xfrm>
        </p:spPr>
        <p:txBody>
          <a:bodyPr anchor="b"/>
          <a:lstStyle>
            <a:lvl1pPr>
              <a:defRPr sz="12000"/>
            </a:lvl1pPr>
          </a:lstStyle>
          <a:p>
            <a:r>
              <a:rPr lang="en-US"/>
              <a:t>Click to edit Master title style</a:t>
            </a:r>
          </a:p>
        </p:txBody>
      </p:sp>
      <p:sp>
        <p:nvSpPr>
          <p:cNvPr id="3" name="Content Placeholder 2">
            <a:extLst>
              <a:ext uri="{FF2B5EF4-FFF2-40B4-BE49-F238E27FC236}">
                <a16:creationId xmlns:a16="http://schemas.microsoft.com/office/drawing/2014/main" id="{F6A15CDE-9F28-8143-AC3C-9AEDB8B9ACEF}"/>
              </a:ext>
            </a:extLst>
          </p:cNvPr>
          <p:cNvSpPr>
            <a:spLocks noGrp="1"/>
          </p:cNvSpPr>
          <p:nvPr>
            <p:ph idx="1"/>
          </p:nvPr>
        </p:nvSpPr>
        <p:spPr>
          <a:xfrm>
            <a:off x="19436955" y="3949702"/>
            <a:ext cx="23145750" cy="19494500"/>
          </a:xfrm>
        </p:spPr>
        <p:txBody>
          <a:bodyPr/>
          <a:lstStyle>
            <a:lvl1pPr>
              <a:defRPr sz="12000"/>
            </a:lvl1pPr>
            <a:lvl2pPr>
              <a:defRPr sz="10500"/>
            </a:lvl2pPr>
            <a:lvl3pPr>
              <a:defRPr sz="9000"/>
            </a:lvl3pPr>
            <a:lvl4pPr>
              <a:defRPr sz="7500"/>
            </a:lvl4pPr>
            <a:lvl5pPr>
              <a:defRPr sz="7500"/>
            </a:lvl5pPr>
            <a:lvl6pPr>
              <a:defRPr sz="7500"/>
            </a:lvl6pPr>
            <a:lvl7pPr>
              <a:defRPr sz="7500"/>
            </a:lvl7pPr>
            <a:lvl8pPr>
              <a:defRPr sz="7500"/>
            </a:lvl8pPr>
            <a:lvl9pPr>
              <a:defRPr sz="7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986CA4-4260-4B41-A014-DA87753FA60D}"/>
              </a:ext>
            </a:extLst>
          </p:cNvPr>
          <p:cNvSpPr>
            <a:spLocks noGrp="1"/>
          </p:cNvSpPr>
          <p:nvPr>
            <p:ph type="body" sz="half" idx="2"/>
          </p:nvPr>
        </p:nvSpPr>
        <p:spPr>
          <a:xfrm>
            <a:off x="3149207" y="8229600"/>
            <a:ext cx="14745889" cy="15246352"/>
          </a:xfrm>
        </p:spPr>
        <p:txBody>
          <a:bodyPr/>
          <a:lstStyle>
            <a:lvl1pPr marL="0" indent="0">
              <a:buNone/>
              <a:defRPr sz="6000"/>
            </a:lvl1pPr>
            <a:lvl2pPr marL="1714500" indent="0">
              <a:buNone/>
              <a:defRPr sz="5250"/>
            </a:lvl2pPr>
            <a:lvl3pPr marL="3429000" indent="0">
              <a:buNone/>
              <a:defRPr sz="4500"/>
            </a:lvl3pPr>
            <a:lvl4pPr marL="5143500" indent="0">
              <a:buNone/>
              <a:defRPr sz="3750"/>
            </a:lvl4pPr>
            <a:lvl5pPr marL="6858000" indent="0">
              <a:buNone/>
              <a:defRPr sz="3750"/>
            </a:lvl5pPr>
            <a:lvl6pPr marL="8572500" indent="0">
              <a:buNone/>
              <a:defRPr sz="3750"/>
            </a:lvl6pPr>
            <a:lvl7pPr marL="10287000" indent="0">
              <a:buNone/>
              <a:defRPr sz="3750"/>
            </a:lvl7pPr>
            <a:lvl8pPr marL="12001500" indent="0">
              <a:buNone/>
              <a:defRPr sz="3750"/>
            </a:lvl8pPr>
            <a:lvl9pPr marL="13716000" indent="0">
              <a:buNone/>
              <a:defRPr sz="3750"/>
            </a:lvl9pPr>
          </a:lstStyle>
          <a:p>
            <a:pPr lvl="0"/>
            <a:r>
              <a:rPr lang="en-US"/>
              <a:t>Click to edit Master text styles</a:t>
            </a:r>
          </a:p>
        </p:txBody>
      </p:sp>
      <p:sp>
        <p:nvSpPr>
          <p:cNvPr id="5" name="Date Placeholder 4">
            <a:extLst>
              <a:ext uri="{FF2B5EF4-FFF2-40B4-BE49-F238E27FC236}">
                <a16:creationId xmlns:a16="http://schemas.microsoft.com/office/drawing/2014/main" id="{637E4ED1-3625-0A40-BA11-BACEE50E56E7}"/>
              </a:ext>
            </a:extLst>
          </p:cNvPr>
          <p:cNvSpPr>
            <a:spLocks noGrp="1"/>
          </p:cNvSpPr>
          <p:nvPr>
            <p:ph type="dt" sz="half" idx="10"/>
          </p:nvPr>
        </p:nvSpPr>
        <p:spPr/>
        <p:txBody>
          <a:bodyPr/>
          <a:lstStyle/>
          <a:p>
            <a:fld id="{985D6BDF-9D0E-4E2B-85B8-D8F4790360C9}" type="datetimeFigureOut">
              <a:rPr lang="en-US" smtClean="0"/>
              <a:t>1/31/21</a:t>
            </a:fld>
            <a:endParaRPr lang="en-US" dirty="0"/>
          </a:p>
        </p:txBody>
      </p:sp>
      <p:sp>
        <p:nvSpPr>
          <p:cNvPr id="6" name="Footer Placeholder 5">
            <a:extLst>
              <a:ext uri="{FF2B5EF4-FFF2-40B4-BE49-F238E27FC236}">
                <a16:creationId xmlns:a16="http://schemas.microsoft.com/office/drawing/2014/main" id="{9EDE0775-451B-2D4C-9C2F-7D229D0C8E4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302E3AE-E986-5344-8DCA-F2ACB4CFB28F}"/>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3540908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D1749-E8DF-F14B-B51C-92467284E124}"/>
              </a:ext>
            </a:extLst>
          </p:cNvPr>
          <p:cNvSpPr>
            <a:spLocks noGrp="1"/>
          </p:cNvSpPr>
          <p:nvPr>
            <p:ph type="title"/>
          </p:nvPr>
        </p:nvSpPr>
        <p:spPr>
          <a:xfrm>
            <a:off x="3149207" y="1828800"/>
            <a:ext cx="14745889" cy="6400800"/>
          </a:xfrm>
        </p:spPr>
        <p:txBody>
          <a:bodyPr anchor="b"/>
          <a:lstStyle>
            <a:lvl1pPr>
              <a:defRPr sz="12000"/>
            </a:lvl1pPr>
          </a:lstStyle>
          <a:p>
            <a:r>
              <a:rPr lang="en-US"/>
              <a:t>Click to edit Master title style</a:t>
            </a:r>
          </a:p>
        </p:txBody>
      </p:sp>
      <p:sp>
        <p:nvSpPr>
          <p:cNvPr id="3" name="Picture Placeholder 2">
            <a:extLst>
              <a:ext uri="{FF2B5EF4-FFF2-40B4-BE49-F238E27FC236}">
                <a16:creationId xmlns:a16="http://schemas.microsoft.com/office/drawing/2014/main" id="{5C73B51B-0F7A-E444-8D6D-8AD96BE5190E}"/>
              </a:ext>
            </a:extLst>
          </p:cNvPr>
          <p:cNvSpPr>
            <a:spLocks noGrp="1"/>
          </p:cNvSpPr>
          <p:nvPr>
            <p:ph type="pic" idx="1"/>
          </p:nvPr>
        </p:nvSpPr>
        <p:spPr>
          <a:xfrm>
            <a:off x="19436955" y="3949702"/>
            <a:ext cx="23145750" cy="19494500"/>
          </a:xfrm>
        </p:spPr>
        <p:txBody>
          <a:bodyPr/>
          <a:lstStyle>
            <a:lvl1pPr marL="0" indent="0">
              <a:buNone/>
              <a:defRPr sz="12000"/>
            </a:lvl1pPr>
            <a:lvl2pPr marL="1714500" indent="0">
              <a:buNone/>
              <a:defRPr sz="10500"/>
            </a:lvl2pPr>
            <a:lvl3pPr marL="3429000" indent="0">
              <a:buNone/>
              <a:defRPr sz="9000"/>
            </a:lvl3pPr>
            <a:lvl4pPr marL="5143500" indent="0">
              <a:buNone/>
              <a:defRPr sz="7500"/>
            </a:lvl4pPr>
            <a:lvl5pPr marL="6858000" indent="0">
              <a:buNone/>
              <a:defRPr sz="7500"/>
            </a:lvl5pPr>
            <a:lvl6pPr marL="8572500" indent="0">
              <a:buNone/>
              <a:defRPr sz="7500"/>
            </a:lvl6pPr>
            <a:lvl7pPr marL="10287000" indent="0">
              <a:buNone/>
              <a:defRPr sz="7500"/>
            </a:lvl7pPr>
            <a:lvl8pPr marL="12001500" indent="0">
              <a:buNone/>
              <a:defRPr sz="7500"/>
            </a:lvl8pPr>
            <a:lvl9pPr marL="13716000" indent="0">
              <a:buNone/>
              <a:defRPr sz="7500"/>
            </a:lvl9pPr>
          </a:lstStyle>
          <a:p>
            <a:endParaRPr lang="en-US"/>
          </a:p>
        </p:txBody>
      </p:sp>
      <p:sp>
        <p:nvSpPr>
          <p:cNvPr id="4" name="Text Placeholder 3">
            <a:extLst>
              <a:ext uri="{FF2B5EF4-FFF2-40B4-BE49-F238E27FC236}">
                <a16:creationId xmlns:a16="http://schemas.microsoft.com/office/drawing/2014/main" id="{50CED8ED-0492-F34F-84AD-45DE9EA500A0}"/>
              </a:ext>
            </a:extLst>
          </p:cNvPr>
          <p:cNvSpPr>
            <a:spLocks noGrp="1"/>
          </p:cNvSpPr>
          <p:nvPr>
            <p:ph type="body" sz="half" idx="2"/>
          </p:nvPr>
        </p:nvSpPr>
        <p:spPr>
          <a:xfrm>
            <a:off x="3149207" y="8229600"/>
            <a:ext cx="14745889" cy="15246352"/>
          </a:xfrm>
        </p:spPr>
        <p:txBody>
          <a:bodyPr/>
          <a:lstStyle>
            <a:lvl1pPr marL="0" indent="0">
              <a:buNone/>
              <a:defRPr sz="6000"/>
            </a:lvl1pPr>
            <a:lvl2pPr marL="1714500" indent="0">
              <a:buNone/>
              <a:defRPr sz="5250"/>
            </a:lvl2pPr>
            <a:lvl3pPr marL="3429000" indent="0">
              <a:buNone/>
              <a:defRPr sz="4500"/>
            </a:lvl3pPr>
            <a:lvl4pPr marL="5143500" indent="0">
              <a:buNone/>
              <a:defRPr sz="3750"/>
            </a:lvl4pPr>
            <a:lvl5pPr marL="6858000" indent="0">
              <a:buNone/>
              <a:defRPr sz="3750"/>
            </a:lvl5pPr>
            <a:lvl6pPr marL="8572500" indent="0">
              <a:buNone/>
              <a:defRPr sz="3750"/>
            </a:lvl6pPr>
            <a:lvl7pPr marL="10287000" indent="0">
              <a:buNone/>
              <a:defRPr sz="3750"/>
            </a:lvl7pPr>
            <a:lvl8pPr marL="12001500" indent="0">
              <a:buNone/>
              <a:defRPr sz="3750"/>
            </a:lvl8pPr>
            <a:lvl9pPr marL="13716000" indent="0">
              <a:buNone/>
              <a:defRPr sz="3750"/>
            </a:lvl9pPr>
          </a:lstStyle>
          <a:p>
            <a:pPr lvl="0"/>
            <a:r>
              <a:rPr lang="en-US"/>
              <a:t>Click to edit Master text styles</a:t>
            </a:r>
          </a:p>
        </p:txBody>
      </p:sp>
      <p:sp>
        <p:nvSpPr>
          <p:cNvPr id="5" name="Date Placeholder 4">
            <a:extLst>
              <a:ext uri="{FF2B5EF4-FFF2-40B4-BE49-F238E27FC236}">
                <a16:creationId xmlns:a16="http://schemas.microsoft.com/office/drawing/2014/main" id="{D5B92DD0-37BD-D045-9DBB-E659AEC32A8A}"/>
              </a:ext>
            </a:extLst>
          </p:cNvPr>
          <p:cNvSpPr>
            <a:spLocks noGrp="1"/>
          </p:cNvSpPr>
          <p:nvPr>
            <p:ph type="dt" sz="half" idx="10"/>
          </p:nvPr>
        </p:nvSpPr>
        <p:spPr/>
        <p:txBody>
          <a:bodyPr/>
          <a:lstStyle/>
          <a:p>
            <a:fld id="{985D6BDF-9D0E-4E2B-85B8-D8F4790360C9}" type="datetimeFigureOut">
              <a:rPr lang="en-US" smtClean="0"/>
              <a:t>1/31/21</a:t>
            </a:fld>
            <a:endParaRPr lang="en-US" dirty="0"/>
          </a:p>
        </p:txBody>
      </p:sp>
      <p:sp>
        <p:nvSpPr>
          <p:cNvPr id="6" name="Footer Placeholder 5">
            <a:extLst>
              <a:ext uri="{FF2B5EF4-FFF2-40B4-BE49-F238E27FC236}">
                <a16:creationId xmlns:a16="http://schemas.microsoft.com/office/drawing/2014/main" id="{19F468D0-EA4F-B846-8389-0D7379BA4AF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23DDD62-C1C1-F84B-A230-73C0F023612B}"/>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3447819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51E66-1942-0B4C-BFA2-0410647901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4333C7-0E92-034A-9C81-53291A6A02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652408-2754-5941-B2F0-D760407D3447}"/>
              </a:ext>
            </a:extLst>
          </p:cNvPr>
          <p:cNvSpPr>
            <a:spLocks noGrp="1"/>
          </p:cNvSpPr>
          <p:nvPr>
            <p:ph type="dt" sz="half" idx="10"/>
          </p:nvPr>
        </p:nvSpPr>
        <p:spPr/>
        <p:txBody>
          <a:bodyPr/>
          <a:lstStyle/>
          <a:p>
            <a:fld id="{985D6BDF-9D0E-4E2B-85B8-D8F4790360C9}" type="datetimeFigureOut">
              <a:rPr lang="en-US" smtClean="0"/>
              <a:t>1/31/21</a:t>
            </a:fld>
            <a:endParaRPr lang="en-US" dirty="0"/>
          </a:p>
        </p:txBody>
      </p:sp>
      <p:sp>
        <p:nvSpPr>
          <p:cNvPr id="5" name="Footer Placeholder 4">
            <a:extLst>
              <a:ext uri="{FF2B5EF4-FFF2-40B4-BE49-F238E27FC236}">
                <a16:creationId xmlns:a16="http://schemas.microsoft.com/office/drawing/2014/main" id="{416D1705-635D-B44B-BC19-7968A7D3920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F3C2B4-AD24-EF43-B5D8-D866CBAAEC77}"/>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26900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E9A86C-AA85-844C-A0DF-9635D52A2DD6}"/>
              </a:ext>
            </a:extLst>
          </p:cNvPr>
          <p:cNvSpPr>
            <a:spLocks noGrp="1"/>
          </p:cNvSpPr>
          <p:nvPr>
            <p:ph type="title" orient="vert"/>
          </p:nvPr>
        </p:nvSpPr>
        <p:spPr>
          <a:xfrm>
            <a:off x="32718375" y="1460500"/>
            <a:ext cx="9858375" cy="23247352"/>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1F930D-CD81-3F4E-AFA1-C432D3DCF80E}"/>
              </a:ext>
            </a:extLst>
          </p:cNvPr>
          <p:cNvSpPr>
            <a:spLocks noGrp="1"/>
          </p:cNvSpPr>
          <p:nvPr>
            <p:ph type="body" orient="vert" idx="1"/>
          </p:nvPr>
        </p:nvSpPr>
        <p:spPr>
          <a:xfrm>
            <a:off x="3143250" y="1460500"/>
            <a:ext cx="29003625" cy="232473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198354-10B4-5342-AE8F-07BEF662BBED}"/>
              </a:ext>
            </a:extLst>
          </p:cNvPr>
          <p:cNvSpPr>
            <a:spLocks noGrp="1"/>
          </p:cNvSpPr>
          <p:nvPr>
            <p:ph type="dt" sz="half" idx="10"/>
          </p:nvPr>
        </p:nvSpPr>
        <p:spPr/>
        <p:txBody>
          <a:bodyPr/>
          <a:lstStyle/>
          <a:p>
            <a:fld id="{985D6BDF-9D0E-4E2B-85B8-D8F4790360C9}" type="datetimeFigureOut">
              <a:rPr lang="en-US" smtClean="0"/>
              <a:t>1/31/21</a:t>
            </a:fld>
            <a:endParaRPr lang="en-US" dirty="0"/>
          </a:p>
        </p:txBody>
      </p:sp>
      <p:sp>
        <p:nvSpPr>
          <p:cNvPr id="5" name="Footer Placeholder 4">
            <a:extLst>
              <a:ext uri="{FF2B5EF4-FFF2-40B4-BE49-F238E27FC236}">
                <a16:creationId xmlns:a16="http://schemas.microsoft.com/office/drawing/2014/main" id="{CB7D40E0-DEE7-7F4C-806E-4F9CC1B16EF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DD09B8-6B59-D84C-8701-3EF43DF252CD}"/>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3519003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630451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DECEB6-3980-FD47-A06B-F88558E80446}"/>
              </a:ext>
            </a:extLst>
          </p:cNvPr>
          <p:cNvSpPr>
            <a:spLocks noGrp="1"/>
          </p:cNvSpPr>
          <p:nvPr>
            <p:ph type="title"/>
          </p:nvPr>
        </p:nvSpPr>
        <p:spPr>
          <a:xfrm>
            <a:off x="3143250" y="1460502"/>
            <a:ext cx="39433500" cy="530225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8DF1BC-2CC0-4E4D-9366-824AC6FC6B9F}"/>
              </a:ext>
            </a:extLst>
          </p:cNvPr>
          <p:cNvSpPr>
            <a:spLocks noGrp="1"/>
          </p:cNvSpPr>
          <p:nvPr>
            <p:ph type="body" idx="1"/>
          </p:nvPr>
        </p:nvSpPr>
        <p:spPr>
          <a:xfrm>
            <a:off x="3143250" y="7302500"/>
            <a:ext cx="39433500" cy="174053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8F76D6-850F-3341-BECF-0BB65E21DE1C}"/>
              </a:ext>
            </a:extLst>
          </p:cNvPr>
          <p:cNvSpPr>
            <a:spLocks noGrp="1"/>
          </p:cNvSpPr>
          <p:nvPr>
            <p:ph type="dt" sz="half" idx="2"/>
          </p:nvPr>
        </p:nvSpPr>
        <p:spPr>
          <a:xfrm>
            <a:off x="3143250" y="25425402"/>
            <a:ext cx="10287000" cy="1460500"/>
          </a:xfrm>
          <a:prstGeom prst="rect">
            <a:avLst/>
          </a:prstGeom>
        </p:spPr>
        <p:txBody>
          <a:bodyPr vert="horz" lIns="91440" tIns="45720" rIns="91440" bIns="45720" rtlCol="0" anchor="ctr"/>
          <a:lstStyle>
            <a:lvl1pPr algn="l">
              <a:defRPr sz="4500">
                <a:solidFill>
                  <a:schemeClr val="tx1">
                    <a:tint val="75000"/>
                  </a:schemeClr>
                </a:solidFill>
              </a:defRPr>
            </a:lvl1pPr>
          </a:lstStyle>
          <a:p>
            <a:fld id="{985D6BDF-9D0E-4E2B-85B8-D8F4790360C9}" type="datetimeFigureOut">
              <a:rPr lang="en-US" smtClean="0"/>
              <a:t>1/31/21</a:t>
            </a:fld>
            <a:endParaRPr lang="en-US" dirty="0"/>
          </a:p>
        </p:txBody>
      </p:sp>
      <p:sp>
        <p:nvSpPr>
          <p:cNvPr id="5" name="Footer Placeholder 4">
            <a:extLst>
              <a:ext uri="{FF2B5EF4-FFF2-40B4-BE49-F238E27FC236}">
                <a16:creationId xmlns:a16="http://schemas.microsoft.com/office/drawing/2014/main" id="{A9F9CF02-F609-CE4C-926D-C144C1B1437B}"/>
              </a:ext>
            </a:extLst>
          </p:cNvPr>
          <p:cNvSpPr>
            <a:spLocks noGrp="1"/>
          </p:cNvSpPr>
          <p:nvPr>
            <p:ph type="ftr" sz="quarter" idx="3"/>
          </p:nvPr>
        </p:nvSpPr>
        <p:spPr>
          <a:xfrm>
            <a:off x="15144750" y="25425402"/>
            <a:ext cx="15430500" cy="1460500"/>
          </a:xfrm>
          <a:prstGeom prst="rect">
            <a:avLst/>
          </a:prstGeom>
        </p:spPr>
        <p:txBody>
          <a:bodyPr vert="horz" lIns="91440" tIns="45720" rIns="91440" bIns="45720" rtlCol="0" anchor="ctr"/>
          <a:lstStyle>
            <a:lvl1pPr algn="ctr">
              <a:defRPr sz="45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036DC5-8C38-0D43-AB7A-37FEB45C077E}"/>
              </a:ext>
            </a:extLst>
          </p:cNvPr>
          <p:cNvSpPr>
            <a:spLocks noGrp="1"/>
          </p:cNvSpPr>
          <p:nvPr>
            <p:ph type="sldNum" sz="quarter" idx="4"/>
          </p:nvPr>
        </p:nvSpPr>
        <p:spPr>
          <a:xfrm>
            <a:off x="32289750" y="25425402"/>
            <a:ext cx="10287000" cy="1460500"/>
          </a:xfrm>
          <a:prstGeom prst="rect">
            <a:avLst/>
          </a:prstGeom>
        </p:spPr>
        <p:txBody>
          <a:bodyPr vert="horz" lIns="91440" tIns="45720" rIns="91440" bIns="45720" rtlCol="0" anchor="ctr"/>
          <a:lstStyle>
            <a:lvl1pPr algn="r">
              <a:defRPr sz="45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3607655975"/>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txStyles>
    <p:titleStyle>
      <a:lvl1pPr algn="l" defTabSz="3429000" rtl="0" eaLnBrk="1" latinLnBrk="0" hangingPunct="1">
        <a:lnSpc>
          <a:spcPct val="90000"/>
        </a:lnSpc>
        <a:spcBef>
          <a:spcPct val="0"/>
        </a:spcBef>
        <a:buNone/>
        <a:defRPr sz="16500" kern="1200">
          <a:solidFill>
            <a:schemeClr val="tx1"/>
          </a:solidFill>
          <a:latin typeface="+mj-lt"/>
          <a:ea typeface="+mj-ea"/>
          <a:cs typeface="+mj-cs"/>
        </a:defRPr>
      </a:lvl1pPr>
    </p:titleStyle>
    <p:bodyStyle>
      <a:lvl1pPr marL="857250" indent="-857250" algn="l" defTabSz="3429000" rtl="0" eaLnBrk="1" latinLnBrk="0" hangingPunct="1">
        <a:lnSpc>
          <a:spcPct val="90000"/>
        </a:lnSpc>
        <a:spcBef>
          <a:spcPts val="3750"/>
        </a:spcBef>
        <a:buFont typeface="Arial" panose="020B0604020202020204" pitchFamily="34" charset="0"/>
        <a:buChar char="•"/>
        <a:defRPr sz="10500" kern="1200">
          <a:solidFill>
            <a:schemeClr val="tx1"/>
          </a:solidFill>
          <a:latin typeface="+mn-lt"/>
          <a:ea typeface="+mn-ea"/>
          <a:cs typeface="+mn-cs"/>
        </a:defRPr>
      </a:lvl1pPr>
      <a:lvl2pPr marL="2571750" indent="-857250" algn="l" defTabSz="3429000" rtl="0" eaLnBrk="1" latinLnBrk="0" hangingPunct="1">
        <a:lnSpc>
          <a:spcPct val="90000"/>
        </a:lnSpc>
        <a:spcBef>
          <a:spcPts val="1875"/>
        </a:spcBef>
        <a:buFont typeface="Arial" panose="020B0604020202020204" pitchFamily="34" charset="0"/>
        <a:buChar char="•"/>
        <a:defRPr sz="9000" kern="1200">
          <a:solidFill>
            <a:schemeClr val="tx1"/>
          </a:solidFill>
          <a:latin typeface="+mn-lt"/>
          <a:ea typeface="+mn-ea"/>
          <a:cs typeface="+mn-cs"/>
        </a:defRPr>
      </a:lvl2pPr>
      <a:lvl3pPr marL="4286250" indent="-857250" algn="l" defTabSz="3429000" rtl="0" eaLnBrk="1" latinLnBrk="0" hangingPunct="1">
        <a:lnSpc>
          <a:spcPct val="90000"/>
        </a:lnSpc>
        <a:spcBef>
          <a:spcPts val="1875"/>
        </a:spcBef>
        <a:buFont typeface="Arial" panose="020B0604020202020204" pitchFamily="34" charset="0"/>
        <a:buChar char="•"/>
        <a:defRPr sz="7500" kern="1200">
          <a:solidFill>
            <a:schemeClr val="tx1"/>
          </a:solidFill>
          <a:latin typeface="+mn-lt"/>
          <a:ea typeface="+mn-ea"/>
          <a:cs typeface="+mn-cs"/>
        </a:defRPr>
      </a:lvl3pPr>
      <a:lvl4pPr marL="6000750" indent="-857250" algn="l" defTabSz="3429000" rtl="0" eaLnBrk="1" latinLnBrk="0" hangingPunct="1">
        <a:lnSpc>
          <a:spcPct val="90000"/>
        </a:lnSpc>
        <a:spcBef>
          <a:spcPts val="1875"/>
        </a:spcBef>
        <a:buFont typeface="Arial" panose="020B0604020202020204" pitchFamily="34" charset="0"/>
        <a:buChar char="•"/>
        <a:defRPr sz="6750" kern="1200">
          <a:solidFill>
            <a:schemeClr val="tx1"/>
          </a:solidFill>
          <a:latin typeface="+mn-lt"/>
          <a:ea typeface="+mn-ea"/>
          <a:cs typeface="+mn-cs"/>
        </a:defRPr>
      </a:lvl4pPr>
      <a:lvl5pPr marL="7715250" indent="-857250" algn="l" defTabSz="3429000" rtl="0" eaLnBrk="1" latinLnBrk="0" hangingPunct="1">
        <a:lnSpc>
          <a:spcPct val="90000"/>
        </a:lnSpc>
        <a:spcBef>
          <a:spcPts val="1875"/>
        </a:spcBef>
        <a:buFont typeface="Arial" panose="020B0604020202020204" pitchFamily="34" charset="0"/>
        <a:buChar char="•"/>
        <a:defRPr sz="6750" kern="1200">
          <a:solidFill>
            <a:schemeClr val="tx1"/>
          </a:solidFill>
          <a:latin typeface="+mn-lt"/>
          <a:ea typeface="+mn-ea"/>
          <a:cs typeface="+mn-cs"/>
        </a:defRPr>
      </a:lvl5pPr>
      <a:lvl6pPr marL="9429750" indent="-857250" algn="l" defTabSz="3429000" rtl="0" eaLnBrk="1" latinLnBrk="0" hangingPunct="1">
        <a:lnSpc>
          <a:spcPct val="90000"/>
        </a:lnSpc>
        <a:spcBef>
          <a:spcPts val="1875"/>
        </a:spcBef>
        <a:buFont typeface="Arial" panose="020B0604020202020204" pitchFamily="34" charset="0"/>
        <a:buChar char="•"/>
        <a:defRPr sz="6750" kern="1200">
          <a:solidFill>
            <a:schemeClr val="tx1"/>
          </a:solidFill>
          <a:latin typeface="+mn-lt"/>
          <a:ea typeface="+mn-ea"/>
          <a:cs typeface="+mn-cs"/>
        </a:defRPr>
      </a:lvl6pPr>
      <a:lvl7pPr marL="11144250" indent="-857250" algn="l" defTabSz="3429000" rtl="0" eaLnBrk="1" latinLnBrk="0" hangingPunct="1">
        <a:lnSpc>
          <a:spcPct val="90000"/>
        </a:lnSpc>
        <a:spcBef>
          <a:spcPts val="1875"/>
        </a:spcBef>
        <a:buFont typeface="Arial" panose="020B0604020202020204" pitchFamily="34" charset="0"/>
        <a:buChar char="•"/>
        <a:defRPr sz="6750" kern="1200">
          <a:solidFill>
            <a:schemeClr val="tx1"/>
          </a:solidFill>
          <a:latin typeface="+mn-lt"/>
          <a:ea typeface="+mn-ea"/>
          <a:cs typeface="+mn-cs"/>
        </a:defRPr>
      </a:lvl7pPr>
      <a:lvl8pPr marL="12858750" indent="-857250" algn="l" defTabSz="3429000" rtl="0" eaLnBrk="1" latinLnBrk="0" hangingPunct="1">
        <a:lnSpc>
          <a:spcPct val="90000"/>
        </a:lnSpc>
        <a:spcBef>
          <a:spcPts val="1875"/>
        </a:spcBef>
        <a:buFont typeface="Arial" panose="020B0604020202020204" pitchFamily="34" charset="0"/>
        <a:buChar char="•"/>
        <a:defRPr sz="6750" kern="1200">
          <a:solidFill>
            <a:schemeClr val="tx1"/>
          </a:solidFill>
          <a:latin typeface="+mn-lt"/>
          <a:ea typeface="+mn-ea"/>
          <a:cs typeface="+mn-cs"/>
        </a:defRPr>
      </a:lvl8pPr>
      <a:lvl9pPr marL="14573250" indent="-857250" algn="l" defTabSz="3429000" rtl="0" eaLnBrk="1" latinLnBrk="0" hangingPunct="1">
        <a:lnSpc>
          <a:spcPct val="90000"/>
        </a:lnSpc>
        <a:spcBef>
          <a:spcPts val="1875"/>
        </a:spcBef>
        <a:buFont typeface="Arial" panose="020B0604020202020204" pitchFamily="34" charset="0"/>
        <a:buChar char="•"/>
        <a:defRPr sz="6750" kern="1200">
          <a:solidFill>
            <a:schemeClr val="tx1"/>
          </a:solidFill>
          <a:latin typeface="+mn-lt"/>
          <a:ea typeface="+mn-ea"/>
          <a:cs typeface="+mn-cs"/>
        </a:defRPr>
      </a:lvl9pPr>
    </p:bodyStyle>
    <p:otherStyle>
      <a:defPPr>
        <a:defRPr lang="en-US"/>
      </a:defPPr>
      <a:lvl1pPr marL="0" algn="l" defTabSz="3429000" rtl="0" eaLnBrk="1" latinLnBrk="0" hangingPunct="1">
        <a:defRPr sz="6750" kern="1200">
          <a:solidFill>
            <a:schemeClr val="tx1"/>
          </a:solidFill>
          <a:latin typeface="+mn-lt"/>
          <a:ea typeface="+mn-ea"/>
          <a:cs typeface="+mn-cs"/>
        </a:defRPr>
      </a:lvl1pPr>
      <a:lvl2pPr marL="1714500" algn="l" defTabSz="3429000" rtl="0" eaLnBrk="1" latinLnBrk="0" hangingPunct="1">
        <a:defRPr sz="6750" kern="1200">
          <a:solidFill>
            <a:schemeClr val="tx1"/>
          </a:solidFill>
          <a:latin typeface="+mn-lt"/>
          <a:ea typeface="+mn-ea"/>
          <a:cs typeface="+mn-cs"/>
        </a:defRPr>
      </a:lvl2pPr>
      <a:lvl3pPr marL="3429000" algn="l" defTabSz="3429000" rtl="0" eaLnBrk="1" latinLnBrk="0" hangingPunct="1">
        <a:defRPr sz="6750" kern="1200">
          <a:solidFill>
            <a:schemeClr val="tx1"/>
          </a:solidFill>
          <a:latin typeface="+mn-lt"/>
          <a:ea typeface="+mn-ea"/>
          <a:cs typeface="+mn-cs"/>
        </a:defRPr>
      </a:lvl3pPr>
      <a:lvl4pPr marL="5143500" algn="l" defTabSz="3429000" rtl="0" eaLnBrk="1" latinLnBrk="0" hangingPunct="1">
        <a:defRPr sz="6750" kern="1200">
          <a:solidFill>
            <a:schemeClr val="tx1"/>
          </a:solidFill>
          <a:latin typeface="+mn-lt"/>
          <a:ea typeface="+mn-ea"/>
          <a:cs typeface="+mn-cs"/>
        </a:defRPr>
      </a:lvl4pPr>
      <a:lvl5pPr marL="6858000" algn="l" defTabSz="3429000" rtl="0" eaLnBrk="1" latinLnBrk="0" hangingPunct="1">
        <a:defRPr sz="6750" kern="1200">
          <a:solidFill>
            <a:schemeClr val="tx1"/>
          </a:solidFill>
          <a:latin typeface="+mn-lt"/>
          <a:ea typeface="+mn-ea"/>
          <a:cs typeface="+mn-cs"/>
        </a:defRPr>
      </a:lvl5pPr>
      <a:lvl6pPr marL="8572500" algn="l" defTabSz="3429000" rtl="0" eaLnBrk="1" latinLnBrk="0" hangingPunct="1">
        <a:defRPr sz="6750" kern="1200">
          <a:solidFill>
            <a:schemeClr val="tx1"/>
          </a:solidFill>
          <a:latin typeface="+mn-lt"/>
          <a:ea typeface="+mn-ea"/>
          <a:cs typeface="+mn-cs"/>
        </a:defRPr>
      </a:lvl6pPr>
      <a:lvl7pPr marL="10287000" algn="l" defTabSz="3429000" rtl="0" eaLnBrk="1" latinLnBrk="0" hangingPunct="1">
        <a:defRPr sz="6750" kern="1200">
          <a:solidFill>
            <a:schemeClr val="tx1"/>
          </a:solidFill>
          <a:latin typeface="+mn-lt"/>
          <a:ea typeface="+mn-ea"/>
          <a:cs typeface="+mn-cs"/>
        </a:defRPr>
      </a:lvl7pPr>
      <a:lvl8pPr marL="12001500" algn="l" defTabSz="3429000" rtl="0" eaLnBrk="1" latinLnBrk="0" hangingPunct="1">
        <a:defRPr sz="6750" kern="1200">
          <a:solidFill>
            <a:schemeClr val="tx1"/>
          </a:solidFill>
          <a:latin typeface="+mn-lt"/>
          <a:ea typeface="+mn-ea"/>
          <a:cs typeface="+mn-cs"/>
        </a:defRPr>
      </a:lvl8pPr>
      <a:lvl9pPr marL="13716000" algn="l" defTabSz="3429000" rtl="0" eaLnBrk="1" latinLnBrk="0" hangingPunct="1">
        <a:defRPr sz="67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3.png"/><Relationship Id="rId7" Type="http://schemas.openxmlformats.org/officeDocument/2006/relationships/hyperlink" Target="https://www.icasa.org.za/uploads/files/state-of-ict-sector-report-2019.pdf/" TargetMode="External"/><Relationship Id="rId12" Type="http://schemas.microsoft.com/office/2007/relationships/diagramDrawing" Target="../diagrams/drawing1.xml"/><Relationship Id="rId2" Type="http://schemas.openxmlformats.org/officeDocument/2006/relationships/hyperlink" Target="https://youtu.be/TiayYWG_qP0" TargetMode="External"/><Relationship Id="rId1" Type="http://schemas.openxmlformats.org/officeDocument/2006/relationships/slideLayout" Target="../slideLayouts/slideLayout12.xml"/><Relationship Id="rId6" Type="http://schemas.openxmlformats.org/officeDocument/2006/relationships/image" Target="../media/image6.emf"/><Relationship Id="rId11" Type="http://schemas.openxmlformats.org/officeDocument/2006/relationships/diagramColors" Target="../diagrams/colors1.xml"/><Relationship Id="rId5" Type="http://schemas.openxmlformats.org/officeDocument/2006/relationships/image" Target="../media/image5.png"/><Relationship Id="rId10" Type="http://schemas.openxmlformats.org/officeDocument/2006/relationships/diagramQuickStyle" Target="../diagrams/quickStyle1.xml"/><Relationship Id="rId4" Type="http://schemas.openxmlformats.org/officeDocument/2006/relationships/image" Target="../media/image4.png"/><Relationship Id="rId9"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76200"/>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rgbClr val="FFCB00"/>
                </a:solidFill>
                <a:latin typeface="Arial" panose="020B0604020202020204" pitchFamily="34" charset="0"/>
                <a:cs typeface="Arial" panose="020B0604020202020204" pitchFamily="34" charset="0"/>
              </a:rPr>
              <a:t>Understanding COVID-19: An animated explainer video</a:t>
            </a:r>
          </a:p>
        </p:txBody>
      </p:sp>
      <p:sp>
        <p:nvSpPr>
          <p:cNvPr id="5" name="Text Box 123"/>
          <p:cNvSpPr txBox="1">
            <a:spLocks noChangeArrowheads="1"/>
          </p:cNvSpPr>
          <p:nvPr/>
        </p:nvSpPr>
        <p:spPr bwMode="auto">
          <a:xfrm>
            <a:off x="5715000" y="2000252"/>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rgbClr val="FFCB00"/>
                </a:solidFill>
                <a:latin typeface="Arial" panose="020B0604020202020204" pitchFamily="34" charset="0"/>
                <a:cs typeface="Arial" panose="020B0604020202020204" pitchFamily="34" charset="0"/>
              </a:rPr>
              <a:t>Marc G. Gutierrez</a:t>
            </a:r>
            <a:r>
              <a:rPr lang="en-US" sz="4000" baseline="30000" dirty="0">
                <a:solidFill>
                  <a:srgbClr val="FFCB00"/>
                </a:solidFill>
                <a:latin typeface="Arial" panose="020B0604020202020204" pitchFamily="34" charset="0"/>
                <a:cs typeface="Arial" panose="020B0604020202020204" pitchFamily="34" charset="0"/>
              </a:rPr>
              <a:t>1</a:t>
            </a:r>
            <a:r>
              <a:rPr lang="en-US" sz="4000" dirty="0">
                <a:solidFill>
                  <a:srgbClr val="FFCB00"/>
                </a:solidFill>
                <a:latin typeface="Arial" panose="020B0604020202020204" pitchFamily="34" charset="0"/>
                <a:cs typeface="Arial" panose="020B0604020202020204" pitchFamily="34" charset="0"/>
              </a:rPr>
              <a:t>; Kevin S. Gregg, MD</a:t>
            </a:r>
            <a:r>
              <a:rPr lang="en-US" sz="4000" baseline="30000" dirty="0">
                <a:solidFill>
                  <a:srgbClr val="FFCB00"/>
                </a:solidFill>
                <a:latin typeface="Arial" panose="020B0604020202020204" pitchFamily="34" charset="0"/>
                <a:cs typeface="Arial" panose="020B0604020202020204" pitchFamily="34" charset="0"/>
              </a:rPr>
              <a:t>1,2</a:t>
            </a:r>
            <a:r>
              <a:rPr lang="en-US" sz="4000" dirty="0">
                <a:solidFill>
                  <a:srgbClr val="FFCB00"/>
                </a:solidFill>
                <a:latin typeface="Arial" panose="020B0604020202020204" pitchFamily="34" charset="0"/>
                <a:cs typeface="Arial" panose="020B0604020202020204" pitchFamily="34" charset="0"/>
              </a:rPr>
              <a:t>; </a:t>
            </a:r>
            <a:endParaRPr lang="en-US" sz="4000" baseline="30000" dirty="0">
              <a:solidFill>
                <a:srgbClr val="FFCB00"/>
              </a:solidFill>
              <a:latin typeface="Arial" panose="020B0604020202020204" pitchFamily="34" charset="0"/>
              <a:cs typeface="Arial" panose="020B0604020202020204" pitchFamily="34" charset="0"/>
            </a:endParaRPr>
          </a:p>
          <a:p>
            <a:pPr algn="ctr" eaLnBrk="1" hangingPunct="1"/>
            <a:r>
              <a:rPr lang="en-US" sz="4000" baseline="30000" dirty="0">
                <a:solidFill>
                  <a:srgbClr val="FFCB00"/>
                </a:solidFill>
                <a:latin typeface="Arial" panose="020B0604020202020204" pitchFamily="34" charset="0"/>
                <a:cs typeface="Arial" panose="020B0604020202020204" pitchFamily="34" charset="0"/>
              </a:rPr>
              <a:t>1</a:t>
            </a:r>
            <a:r>
              <a:rPr lang="en-US" sz="4000" dirty="0">
                <a:solidFill>
                  <a:srgbClr val="FFCB00"/>
                </a:solidFill>
                <a:latin typeface="Arial" panose="020B0604020202020204" pitchFamily="34" charset="0"/>
                <a:cs typeface="Arial" panose="020B0604020202020204" pitchFamily="34" charset="0"/>
              </a:rPr>
              <a:t>University of Michigan Medical School, </a:t>
            </a:r>
            <a:r>
              <a:rPr lang="en-US" sz="4000" baseline="30000" dirty="0">
                <a:solidFill>
                  <a:srgbClr val="FFCB00"/>
                </a:solidFill>
                <a:latin typeface="Arial" panose="020B0604020202020204" pitchFamily="34" charset="0"/>
                <a:cs typeface="Arial" panose="020B0604020202020204" pitchFamily="34" charset="0"/>
              </a:rPr>
              <a:t>2</a:t>
            </a:r>
            <a:r>
              <a:rPr lang="en-US" sz="4000" dirty="0">
                <a:solidFill>
                  <a:srgbClr val="FFCB00"/>
                </a:solidFill>
                <a:latin typeface="Arial" panose="020B0604020202020204" pitchFamily="34" charset="0"/>
                <a:cs typeface="Arial" panose="020B0604020202020204" pitchFamily="34" charset="0"/>
              </a:rPr>
              <a:t>Department of Internal Medicine, Infectious Disease</a:t>
            </a:r>
          </a:p>
        </p:txBody>
      </p:sp>
      <p:sp>
        <p:nvSpPr>
          <p:cNvPr id="10" name="Text Box 189"/>
          <p:cNvSpPr txBox="1">
            <a:spLocks noChangeArrowheads="1"/>
          </p:cNvSpPr>
          <p:nvPr/>
        </p:nvSpPr>
        <p:spPr bwMode="auto">
          <a:xfrm>
            <a:off x="1463040" y="4572001"/>
            <a:ext cx="10149840" cy="5970865"/>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t>We created a 13-minute animated video about COVID-19 with the goal of improving health literacy and slowing the spread of SARS-CoV2 in KwaZulu-Natal, South Africa. We translated the video into isiZulu, the predominant language of KwaZulu-Natal. There is evidence that animation can be an effective means of educating people about health concepts and we are hopeful that this video will improve mask compliance, vaccination rates and hand hygiene which will improve health outcomes. </a:t>
            </a:r>
            <a:r>
              <a:rPr lang="en-US" sz="2800" dirty="0">
                <a:latin typeface="Arial" panose="020B0604020202020204" pitchFamily="34" charset="0"/>
                <a:cs typeface="Arial" panose="020B0604020202020204" pitchFamily="34" charset="0"/>
              </a:rPr>
              <a:t>As animation software becomes more affordable and easier to use and the internet more widely available, animated explainer videos in multiple languages provide exciting opportunities for globally communicating vital health information. </a:t>
            </a:r>
          </a:p>
        </p:txBody>
      </p:sp>
      <p:sp>
        <p:nvSpPr>
          <p:cNvPr id="32" name="Rectangle 31"/>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Arial" panose="020B0604020202020204" pitchFamily="34" charset="0"/>
                <a:cs typeface="Arial" panose="020B0604020202020204" pitchFamily="34" charset="0"/>
              </a:rPr>
              <a:t>Abstract</a:t>
            </a:r>
          </a:p>
        </p:txBody>
      </p:sp>
      <p:sp>
        <p:nvSpPr>
          <p:cNvPr id="15" name="Text Box 194"/>
          <p:cNvSpPr txBox="1">
            <a:spLocks noChangeArrowheads="1"/>
          </p:cNvSpPr>
          <p:nvPr/>
        </p:nvSpPr>
        <p:spPr bwMode="auto">
          <a:xfrm>
            <a:off x="23133548" y="4636268"/>
            <a:ext cx="10149840" cy="3385542"/>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Arial" panose="020B0604020202020204" pitchFamily="34" charset="0"/>
                <a:cs typeface="Arial" panose="020B0604020202020204" pitchFamily="34" charset="0"/>
              </a:rPr>
              <a:t>When combining the various websites and languages that the video is available in, at the time of poster printing, the video has been viewed on YouTube 6483 times. Our video received the required COVID approval from YouTube to be run as an ad and was promoted in South Africa. This does not include in-person viewing. Average view time was 3 minutes and 13 seconds.</a:t>
            </a:r>
          </a:p>
        </p:txBody>
      </p:sp>
      <p:sp>
        <p:nvSpPr>
          <p:cNvPr id="33" name="Rectangle 32"/>
          <p:cNvSpPr/>
          <p:nvPr/>
        </p:nvSpPr>
        <p:spPr>
          <a:xfrm>
            <a:off x="1467678" y="154686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Arial" panose="020B0604020202020204" pitchFamily="34" charset="0"/>
                <a:cs typeface="Arial" panose="020B0604020202020204" pitchFamily="34" charset="0"/>
              </a:rPr>
              <a:t>Introduction</a:t>
            </a:r>
          </a:p>
        </p:txBody>
      </p:sp>
      <p:sp>
        <p:nvSpPr>
          <p:cNvPr id="13" name="Text Box 192"/>
          <p:cNvSpPr txBox="1">
            <a:spLocks noChangeArrowheads="1"/>
          </p:cNvSpPr>
          <p:nvPr/>
        </p:nvSpPr>
        <p:spPr bwMode="auto">
          <a:xfrm>
            <a:off x="12233138" y="18472177"/>
            <a:ext cx="10149840" cy="5109091"/>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Arial" panose="020B0604020202020204" pitchFamily="34" charset="0"/>
                <a:cs typeface="Arial" panose="020B0604020202020204" pitchFamily="34" charset="0"/>
              </a:rPr>
              <a:t>Storyboard and script was developed based on CDC recommendations and journal articles. Dr. Gregg assisted with script revision. Animation was performed using Adobe After Effects, Character Animator, Illustrator, Photoshop, Premier Pro and </a:t>
            </a:r>
            <a:r>
              <a:rPr lang="en-US" sz="2800" dirty="0" err="1">
                <a:latin typeface="Arial" panose="020B0604020202020204" pitchFamily="34" charset="0"/>
                <a:cs typeface="Arial" panose="020B0604020202020204" pitchFamily="34" charset="0"/>
              </a:rPr>
              <a:t>Vyond</a:t>
            </a:r>
            <a:r>
              <a:rPr lang="en-US" sz="2800" dirty="0">
                <a:latin typeface="Arial" panose="020B0604020202020204" pitchFamily="34" charset="0"/>
                <a:cs typeface="Arial" panose="020B0604020202020204" pitchFamily="34" charset="0"/>
              </a:rPr>
              <a:t>. Audio was edited with Logic Pro X and Adobe Audition. IsiZulu translation and narration was done by </a:t>
            </a:r>
            <a:r>
              <a:rPr lang="en-US" sz="2800" dirty="0" err="1">
                <a:latin typeface="Arial" panose="020B0604020202020204" pitchFamily="34" charset="0"/>
                <a:cs typeface="Arial" panose="020B0604020202020204" pitchFamily="34" charset="0"/>
              </a:rPr>
              <a:t>Thukuthuku</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Xulu</a:t>
            </a:r>
            <a:r>
              <a:rPr lang="en-US" sz="2800" dirty="0">
                <a:latin typeface="Arial" panose="020B0604020202020204" pitchFamily="34" charset="0"/>
                <a:cs typeface="Arial" panose="020B0604020202020204" pitchFamily="34" charset="0"/>
              </a:rPr>
              <a:t>. English narration was done by Silas </a:t>
            </a:r>
            <a:r>
              <a:rPr lang="en-US" sz="2800" dirty="0" err="1">
                <a:latin typeface="Arial" panose="020B0604020202020204" pitchFamily="34" charset="0"/>
                <a:cs typeface="Arial" panose="020B0604020202020204" pitchFamily="34" charset="0"/>
              </a:rPr>
              <a:t>Lekoathi</a:t>
            </a:r>
            <a:r>
              <a:rPr lang="en-US" sz="2800" dirty="0">
                <a:latin typeface="Arial" panose="020B0604020202020204" pitchFamily="34" charset="0"/>
                <a:cs typeface="Arial" panose="020B0604020202020204" pitchFamily="34" charset="0"/>
              </a:rPr>
              <a:t>. The video was published on YouTube and shared with Bethel Health Builders and </a:t>
            </a:r>
            <a:r>
              <a:rPr lang="en-US" sz="2800" dirty="0" err="1">
                <a:latin typeface="Arial" panose="020B0604020202020204" pitchFamily="34" charset="0"/>
                <a:cs typeface="Arial" panose="020B0604020202020204" pitchFamily="34" charset="0"/>
              </a:rPr>
              <a:t>Izulu</a:t>
            </a:r>
            <a:r>
              <a:rPr lang="en-US" sz="2800" dirty="0">
                <a:latin typeface="Arial" panose="020B0604020202020204" pitchFamily="34" charset="0"/>
                <a:cs typeface="Arial" panose="020B0604020202020204" pitchFamily="34" charset="0"/>
              </a:rPr>
              <a:t> Orphan Projects. These organizations are distributing the video in South Africa, where it is being viewed on cellphones, tablets and laptops.</a:t>
            </a:r>
          </a:p>
        </p:txBody>
      </p:sp>
      <p:sp>
        <p:nvSpPr>
          <p:cNvPr id="34" name="Rectangle 33"/>
          <p:cNvSpPr/>
          <p:nvPr/>
        </p:nvSpPr>
        <p:spPr>
          <a:xfrm>
            <a:off x="12233138" y="17900676"/>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Arial" panose="020B0604020202020204" pitchFamily="34" charset="0"/>
                <a:cs typeface="Arial" panose="020B0604020202020204" pitchFamily="34" charset="0"/>
              </a:rPr>
              <a:t>Methods</a:t>
            </a:r>
          </a:p>
        </p:txBody>
      </p:sp>
      <p:sp>
        <p:nvSpPr>
          <p:cNvPr id="12" name="Text Box 191"/>
          <p:cNvSpPr txBox="1">
            <a:spLocks noChangeArrowheads="1"/>
          </p:cNvSpPr>
          <p:nvPr/>
        </p:nvSpPr>
        <p:spPr bwMode="auto">
          <a:xfrm>
            <a:off x="23133548" y="8526304"/>
            <a:ext cx="10149840" cy="15019496"/>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Arial" panose="020B0604020202020204" pitchFamily="34" charset="0"/>
                <a:cs typeface="Arial" panose="020B0604020202020204" pitchFamily="34" charset="0"/>
              </a:rPr>
              <a:t>Providing resources in an individual’s native language are essential to improving health literacy. By improving health literacy, we hope to improve mask compliance, social distancing, vaccination rates and hand hygiene which will ultimately result in improved health outcomes (Figure 1). </a:t>
            </a:r>
          </a:p>
          <a:p>
            <a:pPr eaLnBrk="1" hangingPunct="1"/>
            <a:r>
              <a:rPr lang="en-US" sz="2800" dirty="0">
                <a:latin typeface="Arial" panose="020B0604020202020204" pitchFamily="34" charset="0"/>
                <a:cs typeface="Arial" panose="020B0604020202020204" pitchFamily="34" charset="0"/>
              </a:rPr>
              <a:t>Animated videos have been shown to be effective in providing information, especially in minority populations with low health literacy.</a:t>
            </a:r>
            <a:r>
              <a:rPr lang="en-US" sz="2800" baseline="30000" dirty="0">
                <a:latin typeface="Arial" panose="020B0604020202020204" pitchFamily="34" charset="0"/>
                <a:cs typeface="Arial" panose="020B0604020202020204" pitchFamily="34" charset="0"/>
              </a:rPr>
              <a:t>2</a:t>
            </a:r>
            <a:r>
              <a:rPr lang="en-US" sz="2800" dirty="0">
                <a:latin typeface="Arial" panose="020B0604020202020204" pitchFamily="34" charset="0"/>
                <a:cs typeface="Arial" panose="020B0604020202020204" pitchFamily="34" charset="0"/>
              </a:rPr>
              <a:t> Animation has advantages over traditional live-action video because it gives the animator greater control over presentation, characterization, staging and timing and lends itself to conveying symbolic theories and concepts (Figures 2,3). Animations allow content to be presented in a humorous and non-threatening manner that is accessible across age groups and cultures which improves the attention-span of viewers and enhances recall. In fact, animation may be superior to traditional methods of improving health literacy: a randomized control trial showed that animated video was effective for educating people about antibiotic use and resulted in long-term knowledge retention that was superior to pamphlet education</a:t>
            </a:r>
            <a:r>
              <a:rPr lang="en-US" sz="2800" baseline="30000" dirty="0">
                <a:latin typeface="Arial" panose="020B0604020202020204" pitchFamily="34" charset="0"/>
                <a:cs typeface="Arial" panose="020B0604020202020204" pitchFamily="34" charset="0"/>
              </a:rPr>
              <a:t>3</a:t>
            </a:r>
            <a:r>
              <a:rPr lang="en-US" sz="2800" dirty="0">
                <a:latin typeface="Arial" panose="020B0604020202020204" pitchFamily="34" charset="0"/>
                <a:cs typeface="Arial" panose="020B0604020202020204" pitchFamily="34" charset="0"/>
              </a:rPr>
              <a:t>. </a:t>
            </a:r>
          </a:p>
          <a:p>
            <a:pPr eaLnBrk="1" hangingPunct="1"/>
            <a:r>
              <a:rPr lang="en-US" sz="2800" dirty="0">
                <a:latin typeface="Arial" panose="020B0604020202020204" pitchFamily="34" charset="0"/>
                <a:cs typeface="Arial" panose="020B0604020202020204" pitchFamily="34" charset="0"/>
              </a:rPr>
              <a:t>There is evidence that animation can be an effective tool for teaching basic science concepts as well: at a medical school in West Virginia, a group of new medical students who learned about DNA replication via an animation performed better on a test than those who read a book chapter on DNA replication.</a:t>
            </a:r>
            <a:r>
              <a:rPr lang="en-US" sz="2800" baseline="30000" dirty="0">
                <a:latin typeface="Arial" panose="020B0604020202020204" pitchFamily="34" charset="0"/>
                <a:cs typeface="Arial" panose="020B0604020202020204" pitchFamily="34" charset="0"/>
              </a:rPr>
              <a:t>4</a:t>
            </a:r>
            <a:r>
              <a:rPr lang="en-US" sz="2800" dirty="0">
                <a:latin typeface="Arial" panose="020B0604020202020204" pitchFamily="34" charset="0"/>
                <a:cs typeface="Arial" panose="020B0604020202020204" pitchFamily="34" charset="0"/>
              </a:rPr>
              <a:t> In our video, we show a simplified scheme for cell invasion and describe the spike protein and we are hopeful that this will assist compliance with the vaccine (Figure 4). Our video has been viewed 6483 times on the internet and more times in person. Animation enables the animator to reach a wider audience than would be possible in person. </a:t>
            </a:r>
          </a:p>
          <a:p>
            <a:pPr eaLnBrk="1" hangingPunct="1"/>
            <a:r>
              <a:rPr lang="en-US" sz="2800" dirty="0">
                <a:latin typeface="Arial" panose="020B0604020202020204" pitchFamily="34" charset="0"/>
                <a:cs typeface="Arial" panose="020B0604020202020204" pitchFamily="34" charset="0"/>
              </a:rPr>
              <a:t>With improved access to devices and internet access, animated explainer videos are a powerful format for sharing health information and improving health literacy.</a:t>
            </a:r>
            <a:r>
              <a:rPr lang="en-US" sz="2800" baseline="30000" dirty="0">
                <a:latin typeface="Arial" panose="020B0604020202020204" pitchFamily="34" charset="0"/>
                <a:cs typeface="Arial" panose="020B0604020202020204" pitchFamily="34" charset="0"/>
              </a:rPr>
              <a:t>6</a:t>
            </a:r>
            <a:endParaRPr lang="en-US" sz="2800" dirty="0">
              <a:latin typeface="Arial" panose="020B0604020202020204" pitchFamily="34" charset="0"/>
              <a:cs typeface="Arial" panose="020B0604020202020204" pitchFamily="34" charset="0"/>
            </a:endParaRPr>
          </a:p>
        </p:txBody>
      </p:sp>
      <p:sp>
        <p:nvSpPr>
          <p:cNvPr id="35" name="Rectangle 34"/>
          <p:cNvSpPr/>
          <p:nvPr/>
        </p:nvSpPr>
        <p:spPr>
          <a:xfrm>
            <a:off x="23133548" y="7999283"/>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Arial" panose="020B0604020202020204" pitchFamily="34" charset="0"/>
                <a:cs typeface="Arial" panose="020B0604020202020204" pitchFamily="34" charset="0"/>
              </a:rPr>
              <a:t>Discussion</a:t>
            </a:r>
          </a:p>
        </p:txBody>
      </p:sp>
      <p:sp>
        <p:nvSpPr>
          <p:cNvPr id="14" name="Text Box 193"/>
          <p:cNvSpPr txBox="1">
            <a:spLocks noChangeArrowheads="1"/>
          </p:cNvSpPr>
          <p:nvPr/>
        </p:nvSpPr>
        <p:spPr bwMode="auto">
          <a:xfrm>
            <a:off x="34071367" y="11728371"/>
            <a:ext cx="10149840" cy="3385542"/>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Arial" panose="020B0604020202020204" pitchFamily="34" charset="0"/>
                <a:cs typeface="Arial" panose="020B0604020202020204" pitchFamily="34" charset="0"/>
              </a:rPr>
              <a:t>We have since made a Spanish version of the video.</a:t>
            </a:r>
          </a:p>
          <a:p>
            <a:pPr eaLnBrk="1" hangingPunct="1"/>
            <a:r>
              <a:rPr lang="en-US" sz="2800" dirty="0">
                <a:latin typeface="Arial" panose="020B0604020202020204" pitchFamily="34" charset="0"/>
                <a:cs typeface="Arial" panose="020B0604020202020204" pitchFamily="34" charset="0"/>
              </a:rPr>
              <a:t>We are working on translation into Hungarian and French to increase the reach of this video. We are open to translate into other languages and are seeking translators and voice artists. </a:t>
            </a:r>
          </a:p>
          <a:p>
            <a:pPr eaLnBrk="1" hangingPunct="1"/>
            <a:r>
              <a:rPr lang="en-US" sz="2800" dirty="0">
                <a:latin typeface="Arial" panose="020B0604020202020204" pitchFamily="34" charset="0"/>
                <a:cs typeface="Arial" panose="020B0604020202020204" pitchFamily="34" charset="0"/>
              </a:rPr>
              <a:t>We also hope to create a video about the coronavirus vaccine which would teach people about its efficacy, dispel rumors and encourage people to get vaccinated.</a:t>
            </a:r>
          </a:p>
        </p:txBody>
      </p:sp>
      <p:sp>
        <p:nvSpPr>
          <p:cNvPr id="36" name="Rectangle 35"/>
          <p:cNvSpPr/>
          <p:nvPr/>
        </p:nvSpPr>
        <p:spPr>
          <a:xfrm>
            <a:off x="34071367" y="11156062"/>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Arial" panose="020B0604020202020204" pitchFamily="34" charset="0"/>
                <a:cs typeface="Arial" panose="020B0604020202020204" pitchFamily="34" charset="0"/>
              </a:rPr>
              <a:t>Future Directions</a:t>
            </a:r>
          </a:p>
        </p:txBody>
      </p:sp>
      <p:sp>
        <p:nvSpPr>
          <p:cNvPr id="11" name="Text Box 190"/>
          <p:cNvSpPr txBox="1">
            <a:spLocks noChangeArrowheads="1"/>
          </p:cNvSpPr>
          <p:nvPr/>
        </p:nvSpPr>
        <p:spPr bwMode="auto">
          <a:xfrm>
            <a:off x="1463040" y="16056944"/>
            <a:ext cx="10149840" cy="769441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Arial" panose="020B0604020202020204" pitchFamily="34" charset="0"/>
                <a:cs typeface="Arial" panose="020B0604020202020204" pitchFamily="34" charset="0"/>
              </a:rPr>
              <a:t>The goal of this project was to develop an animated explainer video in English and IsiZulu to explain COVID-19 to people in South Africa. South Africa has eleven official languages and many people do not have access to medical information in their native language, which contributes to poor health literacy. We selected IsiZulu as it is the largest language spoken in the provinces of KwaZulu-Natal and Gauteng. Poor health literacy is associated with increased mortality and thus, resources in people’s native languages are essential to improving outcomes.</a:t>
            </a:r>
            <a:r>
              <a:rPr lang="en-US" sz="2800" baseline="30000" dirty="0">
                <a:latin typeface="Arial" panose="020B0604020202020204" pitchFamily="34" charset="0"/>
                <a:cs typeface="Arial" panose="020B0604020202020204" pitchFamily="34" charset="0"/>
              </a:rPr>
              <a:t>1</a:t>
            </a:r>
            <a:r>
              <a:rPr lang="en-US" sz="2800" dirty="0">
                <a:latin typeface="Arial" panose="020B0604020202020204" pitchFamily="34" charset="0"/>
                <a:cs typeface="Arial" panose="020B0604020202020204" pitchFamily="34" charset="0"/>
              </a:rPr>
              <a:t> We produced a 13-minute animated video which covered a basic science explanation of how SARS-CoV-2 invades cells, viral transmission, immune response to COVID-19, an explanation of vaccines, symptoms of COVID-19 and what to do if you have them and how to prevent the spread of the virus. The English version of the video can be viewed at the following link: </a:t>
            </a:r>
            <a:r>
              <a:rPr lang="en-US" sz="2800" dirty="0">
                <a:latin typeface="Arial" panose="020B0604020202020204" pitchFamily="34" charset="0"/>
                <a:cs typeface="Arial" panose="020B0604020202020204" pitchFamily="34" charset="0"/>
                <a:hlinkClick r:id="rId2"/>
              </a:rPr>
              <a:t>https://youtu.be/TiayYWG_qP0</a:t>
            </a:r>
            <a:endParaRPr lang="en-US" sz="2800" dirty="0">
              <a:latin typeface="Arial" panose="020B0604020202020204" pitchFamily="34" charset="0"/>
              <a:cs typeface="Arial" panose="020B0604020202020204" pitchFamily="34" charset="0"/>
            </a:endParaRPr>
          </a:p>
        </p:txBody>
      </p:sp>
      <p:sp>
        <p:nvSpPr>
          <p:cNvPr id="45" name="Rectangle 44"/>
          <p:cNvSpPr/>
          <p:nvPr/>
        </p:nvSpPr>
        <p:spPr>
          <a:xfrm>
            <a:off x="23133548" y="4064767"/>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Arial" panose="020B0604020202020204" pitchFamily="34" charset="0"/>
                <a:cs typeface="Arial" panose="020B0604020202020204" pitchFamily="34" charset="0"/>
              </a:rPr>
              <a:t>Results</a:t>
            </a:r>
          </a:p>
        </p:txBody>
      </p:sp>
      <p:sp>
        <p:nvSpPr>
          <p:cNvPr id="51" name="Text Box 180"/>
          <p:cNvSpPr txBox="1">
            <a:spLocks noChangeArrowheads="1"/>
          </p:cNvSpPr>
          <p:nvPr/>
        </p:nvSpPr>
        <p:spPr bwMode="auto">
          <a:xfrm>
            <a:off x="12207747" y="9643817"/>
            <a:ext cx="9319110" cy="804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2. </a:t>
            </a:r>
            <a:r>
              <a:rPr lang="en-US" sz="2400" dirty="0">
                <a:latin typeface="Calibri" pitchFamily="34" charset="0"/>
              </a:rPr>
              <a:t>Animation allows the narrator to share the accent and culture of</a:t>
            </a:r>
          </a:p>
          <a:p>
            <a:pPr eaLnBrk="1" hangingPunct="1"/>
            <a:r>
              <a:rPr lang="en-US" sz="2400" dirty="0">
                <a:latin typeface="Calibri" pitchFamily="34" charset="0"/>
              </a:rPr>
              <a:t> the target audience.</a:t>
            </a:r>
          </a:p>
        </p:txBody>
      </p:sp>
      <p:sp>
        <p:nvSpPr>
          <p:cNvPr id="53" name="Text Box 180"/>
          <p:cNvSpPr txBox="1">
            <a:spLocks noChangeArrowheads="1"/>
          </p:cNvSpPr>
          <p:nvPr/>
        </p:nvSpPr>
        <p:spPr bwMode="auto">
          <a:xfrm>
            <a:off x="12207747" y="16459200"/>
            <a:ext cx="10237717" cy="1173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3.</a:t>
            </a:r>
            <a:r>
              <a:rPr lang="en-US" sz="2400" dirty="0">
                <a:latin typeface="Calibri" pitchFamily="34" charset="0"/>
              </a:rPr>
              <a:t> With animation, basic science concepts such as vaccine mechanism can be explained with humor, making them more accessible to those with low scientific literacy.</a:t>
            </a:r>
          </a:p>
        </p:txBody>
      </p:sp>
      <p:sp>
        <p:nvSpPr>
          <p:cNvPr id="37" name="Text Box 180"/>
          <p:cNvSpPr txBox="1">
            <a:spLocks noChangeArrowheads="1"/>
          </p:cNvSpPr>
          <p:nvPr/>
        </p:nvSpPr>
        <p:spPr bwMode="auto">
          <a:xfrm>
            <a:off x="34107120" y="9570831"/>
            <a:ext cx="10149840" cy="804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4.</a:t>
            </a:r>
            <a:r>
              <a:rPr lang="en-US" sz="2400" dirty="0">
                <a:latin typeface="Calibri" pitchFamily="34" charset="0"/>
              </a:rPr>
              <a:t> A simplified scheme of viral entry and replication. Spike proteins (purple) are discussed to help people understand how the vaccine works.</a:t>
            </a:r>
          </a:p>
        </p:txBody>
      </p:sp>
      <p:pic>
        <p:nvPicPr>
          <p:cNvPr id="6" name="Picture 5" descr="A picture containing text, indoor, wall, ceiling&#10;&#10;Description automatically generated">
            <a:extLst>
              <a:ext uri="{FF2B5EF4-FFF2-40B4-BE49-F238E27FC236}">
                <a16:creationId xmlns:a16="http://schemas.microsoft.com/office/drawing/2014/main" id="{B3BA0440-AB32-3046-A184-6C10343E17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14088" y="4012874"/>
            <a:ext cx="10160193" cy="5539978"/>
          </a:xfrm>
          <a:prstGeom prst="rect">
            <a:avLst/>
          </a:prstGeom>
        </p:spPr>
      </p:pic>
      <p:pic>
        <p:nvPicPr>
          <p:cNvPr id="8" name="Picture 7">
            <a:extLst>
              <a:ext uri="{FF2B5EF4-FFF2-40B4-BE49-F238E27FC236}">
                <a16:creationId xmlns:a16="http://schemas.microsoft.com/office/drawing/2014/main" id="{90CF234D-B9CC-4E42-A57F-A2356039CF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07120" y="4000500"/>
            <a:ext cx="10149840" cy="5552352"/>
          </a:xfrm>
          <a:prstGeom prst="rect">
            <a:avLst/>
          </a:prstGeom>
        </p:spPr>
      </p:pic>
      <p:pic>
        <p:nvPicPr>
          <p:cNvPr id="16" name="Picture 15" descr="A picture containing text, toy, doll, vector graphics&#10;&#10;Description automatically generated">
            <a:extLst>
              <a:ext uri="{FF2B5EF4-FFF2-40B4-BE49-F238E27FC236}">
                <a16:creationId xmlns:a16="http://schemas.microsoft.com/office/drawing/2014/main" id="{4713BEAF-773C-BD4A-880E-D91D96237F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252188" y="10620228"/>
            <a:ext cx="10042388" cy="5457972"/>
          </a:xfrm>
          <a:prstGeom prst="rect">
            <a:avLst/>
          </a:prstGeom>
        </p:spPr>
      </p:pic>
      <p:pic>
        <p:nvPicPr>
          <p:cNvPr id="9" name="Picture 8">
            <a:extLst>
              <a:ext uri="{FF2B5EF4-FFF2-40B4-BE49-F238E27FC236}">
                <a16:creationId xmlns:a16="http://schemas.microsoft.com/office/drawing/2014/main" id="{D8918B82-F63B-5444-81A6-0186C93DE5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9159" y="1428754"/>
            <a:ext cx="10149841" cy="1428118"/>
          </a:xfrm>
          <a:prstGeom prst="rect">
            <a:avLst/>
          </a:prstGeom>
        </p:spPr>
      </p:pic>
      <p:sp>
        <p:nvSpPr>
          <p:cNvPr id="39" name="Text Box 193">
            <a:extLst>
              <a:ext uri="{FF2B5EF4-FFF2-40B4-BE49-F238E27FC236}">
                <a16:creationId xmlns:a16="http://schemas.microsoft.com/office/drawing/2014/main" id="{3F62CD05-CE3F-FE42-A22B-A31DFFCA6428}"/>
              </a:ext>
            </a:extLst>
          </p:cNvPr>
          <p:cNvSpPr txBox="1">
            <a:spLocks noChangeArrowheads="1"/>
          </p:cNvSpPr>
          <p:nvPr/>
        </p:nvSpPr>
        <p:spPr bwMode="auto">
          <a:xfrm>
            <a:off x="34050585" y="16651605"/>
            <a:ext cx="10149840" cy="6894195"/>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457200" lvl="0" indent="-457200">
              <a:buFont typeface="+mj-lt"/>
              <a:buAutoNum type="arabicPeriod"/>
            </a:pPr>
            <a:r>
              <a:rPr lang="en-US" dirty="0"/>
              <a:t> </a:t>
            </a:r>
            <a:r>
              <a:rPr lang="en-US" dirty="0" err="1"/>
              <a:t>Bostock</a:t>
            </a:r>
            <a:r>
              <a:rPr lang="en-US" dirty="0"/>
              <a:t> S., Steptoe A.: Association between low functional health literacy and mortality in older adults: longitudinal cohort study. BMJ 2012 2012; 344: pp. e1602.</a:t>
            </a:r>
          </a:p>
          <a:p>
            <a:pPr marL="457200" lvl="0" indent="-457200">
              <a:buFont typeface="+mj-lt"/>
              <a:buAutoNum type="arabicPeriod"/>
            </a:pPr>
            <a:r>
              <a:rPr lang="en-US" dirty="0"/>
              <a:t>George S, Moran E, Duran N, </a:t>
            </a:r>
            <a:r>
              <a:rPr lang="en-US" dirty="0" err="1"/>
              <a:t>Jenders</a:t>
            </a:r>
            <a:r>
              <a:rPr lang="en-US" dirty="0"/>
              <a:t> RA. Using animation as an information tool to advance health research literacy among minority participants. AMIA </a:t>
            </a:r>
            <a:r>
              <a:rPr lang="en-US" dirty="0" err="1"/>
              <a:t>Annu</a:t>
            </a:r>
            <a:r>
              <a:rPr lang="en-US" dirty="0"/>
              <a:t> </a:t>
            </a:r>
            <a:r>
              <a:rPr lang="en-US" dirty="0" err="1"/>
              <a:t>Symp</a:t>
            </a:r>
            <a:r>
              <a:rPr lang="en-US" dirty="0"/>
              <a:t> Proc. 2013 Nov 16;2013:475-84. PMID: 24551351; PMCID: PMC3900192.</a:t>
            </a:r>
          </a:p>
          <a:p>
            <a:pPr marL="457200" lvl="0" indent="-457200">
              <a:buFont typeface="+mj-lt"/>
              <a:buAutoNum type="arabicPeriod"/>
            </a:pPr>
            <a:r>
              <a:rPr lang="en-US" dirty="0" err="1"/>
              <a:t>Schnellinger</a:t>
            </a:r>
            <a:r>
              <a:rPr lang="en-US" dirty="0"/>
              <a:t> M, Finkelstein M, </a:t>
            </a:r>
            <a:r>
              <a:rPr lang="en-US" dirty="0" err="1"/>
              <a:t>Thygeson</a:t>
            </a:r>
            <a:r>
              <a:rPr lang="en-US" dirty="0"/>
              <a:t> MV, Vander </a:t>
            </a:r>
            <a:r>
              <a:rPr lang="en-US" dirty="0" err="1"/>
              <a:t>Velden</a:t>
            </a:r>
            <a:r>
              <a:rPr lang="en-US" dirty="0"/>
              <a:t> H, </a:t>
            </a:r>
            <a:r>
              <a:rPr lang="en-US" dirty="0" err="1"/>
              <a:t>Karpas</a:t>
            </a:r>
            <a:r>
              <a:rPr lang="en-US" dirty="0"/>
              <a:t> A, </a:t>
            </a:r>
            <a:r>
              <a:rPr lang="en-US" dirty="0" err="1"/>
              <a:t>Madhok</a:t>
            </a:r>
            <a:r>
              <a:rPr lang="en-US" dirty="0"/>
              <a:t> M. Animated video vs pamphlet: comparing the success of educating parents about proper antibiotic use. Pediatrics. 2010;125(5):990–996. </a:t>
            </a:r>
          </a:p>
          <a:p>
            <a:pPr marL="457200" lvl="0" indent="-457200">
              <a:buFont typeface="+mj-lt"/>
              <a:buAutoNum type="arabicPeriod"/>
            </a:pPr>
            <a:r>
              <a:rPr lang="en-US" dirty="0"/>
              <a:t>Thatcher JD. Computer animation and improved student comprehension of basic science concepts. J Am Osteopath Assoc. 2006 Jan;106(1):9-14. PMID: 16428683.</a:t>
            </a:r>
          </a:p>
          <a:p>
            <a:pPr marL="457200" lvl="0" indent="-457200">
              <a:buFont typeface="+mj-lt"/>
              <a:buAutoNum type="arabicPeriod"/>
            </a:pPr>
            <a:r>
              <a:rPr lang="en-US" dirty="0"/>
              <a:t>Independent Communications Authority of South Africa. The state of the ICT sector report in South Africa 2019. Available at: </a:t>
            </a:r>
            <a:r>
              <a:rPr lang="en-US" u="sng" dirty="0">
                <a:hlinkClick r:id="rId7"/>
              </a:rPr>
              <a:t>https://www.icasa.org.za/uploads/files/state-of-ict-sector-report-2019.pdf/</a:t>
            </a:r>
            <a:r>
              <a:rPr lang="en-US" dirty="0"/>
              <a:t>. Accessed January 12, 2021.</a:t>
            </a:r>
          </a:p>
          <a:p>
            <a:endParaRPr lang="en-US" sz="2800" dirty="0"/>
          </a:p>
        </p:txBody>
      </p:sp>
      <p:sp>
        <p:nvSpPr>
          <p:cNvPr id="40" name="Rectangle 39">
            <a:extLst>
              <a:ext uri="{FF2B5EF4-FFF2-40B4-BE49-F238E27FC236}">
                <a16:creationId xmlns:a16="http://schemas.microsoft.com/office/drawing/2014/main" id="{E690DF33-6CB6-5E4C-B25F-0BD2FCD2AB0F}"/>
              </a:ext>
            </a:extLst>
          </p:cNvPr>
          <p:cNvSpPr/>
          <p:nvPr/>
        </p:nvSpPr>
        <p:spPr>
          <a:xfrm>
            <a:off x="34046160" y="16058893"/>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Arial" panose="020B0604020202020204" pitchFamily="34" charset="0"/>
                <a:cs typeface="Arial" panose="020B0604020202020204" pitchFamily="34" charset="0"/>
              </a:rPr>
              <a:t>References</a:t>
            </a:r>
          </a:p>
        </p:txBody>
      </p:sp>
      <p:graphicFrame>
        <p:nvGraphicFramePr>
          <p:cNvPr id="2" name="Diagram 1">
            <a:extLst>
              <a:ext uri="{FF2B5EF4-FFF2-40B4-BE49-F238E27FC236}">
                <a16:creationId xmlns:a16="http://schemas.microsoft.com/office/drawing/2014/main" id="{C0D35748-E1A5-2547-BA46-22837984F819}"/>
              </a:ext>
            </a:extLst>
          </p:cNvPr>
          <p:cNvGraphicFramePr/>
          <p:nvPr>
            <p:extLst>
              <p:ext uri="{D42A27DB-BD31-4B8C-83A1-F6EECF244321}">
                <p14:modId xmlns:p14="http://schemas.microsoft.com/office/powerpoint/2010/main" val="4151762625"/>
              </p:ext>
            </p:extLst>
          </p:nvPr>
        </p:nvGraphicFramePr>
        <p:xfrm>
          <a:off x="-990600" y="9677400"/>
          <a:ext cx="13198347" cy="555171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7" name="Text Box 180">
            <a:extLst>
              <a:ext uri="{FF2B5EF4-FFF2-40B4-BE49-F238E27FC236}">
                <a16:creationId xmlns:a16="http://schemas.microsoft.com/office/drawing/2014/main" id="{1799F1E1-2307-8B42-A2EF-6EF73BF7890C}"/>
              </a:ext>
            </a:extLst>
          </p:cNvPr>
          <p:cNvSpPr txBox="1">
            <a:spLocks noChangeArrowheads="1"/>
          </p:cNvSpPr>
          <p:nvPr/>
        </p:nvSpPr>
        <p:spPr bwMode="auto">
          <a:xfrm>
            <a:off x="1463040" y="14935200"/>
            <a:ext cx="2979554"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1. </a:t>
            </a:r>
            <a:r>
              <a:rPr lang="en-US" sz="2400" dirty="0">
                <a:latin typeface="Calibri" pitchFamily="34" charset="0"/>
              </a:rPr>
              <a:t>Project Goals</a:t>
            </a:r>
          </a:p>
        </p:txBody>
      </p:sp>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{26914CA9-1552-4D40-989B-2BC0F3EA6EA0}tf16401369</Template>
  <TotalTime>4337</TotalTime>
  <Words>1190</Words>
  <Application>Microsoft Macintosh PowerPoint</Application>
  <PresentationFormat>Custom</PresentationFormat>
  <Paragraphs>36</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Gutierrez, Marc</cp:lastModifiedBy>
  <cp:revision>149</cp:revision>
  <cp:lastPrinted>2013-02-12T02:21:55Z</cp:lastPrinted>
  <dcterms:created xsi:type="dcterms:W3CDTF">2013-02-10T21:14:48Z</dcterms:created>
  <dcterms:modified xsi:type="dcterms:W3CDTF">2021-01-31T22:27:09Z</dcterms:modified>
</cp:coreProperties>
</file>