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3891200" cy="32918400"/>
  <p:notesSz cx="6716713" cy="92392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1088">
          <p15:clr>
            <a:srgbClr val="000000"/>
          </p15:clr>
        </p15:guide>
        <p15:guide id="2" pos="13440">
          <p15:clr>
            <a:srgbClr val="000000"/>
          </p15:clr>
        </p15:guide>
      </p15:sldGuideLst>
    </p:ext>
    <p:ext uri="{2D200454-40CA-4A62-9FC3-DE9A4176ACB9}">
      <p15:notesGuideLst xmlns:p15="http://schemas.microsoft.com/office/powerpoint/2012/main">
        <p15:guide id="1" orient="horz" pos="2910">
          <p15:clr>
            <a:srgbClr val="000000"/>
          </p15:clr>
        </p15:guide>
        <p15:guide id="2" pos="2115">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24" autoAdjust="0"/>
    <p:restoredTop sz="95214" autoAdjust="0"/>
  </p:normalViewPr>
  <p:slideViewPr>
    <p:cSldViewPr snapToGrid="0">
      <p:cViewPr>
        <p:scale>
          <a:sx n="20" d="100"/>
          <a:sy n="20" d="100"/>
        </p:scale>
        <p:origin x="1358" y="10"/>
      </p:cViewPr>
      <p:guideLst>
        <p:guide orient="horz" pos="11088"/>
        <p:guide pos="134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10"/>
        <p:guide pos="2115"/>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95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810000" y="0"/>
            <a:ext cx="2895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1016000" y="685800"/>
            <a:ext cx="4673600" cy="3505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4400" y="4419600"/>
            <a:ext cx="48768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763000"/>
            <a:ext cx="28956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810000" y="8763000"/>
            <a:ext cx="28956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4419600"/>
            <a:ext cx="48768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1016000" y="685800"/>
            <a:ext cx="4673600" cy="3505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rot="5400000">
            <a:off x="22768718" y="11429207"/>
            <a:ext cx="26336626" cy="9326563"/>
          </a:xfrm>
          <a:prstGeom prst="rect">
            <a:avLst/>
          </a:prstGeom>
          <a:noFill/>
          <a:ln>
            <a:noFill/>
          </a:ln>
        </p:spPr>
        <p:txBody>
          <a:bodyPr spcFirstLastPara="1" wrap="square" lIns="307575" tIns="153775" rIns="307575" bIns="15377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3"/>
          <p:cNvSpPr txBox="1">
            <a:spLocks noGrp="1"/>
          </p:cNvSpPr>
          <p:nvPr>
            <p:ph type="body" idx="1"/>
          </p:nvPr>
        </p:nvSpPr>
        <p:spPr>
          <a:xfrm rot="5400000">
            <a:off x="4037805" y="2177256"/>
            <a:ext cx="26336626" cy="27830463"/>
          </a:xfrm>
          <a:prstGeom prst="rect">
            <a:avLst/>
          </a:prstGeom>
          <a:noFill/>
          <a:ln>
            <a:noFill/>
          </a:ln>
        </p:spPr>
        <p:txBody>
          <a:bodyPr spcFirstLastPara="1" wrap="square" lIns="307575" tIns="153775" rIns="307575" bIns="153775"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 name="Google Shape;22;p3"/>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3290887" y="2924175"/>
            <a:ext cx="37309424" cy="5489575"/>
          </a:xfrm>
          <a:prstGeom prst="rect">
            <a:avLst/>
          </a:prstGeom>
          <a:noFill/>
          <a:ln>
            <a:noFill/>
          </a:ln>
        </p:spPr>
        <p:txBody>
          <a:bodyPr spcFirstLastPara="1" wrap="square" lIns="307575" tIns="153775" rIns="307575" bIns="15377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4"/>
          <p:cNvSpPr txBox="1">
            <a:spLocks noGrp="1"/>
          </p:cNvSpPr>
          <p:nvPr>
            <p:ph type="body" idx="1"/>
          </p:nvPr>
        </p:nvSpPr>
        <p:spPr>
          <a:xfrm rot="5400000">
            <a:off x="12072144" y="732631"/>
            <a:ext cx="19746912" cy="37309424"/>
          </a:xfrm>
          <a:prstGeom prst="rect">
            <a:avLst/>
          </a:prstGeom>
          <a:noFill/>
          <a:ln>
            <a:noFill/>
          </a:ln>
        </p:spPr>
        <p:txBody>
          <a:bodyPr spcFirstLastPara="1" wrap="square" lIns="307575" tIns="153775" rIns="307575" bIns="153775"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602663" y="23042563"/>
            <a:ext cx="26335038" cy="2720975"/>
          </a:xfrm>
          <a:prstGeom prst="rect">
            <a:avLst/>
          </a:prstGeom>
          <a:noFill/>
          <a:ln>
            <a:noFill/>
          </a:ln>
        </p:spPr>
        <p:txBody>
          <a:bodyPr spcFirstLastPara="1" wrap="square" lIns="307575" tIns="153775" rIns="307575" bIns="153775"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5"/>
          <p:cNvSpPr>
            <a:spLocks noGrp="1"/>
          </p:cNvSpPr>
          <p:nvPr>
            <p:ph type="pic" idx="2"/>
          </p:nvPr>
        </p:nvSpPr>
        <p:spPr>
          <a:xfrm>
            <a:off x="8602663" y="2941638"/>
            <a:ext cx="26335038" cy="19750086"/>
          </a:xfrm>
          <a:prstGeom prst="rect">
            <a:avLst/>
          </a:prstGeom>
          <a:noFill/>
          <a:ln>
            <a:noFill/>
          </a:ln>
        </p:spPr>
        <p:txBody>
          <a:bodyPr spcFirstLastPara="1" wrap="square" lIns="307575" tIns="153775" rIns="307575" bIns="153775" anchor="t" anchorCtr="0">
            <a:noAutofit/>
          </a:bodyPr>
          <a:lstStyle>
            <a:lvl1pPr marR="0" lvl="0" algn="l" rtl="0">
              <a:spcBef>
                <a:spcPts val="640"/>
              </a:spcBef>
              <a:spcAft>
                <a:spcPts val="0"/>
              </a:spcAft>
              <a:buClr>
                <a:schemeClr val="dk1"/>
              </a:buClr>
              <a:buSzPts val="3200"/>
              <a:buFont typeface="Times New Roman"/>
              <a:buNone/>
              <a:defRPr sz="3200" b="0" i="0" u="none" strike="noStrike" cap="none">
                <a:solidFill>
                  <a:schemeClr val="dk1"/>
                </a:solidFill>
                <a:latin typeface="Times New Roman"/>
                <a:ea typeface="Times New Roman"/>
                <a:cs typeface="Times New Roman"/>
                <a:sym typeface="Times New Roman"/>
              </a:defRPr>
            </a:lvl1pPr>
            <a:lvl2pPr marR="0" lvl="1" algn="l" rtl="0">
              <a:spcBef>
                <a:spcPts val="560"/>
              </a:spcBef>
              <a:spcAft>
                <a:spcPts val="0"/>
              </a:spcAft>
              <a:buClr>
                <a:schemeClr val="dk1"/>
              </a:buClr>
              <a:buSzPts val="2800"/>
              <a:buFont typeface="Times New Roman"/>
              <a:buNone/>
              <a:defRPr sz="2800" b="0" i="0" u="none" strike="noStrike" cap="none">
                <a:solidFill>
                  <a:schemeClr val="dk1"/>
                </a:solidFill>
                <a:latin typeface="Times New Roman"/>
                <a:ea typeface="Times New Roman"/>
                <a:cs typeface="Times New Roman"/>
                <a:sym typeface="Times New Roman"/>
              </a:defRPr>
            </a:lvl2pPr>
            <a:lvl3pPr marR="0" lvl="2" algn="l" rtl="0">
              <a:spcBef>
                <a:spcPts val="480"/>
              </a:spcBef>
              <a:spcAft>
                <a:spcPts val="0"/>
              </a:spcAft>
              <a:buClr>
                <a:schemeClr val="dk1"/>
              </a:buClr>
              <a:buSzPts val="2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4pPr>
            <a:lvl5pPr marR="0" lvl="4"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5pPr>
            <a:lvl6pPr marR="0" lvl="5"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6pPr>
            <a:lvl7pPr marR="0" lvl="6"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7pPr>
            <a:lvl8pPr marR="0" lvl="7"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8pPr>
            <a:lvl9pPr marR="0" lvl="8" algn="l" rtl="0">
              <a:spcBef>
                <a:spcPts val="400"/>
              </a:spcBef>
              <a:spcAft>
                <a:spcPts val="0"/>
              </a:spcAft>
              <a:buClr>
                <a:schemeClr val="dk1"/>
              </a:buClr>
              <a:buSzPts val="2000"/>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34" name="Google Shape;34;p5"/>
          <p:cNvSpPr txBox="1">
            <a:spLocks noGrp="1"/>
          </p:cNvSpPr>
          <p:nvPr>
            <p:ph type="body" idx="1"/>
          </p:nvPr>
        </p:nvSpPr>
        <p:spPr>
          <a:xfrm>
            <a:off x="8602663" y="25763538"/>
            <a:ext cx="26335038" cy="3862387"/>
          </a:xfrm>
          <a:prstGeom prst="rect">
            <a:avLst/>
          </a:prstGeom>
          <a:noFill/>
          <a:ln>
            <a:noFill/>
          </a:ln>
        </p:spPr>
        <p:txBody>
          <a:bodyPr spcFirstLastPara="1" wrap="square" lIns="307575" tIns="153775" rIns="307575" bIns="153775" anchor="t" anchorCtr="0">
            <a:noAutofit/>
          </a:bodyPr>
          <a:lstStyle>
            <a:lvl1pPr marL="457200" lvl="0" indent="-228600" algn="l">
              <a:spcBef>
                <a:spcPts val="280"/>
              </a:spcBef>
              <a:spcAft>
                <a:spcPts val="0"/>
              </a:spcAft>
              <a:buClr>
                <a:schemeClr val="dk1"/>
              </a:buClr>
              <a:buSzPts val="1400"/>
              <a:buFont typeface="Times New Roman"/>
              <a:buNone/>
              <a:defRPr sz="1400"/>
            </a:lvl1pPr>
            <a:lvl2pPr marL="914400" lvl="1" indent="-228600" algn="l">
              <a:spcBef>
                <a:spcPts val="240"/>
              </a:spcBef>
              <a:spcAft>
                <a:spcPts val="0"/>
              </a:spcAft>
              <a:buClr>
                <a:schemeClr val="dk1"/>
              </a:buClr>
              <a:buSzPts val="1200"/>
              <a:buFont typeface="Times New Roman"/>
              <a:buNone/>
              <a:defRPr sz="1200"/>
            </a:lvl2pPr>
            <a:lvl3pPr marL="1371600" lvl="2" indent="-228600" algn="l">
              <a:spcBef>
                <a:spcPts val="200"/>
              </a:spcBef>
              <a:spcAft>
                <a:spcPts val="0"/>
              </a:spcAft>
              <a:buClr>
                <a:schemeClr val="dk1"/>
              </a:buClr>
              <a:buSzPts val="1000"/>
              <a:buFont typeface="Times New Roman"/>
              <a:buNone/>
              <a:defRPr sz="1000"/>
            </a:lvl3pPr>
            <a:lvl4pPr marL="1828800" lvl="3" indent="-228600" algn="l">
              <a:spcBef>
                <a:spcPts val="180"/>
              </a:spcBef>
              <a:spcAft>
                <a:spcPts val="0"/>
              </a:spcAft>
              <a:buClr>
                <a:schemeClr val="dk1"/>
              </a:buClr>
              <a:buSzPts val="900"/>
              <a:buFont typeface="Times New Roman"/>
              <a:buNone/>
              <a:defRPr sz="900"/>
            </a:lvl4pPr>
            <a:lvl5pPr marL="2286000" lvl="4" indent="-228600" algn="l">
              <a:spcBef>
                <a:spcPts val="180"/>
              </a:spcBef>
              <a:spcAft>
                <a:spcPts val="0"/>
              </a:spcAft>
              <a:buClr>
                <a:schemeClr val="dk1"/>
              </a:buClr>
              <a:buSzPts val="900"/>
              <a:buFont typeface="Times New Roman"/>
              <a:buNone/>
              <a:defRPr sz="900"/>
            </a:lvl5pPr>
            <a:lvl6pPr marL="2743200" lvl="5" indent="-228600" algn="l">
              <a:spcBef>
                <a:spcPts val="180"/>
              </a:spcBef>
              <a:spcAft>
                <a:spcPts val="0"/>
              </a:spcAft>
              <a:buClr>
                <a:schemeClr val="dk1"/>
              </a:buClr>
              <a:buSzPts val="900"/>
              <a:buFont typeface="Times New Roman"/>
              <a:buNone/>
              <a:defRPr sz="900"/>
            </a:lvl6pPr>
            <a:lvl7pPr marL="3200400" lvl="6" indent="-228600" algn="l">
              <a:spcBef>
                <a:spcPts val="180"/>
              </a:spcBef>
              <a:spcAft>
                <a:spcPts val="0"/>
              </a:spcAft>
              <a:buClr>
                <a:schemeClr val="dk1"/>
              </a:buClr>
              <a:buSzPts val="900"/>
              <a:buFont typeface="Times New Roman"/>
              <a:buNone/>
              <a:defRPr sz="900"/>
            </a:lvl7pPr>
            <a:lvl8pPr marL="3657600" lvl="7" indent="-228600" algn="l">
              <a:spcBef>
                <a:spcPts val="180"/>
              </a:spcBef>
              <a:spcAft>
                <a:spcPts val="0"/>
              </a:spcAft>
              <a:buClr>
                <a:schemeClr val="dk1"/>
              </a:buClr>
              <a:buSzPts val="900"/>
              <a:buFont typeface="Times New Roman"/>
              <a:buNone/>
              <a:defRPr sz="900"/>
            </a:lvl8pPr>
            <a:lvl9pPr marL="4114800" lvl="8" indent="-228600" algn="l">
              <a:spcBef>
                <a:spcPts val="180"/>
              </a:spcBef>
              <a:spcAft>
                <a:spcPts val="0"/>
              </a:spcAft>
              <a:buClr>
                <a:schemeClr val="dk1"/>
              </a:buClr>
              <a:buSzPts val="900"/>
              <a:buFont typeface="Times New Roman"/>
              <a:buNone/>
              <a:defRPr sz="900"/>
            </a:lvl9pPr>
          </a:lstStyle>
          <a:p>
            <a:endParaRPr/>
          </a:p>
        </p:txBody>
      </p:sp>
      <p:sp>
        <p:nvSpPr>
          <p:cNvPr id="35" name="Google Shape;35;p5"/>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2193925" y="1311275"/>
            <a:ext cx="14439900" cy="5576888"/>
          </a:xfrm>
          <a:prstGeom prst="rect">
            <a:avLst/>
          </a:prstGeom>
          <a:noFill/>
          <a:ln>
            <a:noFill/>
          </a:ln>
        </p:spPr>
        <p:txBody>
          <a:bodyPr spcFirstLastPara="1" wrap="square" lIns="307575" tIns="153775" rIns="307575" bIns="153775"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17160875" y="1311275"/>
            <a:ext cx="24536399" cy="28093989"/>
          </a:xfrm>
          <a:prstGeom prst="rect">
            <a:avLst/>
          </a:prstGeom>
          <a:noFill/>
          <a:ln>
            <a:noFill/>
          </a:ln>
        </p:spPr>
        <p:txBody>
          <a:bodyPr spcFirstLastPara="1" wrap="square" lIns="307575" tIns="153775" rIns="307575" bIns="153775" anchor="t" anchorCtr="0">
            <a:noAutofit/>
          </a:bodyPr>
          <a:lstStyle>
            <a:lvl1pPr marL="457200" lvl="0" indent="-431800" algn="l">
              <a:spcBef>
                <a:spcPts val="640"/>
              </a:spcBef>
              <a:spcAft>
                <a:spcPts val="0"/>
              </a:spcAft>
              <a:buClr>
                <a:schemeClr val="dk1"/>
              </a:buClr>
              <a:buSzPts val="3200"/>
              <a:buFont typeface="Times New Roman"/>
              <a:buChar char="•"/>
              <a:defRPr sz="3200"/>
            </a:lvl1pPr>
            <a:lvl2pPr marL="914400" lvl="1" indent="-406400" algn="l">
              <a:spcBef>
                <a:spcPts val="560"/>
              </a:spcBef>
              <a:spcAft>
                <a:spcPts val="0"/>
              </a:spcAft>
              <a:buClr>
                <a:schemeClr val="dk1"/>
              </a:buClr>
              <a:buSzPts val="2800"/>
              <a:buFont typeface="Times New Roman"/>
              <a:buChar char="–"/>
              <a:defRPr sz="2800"/>
            </a:lvl2pPr>
            <a:lvl3pPr marL="1371600" lvl="2" indent="-381000" algn="l">
              <a:spcBef>
                <a:spcPts val="480"/>
              </a:spcBef>
              <a:spcAft>
                <a:spcPts val="0"/>
              </a:spcAft>
              <a:buClr>
                <a:schemeClr val="dk1"/>
              </a:buClr>
              <a:buSzPts val="2400"/>
              <a:buFont typeface="Times New Roman"/>
              <a:buChar char="•"/>
              <a:defRPr sz="2400"/>
            </a:lvl3pPr>
            <a:lvl4pPr marL="1828800" lvl="3" indent="-355600" algn="l">
              <a:spcBef>
                <a:spcPts val="400"/>
              </a:spcBef>
              <a:spcAft>
                <a:spcPts val="0"/>
              </a:spcAft>
              <a:buClr>
                <a:schemeClr val="dk1"/>
              </a:buClr>
              <a:buSzPts val="2000"/>
              <a:buFont typeface="Times New Roman"/>
              <a:buChar char="–"/>
              <a:defRPr sz="2000"/>
            </a:lvl4pPr>
            <a:lvl5pPr marL="2286000" lvl="4" indent="-355600" algn="l">
              <a:spcBef>
                <a:spcPts val="400"/>
              </a:spcBef>
              <a:spcAft>
                <a:spcPts val="0"/>
              </a:spcAft>
              <a:buClr>
                <a:schemeClr val="dk1"/>
              </a:buClr>
              <a:buSzPts val="2000"/>
              <a:buFont typeface="Times New Roman"/>
              <a:buChar char="»"/>
              <a:defRPr sz="2000"/>
            </a:lvl5pPr>
            <a:lvl6pPr marL="2743200" lvl="5" indent="-355600" algn="l">
              <a:spcBef>
                <a:spcPts val="400"/>
              </a:spcBef>
              <a:spcAft>
                <a:spcPts val="0"/>
              </a:spcAft>
              <a:buClr>
                <a:schemeClr val="dk1"/>
              </a:buClr>
              <a:buSzPts val="2000"/>
              <a:buFont typeface="Times New Roman"/>
              <a:buChar char="»"/>
              <a:defRPr sz="2000"/>
            </a:lvl6pPr>
            <a:lvl7pPr marL="3200400" lvl="6" indent="-355600" algn="l">
              <a:spcBef>
                <a:spcPts val="400"/>
              </a:spcBef>
              <a:spcAft>
                <a:spcPts val="0"/>
              </a:spcAft>
              <a:buClr>
                <a:schemeClr val="dk1"/>
              </a:buClr>
              <a:buSzPts val="2000"/>
              <a:buFont typeface="Times New Roman"/>
              <a:buChar char="»"/>
              <a:defRPr sz="2000"/>
            </a:lvl7pPr>
            <a:lvl8pPr marL="3657600" lvl="7" indent="-355600" algn="l">
              <a:spcBef>
                <a:spcPts val="400"/>
              </a:spcBef>
              <a:spcAft>
                <a:spcPts val="0"/>
              </a:spcAft>
              <a:buClr>
                <a:schemeClr val="dk1"/>
              </a:buClr>
              <a:buSzPts val="2000"/>
              <a:buFont typeface="Times New Roman"/>
              <a:buChar char="»"/>
              <a:defRPr sz="2000"/>
            </a:lvl8pPr>
            <a:lvl9pPr marL="4114800" lvl="8" indent="-355600" algn="l">
              <a:spcBef>
                <a:spcPts val="400"/>
              </a:spcBef>
              <a:spcAft>
                <a:spcPts val="0"/>
              </a:spcAft>
              <a:buClr>
                <a:schemeClr val="dk1"/>
              </a:buClr>
              <a:buSzPts val="2000"/>
              <a:buFont typeface="Times New Roman"/>
              <a:buChar char="»"/>
              <a:defRPr sz="2000"/>
            </a:lvl9pPr>
          </a:lstStyle>
          <a:p>
            <a:endParaRPr/>
          </a:p>
        </p:txBody>
      </p:sp>
      <p:sp>
        <p:nvSpPr>
          <p:cNvPr id="41" name="Google Shape;41;p6"/>
          <p:cNvSpPr txBox="1">
            <a:spLocks noGrp="1"/>
          </p:cNvSpPr>
          <p:nvPr>
            <p:ph type="body" idx="2"/>
          </p:nvPr>
        </p:nvSpPr>
        <p:spPr>
          <a:xfrm>
            <a:off x="2193925" y="6888163"/>
            <a:ext cx="14439900" cy="22517100"/>
          </a:xfrm>
          <a:prstGeom prst="rect">
            <a:avLst/>
          </a:prstGeom>
          <a:noFill/>
          <a:ln>
            <a:noFill/>
          </a:ln>
        </p:spPr>
        <p:txBody>
          <a:bodyPr spcFirstLastPara="1" wrap="square" lIns="307575" tIns="153775" rIns="307575" bIns="153775" anchor="t" anchorCtr="0">
            <a:noAutofit/>
          </a:bodyPr>
          <a:lstStyle>
            <a:lvl1pPr marL="457200" lvl="0" indent="-228600" algn="l">
              <a:spcBef>
                <a:spcPts val="280"/>
              </a:spcBef>
              <a:spcAft>
                <a:spcPts val="0"/>
              </a:spcAft>
              <a:buClr>
                <a:schemeClr val="dk1"/>
              </a:buClr>
              <a:buSzPts val="1400"/>
              <a:buFont typeface="Times New Roman"/>
              <a:buNone/>
              <a:defRPr sz="1400"/>
            </a:lvl1pPr>
            <a:lvl2pPr marL="914400" lvl="1" indent="-228600" algn="l">
              <a:spcBef>
                <a:spcPts val="240"/>
              </a:spcBef>
              <a:spcAft>
                <a:spcPts val="0"/>
              </a:spcAft>
              <a:buClr>
                <a:schemeClr val="dk1"/>
              </a:buClr>
              <a:buSzPts val="1200"/>
              <a:buFont typeface="Times New Roman"/>
              <a:buNone/>
              <a:defRPr sz="1200"/>
            </a:lvl2pPr>
            <a:lvl3pPr marL="1371600" lvl="2" indent="-228600" algn="l">
              <a:spcBef>
                <a:spcPts val="200"/>
              </a:spcBef>
              <a:spcAft>
                <a:spcPts val="0"/>
              </a:spcAft>
              <a:buClr>
                <a:schemeClr val="dk1"/>
              </a:buClr>
              <a:buSzPts val="1000"/>
              <a:buFont typeface="Times New Roman"/>
              <a:buNone/>
              <a:defRPr sz="1000"/>
            </a:lvl3pPr>
            <a:lvl4pPr marL="1828800" lvl="3" indent="-228600" algn="l">
              <a:spcBef>
                <a:spcPts val="180"/>
              </a:spcBef>
              <a:spcAft>
                <a:spcPts val="0"/>
              </a:spcAft>
              <a:buClr>
                <a:schemeClr val="dk1"/>
              </a:buClr>
              <a:buSzPts val="900"/>
              <a:buFont typeface="Times New Roman"/>
              <a:buNone/>
              <a:defRPr sz="900"/>
            </a:lvl4pPr>
            <a:lvl5pPr marL="2286000" lvl="4" indent="-228600" algn="l">
              <a:spcBef>
                <a:spcPts val="180"/>
              </a:spcBef>
              <a:spcAft>
                <a:spcPts val="0"/>
              </a:spcAft>
              <a:buClr>
                <a:schemeClr val="dk1"/>
              </a:buClr>
              <a:buSzPts val="900"/>
              <a:buFont typeface="Times New Roman"/>
              <a:buNone/>
              <a:defRPr sz="900"/>
            </a:lvl5pPr>
            <a:lvl6pPr marL="2743200" lvl="5" indent="-228600" algn="l">
              <a:spcBef>
                <a:spcPts val="180"/>
              </a:spcBef>
              <a:spcAft>
                <a:spcPts val="0"/>
              </a:spcAft>
              <a:buClr>
                <a:schemeClr val="dk1"/>
              </a:buClr>
              <a:buSzPts val="900"/>
              <a:buFont typeface="Times New Roman"/>
              <a:buNone/>
              <a:defRPr sz="900"/>
            </a:lvl6pPr>
            <a:lvl7pPr marL="3200400" lvl="6" indent="-228600" algn="l">
              <a:spcBef>
                <a:spcPts val="180"/>
              </a:spcBef>
              <a:spcAft>
                <a:spcPts val="0"/>
              </a:spcAft>
              <a:buClr>
                <a:schemeClr val="dk1"/>
              </a:buClr>
              <a:buSzPts val="900"/>
              <a:buFont typeface="Times New Roman"/>
              <a:buNone/>
              <a:defRPr sz="900"/>
            </a:lvl7pPr>
            <a:lvl8pPr marL="3657600" lvl="7" indent="-228600" algn="l">
              <a:spcBef>
                <a:spcPts val="180"/>
              </a:spcBef>
              <a:spcAft>
                <a:spcPts val="0"/>
              </a:spcAft>
              <a:buClr>
                <a:schemeClr val="dk1"/>
              </a:buClr>
              <a:buSzPts val="900"/>
              <a:buFont typeface="Times New Roman"/>
              <a:buNone/>
              <a:defRPr sz="900"/>
            </a:lvl8pPr>
            <a:lvl9pPr marL="4114800" lvl="8" indent="-228600" algn="l">
              <a:spcBef>
                <a:spcPts val="180"/>
              </a:spcBef>
              <a:spcAft>
                <a:spcPts val="0"/>
              </a:spcAft>
              <a:buClr>
                <a:schemeClr val="dk1"/>
              </a:buClr>
              <a:buSzPts val="900"/>
              <a:buFont typeface="Times New Roman"/>
              <a:buNone/>
              <a:defRPr sz="900"/>
            </a:lvl9pPr>
          </a:lstStyle>
          <a:p>
            <a:endParaRPr/>
          </a:p>
        </p:txBody>
      </p:sp>
      <p:sp>
        <p:nvSpPr>
          <p:cNvPr id="42" name="Google Shape;42;p6"/>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3290887" y="2924175"/>
            <a:ext cx="37309424" cy="5489575"/>
          </a:xfrm>
          <a:prstGeom prst="rect">
            <a:avLst/>
          </a:prstGeom>
          <a:noFill/>
          <a:ln>
            <a:noFill/>
          </a:ln>
        </p:spPr>
        <p:txBody>
          <a:bodyPr spcFirstLastPara="1" wrap="square" lIns="307575" tIns="153775" rIns="307575" bIns="15377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2193925" y="1317625"/>
            <a:ext cx="39503351" cy="5486400"/>
          </a:xfrm>
          <a:prstGeom prst="rect">
            <a:avLst/>
          </a:prstGeom>
          <a:noFill/>
          <a:ln>
            <a:noFill/>
          </a:ln>
        </p:spPr>
        <p:txBody>
          <a:bodyPr spcFirstLastPara="1" wrap="square" lIns="307575" tIns="153775" rIns="307575" bIns="15377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2193925" y="7369175"/>
            <a:ext cx="19392900" cy="3070225"/>
          </a:xfrm>
          <a:prstGeom prst="rect">
            <a:avLst/>
          </a:prstGeom>
          <a:noFill/>
          <a:ln>
            <a:noFill/>
          </a:ln>
        </p:spPr>
        <p:txBody>
          <a:bodyPr spcFirstLastPara="1" wrap="square" lIns="307575" tIns="153775" rIns="307575" bIns="153775" anchor="b" anchorCtr="0">
            <a:noAutofit/>
          </a:bodyPr>
          <a:lstStyle>
            <a:lvl1pPr marL="457200" lvl="0" indent="-228600" algn="l">
              <a:spcBef>
                <a:spcPts val="480"/>
              </a:spcBef>
              <a:spcAft>
                <a:spcPts val="0"/>
              </a:spcAft>
              <a:buClr>
                <a:schemeClr val="dk1"/>
              </a:buClr>
              <a:buSzPts val="2400"/>
              <a:buFont typeface="Times New Roman"/>
              <a:buNone/>
              <a:defRPr sz="2400" b="1"/>
            </a:lvl1pPr>
            <a:lvl2pPr marL="914400" lvl="1" indent="-228600" algn="l">
              <a:spcBef>
                <a:spcPts val="400"/>
              </a:spcBef>
              <a:spcAft>
                <a:spcPts val="0"/>
              </a:spcAft>
              <a:buClr>
                <a:schemeClr val="dk1"/>
              </a:buClr>
              <a:buSzPts val="2000"/>
              <a:buFont typeface="Times New Roman"/>
              <a:buNone/>
              <a:defRPr sz="2000" b="1"/>
            </a:lvl2pPr>
            <a:lvl3pPr marL="1371600" lvl="2" indent="-228600" algn="l">
              <a:spcBef>
                <a:spcPts val="360"/>
              </a:spcBef>
              <a:spcAft>
                <a:spcPts val="0"/>
              </a:spcAft>
              <a:buClr>
                <a:schemeClr val="dk1"/>
              </a:buClr>
              <a:buSzPts val="1800"/>
              <a:buFont typeface="Times New Roman"/>
              <a:buNone/>
              <a:defRPr sz="1800" b="1"/>
            </a:lvl3pPr>
            <a:lvl4pPr marL="1828800" lvl="3" indent="-228600" algn="l">
              <a:spcBef>
                <a:spcPts val="320"/>
              </a:spcBef>
              <a:spcAft>
                <a:spcPts val="0"/>
              </a:spcAft>
              <a:buClr>
                <a:schemeClr val="dk1"/>
              </a:buClr>
              <a:buSzPts val="1600"/>
              <a:buFont typeface="Times New Roman"/>
              <a:buNone/>
              <a:defRPr sz="1600" b="1"/>
            </a:lvl4pPr>
            <a:lvl5pPr marL="2286000" lvl="4" indent="-228600" algn="l">
              <a:spcBef>
                <a:spcPts val="320"/>
              </a:spcBef>
              <a:spcAft>
                <a:spcPts val="0"/>
              </a:spcAft>
              <a:buClr>
                <a:schemeClr val="dk1"/>
              </a:buClr>
              <a:buSzPts val="1600"/>
              <a:buFont typeface="Times New Roman"/>
              <a:buNone/>
              <a:defRPr sz="1600" b="1"/>
            </a:lvl5pPr>
            <a:lvl6pPr marL="2743200" lvl="5" indent="-228600" algn="l">
              <a:spcBef>
                <a:spcPts val="320"/>
              </a:spcBef>
              <a:spcAft>
                <a:spcPts val="0"/>
              </a:spcAft>
              <a:buClr>
                <a:schemeClr val="dk1"/>
              </a:buClr>
              <a:buSzPts val="1600"/>
              <a:buFont typeface="Times New Roman"/>
              <a:buNone/>
              <a:defRPr sz="1600" b="1"/>
            </a:lvl6pPr>
            <a:lvl7pPr marL="3200400" lvl="6" indent="-228600" algn="l">
              <a:spcBef>
                <a:spcPts val="320"/>
              </a:spcBef>
              <a:spcAft>
                <a:spcPts val="0"/>
              </a:spcAft>
              <a:buClr>
                <a:schemeClr val="dk1"/>
              </a:buClr>
              <a:buSzPts val="1600"/>
              <a:buFont typeface="Times New Roman"/>
              <a:buNone/>
              <a:defRPr sz="1600" b="1"/>
            </a:lvl7pPr>
            <a:lvl8pPr marL="3657600" lvl="7" indent="-228600" algn="l">
              <a:spcBef>
                <a:spcPts val="320"/>
              </a:spcBef>
              <a:spcAft>
                <a:spcPts val="0"/>
              </a:spcAft>
              <a:buClr>
                <a:schemeClr val="dk1"/>
              </a:buClr>
              <a:buSzPts val="1600"/>
              <a:buFont typeface="Times New Roman"/>
              <a:buNone/>
              <a:defRPr sz="1600" b="1"/>
            </a:lvl8pPr>
            <a:lvl9pPr marL="4114800" lvl="8" indent="-228600" algn="l">
              <a:spcBef>
                <a:spcPts val="320"/>
              </a:spcBef>
              <a:spcAft>
                <a:spcPts val="0"/>
              </a:spcAft>
              <a:buClr>
                <a:schemeClr val="dk1"/>
              </a:buClr>
              <a:buSzPts val="1600"/>
              <a:buFont typeface="Times New Roman"/>
              <a:buNone/>
              <a:defRPr sz="1600" b="1"/>
            </a:lvl9pPr>
          </a:lstStyle>
          <a:p>
            <a:endParaRPr/>
          </a:p>
        </p:txBody>
      </p:sp>
      <p:sp>
        <p:nvSpPr>
          <p:cNvPr id="53" name="Google Shape;53;p8"/>
          <p:cNvSpPr txBox="1">
            <a:spLocks noGrp="1"/>
          </p:cNvSpPr>
          <p:nvPr>
            <p:ph type="body" idx="2"/>
          </p:nvPr>
        </p:nvSpPr>
        <p:spPr>
          <a:xfrm>
            <a:off x="2193925" y="10439400"/>
            <a:ext cx="19392900" cy="18965863"/>
          </a:xfrm>
          <a:prstGeom prst="rect">
            <a:avLst/>
          </a:prstGeom>
          <a:noFill/>
          <a:ln>
            <a:noFill/>
          </a:ln>
        </p:spPr>
        <p:txBody>
          <a:bodyPr spcFirstLastPara="1" wrap="square" lIns="307575" tIns="153775" rIns="307575" bIns="153775" anchor="t" anchorCtr="0">
            <a:noAutofit/>
          </a:bodyPr>
          <a:lstStyle>
            <a:lvl1pPr marL="457200" lvl="0" indent="-381000" algn="l">
              <a:spcBef>
                <a:spcPts val="480"/>
              </a:spcBef>
              <a:spcAft>
                <a:spcPts val="0"/>
              </a:spcAft>
              <a:buClr>
                <a:schemeClr val="dk1"/>
              </a:buClr>
              <a:buSzPts val="2400"/>
              <a:buFont typeface="Times New Roman"/>
              <a:buChar char="•"/>
              <a:defRPr sz="2400"/>
            </a:lvl1pPr>
            <a:lvl2pPr marL="914400" lvl="1" indent="-355600" algn="l">
              <a:spcBef>
                <a:spcPts val="400"/>
              </a:spcBef>
              <a:spcAft>
                <a:spcPts val="0"/>
              </a:spcAft>
              <a:buClr>
                <a:schemeClr val="dk1"/>
              </a:buClr>
              <a:buSzPts val="2000"/>
              <a:buFont typeface="Times New Roman"/>
              <a:buChar char="–"/>
              <a:defRPr sz="2000"/>
            </a:lvl2pPr>
            <a:lvl3pPr marL="1371600" lvl="2" indent="-342900" algn="l">
              <a:spcBef>
                <a:spcPts val="360"/>
              </a:spcBef>
              <a:spcAft>
                <a:spcPts val="0"/>
              </a:spcAft>
              <a:buClr>
                <a:schemeClr val="dk1"/>
              </a:buClr>
              <a:buSzPts val="1800"/>
              <a:buFont typeface="Times New Roman"/>
              <a:buChar char="•"/>
              <a:defRPr sz="1800"/>
            </a:lvl3pPr>
            <a:lvl4pPr marL="1828800" lvl="3" indent="-330200" algn="l">
              <a:spcBef>
                <a:spcPts val="320"/>
              </a:spcBef>
              <a:spcAft>
                <a:spcPts val="0"/>
              </a:spcAft>
              <a:buClr>
                <a:schemeClr val="dk1"/>
              </a:buClr>
              <a:buSzPts val="1600"/>
              <a:buFont typeface="Times New Roman"/>
              <a:buChar char="–"/>
              <a:defRPr sz="1600"/>
            </a:lvl4pPr>
            <a:lvl5pPr marL="2286000" lvl="4" indent="-330200" algn="l">
              <a:spcBef>
                <a:spcPts val="320"/>
              </a:spcBef>
              <a:spcAft>
                <a:spcPts val="0"/>
              </a:spcAft>
              <a:buClr>
                <a:schemeClr val="dk1"/>
              </a:buClr>
              <a:buSzPts val="1600"/>
              <a:buFont typeface="Times New Roman"/>
              <a:buChar char="»"/>
              <a:defRPr sz="1600"/>
            </a:lvl5pPr>
            <a:lvl6pPr marL="2743200" lvl="5" indent="-330200" algn="l">
              <a:spcBef>
                <a:spcPts val="320"/>
              </a:spcBef>
              <a:spcAft>
                <a:spcPts val="0"/>
              </a:spcAft>
              <a:buClr>
                <a:schemeClr val="dk1"/>
              </a:buClr>
              <a:buSzPts val="1600"/>
              <a:buFont typeface="Times New Roman"/>
              <a:buChar char="»"/>
              <a:defRPr sz="1600"/>
            </a:lvl6pPr>
            <a:lvl7pPr marL="3200400" lvl="6" indent="-330200" algn="l">
              <a:spcBef>
                <a:spcPts val="320"/>
              </a:spcBef>
              <a:spcAft>
                <a:spcPts val="0"/>
              </a:spcAft>
              <a:buClr>
                <a:schemeClr val="dk1"/>
              </a:buClr>
              <a:buSzPts val="1600"/>
              <a:buFont typeface="Times New Roman"/>
              <a:buChar char="»"/>
              <a:defRPr sz="1600"/>
            </a:lvl7pPr>
            <a:lvl8pPr marL="3657600" lvl="7" indent="-330200" algn="l">
              <a:spcBef>
                <a:spcPts val="320"/>
              </a:spcBef>
              <a:spcAft>
                <a:spcPts val="0"/>
              </a:spcAft>
              <a:buClr>
                <a:schemeClr val="dk1"/>
              </a:buClr>
              <a:buSzPts val="1600"/>
              <a:buFont typeface="Times New Roman"/>
              <a:buChar char="»"/>
              <a:defRPr sz="1600"/>
            </a:lvl8pPr>
            <a:lvl9pPr marL="4114800" lvl="8" indent="-330200" algn="l">
              <a:spcBef>
                <a:spcPts val="320"/>
              </a:spcBef>
              <a:spcAft>
                <a:spcPts val="0"/>
              </a:spcAft>
              <a:buClr>
                <a:schemeClr val="dk1"/>
              </a:buClr>
              <a:buSzPts val="1600"/>
              <a:buFont typeface="Times New Roman"/>
              <a:buChar char="»"/>
              <a:defRPr sz="1600"/>
            </a:lvl9pPr>
          </a:lstStyle>
          <a:p>
            <a:endParaRPr/>
          </a:p>
        </p:txBody>
      </p:sp>
      <p:sp>
        <p:nvSpPr>
          <p:cNvPr id="54" name="Google Shape;54;p8"/>
          <p:cNvSpPr txBox="1">
            <a:spLocks noGrp="1"/>
          </p:cNvSpPr>
          <p:nvPr>
            <p:ph type="body" idx="3"/>
          </p:nvPr>
        </p:nvSpPr>
        <p:spPr>
          <a:xfrm>
            <a:off x="22296438" y="7369175"/>
            <a:ext cx="19400837" cy="3070225"/>
          </a:xfrm>
          <a:prstGeom prst="rect">
            <a:avLst/>
          </a:prstGeom>
          <a:noFill/>
          <a:ln>
            <a:noFill/>
          </a:ln>
        </p:spPr>
        <p:txBody>
          <a:bodyPr spcFirstLastPara="1" wrap="square" lIns="307575" tIns="153775" rIns="307575" bIns="153775" anchor="b" anchorCtr="0">
            <a:noAutofit/>
          </a:bodyPr>
          <a:lstStyle>
            <a:lvl1pPr marL="457200" lvl="0" indent="-228600" algn="l">
              <a:spcBef>
                <a:spcPts val="480"/>
              </a:spcBef>
              <a:spcAft>
                <a:spcPts val="0"/>
              </a:spcAft>
              <a:buClr>
                <a:schemeClr val="dk1"/>
              </a:buClr>
              <a:buSzPts val="2400"/>
              <a:buFont typeface="Times New Roman"/>
              <a:buNone/>
              <a:defRPr sz="2400" b="1"/>
            </a:lvl1pPr>
            <a:lvl2pPr marL="914400" lvl="1" indent="-228600" algn="l">
              <a:spcBef>
                <a:spcPts val="400"/>
              </a:spcBef>
              <a:spcAft>
                <a:spcPts val="0"/>
              </a:spcAft>
              <a:buClr>
                <a:schemeClr val="dk1"/>
              </a:buClr>
              <a:buSzPts val="2000"/>
              <a:buFont typeface="Times New Roman"/>
              <a:buNone/>
              <a:defRPr sz="2000" b="1"/>
            </a:lvl2pPr>
            <a:lvl3pPr marL="1371600" lvl="2" indent="-228600" algn="l">
              <a:spcBef>
                <a:spcPts val="360"/>
              </a:spcBef>
              <a:spcAft>
                <a:spcPts val="0"/>
              </a:spcAft>
              <a:buClr>
                <a:schemeClr val="dk1"/>
              </a:buClr>
              <a:buSzPts val="1800"/>
              <a:buFont typeface="Times New Roman"/>
              <a:buNone/>
              <a:defRPr sz="1800" b="1"/>
            </a:lvl3pPr>
            <a:lvl4pPr marL="1828800" lvl="3" indent="-228600" algn="l">
              <a:spcBef>
                <a:spcPts val="320"/>
              </a:spcBef>
              <a:spcAft>
                <a:spcPts val="0"/>
              </a:spcAft>
              <a:buClr>
                <a:schemeClr val="dk1"/>
              </a:buClr>
              <a:buSzPts val="1600"/>
              <a:buFont typeface="Times New Roman"/>
              <a:buNone/>
              <a:defRPr sz="1600" b="1"/>
            </a:lvl4pPr>
            <a:lvl5pPr marL="2286000" lvl="4" indent="-228600" algn="l">
              <a:spcBef>
                <a:spcPts val="320"/>
              </a:spcBef>
              <a:spcAft>
                <a:spcPts val="0"/>
              </a:spcAft>
              <a:buClr>
                <a:schemeClr val="dk1"/>
              </a:buClr>
              <a:buSzPts val="1600"/>
              <a:buFont typeface="Times New Roman"/>
              <a:buNone/>
              <a:defRPr sz="1600" b="1"/>
            </a:lvl5pPr>
            <a:lvl6pPr marL="2743200" lvl="5" indent="-228600" algn="l">
              <a:spcBef>
                <a:spcPts val="320"/>
              </a:spcBef>
              <a:spcAft>
                <a:spcPts val="0"/>
              </a:spcAft>
              <a:buClr>
                <a:schemeClr val="dk1"/>
              </a:buClr>
              <a:buSzPts val="1600"/>
              <a:buFont typeface="Times New Roman"/>
              <a:buNone/>
              <a:defRPr sz="1600" b="1"/>
            </a:lvl6pPr>
            <a:lvl7pPr marL="3200400" lvl="6" indent="-228600" algn="l">
              <a:spcBef>
                <a:spcPts val="320"/>
              </a:spcBef>
              <a:spcAft>
                <a:spcPts val="0"/>
              </a:spcAft>
              <a:buClr>
                <a:schemeClr val="dk1"/>
              </a:buClr>
              <a:buSzPts val="1600"/>
              <a:buFont typeface="Times New Roman"/>
              <a:buNone/>
              <a:defRPr sz="1600" b="1"/>
            </a:lvl7pPr>
            <a:lvl8pPr marL="3657600" lvl="7" indent="-228600" algn="l">
              <a:spcBef>
                <a:spcPts val="320"/>
              </a:spcBef>
              <a:spcAft>
                <a:spcPts val="0"/>
              </a:spcAft>
              <a:buClr>
                <a:schemeClr val="dk1"/>
              </a:buClr>
              <a:buSzPts val="1600"/>
              <a:buFont typeface="Times New Roman"/>
              <a:buNone/>
              <a:defRPr sz="1600" b="1"/>
            </a:lvl8pPr>
            <a:lvl9pPr marL="4114800" lvl="8" indent="-228600" algn="l">
              <a:spcBef>
                <a:spcPts val="320"/>
              </a:spcBef>
              <a:spcAft>
                <a:spcPts val="0"/>
              </a:spcAft>
              <a:buClr>
                <a:schemeClr val="dk1"/>
              </a:buClr>
              <a:buSzPts val="1600"/>
              <a:buFont typeface="Times New Roman"/>
              <a:buNone/>
              <a:defRPr sz="1600" b="1"/>
            </a:lvl9pPr>
          </a:lstStyle>
          <a:p>
            <a:endParaRPr/>
          </a:p>
        </p:txBody>
      </p:sp>
      <p:sp>
        <p:nvSpPr>
          <p:cNvPr id="55" name="Google Shape;55;p8"/>
          <p:cNvSpPr txBox="1">
            <a:spLocks noGrp="1"/>
          </p:cNvSpPr>
          <p:nvPr>
            <p:ph type="body" idx="4"/>
          </p:nvPr>
        </p:nvSpPr>
        <p:spPr>
          <a:xfrm>
            <a:off x="22296438" y="10439400"/>
            <a:ext cx="19400837" cy="18965863"/>
          </a:xfrm>
          <a:prstGeom prst="rect">
            <a:avLst/>
          </a:prstGeom>
          <a:noFill/>
          <a:ln>
            <a:noFill/>
          </a:ln>
        </p:spPr>
        <p:txBody>
          <a:bodyPr spcFirstLastPara="1" wrap="square" lIns="307575" tIns="153775" rIns="307575" bIns="153775" anchor="t" anchorCtr="0">
            <a:noAutofit/>
          </a:bodyPr>
          <a:lstStyle>
            <a:lvl1pPr marL="457200" lvl="0" indent="-381000" algn="l">
              <a:spcBef>
                <a:spcPts val="480"/>
              </a:spcBef>
              <a:spcAft>
                <a:spcPts val="0"/>
              </a:spcAft>
              <a:buClr>
                <a:schemeClr val="dk1"/>
              </a:buClr>
              <a:buSzPts val="2400"/>
              <a:buFont typeface="Times New Roman"/>
              <a:buChar char="•"/>
              <a:defRPr sz="2400"/>
            </a:lvl1pPr>
            <a:lvl2pPr marL="914400" lvl="1" indent="-355600" algn="l">
              <a:spcBef>
                <a:spcPts val="400"/>
              </a:spcBef>
              <a:spcAft>
                <a:spcPts val="0"/>
              </a:spcAft>
              <a:buClr>
                <a:schemeClr val="dk1"/>
              </a:buClr>
              <a:buSzPts val="2000"/>
              <a:buFont typeface="Times New Roman"/>
              <a:buChar char="–"/>
              <a:defRPr sz="2000"/>
            </a:lvl2pPr>
            <a:lvl3pPr marL="1371600" lvl="2" indent="-342900" algn="l">
              <a:spcBef>
                <a:spcPts val="360"/>
              </a:spcBef>
              <a:spcAft>
                <a:spcPts val="0"/>
              </a:spcAft>
              <a:buClr>
                <a:schemeClr val="dk1"/>
              </a:buClr>
              <a:buSzPts val="1800"/>
              <a:buFont typeface="Times New Roman"/>
              <a:buChar char="•"/>
              <a:defRPr sz="1800"/>
            </a:lvl3pPr>
            <a:lvl4pPr marL="1828800" lvl="3" indent="-330200" algn="l">
              <a:spcBef>
                <a:spcPts val="320"/>
              </a:spcBef>
              <a:spcAft>
                <a:spcPts val="0"/>
              </a:spcAft>
              <a:buClr>
                <a:schemeClr val="dk1"/>
              </a:buClr>
              <a:buSzPts val="1600"/>
              <a:buFont typeface="Times New Roman"/>
              <a:buChar char="–"/>
              <a:defRPr sz="1600"/>
            </a:lvl4pPr>
            <a:lvl5pPr marL="2286000" lvl="4" indent="-330200" algn="l">
              <a:spcBef>
                <a:spcPts val="320"/>
              </a:spcBef>
              <a:spcAft>
                <a:spcPts val="0"/>
              </a:spcAft>
              <a:buClr>
                <a:schemeClr val="dk1"/>
              </a:buClr>
              <a:buSzPts val="1600"/>
              <a:buFont typeface="Times New Roman"/>
              <a:buChar char="»"/>
              <a:defRPr sz="1600"/>
            </a:lvl5pPr>
            <a:lvl6pPr marL="2743200" lvl="5" indent="-330200" algn="l">
              <a:spcBef>
                <a:spcPts val="320"/>
              </a:spcBef>
              <a:spcAft>
                <a:spcPts val="0"/>
              </a:spcAft>
              <a:buClr>
                <a:schemeClr val="dk1"/>
              </a:buClr>
              <a:buSzPts val="1600"/>
              <a:buFont typeface="Times New Roman"/>
              <a:buChar char="»"/>
              <a:defRPr sz="1600"/>
            </a:lvl6pPr>
            <a:lvl7pPr marL="3200400" lvl="6" indent="-330200" algn="l">
              <a:spcBef>
                <a:spcPts val="320"/>
              </a:spcBef>
              <a:spcAft>
                <a:spcPts val="0"/>
              </a:spcAft>
              <a:buClr>
                <a:schemeClr val="dk1"/>
              </a:buClr>
              <a:buSzPts val="1600"/>
              <a:buFont typeface="Times New Roman"/>
              <a:buChar char="»"/>
              <a:defRPr sz="1600"/>
            </a:lvl7pPr>
            <a:lvl8pPr marL="3657600" lvl="7" indent="-330200" algn="l">
              <a:spcBef>
                <a:spcPts val="320"/>
              </a:spcBef>
              <a:spcAft>
                <a:spcPts val="0"/>
              </a:spcAft>
              <a:buClr>
                <a:schemeClr val="dk1"/>
              </a:buClr>
              <a:buSzPts val="1600"/>
              <a:buFont typeface="Times New Roman"/>
              <a:buChar char="»"/>
              <a:defRPr sz="1600"/>
            </a:lvl8pPr>
            <a:lvl9pPr marL="4114800" lvl="8" indent="-330200" algn="l">
              <a:spcBef>
                <a:spcPts val="320"/>
              </a:spcBef>
              <a:spcAft>
                <a:spcPts val="0"/>
              </a:spcAft>
              <a:buClr>
                <a:schemeClr val="dk1"/>
              </a:buClr>
              <a:buSzPts val="1600"/>
              <a:buFont typeface="Times New Roman"/>
              <a:buChar char="»"/>
              <a:defRPr sz="1600"/>
            </a:lvl9pPr>
          </a:lstStyle>
          <a:p>
            <a:endParaRPr/>
          </a:p>
        </p:txBody>
      </p:sp>
      <p:sp>
        <p:nvSpPr>
          <p:cNvPr id="56" name="Google Shape;56;p8"/>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3290887" y="2924175"/>
            <a:ext cx="37309424" cy="5489575"/>
          </a:xfrm>
          <a:prstGeom prst="rect">
            <a:avLst/>
          </a:prstGeom>
          <a:noFill/>
          <a:ln>
            <a:noFill/>
          </a:ln>
        </p:spPr>
        <p:txBody>
          <a:bodyPr spcFirstLastPara="1" wrap="square" lIns="307575" tIns="153775" rIns="307575" bIns="15377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1" name="Google Shape;61;p9"/>
          <p:cNvSpPr txBox="1">
            <a:spLocks noGrp="1"/>
          </p:cNvSpPr>
          <p:nvPr>
            <p:ph type="body" idx="1"/>
          </p:nvPr>
        </p:nvSpPr>
        <p:spPr>
          <a:xfrm>
            <a:off x="3290888" y="9513888"/>
            <a:ext cx="18578512" cy="19746912"/>
          </a:xfrm>
          <a:prstGeom prst="rect">
            <a:avLst/>
          </a:prstGeom>
          <a:noFill/>
          <a:ln>
            <a:noFill/>
          </a:ln>
        </p:spPr>
        <p:txBody>
          <a:bodyPr spcFirstLastPara="1" wrap="square" lIns="307575" tIns="153775" rIns="307575" bIns="153775" anchor="t" anchorCtr="0">
            <a:noAutofit/>
          </a:bodyPr>
          <a:lstStyle>
            <a:lvl1pPr marL="457200" lvl="0" indent="-406400" algn="l">
              <a:spcBef>
                <a:spcPts val="560"/>
              </a:spcBef>
              <a:spcAft>
                <a:spcPts val="0"/>
              </a:spcAft>
              <a:buClr>
                <a:schemeClr val="dk1"/>
              </a:buClr>
              <a:buSzPts val="2800"/>
              <a:buFont typeface="Times New Roman"/>
              <a:buChar char="•"/>
              <a:defRPr sz="2800"/>
            </a:lvl1pPr>
            <a:lvl2pPr marL="914400" lvl="1" indent="-381000" algn="l">
              <a:spcBef>
                <a:spcPts val="480"/>
              </a:spcBef>
              <a:spcAft>
                <a:spcPts val="0"/>
              </a:spcAft>
              <a:buClr>
                <a:schemeClr val="dk1"/>
              </a:buClr>
              <a:buSzPts val="2400"/>
              <a:buFont typeface="Times New Roman"/>
              <a:buChar char="–"/>
              <a:defRPr sz="2400"/>
            </a:lvl2pPr>
            <a:lvl3pPr marL="1371600" lvl="2" indent="-355600" algn="l">
              <a:spcBef>
                <a:spcPts val="400"/>
              </a:spcBef>
              <a:spcAft>
                <a:spcPts val="0"/>
              </a:spcAft>
              <a:buClr>
                <a:schemeClr val="dk1"/>
              </a:buClr>
              <a:buSzPts val="2000"/>
              <a:buFont typeface="Times New Roman"/>
              <a:buChar char="•"/>
              <a:defRPr sz="2000"/>
            </a:lvl3pPr>
            <a:lvl4pPr marL="1828800" lvl="3" indent="-342900" algn="l">
              <a:spcBef>
                <a:spcPts val="360"/>
              </a:spcBef>
              <a:spcAft>
                <a:spcPts val="0"/>
              </a:spcAft>
              <a:buClr>
                <a:schemeClr val="dk1"/>
              </a:buClr>
              <a:buSzPts val="1800"/>
              <a:buFont typeface="Times New Roman"/>
              <a:buChar char="–"/>
              <a:defRPr sz="1800"/>
            </a:lvl4pPr>
            <a:lvl5pPr marL="2286000" lvl="4" indent="-342900" algn="l">
              <a:spcBef>
                <a:spcPts val="360"/>
              </a:spcBef>
              <a:spcAft>
                <a:spcPts val="0"/>
              </a:spcAft>
              <a:buClr>
                <a:schemeClr val="dk1"/>
              </a:buClr>
              <a:buSzPts val="1800"/>
              <a:buFont typeface="Times New Roman"/>
              <a:buChar char="»"/>
              <a:defRPr sz="1800"/>
            </a:lvl5pPr>
            <a:lvl6pPr marL="2743200" lvl="5" indent="-342900" algn="l">
              <a:spcBef>
                <a:spcPts val="360"/>
              </a:spcBef>
              <a:spcAft>
                <a:spcPts val="0"/>
              </a:spcAft>
              <a:buClr>
                <a:schemeClr val="dk1"/>
              </a:buClr>
              <a:buSzPts val="1800"/>
              <a:buFont typeface="Times New Roman"/>
              <a:buChar char="»"/>
              <a:defRPr sz="1800"/>
            </a:lvl6pPr>
            <a:lvl7pPr marL="3200400" lvl="6" indent="-342900" algn="l">
              <a:spcBef>
                <a:spcPts val="360"/>
              </a:spcBef>
              <a:spcAft>
                <a:spcPts val="0"/>
              </a:spcAft>
              <a:buClr>
                <a:schemeClr val="dk1"/>
              </a:buClr>
              <a:buSzPts val="1800"/>
              <a:buFont typeface="Times New Roman"/>
              <a:buChar char="»"/>
              <a:defRPr sz="1800"/>
            </a:lvl7pPr>
            <a:lvl8pPr marL="3657600" lvl="7" indent="-342900" algn="l">
              <a:spcBef>
                <a:spcPts val="360"/>
              </a:spcBef>
              <a:spcAft>
                <a:spcPts val="0"/>
              </a:spcAft>
              <a:buClr>
                <a:schemeClr val="dk1"/>
              </a:buClr>
              <a:buSzPts val="1800"/>
              <a:buFont typeface="Times New Roman"/>
              <a:buChar char="»"/>
              <a:defRPr sz="1800"/>
            </a:lvl8pPr>
            <a:lvl9pPr marL="4114800" lvl="8" indent="-342900" algn="l">
              <a:spcBef>
                <a:spcPts val="360"/>
              </a:spcBef>
              <a:spcAft>
                <a:spcPts val="0"/>
              </a:spcAft>
              <a:buClr>
                <a:schemeClr val="dk1"/>
              </a:buClr>
              <a:buSzPts val="1800"/>
              <a:buFont typeface="Times New Roman"/>
              <a:buChar char="»"/>
              <a:defRPr sz="1800"/>
            </a:lvl9pPr>
          </a:lstStyle>
          <a:p>
            <a:endParaRPr/>
          </a:p>
        </p:txBody>
      </p:sp>
      <p:sp>
        <p:nvSpPr>
          <p:cNvPr id="62" name="Google Shape;62;p9"/>
          <p:cNvSpPr txBox="1">
            <a:spLocks noGrp="1"/>
          </p:cNvSpPr>
          <p:nvPr>
            <p:ph type="body" idx="2"/>
          </p:nvPr>
        </p:nvSpPr>
        <p:spPr>
          <a:xfrm>
            <a:off x="22021800" y="9513888"/>
            <a:ext cx="18578513" cy="19746912"/>
          </a:xfrm>
          <a:prstGeom prst="rect">
            <a:avLst/>
          </a:prstGeom>
          <a:noFill/>
          <a:ln>
            <a:noFill/>
          </a:ln>
        </p:spPr>
        <p:txBody>
          <a:bodyPr spcFirstLastPara="1" wrap="square" lIns="307575" tIns="153775" rIns="307575" bIns="153775" anchor="t" anchorCtr="0">
            <a:noAutofit/>
          </a:bodyPr>
          <a:lstStyle>
            <a:lvl1pPr marL="457200" lvl="0" indent="-406400" algn="l">
              <a:spcBef>
                <a:spcPts val="560"/>
              </a:spcBef>
              <a:spcAft>
                <a:spcPts val="0"/>
              </a:spcAft>
              <a:buClr>
                <a:schemeClr val="dk1"/>
              </a:buClr>
              <a:buSzPts val="2800"/>
              <a:buFont typeface="Times New Roman"/>
              <a:buChar char="•"/>
              <a:defRPr sz="2800"/>
            </a:lvl1pPr>
            <a:lvl2pPr marL="914400" lvl="1" indent="-381000" algn="l">
              <a:spcBef>
                <a:spcPts val="480"/>
              </a:spcBef>
              <a:spcAft>
                <a:spcPts val="0"/>
              </a:spcAft>
              <a:buClr>
                <a:schemeClr val="dk1"/>
              </a:buClr>
              <a:buSzPts val="2400"/>
              <a:buFont typeface="Times New Roman"/>
              <a:buChar char="–"/>
              <a:defRPr sz="2400"/>
            </a:lvl2pPr>
            <a:lvl3pPr marL="1371600" lvl="2" indent="-355600" algn="l">
              <a:spcBef>
                <a:spcPts val="400"/>
              </a:spcBef>
              <a:spcAft>
                <a:spcPts val="0"/>
              </a:spcAft>
              <a:buClr>
                <a:schemeClr val="dk1"/>
              </a:buClr>
              <a:buSzPts val="2000"/>
              <a:buFont typeface="Times New Roman"/>
              <a:buChar char="•"/>
              <a:defRPr sz="2000"/>
            </a:lvl3pPr>
            <a:lvl4pPr marL="1828800" lvl="3" indent="-342900" algn="l">
              <a:spcBef>
                <a:spcPts val="360"/>
              </a:spcBef>
              <a:spcAft>
                <a:spcPts val="0"/>
              </a:spcAft>
              <a:buClr>
                <a:schemeClr val="dk1"/>
              </a:buClr>
              <a:buSzPts val="1800"/>
              <a:buFont typeface="Times New Roman"/>
              <a:buChar char="–"/>
              <a:defRPr sz="1800"/>
            </a:lvl4pPr>
            <a:lvl5pPr marL="2286000" lvl="4" indent="-342900" algn="l">
              <a:spcBef>
                <a:spcPts val="360"/>
              </a:spcBef>
              <a:spcAft>
                <a:spcPts val="0"/>
              </a:spcAft>
              <a:buClr>
                <a:schemeClr val="dk1"/>
              </a:buClr>
              <a:buSzPts val="1800"/>
              <a:buFont typeface="Times New Roman"/>
              <a:buChar char="»"/>
              <a:defRPr sz="1800"/>
            </a:lvl5pPr>
            <a:lvl6pPr marL="2743200" lvl="5" indent="-342900" algn="l">
              <a:spcBef>
                <a:spcPts val="360"/>
              </a:spcBef>
              <a:spcAft>
                <a:spcPts val="0"/>
              </a:spcAft>
              <a:buClr>
                <a:schemeClr val="dk1"/>
              </a:buClr>
              <a:buSzPts val="1800"/>
              <a:buFont typeface="Times New Roman"/>
              <a:buChar char="»"/>
              <a:defRPr sz="1800"/>
            </a:lvl6pPr>
            <a:lvl7pPr marL="3200400" lvl="6" indent="-342900" algn="l">
              <a:spcBef>
                <a:spcPts val="360"/>
              </a:spcBef>
              <a:spcAft>
                <a:spcPts val="0"/>
              </a:spcAft>
              <a:buClr>
                <a:schemeClr val="dk1"/>
              </a:buClr>
              <a:buSzPts val="1800"/>
              <a:buFont typeface="Times New Roman"/>
              <a:buChar char="»"/>
              <a:defRPr sz="1800"/>
            </a:lvl7pPr>
            <a:lvl8pPr marL="3657600" lvl="7" indent="-342900" algn="l">
              <a:spcBef>
                <a:spcPts val="360"/>
              </a:spcBef>
              <a:spcAft>
                <a:spcPts val="0"/>
              </a:spcAft>
              <a:buClr>
                <a:schemeClr val="dk1"/>
              </a:buClr>
              <a:buSzPts val="1800"/>
              <a:buFont typeface="Times New Roman"/>
              <a:buChar char="»"/>
              <a:defRPr sz="1800"/>
            </a:lvl8pPr>
            <a:lvl9pPr marL="4114800" lvl="8" indent="-342900" algn="l">
              <a:spcBef>
                <a:spcPts val="360"/>
              </a:spcBef>
              <a:spcAft>
                <a:spcPts val="0"/>
              </a:spcAft>
              <a:buClr>
                <a:schemeClr val="dk1"/>
              </a:buClr>
              <a:buSzPts val="1800"/>
              <a:buFont typeface="Times New Roman"/>
              <a:buChar char="»"/>
              <a:defRPr sz="1800"/>
            </a:lvl9pPr>
          </a:lstStyle>
          <a:p>
            <a:endParaRPr/>
          </a:p>
        </p:txBody>
      </p:sp>
      <p:sp>
        <p:nvSpPr>
          <p:cNvPr id="63" name="Google Shape;63;p9"/>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9"/>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3467100" y="21153438"/>
            <a:ext cx="37307839" cy="6537325"/>
          </a:xfrm>
          <a:prstGeom prst="rect">
            <a:avLst/>
          </a:prstGeom>
          <a:noFill/>
          <a:ln>
            <a:noFill/>
          </a:ln>
        </p:spPr>
        <p:txBody>
          <a:bodyPr spcFirstLastPara="1" wrap="square" lIns="307575" tIns="153775" rIns="307575" bIns="153775"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8" name="Google Shape;68;p10"/>
          <p:cNvSpPr txBox="1">
            <a:spLocks noGrp="1"/>
          </p:cNvSpPr>
          <p:nvPr>
            <p:ph type="body" idx="1"/>
          </p:nvPr>
        </p:nvSpPr>
        <p:spPr>
          <a:xfrm>
            <a:off x="3467100" y="13952538"/>
            <a:ext cx="37307839" cy="7200900"/>
          </a:xfrm>
          <a:prstGeom prst="rect">
            <a:avLst/>
          </a:prstGeom>
          <a:noFill/>
          <a:ln>
            <a:noFill/>
          </a:ln>
        </p:spPr>
        <p:txBody>
          <a:bodyPr spcFirstLastPara="1" wrap="square" lIns="307575" tIns="153775" rIns="307575" bIns="153775" anchor="b" anchorCtr="0">
            <a:noAutofit/>
          </a:bodyPr>
          <a:lstStyle>
            <a:lvl1pPr marL="457200" lvl="0" indent="-228600" algn="l">
              <a:spcBef>
                <a:spcPts val="400"/>
              </a:spcBef>
              <a:spcAft>
                <a:spcPts val="0"/>
              </a:spcAft>
              <a:buClr>
                <a:schemeClr val="dk1"/>
              </a:buClr>
              <a:buSzPts val="2000"/>
              <a:buFont typeface="Times New Roman"/>
              <a:buNone/>
              <a:defRPr sz="2000"/>
            </a:lvl1pPr>
            <a:lvl2pPr marL="914400" lvl="1" indent="-228600" algn="l">
              <a:spcBef>
                <a:spcPts val="360"/>
              </a:spcBef>
              <a:spcAft>
                <a:spcPts val="0"/>
              </a:spcAft>
              <a:buClr>
                <a:schemeClr val="dk1"/>
              </a:buClr>
              <a:buSzPts val="1800"/>
              <a:buFont typeface="Times New Roman"/>
              <a:buNone/>
              <a:defRPr sz="1800"/>
            </a:lvl2pPr>
            <a:lvl3pPr marL="1371600" lvl="2" indent="-228600" algn="l">
              <a:spcBef>
                <a:spcPts val="320"/>
              </a:spcBef>
              <a:spcAft>
                <a:spcPts val="0"/>
              </a:spcAft>
              <a:buClr>
                <a:schemeClr val="dk1"/>
              </a:buClr>
              <a:buSzPts val="1600"/>
              <a:buFont typeface="Times New Roman"/>
              <a:buNone/>
              <a:defRPr sz="1600"/>
            </a:lvl3pPr>
            <a:lvl4pPr marL="1828800" lvl="3" indent="-228600" algn="l">
              <a:spcBef>
                <a:spcPts val="280"/>
              </a:spcBef>
              <a:spcAft>
                <a:spcPts val="0"/>
              </a:spcAft>
              <a:buClr>
                <a:schemeClr val="dk1"/>
              </a:buClr>
              <a:buSzPts val="1400"/>
              <a:buFont typeface="Times New Roman"/>
              <a:buNone/>
              <a:defRPr sz="1400"/>
            </a:lvl4pPr>
            <a:lvl5pPr marL="2286000" lvl="4" indent="-228600" algn="l">
              <a:spcBef>
                <a:spcPts val="280"/>
              </a:spcBef>
              <a:spcAft>
                <a:spcPts val="0"/>
              </a:spcAft>
              <a:buClr>
                <a:schemeClr val="dk1"/>
              </a:buClr>
              <a:buSzPts val="1400"/>
              <a:buFont typeface="Times New Roman"/>
              <a:buNone/>
              <a:defRPr sz="1400"/>
            </a:lvl5pPr>
            <a:lvl6pPr marL="2743200" lvl="5" indent="-228600" algn="l">
              <a:spcBef>
                <a:spcPts val="280"/>
              </a:spcBef>
              <a:spcAft>
                <a:spcPts val="0"/>
              </a:spcAft>
              <a:buClr>
                <a:schemeClr val="dk1"/>
              </a:buClr>
              <a:buSzPts val="1400"/>
              <a:buFont typeface="Times New Roman"/>
              <a:buNone/>
              <a:defRPr sz="1400"/>
            </a:lvl6pPr>
            <a:lvl7pPr marL="3200400" lvl="6" indent="-228600" algn="l">
              <a:spcBef>
                <a:spcPts val="280"/>
              </a:spcBef>
              <a:spcAft>
                <a:spcPts val="0"/>
              </a:spcAft>
              <a:buClr>
                <a:schemeClr val="dk1"/>
              </a:buClr>
              <a:buSzPts val="1400"/>
              <a:buFont typeface="Times New Roman"/>
              <a:buNone/>
              <a:defRPr sz="1400"/>
            </a:lvl7pPr>
            <a:lvl8pPr marL="3657600" lvl="7" indent="-228600" algn="l">
              <a:spcBef>
                <a:spcPts val="280"/>
              </a:spcBef>
              <a:spcAft>
                <a:spcPts val="0"/>
              </a:spcAft>
              <a:buClr>
                <a:schemeClr val="dk1"/>
              </a:buClr>
              <a:buSzPts val="1400"/>
              <a:buFont typeface="Times New Roman"/>
              <a:buNone/>
              <a:defRPr sz="1400"/>
            </a:lvl8pPr>
            <a:lvl9pPr marL="4114800" lvl="8" indent="-228600" algn="l">
              <a:spcBef>
                <a:spcPts val="280"/>
              </a:spcBef>
              <a:spcAft>
                <a:spcPts val="0"/>
              </a:spcAft>
              <a:buClr>
                <a:schemeClr val="dk1"/>
              </a:buClr>
              <a:buSzPts val="1400"/>
              <a:buFont typeface="Times New Roman"/>
              <a:buNone/>
              <a:defRPr sz="1400"/>
            </a:lvl9pPr>
          </a:lstStyle>
          <a:p>
            <a:endParaRPr/>
          </a:p>
        </p:txBody>
      </p:sp>
      <p:sp>
        <p:nvSpPr>
          <p:cNvPr id="69" name="Google Shape;69;p10"/>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8"/>
        <p:cNvGrpSpPr/>
        <p:nvPr/>
      </p:nvGrpSpPr>
      <p:grpSpPr>
        <a:xfrm>
          <a:off x="0" y="0"/>
          <a:ext cx="0" cy="0"/>
          <a:chOff x="0" y="0"/>
          <a:chExt cx="0" cy="0"/>
        </a:xfrm>
      </p:grpSpPr>
      <p:sp>
        <p:nvSpPr>
          <p:cNvPr id="79" name="Google Shape;79;p12"/>
          <p:cNvSpPr txBox="1">
            <a:spLocks noGrp="1"/>
          </p:cNvSpPr>
          <p:nvPr>
            <p:ph type="ctrTitle"/>
          </p:nvPr>
        </p:nvSpPr>
        <p:spPr>
          <a:xfrm>
            <a:off x="3292475" y="10226675"/>
            <a:ext cx="37306249" cy="7054850"/>
          </a:xfrm>
          <a:prstGeom prst="rect">
            <a:avLst/>
          </a:prstGeom>
          <a:noFill/>
          <a:ln>
            <a:noFill/>
          </a:ln>
        </p:spPr>
        <p:txBody>
          <a:bodyPr spcFirstLastPara="1" wrap="square" lIns="307575" tIns="153775" rIns="307575" bIns="15377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2"/>
          <p:cNvSpPr txBox="1">
            <a:spLocks noGrp="1"/>
          </p:cNvSpPr>
          <p:nvPr>
            <p:ph type="subTitle" idx="1"/>
          </p:nvPr>
        </p:nvSpPr>
        <p:spPr>
          <a:xfrm>
            <a:off x="6583363" y="18653125"/>
            <a:ext cx="30724474" cy="8413750"/>
          </a:xfrm>
          <a:prstGeom prst="rect">
            <a:avLst/>
          </a:prstGeom>
          <a:noFill/>
          <a:ln>
            <a:noFill/>
          </a:ln>
        </p:spPr>
        <p:txBody>
          <a:bodyPr spcFirstLastPara="1" wrap="square" lIns="307575" tIns="153775" rIns="307575" bIns="153775" anchor="t" anchorCtr="0">
            <a:noAutofit/>
          </a:bodyPr>
          <a:lstStyle>
            <a:lvl1pPr lvl="0" algn="ctr">
              <a:spcBef>
                <a:spcPts val="2140"/>
              </a:spcBef>
              <a:spcAft>
                <a:spcPts val="0"/>
              </a:spcAft>
              <a:buClr>
                <a:schemeClr val="dk1"/>
              </a:buClr>
              <a:buSzPts val="10700"/>
              <a:buFont typeface="Times New Roman"/>
              <a:buNone/>
              <a:defRPr/>
            </a:lvl1pPr>
            <a:lvl2pPr lvl="1" algn="ctr">
              <a:spcBef>
                <a:spcPts val="1900"/>
              </a:spcBef>
              <a:spcAft>
                <a:spcPts val="0"/>
              </a:spcAft>
              <a:buClr>
                <a:schemeClr val="dk1"/>
              </a:buClr>
              <a:buSzPts val="9500"/>
              <a:buFont typeface="Times New Roman"/>
              <a:buNone/>
              <a:defRPr/>
            </a:lvl2pPr>
            <a:lvl3pPr lvl="2" algn="ctr">
              <a:spcBef>
                <a:spcPts val="1620"/>
              </a:spcBef>
              <a:spcAft>
                <a:spcPts val="0"/>
              </a:spcAft>
              <a:buClr>
                <a:schemeClr val="dk1"/>
              </a:buClr>
              <a:buSzPts val="8100"/>
              <a:buFont typeface="Times New Roman"/>
              <a:buNone/>
              <a:defRPr/>
            </a:lvl3pPr>
            <a:lvl4pPr lvl="3" algn="ctr">
              <a:spcBef>
                <a:spcPts val="1300"/>
              </a:spcBef>
              <a:spcAft>
                <a:spcPts val="0"/>
              </a:spcAft>
              <a:buClr>
                <a:schemeClr val="dk1"/>
              </a:buClr>
              <a:buSzPts val="6500"/>
              <a:buFont typeface="Times New Roman"/>
              <a:buNone/>
              <a:defRPr/>
            </a:lvl4pPr>
            <a:lvl5pPr lvl="4" algn="ctr">
              <a:spcBef>
                <a:spcPts val="1300"/>
              </a:spcBef>
              <a:spcAft>
                <a:spcPts val="0"/>
              </a:spcAft>
              <a:buClr>
                <a:schemeClr val="dk1"/>
              </a:buClr>
              <a:buSzPts val="6500"/>
              <a:buFont typeface="Times New Roman"/>
              <a:buNone/>
              <a:defRPr/>
            </a:lvl5pPr>
            <a:lvl6pPr lvl="5" algn="ctr">
              <a:spcBef>
                <a:spcPts val="1300"/>
              </a:spcBef>
              <a:spcAft>
                <a:spcPts val="0"/>
              </a:spcAft>
              <a:buClr>
                <a:schemeClr val="dk1"/>
              </a:buClr>
              <a:buSzPts val="6500"/>
              <a:buFont typeface="Times New Roman"/>
              <a:buNone/>
              <a:defRPr/>
            </a:lvl6pPr>
            <a:lvl7pPr lvl="6" algn="ctr">
              <a:spcBef>
                <a:spcPts val="1300"/>
              </a:spcBef>
              <a:spcAft>
                <a:spcPts val="0"/>
              </a:spcAft>
              <a:buClr>
                <a:schemeClr val="dk1"/>
              </a:buClr>
              <a:buSzPts val="6500"/>
              <a:buFont typeface="Times New Roman"/>
              <a:buNone/>
              <a:defRPr/>
            </a:lvl7pPr>
            <a:lvl8pPr lvl="7" algn="ctr">
              <a:spcBef>
                <a:spcPts val="1300"/>
              </a:spcBef>
              <a:spcAft>
                <a:spcPts val="0"/>
              </a:spcAft>
              <a:buClr>
                <a:schemeClr val="dk1"/>
              </a:buClr>
              <a:buSzPts val="6500"/>
              <a:buFont typeface="Times New Roman"/>
              <a:buNone/>
              <a:defRPr/>
            </a:lvl8pPr>
            <a:lvl9pPr lvl="8" algn="ctr">
              <a:spcBef>
                <a:spcPts val="1300"/>
              </a:spcBef>
              <a:spcAft>
                <a:spcPts val="0"/>
              </a:spcAft>
              <a:buClr>
                <a:schemeClr val="dk1"/>
              </a:buClr>
              <a:buSzPts val="6500"/>
              <a:buFont typeface="Times New Roman"/>
              <a:buNone/>
              <a:defRPr/>
            </a:lvl9pPr>
          </a:lstStyle>
          <a:p>
            <a:endParaRPr/>
          </a:p>
        </p:txBody>
      </p:sp>
      <p:sp>
        <p:nvSpPr>
          <p:cNvPr id="81" name="Google Shape;81;p12"/>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4700"/>
              <a:buFont typeface="Times New Roman"/>
              <a:buNone/>
              <a:defRPr sz="4700" b="0" i="0" u="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290887" y="2924175"/>
            <a:ext cx="37309424" cy="5489575"/>
          </a:xfrm>
          <a:prstGeom prst="rect">
            <a:avLst/>
          </a:prstGeom>
          <a:noFill/>
          <a:ln>
            <a:noFill/>
          </a:ln>
        </p:spPr>
        <p:txBody>
          <a:bodyPr spcFirstLastPara="1" wrap="square" lIns="307575" tIns="153775" rIns="307575" bIns="153775" anchor="ctr" anchorCtr="0">
            <a:noAutofit/>
          </a:bodyPr>
          <a:lstStyle>
            <a:lvl1pPr marR="0" lvl="0"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4800" b="0" i="0" u="none" strike="noStrike" cap="none">
                <a:solidFill>
                  <a:schemeClr val="dk2"/>
                </a:solidFill>
                <a:latin typeface="Times New Roman"/>
                <a:ea typeface="Times New Roman"/>
                <a:cs typeface="Times New Roman"/>
                <a:sym typeface="Times New Roman"/>
              </a:defRPr>
            </a:lvl9pPr>
          </a:lstStyle>
          <a:p>
            <a:endParaRPr/>
          </a:p>
        </p:txBody>
      </p:sp>
      <p:sp>
        <p:nvSpPr>
          <p:cNvPr id="11" name="Google Shape;11;p1"/>
          <p:cNvSpPr txBox="1">
            <a:spLocks noGrp="1"/>
          </p:cNvSpPr>
          <p:nvPr>
            <p:ph type="body" idx="1"/>
          </p:nvPr>
        </p:nvSpPr>
        <p:spPr>
          <a:xfrm>
            <a:off x="3290887" y="9513887"/>
            <a:ext cx="37309424" cy="19746912"/>
          </a:xfrm>
          <a:prstGeom prst="rect">
            <a:avLst/>
          </a:prstGeom>
          <a:noFill/>
          <a:ln>
            <a:noFill/>
          </a:ln>
        </p:spPr>
        <p:txBody>
          <a:bodyPr spcFirstLastPara="1" wrap="square" lIns="307575" tIns="153775" rIns="307575" bIns="153775" anchor="t" anchorCtr="0">
            <a:noAutofit/>
          </a:bodyPr>
          <a:lstStyle>
            <a:lvl1pPr marL="457200" marR="0" lvl="0" indent="-908050" algn="l" rtl="0">
              <a:spcBef>
                <a:spcPts val="2140"/>
              </a:spcBef>
              <a:spcAft>
                <a:spcPts val="0"/>
              </a:spcAft>
              <a:buClr>
                <a:schemeClr val="dk1"/>
              </a:buClr>
              <a:buSzPts val="10700"/>
              <a:buFont typeface="Times New Roman"/>
              <a:buChar char="•"/>
              <a:defRPr sz="10700" b="0" i="0" u="none" strike="noStrike" cap="none">
                <a:solidFill>
                  <a:schemeClr val="dk1"/>
                </a:solidFill>
                <a:latin typeface="Times New Roman"/>
                <a:ea typeface="Times New Roman"/>
                <a:cs typeface="Times New Roman"/>
                <a:sym typeface="Times New Roman"/>
              </a:defRPr>
            </a:lvl1pPr>
            <a:lvl2pPr marL="914400" marR="0" lvl="1" indent="-831850" algn="l" rtl="0">
              <a:spcBef>
                <a:spcPts val="1900"/>
              </a:spcBef>
              <a:spcAft>
                <a:spcPts val="0"/>
              </a:spcAft>
              <a:buClr>
                <a:schemeClr val="dk1"/>
              </a:buClr>
              <a:buSzPts val="9500"/>
              <a:buFont typeface="Times New Roman"/>
              <a:buChar char="–"/>
              <a:defRPr sz="9500" b="0" i="0" u="none" strike="noStrike" cap="none">
                <a:solidFill>
                  <a:schemeClr val="dk1"/>
                </a:solidFill>
                <a:latin typeface="Times New Roman"/>
                <a:ea typeface="Times New Roman"/>
                <a:cs typeface="Times New Roman"/>
                <a:sym typeface="Times New Roman"/>
              </a:defRPr>
            </a:lvl2pPr>
            <a:lvl3pPr marL="1371600" marR="0" lvl="2" indent="-742950" algn="l" rtl="0">
              <a:spcBef>
                <a:spcPts val="1620"/>
              </a:spcBef>
              <a:spcAft>
                <a:spcPts val="0"/>
              </a:spcAft>
              <a:buClr>
                <a:schemeClr val="dk1"/>
              </a:buClr>
              <a:buSzPts val="8100"/>
              <a:buFont typeface="Times New Roman"/>
              <a:buChar char="•"/>
              <a:defRPr sz="8100" b="0" i="0" u="none" strike="noStrike" cap="none">
                <a:solidFill>
                  <a:schemeClr val="dk1"/>
                </a:solidFill>
                <a:latin typeface="Times New Roman"/>
                <a:ea typeface="Times New Roman"/>
                <a:cs typeface="Times New Roman"/>
                <a:sym typeface="Times New Roman"/>
              </a:defRPr>
            </a:lvl3pPr>
            <a:lvl4pPr marL="1828800" marR="0" lvl="3" indent="-641350" algn="l" rtl="0">
              <a:spcBef>
                <a:spcPts val="1300"/>
              </a:spcBef>
              <a:spcAft>
                <a:spcPts val="0"/>
              </a:spcAft>
              <a:buClr>
                <a:schemeClr val="dk1"/>
              </a:buClr>
              <a:buSzPts val="6500"/>
              <a:buFont typeface="Times New Roman"/>
              <a:buChar char="–"/>
              <a:defRPr sz="6500" b="0" i="0" u="none" strike="noStrike" cap="none">
                <a:solidFill>
                  <a:schemeClr val="dk1"/>
                </a:solidFill>
                <a:latin typeface="Times New Roman"/>
                <a:ea typeface="Times New Roman"/>
                <a:cs typeface="Times New Roman"/>
                <a:sym typeface="Times New Roman"/>
              </a:defRPr>
            </a:lvl4pPr>
            <a:lvl5pPr marL="2286000" marR="0" lvl="4" indent="-641350" algn="l" rtl="0">
              <a:spcBef>
                <a:spcPts val="1300"/>
              </a:spcBef>
              <a:spcAft>
                <a:spcPts val="0"/>
              </a:spcAft>
              <a:buClr>
                <a:schemeClr val="dk1"/>
              </a:buClr>
              <a:buSzPts val="6500"/>
              <a:buFont typeface="Times New Roman"/>
              <a:buChar char="»"/>
              <a:defRPr sz="6500" b="0" i="0" u="none" strike="noStrike" cap="none">
                <a:solidFill>
                  <a:schemeClr val="dk1"/>
                </a:solidFill>
                <a:latin typeface="Times New Roman"/>
                <a:ea typeface="Times New Roman"/>
                <a:cs typeface="Times New Roman"/>
                <a:sym typeface="Times New Roman"/>
              </a:defRPr>
            </a:lvl5pPr>
            <a:lvl6pPr marL="2743200" marR="0" lvl="5" indent="-641350" algn="l" rtl="0">
              <a:spcBef>
                <a:spcPts val="1300"/>
              </a:spcBef>
              <a:spcAft>
                <a:spcPts val="0"/>
              </a:spcAft>
              <a:buClr>
                <a:schemeClr val="dk1"/>
              </a:buClr>
              <a:buSzPts val="6500"/>
              <a:buFont typeface="Times New Roman"/>
              <a:buChar char="»"/>
              <a:defRPr sz="6500" b="0" i="0" u="none" strike="noStrike" cap="none">
                <a:solidFill>
                  <a:schemeClr val="dk1"/>
                </a:solidFill>
                <a:latin typeface="Times New Roman"/>
                <a:ea typeface="Times New Roman"/>
                <a:cs typeface="Times New Roman"/>
                <a:sym typeface="Times New Roman"/>
              </a:defRPr>
            </a:lvl6pPr>
            <a:lvl7pPr marL="3200400" marR="0" lvl="6" indent="-641350" algn="l" rtl="0">
              <a:spcBef>
                <a:spcPts val="1300"/>
              </a:spcBef>
              <a:spcAft>
                <a:spcPts val="0"/>
              </a:spcAft>
              <a:buClr>
                <a:schemeClr val="dk1"/>
              </a:buClr>
              <a:buSzPts val="6500"/>
              <a:buFont typeface="Times New Roman"/>
              <a:buChar char="»"/>
              <a:defRPr sz="6500" b="0" i="0" u="none" strike="noStrike" cap="none">
                <a:solidFill>
                  <a:schemeClr val="dk1"/>
                </a:solidFill>
                <a:latin typeface="Times New Roman"/>
                <a:ea typeface="Times New Roman"/>
                <a:cs typeface="Times New Roman"/>
                <a:sym typeface="Times New Roman"/>
              </a:defRPr>
            </a:lvl7pPr>
            <a:lvl8pPr marL="3657600" marR="0" lvl="7" indent="-641350" algn="l" rtl="0">
              <a:spcBef>
                <a:spcPts val="1300"/>
              </a:spcBef>
              <a:spcAft>
                <a:spcPts val="0"/>
              </a:spcAft>
              <a:buClr>
                <a:schemeClr val="dk1"/>
              </a:buClr>
              <a:buSzPts val="6500"/>
              <a:buFont typeface="Times New Roman"/>
              <a:buChar char="»"/>
              <a:defRPr sz="6500" b="0" i="0" u="none" strike="noStrike" cap="none">
                <a:solidFill>
                  <a:schemeClr val="dk1"/>
                </a:solidFill>
                <a:latin typeface="Times New Roman"/>
                <a:ea typeface="Times New Roman"/>
                <a:cs typeface="Times New Roman"/>
                <a:sym typeface="Times New Roman"/>
              </a:defRPr>
            </a:lvl8pPr>
            <a:lvl9pPr marL="4114800" marR="0" lvl="8" indent="-641350" algn="l" rtl="0">
              <a:spcBef>
                <a:spcPts val="1300"/>
              </a:spcBef>
              <a:spcAft>
                <a:spcPts val="0"/>
              </a:spcAft>
              <a:buClr>
                <a:schemeClr val="dk1"/>
              </a:buClr>
              <a:buSzPts val="6500"/>
              <a:buFont typeface="Times New Roman"/>
              <a:buChar char="»"/>
              <a:defRPr sz="65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1"/>
          <p:cNvSpPr txBox="1">
            <a:spLocks noGrp="1"/>
          </p:cNvSpPr>
          <p:nvPr>
            <p:ph type="dt" idx="10"/>
          </p:nvPr>
        </p:nvSpPr>
        <p:spPr>
          <a:xfrm>
            <a:off x="3290887" y="29994225"/>
            <a:ext cx="9144000" cy="2190750"/>
          </a:xfrm>
          <a:prstGeom prst="rect">
            <a:avLst/>
          </a:prstGeom>
          <a:noFill/>
          <a:ln>
            <a:noFill/>
          </a:ln>
        </p:spPr>
        <p:txBody>
          <a:bodyPr spcFirstLastPara="1" wrap="square" lIns="307575" tIns="153775" rIns="307575" bIns="153775"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1"/>
          <p:cNvSpPr txBox="1">
            <a:spLocks noGrp="1"/>
          </p:cNvSpPr>
          <p:nvPr>
            <p:ph type="ftr" idx="11"/>
          </p:nvPr>
        </p:nvSpPr>
        <p:spPr>
          <a:xfrm>
            <a:off x="14997113" y="29994225"/>
            <a:ext cx="13896976" cy="2190750"/>
          </a:xfrm>
          <a:prstGeom prst="rect">
            <a:avLst/>
          </a:prstGeom>
          <a:noFill/>
          <a:ln>
            <a:noFill/>
          </a:ln>
        </p:spPr>
        <p:txBody>
          <a:bodyPr spcFirstLastPara="1" wrap="square" lIns="307575" tIns="153775" rIns="307575" bIns="153775"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1"/>
          <p:cNvSpPr txBox="1">
            <a:spLocks noGrp="1"/>
          </p:cNvSpPr>
          <p:nvPr>
            <p:ph type="sldNum" idx="12"/>
          </p:nvPr>
        </p:nvSpPr>
        <p:spPr>
          <a:xfrm>
            <a:off x="31456313" y="29994225"/>
            <a:ext cx="9144000" cy="2190750"/>
          </a:xfrm>
          <a:prstGeom prst="rect">
            <a:avLst/>
          </a:prstGeom>
          <a:noFill/>
          <a:ln>
            <a:noFill/>
          </a:ln>
        </p:spPr>
        <p:txBody>
          <a:bodyPr spcFirstLastPara="1" wrap="square" lIns="307575" tIns="153775" rIns="307575" bIns="153775" anchor="t" anchorCtr="0">
            <a:noAutofit/>
          </a:bodyPr>
          <a:lstStyle>
            <a:lvl1pPr marL="0" marR="0" lvl="0"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chemeClr val="dk1"/>
              </a:buClr>
              <a:buSzPts val="4700"/>
              <a:buFont typeface="Times New Roman"/>
              <a:buNone/>
              <a:defRPr sz="47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hyperlink" Target="http://www.wolverinestreetmedicine.org" TargetMode="External"/><Relationship Id="rId7" Type="http://schemas.openxmlformats.org/officeDocument/2006/relationships/image" Target="../media/image4.JPG"/><Relationship Id="rId12"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jpg"/><Relationship Id="rId5" Type="http://schemas.openxmlformats.org/officeDocument/2006/relationships/image" Target="../media/image2.png"/><Relationship Id="rId10" Type="http://schemas.openxmlformats.org/officeDocument/2006/relationships/image" Target="../media/image7.jpg"/><Relationship Id="rId4" Type="http://schemas.openxmlformats.org/officeDocument/2006/relationships/image" Target="../media/image1.jpg"/><Relationship Id="rId9"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3"/>
          <p:cNvSpPr txBox="1"/>
          <p:nvPr/>
        </p:nvSpPr>
        <p:spPr>
          <a:xfrm>
            <a:off x="938550" y="6795250"/>
            <a:ext cx="11704500" cy="13700100"/>
          </a:xfrm>
          <a:prstGeom prst="rect">
            <a:avLst/>
          </a:prstGeom>
          <a:solidFill>
            <a:schemeClr val="lt1"/>
          </a:solidFill>
          <a:ln>
            <a:noFill/>
          </a:ln>
        </p:spPr>
        <p:txBody>
          <a:bodyPr spcFirstLastPara="1" wrap="square" lIns="91425" tIns="91425" rIns="91425" bIns="91425" anchor="t" anchorCtr="0">
            <a:noAutofit/>
          </a:bodyPr>
          <a:lstStyle/>
          <a:p>
            <a:pPr marL="457200" marR="0" lvl="0" indent="-419100" algn="l" rtl="0">
              <a:lnSpc>
                <a:spcPct val="100000"/>
              </a:lnSpc>
              <a:spcBef>
                <a:spcPts val="0"/>
              </a:spcBef>
              <a:spcAft>
                <a:spcPts val="0"/>
              </a:spcAft>
              <a:buSzPts val="3000"/>
              <a:buChar char="●"/>
            </a:pPr>
            <a:r>
              <a:rPr lang="en-US" sz="3000" b="1" dirty="0"/>
              <a:t>Health and Homelessness</a:t>
            </a:r>
            <a:endParaRPr sz="3000" b="1" dirty="0"/>
          </a:p>
          <a:p>
            <a:pPr marL="914400" marR="0" lvl="1" indent="-419100" algn="l" rtl="0">
              <a:lnSpc>
                <a:spcPct val="100000"/>
              </a:lnSpc>
              <a:spcBef>
                <a:spcPts val="0"/>
              </a:spcBef>
              <a:spcAft>
                <a:spcPts val="0"/>
              </a:spcAft>
              <a:buSzPts val="3000"/>
              <a:buChar char="○"/>
            </a:pPr>
            <a:r>
              <a:rPr lang="en-US" sz="3000" dirty="0"/>
              <a:t>Individuals experiencing homelessness have mortality rates up to 10 times that of the general population and are disproportionately affected by many common chronic diseases. They often struggle to access primary care and are more likely to seek care in the Emergency Department.</a:t>
            </a:r>
            <a:endParaRPr sz="3000" dirty="0"/>
          </a:p>
          <a:p>
            <a:pPr marL="914400" marR="0" lvl="1" indent="-419100" algn="l" rtl="0">
              <a:lnSpc>
                <a:spcPct val="100000"/>
              </a:lnSpc>
              <a:spcBef>
                <a:spcPts val="0"/>
              </a:spcBef>
              <a:spcAft>
                <a:spcPts val="0"/>
              </a:spcAft>
              <a:buSzPts val="3000"/>
              <a:buChar char="○"/>
            </a:pPr>
            <a:r>
              <a:rPr lang="en-US" sz="3000" dirty="0"/>
              <a:t>Street Medicine Programs </a:t>
            </a:r>
            <a:r>
              <a:rPr lang="en-US" sz="3000" dirty="0">
                <a:solidFill>
                  <a:schemeClr val="dk1"/>
                </a:solidFill>
              </a:rPr>
              <a:t>address the unique social and medical needs of people experiencing homelessness by providing care where patients live and gather.</a:t>
            </a:r>
            <a:endParaRPr sz="3000" dirty="0">
              <a:solidFill>
                <a:schemeClr val="dk1"/>
              </a:solidFill>
            </a:endParaRPr>
          </a:p>
          <a:p>
            <a:pPr marL="914400" marR="0" lvl="1" indent="-419100" algn="l" rtl="0">
              <a:lnSpc>
                <a:spcPct val="100000"/>
              </a:lnSpc>
              <a:spcBef>
                <a:spcPts val="0"/>
              </a:spcBef>
              <a:spcAft>
                <a:spcPts val="0"/>
              </a:spcAft>
              <a:buSzPts val="3000"/>
              <a:buChar char="○"/>
            </a:pPr>
            <a:r>
              <a:rPr lang="en-US" sz="3000" dirty="0"/>
              <a:t>As of January 2019, conservative estimates project that there are 284 and 1965 unsheltered homeless individuals living in Washtenaw County and the metro-Detroit area, respectively.  </a:t>
            </a:r>
            <a:endParaRPr sz="3000" dirty="0"/>
          </a:p>
          <a:p>
            <a:pPr marL="0" marR="0" lvl="0" indent="0" algn="l" rtl="0">
              <a:lnSpc>
                <a:spcPct val="100000"/>
              </a:lnSpc>
              <a:spcBef>
                <a:spcPts val="0"/>
              </a:spcBef>
              <a:spcAft>
                <a:spcPts val="0"/>
              </a:spcAft>
              <a:buNone/>
            </a:pPr>
            <a:endParaRPr sz="3000" dirty="0"/>
          </a:p>
          <a:p>
            <a:pPr marL="457200" marR="0" lvl="0" indent="-419100" algn="l" rtl="0">
              <a:lnSpc>
                <a:spcPct val="100000"/>
              </a:lnSpc>
              <a:spcBef>
                <a:spcPts val="0"/>
              </a:spcBef>
              <a:spcAft>
                <a:spcPts val="0"/>
              </a:spcAft>
              <a:buSzPts val="3000"/>
              <a:buChar char="●"/>
            </a:pPr>
            <a:r>
              <a:rPr lang="en-US" sz="3000" b="1" dirty="0"/>
              <a:t>Wolverine Street Medicine </a:t>
            </a:r>
            <a:r>
              <a:rPr lang="en-US" sz="3000" dirty="0">
                <a:solidFill>
                  <a:schemeClr val="dk1"/>
                </a:solidFill>
              </a:rPr>
              <a:t>is a medical student organization founded in 2017 with a mission to improve the health of the homeless community, to incorporate education about the care of this population into the University of Michigan Medical School curriculum, and to raise awareness in the community regarding health issues associated with homelessness.</a:t>
            </a:r>
            <a:endParaRPr sz="3000" dirty="0">
              <a:solidFill>
                <a:schemeClr val="dk1"/>
              </a:solidFill>
            </a:endParaRPr>
          </a:p>
          <a:p>
            <a:pPr marL="914400" marR="0" lvl="1" indent="-419100" algn="l" rtl="0">
              <a:lnSpc>
                <a:spcPct val="100000"/>
              </a:lnSpc>
              <a:spcBef>
                <a:spcPts val="0"/>
              </a:spcBef>
              <a:spcAft>
                <a:spcPts val="0"/>
              </a:spcAft>
              <a:buClr>
                <a:schemeClr val="dk1"/>
              </a:buClr>
              <a:buSzPts val="3000"/>
              <a:buChar char="○"/>
            </a:pPr>
            <a:r>
              <a:rPr lang="en-US" sz="3000" b="1" dirty="0">
                <a:solidFill>
                  <a:schemeClr val="dk1"/>
                </a:solidFill>
              </a:rPr>
              <a:t>Patient Care</a:t>
            </a:r>
            <a:endParaRPr sz="3000" b="1" dirty="0">
              <a:solidFill>
                <a:schemeClr val="dk1"/>
              </a:solidFill>
            </a:endParaRPr>
          </a:p>
          <a:p>
            <a:pPr marL="1371600" marR="0" lvl="2" indent="-419100" algn="l" rtl="0">
              <a:lnSpc>
                <a:spcPct val="100000"/>
              </a:lnSpc>
              <a:spcBef>
                <a:spcPts val="0"/>
              </a:spcBef>
              <a:spcAft>
                <a:spcPts val="0"/>
              </a:spcAft>
              <a:buClr>
                <a:schemeClr val="dk1"/>
              </a:buClr>
              <a:buSzPts val="3000"/>
              <a:buChar char="■"/>
            </a:pPr>
            <a:r>
              <a:rPr lang="en-US" sz="3000" u="sng" dirty="0">
                <a:solidFill>
                  <a:schemeClr val="dk1"/>
                </a:solidFill>
              </a:rPr>
              <a:t>Street Runs</a:t>
            </a:r>
            <a:r>
              <a:rPr lang="en-US" sz="3000" dirty="0">
                <a:solidFill>
                  <a:schemeClr val="dk1"/>
                </a:solidFill>
              </a:rPr>
              <a:t> – weekly opportunities for 3-4 preclinical and clinical students, along with a Michigan Medicine attending and nurse, to provide street-based medical care for homeless patients in Ann Arbor and Detroit</a:t>
            </a:r>
            <a:endParaRPr sz="3000" dirty="0">
              <a:solidFill>
                <a:schemeClr val="dk1"/>
              </a:solidFill>
            </a:endParaRPr>
          </a:p>
          <a:p>
            <a:pPr marL="914400" marR="0" lvl="1" indent="-419100" algn="l" rtl="0">
              <a:lnSpc>
                <a:spcPct val="100000"/>
              </a:lnSpc>
              <a:spcBef>
                <a:spcPts val="0"/>
              </a:spcBef>
              <a:spcAft>
                <a:spcPts val="0"/>
              </a:spcAft>
              <a:buClr>
                <a:schemeClr val="dk1"/>
              </a:buClr>
              <a:buSzPts val="3000"/>
              <a:buChar char="○"/>
            </a:pPr>
            <a:r>
              <a:rPr lang="en-US" sz="3000" b="1" dirty="0">
                <a:solidFill>
                  <a:schemeClr val="dk1"/>
                </a:solidFill>
              </a:rPr>
              <a:t>Education</a:t>
            </a:r>
            <a:endParaRPr sz="3000" b="1" dirty="0">
              <a:solidFill>
                <a:schemeClr val="dk1"/>
              </a:solidFill>
            </a:endParaRPr>
          </a:p>
          <a:p>
            <a:pPr marL="1371600" marR="0" lvl="2" indent="-419100" algn="l" rtl="0">
              <a:lnSpc>
                <a:spcPct val="100000"/>
              </a:lnSpc>
              <a:spcBef>
                <a:spcPts val="0"/>
              </a:spcBef>
              <a:spcAft>
                <a:spcPts val="0"/>
              </a:spcAft>
              <a:buClr>
                <a:schemeClr val="dk1"/>
              </a:buClr>
              <a:buSzPts val="3000"/>
              <a:buChar char="■"/>
            </a:pPr>
            <a:r>
              <a:rPr lang="en-US" sz="3000" u="sng" dirty="0">
                <a:solidFill>
                  <a:schemeClr val="dk1"/>
                </a:solidFill>
              </a:rPr>
              <a:t>Street Medicine - Healthcare for the Homeless</a:t>
            </a:r>
            <a:r>
              <a:rPr lang="en-US" sz="3000" dirty="0">
                <a:solidFill>
                  <a:schemeClr val="dk1"/>
                </a:solidFill>
              </a:rPr>
              <a:t> – a WSM student-designed, 4-week clinical elective available to Branches students</a:t>
            </a:r>
            <a:endParaRPr sz="3000" dirty="0">
              <a:solidFill>
                <a:schemeClr val="dk1"/>
              </a:solidFill>
            </a:endParaRPr>
          </a:p>
          <a:p>
            <a:pPr marL="1371600" marR="0" lvl="2" indent="-419100" algn="l" rtl="0">
              <a:lnSpc>
                <a:spcPct val="100000"/>
              </a:lnSpc>
              <a:spcBef>
                <a:spcPts val="0"/>
              </a:spcBef>
              <a:spcAft>
                <a:spcPts val="0"/>
              </a:spcAft>
              <a:buClr>
                <a:schemeClr val="dk1"/>
              </a:buClr>
              <a:buSzPts val="3000"/>
              <a:buChar char="■"/>
            </a:pPr>
            <a:r>
              <a:rPr lang="en-US" sz="3000" dirty="0">
                <a:solidFill>
                  <a:schemeClr val="dk1"/>
                </a:solidFill>
              </a:rPr>
              <a:t>Lectures and seminars open to the entire medical school</a:t>
            </a:r>
            <a:endParaRPr sz="3000" dirty="0">
              <a:solidFill>
                <a:schemeClr val="dk1"/>
              </a:solidFill>
            </a:endParaRPr>
          </a:p>
          <a:p>
            <a:pPr marL="0" marR="0" lvl="0" indent="0" algn="l" rtl="0">
              <a:lnSpc>
                <a:spcPct val="100000"/>
              </a:lnSpc>
              <a:spcBef>
                <a:spcPts val="0"/>
              </a:spcBef>
              <a:spcAft>
                <a:spcPts val="0"/>
              </a:spcAft>
              <a:buNone/>
            </a:pPr>
            <a:endParaRPr sz="3000" dirty="0">
              <a:solidFill>
                <a:schemeClr val="dk1"/>
              </a:solidFill>
            </a:endParaRPr>
          </a:p>
        </p:txBody>
      </p:sp>
      <p:sp>
        <p:nvSpPr>
          <p:cNvPr id="89" name="Google Shape;89;p13"/>
          <p:cNvSpPr txBox="1"/>
          <p:nvPr/>
        </p:nvSpPr>
        <p:spPr>
          <a:xfrm>
            <a:off x="0" y="0"/>
            <a:ext cx="43891199" cy="48006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imes New Roman"/>
              <a:ea typeface="Times New Roman"/>
              <a:cs typeface="Times New Roman"/>
              <a:sym typeface="Times New Roman"/>
            </a:endParaRPr>
          </a:p>
        </p:txBody>
      </p:sp>
      <p:sp>
        <p:nvSpPr>
          <p:cNvPr id="90" name="Google Shape;90;p13"/>
          <p:cNvSpPr txBox="1"/>
          <p:nvPr/>
        </p:nvSpPr>
        <p:spPr>
          <a:xfrm>
            <a:off x="0" y="303450"/>
            <a:ext cx="43891200" cy="2678700"/>
          </a:xfrm>
          <a:prstGeom prst="rect">
            <a:avLst/>
          </a:prstGeom>
          <a:noFill/>
          <a:ln>
            <a:noFill/>
          </a:ln>
        </p:spPr>
        <p:txBody>
          <a:bodyPr spcFirstLastPara="1" wrap="square" lIns="61150" tIns="91425" rIns="61150" bIns="91425" anchor="t" anchorCtr="0">
            <a:noAutofit/>
          </a:bodyPr>
          <a:lstStyle/>
          <a:p>
            <a:pPr marL="0" marR="0" lvl="0" indent="0" algn="ctr" rtl="0">
              <a:lnSpc>
                <a:spcPct val="100000"/>
              </a:lnSpc>
              <a:spcBef>
                <a:spcPts val="0"/>
              </a:spcBef>
              <a:spcAft>
                <a:spcPts val="0"/>
              </a:spcAft>
              <a:buClr>
                <a:srgbClr val="FFFFFF"/>
              </a:buClr>
              <a:buSzPts val="6600"/>
              <a:buFont typeface="Arial"/>
              <a:buNone/>
            </a:pPr>
            <a:r>
              <a:rPr lang="en-US" sz="9600" b="1" dirty="0">
                <a:solidFill>
                  <a:srgbClr val="FFFFFF"/>
                </a:solidFill>
              </a:rPr>
              <a:t>Wolverine Street Medicine: </a:t>
            </a:r>
            <a:endParaRPr sz="9600" b="1" dirty="0">
              <a:solidFill>
                <a:srgbClr val="FFFFFF"/>
              </a:solidFill>
            </a:endParaRPr>
          </a:p>
          <a:p>
            <a:pPr marL="0" marR="0" lvl="0" indent="0" algn="ctr" rtl="0">
              <a:lnSpc>
                <a:spcPct val="100000"/>
              </a:lnSpc>
              <a:spcBef>
                <a:spcPts val="0"/>
              </a:spcBef>
              <a:spcAft>
                <a:spcPts val="0"/>
              </a:spcAft>
              <a:buClr>
                <a:srgbClr val="FFFFFF"/>
              </a:buClr>
              <a:buSzPts val="6600"/>
              <a:buFont typeface="Arial"/>
              <a:buNone/>
            </a:pPr>
            <a:r>
              <a:rPr lang="en-US" sz="8000" b="1" dirty="0">
                <a:solidFill>
                  <a:srgbClr val="FFFFFF"/>
                </a:solidFill>
              </a:rPr>
              <a:t>Making Street Medicine Sustainable at UMMS </a:t>
            </a:r>
            <a:endParaRPr sz="8000" dirty="0"/>
          </a:p>
        </p:txBody>
      </p:sp>
      <p:sp>
        <p:nvSpPr>
          <p:cNvPr id="91" name="Google Shape;91;p13"/>
          <p:cNvSpPr txBox="1"/>
          <p:nvPr/>
        </p:nvSpPr>
        <p:spPr>
          <a:xfrm>
            <a:off x="19865975" y="4710112"/>
            <a:ext cx="431800" cy="1084262"/>
          </a:xfrm>
          <a:prstGeom prst="rect">
            <a:avLst/>
          </a:prstGeom>
          <a:noFill/>
          <a:ln>
            <a:noFill/>
          </a:ln>
        </p:spPr>
        <p:txBody>
          <a:bodyPr spcFirstLastPara="1" wrap="square" lIns="215400" tIns="107700" rIns="215400" bIns="107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Times New Roman"/>
              <a:ea typeface="Times New Roman"/>
              <a:cs typeface="Times New Roman"/>
              <a:sym typeface="Times New Roman"/>
            </a:endParaRPr>
          </a:p>
        </p:txBody>
      </p:sp>
      <p:sp>
        <p:nvSpPr>
          <p:cNvPr id="92" name="Google Shape;92;p13"/>
          <p:cNvSpPr txBox="1"/>
          <p:nvPr/>
        </p:nvSpPr>
        <p:spPr>
          <a:xfrm>
            <a:off x="914400" y="22936200"/>
            <a:ext cx="10972800" cy="677862"/>
          </a:xfrm>
          <a:prstGeom prst="rect">
            <a:avLst/>
          </a:prstGeom>
          <a:solidFill>
            <a:schemeClr val="lt1"/>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Times New Roman"/>
              <a:ea typeface="Times New Roman"/>
              <a:cs typeface="Times New Roman"/>
              <a:sym typeface="Times New Roman"/>
            </a:endParaRPr>
          </a:p>
        </p:txBody>
      </p:sp>
      <p:sp>
        <p:nvSpPr>
          <p:cNvPr id="93" name="Google Shape;93;p13"/>
          <p:cNvSpPr txBox="1"/>
          <p:nvPr/>
        </p:nvSpPr>
        <p:spPr>
          <a:xfrm>
            <a:off x="941550" y="21045454"/>
            <a:ext cx="11701500" cy="923400"/>
          </a:xfrm>
          <a:prstGeom prst="rect">
            <a:avLst/>
          </a:prstGeom>
          <a:solidFill>
            <a:srgbClr val="FFBF0B"/>
          </a:solidFill>
          <a:ln w="9525" cap="flat" cmpd="sng">
            <a:solidFill>
              <a:schemeClr val="dk1"/>
            </a:solidFill>
            <a:prstDash val="solid"/>
            <a:miter lim="800000"/>
            <a:headEnd type="none" w="sm" len="sm"/>
            <a:tailEnd type="none" w="sm" len="sm"/>
          </a:ln>
        </p:spPr>
        <p:txBody>
          <a:bodyPr spcFirstLastPara="1" wrap="square" lIns="228600" tIns="182875" rIns="91425" bIns="0" anchor="t" anchorCtr="0">
            <a:noAutofit/>
          </a:bodyPr>
          <a:lstStyle/>
          <a:p>
            <a:pPr marL="0" marR="0" lvl="0" indent="0" algn="ctr" rtl="0">
              <a:lnSpc>
                <a:spcPct val="100000"/>
              </a:lnSpc>
              <a:spcBef>
                <a:spcPts val="0"/>
              </a:spcBef>
              <a:spcAft>
                <a:spcPts val="0"/>
              </a:spcAft>
              <a:buClr>
                <a:schemeClr val="dk1"/>
              </a:buClr>
              <a:buSzPts val="4800"/>
              <a:buFont typeface="Arial"/>
              <a:buNone/>
            </a:pPr>
            <a:r>
              <a:rPr lang="en-US" sz="3500" b="1">
                <a:solidFill>
                  <a:schemeClr val="dk1"/>
                </a:solidFill>
              </a:rPr>
              <a:t>2019 CHALLENGES: ACHIEVING SUSTAINABILITY</a:t>
            </a:r>
            <a:endParaRPr sz="3500"/>
          </a:p>
        </p:txBody>
      </p:sp>
      <p:sp>
        <p:nvSpPr>
          <p:cNvPr id="94" name="Google Shape;94;p13"/>
          <p:cNvSpPr txBox="1"/>
          <p:nvPr/>
        </p:nvSpPr>
        <p:spPr>
          <a:xfrm>
            <a:off x="13150050" y="5524488"/>
            <a:ext cx="17514900" cy="923544"/>
          </a:xfrm>
          <a:prstGeom prst="rect">
            <a:avLst/>
          </a:prstGeom>
          <a:solidFill>
            <a:srgbClr val="FFBF0B"/>
          </a:solidFill>
          <a:ln w="9525" cap="flat" cmpd="sng">
            <a:solidFill>
              <a:schemeClr val="dk1"/>
            </a:solidFill>
            <a:prstDash val="solid"/>
            <a:miter lim="800000"/>
            <a:headEnd type="none" w="sm" len="sm"/>
            <a:tailEnd type="none" w="sm" len="sm"/>
          </a:ln>
        </p:spPr>
        <p:txBody>
          <a:bodyPr spcFirstLastPara="1" wrap="square" lIns="228600" tIns="91425" rIns="91425" bIns="91425" anchor="t" anchorCtr="0">
            <a:noAutofit/>
          </a:bodyPr>
          <a:lstStyle/>
          <a:p>
            <a:pPr marL="0" marR="0" lvl="0" indent="0" algn="ctr" rtl="0">
              <a:lnSpc>
                <a:spcPct val="100000"/>
              </a:lnSpc>
              <a:spcBef>
                <a:spcPts val="0"/>
              </a:spcBef>
              <a:spcAft>
                <a:spcPts val="0"/>
              </a:spcAft>
              <a:buClr>
                <a:schemeClr val="dk1"/>
              </a:buClr>
              <a:buSzPts val="4800"/>
              <a:buFont typeface="Arial"/>
              <a:buNone/>
            </a:pPr>
            <a:r>
              <a:rPr lang="en-US" sz="4800" b="1">
                <a:solidFill>
                  <a:schemeClr val="dk1"/>
                </a:solidFill>
              </a:rPr>
              <a:t>2019 MILESTONES</a:t>
            </a:r>
            <a:endParaRPr/>
          </a:p>
        </p:txBody>
      </p:sp>
      <p:sp>
        <p:nvSpPr>
          <p:cNvPr id="95" name="Google Shape;95;p13"/>
          <p:cNvSpPr txBox="1"/>
          <p:nvPr/>
        </p:nvSpPr>
        <p:spPr>
          <a:xfrm>
            <a:off x="31242000" y="25971251"/>
            <a:ext cx="11704500" cy="925500"/>
          </a:xfrm>
          <a:prstGeom prst="rect">
            <a:avLst/>
          </a:prstGeom>
          <a:solidFill>
            <a:srgbClr val="FFBF0B"/>
          </a:solidFill>
          <a:ln w="9525" cap="flat" cmpd="sng">
            <a:solidFill>
              <a:schemeClr val="dk1"/>
            </a:solidFill>
            <a:prstDash val="solid"/>
            <a:miter lim="800000"/>
            <a:headEnd type="none" w="sm" len="sm"/>
            <a:tailEnd type="none" w="sm" len="sm"/>
          </a:ln>
        </p:spPr>
        <p:txBody>
          <a:bodyPr spcFirstLastPara="1" wrap="square" lIns="228600" tIns="91425" rIns="91425" bIns="91425" anchor="t" anchorCtr="0">
            <a:noAutofit/>
          </a:bodyPr>
          <a:lstStyle/>
          <a:p>
            <a:pPr marL="0" marR="0" lvl="0" indent="0" algn="ctr" rtl="0">
              <a:lnSpc>
                <a:spcPct val="100000"/>
              </a:lnSpc>
              <a:spcBef>
                <a:spcPts val="0"/>
              </a:spcBef>
              <a:spcAft>
                <a:spcPts val="0"/>
              </a:spcAft>
              <a:buClr>
                <a:schemeClr val="dk1"/>
              </a:buClr>
              <a:buSzPts val="4800"/>
              <a:buFont typeface="Arial"/>
              <a:buNone/>
            </a:pPr>
            <a:r>
              <a:rPr lang="en-US" sz="4800" b="1" i="0" u="none">
                <a:solidFill>
                  <a:schemeClr val="dk1"/>
                </a:solidFill>
                <a:latin typeface="Arial"/>
                <a:ea typeface="Arial"/>
                <a:cs typeface="Arial"/>
                <a:sym typeface="Arial"/>
              </a:rPr>
              <a:t>CONTACT</a:t>
            </a:r>
            <a:endParaRPr/>
          </a:p>
        </p:txBody>
      </p:sp>
      <p:sp>
        <p:nvSpPr>
          <p:cNvPr id="96" name="Google Shape;96;p13"/>
          <p:cNvSpPr txBox="1"/>
          <p:nvPr/>
        </p:nvSpPr>
        <p:spPr>
          <a:xfrm>
            <a:off x="31242000" y="27227232"/>
            <a:ext cx="11517900" cy="2019900"/>
          </a:xfrm>
          <a:prstGeom prst="rect">
            <a:avLst/>
          </a:prstGeom>
          <a:solidFill>
            <a:schemeClr val="lt1"/>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3800"/>
              <a:buFont typeface="Arial"/>
              <a:buNone/>
            </a:pPr>
            <a:r>
              <a:rPr lang="en-US" sz="3000" b="0" i="0" u="none" dirty="0">
                <a:solidFill>
                  <a:schemeClr val="dk1"/>
                </a:solidFill>
                <a:latin typeface="Arial"/>
                <a:ea typeface="Arial"/>
                <a:cs typeface="Arial"/>
                <a:sym typeface="Arial"/>
              </a:rPr>
              <a:t>If you are interested in learning more about street medicine or volunteering with our team, please </a:t>
            </a:r>
            <a:r>
              <a:rPr lang="en-US" sz="3000" dirty="0">
                <a:solidFill>
                  <a:schemeClr val="dk1"/>
                </a:solidFill>
              </a:rPr>
              <a:t>visit </a:t>
            </a:r>
            <a:r>
              <a:rPr lang="en-US" sz="3000" u="sng"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www.wolverinestreetmedicine.org</a:t>
            </a:r>
            <a:r>
              <a:rPr lang="en-US" sz="3000" dirty="0">
                <a:solidFill>
                  <a:schemeClr val="accent6">
                    <a:lumMod val="60000"/>
                    <a:lumOff val="40000"/>
                  </a:schemeClr>
                </a:solidFill>
              </a:rPr>
              <a:t> </a:t>
            </a:r>
          </a:p>
          <a:p>
            <a:pPr marL="0" marR="0" lvl="0" indent="0" algn="l" rtl="0">
              <a:lnSpc>
                <a:spcPct val="100000"/>
              </a:lnSpc>
              <a:spcBef>
                <a:spcPts val="0"/>
              </a:spcBef>
              <a:spcAft>
                <a:spcPts val="0"/>
              </a:spcAft>
              <a:buClr>
                <a:schemeClr val="dk1"/>
              </a:buClr>
              <a:buSzPts val="3800"/>
              <a:buFont typeface="Arial"/>
              <a:buNone/>
            </a:pPr>
            <a:r>
              <a:rPr lang="en-US" sz="3000" dirty="0">
                <a:solidFill>
                  <a:schemeClr val="dk1"/>
                </a:solidFill>
              </a:rPr>
              <a:t>or email wsm-leaders@umich.edu</a:t>
            </a:r>
            <a:endParaRPr sz="3000" dirty="0"/>
          </a:p>
          <a:p>
            <a:pPr marL="0" marR="0" lvl="0" indent="0" algn="ctr" rtl="0">
              <a:lnSpc>
                <a:spcPct val="100000"/>
              </a:lnSpc>
              <a:spcBef>
                <a:spcPts val="0"/>
              </a:spcBef>
              <a:spcAft>
                <a:spcPts val="0"/>
              </a:spcAft>
              <a:buClr>
                <a:schemeClr val="dk1"/>
              </a:buClr>
              <a:buSzPts val="3800"/>
              <a:buFont typeface="Arial"/>
              <a:buNone/>
            </a:pPr>
            <a:endParaRPr dirty="0"/>
          </a:p>
        </p:txBody>
      </p:sp>
      <p:sp>
        <p:nvSpPr>
          <p:cNvPr id="97" name="Google Shape;97;p13"/>
          <p:cNvSpPr txBox="1"/>
          <p:nvPr/>
        </p:nvSpPr>
        <p:spPr>
          <a:xfrm>
            <a:off x="31242000" y="5486388"/>
            <a:ext cx="11704637" cy="923925"/>
          </a:xfrm>
          <a:prstGeom prst="rect">
            <a:avLst/>
          </a:prstGeom>
          <a:solidFill>
            <a:srgbClr val="FFBF0B"/>
          </a:solidFill>
          <a:ln w="9525" cap="flat" cmpd="sng">
            <a:solidFill>
              <a:schemeClr val="dk1"/>
            </a:solidFill>
            <a:prstDash val="solid"/>
            <a:miter lim="800000"/>
            <a:headEnd type="none" w="sm" len="sm"/>
            <a:tailEnd type="none" w="sm" len="sm"/>
          </a:ln>
        </p:spPr>
        <p:txBody>
          <a:bodyPr spcFirstLastPara="1" wrap="square" lIns="228600" tIns="91425" rIns="91425" bIns="91425" anchor="t" anchorCtr="0">
            <a:noAutofit/>
          </a:bodyPr>
          <a:lstStyle/>
          <a:p>
            <a:pPr marL="0" marR="0" lvl="0" indent="0" algn="ctr" rtl="0">
              <a:lnSpc>
                <a:spcPct val="100000"/>
              </a:lnSpc>
              <a:spcBef>
                <a:spcPts val="0"/>
              </a:spcBef>
              <a:spcAft>
                <a:spcPts val="0"/>
              </a:spcAft>
              <a:buClr>
                <a:schemeClr val="dk1"/>
              </a:buClr>
              <a:buSzPts val="4800"/>
              <a:buFont typeface="Arial"/>
              <a:buNone/>
            </a:pPr>
            <a:r>
              <a:rPr lang="en-US" sz="4800" b="1" i="0" u="none" dirty="0">
                <a:solidFill>
                  <a:schemeClr val="dk1"/>
                </a:solidFill>
                <a:latin typeface="Arial"/>
                <a:ea typeface="Arial"/>
                <a:cs typeface="Arial"/>
                <a:sym typeface="Arial"/>
              </a:rPr>
              <a:t>FUTURE DIRECTIONS</a:t>
            </a:r>
            <a:endParaRPr dirty="0"/>
          </a:p>
        </p:txBody>
      </p:sp>
      <p:sp>
        <p:nvSpPr>
          <p:cNvPr id="98" name="Google Shape;98;p13"/>
          <p:cNvSpPr txBox="1"/>
          <p:nvPr/>
        </p:nvSpPr>
        <p:spPr>
          <a:xfrm>
            <a:off x="31242000" y="18211800"/>
            <a:ext cx="10972800" cy="800100"/>
          </a:xfrm>
          <a:prstGeom prst="rect">
            <a:avLst/>
          </a:prstGeom>
          <a:solidFill>
            <a:schemeClr val="lt1"/>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2000"/>
              <a:buFont typeface="Times New Roman"/>
              <a:buNone/>
            </a:pPr>
            <a:endParaRPr sz="2000" b="1" i="0" u="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2000" b="1" i="0" u="none">
              <a:solidFill>
                <a:schemeClr val="dk1"/>
              </a:solidFill>
              <a:latin typeface="Times New Roman"/>
              <a:ea typeface="Times New Roman"/>
              <a:cs typeface="Times New Roman"/>
              <a:sym typeface="Times New Roman"/>
            </a:endParaRPr>
          </a:p>
        </p:txBody>
      </p:sp>
      <p:cxnSp>
        <p:nvCxnSpPr>
          <p:cNvPr id="99" name="Google Shape;99;p13"/>
          <p:cNvCxnSpPr/>
          <p:nvPr/>
        </p:nvCxnSpPr>
        <p:spPr>
          <a:xfrm>
            <a:off x="0" y="4724400"/>
            <a:ext cx="43891199" cy="0"/>
          </a:xfrm>
          <a:prstGeom prst="straightConnector1">
            <a:avLst/>
          </a:prstGeom>
          <a:noFill/>
          <a:ln w="19050" cap="flat" cmpd="sng">
            <a:solidFill>
              <a:schemeClr val="dk1"/>
            </a:solidFill>
            <a:prstDash val="solid"/>
            <a:miter lim="800000"/>
            <a:headEnd type="none" w="med" len="med"/>
            <a:tailEnd type="none" w="med" len="med"/>
          </a:ln>
        </p:spPr>
      </p:cxnSp>
      <p:sp>
        <p:nvSpPr>
          <p:cNvPr id="100" name="Google Shape;100;p13"/>
          <p:cNvSpPr txBox="1"/>
          <p:nvPr/>
        </p:nvSpPr>
        <p:spPr>
          <a:xfrm>
            <a:off x="938550" y="5524486"/>
            <a:ext cx="11704500" cy="924000"/>
          </a:xfrm>
          <a:prstGeom prst="rect">
            <a:avLst/>
          </a:prstGeom>
          <a:solidFill>
            <a:srgbClr val="FFBF0B"/>
          </a:solidFill>
          <a:ln w="9525" cap="flat" cmpd="sng">
            <a:solidFill>
              <a:schemeClr val="dk1"/>
            </a:solidFill>
            <a:prstDash val="solid"/>
            <a:miter lim="800000"/>
            <a:headEnd type="none" w="sm" len="sm"/>
            <a:tailEnd type="none" w="sm" len="sm"/>
          </a:ln>
        </p:spPr>
        <p:txBody>
          <a:bodyPr spcFirstLastPara="1" wrap="square" lIns="228600" tIns="91425" rIns="91425" bIns="91425" anchor="t" anchorCtr="0">
            <a:noAutofit/>
          </a:bodyPr>
          <a:lstStyle/>
          <a:p>
            <a:pPr marL="0" marR="0" lvl="0" indent="0" algn="ctr" rtl="0">
              <a:lnSpc>
                <a:spcPct val="100000"/>
              </a:lnSpc>
              <a:spcBef>
                <a:spcPts val="0"/>
              </a:spcBef>
              <a:spcAft>
                <a:spcPts val="0"/>
              </a:spcAft>
              <a:buClr>
                <a:schemeClr val="dk1"/>
              </a:buClr>
              <a:buSzPts val="4800"/>
              <a:buFont typeface="Arial"/>
              <a:buNone/>
            </a:pPr>
            <a:r>
              <a:rPr lang="en-US" sz="4800" b="1" i="0" u="none">
                <a:solidFill>
                  <a:schemeClr val="dk1"/>
                </a:solidFill>
                <a:latin typeface="Arial"/>
                <a:ea typeface="Arial"/>
                <a:cs typeface="Arial"/>
                <a:sym typeface="Arial"/>
              </a:rPr>
              <a:t>BACKGROUND </a:t>
            </a:r>
            <a:endParaRPr/>
          </a:p>
        </p:txBody>
      </p:sp>
      <p:sp>
        <p:nvSpPr>
          <p:cNvPr id="101" name="Google Shape;101;p13"/>
          <p:cNvSpPr txBox="1"/>
          <p:nvPr/>
        </p:nvSpPr>
        <p:spPr>
          <a:xfrm>
            <a:off x="14097000" y="26441400"/>
            <a:ext cx="15621000" cy="5864100"/>
          </a:xfrm>
          <a:prstGeom prst="rect">
            <a:avLst/>
          </a:prstGeom>
          <a:noFill/>
          <a:ln>
            <a:noFill/>
          </a:ln>
        </p:spPr>
        <p:txBody>
          <a:bodyPr spcFirstLastPara="1" wrap="square" lIns="91425" tIns="45700" rIns="91425" bIns="45700" anchor="t" anchorCtr="0">
            <a:noAutofit/>
          </a:bodyPr>
          <a:lstStyle/>
          <a:p>
            <a:pPr marL="571500" marR="0" lvl="0" indent="-571500" algn="just" rtl="0">
              <a:lnSpc>
                <a:spcPct val="90000"/>
              </a:lnSpc>
              <a:spcBef>
                <a:spcPts val="0"/>
              </a:spcBef>
              <a:spcAft>
                <a:spcPts val="0"/>
              </a:spcAft>
              <a:buClr>
                <a:schemeClr val="dk1"/>
              </a:buClr>
              <a:buSzPts val="3800"/>
              <a:buFont typeface="Arial"/>
              <a:buChar char="•"/>
            </a:pPr>
            <a:endParaRPr/>
          </a:p>
        </p:txBody>
      </p:sp>
      <p:sp>
        <p:nvSpPr>
          <p:cNvPr id="102" name="Google Shape;102;p13"/>
          <p:cNvSpPr txBox="1"/>
          <p:nvPr/>
        </p:nvSpPr>
        <p:spPr>
          <a:xfrm>
            <a:off x="31242000" y="18342750"/>
            <a:ext cx="11704500" cy="924000"/>
          </a:xfrm>
          <a:prstGeom prst="rect">
            <a:avLst/>
          </a:prstGeom>
          <a:solidFill>
            <a:srgbClr val="FFBF0B"/>
          </a:solidFill>
          <a:ln w="9525" cap="flat" cmpd="sng">
            <a:solidFill>
              <a:schemeClr val="dk1"/>
            </a:solidFill>
            <a:prstDash val="solid"/>
            <a:miter lim="800000"/>
            <a:headEnd type="none" w="sm" len="sm"/>
            <a:tailEnd type="none" w="sm" len="sm"/>
          </a:ln>
        </p:spPr>
        <p:txBody>
          <a:bodyPr spcFirstLastPara="1" wrap="square" lIns="228600" tIns="91425" rIns="91425" bIns="91425" anchor="t" anchorCtr="0">
            <a:noAutofit/>
          </a:bodyPr>
          <a:lstStyle/>
          <a:p>
            <a:pPr marL="0" marR="0" lvl="0" indent="0" algn="ctr" rtl="0">
              <a:lnSpc>
                <a:spcPct val="100000"/>
              </a:lnSpc>
              <a:spcBef>
                <a:spcPts val="0"/>
              </a:spcBef>
              <a:spcAft>
                <a:spcPts val="0"/>
              </a:spcAft>
              <a:buClr>
                <a:schemeClr val="dk1"/>
              </a:buClr>
              <a:buSzPts val="4800"/>
              <a:buFont typeface="Arial"/>
              <a:buNone/>
            </a:pPr>
            <a:r>
              <a:rPr lang="en-US" sz="4800" b="1" i="0" u="none">
                <a:solidFill>
                  <a:schemeClr val="dk1"/>
                </a:solidFill>
                <a:latin typeface="Arial"/>
                <a:ea typeface="Arial"/>
                <a:cs typeface="Arial"/>
                <a:sym typeface="Arial"/>
              </a:rPr>
              <a:t>ACKNOWLEDGEMENTS</a:t>
            </a:r>
            <a:endParaRPr/>
          </a:p>
        </p:txBody>
      </p:sp>
      <p:sp>
        <p:nvSpPr>
          <p:cNvPr id="103" name="Google Shape;103;p13"/>
          <p:cNvSpPr txBox="1"/>
          <p:nvPr/>
        </p:nvSpPr>
        <p:spPr>
          <a:xfrm>
            <a:off x="1193800" y="21012150"/>
            <a:ext cx="184150" cy="4619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Times New Roman"/>
              <a:ea typeface="Times New Roman"/>
              <a:cs typeface="Times New Roman"/>
              <a:sym typeface="Times New Roman"/>
            </a:endParaRPr>
          </a:p>
        </p:txBody>
      </p:sp>
      <p:sp>
        <p:nvSpPr>
          <p:cNvPr id="104" name="Google Shape;104;p13"/>
          <p:cNvSpPr txBox="1"/>
          <p:nvPr/>
        </p:nvSpPr>
        <p:spPr>
          <a:xfrm>
            <a:off x="31242000" y="19616875"/>
            <a:ext cx="11289300" cy="6051726"/>
          </a:xfrm>
          <a:prstGeom prst="rect">
            <a:avLst/>
          </a:prstGeom>
          <a:solidFill>
            <a:schemeClr val="lt1"/>
          </a:solidFill>
          <a:ln>
            <a:noFill/>
          </a:ln>
        </p:spPr>
        <p:txBody>
          <a:bodyPr spcFirstLastPara="1" wrap="square" lIns="91425" tIns="91425" rIns="91425" bIns="91425" anchor="t" anchorCtr="0">
            <a:noAutofit/>
          </a:bodyPr>
          <a:lstStyle/>
          <a:p>
            <a:pPr marL="457200" marR="0" lvl="0" indent="-381000" algn="just" rtl="0">
              <a:lnSpc>
                <a:spcPct val="100000"/>
              </a:lnSpc>
              <a:spcBef>
                <a:spcPts val="0"/>
              </a:spcBef>
              <a:spcAft>
                <a:spcPts val="0"/>
              </a:spcAft>
              <a:buSzPts val="2400"/>
              <a:buChar char="●"/>
            </a:pPr>
            <a:r>
              <a:rPr lang="en-US" sz="2400" dirty="0"/>
              <a:t>Ginsberg Foundation</a:t>
            </a:r>
            <a:endParaRPr sz="2400" dirty="0"/>
          </a:p>
          <a:p>
            <a:pPr marL="457200" marR="0" lvl="0" indent="-381000" algn="just" rtl="0">
              <a:lnSpc>
                <a:spcPct val="100000"/>
              </a:lnSpc>
              <a:spcBef>
                <a:spcPts val="0"/>
              </a:spcBef>
              <a:spcAft>
                <a:spcPts val="0"/>
              </a:spcAft>
              <a:buSzPts val="2400"/>
              <a:buChar char="●"/>
            </a:pPr>
            <a:r>
              <a:rPr lang="en-US" sz="2400" dirty="0"/>
              <a:t>Blue Cross Blue Shield of Michigan Foundation</a:t>
            </a:r>
            <a:endParaRPr sz="2400" dirty="0"/>
          </a:p>
          <a:p>
            <a:pPr marL="457200" marR="0" lvl="0" indent="-381000" algn="just" rtl="0">
              <a:lnSpc>
                <a:spcPct val="100000"/>
              </a:lnSpc>
              <a:spcBef>
                <a:spcPts val="0"/>
              </a:spcBef>
              <a:spcAft>
                <a:spcPts val="0"/>
              </a:spcAft>
              <a:buSzPts val="2400"/>
              <a:buChar char="●"/>
            </a:pPr>
            <a:r>
              <a:rPr lang="en-US" sz="2400" dirty="0"/>
              <a:t>Michigan Medicine Department of Internal Medicine</a:t>
            </a:r>
            <a:endParaRPr sz="2400" dirty="0"/>
          </a:p>
          <a:p>
            <a:pPr marL="457200" marR="0" lvl="0" indent="-381000" algn="just" rtl="0">
              <a:lnSpc>
                <a:spcPct val="100000"/>
              </a:lnSpc>
              <a:spcBef>
                <a:spcPts val="0"/>
              </a:spcBef>
              <a:spcAft>
                <a:spcPts val="0"/>
              </a:spcAft>
              <a:buSzPts val="2400"/>
              <a:buChar char="●"/>
            </a:pPr>
            <a:r>
              <a:rPr lang="en-US" sz="2400" dirty="0"/>
              <a:t>Michigan Medicine Office of Development</a:t>
            </a:r>
            <a:endParaRPr sz="2400" dirty="0"/>
          </a:p>
          <a:p>
            <a:pPr marL="457200" marR="0" lvl="0" indent="-381000" algn="just" rtl="0">
              <a:lnSpc>
                <a:spcPct val="100000"/>
              </a:lnSpc>
              <a:spcBef>
                <a:spcPts val="0"/>
              </a:spcBef>
              <a:spcAft>
                <a:spcPts val="0"/>
              </a:spcAft>
              <a:buSzPts val="2400"/>
              <a:buChar char="●"/>
            </a:pPr>
            <a:r>
              <a:rPr lang="en-US" sz="2400" dirty="0"/>
              <a:t>Washtenaw County Shelter Association</a:t>
            </a:r>
            <a:endParaRPr sz="2400" dirty="0"/>
          </a:p>
          <a:p>
            <a:pPr marL="457200" marR="0" lvl="0" indent="-381000" algn="just" rtl="0">
              <a:lnSpc>
                <a:spcPct val="100000"/>
              </a:lnSpc>
              <a:spcBef>
                <a:spcPts val="0"/>
              </a:spcBef>
              <a:spcAft>
                <a:spcPts val="0"/>
              </a:spcAft>
              <a:buSzPts val="2400"/>
              <a:buChar char="●"/>
            </a:pPr>
            <a:r>
              <a:rPr lang="en-US" sz="2400" dirty="0"/>
              <a:t>Washtenaw County Community Mental Health</a:t>
            </a:r>
            <a:endParaRPr sz="2400" dirty="0"/>
          </a:p>
          <a:p>
            <a:pPr marL="457200" marR="0" lvl="0" indent="-381000" algn="just" rtl="0">
              <a:lnSpc>
                <a:spcPct val="100000"/>
              </a:lnSpc>
              <a:spcBef>
                <a:spcPts val="0"/>
              </a:spcBef>
              <a:spcAft>
                <a:spcPts val="0"/>
              </a:spcAft>
              <a:buSzPts val="2400"/>
              <a:buChar char="●"/>
            </a:pPr>
            <a:r>
              <a:rPr lang="en-US" sz="2400" dirty="0"/>
              <a:t>Neighborhood Service Organization</a:t>
            </a:r>
            <a:endParaRPr sz="2400" dirty="0"/>
          </a:p>
          <a:p>
            <a:pPr marL="457200" marR="0" lvl="0" indent="-381000" algn="just" rtl="0">
              <a:lnSpc>
                <a:spcPct val="100000"/>
              </a:lnSpc>
              <a:spcBef>
                <a:spcPts val="0"/>
              </a:spcBef>
              <a:spcAft>
                <a:spcPts val="0"/>
              </a:spcAft>
              <a:buSzPts val="2400"/>
              <a:buChar char="●"/>
            </a:pPr>
            <a:r>
              <a:rPr lang="en-US" sz="2400" dirty="0"/>
              <a:t>HOPE Clinic</a:t>
            </a:r>
            <a:endParaRPr sz="2400" dirty="0"/>
          </a:p>
          <a:p>
            <a:pPr marL="457200" marR="0" lvl="0" indent="-381000" algn="just" rtl="0">
              <a:lnSpc>
                <a:spcPct val="100000"/>
              </a:lnSpc>
              <a:spcBef>
                <a:spcPts val="0"/>
              </a:spcBef>
              <a:spcAft>
                <a:spcPts val="0"/>
              </a:spcAft>
              <a:buSzPts val="2400"/>
              <a:buChar char="●"/>
            </a:pPr>
            <a:r>
              <a:rPr lang="en-US" sz="2400" dirty="0"/>
              <a:t>Drs. Mike </a:t>
            </a:r>
            <a:r>
              <a:rPr lang="en-US" sz="2400" dirty="0" err="1"/>
              <a:t>Englesbe</a:t>
            </a:r>
            <a:r>
              <a:rPr lang="en-US" sz="2400" dirty="0"/>
              <a:t> and Brent Williams</a:t>
            </a:r>
            <a:endParaRPr sz="2400" dirty="0"/>
          </a:p>
          <a:p>
            <a:pPr marL="457200" marR="0" lvl="0" indent="-381000" algn="just" rtl="0">
              <a:lnSpc>
                <a:spcPct val="100000"/>
              </a:lnSpc>
              <a:spcBef>
                <a:spcPts val="0"/>
              </a:spcBef>
              <a:spcAft>
                <a:spcPts val="0"/>
              </a:spcAft>
              <a:buSzPts val="2400"/>
              <a:buChar char="●"/>
            </a:pPr>
            <a:r>
              <a:rPr lang="en-US" sz="2400" dirty="0"/>
              <a:t>University of Michigan School of Nursing</a:t>
            </a:r>
            <a:endParaRPr sz="2400" dirty="0"/>
          </a:p>
          <a:p>
            <a:pPr marL="457200" marR="0" lvl="0" indent="-381000" algn="just" rtl="0">
              <a:lnSpc>
                <a:spcPct val="100000"/>
              </a:lnSpc>
              <a:spcBef>
                <a:spcPts val="0"/>
              </a:spcBef>
              <a:spcAft>
                <a:spcPts val="0"/>
              </a:spcAft>
              <a:buSzPts val="2400"/>
              <a:buChar char="●"/>
            </a:pPr>
            <a:r>
              <a:rPr lang="en-US" sz="2400" dirty="0"/>
              <a:t>Detroit Street Care (MSU)</a:t>
            </a:r>
            <a:endParaRPr sz="2400" dirty="0"/>
          </a:p>
          <a:p>
            <a:pPr marL="457200" marR="0" lvl="0" indent="-381000" algn="just" rtl="0">
              <a:lnSpc>
                <a:spcPct val="100000"/>
              </a:lnSpc>
              <a:spcBef>
                <a:spcPts val="0"/>
              </a:spcBef>
              <a:spcAft>
                <a:spcPts val="0"/>
              </a:spcAft>
              <a:buSzPts val="2400"/>
              <a:buChar char="●"/>
            </a:pPr>
            <a:r>
              <a:rPr lang="en-US" sz="2400" dirty="0"/>
              <a:t>Street Medicine Detroit (WSU)</a:t>
            </a:r>
            <a:endParaRPr sz="2400" dirty="0"/>
          </a:p>
          <a:p>
            <a:pPr marL="457200" marR="0" lvl="0" indent="-381000" algn="just" rtl="0">
              <a:lnSpc>
                <a:spcPct val="100000"/>
              </a:lnSpc>
              <a:spcBef>
                <a:spcPts val="0"/>
              </a:spcBef>
              <a:spcAft>
                <a:spcPts val="0"/>
              </a:spcAft>
              <a:buSzPts val="2400"/>
              <a:buChar char="●"/>
            </a:pPr>
            <a:r>
              <a:rPr lang="en-US" sz="2400" dirty="0"/>
              <a:t>Bhartiya Temple of Troy</a:t>
            </a:r>
            <a:endParaRPr sz="2400" dirty="0"/>
          </a:p>
          <a:p>
            <a:pPr marL="457200" marR="0" lvl="0" indent="-381000" algn="just" rtl="0">
              <a:lnSpc>
                <a:spcPct val="100000"/>
              </a:lnSpc>
              <a:spcBef>
                <a:spcPts val="0"/>
              </a:spcBef>
              <a:spcAft>
                <a:spcPts val="0"/>
              </a:spcAft>
              <a:buSzPts val="2400"/>
              <a:buChar char="●"/>
            </a:pPr>
            <a:r>
              <a:rPr lang="en-US" sz="2400" dirty="0"/>
              <a:t>Tony Mira and </a:t>
            </a:r>
            <a:r>
              <a:rPr lang="en-US" sz="2400" dirty="0" err="1"/>
              <a:t>MiraMed</a:t>
            </a:r>
            <a:r>
              <a:rPr lang="en-US" sz="2400" dirty="0"/>
              <a:t> Global Solutions</a:t>
            </a:r>
            <a:endParaRPr sz="2400" dirty="0"/>
          </a:p>
          <a:p>
            <a:pPr marL="457200" marR="0" lvl="0" indent="-381000" algn="just" rtl="0">
              <a:lnSpc>
                <a:spcPct val="100000"/>
              </a:lnSpc>
              <a:spcBef>
                <a:spcPts val="0"/>
              </a:spcBef>
              <a:spcAft>
                <a:spcPts val="0"/>
              </a:spcAft>
              <a:buSzPts val="2400"/>
              <a:buChar char="●"/>
            </a:pPr>
            <a:r>
              <a:rPr lang="en-US" sz="2400" dirty="0"/>
              <a:t>Ann Arbor </a:t>
            </a:r>
            <a:r>
              <a:rPr lang="en-US" sz="2400" dirty="0" err="1"/>
              <a:t>Hockettes</a:t>
            </a:r>
            <a:r>
              <a:rPr lang="en-US" sz="2400" dirty="0"/>
              <a:t> </a:t>
            </a:r>
            <a:endParaRPr sz="2400" dirty="0"/>
          </a:p>
        </p:txBody>
      </p:sp>
      <p:pic>
        <p:nvPicPr>
          <p:cNvPr id="105" name="Google Shape;105;p13"/>
          <p:cNvPicPr preferRelativeResize="0"/>
          <p:nvPr/>
        </p:nvPicPr>
        <p:blipFill>
          <a:blip r:embed="rId4">
            <a:alphaModFix/>
          </a:blip>
          <a:stretch>
            <a:fillRect/>
          </a:stretch>
        </p:blipFill>
        <p:spPr>
          <a:xfrm>
            <a:off x="37533322" y="28535581"/>
            <a:ext cx="5486403" cy="2453206"/>
          </a:xfrm>
          <a:prstGeom prst="rect">
            <a:avLst/>
          </a:prstGeom>
          <a:noFill/>
          <a:ln>
            <a:noFill/>
          </a:ln>
        </p:spPr>
      </p:pic>
      <p:sp>
        <p:nvSpPr>
          <p:cNvPr id="106" name="Google Shape;106;p13"/>
          <p:cNvSpPr txBox="1"/>
          <p:nvPr/>
        </p:nvSpPr>
        <p:spPr>
          <a:xfrm>
            <a:off x="5088149" y="3431700"/>
            <a:ext cx="33714900" cy="136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lt1"/>
              </a:buClr>
              <a:buSzPts val="6600"/>
              <a:buFont typeface="Arial"/>
              <a:buNone/>
            </a:pPr>
            <a:endParaRPr sz="2300" b="1" dirty="0">
              <a:solidFill>
                <a:schemeClr val="dk1"/>
              </a:solidFill>
            </a:endParaRPr>
          </a:p>
          <a:p>
            <a:pPr marL="0" lvl="0" indent="0" algn="ctr" rtl="0">
              <a:spcBef>
                <a:spcPts val="0"/>
              </a:spcBef>
              <a:spcAft>
                <a:spcPts val="0"/>
              </a:spcAft>
              <a:buClr>
                <a:schemeClr val="lt1"/>
              </a:buClr>
              <a:buSzPts val="3600"/>
              <a:buFont typeface="Arial"/>
              <a:buNone/>
            </a:pPr>
            <a:r>
              <a:rPr lang="en-US" sz="2300" b="1" dirty="0">
                <a:solidFill>
                  <a:schemeClr val="lt1"/>
                </a:solidFill>
              </a:rPr>
              <a:t>Casimir </a:t>
            </a:r>
            <a:r>
              <a:rPr lang="en-US" sz="2300" b="1" dirty="0" err="1">
                <a:solidFill>
                  <a:schemeClr val="lt1"/>
                </a:solidFill>
              </a:rPr>
              <a:t>Klim</a:t>
            </a:r>
            <a:r>
              <a:rPr lang="en-US" sz="2300" b="1" dirty="0">
                <a:solidFill>
                  <a:schemeClr val="lt1"/>
                </a:solidFill>
              </a:rPr>
              <a:t>,  Jessica Winkels, Emily Zhao, Anita Vasudevan, Carol Noronha, Marissa Guo, Ruth Bishop, Molly Fessler, Gary </a:t>
            </a:r>
            <a:r>
              <a:rPr lang="en-US" sz="2300" b="1" dirty="0" err="1">
                <a:solidFill>
                  <a:schemeClr val="lt1"/>
                </a:solidFill>
              </a:rPr>
              <a:t>Graca</a:t>
            </a:r>
            <a:r>
              <a:rPr lang="en-US" sz="2300" b="1" dirty="0">
                <a:solidFill>
                  <a:schemeClr val="lt1"/>
                </a:solidFill>
              </a:rPr>
              <a:t>, Sarah </a:t>
            </a:r>
            <a:r>
              <a:rPr lang="en-US" sz="2300" b="1" dirty="0" err="1">
                <a:solidFill>
                  <a:schemeClr val="lt1"/>
                </a:solidFill>
              </a:rPr>
              <a:t>Jabour</a:t>
            </a:r>
            <a:r>
              <a:rPr lang="en-US" sz="2300" b="1" dirty="0">
                <a:solidFill>
                  <a:schemeClr val="lt1"/>
                </a:solidFill>
              </a:rPr>
              <a:t>, Allan Metz, Ellery </a:t>
            </a:r>
            <a:r>
              <a:rPr lang="en-US" sz="2300" b="1" dirty="0" err="1">
                <a:solidFill>
                  <a:schemeClr val="lt1"/>
                </a:solidFill>
              </a:rPr>
              <a:t>Sarosi</a:t>
            </a:r>
            <a:r>
              <a:rPr lang="en-US" sz="2300" b="1" dirty="0">
                <a:solidFill>
                  <a:schemeClr val="lt1"/>
                </a:solidFill>
              </a:rPr>
              <a:t>, Eric </a:t>
            </a:r>
            <a:r>
              <a:rPr lang="en-US" sz="2300" b="1" dirty="0" err="1">
                <a:solidFill>
                  <a:schemeClr val="lt1"/>
                </a:solidFill>
              </a:rPr>
              <a:t>Steinbrook</a:t>
            </a:r>
            <a:r>
              <a:rPr lang="en-US" sz="2300" b="1" dirty="0">
                <a:solidFill>
                  <a:schemeClr val="lt1"/>
                </a:solidFill>
              </a:rPr>
              <a:t>, Fred Ayers, Trista Benitez, Shannon </a:t>
            </a:r>
            <a:r>
              <a:rPr lang="en-US" sz="2300" b="1" dirty="0" err="1">
                <a:solidFill>
                  <a:schemeClr val="lt1"/>
                </a:solidFill>
              </a:rPr>
              <a:t>Cahalan</a:t>
            </a:r>
            <a:r>
              <a:rPr lang="en-US" sz="2300" b="1" dirty="0">
                <a:solidFill>
                  <a:schemeClr val="lt1"/>
                </a:solidFill>
              </a:rPr>
              <a:t>, Kenzie Corbin, Grace </a:t>
            </a:r>
            <a:r>
              <a:rPr lang="en-US" sz="2300" b="1" dirty="0" err="1">
                <a:solidFill>
                  <a:schemeClr val="lt1"/>
                </a:solidFill>
              </a:rPr>
              <a:t>Frecentese</a:t>
            </a:r>
            <a:r>
              <a:rPr lang="en-US" sz="2300" b="1" dirty="0">
                <a:solidFill>
                  <a:schemeClr val="lt1"/>
                </a:solidFill>
              </a:rPr>
              <a:t>, John Gerlach, </a:t>
            </a:r>
            <a:r>
              <a:rPr lang="en-US" sz="2300" b="1" dirty="0" err="1">
                <a:solidFill>
                  <a:schemeClr val="lt1"/>
                </a:solidFill>
              </a:rPr>
              <a:t>Sarena</a:t>
            </a:r>
            <a:r>
              <a:rPr lang="en-US" sz="2300" b="1" dirty="0">
                <a:solidFill>
                  <a:schemeClr val="lt1"/>
                </a:solidFill>
              </a:rPr>
              <a:t> Gill, Alyssa Hardin, Sonia Iyengar, Annie Li, Christian Mackey, Shay Nguyen, Chris Reynolds, Rebekah Sugarman, Jim Bastian RN, and Russ </a:t>
            </a:r>
            <a:r>
              <a:rPr lang="en-US" sz="2300" b="1" dirty="0" err="1">
                <a:solidFill>
                  <a:schemeClr val="lt1"/>
                </a:solidFill>
              </a:rPr>
              <a:t>Pajewski</a:t>
            </a:r>
            <a:r>
              <a:rPr lang="en-US" sz="2300" b="1" dirty="0">
                <a:solidFill>
                  <a:schemeClr val="lt1"/>
                </a:solidFill>
              </a:rPr>
              <a:t>, MD</a:t>
            </a:r>
            <a:endParaRPr sz="2300" b="1" dirty="0">
              <a:solidFill>
                <a:schemeClr val="dk1"/>
              </a:solidFill>
            </a:endParaRPr>
          </a:p>
          <a:p>
            <a:pPr marL="0" lvl="0" indent="0" algn="l" rtl="0">
              <a:spcBef>
                <a:spcPts val="0"/>
              </a:spcBef>
              <a:spcAft>
                <a:spcPts val="0"/>
              </a:spcAft>
              <a:buNone/>
            </a:pPr>
            <a:endParaRPr sz="2300" b="1" dirty="0">
              <a:latin typeface="Times New Roman"/>
              <a:ea typeface="Times New Roman"/>
              <a:cs typeface="Times New Roman"/>
              <a:sym typeface="Times New Roman"/>
            </a:endParaRPr>
          </a:p>
        </p:txBody>
      </p:sp>
      <p:pic>
        <p:nvPicPr>
          <p:cNvPr id="107" name="Google Shape;107;p13"/>
          <p:cNvPicPr preferRelativeResize="0"/>
          <p:nvPr/>
        </p:nvPicPr>
        <p:blipFill>
          <a:blip r:embed="rId5">
            <a:alphaModFix/>
          </a:blip>
          <a:stretch>
            <a:fillRect/>
          </a:stretch>
        </p:blipFill>
        <p:spPr>
          <a:xfrm>
            <a:off x="39472775" y="966396"/>
            <a:ext cx="4063000" cy="2996006"/>
          </a:xfrm>
          <a:prstGeom prst="rect">
            <a:avLst/>
          </a:prstGeom>
          <a:noFill/>
          <a:ln>
            <a:noFill/>
          </a:ln>
        </p:spPr>
      </p:pic>
      <p:sp>
        <p:nvSpPr>
          <p:cNvPr id="108" name="Google Shape;108;p13"/>
          <p:cNvSpPr txBox="1"/>
          <p:nvPr/>
        </p:nvSpPr>
        <p:spPr>
          <a:xfrm>
            <a:off x="938550" y="22328716"/>
            <a:ext cx="11704500" cy="7929300"/>
          </a:xfrm>
          <a:prstGeom prst="rect">
            <a:avLst/>
          </a:prstGeom>
          <a:solidFill>
            <a:schemeClr val="lt1"/>
          </a:solid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Clr>
                <a:schemeClr val="dk1"/>
              </a:buClr>
              <a:buSzPts val="3800"/>
              <a:buFont typeface="Arial"/>
              <a:buNone/>
            </a:pPr>
            <a:r>
              <a:rPr lang="en-US" sz="3000" dirty="0"/>
              <a:t>In early 2019, our organization was at a moment of transition. Outgoing student leaders had made strides towards fulfilling our mission, bringing on Dr. Russ </a:t>
            </a:r>
            <a:r>
              <a:rPr lang="en-US" sz="3000" dirty="0" err="1"/>
              <a:t>Pajewski</a:t>
            </a:r>
            <a:r>
              <a:rPr lang="en-US" sz="3000" dirty="0"/>
              <a:t>–who leads street runs and serves as our medical director–and obtaining a $5,000 Ginsberg Foundation grant. The incoming leadership team aimed to build on their work and make WSM a sustainable part of the UMMS community.  They identified several obstacles to this goal:</a:t>
            </a:r>
            <a:endParaRPr sz="3000" dirty="0"/>
          </a:p>
          <a:p>
            <a:pPr marL="0" marR="0" lvl="0" indent="0" rtl="0">
              <a:lnSpc>
                <a:spcPct val="100000"/>
              </a:lnSpc>
              <a:spcBef>
                <a:spcPts val="0"/>
              </a:spcBef>
              <a:spcAft>
                <a:spcPts val="0"/>
              </a:spcAft>
              <a:buClr>
                <a:schemeClr val="dk1"/>
              </a:buClr>
              <a:buSzPts val="3800"/>
              <a:buFont typeface="Arial"/>
              <a:buNone/>
            </a:pPr>
            <a:endParaRPr sz="3000" dirty="0"/>
          </a:p>
          <a:p>
            <a:pPr marL="457200" marR="0" lvl="0" indent="-419100" rtl="0">
              <a:lnSpc>
                <a:spcPct val="100000"/>
              </a:lnSpc>
              <a:spcBef>
                <a:spcPts val="0"/>
              </a:spcBef>
              <a:spcAft>
                <a:spcPts val="0"/>
              </a:spcAft>
              <a:buSzPts val="3000"/>
              <a:buChar char="●"/>
            </a:pPr>
            <a:r>
              <a:rPr lang="en-US" sz="3000" dirty="0"/>
              <a:t>Minimal overlap between outgoing M4 and incoming M3 leaders due to curriculum structure; no preclinical student leadership</a:t>
            </a:r>
            <a:endParaRPr sz="3000" dirty="0"/>
          </a:p>
          <a:p>
            <a:pPr marL="457200" marR="0" lvl="0" indent="-419100" rtl="0">
              <a:lnSpc>
                <a:spcPct val="100000"/>
              </a:lnSpc>
              <a:spcBef>
                <a:spcPts val="0"/>
              </a:spcBef>
              <a:spcAft>
                <a:spcPts val="0"/>
              </a:spcAft>
              <a:buSzPts val="3000"/>
              <a:buChar char="●"/>
            </a:pPr>
            <a:r>
              <a:rPr lang="en-US" sz="3000" dirty="0"/>
              <a:t>Funds limited and difficult to access </a:t>
            </a:r>
            <a:endParaRPr sz="3000" dirty="0"/>
          </a:p>
          <a:p>
            <a:pPr marL="457200" marR="0" lvl="0" indent="-419100" rtl="0">
              <a:lnSpc>
                <a:spcPct val="100000"/>
              </a:lnSpc>
              <a:spcBef>
                <a:spcPts val="0"/>
              </a:spcBef>
              <a:spcAft>
                <a:spcPts val="0"/>
              </a:spcAft>
              <a:buSzPts val="3000"/>
              <a:buChar char="●"/>
            </a:pPr>
            <a:r>
              <a:rPr lang="en-US" sz="3000" dirty="0"/>
              <a:t>Challenges in coordinating care with other street medicine groups in Detroit despite a shared patient base</a:t>
            </a:r>
            <a:endParaRPr sz="3000" dirty="0"/>
          </a:p>
          <a:p>
            <a:pPr marL="457200" marR="0" lvl="0" indent="-419100" rtl="0">
              <a:lnSpc>
                <a:spcPct val="100000"/>
              </a:lnSpc>
              <a:spcBef>
                <a:spcPts val="0"/>
              </a:spcBef>
              <a:spcAft>
                <a:spcPts val="0"/>
              </a:spcAft>
              <a:buSzPts val="3000"/>
              <a:buChar char="●"/>
            </a:pPr>
            <a:r>
              <a:rPr lang="en-US" sz="3000" dirty="0"/>
              <a:t>Different patient needs in Washtenaw County vs. Detroit</a:t>
            </a:r>
            <a:endParaRPr sz="3000" dirty="0"/>
          </a:p>
          <a:p>
            <a:pPr marL="457200" marR="0" lvl="0" indent="-419100" rtl="0">
              <a:lnSpc>
                <a:spcPct val="100000"/>
              </a:lnSpc>
              <a:spcBef>
                <a:spcPts val="0"/>
              </a:spcBef>
              <a:spcAft>
                <a:spcPts val="0"/>
              </a:spcAft>
              <a:buSzPts val="3000"/>
              <a:buChar char="●"/>
            </a:pPr>
            <a:r>
              <a:rPr lang="en-US" sz="3000" dirty="0"/>
              <a:t>Shortage of trained student volunteers  </a:t>
            </a:r>
            <a:endParaRPr sz="3000" dirty="0"/>
          </a:p>
          <a:p>
            <a:pPr marL="457200" marR="0" lvl="0" indent="-419100" rtl="0">
              <a:lnSpc>
                <a:spcPct val="100000"/>
              </a:lnSpc>
              <a:spcBef>
                <a:spcPts val="0"/>
              </a:spcBef>
              <a:spcAft>
                <a:spcPts val="0"/>
              </a:spcAft>
              <a:buSzPts val="3000"/>
              <a:buChar char="●"/>
            </a:pPr>
            <a:r>
              <a:rPr lang="en-US" sz="3000" dirty="0"/>
              <a:t>Relationship with Michigan Medicine and UMMS not yet formalized</a:t>
            </a:r>
            <a:endParaRPr sz="3000" dirty="0"/>
          </a:p>
        </p:txBody>
      </p:sp>
      <p:pic>
        <p:nvPicPr>
          <p:cNvPr id="109" name="Google Shape;109;p13"/>
          <p:cNvPicPr preferRelativeResize="0"/>
          <p:nvPr/>
        </p:nvPicPr>
        <p:blipFill>
          <a:blip r:embed="rId6">
            <a:alphaModFix/>
          </a:blip>
          <a:stretch>
            <a:fillRect/>
          </a:stretch>
        </p:blipFill>
        <p:spPr>
          <a:xfrm>
            <a:off x="548488" y="966400"/>
            <a:ext cx="4790770" cy="2996000"/>
          </a:xfrm>
          <a:prstGeom prst="rect">
            <a:avLst/>
          </a:prstGeom>
          <a:noFill/>
          <a:ln>
            <a:noFill/>
          </a:ln>
        </p:spPr>
      </p:pic>
      <p:sp>
        <p:nvSpPr>
          <p:cNvPr id="110" name="Google Shape;110;p13"/>
          <p:cNvSpPr txBox="1"/>
          <p:nvPr/>
        </p:nvSpPr>
        <p:spPr>
          <a:xfrm>
            <a:off x="13284988" y="6745850"/>
            <a:ext cx="10972800" cy="23936100"/>
          </a:xfrm>
          <a:prstGeom prst="rect">
            <a:avLst/>
          </a:prstGeom>
          <a:solidFill>
            <a:schemeClr val="lt1"/>
          </a:solid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dk1"/>
              </a:buClr>
              <a:buSzPts val="3000"/>
              <a:buChar char="●"/>
            </a:pPr>
            <a:r>
              <a:rPr lang="en-US" sz="3000" b="1" dirty="0">
                <a:solidFill>
                  <a:schemeClr val="dk1"/>
                </a:solidFill>
              </a:rPr>
              <a:t>ORGANIZATIONAL STRUCTURE</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u="sng" dirty="0">
                <a:solidFill>
                  <a:schemeClr val="dk1"/>
                </a:solidFill>
              </a:rPr>
              <a:t>Leadership Structure</a:t>
            </a:r>
            <a:endParaRPr sz="3000" u="sng" dirty="0">
              <a:solidFill>
                <a:schemeClr val="dk1"/>
              </a:solidFill>
            </a:endParaRPr>
          </a:p>
          <a:p>
            <a:pPr marL="1371600" lvl="2" indent="-419100" algn="l" rtl="0">
              <a:spcBef>
                <a:spcPts val="0"/>
              </a:spcBef>
              <a:spcAft>
                <a:spcPts val="0"/>
              </a:spcAft>
              <a:buClr>
                <a:schemeClr val="dk1"/>
              </a:buClr>
              <a:buSzPts val="3000"/>
              <a:buChar char="■"/>
            </a:pPr>
            <a:r>
              <a:rPr lang="en-US" sz="3000" dirty="0">
                <a:solidFill>
                  <a:schemeClr val="dk1"/>
                </a:solidFill>
              </a:rPr>
              <a:t>Established official student leadership roles – split among the M4 and M1 classes to ensure continuity of patient care and major projects</a:t>
            </a:r>
            <a:endParaRPr sz="3000" dirty="0">
              <a:solidFill>
                <a:schemeClr val="dk1"/>
              </a:solidFill>
            </a:endParaRPr>
          </a:p>
          <a:p>
            <a:pPr marL="1371600" lvl="2" indent="-419100" algn="l" rtl="0">
              <a:spcBef>
                <a:spcPts val="0"/>
              </a:spcBef>
              <a:spcAft>
                <a:spcPts val="0"/>
              </a:spcAft>
              <a:buClr>
                <a:schemeClr val="dk1"/>
              </a:buClr>
              <a:buSzPts val="3000"/>
              <a:buChar char="■"/>
            </a:pPr>
            <a:r>
              <a:rPr lang="en-US" sz="3000" dirty="0">
                <a:solidFill>
                  <a:schemeClr val="dk1"/>
                </a:solidFill>
              </a:rPr>
              <a:t>Took steps to secure formal mentorship and oversight through a faculty advisor and faculty advisory board</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u="sng" dirty="0">
                <a:solidFill>
                  <a:schemeClr val="dk1"/>
                </a:solidFill>
              </a:rPr>
              <a:t>Organizational Identity</a:t>
            </a:r>
            <a:endParaRPr sz="3000" u="sng" dirty="0">
              <a:solidFill>
                <a:schemeClr val="dk1"/>
              </a:solidFill>
            </a:endParaRPr>
          </a:p>
          <a:p>
            <a:pPr marL="1371600" lvl="2" indent="-419100" algn="l" rtl="0">
              <a:spcBef>
                <a:spcPts val="0"/>
              </a:spcBef>
              <a:spcAft>
                <a:spcPts val="0"/>
              </a:spcAft>
              <a:buClr>
                <a:schemeClr val="dk1"/>
              </a:buClr>
              <a:buSzPts val="3000"/>
              <a:buChar char="■"/>
            </a:pPr>
            <a:r>
              <a:rPr lang="en-US" sz="3000" dirty="0">
                <a:solidFill>
                  <a:schemeClr val="dk1"/>
                </a:solidFill>
              </a:rPr>
              <a:t>Became a registered student organization in April 2019 and a sponsored student organization via the Department of Internal Medicine in September 2019</a:t>
            </a:r>
            <a:endParaRPr sz="3000" dirty="0">
              <a:solidFill>
                <a:schemeClr val="dk1"/>
              </a:solidFill>
            </a:endParaRPr>
          </a:p>
          <a:p>
            <a:pPr marL="1371600" lvl="2" indent="-419100" algn="l" rtl="0">
              <a:spcBef>
                <a:spcPts val="0"/>
              </a:spcBef>
              <a:spcAft>
                <a:spcPts val="0"/>
              </a:spcAft>
              <a:buClr>
                <a:schemeClr val="dk1"/>
              </a:buClr>
              <a:buSzPts val="3000"/>
              <a:buChar char="■"/>
            </a:pPr>
            <a:r>
              <a:rPr lang="en-US" sz="3000" dirty="0">
                <a:solidFill>
                  <a:schemeClr val="dk1"/>
                </a:solidFill>
              </a:rPr>
              <a:t>Created a website, logo, and marketing materials to improve our ability to engage with the community</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u="sng" dirty="0">
                <a:solidFill>
                  <a:schemeClr val="dk1"/>
                </a:solidFill>
              </a:rPr>
              <a:t>Volunteer Recruitment and Training </a:t>
            </a:r>
            <a:endParaRPr sz="3000" u="sng" dirty="0">
              <a:solidFill>
                <a:schemeClr val="dk1"/>
              </a:solidFill>
            </a:endParaRPr>
          </a:p>
          <a:p>
            <a:pPr marL="1371600" lvl="2" indent="-419100" algn="l" rtl="0">
              <a:spcBef>
                <a:spcPts val="0"/>
              </a:spcBef>
              <a:spcAft>
                <a:spcPts val="0"/>
              </a:spcAft>
              <a:buClr>
                <a:schemeClr val="dk1"/>
              </a:buClr>
              <a:buSzPts val="3000"/>
              <a:buChar char="■"/>
            </a:pPr>
            <a:r>
              <a:rPr lang="en-US" sz="3000" dirty="0">
                <a:solidFill>
                  <a:schemeClr val="dk1"/>
                </a:solidFill>
              </a:rPr>
              <a:t>Formalized workflows around volunteer recruitment, training, scheduling, and retention; tripled our student volunteer base through these efforts</a:t>
            </a:r>
            <a:endParaRPr sz="3000" dirty="0">
              <a:solidFill>
                <a:schemeClr val="dk1"/>
              </a:solidFill>
            </a:endParaRPr>
          </a:p>
          <a:p>
            <a:pPr marL="1371600" lvl="0" indent="0" algn="l" rtl="0">
              <a:spcBef>
                <a:spcPts val="0"/>
              </a:spcBef>
              <a:spcAft>
                <a:spcPts val="0"/>
              </a:spcAft>
              <a:buNone/>
            </a:pPr>
            <a:endParaRPr sz="3000" dirty="0">
              <a:solidFill>
                <a:schemeClr val="dk1"/>
              </a:solidFill>
            </a:endParaRPr>
          </a:p>
          <a:p>
            <a:pPr marL="457200" lvl="0" indent="-419100" algn="l" rtl="0">
              <a:spcBef>
                <a:spcPts val="0"/>
              </a:spcBef>
              <a:spcAft>
                <a:spcPts val="0"/>
              </a:spcAft>
              <a:buClr>
                <a:schemeClr val="dk1"/>
              </a:buClr>
              <a:buSzPts val="3000"/>
              <a:buChar char="●"/>
            </a:pPr>
            <a:r>
              <a:rPr lang="en-US" sz="3000" b="1" dirty="0">
                <a:solidFill>
                  <a:schemeClr val="dk1"/>
                </a:solidFill>
              </a:rPr>
              <a:t>PATIENT CARE</a:t>
            </a:r>
            <a:endParaRPr sz="3000" b="1"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Partnered with Street Medicine Detroit and Detroit Street Care–nearby student-led street medicine organizations with whom we share patients–to improve continuity of care</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Successfully began transitioning to a new electronic medical record (EMR), which will allow for better tracking of patient data and access to shared patient information across partner street medicine organizations, as well as facilitate planned quality improvement projects</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Launched pop-up clinic nights at Neighborhood Service Organization (NSO) in Detroit</a:t>
            </a:r>
            <a:endParaRPr sz="3000" dirty="0">
              <a:solidFill>
                <a:schemeClr val="dk1"/>
              </a:solidFill>
            </a:endParaRPr>
          </a:p>
          <a:p>
            <a:pPr marL="457200" lvl="0" indent="0" algn="l" rtl="0">
              <a:spcBef>
                <a:spcPts val="0"/>
              </a:spcBef>
              <a:spcAft>
                <a:spcPts val="0"/>
              </a:spcAft>
              <a:buNone/>
            </a:pPr>
            <a:endParaRPr sz="3000" b="1" dirty="0">
              <a:solidFill>
                <a:schemeClr val="dk1"/>
              </a:solidFill>
            </a:endParaRPr>
          </a:p>
          <a:p>
            <a:pPr marL="457200" lvl="0" indent="-419100" algn="l" rtl="0">
              <a:spcBef>
                <a:spcPts val="0"/>
              </a:spcBef>
              <a:spcAft>
                <a:spcPts val="0"/>
              </a:spcAft>
              <a:buClr>
                <a:schemeClr val="dk1"/>
              </a:buClr>
              <a:buSzPts val="3000"/>
              <a:buChar char="●"/>
            </a:pPr>
            <a:r>
              <a:rPr lang="en-US" sz="3000" b="1" dirty="0">
                <a:solidFill>
                  <a:schemeClr val="dk1"/>
                </a:solidFill>
              </a:rPr>
              <a:t>EDUCATION</a:t>
            </a:r>
            <a:endParaRPr sz="3000" b="1" dirty="0">
              <a:solidFill>
                <a:schemeClr val="dk1"/>
              </a:solidFill>
            </a:endParaRPr>
          </a:p>
          <a:p>
            <a:pPr marL="914400" lvl="1" indent="-419100" algn="l" rtl="0">
              <a:spcBef>
                <a:spcPts val="0"/>
              </a:spcBef>
              <a:spcAft>
                <a:spcPts val="0"/>
              </a:spcAft>
              <a:buClr>
                <a:schemeClr val="dk1"/>
              </a:buClr>
              <a:buSzPts val="3000"/>
              <a:buChar char="○"/>
            </a:pPr>
            <a:r>
              <a:rPr lang="en-US" sz="3000" u="sng" dirty="0">
                <a:solidFill>
                  <a:schemeClr val="dk1"/>
                </a:solidFill>
              </a:rPr>
              <a:t>Elective</a:t>
            </a:r>
            <a:r>
              <a:rPr lang="en-US" sz="3000" dirty="0">
                <a:solidFill>
                  <a:schemeClr val="dk1"/>
                </a:solidFill>
              </a:rPr>
              <a:t> - “Street Medicine - Healthcare for the Homeless”</a:t>
            </a:r>
            <a:endParaRPr sz="3000" dirty="0">
              <a:solidFill>
                <a:schemeClr val="dk1"/>
              </a:solidFill>
            </a:endParaRPr>
          </a:p>
          <a:p>
            <a:pPr marL="1371600" lvl="2" indent="-419100" algn="l" rtl="0">
              <a:spcBef>
                <a:spcPts val="0"/>
              </a:spcBef>
              <a:spcAft>
                <a:spcPts val="0"/>
              </a:spcAft>
              <a:buClr>
                <a:schemeClr val="dk1"/>
              </a:buClr>
              <a:buSzPts val="3000"/>
              <a:buChar char="■"/>
            </a:pPr>
            <a:r>
              <a:rPr lang="en-US" sz="3000" dirty="0">
                <a:solidFill>
                  <a:schemeClr val="dk1"/>
                </a:solidFill>
              </a:rPr>
              <a:t>Created content for a 4-week clinical elective available to Branches students (first student registered in January 2020) – a significant amount of the student’s clinical time is spent on street runs</a:t>
            </a:r>
            <a:endParaRPr sz="3000" dirty="0">
              <a:solidFill>
                <a:schemeClr val="dk1"/>
              </a:solidFill>
            </a:endParaRPr>
          </a:p>
          <a:p>
            <a:pPr marL="1371600" lvl="2" indent="-419100" algn="l" rtl="0">
              <a:spcBef>
                <a:spcPts val="0"/>
              </a:spcBef>
              <a:spcAft>
                <a:spcPts val="0"/>
              </a:spcAft>
              <a:buClr>
                <a:schemeClr val="dk1"/>
              </a:buClr>
              <a:buSzPts val="3000"/>
              <a:buChar char="■"/>
            </a:pPr>
            <a:r>
              <a:rPr lang="en-US" sz="3000" dirty="0">
                <a:solidFill>
                  <a:schemeClr val="dk1"/>
                </a:solidFill>
              </a:rPr>
              <a:t>Developed infrastructure for administering assignments and evaluating students, with responsibilities divided among student and faculty leadership</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457200" lvl="0" indent="-419100" algn="l" rtl="0">
              <a:spcBef>
                <a:spcPts val="0"/>
              </a:spcBef>
              <a:spcAft>
                <a:spcPts val="0"/>
              </a:spcAft>
              <a:buClr>
                <a:schemeClr val="dk1"/>
              </a:buClr>
              <a:buSzPts val="3000"/>
              <a:buChar char="●"/>
            </a:pPr>
            <a:r>
              <a:rPr lang="en-US" sz="3000" b="1" dirty="0">
                <a:solidFill>
                  <a:schemeClr val="dk1"/>
                </a:solidFill>
              </a:rPr>
              <a:t>FUNDING AND RESOURCES</a:t>
            </a:r>
            <a:endParaRPr sz="3000" b="1"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Obtained significant medium-term funding via a grant from the Blue Cross Blue Shield of Michigan Foundation – will be used to fund a yearlong feasibility study examining how WSM treats HTN and T2DM longitudinally in our patients, as well as to purchase certain necessary supplies</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Formed an ongoing relationship with the Michigan Medicine Office of Development to facilitate identification of key sources of funding</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Implemented a process for inventory tracking and utilization of free and discounted supplies</a:t>
            </a:r>
            <a:endParaRPr sz="3000" dirty="0">
              <a:solidFill>
                <a:schemeClr val="dk1"/>
              </a:solidFill>
            </a:endParaRPr>
          </a:p>
          <a:p>
            <a:pPr marL="0" lvl="0" indent="0" algn="l" rtl="0">
              <a:spcBef>
                <a:spcPts val="0"/>
              </a:spcBef>
              <a:spcAft>
                <a:spcPts val="0"/>
              </a:spcAft>
              <a:buClr>
                <a:schemeClr val="dk1"/>
              </a:buClr>
              <a:buSzPts val="3800"/>
              <a:buFont typeface="Arial"/>
              <a:buNone/>
            </a:pPr>
            <a:endParaRPr sz="3000" dirty="0">
              <a:solidFill>
                <a:schemeClr val="dk1"/>
              </a:solidFill>
            </a:endParaRPr>
          </a:p>
          <a:p>
            <a:pPr marL="0" lvl="0" indent="0" algn="l" rtl="0">
              <a:spcBef>
                <a:spcPts val="0"/>
              </a:spcBef>
              <a:spcAft>
                <a:spcPts val="0"/>
              </a:spcAft>
              <a:buClr>
                <a:schemeClr val="dk1"/>
              </a:buClr>
              <a:buSzPts val="3800"/>
              <a:buFont typeface="Arial"/>
              <a:buNone/>
            </a:pPr>
            <a:endParaRPr sz="3000" dirty="0">
              <a:solidFill>
                <a:schemeClr val="dk1"/>
              </a:solidFill>
            </a:endParaRPr>
          </a:p>
          <a:p>
            <a:pPr marL="0" lvl="0" indent="0" algn="l" rtl="0">
              <a:spcBef>
                <a:spcPts val="0"/>
              </a:spcBef>
              <a:spcAft>
                <a:spcPts val="0"/>
              </a:spcAft>
              <a:buClr>
                <a:schemeClr val="dk1"/>
              </a:buClr>
              <a:buSzPts val="3800"/>
              <a:buFont typeface="Arial"/>
              <a:buNone/>
            </a:pPr>
            <a:endParaRPr sz="3000" dirty="0">
              <a:solidFill>
                <a:schemeClr val="dk1"/>
              </a:solidFill>
            </a:endParaRPr>
          </a:p>
          <a:p>
            <a:pPr marL="0" lvl="0" indent="0" algn="l" rtl="0">
              <a:spcBef>
                <a:spcPts val="0"/>
              </a:spcBef>
              <a:spcAft>
                <a:spcPts val="0"/>
              </a:spcAft>
              <a:buClr>
                <a:schemeClr val="dk1"/>
              </a:buClr>
              <a:buSzPts val="3800"/>
              <a:buFont typeface="Arial"/>
              <a:buNone/>
            </a:pPr>
            <a:endParaRPr sz="3000" dirty="0">
              <a:solidFill>
                <a:schemeClr val="dk1"/>
              </a:solidFill>
            </a:endParaRPr>
          </a:p>
        </p:txBody>
      </p:sp>
      <p:sp>
        <p:nvSpPr>
          <p:cNvPr id="111" name="Google Shape;111;p13"/>
          <p:cNvSpPr txBox="1"/>
          <p:nvPr/>
        </p:nvSpPr>
        <p:spPr>
          <a:xfrm>
            <a:off x="31082409" y="6795250"/>
            <a:ext cx="11625300" cy="10566000"/>
          </a:xfrm>
          <a:prstGeom prst="rect">
            <a:avLst/>
          </a:prstGeom>
          <a:solidFill>
            <a:schemeClr val="lt1"/>
          </a:solid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dk1"/>
              </a:buClr>
              <a:buSzPts val="3000"/>
              <a:buChar char="●"/>
            </a:pPr>
            <a:r>
              <a:rPr lang="en-US" sz="3000" b="1" dirty="0">
                <a:solidFill>
                  <a:schemeClr val="dk1"/>
                </a:solidFill>
              </a:rPr>
              <a:t>ORGANIZATIONAL STRUCTURE</a:t>
            </a:r>
            <a:endParaRPr sz="3000" b="1"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Continue the process of formally integrating WSM into the framework of UMMS and Michigan Medicine</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457200" lvl="0" indent="-419100" algn="l" rtl="0">
              <a:spcBef>
                <a:spcPts val="0"/>
              </a:spcBef>
              <a:spcAft>
                <a:spcPts val="0"/>
              </a:spcAft>
              <a:buClr>
                <a:schemeClr val="dk1"/>
              </a:buClr>
              <a:buSzPts val="3000"/>
              <a:buChar char="●"/>
            </a:pPr>
            <a:r>
              <a:rPr lang="en-US" sz="3000" b="1" dirty="0">
                <a:solidFill>
                  <a:schemeClr val="dk1"/>
                </a:solidFill>
              </a:rPr>
              <a:t>INTERPROFESSIONAL EDUCATION</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Further develop collaborative relationships with the School of Nursing and students of other allied health professions </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457200" lvl="0" indent="-419100" algn="l" rtl="0">
              <a:spcBef>
                <a:spcPts val="0"/>
              </a:spcBef>
              <a:spcAft>
                <a:spcPts val="0"/>
              </a:spcAft>
              <a:buClr>
                <a:schemeClr val="dk1"/>
              </a:buClr>
              <a:buSzPts val="3000"/>
              <a:buChar char="●"/>
            </a:pPr>
            <a:r>
              <a:rPr lang="en-US" sz="3000" b="1" dirty="0">
                <a:solidFill>
                  <a:schemeClr val="dk1"/>
                </a:solidFill>
              </a:rPr>
              <a:t>PROVIDERS</a:t>
            </a:r>
            <a:endParaRPr sz="3000" b="1"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Recruit additional interdisciplinary faculty providers in order to expand our ability to provide patient care</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457200" lvl="0" indent="-419100" algn="l" rtl="0">
              <a:spcBef>
                <a:spcPts val="0"/>
              </a:spcBef>
              <a:spcAft>
                <a:spcPts val="0"/>
              </a:spcAft>
              <a:buClr>
                <a:schemeClr val="dk1"/>
              </a:buClr>
              <a:buSzPts val="3000"/>
              <a:buChar char="●"/>
            </a:pPr>
            <a:r>
              <a:rPr lang="en-US" sz="3000" b="1" dirty="0">
                <a:solidFill>
                  <a:schemeClr val="dk1"/>
                </a:solidFill>
              </a:rPr>
              <a:t>QUALITY IMPROVEMENT AND RESEARCH</a:t>
            </a:r>
            <a:endParaRPr sz="3000" b="1"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Strive for continuous process improvement on our street runs to optimize delivery of patient care and student service-learning</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Utilize student and faculty feedback throughout the year as we make improvements to our clinical elective</a:t>
            </a:r>
            <a:endParaRPr sz="3000"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Complete research study (as described in 2019 timeline)</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457200" lvl="0" indent="-419100" algn="l" rtl="0">
              <a:spcBef>
                <a:spcPts val="0"/>
              </a:spcBef>
              <a:spcAft>
                <a:spcPts val="0"/>
              </a:spcAft>
              <a:buClr>
                <a:schemeClr val="dk1"/>
              </a:buClr>
              <a:buSzPts val="3000"/>
              <a:buChar char="●"/>
            </a:pPr>
            <a:r>
              <a:rPr lang="en-US" sz="3000" b="1" dirty="0">
                <a:solidFill>
                  <a:schemeClr val="dk1"/>
                </a:solidFill>
              </a:rPr>
              <a:t>FUNDING AND SUPPORT</a:t>
            </a:r>
            <a:endParaRPr sz="3000" b="1" dirty="0">
              <a:solidFill>
                <a:schemeClr val="dk1"/>
              </a:solidFill>
            </a:endParaRPr>
          </a:p>
          <a:p>
            <a:pPr marL="914400" lvl="1" indent="-419100" algn="l" rtl="0">
              <a:spcBef>
                <a:spcPts val="0"/>
              </a:spcBef>
              <a:spcAft>
                <a:spcPts val="0"/>
              </a:spcAft>
              <a:buClr>
                <a:schemeClr val="dk1"/>
              </a:buClr>
              <a:buSzPts val="3000"/>
              <a:buChar char="○"/>
            </a:pPr>
            <a:r>
              <a:rPr lang="en-US" sz="3000" dirty="0">
                <a:solidFill>
                  <a:schemeClr val="dk1"/>
                </a:solidFill>
              </a:rPr>
              <a:t>Actively seeking medium- and long-term grant funding through various public and private sources</a:t>
            </a:r>
            <a:endParaRPr sz="3000" b="1" dirty="0">
              <a:solidFill>
                <a:schemeClr val="dk1"/>
              </a:solidFill>
            </a:endParaRPr>
          </a:p>
        </p:txBody>
      </p:sp>
      <p:pic>
        <p:nvPicPr>
          <p:cNvPr id="112" name="Google Shape;112;p13"/>
          <p:cNvPicPr preferRelativeResize="0"/>
          <p:nvPr/>
        </p:nvPicPr>
        <p:blipFill>
          <a:blip r:embed="rId7"/>
          <a:srcRect/>
          <a:stretch/>
        </p:blipFill>
        <p:spPr>
          <a:xfrm>
            <a:off x="24927250" y="6993011"/>
            <a:ext cx="5486397" cy="4388046"/>
          </a:xfrm>
          <a:prstGeom prst="rect">
            <a:avLst/>
          </a:prstGeom>
          <a:noFill/>
          <a:ln>
            <a:noFill/>
          </a:ln>
        </p:spPr>
      </p:pic>
      <p:pic>
        <p:nvPicPr>
          <p:cNvPr id="113" name="Google Shape;113;p13"/>
          <p:cNvPicPr preferRelativeResize="0"/>
          <p:nvPr/>
        </p:nvPicPr>
        <p:blipFill>
          <a:blip r:embed="rId8">
            <a:alphaModFix/>
          </a:blip>
          <a:stretch>
            <a:fillRect/>
          </a:stretch>
        </p:blipFill>
        <p:spPr>
          <a:xfrm>
            <a:off x="24926900" y="15486367"/>
            <a:ext cx="5486397" cy="3650559"/>
          </a:xfrm>
          <a:prstGeom prst="rect">
            <a:avLst/>
          </a:prstGeom>
          <a:noFill/>
          <a:ln>
            <a:noFill/>
          </a:ln>
        </p:spPr>
      </p:pic>
      <p:pic>
        <p:nvPicPr>
          <p:cNvPr id="114" name="Google Shape;114;p13"/>
          <p:cNvPicPr preferRelativeResize="0"/>
          <p:nvPr/>
        </p:nvPicPr>
        <p:blipFill>
          <a:blip r:embed="rId9">
            <a:alphaModFix/>
          </a:blip>
          <a:stretch>
            <a:fillRect/>
          </a:stretch>
        </p:blipFill>
        <p:spPr>
          <a:xfrm>
            <a:off x="24899726" y="19358610"/>
            <a:ext cx="5486402" cy="3657601"/>
          </a:xfrm>
          <a:prstGeom prst="rect">
            <a:avLst/>
          </a:prstGeom>
          <a:noFill/>
          <a:ln>
            <a:noFill/>
          </a:ln>
        </p:spPr>
      </p:pic>
      <p:pic>
        <p:nvPicPr>
          <p:cNvPr id="115" name="Google Shape;115;p13"/>
          <p:cNvPicPr preferRelativeResize="0"/>
          <p:nvPr/>
        </p:nvPicPr>
        <p:blipFill>
          <a:blip r:embed="rId10">
            <a:alphaModFix/>
          </a:blip>
          <a:stretch>
            <a:fillRect/>
          </a:stretch>
        </p:blipFill>
        <p:spPr>
          <a:xfrm>
            <a:off x="24926900" y="11603996"/>
            <a:ext cx="5486402" cy="3657601"/>
          </a:xfrm>
          <a:prstGeom prst="rect">
            <a:avLst/>
          </a:prstGeom>
          <a:noFill/>
          <a:ln>
            <a:noFill/>
          </a:ln>
        </p:spPr>
      </p:pic>
      <p:pic>
        <p:nvPicPr>
          <p:cNvPr id="116" name="Google Shape;116;p13"/>
          <p:cNvPicPr preferRelativeResize="0"/>
          <p:nvPr/>
        </p:nvPicPr>
        <p:blipFill>
          <a:blip r:embed="rId11">
            <a:alphaModFix/>
          </a:blip>
          <a:stretch>
            <a:fillRect/>
          </a:stretch>
        </p:blipFill>
        <p:spPr>
          <a:xfrm>
            <a:off x="24926900" y="23239150"/>
            <a:ext cx="5486402" cy="3657601"/>
          </a:xfrm>
          <a:prstGeom prst="rect">
            <a:avLst/>
          </a:prstGeom>
          <a:noFill/>
          <a:ln>
            <a:noFill/>
          </a:ln>
        </p:spPr>
      </p:pic>
      <p:pic>
        <p:nvPicPr>
          <p:cNvPr id="117" name="Google Shape;117;p13"/>
          <p:cNvPicPr preferRelativeResize="0"/>
          <p:nvPr/>
        </p:nvPicPr>
        <p:blipFill>
          <a:blip r:embed="rId12">
            <a:alphaModFix/>
          </a:blip>
          <a:stretch>
            <a:fillRect/>
          </a:stretch>
        </p:blipFill>
        <p:spPr>
          <a:xfrm>
            <a:off x="24927249" y="27119690"/>
            <a:ext cx="5486402" cy="3657584"/>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TotalTime>
  <Words>1024</Words>
  <Application>Microsoft Office PowerPoint</Application>
  <PresentationFormat>Custom</PresentationFormat>
  <Paragraphs>88</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Winkels</dc:creator>
  <cp:lastModifiedBy>Jessica Winkels</cp:lastModifiedBy>
  <cp:revision>7</cp:revision>
  <dcterms:modified xsi:type="dcterms:W3CDTF">2020-01-16T04:14:22Z</dcterms:modified>
</cp:coreProperties>
</file>