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6" d="100"/>
          <a:sy n="36" d="100"/>
        </p:scale>
        <p:origin x="2336" y="144"/>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41BA7-6946-D04A-87CB-690C1CC6AB85}"/>
              </a:ext>
            </a:extLst>
          </p:cNvPr>
          <p:cNvSpPr>
            <a:spLocks noGrp="1"/>
          </p:cNvSpPr>
          <p:nvPr>
            <p:ph type="ctrTitle"/>
          </p:nvPr>
        </p:nvSpPr>
        <p:spPr>
          <a:xfrm>
            <a:off x="5715000" y="4489452"/>
            <a:ext cx="34290000" cy="9550400"/>
          </a:xfrm>
        </p:spPr>
        <p:txBody>
          <a:bodyPr anchor="b"/>
          <a:lstStyle>
            <a:lvl1pPr algn="ctr">
              <a:defRPr sz="22500"/>
            </a:lvl1pPr>
          </a:lstStyle>
          <a:p>
            <a:r>
              <a:rPr lang="en-US"/>
              <a:t>Click to edit Master title style</a:t>
            </a:r>
          </a:p>
        </p:txBody>
      </p:sp>
      <p:sp>
        <p:nvSpPr>
          <p:cNvPr id="3" name="Subtitle 2">
            <a:extLst>
              <a:ext uri="{FF2B5EF4-FFF2-40B4-BE49-F238E27FC236}">
                <a16:creationId xmlns:a16="http://schemas.microsoft.com/office/drawing/2014/main" id="{A42007CB-CB50-4443-B86C-BFF6B8B7F6DB}"/>
              </a:ext>
            </a:extLst>
          </p:cNvPr>
          <p:cNvSpPr>
            <a:spLocks noGrp="1"/>
          </p:cNvSpPr>
          <p:nvPr>
            <p:ph type="subTitle" idx="1"/>
          </p:nvPr>
        </p:nvSpPr>
        <p:spPr>
          <a:xfrm>
            <a:off x="5715000" y="14408152"/>
            <a:ext cx="34290000" cy="6623048"/>
          </a:xfrm>
        </p:spPr>
        <p:txBody>
          <a:bodyPr/>
          <a:lstStyle>
            <a:lvl1pPr marL="0" indent="0" algn="ctr">
              <a:buNone/>
              <a:defRPr sz="9000"/>
            </a:lvl1pPr>
            <a:lvl2pPr marL="1714500" indent="0" algn="ctr">
              <a:buNone/>
              <a:defRPr sz="7500"/>
            </a:lvl2pPr>
            <a:lvl3pPr marL="3429000" indent="0" algn="ctr">
              <a:buNone/>
              <a:defRPr sz="6750"/>
            </a:lvl3pPr>
            <a:lvl4pPr marL="5143500" indent="0" algn="ctr">
              <a:buNone/>
              <a:defRPr sz="6000"/>
            </a:lvl4pPr>
            <a:lvl5pPr marL="6858000" indent="0" algn="ctr">
              <a:buNone/>
              <a:defRPr sz="6000"/>
            </a:lvl5pPr>
            <a:lvl6pPr marL="8572500" indent="0" algn="ctr">
              <a:buNone/>
              <a:defRPr sz="6000"/>
            </a:lvl6pPr>
            <a:lvl7pPr marL="10287000" indent="0" algn="ctr">
              <a:buNone/>
              <a:defRPr sz="6000"/>
            </a:lvl7pPr>
            <a:lvl8pPr marL="12001500" indent="0" algn="ctr">
              <a:buNone/>
              <a:defRPr sz="6000"/>
            </a:lvl8pPr>
            <a:lvl9pPr marL="13716000" indent="0" algn="ctr">
              <a:buNone/>
              <a:defRPr sz="6000"/>
            </a:lvl9pPr>
          </a:lstStyle>
          <a:p>
            <a:r>
              <a:rPr lang="en-US"/>
              <a:t>Click to edit Master subtitle style</a:t>
            </a:r>
          </a:p>
        </p:txBody>
      </p:sp>
      <p:sp>
        <p:nvSpPr>
          <p:cNvPr id="4" name="Date Placeholder 3">
            <a:extLst>
              <a:ext uri="{FF2B5EF4-FFF2-40B4-BE49-F238E27FC236}">
                <a16:creationId xmlns:a16="http://schemas.microsoft.com/office/drawing/2014/main" id="{4E700BD0-C550-894F-9479-686A39750FE9}"/>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5" name="Footer Placeholder 4">
            <a:extLst>
              <a:ext uri="{FF2B5EF4-FFF2-40B4-BE49-F238E27FC236}">
                <a16:creationId xmlns:a16="http://schemas.microsoft.com/office/drawing/2014/main" id="{27093538-010E-AC41-9099-3F3F519D61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4849C3-516E-DD4D-A962-084E894D0BBC}"/>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4254772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583F5-3004-3D4D-9BC2-B40FF8C1A4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D0A9E4-48D1-544C-9405-5DA4AEB045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6A5E3-7DDA-F340-864A-C7969C768B55}"/>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5" name="Footer Placeholder 4">
            <a:extLst>
              <a:ext uri="{FF2B5EF4-FFF2-40B4-BE49-F238E27FC236}">
                <a16:creationId xmlns:a16="http://schemas.microsoft.com/office/drawing/2014/main" id="{9E9E1FCF-9959-0D4C-86F4-F1B68214D85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93CE07-CD25-7C41-BA86-09B99965F090}"/>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109693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0D17F-1F41-A740-94A5-978EAB769BEC}"/>
              </a:ext>
            </a:extLst>
          </p:cNvPr>
          <p:cNvSpPr>
            <a:spLocks noGrp="1"/>
          </p:cNvSpPr>
          <p:nvPr>
            <p:ph type="title"/>
          </p:nvPr>
        </p:nvSpPr>
        <p:spPr>
          <a:xfrm>
            <a:off x="3119438" y="6838954"/>
            <a:ext cx="39433500" cy="11410948"/>
          </a:xfrm>
        </p:spPr>
        <p:txBody>
          <a:bodyPr anchor="b"/>
          <a:lstStyle>
            <a:lvl1pPr>
              <a:defRPr sz="22500"/>
            </a:lvl1pPr>
          </a:lstStyle>
          <a:p>
            <a:r>
              <a:rPr lang="en-US"/>
              <a:t>Click to edit Master title style</a:t>
            </a:r>
          </a:p>
        </p:txBody>
      </p:sp>
      <p:sp>
        <p:nvSpPr>
          <p:cNvPr id="3" name="Text Placeholder 2">
            <a:extLst>
              <a:ext uri="{FF2B5EF4-FFF2-40B4-BE49-F238E27FC236}">
                <a16:creationId xmlns:a16="http://schemas.microsoft.com/office/drawing/2014/main" id="{742CB0E6-3E3B-7F44-B6E2-536C3A869CA9}"/>
              </a:ext>
            </a:extLst>
          </p:cNvPr>
          <p:cNvSpPr>
            <a:spLocks noGrp="1"/>
          </p:cNvSpPr>
          <p:nvPr>
            <p:ph type="body" idx="1"/>
          </p:nvPr>
        </p:nvSpPr>
        <p:spPr>
          <a:xfrm>
            <a:off x="3119438" y="18357854"/>
            <a:ext cx="39433500" cy="6000748"/>
          </a:xfrm>
        </p:spPr>
        <p:txBody>
          <a:bodyPr/>
          <a:lstStyle>
            <a:lvl1pPr marL="0" indent="0">
              <a:buNone/>
              <a:defRPr sz="9000">
                <a:solidFill>
                  <a:schemeClr val="tx1">
                    <a:tint val="75000"/>
                  </a:schemeClr>
                </a:solidFill>
              </a:defRPr>
            </a:lvl1pPr>
            <a:lvl2pPr marL="1714500" indent="0">
              <a:buNone/>
              <a:defRPr sz="7500">
                <a:solidFill>
                  <a:schemeClr val="tx1">
                    <a:tint val="75000"/>
                  </a:schemeClr>
                </a:solidFill>
              </a:defRPr>
            </a:lvl2pPr>
            <a:lvl3pPr marL="3429000" indent="0">
              <a:buNone/>
              <a:defRPr sz="6750">
                <a:solidFill>
                  <a:schemeClr val="tx1">
                    <a:tint val="75000"/>
                  </a:schemeClr>
                </a:solidFill>
              </a:defRPr>
            </a:lvl3pPr>
            <a:lvl4pPr marL="5143500" indent="0">
              <a:buNone/>
              <a:defRPr sz="6000">
                <a:solidFill>
                  <a:schemeClr val="tx1">
                    <a:tint val="75000"/>
                  </a:schemeClr>
                </a:solidFill>
              </a:defRPr>
            </a:lvl4pPr>
            <a:lvl5pPr marL="6858000" indent="0">
              <a:buNone/>
              <a:defRPr sz="6000">
                <a:solidFill>
                  <a:schemeClr val="tx1">
                    <a:tint val="75000"/>
                  </a:schemeClr>
                </a:solidFill>
              </a:defRPr>
            </a:lvl5pPr>
            <a:lvl6pPr marL="8572500" indent="0">
              <a:buNone/>
              <a:defRPr sz="6000">
                <a:solidFill>
                  <a:schemeClr val="tx1">
                    <a:tint val="75000"/>
                  </a:schemeClr>
                </a:solidFill>
              </a:defRPr>
            </a:lvl6pPr>
            <a:lvl7pPr marL="10287000" indent="0">
              <a:buNone/>
              <a:defRPr sz="6000">
                <a:solidFill>
                  <a:schemeClr val="tx1">
                    <a:tint val="75000"/>
                  </a:schemeClr>
                </a:solidFill>
              </a:defRPr>
            </a:lvl7pPr>
            <a:lvl8pPr marL="12001500" indent="0">
              <a:buNone/>
              <a:defRPr sz="6000">
                <a:solidFill>
                  <a:schemeClr val="tx1">
                    <a:tint val="75000"/>
                  </a:schemeClr>
                </a:solidFill>
              </a:defRPr>
            </a:lvl8pPr>
            <a:lvl9pPr marL="13716000" indent="0">
              <a:buNone/>
              <a:defRPr sz="60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996C43A-80F7-E044-9F3A-A10FB7D6291D}"/>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5" name="Footer Placeholder 4">
            <a:extLst>
              <a:ext uri="{FF2B5EF4-FFF2-40B4-BE49-F238E27FC236}">
                <a16:creationId xmlns:a16="http://schemas.microsoft.com/office/drawing/2014/main" id="{EB7A4116-3DC3-0C40-92A9-6F7E7921C6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5D5656-027A-0442-BAE5-FF57C1A2CAD6}"/>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00337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D28A4-D98C-3046-B082-18EEB2349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A3AE9B-1CA0-1746-B070-323C7C411E6E}"/>
              </a:ext>
            </a:extLst>
          </p:cNvPr>
          <p:cNvSpPr>
            <a:spLocks noGrp="1"/>
          </p:cNvSpPr>
          <p:nvPr>
            <p:ph sz="half" idx="1"/>
          </p:nvPr>
        </p:nvSpPr>
        <p:spPr>
          <a:xfrm>
            <a:off x="3143250" y="7302500"/>
            <a:ext cx="19431000" cy="17405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3CB62F-CBBE-9949-A5EA-9F0BDE9842A3}"/>
              </a:ext>
            </a:extLst>
          </p:cNvPr>
          <p:cNvSpPr>
            <a:spLocks noGrp="1"/>
          </p:cNvSpPr>
          <p:nvPr>
            <p:ph sz="half" idx="2"/>
          </p:nvPr>
        </p:nvSpPr>
        <p:spPr>
          <a:xfrm>
            <a:off x="23145750" y="7302500"/>
            <a:ext cx="19431000" cy="17405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6C9E93-7D73-BB45-AA6C-F820804196DC}"/>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6" name="Footer Placeholder 5">
            <a:extLst>
              <a:ext uri="{FF2B5EF4-FFF2-40B4-BE49-F238E27FC236}">
                <a16:creationId xmlns:a16="http://schemas.microsoft.com/office/drawing/2014/main" id="{166D2144-F0D2-D743-A6DE-56B152497A8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63CD77-1F75-E44F-BC6B-ED75E04D797E}"/>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984764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D182B-4AE1-C741-9096-948DE6991C63}"/>
              </a:ext>
            </a:extLst>
          </p:cNvPr>
          <p:cNvSpPr>
            <a:spLocks noGrp="1"/>
          </p:cNvSpPr>
          <p:nvPr>
            <p:ph type="title"/>
          </p:nvPr>
        </p:nvSpPr>
        <p:spPr>
          <a:xfrm>
            <a:off x="3149205" y="1460502"/>
            <a:ext cx="39433500" cy="53022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D3C09D-94BE-E546-96BB-78C1F51BCD99}"/>
              </a:ext>
            </a:extLst>
          </p:cNvPr>
          <p:cNvSpPr>
            <a:spLocks noGrp="1"/>
          </p:cNvSpPr>
          <p:nvPr>
            <p:ph type="body" idx="1"/>
          </p:nvPr>
        </p:nvSpPr>
        <p:spPr>
          <a:xfrm>
            <a:off x="3149207" y="6724652"/>
            <a:ext cx="19341701" cy="3295648"/>
          </a:xfrm>
        </p:spPr>
        <p:txBody>
          <a:bodyPr anchor="b"/>
          <a:lstStyle>
            <a:lvl1pPr marL="0" indent="0">
              <a:buNone/>
              <a:defRPr sz="9000" b="1"/>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lvl="0"/>
            <a:r>
              <a:rPr lang="en-US"/>
              <a:t>Edit Master text styles</a:t>
            </a:r>
          </a:p>
        </p:txBody>
      </p:sp>
      <p:sp>
        <p:nvSpPr>
          <p:cNvPr id="4" name="Content Placeholder 3">
            <a:extLst>
              <a:ext uri="{FF2B5EF4-FFF2-40B4-BE49-F238E27FC236}">
                <a16:creationId xmlns:a16="http://schemas.microsoft.com/office/drawing/2014/main" id="{B201FE0C-61D2-234C-B6F4-4874E8C3882D}"/>
              </a:ext>
            </a:extLst>
          </p:cNvPr>
          <p:cNvSpPr>
            <a:spLocks noGrp="1"/>
          </p:cNvSpPr>
          <p:nvPr>
            <p:ph sz="half" idx="2"/>
          </p:nvPr>
        </p:nvSpPr>
        <p:spPr>
          <a:xfrm>
            <a:off x="3149207" y="10020300"/>
            <a:ext cx="19341701" cy="14738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EE9EA1-DB58-494D-907F-86AE5E634B61}"/>
              </a:ext>
            </a:extLst>
          </p:cNvPr>
          <p:cNvSpPr>
            <a:spLocks noGrp="1"/>
          </p:cNvSpPr>
          <p:nvPr>
            <p:ph type="body" sz="quarter" idx="3"/>
          </p:nvPr>
        </p:nvSpPr>
        <p:spPr>
          <a:xfrm>
            <a:off x="23145750" y="6724652"/>
            <a:ext cx="19436955" cy="3295648"/>
          </a:xfrm>
        </p:spPr>
        <p:txBody>
          <a:bodyPr anchor="b"/>
          <a:lstStyle>
            <a:lvl1pPr marL="0" indent="0">
              <a:buNone/>
              <a:defRPr sz="9000" b="1"/>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lvl="0"/>
            <a:r>
              <a:rPr lang="en-US"/>
              <a:t>Edit Master text styles</a:t>
            </a:r>
          </a:p>
        </p:txBody>
      </p:sp>
      <p:sp>
        <p:nvSpPr>
          <p:cNvPr id="6" name="Content Placeholder 5">
            <a:extLst>
              <a:ext uri="{FF2B5EF4-FFF2-40B4-BE49-F238E27FC236}">
                <a16:creationId xmlns:a16="http://schemas.microsoft.com/office/drawing/2014/main" id="{1315DDBD-71B3-E144-9B8B-63FD64736038}"/>
              </a:ext>
            </a:extLst>
          </p:cNvPr>
          <p:cNvSpPr>
            <a:spLocks noGrp="1"/>
          </p:cNvSpPr>
          <p:nvPr>
            <p:ph sz="quarter" idx="4"/>
          </p:nvPr>
        </p:nvSpPr>
        <p:spPr>
          <a:xfrm>
            <a:off x="23145750" y="10020300"/>
            <a:ext cx="19436955" cy="14738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208690-D5F7-A64E-985D-754366A3FA98}"/>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8" name="Footer Placeholder 7">
            <a:extLst>
              <a:ext uri="{FF2B5EF4-FFF2-40B4-BE49-F238E27FC236}">
                <a16:creationId xmlns:a16="http://schemas.microsoft.com/office/drawing/2014/main" id="{E1A7C8A0-3B1F-5648-A378-D00757008C5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F937B31-2F52-3548-881F-6C72BBE0B5FC}"/>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938491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58566-AD2C-1841-B5E9-F33B6C0B17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C69FD5-0583-5946-B5BC-E7EEC8ADE6BF}"/>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4" name="Footer Placeholder 3">
            <a:extLst>
              <a:ext uri="{FF2B5EF4-FFF2-40B4-BE49-F238E27FC236}">
                <a16:creationId xmlns:a16="http://schemas.microsoft.com/office/drawing/2014/main" id="{71AAF3FD-F78D-A84B-BFAE-5497097B7A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C94FEC4-9427-7244-979E-FAE2AC6FF0C4}"/>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691507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3EAD0-ADEC-724C-B437-F7DF77C9B8DB}"/>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3" name="Footer Placeholder 2">
            <a:extLst>
              <a:ext uri="{FF2B5EF4-FFF2-40B4-BE49-F238E27FC236}">
                <a16:creationId xmlns:a16="http://schemas.microsoft.com/office/drawing/2014/main" id="{E1FEFB19-B082-F34E-9DB8-9534DAECB99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D319477-668F-B245-B334-C8DDA4EF4139}"/>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349994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195D-ED56-B04B-ABB6-29D0B17A8E5C}"/>
              </a:ext>
            </a:extLst>
          </p:cNvPr>
          <p:cNvSpPr>
            <a:spLocks noGrp="1"/>
          </p:cNvSpPr>
          <p:nvPr>
            <p:ph type="title"/>
          </p:nvPr>
        </p:nvSpPr>
        <p:spPr>
          <a:xfrm>
            <a:off x="3149207" y="1828800"/>
            <a:ext cx="14745889" cy="6400800"/>
          </a:xfrm>
        </p:spPr>
        <p:txBody>
          <a:bodyPr anchor="b"/>
          <a:lstStyle>
            <a:lvl1pPr>
              <a:defRPr sz="12000"/>
            </a:lvl1pPr>
          </a:lstStyle>
          <a:p>
            <a:r>
              <a:rPr lang="en-US"/>
              <a:t>Click to edit Master title style</a:t>
            </a:r>
          </a:p>
        </p:txBody>
      </p:sp>
      <p:sp>
        <p:nvSpPr>
          <p:cNvPr id="3" name="Content Placeholder 2">
            <a:extLst>
              <a:ext uri="{FF2B5EF4-FFF2-40B4-BE49-F238E27FC236}">
                <a16:creationId xmlns:a16="http://schemas.microsoft.com/office/drawing/2014/main" id="{C3A04572-6634-8045-A4DD-4A55C878D95D}"/>
              </a:ext>
            </a:extLst>
          </p:cNvPr>
          <p:cNvSpPr>
            <a:spLocks noGrp="1"/>
          </p:cNvSpPr>
          <p:nvPr>
            <p:ph idx="1"/>
          </p:nvPr>
        </p:nvSpPr>
        <p:spPr>
          <a:xfrm>
            <a:off x="19436955" y="3949702"/>
            <a:ext cx="23145750" cy="19494500"/>
          </a:xfrm>
        </p:spPr>
        <p:txBody>
          <a:bodyPr/>
          <a:lstStyle>
            <a:lvl1pPr>
              <a:defRPr sz="12000"/>
            </a:lvl1pPr>
            <a:lvl2pPr>
              <a:defRPr sz="10500"/>
            </a:lvl2pPr>
            <a:lvl3pPr>
              <a:defRPr sz="9000"/>
            </a:lvl3pPr>
            <a:lvl4pPr>
              <a:defRPr sz="7500"/>
            </a:lvl4pPr>
            <a:lvl5pPr>
              <a:defRPr sz="7500"/>
            </a:lvl5pPr>
            <a:lvl6pPr>
              <a:defRPr sz="7500"/>
            </a:lvl6pPr>
            <a:lvl7pPr>
              <a:defRPr sz="7500"/>
            </a:lvl7pPr>
            <a:lvl8pPr>
              <a:defRPr sz="7500"/>
            </a:lvl8pPr>
            <a:lvl9pPr>
              <a:defRPr sz="7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30042C-24D2-EF4B-87DB-14CCD91F40DF}"/>
              </a:ext>
            </a:extLst>
          </p:cNvPr>
          <p:cNvSpPr>
            <a:spLocks noGrp="1"/>
          </p:cNvSpPr>
          <p:nvPr>
            <p:ph type="body" sz="half" idx="2"/>
          </p:nvPr>
        </p:nvSpPr>
        <p:spPr>
          <a:xfrm>
            <a:off x="3149207" y="8229600"/>
            <a:ext cx="14745889" cy="15246352"/>
          </a:xfrm>
        </p:spPr>
        <p:txBody>
          <a:bodyPr/>
          <a:lstStyle>
            <a:lvl1pPr marL="0" indent="0">
              <a:buNone/>
              <a:defRPr sz="6000"/>
            </a:lvl1pPr>
            <a:lvl2pPr marL="1714500" indent="0">
              <a:buNone/>
              <a:defRPr sz="5250"/>
            </a:lvl2pPr>
            <a:lvl3pPr marL="3429000" indent="0">
              <a:buNone/>
              <a:defRPr sz="4500"/>
            </a:lvl3pPr>
            <a:lvl4pPr marL="5143500" indent="0">
              <a:buNone/>
              <a:defRPr sz="3750"/>
            </a:lvl4pPr>
            <a:lvl5pPr marL="6858000" indent="0">
              <a:buNone/>
              <a:defRPr sz="3750"/>
            </a:lvl5pPr>
            <a:lvl6pPr marL="8572500" indent="0">
              <a:buNone/>
              <a:defRPr sz="3750"/>
            </a:lvl6pPr>
            <a:lvl7pPr marL="10287000" indent="0">
              <a:buNone/>
              <a:defRPr sz="3750"/>
            </a:lvl7pPr>
            <a:lvl8pPr marL="12001500" indent="0">
              <a:buNone/>
              <a:defRPr sz="3750"/>
            </a:lvl8pPr>
            <a:lvl9pPr marL="13716000" indent="0">
              <a:buNone/>
              <a:defRPr sz="3750"/>
            </a:lvl9pPr>
          </a:lstStyle>
          <a:p>
            <a:pPr lvl="0"/>
            <a:r>
              <a:rPr lang="en-US"/>
              <a:t>Edit Master text styles</a:t>
            </a:r>
          </a:p>
        </p:txBody>
      </p:sp>
      <p:sp>
        <p:nvSpPr>
          <p:cNvPr id="5" name="Date Placeholder 4">
            <a:extLst>
              <a:ext uri="{FF2B5EF4-FFF2-40B4-BE49-F238E27FC236}">
                <a16:creationId xmlns:a16="http://schemas.microsoft.com/office/drawing/2014/main" id="{C945E981-4A67-4246-95D3-E036F162B2CC}"/>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6" name="Footer Placeholder 5">
            <a:extLst>
              <a:ext uri="{FF2B5EF4-FFF2-40B4-BE49-F238E27FC236}">
                <a16:creationId xmlns:a16="http://schemas.microsoft.com/office/drawing/2014/main" id="{5C954BF9-AB3C-2E4F-BA60-2D7EFABD03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8F7266-BB47-AE4E-BD83-589B5D1BCBD3}"/>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43855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25E28-BFB9-F748-A71E-996A14CB5AAF}"/>
              </a:ext>
            </a:extLst>
          </p:cNvPr>
          <p:cNvSpPr>
            <a:spLocks noGrp="1"/>
          </p:cNvSpPr>
          <p:nvPr>
            <p:ph type="title"/>
          </p:nvPr>
        </p:nvSpPr>
        <p:spPr>
          <a:xfrm>
            <a:off x="3149207" y="1828800"/>
            <a:ext cx="14745889" cy="6400800"/>
          </a:xfrm>
        </p:spPr>
        <p:txBody>
          <a:bodyPr anchor="b"/>
          <a:lstStyle>
            <a:lvl1pPr>
              <a:defRPr sz="12000"/>
            </a:lvl1pPr>
          </a:lstStyle>
          <a:p>
            <a:r>
              <a:rPr lang="en-US"/>
              <a:t>Click to edit Master title style</a:t>
            </a:r>
          </a:p>
        </p:txBody>
      </p:sp>
      <p:sp>
        <p:nvSpPr>
          <p:cNvPr id="3" name="Picture Placeholder 2">
            <a:extLst>
              <a:ext uri="{FF2B5EF4-FFF2-40B4-BE49-F238E27FC236}">
                <a16:creationId xmlns:a16="http://schemas.microsoft.com/office/drawing/2014/main" id="{328B2EA0-C18B-0647-81A2-C015CCA6A6BB}"/>
              </a:ext>
            </a:extLst>
          </p:cNvPr>
          <p:cNvSpPr>
            <a:spLocks noGrp="1"/>
          </p:cNvSpPr>
          <p:nvPr>
            <p:ph type="pic" idx="1"/>
          </p:nvPr>
        </p:nvSpPr>
        <p:spPr>
          <a:xfrm>
            <a:off x="19436955" y="3949702"/>
            <a:ext cx="23145750" cy="19494500"/>
          </a:xfrm>
        </p:spPr>
        <p:txBody>
          <a:bodyPr/>
          <a:lstStyle>
            <a:lvl1pPr marL="0" indent="0">
              <a:buNone/>
              <a:defRPr sz="12000"/>
            </a:lvl1pPr>
            <a:lvl2pPr marL="1714500" indent="0">
              <a:buNone/>
              <a:defRPr sz="10500"/>
            </a:lvl2pPr>
            <a:lvl3pPr marL="3429000" indent="0">
              <a:buNone/>
              <a:defRPr sz="9000"/>
            </a:lvl3pPr>
            <a:lvl4pPr marL="5143500" indent="0">
              <a:buNone/>
              <a:defRPr sz="7500"/>
            </a:lvl4pPr>
            <a:lvl5pPr marL="6858000" indent="0">
              <a:buNone/>
              <a:defRPr sz="7500"/>
            </a:lvl5pPr>
            <a:lvl6pPr marL="8572500" indent="0">
              <a:buNone/>
              <a:defRPr sz="7500"/>
            </a:lvl6pPr>
            <a:lvl7pPr marL="10287000" indent="0">
              <a:buNone/>
              <a:defRPr sz="7500"/>
            </a:lvl7pPr>
            <a:lvl8pPr marL="12001500" indent="0">
              <a:buNone/>
              <a:defRPr sz="7500"/>
            </a:lvl8pPr>
            <a:lvl9pPr marL="13716000" indent="0">
              <a:buNone/>
              <a:defRPr sz="7500"/>
            </a:lvl9pPr>
          </a:lstStyle>
          <a:p>
            <a:endParaRPr lang="en-US"/>
          </a:p>
        </p:txBody>
      </p:sp>
      <p:sp>
        <p:nvSpPr>
          <p:cNvPr id="4" name="Text Placeholder 3">
            <a:extLst>
              <a:ext uri="{FF2B5EF4-FFF2-40B4-BE49-F238E27FC236}">
                <a16:creationId xmlns:a16="http://schemas.microsoft.com/office/drawing/2014/main" id="{F1C4D4FD-4BCF-2749-A7BF-6273685B4E12}"/>
              </a:ext>
            </a:extLst>
          </p:cNvPr>
          <p:cNvSpPr>
            <a:spLocks noGrp="1"/>
          </p:cNvSpPr>
          <p:nvPr>
            <p:ph type="body" sz="half" idx="2"/>
          </p:nvPr>
        </p:nvSpPr>
        <p:spPr>
          <a:xfrm>
            <a:off x="3149207" y="8229600"/>
            <a:ext cx="14745889" cy="15246352"/>
          </a:xfrm>
        </p:spPr>
        <p:txBody>
          <a:bodyPr/>
          <a:lstStyle>
            <a:lvl1pPr marL="0" indent="0">
              <a:buNone/>
              <a:defRPr sz="6000"/>
            </a:lvl1pPr>
            <a:lvl2pPr marL="1714500" indent="0">
              <a:buNone/>
              <a:defRPr sz="5250"/>
            </a:lvl2pPr>
            <a:lvl3pPr marL="3429000" indent="0">
              <a:buNone/>
              <a:defRPr sz="4500"/>
            </a:lvl3pPr>
            <a:lvl4pPr marL="5143500" indent="0">
              <a:buNone/>
              <a:defRPr sz="3750"/>
            </a:lvl4pPr>
            <a:lvl5pPr marL="6858000" indent="0">
              <a:buNone/>
              <a:defRPr sz="3750"/>
            </a:lvl5pPr>
            <a:lvl6pPr marL="8572500" indent="0">
              <a:buNone/>
              <a:defRPr sz="3750"/>
            </a:lvl6pPr>
            <a:lvl7pPr marL="10287000" indent="0">
              <a:buNone/>
              <a:defRPr sz="3750"/>
            </a:lvl7pPr>
            <a:lvl8pPr marL="12001500" indent="0">
              <a:buNone/>
              <a:defRPr sz="3750"/>
            </a:lvl8pPr>
            <a:lvl9pPr marL="13716000" indent="0">
              <a:buNone/>
              <a:defRPr sz="3750"/>
            </a:lvl9pPr>
          </a:lstStyle>
          <a:p>
            <a:pPr lvl="0"/>
            <a:r>
              <a:rPr lang="en-US"/>
              <a:t>Edit Master text styles</a:t>
            </a:r>
          </a:p>
        </p:txBody>
      </p:sp>
      <p:sp>
        <p:nvSpPr>
          <p:cNvPr id="5" name="Date Placeholder 4">
            <a:extLst>
              <a:ext uri="{FF2B5EF4-FFF2-40B4-BE49-F238E27FC236}">
                <a16:creationId xmlns:a16="http://schemas.microsoft.com/office/drawing/2014/main" id="{CECBB7A8-2582-5D47-86F2-F7F1ACBDCDEA}"/>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6" name="Footer Placeholder 5">
            <a:extLst>
              <a:ext uri="{FF2B5EF4-FFF2-40B4-BE49-F238E27FC236}">
                <a16:creationId xmlns:a16="http://schemas.microsoft.com/office/drawing/2014/main" id="{B2C31F7B-B4CA-FF4D-B098-E076A0430D1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048022-229E-9443-8A91-19EEED17C35C}"/>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764957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A0BC4-EFD9-6A46-AB04-A83BB3E11D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0C63F6-3D5B-A548-A997-44FC05F77E8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0BAAD0-944F-5A4B-BA5D-316CFAEDE4A8}"/>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5" name="Footer Placeholder 4">
            <a:extLst>
              <a:ext uri="{FF2B5EF4-FFF2-40B4-BE49-F238E27FC236}">
                <a16:creationId xmlns:a16="http://schemas.microsoft.com/office/drawing/2014/main" id="{77688D6F-222C-6446-818E-447DBE61F4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C6A440F-BE62-294C-8B1F-BDDD6A877DA4}"/>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763796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70B1F8-DA69-0945-BA55-956BA3A08018}"/>
              </a:ext>
            </a:extLst>
          </p:cNvPr>
          <p:cNvSpPr>
            <a:spLocks noGrp="1"/>
          </p:cNvSpPr>
          <p:nvPr>
            <p:ph type="title" orient="vert"/>
          </p:nvPr>
        </p:nvSpPr>
        <p:spPr>
          <a:xfrm>
            <a:off x="32718375" y="1460500"/>
            <a:ext cx="9858375" cy="2324735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834076-654D-D443-B196-DDEF2FCD3A84}"/>
              </a:ext>
            </a:extLst>
          </p:cNvPr>
          <p:cNvSpPr>
            <a:spLocks noGrp="1"/>
          </p:cNvSpPr>
          <p:nvPr>
            <p:ph type="body" orient="vert" idx="1"/>
          </p:nvPr>
        </p:nvSpPr>
        <p:spPr>
          <a:xfrm>
            <a:off x="3143250" y="1460500"/>
            <a:ext cx="29003625" cy="2324735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20627-E620-AF40-AD40-CEB725368CF9}"/>
              </a:ext>
            </a:extLst>
          </p:cNvPr>
          <p:cNvSpPr>
            <a:spLocks noGrp="1"/>
          </p:cNvSpPr>
          <p:nvPr>
            <p:ph type="dt" sz="half" idx="10"/>
          </p:nvPr>
        </p:nvSpPr>
        <p:spPr/>
        <p:txBody>
          <a:bodyPr/>
          <a:lstStyle/>
          <a:p>
            <a:fld id="{985D6BDF-9D0E-4E2B-85B8-D8F4790360C9}" type="datetimeFigureOut">
              <a:rPr lang="en-US" smtClean="0"/>
              <a:t>1/14/20</a:t>
            </a:fld>
            <a:endParaRPr lang="en-US" dirty="0"/>
          </a:p>
        </p:txBody>
      </p:sp>
      <p:sp>
        <p:nvSpPr>
          <p:cNvPr id="5" name="Footer Placeholder 4">
            <a:extLst>
              <a:ext uri="{FF2B5EF4-FFF2-40B4-BE49-F238E27FC236}">
                <a16:creationId xmlns:a16="http://schemas.microsoft.com/office/drawing/2014/main" id="{0D001EAA-7693-DF46-9A9F-422CF12A2A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36EB3D-0207-0340-85C2-D97664AAFC94}"/>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452829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396290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DB7DD0-D53A-C746-A406-43E8F6000DDD}"/>
              </a:ext>
            </a:extLst>
          </p:cNvPr>
          <p:cNvSpPr>
            <a:spLocks noGrp="1"/>
          </p:cNvSpPr>
          <p:nvPr>
            <p:ph type="title"/>
          </p:nvPr>
        </p:nvSpPr>
        <p:spPr>
          <a:xfrm>
            <a:off x="3143250" y="1460502"/>
            <a:ext cx="39433500" cy="53022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CC9C9A-FB36-EA40-8B7A-545F5593D022}"/>
              </a:ext>
            </a:extLst>
          </p:cNvPr>
          <p:cNvSpPr>
            <a:spLocks noGrp="1"/>
          </p:cNvSpPr>
          <p:nvPr>
            <p:ph type="body" idx="1"/>
          </p:nvPr>
        </p:nvSpPr>
        <p:spPr>
          <a:xfrm>
            <a:off x="3143250" y="7302500"/>
            <a:ext cx="39433500" cy="1740535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5D9089-C090-C242-8DFA-9BAA6CAF3B52}"/>
              </a:ext>
            </a:extLst>
          </p:cNvPr>
          <p:cNvSpPr>
            <a:spLocks noGrp="1"/>
          </p:cNvSpPr>
          <p:nvPr>
            <p:ph type="dt" sz="half" idx="2"/>
          </p:nvPr>
        </p:nvSpPr>
        <p:spPr>
          <a:xfrm>
            <a:off x="3143250" y="25425402"/>
            <a:ext cx="10287000" cy="1460500"/>
          </a:xfrm>
          <a:prstGeom prst="rect">
            <a:avLst/>
          </a:prstGeom>
        </p:spPr>
        <p:txBody>
          <a:bodyPr vert="horz" lIns="91440" tIns="45720" rIns="91440" bIns="45720" rtlCol="0" anchor="ctr"/>
          <a:lstStyle>
            <a:lvl1pPr algn="l">
              <a:defRPr sz="4500">
                <a:solidFill>
                  <a:schemeClr val="tx1">
                    <a:tint val="75000"/>
                  </a:schemeClr>
                </a:solidFill>
              </a:defRPr>
            </a:lvl1pPr>
          </a:lstStyle>
          <a:p>
            <a:fld id="{985D6BDF-9D0E-4E2B-85B8-D8F4790360C9}" type="datetimeFigureOut">
              <a:rPr lang="en-US" smtClean="0"/>
              <a:t>1/14/20</a:t>
            </a:fld>
            <a:endParaRPr lang="en-US" dirty="0"/>
          </a:p>
        </p:txBody>
      </p:sp>
      <p:sp>
        <p:nvSpPr>
          <p:cNvPr id="5" name="Footer Placeholder 4">
            <a:extLst>
              <a:ext uri="{FF2B5EF4-FFF2-40B4-BE49-F238E27FC236}">
                <a16:creationId xmlns:a16="http://schemas.microsoft.com/office/drawing/2014/main" id="{010F1255-0CF3-7943-B372-E303DE78E0B3}"/>
              </a:ext>
            </a:extLst>
          </p:cNvPr>
          <p:cNvSpPr>
            <a:spLocks noGrp="1"/>
          </p:cNvSpPr>
          <p:nvPr>
            <p:ph type="ftr" sz="quarter" idx="3"/>
          </p:nvPr>
        </p:nvSpPr>
        <p:spPr>
          <a:xfrm>
            <a:off x="15144750" y="25425402"/>
            <a:ext cx="15430500" cy="1460500"/>
          </a:xfrm>
          <a:prstGeom prst="rect">
            <a:avLst/>
          </a:prstGeom>
        </p:spPr>
        <p:txBody>
          <a:bodyPr vert="horz" lIns="91440" tIns="45720" rIns="91440" bIns="45720" rtlCol="0" anchor="ctr"/>
          <a:lstStyle>
            <a:lvl1pPr algn="ctr">
              <a:defRPr sz="45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625D4E8-BFD9-1F4D-9F9E-FC5ACD25DDB7}"/>
              </a:ext>
            </a:extLst>
          </p:cNvPr>
          <p:cNvSpPr>
            <a:spLocks noGrp="1"/>
          </p:cNvSpPr>
          <p:nvPr>
            <p:ph type="sldNum" sz="quarter" idx="4"/>
          </p:nvPr>
        </p:nvSpPr>
        <p:spPr>
          <a:xfrm>
            <a:off x="32289750" y="25425402"/>
            <a:ext cx="10287000" cy="1460500"/>
          </a:xfrm>
          <a:prstGeom prst="rect">
            <a:avLst/>
          </a:prstGeom>
        </p:spPr>
        <p:txBody>
          <a:bodyPr vert="horz" lIns="91440" tIns="45720" rIns="91440" bIns="45720" rtlCol="0" anchor="ctr"/>
          <a:lstStyle>
            <a:lvl1pPr algn="r">
              <a:defRPr sz="45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179884153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defTabSz="3429000" rtl="0" eaLnBrk="1" latinLnBrk="0" hangingPunct="1">
        <a:lnSpc>
          <a:spcPct val="90000"/>
        </a:lnSpc>
        <a:spcBef>
          <a:spcPct val="0"/>
        </a:spcBef>
        <a:buNone/>
        <a:defRPr sz="16500" kern="1200">
          <a:solidFill>
            <a:schemeClr val="tx1"/>
          </a:solidFill>
          <a:latin typeface="+mj-lt"/>
          <a:ea typeface="+mj-ea"/>
          <a:cs typeface="+mj-cs"/>
        </a:defRPr>
      </a:lvl1pPr>
    </p:titleStyle>
    <p:bodyStyle>
      <a:lvl1pPr marL="857250" indent="-857250" algn="l" defTabSz="3429000" rtl="0" eaLnBrk="1" latinLnBrk="0" hangingPunct="1">
        <a:lnSpc>
          <a:spcPct val="90000"/>
        </a:lnSpc>
        <a:spcBef>
          <a:spcPts val="3750"/>
        </a:spcBef>
        <a:buFont typeface="Arial" panose="020B0604020202020204" pitchFamily="34" charset="0"/>
        <a:buChar char="•"/>
        <a:defRPr sz="10500" kern="1200">
          <a:solidFill>
            <a:schemeClr val="tx1"/>
          </a:solidFill>
          <a:latin typeface="+mn-lt"/>
          <a:ea typeface="+mn-ea"/>
          <a:cs typeface="+mn-cs"/>
        </a:defRPr>
      </a:lvl1pPr>
      <a:lvl2pPr marL="2571750" indent="-857250" algn="l" defTabSz="3429000" rtl="0" eaLnBrk="1" latinLnBrk="0" hangingPunct="1">
        <a:lnSpc>
          <a:spcPct val="90000"/>
        </a:lnSpc>
        <a:spcBef>
          <a:spcPts val="1875"/>
        </a:spcBef>
        <a:buFont typeface="Arial" panose="020B0604020202020204" pitchFamily="34" charset="0"/>
        <a:buChar char="•"/>
        <a:defRPr sz="9000" kern="1200">
          <a:solidFill>
            <a:schemeClr val="tx1"/>
          </a:solidFill>
          <a:latin typeface="+mn-lt"/>
          <a:ea typeface="+mn-ea"/>
          <a:cs typeface="+mn-cs"/>
        </a:defRPr>
      </a:lvl2pPr>
      <a:lvl3pPr marL="4286250" indent="-857250" algn="l" defTabSz="3429000" rtl="0" eaLnBrk="1" latinLnBrk="0" hangingPunct="1">
        <a:lnSpc>
          <a:spcPct val="90000"/>
        </a:lnSpc>
        <a:spcBef>
          <a:spcPts val="1875"/>
        </a:spcBef>
        <a:buFont typeface="Arial" panose="020B0604020202020204" pitchFamily="34" charset="0"/>
        <a:buChar char="•"/>
        <a:defRPr sz="7500" kern="1200">
          <a:solidFill>
            <a:schemeClr val="tx1"/>
          </a:solidFill>
          <a:latin typeface="+mn-lt"/>
          <a:ea typeface="+mn-ea"/>
          <a:cs typeface="+mn-cs"/>
        </a:defRPr>
      </a:lvl3pPr>
      <a:lvl4pPr marL="6000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4pPr>
      <a:lvl5pPr marL="7715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5pPr>
      <a:lvl6pPr marL="9429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6pPr>
      <a:lvl7pPr marL="11144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7pPr>
      <a:lvl8pPr marL="12858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8pPr>
      <a:lvl9pPr marL="14573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9pPr>
    </p:bodyStyle>
    <p:otherStyle>
      <a:defPPr>
        <a:defRPr lang="en-US"/>
      </a:defPPr>
      <a:lvl1pPr marL="0" algn="l" defTabSz="3429000" rtl="0" eaLnBrk="1" latinLnBrk="0" hangingPunct="1">
        <a:defRPr sz="6750" kern="1200">
          <a:solidFill>
            <a:schemeClr val="tx1"/>
          </a:solidFill>
          <a:latin typeface="+mn-lt"/>
          <a:ea typeface="+mn-ea"/>
          <a:cs typeface="+mn-cs"/>
        </a:defRPr>
      </a:lvl1pPr>
      <a:lvl2pPr marL="1714500" algn="l" defTabSz="3429000" rtl="0" eaLnBrk="1" latinLnBrk="0" hangingPunct="1">
        <a:defRPr sz="6750" kern="1200">
          <a:solidFill>
            <a:schemeClr val="tx1"/>
          </a:solidFill>
          <a:latin typeface="+mn-lt"/>
          <a:ea typeface="+mn-ea"/>
          <a:cs typeface="+mn-cs"/>
        </a:defRPr>
      </a:lvl2pPr>
      <a:lvl3pPr marL="3429000" algn="l" defTabSz="3429000" rtl="0" eaLnBrk="1" latinLnBrk="0" hangingPunct="1">
        <a:defRPr sz="6750" kern="1200">
          <a:solidFill>
            <a:schemeClr val="tx1"/>
          </a:solidFill>
          <a:latin typeface="+mn-lt"/>
          <a:ea typeface="+mn-ea"/>
          <a:cs typeface="+mn-cs"/>
        </a:defRPr>
      </a:lvl3pPr>
      <a:lvl4pPr marL="5143500" algn="l" defTabSz="3429000" rtl="0" eaLnBrk="1" latinLnBrk="0" hangingPunct="1">
        <a:defRPr sz="6750" kern="1200">
          <a:solidFill>
            <a:schemeClr val="tx1"/>
          </a:solidFill>
          <a:latin typeface="+mn-lt"/>
          <a:ea typeface="+mn-ea"/>
          <a:cs typeface="+mn-cs"/>
        </a:defRPr>
      </a:lvl4pPr>
      <a:lvl5pPr marL="6858000" algn="l" defTabSz="3429000" rtl="0" eaLnBrk="1" latinLnBrk="0" hangingPunct="1">
        <a:defRPr sz="6750" kern="1200">
          <a:solidFill>
            <a:schemeClr val="tx1"/>
          </a:solidFill>
          <a:latin typeface="+mn-lt"/>
          <a:ea typeface="+mn-ea"/>
          <a:cs typeface="+mn-cs"/>
        </a:defRPr>
      </a:lvl5pPr>
      <a:lvl6pPr marL="8572500" algn="l" defTabSz="3429000" rtl="0" eaLnBrk="1" latinLnBrk="0" hangingPunct="1">
        <a:defRPr sz="6750" kern="1200">
          <a:solidFill>
            <a:schemeClr val="tx1"/>
          </a:solidFill>
          <a:latin typeface="+mn-lt"/>
          <a:ea typeface="+mn-ea"/>
          <a:cs typeface="+mn-cs"/>
        </a:defRPr>
      </a:lvl6pPr>
      <a:lvl7pPr marL="10287000" algn="l" defTabSz="3429000" rtl="0" eaLnBrk="1" latinLnBrk="0" hangingPunct="1">
        <a:defRPr sz="6750" kern="1200">
          <a:solidFill>
            <a:schemeClr val="tx1"/>
          </a:solidFill>
          <a:latin typeface="+mn-lt"/>
          <a:ea typeface="+mn-ea"/>
          <a:cs typeface="+mn-cs"/>
        </a:defRPr>
      </a:lvl7pPr>
      <a:lvl8pPr marL="12001500" algn="l" defTabSz="3429000" rtl="0" eaLnBrk="1" latinLnBrk="0" hangingPunct="1">
        <a:defRPr sz="6750" kern="1200">
          <a:solidFill>
            <a:schemeClr val="tx1"/>
          </a:solidFill>
          <a:latin typeface="+mn-lt"/>
          <a:ea typeface="+mn-ea"/>
          <a:cs typeface="+mn-cs"/>
        </a:defRPr>
      </a:lvl8pPr>
      <a:lvl9pPr marL="13716000" algn="l" defTabSz="3429000" rtl="0" eaLnBrk="1" latinLnBrk="0" hangingPunct="1">
        <a:defRPr sz="67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Optimizing the Inpatient Medications Administration Record</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Emily Zhao, M4; Robert Chang, MD</a:t>
            </a:r>
            <a:endParaRPr lang="en-US" sz="4000" baseline="30000" dirty="0">
              <a:solidFill>
                <a:schemeClr val="accent3">
                  <a:lumMod val="20000"/>
                  <a:lumOff val="80000"/>
                </a:schemeClr>
              </a:solidFill>
              <a:latin typeface="+mn-lt"/>
            </a:endParaRPr>
          </a:p>
          <a:p>
            <a:pPr algn="ctr" eaLnBrk="1" hangingPunct="1"/>
            <a:r>
              <a:rPr lang="en-US" sz="4000" dirty="0">
                <a:solidFill>
                  <a:schemeClr val="accent3">
                    <a:lumMod val="20000"/>
                    <a:lumOff val="80000"/>
                  </a:schemeClr>
                </a:solidFill>
                <a:latin typeface="+mn-lt"/>
              </a:rPr>
              <a:t>University of Michigan Medical School, Michigan Medicine Department of Internal Medicine</a:t>
            </a:r>
          </a:p>
        </p:txBody>
      </p:sp>
      <p:sp>
        <p:nvSpPr>
          <p:cNvPr id="10" name="Text Box 189"/>
          <p:cNvSpPr txBox="1">
            <a:spLocks noChangeArrowheads="1"/>
          </p:cNvSpPr>
          <p:nvPr/>
        </p:nvSpPr>
        <p:spPr bwMode="auto">
          <a:xfrm>
            <a:off x="1463040" y="4572001"/>
            <a:ext cx="10149840" cy="424731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This is a quality improvement, patient safety project that addresses the current design of an important tool used daily by providers in inpatient medicine. This tool is called the inpatient medical administration record. It is the source of frustration for many providers and sometimes medical errors due to the design of this tool. Since the implementation of EPIC, this tool has been an out of the box feature that needs to be changed to fit the clinical workflow of the providers who use it at Michigan Medicine. The final design was approved and implemented September, 2019.</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5" name="Text Box 194"/>
          <p:cNvSpPr txBox="1">
            <a:spLocks noChangeArrowheads="1"/>
          </p:cNvSpPr>
          <p:nvPr/>
        </p:nvSpPr>
        <p:spPr bwMode="auto">
          <a:xfrm>
            <a:off x="12344400" y="7130058"/>
            <a:ext cx="10149840" cy="33855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The approach of this project is to use the A3 and PDCA cycles.</a:t>
            </a:r>
          </a:p>
          <a:p>
            <a:pPr marL="457200" indent="-457200" eaLnBrk="1" hangingPunct="1">
              <a:buFontTx/>
              <a:buChar char="-"/>
            </a:pPr>
            <a:r>
              <a:rPr lang="en-US" sz="2800" dirty="0">
                <a:latin typeface="Calibri" pitchFamily="34" charset="0"/>
              </a:rPr>
              <a:t>Create the process flow of how the provider uses the current IP MAR</a:t>
            </a:r>
          </a:p>
          <a:p>
            <a:pPr marL="457200" indent="-457200" eaLnBrk="1" hangingPunct="1">
              <a:buFontTx/>
              <a:buChar char="-"/>
            </a:pPr>
            <a:r>
              <a:rPr lang="en-US" sz="2800" dirty="0">
                <a:latin typeface="Calibri" pitchFamily="34" charset="0"/>
              </a:rPr>
              <a:t>Quantitatively define an inefficiency of the current design</a:t>
            </a:r>
          </a:p>
          <a:p>
            <a:pPr marL="457200" indent="-457200" eaLnBrk="1" hangingPunct="1">
              <a:buFontTx/>
              <a:buChar char="-"/>
            </a:pPr>
            <a:r>
              <a:rPr lang="en-US" sz="2800" dirty="0">
                <a:latin typeface="Calibri" pitchFamily="34" charset="0"/>
              </a:rPr>
              <a:t>Identify weaknesses in the design</a:t>
            </a:r>
          </a:p>
          <a:p>
            <a:pPr marL="457200" indent="-457200" eaLnBrk="1" hangingPunct="1">
              <a:buFontTx/>
              <a:buChar char="-"/>
            </a:pPr>
            <a:r>
              <a:rPr lang="en-US" sz="2800" dirty="0">
                <a:latin typeface="Calibri" pitchFamily="34" charset="0"/>
              </a:rPr>
              <a:t>Propose a new design</a:t>
            </a:r>
          </a:p>
          <a:p>
            <a:pPr marL="457200" indent="-457200" eaLnBrk="1" hangingPunct="1">
              <a:buFontTx/>
              <a:buChar char="-"/>
            </a:pPr>
            <a:r>
              <a:rPr lang="en-US" sz="2800" dirty="0">
                <a:latin typeface="Calibri" pitchFamily="34" charset="0"/>
              </a:rPr>
              <a:t>Implement the new design</a:t>
            </a:r>
          </a:p>
        </p:txBody>
      </p:sp>
      <p:sp>
        <p:nvSpPr>
          <p:cNvPr id="33" name="Rectangle 32"/>
          <p:cNvSpPr/>
          <p:nvPr/>
        </p:nvSpPr>
        <p:spPr>
          <a:xfrm>
            <a:off x="1463040" y="1073773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Background</a:t>
            </a:r>
          </a:p>
        </p:txBody>
      </p:sp>
      <p:sp>
        <p:nvSpPr>
          <p:cNvPr id="13" name="Text Box 192"/>
          <p:cNvSpPr txBox="1">
            <a:spLocks noChangeArrowheads="1"/>
          </p:cNvSpPr>
          <p:nvPr/>
        </p:nvSpPr>
        <p:spPr bwMode="auto">
          <a:xfrm>
            <a:off x="12344400" y="4572001"/>
            <a:ext cx="10149840" cy="166199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Overall goal is to improve the IP MAR such that it eliminates or relocates unnecessary information, improve or increase navigation options and include date/time labels throughout the record</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Objectives</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Final Product</a:t>
            </a:r>
          </a:p>
        </p:txBody>
      </p:sp>
      <p:sp>
        <p:nvSpPr>
          <p:cNvPr id="14" name="Text Box 193"/>
          <p:cNvSpPr txBox="1">
            <a:spLocks noChangeArrowheads="1"/>
          </p:cNvSpPr>
          <p:nvPr/>
        </p:nvSpPr>
        <p:spPr bwMode="auto">
          <a:xfrm>
            <a:off x="34107120" y="19469909"/>
            <a:ext cx="10149840" cy="381642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The final product is a hybrid of new functionality with the old design. More can be done to improve the new design of the IP MAR. This includes the following:</a:t>
            </a:r>
          </a:p>
          <a:p>
            <a:pPr marL="457200" indent="-457200" eaLnBrk="1" hangingPunct="1">
              <a:buFont typeface="Arial" panose="020B0604020202020204" pitchFamily="34" charset="0"/>
              <a:buChar char="•"/>
            </a:pPr>
            <a:r>
              <a:rPr lang="en-US" sz="2800" dirty="0">
                <a:latin typeface="Calibri" pitchFamily="34" charset="0"/>
              </a:rPr>
              <a:t>Identify providers who use the medications administration table and remove the table</a:t>
            </a:r>
          </a:p>
          <a:p>
            <a:pPr marL="457200" indent="-457200" eaLnBrk="1" hangingPunct="1">
              <a:buFont typeface="Arial" panose="020B0604020202020204" pitchFamily="34" charset="0"/>
              <a:buChar char="•"/>
            </a:pPr>
            <a:r>
              <a:rPr lang="en-US" sz="2800" dirty="0">
                <a:latin typeface="Calibri" pitchFamily="34" charset="0"/>
              </a:rPr>
              <a:t>Evaluate and measure the improvements in loading time, efficiency of clinical workflow, and survey providers for other functionality that need improvement</a:t>
            </a:r>
          </a:p>
        </p:txBody>
      </p:sp>
      <p:sp>
        <p:nvSpPr>
          <p:cNvPr id="36" name="Rectangle 35"/>
          <p:cNvSpPr/>
          <p:nvPr/>
        </p:nvSpPr>
        <p:spPr>
          <a:xfrm>
            <a:off x="34107120" y="188976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Future Directions</a:t>
            </a:r>
          </a:p>
        </p:txBody>
      </p:sp>
      <p:sp>
        <p:nvSpPr>
          <p:cNvPr id="11" name="Text Box 190"/>
          <p:cNvSpPr txBox="1">
            <a:spLocks noChangeArrowheads="1"/>
          </p:cNvSpPr>
          <p:nvPr/>
        </p:nvSpPr>
        <p:spPr bwMode="auto">
          <a:xfrm>
            <a:off x="1463040" y="11309240"/>
            <a:ext cx="10149840" cy="1157239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The IP MAR or the inpatient medical administration record is a legal record of drugs administered to a patient in a healthcare facility. Includes medication names, start/stop times, and initials of personal administering the medication. This is originally a legal document but it is now utilized by multiple providers for clinical decision making. </a:t>
            </a:r>
          </a:p>
          <a:p>
            <a:pPr eaLnBrk="1" hangingPunct="1"/>
            <a:r>
              <a:rPr lang="en-US" sz="2800" dirty="0">
                <a:latin typeface="+mn-lt"/>
              </a:rPr>
              <a:t>At Michigan Medicine, providers frequently consult the IP MAR to assess scheduled and PRN medication administration, and make decisions about current and future therapy. </a:t>
            </a:r>
          </a:p>
          <a:p>
            <a:pPr eaLnBrk="1" hangingPunct="1"/>
            <a:r>
              <a:rPr lang="en-US" sz="2800" dirty="0">
                <a:latin typeface="+mn-lt"/>
              </a:rPr>
              <a:t>The challenges with the current IP MAR are the following:</a:t>
            </a:r>
          </a:p>
          <a:p>
            <a:pPr marL="457200" indent="-457200" eaLnBrk="1" hangingPunct="1">
              <a:buFont typeface="Arial" panose="020B0604020202020204" pitchFamily="34" charset="0"/>
              <a:buChar char="•"/>
            </a:pPr>
            <a:r>
              <a:rPr lang="en-US" sz="2800" dirty="0">
                <a:latin typeface="+mn-lt"/>
              </a:rPr>
              <a:t>The medications are organized alphabetically and by categories of continuous, scheduled, and PRN medications. However, these organizations do not match the clinical workflow</a:t>
            </a:r>
          </a:p>
          <a:p>
            <a:pPr marL="457200" indent="-457200" eaLnBrk="1" hangingPunct="1">
              <a:buFont typeface="Arial" panose="020B0604020202020204" pitchFamily="34" charset="0"/>
              <a:buChar char="•"/>
            </a:pPr>
            <a:r>
              <a:rPr lang="en-US" sz="2800" dirty="0">
                <a:latin typeface="+mn-lt"/>
              </a:rPr>
              <a:t>There is long loading time in EPIC due to the large amount of data. </a:t>
            </a:r>
          </a:p>
          <a:p>
            <a:pPr marL="457200" indent="-457200" eaLnBrk="1" hangingPunct="1">
              <a:buFont typeface="Arial" panose="020B0604020202020204" pitchFamily="34" charset="0"/>
              <a:buChar char="•"/>
            </a:pPr>
            <a:r>
              <a:rPr lang="en-US" sz="2800" dirty="0">
                <a:latin typeface="+mn-lt"/>
              </a:rPr>
              <a:t>This translates to inefficient workflow when a providers tries to look up the medications in question and spends majority of time scrolling up and down the page.</a:t>
            </a:r>
          </a:p>
          <a:p>
            <a:pPr marL="457200" indent="-457200" eaLnBrk="1" hangingPunct="1">
              <a:buFont typeface="Arial" panose="020B0604020202020204" pitchFamily="34" charset="0"/>
              <a:buChar char="•"/>
            </a:pPr>
            <a:r>
              <a:rPr lang="en-US" sz="2800" dirty="0">
                <a:latin typeface="+mn-lt"/>
              </a:rPr>
              <a:t>There are anecdotal evidence of medical errors as decisions are made about dosages, frequency, and formula of medication to give or stop. </a:t>
            </a:r>
          </a:p>
          <a:p>
            <a:pPr eaLnBrk="1" hangingPunct="1"/>
            <a:r>
              <a:rPr lang="en-US" sz="2800" dirty="0">
                <a:latin typeface="+mn-lt"/>
              </a:rPr>
              <a:t>While there are workarounds to help providers find specific medication quickly such as Ctrl + F, there several design flaws that should be corrected. The current design is an out of the box EPIC tool that has not been customized for Michigan Medicine clinical workflow. </a:t>
            </a:r>
          </a:p>
        </p:txBody>
      </p:sp>
      <p:sp>
        <p:nvSpPr>
          <p:cNvPr id="45" name="Rectangle 44"/>
          <p:cNvSpPr/>
          <p:nvPr/>
        </p:nvSpPr>
        <p:spPr>
          <a:xfrm>
            <a:off x="12344400" y="655855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Approach</a:t>
            </a:r>
          </a:p>
        </p:txBody>
      </p:sp>
      <p:sp>
        <p:nvSpPr>
          <p:cNvPr id="51" name="Text Box 180"/>
          <p:cNvSpPr txBox="1">
            <a:spLocks noChangeArrowheads="1"/>
          </p:cNvSpPr>
          <p:nvPr/>
        </p:nvSpPr>
        <p:spPr bwMode="auto">
          <a:xfrm>
            <a:off x="31146979" y="16220685"/>
            <a:ext cx="2381021"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3.</a:t>
            </a:r>
            <a:r>
              <a:rPr lang="en-US" sz="2400" dirty="0">
                <a:latin typeface="Calibri" pitchFamily="34" charset="0"/>
              </a:rPr>
              <a:t> Clinical Process Flow.</a:t>
            </a:r>
          </a:p>
        </p:txBody>
      </p:sp>
      <p:sp>
        <p:nvSpPr>
          <p:cNvPr id="53" name="Text Box 180"/>
          <p:cNvSpPr txBox="1">
            <a:spLocks noChangeArrowheads="1"/>
          </p:cNvSpPr>
          <p:nvPr/>
        </p:nvSpPr>
        <p:spPr bwMode="auto">
          <a:xfrm>
            <a:off x="31045487" y="10572535"/>
            <a:ext cx="2634913"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2.</a:t>
            </a:r>
            <a:r>
              <a:rPr lang="en-US" sz="2400" dirty="0">
                <a:latin typeface="Calibri" pitchFamily="34" charset="0"/>
              </a:rPr>
              <a:t> Repetitive information. </a:t>
            </a:r>
          </a:p>
        </p:txBody>
      </p:sp>
      <p:pic>
        <p:nvPicPr>
          <p:cNvPr id="39" name="Picture 38">
            <a:extLst>
              <a:ext uri="{FF2B5EF4-FFF2-40B4-BE49-F238E27FC236}">
                <a16:creationId xmlns:a16="http://schemas.microsoft.com/office/drawing/2014/main" id="{0D7CE1E4-1D50-3B4A-AED0-D43B2E35A9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09167" y="503639"/>
            <a:ext cx="3070687" cy="2264297"/>
          </a:xfrm>
          <a:prstGeom prst="rect">
            <a:avLst/>
          </a:prstGeom>
        </p:spPr>
      </p:pic>
      <p:pic>
        <p:nvPicPr>
          <p:cNvPr id="40" name="Picture 39">
            <a:extLst>
              <a:ext uri="{FF2B5EF4-FFF2-40B4-BE49-F238E27FC236}">
                <a16:creationId xmlns:a16="http://schemas.microsoft.com/office/drawing/2014/main" id="{BB6D4B2D-E30B-5049-A07A-68583223B1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0146" y="503639"/>
            <a:ext cx="3070687" cy="2264297"/>
          </a:xfrm>
          <a:prstGeom prst="rect">
            <a:avLst/>
          </a:prstGeom>
        </p:spPr>
      </p:pic>
      <p:sp>
        <p:nvSpPr>
          <p:cNvPr id="41" name="Rectangle 40">
            <a:extLst>
              <a:ext uri="{FF2B5EF4-FFF2-40B4-BE49-F238E27FC236}">
                <a16:creationId xmlns:a16="http://schemas.microsoft.com/office/drawing/2014/main" id="{BC60DAD5-7735-0448-82E9-554EAE1CDC43}"/>
              </a:ext>
            </a:extLst>
          </p:cNvPr>
          <p:cNvSpPr/>
          <p:nvPr/>
        </p:nvSpPr>
        <p:spPr>
          <a:xfrm>
            <a:off x="1463040" y="904431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Disclosure</a:t>
            </a:r>
          </a:p>
        </p:txBody>
      </p:sp>
      <p:sp>
        <p:nvSpPr>
          <p:cNvPr id="46" name="Text Box 190">
            <a:extLst>
              <a:ext uri="{FF2B5EF4-FFF2-40B4-BE49-F238E27FC236}">
                <a16:creationId xmlns:a16="http://schemas.microsoft.com/office/drawing/2014/main" id="{3F03E403-58F6-4B49-B979-2614225B4FD4}"/>
              </a:ext>
            </a:extLst>
          </p:cNvPr>
          <p:cNvSpPr txBox="1">
            <a:spLocks noChangeArrowheads="1"/>
          </p:cNvSpPr>
          <p:nvPr/>
        </p:nvSpPr>
        <p:spPr bwMode="auto">
          <a:xfrm>
            <a:off x="1463040" y="9639181"/>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mn-lt"/>
              </a:rPr>
              <a:t>Nothing to disclose from Emily Zhao or Dr. Robert Chang.</a:t>
            </a:r>
            <a:endParaRPr lang="en-US" sz="2800" dirty="0">
              <a:latin typeface="+mn-lt"/>
            </a:endParaRPr>
          </a:p>
        </p:txBody>
      </p:sp>
      <p:pic>
        <p:nvPicPr>
          <p:cNvPr id="6" name="Picture 5">
            <a:extLst>
              <a:ext uri="{FF2B5EF4-FFF2-40B4-BE49-F238E27FC236}">
                <a16:creationId xmlns:a16="http://schemas.microsoft.com/office/drawing/2014/main" id="{F35549A0-15CF-4D4A-B277-4894D9A80E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15420" y="15197913"/>
            <a:ext cx="7741519" cy="3775888"/>
          </a:xfrm>
          <a:prstGeom prst="rect">
            <a:avLst/>
          </a:prstGeom>
        </p:spPr>
      </p:pic>
      <p:sp>
        <p:nvSpPr>
          <p:cNvPr id="47" name="Text Box 180">
            <a:extLst>
              <a:ext uri="{FF2B5EF4-FFF2-40B4-BE49-F238E27FC236}">
                <a16:creationId xmlns:a16="http://schemas.microsoft.com/office/drawing/2014/main" id="{25359BC4-0463-B244-A466-CBD86F46AD98}"/>
              </a:ext>
            </a:extLst>
          </p:cNvPr>
          <p:cNvSpPr txBox="1">
            <a:spLocks noChangeArrowheads="1"/>
          </p:cNvSpPr>
          <p:nvPr/>
        </p:nvSpPr>
        <p:spPr bwMode="auto">
          <a:xfrm>
            <a:off x="31292637" y="20211831"/>
            <a:ext cx="2616363" cy="1173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a:t>
            </a:r>
            <a:r>
              <a:rPr lang="en-US" sz="2400" dirty="0">
                <a:latin typeface="Calibri" pitchFamily="34" charset="0"/>
              </a:rPr>
              <a:t> Sample Metric to find the PRN</a:t>
            </a:r>
          </a:p>
        </p:txBody>
      </p:sp>
      <p:pic>
        <p:nvPicPr>
          <p:cNvPr id="8" name="Picture 7">
            <a:extLst>
              <a:ext uri="{FF2B5EF4-FFF2-40B4-BE49-F238E27FC236}">
                <a16:creationId xmlns:a16="http://schemas.microsoft.com/office/drawing/2014/main" id="{4282F243-9578-DD47-9442-0FF2FA25FD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95218" y="19678343"/>
            <a:ext cx="7676176" cy="3029257"/>
          </a:xfrm>
          <a:prstGeom prst="rect">
            <a:avLst/>
          </a:prstGeom>
        </p:spPr>
      </p:pic>
      <p:sp>
        <p:nvSpPr>
          <p:cNvPr id="54" name="Rectangle 53">
            <a:extLst>
              <a:ext uri="{FF2B5EF4-FFF2-40B4-BE49-F238E27FC236}">
                <a16:creationId xmlns:a16="http://schemas.microsoft.com/office/drawing/2014/main" id="{4B9B1FAA-9F86-8546-8675-A79CBCF89E29}"/>
              </a:ext>
            </a:extLst>
          </p:cNvPr>
          <p:cNvSpPr/>
          <p:nvPr/>
        </p:nvSpPr>
        <p:spPr>
          <a:xfrm>
            <a:off x="23295218" y="400458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Current Design</a:t>
            </a:r>
          </a:p>
        </p:txBody>
      </p:sp>
      <p:pic>
        <p:nvPicPr>
          <p:cNvPr id="55" name="Google Shape;248;p36">
            <a:extLst>
              <a:ext uri="{FF2B5EF4-FFF2-40B4-BE49-F238E27FC236}">
                <a16:creationId xmlns:a16="http://schemas.microsoft.com/office/drawing/2014/main" id="{D63E6844-AA24-6B47-BA9A-E16A03B5D517}"/>
              </a:ext>
            </a:extLst>
          </p:cNvPr>
          <p:cNvPicPr preferRelativeResize="0"/>
          <p:nvPr/>
        </p:nvPicPr>
        <p:blipFill rotWithShape="1">
          <a:blip r:embed="rId5">
            <a:alphaModFix/>
          </a:blip>
          <a:srcRect/>
          <a:stretch/>
        </p:blipFill>
        <p:spPr>
          <a:xfrm>
            <a:off x="23315420" y="9852623"/>
            <a:ext cx="7730067" cy="4701577"/>
          </a:xfrm>
          <a:prstGeom prst="rect">
            <a:avLst/>
          </a:prstGeom>
          <a:noFill/>
          <a:ln>
            <a:noFill/>
          </a:ln>
        </p:spPr>
      </p:pic>
      <p:pic>
        <p:nvPicPr>
          <p:cNvPr id="56" name="Google Shape;240;p35">
            <a:extLst>
              <a:ext uri="{FF2B5EF4-FFF2-40B4-BE49-F238E27FC236}">
                <a16:creationId xmlns:a16="http://schemas.microsoft.com/office/drawing/2014/main" id="{734F06A5-9793-8A49-869F-E07E48657F76}"/>
              </a:ext>
            </a:extLst>
          </p:cNvPr>
          <p:cNvPicPr preferRelativeResize="0"/>
          <p:nvPr/>
        </p:nvPicPr>
        <p:blipFill rotWithShape="1">
          <a:blip r:embed="rId6">
            <a:alphaModFix/>
          </a:blip>
          <a:srcRect/>
          <a:stretch/>
        </p:blipFill>
        <p:spPr>
          <a:xfrm>
            <a:off x="23295218" y="4876800"/>
            <a:ext cx="7675953" cy="4455499"/>
          </a:xfrm>
          <a:prstGeom prst="rect">
            <a:avLst/>
          </a:prstGeom>
          <a:noFill/>
          <a:ln>
            <a:noFill/>
          </a:ln>
        </p:spPr>
      </p:pic>
      <p:sp>
        <p:nvSpPr>
          <p:cNvPr id="58" name="Text Box 180">
            <a:extLst>
              <a:ext uri="{FF2B5EF4-FFF2-40B4-BE49-F238E27FC236}">
                <a16:creationId xmlns:a16="http://schemas.microsoft.com/office/drawing/2014/main" id="{553D5F9C-3D5F-1844-BA98-9FEF43F919D7}"/>
              </a:ext>
            </a:extLst>
          </p:cNvPr>
          <p:cNvSpPr txBox="1">
            <a:spLocks noChangeArrowheads="1"/>
          </p:cNvSpPr>
          <p:nvPr/>
        </p:nvSpPr>
        <p:spPr bwMode="auto">
          <a:xfrm>
            <a:off x="31045487" y="5255608"/>
            <a:ext cx="2399571" cy="808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a:t>
            </a:r>
            <a:r>
              <a:rPr lang="en-US" sz="2400" dirty="0">
                <a:latin typeface="Calibri" pitchFamily="34" charset="0"/>
              </a:rPr>
              <a:t> No date when scrolling. </a:t>
            </a:r>
          </a:p>
        </p:txBody>
      </p:sp>
      <p:sp>
        <p:nvSpPr>
          <p:cNvPr id="59" name="Text Box 191">
            <a:extLst>
              <a:ext uri="{FF2B5EF4-FFF2-40B4-BE49-F238E27FC236}">
                <a16:creationId xmlns:a16="http://schemas.microsoft.com/office/drawing/2014/main" id="{3E1F988D-5B9D-0642-8607-7826CD60D7D4}"/>
              </a:ext>
            </a:extLst>
          </p:cNvPr>
          <p:cNvSpPr txBox="1">
            <a:spLocks noChangeArrowheads="1"/>
          </p:cNvSpPr>
          <p:nvPr/>
        </p:nvSpPr>
        <p:spPr bwMode="auto">
          <a:xfrm>
            <a:off x="12338536" y="11315701"/>
            <a:ext cx="10149840" cy="1157239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buFont typeface="Arial" panose="020B0604020202020204" pitchFamily="34" charset="0"/>
              <a:buChar char="•"/>
            </a:pPr>
            <a:r>
              <a:rPr lang="en-US" sz="2800" dirty="0">
                <a:latin typeface="+mn-lt"/>
              </a:rPr>
              <a:t>Scope of the project: </a:t>
            </a:r>
          </a:p>
          <a:p>
            <a:pPr marL="1200150" lvl="1" indent="-457200" eaLnBrk="1" hangingPunct="1">
              <a:buFont typeface="Arial" panose="020B0604020202020204" pitchFamily="34" charset="0"/>
              <a:buChar char="•"/>
            </a:pPr>
            <a:r>
              <a:rPr lang="en-US" sz="2800" dirty="0">
                <a:latin typeface="+mn-lt"/>
              </a:rPr>
              <a:t>It has been a challenge to identify from clinical providers on what features to improve upon. Every person has their own opinion for the design. We took three of the most common complaints about this tool and brainstormed designs. </a:t>
            </a:r>
          </a:p>
          <a:p>
            <a:pPr marL="1200150" lvl="1" indent="-457200" eaLnBrk="1" hangingPunct="1">
              <a:buFont typeface="Arial" panose="020B0604020202020204" pitchFamily="34" charset="0"/>
              <a:buChar char="•"/>
            </a:pPr>
            <a:r>
              <a:rPr lang="en-US" sz="2800" dirty="0">
                <a:latin typeface="+mn-lt"/>
              </a:rPr>
              <a:t>The scope of this project is also affected by what can be accomplished technically. In meeting with the EPIC technician, it became clear that the final design requires compromise on some of the features in order not to break any other functionality in EPIC, to get approval from the Office of Clinical Informatics, and to justify the amount of time that the technician and a physician-builder will require to spend. </a:t>
            </a:r>
          </a:p>
          <a:p>
            <a:pPr marL="1200150" lvl="1" indent="-457200" eaLnBrk="1" hangingPunct="1">
              <a:buFont typeface="Arial" panose="020B0604020202020204" pitchFamily="34" charset="0"/>
              <a:buChar char="•"/>
            </a:pPr>
            <a:r>
              <a:rPr lang="en-US" sz="2800" dirty="0">
                <a:latin typeface="+mn-lt"/>
              </a:rPr>
              <a:t>An additional challenge that limited the scope of change is that it was difficult to identify the range of providers who utilize this tool. This requires more informatics and reporting of data that the EPIC technician was unable to do at this time.</a:t>
            </a:r>
          </a:p>
          <a:p>
            <a:pPr marL="457200" indent="-457200" eaLnBrk="1" hangingPunct="1">
              <a:buFont typeface="Arial" panose="020B0604020202020204" pitchFamily="34" charset="0"/>
              <a:buChar char="•"/>
            </a:pPr>
            <a:endParaRPr lang="en-US" sz="2800" dirty="0">
              <a:latin typeface="+mn-lt"/>
            </a:endParaRPr>
          </a:p>
          <a:p>
            <a:pPr marL="457200" indent="-457200" eaLnBrk="1" hangingPunct="1">
              <a:buFont typeface="Arial" panose="020B0604020202020204" pitchFamily="34" charset="0"/>
              <a:buChar char="•"/>
            </a:pPr>
            <a:r>
              <a:rPr lang="en-US" sz="2800" dirty="0">
                <a:latin typeface="+mn-lt"/>
              </a:rPr>
              <a:t>Translating the clinical to the technical and vice versa: The EPIC technician does not always have an innate understanding of why we choose the design and why we need to improve upon current functionality. Examples and different use cases helps to clarify this point. Additionally, technical jargon makes it difficult to understand what can and cannot be done technically in EPIC. </a:t>
            </a:r>
          </a:p>
        </p:txBody>
      </p:sp>
      <p:sp>
        <p:nvSpPr>
          <p:cNvPr id="60" name="Rectangle 59">
            <a:extLst>
              <a:ext uri="{FF2B5EF4-FFF2-40B4-BE49-F238E27FC236}">
                <a16:creationId xmlns:a16="http://schemas.microsoft.com/office/drawing/2014/main" id="{61E31E01-1518-F54E-AAB8-34E717638CA9}"/>
              </a:ext>
            </a:extLst>
          </p:cNvPr>
          <p:cNvSpPr/>
          <p:nvPr/>
        </p:nvSpPr>
        <p:spPr>
          <a:xfrm>
            <a:off x="12338536" y="107442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Obstacles encountered</a:t>
            </a:r>
          </a:p>
        </p:txBody>
      </p:sp>
      <p:pic>
        <p:nvPicPr>
          <p:cNvPr id="16" name="Picture 15">
            <a:extLst>
              <a:ext uri="{FF2B5EF4-FFF2-40B4-BE49-F238E27FC236}">
                <a16:creationId xmlns:a16="http://schemas.microsoft.com/office/drawing/2014/main" id="{CC4F4714-8FA8-544B-8A4C-2416094979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069020" y="4697779"/>
            <a:ext cx="8102047" cy="4530570"/>
          </a:xfrm>
          <a:prstGeom prst="rect">
            <a:avLst/>
          </a:prstGeom>
        </p:spPr>
      </p:pic>
      <p:sp>
        <p:nvSpPr>
          <p:cNvPr id="83" name="Text Box 180">
            <a:extLst>
              <a:ext uri="{FF2B5EF4-FFF2-40B4-BE49-F238E27FC236}">
                <a16:creationId xmlns:a16="http://schemas.microsoft.com/office/drawing/2014/main" id="{EE70F869-A9A4-0C42-A155-060CE3301343}"/>
              </a:ext>
            </a:extLst>
          </p:cNvPr>
          <p:cNvSpPr txBox="1">
            <a:spLocks noChangeArrowheads="1"/>
          </p:cNvSpPr>
          <p:nvPr/>
        </p:nvSpPr>
        <p:spPr bwMode="auto">
          <a:xfrm>
            <a:off x="42209167" y="5110763"/>
            <a:ext cx="2399571" cy="154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4.</a:t>
            </a:r>
            <a:r>
              <a:rPr lang="en-US" sz="2400" dirty="0">
                <a:latin typeface="Calibri" pitchFamily="34" charset="0"/>
              </a:rPr>
              <a:t> Maintain old IP MAR but add additional navigation tools</a:t>
            </a:r>
          </a:p>
        </p:txBody>
      </p:sp>
      <p:pic>
        <p:nvPicPr>
          <p:cNvPr id="18" name="Picture 17">
            <a:extLst>
              <a:ext uri="{FF2B5EF4-FFF2-40B4-BE49-F238E27FC236}">
                <a16:creationId xmlns:a16="http://schemas.microsoft.com/office/drawing/2014/main" id="{0DD10799-558E-C341-8FA6-B5CD12A5C8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041366" y="9372600"/>
            <a:ext cx="8174163" cy="4676295"/>
          </a:xfrm>
          <a:prstGeom prst="rect">
            <a:avLst/>
          </a:prstGeom>
        </p:spPr>
      </p:pic>
      <p:sp>
        <p:nvSpPr>
          <p:cNvPr id="85" name="Text Box 180">
            <a:extLst>
              <a:ext uri="{FF2B5EF4-FFF2-40B4-BE49-F238E27FC236}">
                <a16:creationId xmlns:a16="http://schemas.microsoft.com/office/drawing/2014/main" id="{34A21837-8CC8-1B45-BC32-D04B4B58528F}"/>
              </a:ext>
            </a:extLst>
          </p:cNvPr>
          <p:cNvSpPr txBox="1">
            <a:spLocks noChangeArrowheads="1"/>
          </p:cNvSpPr>
          <p:nvPr/>
        </p:nvSpPr>
        <p:spPr bwMode="auto">
          <a:xfrm>
            <a:off x="42253629" y="10475518"/>
            <a:ext cx="2399571"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5.</a:t>
            </a:r>
            <a:r>
              <a:rPr lang="en-US" sz="2400" dirty="0">
                <a:latin typeface="Calibri" pitchFamily="34" charset="0"/>
              </a:rPr>
              <a:t> Visibility of dates</a:t>
            </a:r>
          </a:p>
        </p:txBody>
      </p:sp>
      <p:pic>
        <p:nvPicPr>
          <p:cNvPr id="21" name="Picture 20">
            <a:extLst>
              <a:ext uri="{FF2B5EF4-FFF2-40B4-BE49-F238E27FC236}">
                <a16:creationId xmlns:a16="http://schemas.microsoft.com/office/drawing/2014/main" id="{1CB1A586-4085-6942-A547-24C5F340C5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041366" y="14229777"/>
            <a:ext cx="8129701" cy="4600312"/>
          </a:xfrm>
          <a:prstGeom prst="rect">
            <a:avLst/>
          </a:prstGeom>
        </p:spPr>
      </p:pic>
      <p:sp>
        <p:nvSpPr>
          <p:cNvPr id="86" name="Text Box 180">
            <a:extLst>
              <a:ext uri="{FF2B5EF4-FFF2-40B4-BE49-F238E27FC236}">
                <a16:creationId xmlns:a16="http://schemas.microsoft.com/office/drawing/2014/main" id="{B30137C9-0CA0-C64B-8367-8114C838CD5D}"/>
              </a:ext>
            </a:extLst>
          </p:cNvPr>
          <p:cNvSpPr txBox="1">
            <a:spLocks noChangeArrowheads="1"/>
          </p:cNvSpPr>
          <p:nvPr/>
        </p:nvSpPr>
        <p:spPr bwMode="auto">
          <a:xfrm>
            <a:off x="42253629" y="14699313"/>
            <a:ext cx="2399571" cy="2281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5.</a:t>
            </a:r>
            <a:r>
              <a:rPr lang="en-US" sz="2400" dirty="0">
                <a:latin typeface="Calibri" pitchFamily="34" charset="0"/>
              </a:rPr>
              <a:t> Continuous, Scheduled, and PRN meds ordered by Rx class</a:t>
            </a:r>
          </a:p>
        </p:txBody>
      </p:sp>
      <p:sp>
        <p:nvSpPr>
          <p:cNvPr id="22" name="Rectangle 21">
            <a:extLst>
              <a:ext uri="{FF2B5EF4-FFF2-40B4-BE49-F238E27FC236}">
                <a16:creationId xmlns:a16="http://schemas.microsoft.com/office/drawing/2014/main" id="{7E8426EB-C6E9-304A-97B2-2E0F4CDA2D61}"/>
              </a:ext>
            </a:extLst>
          </p:cNvPr>
          <p:cNvSpPr/>
          <p:nvPr/>
        </p:nvSpPr>
        <p:spPr>
          <a:xfrm>
            <a:off x="29605346" y="12649200"/>
            <a:ext cx="9906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{3861622C-5C76-4947-B5BA-C5669B093189}tf16401378</Template>
  <TotalTime>2900</TotalTime>
  <Words>839</Words>
  <Application>Microsoft Macintosh PowerPoint</Application>
  <PresentationFormat>Custom</PresentationFormat>
  <Paragraphs>45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Genigraphics LLC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Microsoft Office User</cp:lastModifiedBy>
  <cp:revision>108</cp:revision>
  <cp:lastPrinted>2013-02-12T02:21:55Z</cp:lastPrinted>
  <dcterms:created xsi:type="dcterms:W3CDTF">2013-02-10T21:14:48Z</dcterms:created>
  <dcterms:modified xsi:type="dcterms:W3CDTF">2020-01-14T16:23:21Z</dcterms:modified>
</cp:coreProperties>
</file>