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36576000" cy="27432000"/>
  <p:notesSz cx="6858000" cy="9144000"/>
  <p:defaultTextStyle>
    <a:defPPr>
      <a:defRPr lang="en-US"/>
    </a:defPPr>
    <a:lvl1pPr marL="0" algn="l" defTabSz="1872235" rtl="0" eaLnBrk="1" latinLnBrk="0" hangingPunct="1">
      <a:defRPr sz="7333" kern="1200">
        <a:solidFill>
          <a:schemeClr val="tx1"/>
        </a:solidFill>
        <a:latin typeface="+mn-lt"/>
        <a:ea typeface="+mn-ea"/>
        <a:cs typeface="+mn-cs"/>
      </a:defRPr>
    </a:lvl1pPr>
    <a:lvl2pPr marL="1872235" algn="l" defTabSz="1872235" rtl="0" eaLnBrk="1" latinLnBrk="0" hangingPunct="1">
      <a:defRPr sz="7333" kern="1200">
        <a:solidFill>
          <a:schemeClr val="tx1"/>
        </a:solidFill>
        <a:latin typeface="+mn-lt"/>
        <a:ea typeface="+mn-ea"/>
        <a:cs typeface="+mn-cs"/>
      </a:defRPr>
    </a:lvl2pPr>
    <a:lvl3pPr marL="3744470" algn="l" defTabSz="1872235" rtl="0" eaLnBrk="1" latinLnBrk="0" hangingPunct="1">
      <a:defRPr sz="7333" kern="1200">
        <a:solidFill>
          <a:schemeClr val="tx1"/>
        </a:solidFill>
        <a:latin typeface="+mn-lt"/>
        <a:ea typeface="+mn-ea"/>
        <a:cs typeface="+mn-cs"/>
      </a:defRPr>
    </a:lvl3pPr>
    <a:lvl4pPr marL="5616706" algn="l" defTabSz="1872235" rtl="0" eaLnBrk="1" latinLnBrk="0" hangingPunct="1">
      <a:defRPr sz="7333" kern="1200">
        <a:solidFill>
          <a:schemeClr val="tx1"/>
        </a:solidFill>
        <a:latin typeface="+mn-lt"/>
        <a:ea typeface="+mn-ea"/>
        <a:cs typeface="+mn-cs"/>
      </a:defRPr>
    </a:lvl4pPr>
    <a:lvl5pPr marL="7488941" algn="l" defTabSz="1872235" rtl="0" eaLnBrk="1" latinLnBrk="0" hangingPunct="1">
      <a:defRPr sz="7333" kern="1200">
        <a:solidFill>
          <a:schemeClr val="tx1"/>
        </a:solidFill>
        <a:latin typeface="+mn-lt"/>
        <a:ea typeface="+mn-ea"/>
        <a:cs typeface="+mn-cs"/>
      </a:defRPr>
    </a:lvl5pPr>
    <a:lvl6pPr marL="9361176" algn="l" defTabSz="1872235" rtl="0" eaLnBrk="1" latinLnBrk="0" hangingPunct="1">
      <a:defRPr sz="7333" kern="1200">
        <a:solidFill>
          <a:schemeClr val="tx1"/>
        </a:solidFill>
        <a:latin typeface="+mn-lt"/>
        <a:ea typeface="+mn-ea"/>
        <a:cs typeface="+mn-cs"/>
      </a:defRPr>
    </a:lvl6pPr>
    <a:lvl7pPr marL="11233411" algn="l" defTabSz="1872235" rtl="0" eaLnBrk="1" latinLnBrk="0" hangingPunct="1">
      <a:defRPr sz="7333" kern="1200">
        <a:solidFill>
          <a:schemeClr val="tx1"/>
        </a:solidFill>
        <a:latin typeface="+mn-lt"/>
        <a:ea typeface="+mn-ea"/>
        <a:cs typeface="+mn-cs"/>
      </a:defRPr>
    </a:lvl7pPr>
    <a:lvl8pPr marL="13105647" algn="l" defTabSz="1872235" rtl="0" eaLnBrk="1" latinLnBrk="0" hangingPunct="1">
      <a:defRPr sz="7333" kern="1200">
        <a:solidFill>
          <a:schemeClr val="tx1"/>
        </a:solidFill>
        <a:latin typeface="+mn-lt"/>
        <a:ea typeface="+mn-ea"/>
        <a:cs typeface="+mn-cs"/>
      </a:defRPr>
    </a:lvl8pPr>
    <a:lvl9pPr marL="14977883" algn="l" defTabSz="1872235" rtl="0" eaLnBrk="1" latinLnBrk="0" hangingPunct="1">
      <a:defRPr sz="733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40" userDrawn="1">
          <p15:clr>
            <a:srgbClr val="A4A3A4"/>
          </p15:clr>
        </p15:guide>
        <p15:guide id="2" pos="115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502"/>
    <a:srgbClr val="3761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5046" autoAdjust="0"/>
  </p:normalViewPr>
  <p:slideViewPr>
    <p:cSldViewPr snapToGrid="0" snapToObjects="1">
      <p:cViewPr>
        <p:scale>
          <a:sx n="33" d="100"/>
          <a:sy n="33" d="100"/>
        </p:scale>
        <p:origin x="216" y="168"/>
      </p:cViewPr>
      <p:guideLst>
        <p:guide orient="horz" pos="8640"/>
        <p:guide pos="115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16FEC-3A31-AB48-B5EE-1FF1C2660A0C}" type="datetimeFigureOut">
              <a:rPr lang="en-US" smtClean="0"/>
              <a:t>1/15/20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BB8D2E-DEBC-1A49-8352-9D921EBA6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135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72235" rtl="0" eaLnBrk="1" latinLnBrk="0" hangingPunct="1">
      <a:defRPr sz="4916" kern="1200">
        <a:solidFill>
          <a:schemeClr val="tx1"/>
        </a:solidFill>
        <a:latin typeface="+mn-lt"/>
        <a:ea typeface="+mn-ea"/>
        <a:cs typeface="+mn-cs"/>
      </a:defRPr>
    </a:lvl1pPr>
    <a:lvl2pPr marL="1872235" algn="l" defTabSz="1872235" rtl="0" eaLnBrk="1" latinLnBrk="0" hangingPunct="1">
      <a:defRPr sz="4916" kern="1200">
        <a:solidFill>
          <a:schemeClr val="tx1"/>
        </a:solidFill>
        <a:latin typeface="+mn-lt"/>
        <a:ea typeface="+mn-ea"/>
        <a:cs typeface="+mn-cs"/>
      </a:defRPr>
    </a:lvl2pPr>
    <a:lvl3pPr marL="3744470" algn="l" defTabSz="1872235" rtl="0" eaLnBrk="1" latinLnBrk="0" hangingPunct="1">
      <a:defRPr sz="4916" kern="1200">
        <a:solidFill>
          <a:schemeClr val="tx1"/>
        </a:solidFill>
        <a:latin typeface="+mn-lt"/>
        <a:ea typeface="+mn-ea"/>
        <a:cs typeface="+mn-cs"/>
      </a:defRPr>
    </a:lvl3pPr>
    <a:lvl4pPr marL="5616706" algn="l" defTabSz="1872235" rtl="0" eaLnBrk="1" latinLnBrk="0" hangingPunct="1">
      <a:defRPr sz="4916" kern="1200">
        <a:solidFill>
          <a:schemeClr val="tx1"/>
        </a:solidFill>
        <a:latin typeface="+mn-lt"/>
        <a:ea typeface="+mn-ea"/>
        <a:cs typeface="+mn-cs"/>
      </a:defRPr>
    </a:lvl4pPr>
    <a:lvl5pPr marL="7488941" algn="l" defTabSz="1872235" rtl="0" eaLnBrk="1" latinLnBrk="0" hangingPunct="1">
      <a:defRPr sz="4916" kern="1200">
        <a:solidFill>
          <a:schemeClr val="tx1"/>
        </a:solidFill>
        <a:latin typeface="+mn-lt"/>
        <a:ea typeface="+mn-ea"/>
        <a:cs typeface="+mn-cs"/>
      </a:defRPr>
    </a:lvl5pPr>
    <a:lvl6pPr marL="9361176" algn="l" defTabSz="1872235" rtl="0" eaLnBrk="1" latinLnBrk="0" hangingPunct="1">
      <a:defRPr sz="4916" kern="1200">
        <a:solidFill>
          <a:schemeClr val="tx1"/>
        </a:solidFill>
        <a:latin typeface="+mn-lt"/>
        <a:ea typeface="+mn-ea"/>
        <a:cs typeface="+mn-cs"/>
      </a:defRPr>
    </a:lvl6pPr>
    <a:lvl7pPr marL="11233411" algn="l" defTabSz="1872235" rtl="0" eaLnBrk="1" latinLnBrk="0" hangingPunct="1">
      <a:defRPr sz="4916" kern="1200">
        <a:solidFill>
          <a:schemeClr val="tx1"/>
        </a:solidFill>
        <a:latin typeface="+mn-lt"/>
        <a:ea typeface="+mn-ea"/>
        <a:cs typeface="+mn-cs"/>
      </a:defRPr>
    </a:lvl7pPr>
    <a:lvl8pPr marL="13105647" algn="l" defTabSz="1872235" rtl="0" eaLnBrk="1" latinLnBrk="0" hangingPunct="1">
      <a:defRPr sz="4916" kern="1200">
        <a:solidFill>
          <a:schemeClr val="tx1"/>
        </a:solidFill>
        <a:latin typeface="+mn-lt"/>
        <a:ea typeface="+mn-ea"/>
        <a:cs typeface="+mn-cs"/>
      </a:defRPr>
    </a:lvl8pPr>
    <a:lvl9pPr marL="14977883" algn="l" defTabSz="1872235" rtl="0" eaLnBrk="1" latinLnBrk="0" hangingPunct="1">
      <a:defRPr sz="491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8521702"/>
            <a:ext cx="31089600" cy="5880100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5544800"/>
            <a:ext cx="25603200" cy="7010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72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744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616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4889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361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233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31056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977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7AC63-D67C-BC4A-BE57-CF764CEAE8A7}" type="datetimeFigureOut">
              <a:rPr lang="en-US" smtClean="0"/>
              <a:t>1/15/20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FB127-33B4-464A-8E3D-CDBD4C56D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052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7AC63-D67C-BC4A-BE57-CF764CEAE8A7}" type="datetimeFigureOut">
              <a:rPr lang="en-US" smtClean="0"/>
              <a:t>1/15/20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FB127-33B4-464A-8E3D-CDBD4C56D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258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9252" y="17627602"/>
            <a:ext cx="31089600" cy="5448300"/>
          </a:xfrm>
        </p:spPr>
        <p:txBody>
          <a:bodyPr anchor="t"/>
          <a:lstStyle>
            <a:lvl1pPr algn="l">
              <a:defRPr sz="16416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89252" y="11626854"/>
            <a:ext cx="31089600" cy="6000748"/>
          </a:xfrm>
        </p:spPr>
        <p:txBody>
          <a:bodyPr anchor="b"/>
          <a:lstStyle>
            <a:lvl1pPr marL="0" indent="0">
              <a:buNone/>
              <a:defRPr sz="8166">
                <a:solidFill>
                  <a:schemeClr val="tx1">
                    <a:tint val="75000"/>
                  </a:schemeClr>
                </a:solidFill>
              </a:defRPr>
            </a:lvl1pPr>
            <a:lvl2pPr marL="1872235" indent="0">
              <a:buNone/>
              <a:defRPr sz="7333">
                <a:solidFill>
                  <a:schemeClr val="tx1">
                    <a:tint val="75000"/>
                  </a:schemeClr>
                </a:solidFill>
              </a:defRPr>
            </a:lvl2pPr>
            <a:lvl3pPr marL="3744470" indent="0">
              <a:buNone/>
              <a:defRPr sz="6583">
                <a:solidFill>
                  <a:schemeClr val="tx1">
                    <a:tint val="75000"/>
                  </a:schemeClr>
                </a:solidFill>
              </a:defRPr>
            </a:lvl3pPr>
            <a:lvl4pPr marL="5616706" indent="0">
              <a:buNone/>
              <a:defRPr sz="5750">
                <a:solidFill>
                  <a:schemeClr val="tx1">
                    <a:tint val="75000"/>
                  </a:schemeClr>
                </a:solidFill>
              </a:defRPr>
            </a:lvl4pPr>
            <a:lvl5pPr marL="7488941" indent="0">
              <a:buNone/>
              <a:defRPr sz="5750">
                <a:solidFill>
                  <a:schemeClr val="tx1">
                    <a:tint val="75000"/>
                  </a:schemeClr>
                </a:solidFill>
              </a:defRPr>
            </a:lvl5pPr>
            <a:lvl6pPr marL="9361176" indent="0">
              <a:buNone/>
              <a:defRPr sz="5750">
                <a:solidFill>
                  <a:schemeClr val="tx1">
                    <a:tint val="75000"/>
                  </a:schemeClr>
                </a:solidFill>
              </a:defRPr>
            </a:lvl6pPr>
            <a:lvl7pPr marL="11233411" indent="0">
              <a:buNone/>
              <a:defRPr sz="5750">
                <a:solidFill>
                  <a:schemeClr val="tx1">
                    <a:tint val="75000"/>
                  </a:schemeClr>
                </a:solidFill>
              </a:defRPr>
            </a:lvl7pPr>
            <a:lvl8pPr marL="13105647" indent="0">
              <a:buNone/>
              <a:defRPr sz="5750">
                <a:solidFill>
                  <a:schemeClr val="tx1">
                    <a:tint val="75000"/>
                  </a:schemeClr>
                </a:solidFill>
              </a:defRPr>
            </a:lvl8pPr>
            <a:lvl9pPr marL="14977883" indent="0">
              <a:buNone/>
              <a:defRPr sz="57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7AC63-D67C-BC4A-BE57-CF764CEAE8A7}" type="datetimeFigureOut">
              <a:rPr lang="en-US" smtClean="0"/>
              <a:t>1/15/20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FB127-33B4-464A-8E3D-CDBD4C56D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221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46903" y="40963853"/>
            <a:ext cx="62242700" cy="115868448"/>
          </a:xfrm>
        </p:spPr>
        <p:txBody>
          <a:bodyPr/>
          <a:lstStyle>
            <a:lvl1pPr>
              <a:defRPr sz="11500"/>
            </a:lvl1pPr>
            <a:lvl2pPr>
              <a:defRPr sz="9833"/>
            </a:lvl2pPr>
            <a:lvl3pPr>
              <a:defRPr sz="8166"/>
            </a:lvl3pPr>
            <a:lvl4pPr>
              <a:defRPr sz="7333"/>
            </a:lvl4pPr>
            <a:lvl5pPr>
              <a:defRPr sz="7333"/>
            </a:lvl5pPr>
            <a:lvl6pPr>
              <a:defRPr sz="7333"/>
            </a:lvl6pPr>
            <a:lvl7pPr>
              <a:defRPr sz="7333"/>
            </a:lvl7pPr>
            <a:lvl8pPr>
              <a:defRPr sz="7333"/>
            </a:lvl8pPr>
            <a:lvl9pPr>
              <a:defRPr sz="7333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799203" y="40963853"/>
            <a:ext cx="62242700" cy="115868448"/>
          </a:xfrm>
        </p:spPr>
        <p:txBody>
          <a:bodyPr/>
          <a:lstStyle>
            <a:lvl1pPr>
              <a:defRPr sz="11500"/>
            </a:lvl1pPr>
            <a:lvl2pPr>
              <a:defRPr sz="9833"/>
            </a:lvl2pPr>
            <a:lvl3pPr>
              <a:defRPr sz="8166"/>
            </a:lvl3pPr>
            <a:lvl4pPr>
              <a:defRPr sz="7333"/>
            </a:lvl4pPr>
            <a:lvl5pPr>
              <a:defRPr sz="7333"/>
            </a:lvl5pPr>
            <a:lvl6pPr>
              <a:defRPr sz="7333"/>
            </a:lvl6pPr>
            <a:lvl7pPr>
              <a:defRPr sz="7333"/>
            </a:lvl7pPr>
            <a:lvl8pPr>
              <a:defRPr sz="7333"/>
            </a:lvl8pPr>
            <a:lvl9pPr>
              <a:defRPr sz="7333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7AC63-D67C-BC4A-BE57-CF764CEAE8A7}" type="datetimeFigureOut">
              <a:rPr lang="en-US" smtClean="0"/>
              <a:t>1/15/20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FB127-33B4-464A-8E3D-CDBD4C56D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817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098552"/>
            <a:ext cx="32918400" cy="4572000"/>
          </a:xfrm>
        </p:spPr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6140453"/>
            <a:ext cx="16160752" cy="2559048"/>
          </a:xfrm>
        </p:spPr>
        <p:txBody>
          <a:bodyPr anchor="b"/>
          <a:lstStyle>
            <a:lvl1pPr marL="0" indent="0">
              <a:buNone/>
              <a:defRPr sz="9833" b="1"/>
            </a:lvl1pPr>
            <a:lvl2pPr marL="1872235" indent="0">
              <a:buNone/>
              <a:defRPr sz="8166" b="1"/>
            </a:lvl2pPr>
            <a:lvl3pPr marL="3744470" indent="0">
              <a:buNone/>
              <a:defRPr sz="7333" b="1"/>
            </a:lvl3pPr>
            <a:lvl4pPr marL="5616706" indent="0">
              <a:buNone/>
              <a:defRPr sz="6583" b="1"/>
            </a:lvl4pPr>
            <a:lvl5pPr marL="7488941" indent="0">
              <a:buNone/>
              <a:defRPr sz="6583" b="1"/>
            </a:lvl5pPr>
            <a:lvl6pPr marL="9361176" indent="0">
              <a:buNone/>
              <a:defRPr sz="6583" b="1"/>
            </a:lvl6pPr>
            <a:lvl7pPr marL="11233411" indent="0">
              <a:buNone/>
              <a:defRPr sz="6583" b="1"/>
            </a:lvl7pPr>
            <a:lvl8pPr marL="13105647" indent="0">
              <a:buNone/>
              <a:defRPr sz="6583" b="1"/>
            </a:lvl8pPr>
            <a:lvl9pPr marL="14977883" indent="0">
              <a:buNone/>
              <a:defRPr sz="6583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28800" y="8699501"/>
            <a:ext cx="16160752" cy="15805152"/>
          </a:xfrm>
        </p:spPr>
        <p:txBody>
          <a:bodyPr/>
          <a:lstStyle>
            <a:lvl1pPr>
              <a:defRPr sz="9833"/>
            </a:lvl1pPr>
            <a:lvl2pPr>
              <a:defRPr sz="8166"/>
            </a:lvl2pPr>
            <a:lvl3pPr>
              <a:defRPr sz="7333"/>
            </a:lvl3pPr>
            <a:lvl4pPr>
              <a:defRPr sz="6583"/>
            </a:lvl4pPr>
            <a:lvl5pPr>
              <a:defRPr sz="6583"/>
            </a:lvl5pPr>
            <a:lvl6pPr>
              <a:defRPr sz="6583"/>
            </a:lvl6pPr>
            <a:lvl7pPr>
              <a:defRPr sz="6583"/>
            </a:lvl7pPr>
            <a:lvl8pPr>
              <a:defRPr sz="6583"/>
            </a:lvl8pPr>
            <a:lvl9pPr>
              <a:defRPr sz="6583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580103" y="6140453"/>
            <a:ext cx="16167100" cy="2559048"/>
          </a:xfrm>
        </p:spPr>
        <p:txBody>
          <a:bodyPr anchor="b"/>
          <a:lstStyle>
            <a:lvl1pPr marL="0" indent="0">
              <a:buNone/>
              <a:defRPr sz="9833" b="1"/>
            </a:lvl1pPr>
            <a:lvl2pPr marL="1872235" indent="0">
              <a:buNone/>
              <a:defRPr sz="8166" b="1"/>
            </a:lvl2pPr>
            <a:lvl3pPr marL="3744470" indent="0">
              <a:buNone/>
              <a:defRPr sz="7333" b="1"/>
            </a:lvl3pPr>
            <a:lvl4pPr marL="5616706" indent="0">
              <a:buNone/>
              <a:defRPr sz="6583" b="1"/>
            </a:lvl4pPr>
            <a:lvl5pPr marL="7488941" indent="0">
              <a:buNone/>
              <a:defRPr sz="6583" b="1"/>
            </a:lvl5pPr>
            <a:lvl6pPr marL="9361176" indent="0">
              <a:buNone/>
              <a:defRPr sz="6583" b="1"/>
            </a:lvl6pPr>
            <a:lvl7pPr marL="11233411" indent="0">
              <a:buNone/>
              <a:defRPr sz="6583" b="1"/>
            </a:lvl7pPr>
            <a:lvl8pPr marL="13105647" indent="0">
              <a:buNone/>
              <a:defRPr sz="6583" b="1"/>
            </a:lvl8pPr>
            <a:lvl9pPr marL="14977883" indent="0">
              <a:buNone/>
              <a:defRPr sz="6583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580103" y="8699501"/>
            <a:ext cx="16167100" cy="15805152"/>
          </a:xfrm>
        </p:spPr>
        <p:txBody>
          <a:bodyPr/>
          <a:lstStyle>
            <a:lvl1pPr>
              <a:defRPr sz="9833"/>
            </a:lvl1pPr>
            <a:lvl2pPr>
              <a:defRPr sz="8166"/>
            </a:lvl2pPr>
            <a:lvl3pPr>
              <a:defRPr sz="7333"/>
            </a:lvl3pPr>
            <a:lvl4pPr>
              <a:defRPr sz="6583"/>
            </a:lvl4pPr>
            <a:lvl5pPr>
              <a:defRPr sz="6583"/>
            </a:lvl5pPr>
            <a:lvl6pPr>
              <a:defRPr sz="6583"/>
            </a:lvl6pPr>
            <a:lvl7pPr>
              <a:defRPr sz="6583"/>
            </a:lvl7pPr>
            <a:lvl8pPr>
              <a:defRPr sz="6583"/>
            </a:lvl8pPr>
            <a:lvl9pPr>
              <a:defRPr sz="6583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7AC63-D67C-BC4A-BE57-CF764CEAE8A7}" type="datetimeFigureOut">
              <a:rPr lang="en-US" smtClean="0"/>
              <a:t>1/15/20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FB127-33B4-464A-8E3D-CDBD4C56D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755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7AC63-D67C-BC4A-BE57-CF764CEAE8A7}" type="datetimeFigureOut">
              <a:rPr lang="en-US" smtClean="0"/>
              <a:t>1/15/20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FB127-33B4-464A-8E3D-CDBD4C56D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419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7AC63-D67C-BC4A-BE57-CF764CEAE8A7}" type="datetimeFigureOut">
              <a:rPr lang="en-US" smtClean="0"/>
              <a:t>1/15/20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FB127-33B4-464A-8E3D-CDBD4C56D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29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2" y="1092200"/>
            <a:ext cx="12033252" cy="4648200"/>
          </a:xfrm>
        </p:spPr>
        <p:txBody>
          <a:bodyPr anchor="b"/>
          <a:lstStyle>
            <a:lvl1pPr algn="l">
              <a:defRPr sz="8166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0200" y="1092202"/>
            <a:ext cx="20447000" cy="23412452"/>
          </a:xfrm>
        </p:spPr>
        <p:txBody>
          <a:bodyPr/>
          <a:lstStyle>
            <a:lvl1pPr>
              <a:defRPr sz="13083"/>
            </a:lvl1pPr>
            <a:lvl2pPr>
              <a:defRPr sz="11500"/>
            </a:lvl2pPr>
            <a:lvl3pPr>
              <a:defRPr sz="9833"/>
            </a:lvl3pPr>
            <a:lvl4pPr>
              <a:defRPr sz="8166"/>
            </a:lvl4pPr>
            <a:lvl5pPr>
              <a:defRPr sz="8166"/>
            </a:lvl5pPr>
            <a:lvl6pPr>
              <a:defRPr sz="8166"/>
            </a:lvl6pPr>
            <a:lvl7pPr>
              <a:defRPr sz="8166"/>
            </a:lvl7pPr>
            <a:lvl8pPr>
              <a:defRPr sz="8166"/>
            </a:lvl8pPr>
            <a:lvl9pPr>
              <a:defRPr sz="8166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2" y="5740402"/>
            <a:ext cx="12033252" cy="18764252"/>
          </a:xfrm>
        </p:spPr>
        <p:txBody>
          <a:bodyPr/>
          <a:lstStyle>
            <a:lvl1pPr marL="0" indent="0">
              <a:buNone/>
              <a:defRPr sz="5750"/>
            </a:lvl1pPr>
            <a:lvl2pPr marL="1872235" indent="0">
              <a:buNone/>
              <a:defRPr sz="4916"/>
            </a:lvl2pPr>
            <a:lvl3pPr marL="3744470" indent="0">
              <a:buNone/>
              <a:defRPr sz="4083"/>
            </a:lvl3pPr>
            <a:lvl4pPr marL="5616706" indent="0">
              <a:buNone/>
              <a:defRPr sz="3667"/>
            </a:lvl4pPr>
            <a:lvl5pPr marL="7488941" indent="0">
              <a:buNone/>
              <a:defRPr sz="3667"/>
            </a:lvl5pPr>
            <a:lvl6pPr marL="9361176" indent="0">
              <a:buNone/>
              <a:defRPr sz="3667"/>
            </a:lvl6pPr>
            <a:lvl7pPr marL="11233411" indent="0">
              <a:buNone/>
              <a:defRPr sz="3667"/>
            </a:lvl7pPr>
            <a:lvl8pPr marL="13105647" indent="0">
              <a:buNone/>
              <a:defRPr sz="3667"/>
            </a:lvl8pPr>
            <a:lvl9pPr marL="14977883" indent="0">
              <a:buNone/>
              <a:defRPr sz="3667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7AC63-D67C-BC4A-BE57-CF764CEAE8A7}" type="datetimeFigureOut">
              <a:rPr lang="en-US" smtClean="0"/>
              <a:t>1/15/20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FB127-33B4-464A-8E3D-CDBD4C56D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947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9152" y="19202401"/>
            <a:ext cx="21945600" cy="2266952"/>
          </a:xfrm>
        </p:spPr>
        <p:txBody>
          <a:bodyPr anchor="b"/>
          <a:lstStyle>
            <a:lvl1pPr algn="l">
              <a:defRPr sz="8166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169152" y="2451100"/>
            <a:ext cx="21945600" cy="16459200"/>
          </a:xfrm>
        </p:spPr>
        <p:txBody>
          <a:bodyPr/>
          <a:lstStyle>
            <a:lvl1pPr marL="0" indent="0">
              <a:buNone/>
              <a:defRPr sz="13083"/>
            </a:lvl1pPr>
            <a:lvl2pPr marL="1872235" indent="0">
              <a:buNone/>
              <a:defRPr sz="11500"/>
            </a:lvl2pPr>
            <a:lvl3pPr marL="3744470" indent="0">
              <a:buNone/>
              <a:defRPr sz="9833"/>
            </a:lvl3pPr>
            <a:lvl4pPr marL="5616706" indent="0">
              <a:buNone/>
              <a:defRPr sz="8166"/>
            </a:lvl4pPr>
            <a:lvl5pPr marL="7488941" indent="0">
              <a:buNone/>
              <a:defRPr sz="8166"/>
            </a:lvl5pPr>
            <a:lvl6pPr marL="9361176" indent="0">
              <a:buNone/>
              <a:defRPr sz="8166"/>
            </a:lvl6pPr>
            <a:lvl7pPr marL="11233411" indent="0">
              <a:buNone/>
              <a:defRPr sz="8166"/>
            </a:lvl7pPr>
            <a:lvl8pPr marL="13105647" indent="0">
              <a:buNone/>
              <a:defRPr sz="8166"/>
            </a:lvl8pPr>
            <a:lvl9pPr marL="14977883" indent="0">
              <a:buNone/>
              <a:defRPr sz="8166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9152" y="21469353"/>
            <a:ext cx="21945600" cy="3219448"/>
          </a:xfrm>
        </p:spPr>
        <p:txBody>
          <a:bodyPr/>
          <a:lstStyle>
            <a:lvl1pPr marL="0" indent="0">
              <a:buNone/>
              <a:defRPr sz="5750"/>
            </a:lvl1pPr>
            <a:lvl2pPr marL="1872235" indent="0">
              <a:buNone/>
              <a:defRPr sz="4916"/>
            </a:lvl2pPr>
            <a:lvl3pPr marL="3744470" indent="0">
              <a:buNone/>
              <a:defRPr sz="4083"/>
            </a:lvl3pPr>
            <a:lvl4pPr marL="5616706" indent="0">
              <a:buNone/>
              <a:defRPr sz="3667"/>
            </a:lvl4pPr>
            <a:lvl5pPr marL="7488941" indent="0">
              <a:buNone/>
              <a:defRPr sz="3667"/>
            </a:lvl5pPr>
            <a:lvl6pPr marL="9361176" indent="0">
              <a:buNone/>
              <a:defRPr sz="3667"/>
            </a:lvl6pPr>
            <a:lvl7pPr marL="11233411" indent="0">
              <a:buNone/>
              <a:defRPr sz="3667"/>
            </a:lvl7pPr>
            <a:lvl8pPr marL="13105647" indent="0">
              <a:buNone/>
              <a:defRPr sz="3667"/>
            </a:lvl8pPr>
            <a:lvl9pPr marL="14977883" indent="0">
              <a:buNone/>
              <a:defRPr sz="3667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7AC63-D67C-BC4A-BE57-CF764CEAE8A7}" type="datetimeFigureOut">
              <a:rPr lang="en-US" smtClean="0"/>
              <a:t>1/15/20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FB127-33B4-464A-8E3D-CDBD4C56D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066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7AC63-D67C-BC4A-BE57-CF764CEAE8A7}" type="datetimeFigureOut">
              <a:rPr lang="en-US" smtClean="0"/>
              <a:t>1/15/20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FB127-33B4-464A-8E3D-CDBD4C56D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000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768154" y="7029453"/>
            <a:ext cx="31273748" cy="149802848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46902" y="7029453"/>
            <a:ext cx="93211652" cy="149802848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7AC63-D67C-BC4A-BE57-CF764CEAE8A7}" type="datetimeFigureOut">
              <a:rPr lang="en-US" smtClean="0"/>
              <a:t>1/15/20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FB127-33B4-464A-8E3D-CDBD4C56D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799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098552"/>
            <a:ext cx="32918400" cy="4572000"/>
          </a:xfrm>
          <a:prstGeom prst="rect">
            <a:avLst/>
          </a:prstGeom>
        </p:spPr>
        <p:txBody>
          <a:bodyPr vert="horz" lIns="449354" tIns="224677" rIns="449354" bIns="224677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6400802"/>
            <a:ext cx="32918400" cy="18103852"/>
          </a:xfrm>
          <a:prstGeom prst="rect">
            <a:avLst/>
          </a:prstGeom>
        </p:spPr>
        <p:txBody>
          <a:bodyPr vert="horz" lIns="449354" tIns="224677" rIns="449354" bIns="224677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28800" y="25425402"/>
            <a:ext cx="8534400" cy="1460500"/>
          </a:xfrm>
          <a:prstGeom prst="rect">
            <a:avLst/>
          </a:prstGeom>
        </p:spPr>
        <p:txBody>
          <a:bodyPr vert="horz" lIns="449354" tIns="224677" rIns="449354" bIns="224677" rtlCol="0" anchor="ctr"/>
          <a:lstStyle>
            <a:lvl1pPr algn="l">
              <a:defRPr sz="49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67AC63-D67C-BC4A-BE57-CF764CEAE8A7}" type="datetimeFigureOut">
              <a:rPr lang="en-US" smtClean="0"/>
              <a:t>1/15/20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496800" y="25425402"/>
            <a:ext cx="11582400" cy="1460500"/>
          </a:xfrm>
          <a:prstGeom prst="rect">
            <a:avLst/>
          </a:prstGeom>
        </p:spPr>
        <p:txBody>
          <a:bodyPr vert="horz" lIns="449354" tIns="224677" rIns="449354" bIns="224677" rtlCol="0" anchor="ctr"/>
          <a:lstStyle>
            <a:lvl1pPr algn="ctr">
              <a:defRPr sz="49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6212800" y="25425402"/>
            <a:ext cx="8534400" cy="1460500"/>
          </a:xfrm>
          <a:prstGeom prst="rect">
            <a:avLst/>
          </a:prstGeom>
        </p:spPr>
        <p:txBody>
          <a:bodyPr vert="horz" lIns="449354" tIns="224677" rIns="449354" bIns="224677" rtlCol="0" anchor="ctr"/>
          <a:lstStyle>
            <a:lvl1pPr algn="r">
              <a:defRPr sz="49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FB127-33B4-464A-8E3D-CDBD4C56D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129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872235" rtl="0" eaLnBrk="1" latinLnBrk="0" hangingPunct="1">
        <a:spcBef>
          <a:spcPct val="0"/>
        </a:spcBef>
        <a:buNone/>
        <a:defRPr sz="179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04176" indent="-1404176" algn="l" defTabSz="1872235" rtl="0" eaLnBrk="1" latinLnBrk="0" hangingPunct="1">
        <a:spcBef>
          <a:spcPct val="20000"/>
        </a:spcBef>
        <a:buFont typeface="Arial"/>
        <a:buChar char="•"/>
        <a:defRPr sz="13083" kern="1200">
          <a:solidFill>
            <a:schemeClr val="tx1"/>
          </a:solidFill>
          <a:latin typeface="+mn-lt"/>
          <a:ea typeface="+mn-ea"/>
          <a:cs typeface="+mn-cs"/>
        </a:defRPr>
      </a:lvl1pPr>
      <a:lvl2pPr marL="3042382" indent="-1170147" algn="l" defTabSz="1872235" rtl="0" eaLnBrk="1" latinLnBrk="0" hangingPunct="1">
        <a:spcBef>
          <a:spcPct val="20000"/>
        </a:spcBef>
        <a:buFont typeface="Arial"/>
        <a:buChar char="–"/>
        <a:defRPr sz="11500" kern="1200">
          <a:solidFill>
            <a:schemeClr val="tx1"/>
          </a:solidFill>
          <a:latin typeface="+mn-lt"/>
          <a:ea typeface="+mn-ea"/>
          <a:cs typeface="+mn-cs"/>
        </a:defRPr>
      </a:lvl2pPr>
      <a:lvl3pPr marL="4680589" indent="-936118" algn="l" defTabSz="1872235" rtl="0" eaLnBrk="1" latinLnBrk="0" hangingPunct="1">
        <a:spcBef>
          <a:spcPct val="20000"/>
        </a:spcBef>
        <a:buFont typeface="Arial"/>
        <a:buChar char="•"/>
        <a:defRPr sz="9833" kern="1200">
          <a:solidFill>
            <a:schemeClr val="tx1"/>
          </a:solidFill>
          <a:latin typeface="+mn-lt"/>
          <a:ea typeface="+mn-ea"/>
          <a:cs typeface="+mn-cs"/>
        </a:defRPr>
      </a:lvl3pPr>
      <a:lvl4pPr marL="6552824" indent="-936118" algn="l" defTabSz="1872235" rtl="0" eaLnBrk="1" latinLnBrk="0" hangingPunct="1">
        <a:spcBef>
          <a:spcPct val="20000"/>
        </a:spcBef>
        <a:buFont typeface="Arial"/>
        <a:buChar char="–"/>
        <a:defRPr sz="8166" kern="1200">
          <a:solidFill>
            <a:schemeClr val="tx1"/>
          </a:solidFill>
          <a:latin typeface="+mn-lt"/>
          <a:ea typeface="+mn-ea"/>
          <a:cs typeface="+mn-cs"/>
        </a:defRPr>
      </a:lvl4pPr>
      <a:lvl5pPr marL="8425059" indent="-936118" algn="l" defTabSz="1872235" rtl="0" eaLnBrk="1" latinLnBrk="0" hangingPunct="1">
        <a:spcBef>
          <a:spcPct val="20000"/>
        </a:spcBef>
        <a:buFont typeface="Arial"/>
        <a:buChar char="»"/>
        <a:defRPr sz="8166" kern="1200">
          <a:solidFill>
            <a:schemeClr val="tx1"/>
          </a:solidFill>
          <a:latin typeface="+mn-lt"/>
          <a:ea typeface="+mn-ea"/>
          <a:cs typeface="+mn-cs"/>
        </a:defRPr>
      </a:lvl5pPr>
      <a:lvl6pPr marL="10297294" indent="-936118" algn="l" defTabSz="1872235" rtl="0" eaLnBrk="1" latinLnBrk="0" hangingPunct="1">
        <a:spcBef>
          <a:spcPct val="20000"/>
        </a:spcBef>
        <a:buFont typeface="Arial"/>
        <a:buChar char="•"/>
        <a:defRPr sz="8166" kern="1200">
          <a:solidFill>
            <a:schemeClr val="tx1"/>
          </a:solidFill>
          <a:latin typeface="+mn-lt"/>
          <a:ea typeface="+mn-ea"/>
          <a:cs typeface="+mn-cs"/>
        </a:defRPr>
      </a:lvl6pPr>
      <a:lvl7pPr marL="12169530" indent="-936118" algn="l" defTabSz="1872235" rtl="0" eaLnBrk="1" latinLnBrk="0" hangingPunct="1">
        <a:spcBef>
          <a:spcPct val="20000"/>
        </a:spcBef>
        <a:buFont typeface="Arial"/>
        <a:buChar char="•"/>
        <a:defRPr sz="8166" kern="1200">
          <a:solidFill>
            <a:schemeClr val="tx1"/>
          </a:solidFill>
          <a:latin typeface="+mn-lt"/>
          <a:ea typeface="+mn-ea"/>
          <a:cs typeface="+mn-cs"/>
        </a:defRPr>
      </a:lvl7pPr>
      <a:lvl8pPr marL="14041765" indent="-936118" algn="l" defTabSz="1872235" rtl="0" eaLnBrk="1" latinLnBrk="0" hangingPunct="1">
        <a:spcBef>
          <a:spcPct val="20000"/>
        </a:spcBef>
        <a:buFont typeface="Arial"/>
        <a:buChar char="•"/>
        <a:defRPr sz="8166" kern="1200">
          <a:solidFill>
            <a:schemeClr val="tx1"/>
          </a:solidFill>
          <a:latin typeface="+mn-lt"/>
          <a:ea typeface="+mn-ea"/>
          <a:cs typeface="+mn-cs"/>
        </a:defRPr>
      </a:lvl8pPr>
      <a:lvl9pPr marL="15914000" indent="-936118" algn="l" defTabSz="1872235" rtl="0" eaLnBrk="1" latinLnBrk="0" hangingPunct="1">
        <a:spcBef>
          <a:spcPct val="20000"/>
        </a:spcBef>
        <a:buFont typeface="Arial"/>
        <a:buChar char="•"/>
        <a:defRPr sz="81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72235" rtl="0" eaLnBrk="1" latinLnBrk="0" hangingPunct="1">
        <a:defRPr sz="7333" kern="1200">
          <a:solidFill>
            <a:schemeClr val="tx1"/>
          </a:solidFill>
          <a:latin typeface="+mn-lt"/>
          <a:ea typeface="+mn-ea"/>
          <a:cs typeface="+mn-cs"/>
        </a:defRPr>
      </a:lvl1pPr>
      <a:lvl2pPr marL="1872235" algn="l" defTabSz="1872235" rtl="0" eaLnBrk="1" latinLnBrk="0" hangingPunct="1">
        <a:defRPr sz="7333" kern="1200">
          <a:solidFill>
            <a:schemeClr val="tx1"/>
          </a:solidFill>
          <a:latin typeface="+mn-lt"/>
          <a:ea typeface="+mn-ea"/>
          <a:cs typeface="+mn-cs"/>
        </a:defRPr>
      </a:lvl2pPr>
      <a:lvl3pPr marL="3744470" algn="l" defTabSz="1872235" rtl="0" eaLnBrk="1" latinLnBrk="0" hangingPunct="1">
        <a:defRPr sz="7333" kern="1200">
          <a:solidFill>
            <a:schemeClr val="tx1"/>
          </a:solidFill>
          <a:latin typeface="+mn-lt"/>
          <a:ea typeface="+mn-ea"/>
          <a:cs typeface="+mn-cs"/>
        </a:defRPr>
      </a:lvl3pPr>
      <a:lvl4pPr marL="5616706" algn="l" defTabSz="1872235" rtl="0" eaLnBrk="1" latinLnBrk="0" hangingPunct="1">
        <a:defRPr sz="7333" kern="1200">
          <a:solidFill>
            <a:schemeClr val="tx1"/>
          </a:solidFill>
          <a:latin typeface="+mn-lt"/>
          <a:ea typeface="+mn-ea"/>
          <a:cs typeface="+mn-cs"/>
        </a:defRPr>
      </a:lvl4pPr>
      <a:lvl5pPr marL="7488941" algn="l" defTabSz="1872235" rtl="0" eaLnBrk="1" latinLnBrk="0" hangingPunct="1">
        <a:defRPr sz="7333" kern="1200">
          <a:solidFill>
            <a:schemeClr val="tx1"/>
          </a:solidFill>
          <a:latin typeface="+mn-lt"/>
          <a:ea typeface="+mn-ea"/>
          <a:cs typeface="+mn-cs"/>
        </a:defRPr>
      </a:lvl5pPr>
      <a:lvl6pPr marL="9361176" algn="l" defTabSz="1872235" rtl="0" eaLnBrk="1" latinLnBrk="0" hangingPunct="1">
        <a:defRPr sz="7333" kern="1200">
          <a:solidFill>
            <a:schemeClr val="tx1"/>
          </a:solidFill>
          <a:latin typeface="+mn-lt"/>
          <a:ea typeface="+mn-ea"/>
          <a:cs typeface="+mn-cs"/>
        </a:defRPr>
      </a:lvl6pPr>
      <a:lvl7pPr marL="11233411" algn="l" defTabSz="1872235" rtl="0" eaLnBrk="1" latinLnBrk="0" hangingPunct="1">
        <a:defRPr sz="7333" kern="1200">
          <a:solidFill>
            <a:schemeClr val="tx1"/>
          </a:solidFill>
          <a:latin typeface="+mn-lt"/>
          <a:ea typeface="+mn-ea"/>
          <a:cs typeface="+mn-cs"/>
        </a:defRPr>
      </a:lvl7pPr>
      <a:lvl8pPr marL="13105647" algn="l" defTabSz="1872235" rtl="0" eaLnBrk="1" latinLnBrk="0" hangingPunct="1">
        <a:defRPr sz="7333" kern="1200">
          <a:solidFill>
            <a:schemeClr val="tx1"/>
          </a:solidFill>
          <a:latin typeface="+mn-lt"/>
          <a:ea typeface="+mn-ea"/>
          <a:cs typeface="+mn-cs"/>
        </a:defRPr>
      </a:lvl8pPr>
      <a:lvl9pPr marL="14977883" algn="l" defTabSz="1872235" rtl="0" eaLnBrk="1" latinLnBrk="0" hangingPunct="1">
        <a:defRPr sz="73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tiff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1059" y="-51591"/>
            <a:ext cx="26065163" cy="2703861"/>
          </a:xfrm>
        </p:spPr>
        <p:txBody>
          <a:bodyPr>
            <a:noAutofit/>
          </a:bodyPr>
          <a:lstStyle/>
          <a:p>
            <a:r>
              <a:rPr lang="en-US" sz="7200" dirty="0">
                <a:latin typeface="Calibri" charset="0"/>
                <a:ea typeface="Calibri" charset="0"/>
                <a:cs typeface="Calibri" charset="0"/>
              </a:rPr>
              <a:t>Delays in Antibiotic Administration after Obtaining Blood Cultures in the AAVA ICU</a:t>
            </a:r>
            <a:endParaRPr lang="en-US" sz="72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99509" y="2282667"/>
            <a:ext cx="254784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/>
              <a:t>Rizwan</a:t>
            </a:r>
            <a:r>
              <a:rPr lang="en-US" sz="4400" dirty="0" smtClean="0"/>
              <a:t> Ahmed, Brian Yagi, MD, Derek </a:t>
            </a:r>
            <a:r>
              <a:rPr lang="en-US" sz="4400" dirty="0" err="1" smtClean="0"/>
              <a:t>Antoku</a:t>
            </a:r>
            <a:r>
              <a:rPr lang="en-US" sz="4400" dirty="0" smtClean="0"/>
              <a:t>, MD</a:t>
            </a:r>
            <a:endParaRPr lang="en-US" sz="3600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280737" y="3926803"/>
            <a:ext cx="35805809" cy="0"/>
          </a:xfrm>
          <a:prstGeom prst="line">
            <a:avLst/>
          </a:prstGeom>
          <a:ln w="762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67629" y="18330391"/>
            <a:ext cx="15077172" cy="86177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ln w="0"/>
                <a:solidFill>
                  <a:srgbClr val="E7E50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Recommendations</a:t>
            </a:r>
            <a:endParaRPr lang="en-US" sz="5000" b="1" dirty="0">
              <a:ln w="0"/>
              <a:solidFill>
                <a:srgbClr val="E7E50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0736" y="4357372"/>
            <a:ext cx="15264065" cy="86177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ln w="0"/>
                <a:solidFill>
                  <a:srgbClr val="E7E50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Introduction</a:t>
            </a:r>
            <a:endParaRPr lang="en-US" sz="5000" b="1" dirty="0">
              <a:ln w="0"/>
              <a:solidFill>
                <a:srgbClr val="E7E50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902609" y="4357372"/>
            <a:ext cx="20183937" cy="86177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ln w="0"/>
                <a:solidFill>
                  <a:srgbClr val="E7E50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Problem Statement</a:t>
            </a:r>
            <a:endParaRPr lang="en-US" sz="5000" b="1" dirty="0">
              <a:solidFill>
                <a:srgbClr val="E7E50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875501" y="21919846"/>
            <a:ext cx="20211040" cy="86177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ln w="0"/>
                <a:solidFill>
                  <a:srgbClr val="E7E50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Goal and Follow-up Plan</a:t>
            </a:r>
            <a:endParaRPr lang="en-US" sz="5000" b="1" dirty="0">
              <a:ln w="0"/>
              <a:solidFill>
                <a:srgbClr val="E7E50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902610" y="6886564"/>
            <a:ext cx="20183932" cy="86177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ln w="0"/>
                <a:solidFill>
                  <a:srgbClr val="E7E50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Process Maps</a:t>
            </a:r>
            <a:endParaRPr lang="en-US" sz="5000" b="1" dirty="0">
              <a:ln w="0"/>
              <a:solidFill>
                <a:srgbClr val="E7E50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5902609" y="14516924"/>
            <a:ext cx="20183932" cy="86177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ln w="0"/>
                <a:solidFill>
                  <a:srgbClr val="E7E50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Root Cause Analysis</a:t>
            </a:r>
            <a:endParaRPr lang="en-US" sz="5000" b="1" dirty="0">
              <a:ln w="0"/>
              <a:solidFill>
                <a:srgbClr val="E7E50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351" y="559757"/>
            <a:ext cx="4331158" cy="2708571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29" y="5593702"/>
            <a:ext cx="15077172" cy="5849766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29" y="12977073"/>
            <a:ext cx="7147237" cy="307970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25231" y="11620880"/>
            <a:ext cx="74320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500" dirty="0"/>
              <a:t>Delayed awareness viewed as significant problem</a:t>
            </a:r>
            <a:endParaRPr lang="en-US" sz="3500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xmlns="" id="{07C4331B-93AB-2B49-9253-A2DFFAF8A6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6215" y="11620880"/>
            <a:ext cx="5627133" cy="444543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8006215" y="16243727"/>
            <a:ext cx="753858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Weinstein MP, </a:t>
            </a:r>
            <a:r>
              <a:rPr lang="en-US" sz="2000" dirty="0" err="1"/>
              <a:t>Reller</a:t>
            </a:r>
            <a:r>
              <a:rPr lang="en-US" sz="2000" dirty="0"/>
              <a:t> LB, Murphy JR, Lichtenstein KA. The clinical significance of positive blood cultures: a comprehensive analysis of 500 episodes of bacteremia and </a:t>
            </a:r>
            <a:r>
              <a:rPr lang="en-US" sz="2000" dirty="0" err="1"/>
              <a:t>fungemia</a:t>
            </a:r>
            <a:r>
              <a:rPr lang="en-US" sz="2000" dirty="0"/>
              <a:t> in adults. I. Laboratory and epidemiologic observations. Rev Infect Dis. 1983;5:35-53.</a:t>
            </a:r>
            <a:endParaRPr lang="en-US" sz="2000" dirty="0"/>
          </a:p>
        </p:txBody>
      </p:sp>
      <p:sp>
        <p:nvSpPr>
          <p:cNvPr id="12" name="Rectangle 11"/>
          <p:cNvSpPr/>
          <p:nvPr/>
        </p:nvSpPr>
        <p:spPr>
          <a:xfrm>
            <a:off x="15902609" y="5386366"/>
            <a:ext cx="2018393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/>
              <a:t>There is delayed provider awareness for positive blood culture speciation and sensitivities, which leads to delayed antibiotic administration.</a:t>
            </a:r>
            <a:endParaRPr lang="en-US" sz="4000" b="1" dirty="0"/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2609" y="8161098"/>
            <a:ext cx="12262960" cy="4629333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15832245" y="12977072"/>
            <a:ext cx="123333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Speciation and </a:t>
            </a:r>
            <a:r>
              <a:rPr lang="en-US" sz="3000" dirty="0" smtClean="0"/>
              <a:t>sensi</a:t>
            </a:r>
            <a:r>
              <a:rPr lang="en-US" sz="3000" dirty="0" smtClean="0"/>
              <a:t>tivities</a:t>
            </a:r>
            <a:r>
              <a:rPr lang="en-US" sz="3000" dirty="0" smtClean="0"/>
              <a:t> </a:t>
            </a:r>
            <a:r>
              <a:rPr lang="en-US" sz="3000" dirty="0"/>
              <a:t>checked </a:t>
            </a:r>
            <a:r>
              <a:rPr lang="en-US" sz="3000" dirty="0" smtClean="0"/>
              <a:t>1-2 times daily, </a:t>
            </a:r>
            <a:r>
              <a:rPr lang="en-US" sz="3000" dirty="0"/>
              <a:t>usually while </a:t>
            </a:r>
            <a:r>
              <a:rPr lang="en-US" sz="3000" dirty="0" err="1"/>
              <a:t>prerounding</a:t>
            </a:r>
            <a:endParaRPr lang="en-US" sz="30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5569" y="8232540"/>
            <a:ext cx="7920972" cy="481999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6149" y="15637914"/>
            <a:ext cx="10126737" cy="5651081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4234" y="15760073"/>
            <a:ext cx="9632307" cy="5725793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15832245" y="23097000"/>
            <a:ext cx="202110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 smtClean="0"/>
              <a:t>&lt; </a:t>
            </a:r>
            <a:r>
              <a:rPr lang="en-US" sz="3500" b="1" dirty="0" smtClean="0"/>
              <a:t>50% surveyed providers will report issues with delayed awareness in blood culture data by </a:t>
            </a:r>
            <a:r>
              <a:rPr lang="en-US" sz="3500" b="1" dirty="0" smtClean="0"/>
              <a:t>April 2020</a:t>
            </a:r>
            <a:r>
              <a:rPr lang="en-US" sz="3500" b="1" dirty="0" smtClean="0"/>
              <a:t>.</a:t>
            </a:r>
            <a:endParaRPr lang="en-US" sz="3500" b="1" dirty="0"/>
          </a:p>
        </p:txBody>
      </p:sp>
      <p:graphicFrame>
        <p:nvGraphicFramePr>
          <p:cNvPr id="53" name="Table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508896"/>
              </p:ext>
            </p:extLst>
          </p:nvPr>
        </p:nvGraphicFramePr>
        <p:xfrm>
          <a:off x="15936148" y="23869161"/>
          <a:ext cx="20107137" cy="3113221"/>
        </p:xfrm>
        <a:graphic>
          <a:graphicData uri="http://schemas.openxmlformats.org/drawingml/2006/table">
            <a:tbl>
              <a:tblPr/>
              <a:tblGrid>
                <a:gridCol w="8489260"/>
                <a:gridCol w="3652411"/>
                <a:gridCol w="2944580"/>
                <a:gridCol w="5020886"/>
              </a:tblGrid>
              <a:tr h="486422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Implementation</a:t>
                      </a:r>
                      <a:endParaRPr lang="en-US" sz="25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4765" marR="34765" marT="34765" marB="34765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5B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Who</a:t>
                      </a:r>
                      <a:endParaRPr lang="en-US" sz="250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4765" marR="34765" marT="34765" marB="34765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5B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When</a:t>
                      </a:r>
                      <a:endParaRPr lang="en-US" sz="250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4765" marR="34765" marT="34765" marB="34765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5B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Follow-up</a:t>
                      </a:r>
                      <a:endParaRPr lang="en-US" sz="250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4765" marR="34765" marT="34765" marB="34765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5BB7"/>
                    </a:solidFill>
                  </a:tcPr>
                </a:tc>
              </a:tr>
              <a:tr h="1406643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Standardize unique  language for each step of micro reporting to automate dashboard system notification. </a:t>
                      </a:r>
                      <a:endParaRPr lang="en-US" sz="25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4765" marR="34765" marT="34765" marB="34765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CA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Iyad</a:t>
                      </a: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</a:t>
                      </a:r>
                      <a:r>
                        <a:rPr lang="en-US" sz="2500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Kadorra</a:t>
                      </a:r>
                      <a:endParaRPr lang="en-US" sz="25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algn="ctr"/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Mark </a:t>
                      </a:r>
                      <a:r>
                        <a:rPr lang="en-US" sz="2500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DeRoo</a:t>
                      </a:r>
                      <a:endParaRPr lang="en-US" sz="25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algn="ctr"/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Gabe Solomon</a:t>
                      </a:r>
                      <a:endParaRPr lang="en-US" sz="25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4765" marR="34765" marT="34765" marB="34765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CA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2500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February 2020</a:t>
                      </a:r>
                      <a:endParaRPr lang="is-IS" sz="25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4765" marR="34765" marT="34765" marB="34765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CA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Resend survey </a:t>
                      </a:r>
                      <a:r>
                        <a:rPr lang="en-US" sz="2500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April 2020</a:t>
                      </a:r>
                      <a:endParaRPr lang="en-US" sz="25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4765" marR="34765" marT="34765" marB="34765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CAE4"/>
                    </a:solidFill>
                  </a:tcPr>
                </a:tc>
              </a:tr>
              <a:tr h="1220156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Coordinate with laboratory and dashboard designers to capture micro results within dashboard system</a:t>
                      </a:r>
                      <a:endParaRPr lang="en-US" sz="25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4765" marR="34765" marT="34765" marB="34765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5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Iyad</a:t>
                      </a: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</a:t>
                      </a:r>
                      <a:r>
                        <a:rPr lang="en-US" sz="2500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Kadorra</a:t>
                      </a:r>
                      <a:endParaRPr lang="en-US" sz="25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algn="ctr"/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Mark </a:t>
                      </a:r>
                      <a:r>
                        <a:rPr lang="en-US" sz="2500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DeRoo</a:t>
                      </a:r>
                      <a:endParaRPr lang="en-US" sz="25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algn="ctr"/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Gabe Solomon</a:t>
                      </a:r>
                      <a:endParaRPr lang="en-US" sz="25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4765" marR="34765" marT="34765" marB="34765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5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March 2020</a:t>
                      </a:r>
                      <a:endParaRPr lang="en-US" sz="25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4765" marR="34765" marT="34765" marB="34765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5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Resend survey </a:t>
                      </a:r>
                      <a:r>
                        <a:rPr lang="en-US" sz="2500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April 2020</a:t>
                      </a:r>
                      <a:endParaRPr lang="en-US" sz="25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4765" marR="34765" marT="34765" marB="34765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5F2"/>
                    </a:solidFill>
                  </a:tcPr>
                </a:tc>
              </a:tr>
            </a:tbl>
          </a:graphicData>
        </a:graphic>
      </p:graphicFrame>
      <p:pic>
        <p:nvPicPr>
          <p:cNvPr id="55" name="Picture 5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620" y="19624420"/>
            <a:ext cx="12889189" cy="737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68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14627</TotalTime>
  <Words>182</Words>
  <Application>Microsoft Macintosh PowerPoint</Application>
  <PresentationFormat>Custom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Delays in Antibiotic Administration after Obtaining Blood Cultures in the AAVA ICU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Developmental Differences In Implicit Learning of the Serial Reaction Time Task</dc:title>
  <dc:creator>Ishan Patel</dc:creator>
  <cp:lastModifiedBy>Microsoft Office User</cp:lastModifiedBy>
  <cp:revision>257</cp:revision>
  <cp:lastPrinted>2014-01-30T21:01:35Z</cp:lastPrinted>
  <dcterms:created xsi:type="dcterms:W3CDTF">2013-10-28T15:26:22Z</dcterms:created>
  <dcterms:modified xsi:type="dcterms:W3CDTF">2020-01-16T03:37:21Z</dcterms:modified>
</cp:coreProperties>
</file>