
<file path=[Content_Types].xml><?xml version="1.0" encoding="utf-8"?>
<Types xmlns="http://schemas.openxmlformats.org/package/2006/content-types">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docProps/core.xml" ContentType="application/vnd.openxmlformats-package.core-properties+xml"/>
  <Override PartName="/docProps/app.xml" ContentType="application/vnd.openxmlformats-officedocument.extended-properties+xml"/>
  <Override PartName="/ppt/metadata" ContentType="application/binary"/>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autoCompressPictures="0">
  <p:sldMasterIdLst>
    <p:sldMasterId id="2147483648" r:id="rId1"/>
  </p:sldMasterIdLst>
  <p:notesMasterIdLst>
    <p:notesMasterId r:id="rId3"/>
  </p:notesMasterIdLst>
  <p:sldIdLst>
    <p:sldId id="256" r:id="rId2"/>
  </p:sldIdLst>
  <p:sldSz cx="36576000" cy="27432000"/>
  <p:notesSz cx="6858000" cy="9144000"/>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15:guide id="1" orient="horz" pos="8640">
          <p15:clr>
            <a:srgbClr val="000000"/>
          </p15:clr>
        </p15:guide>
        <p15:guide id="2" pos="11520">
          <p15:clr>
            <a:srgbClr val="000000"/>
          </p15:clr>
        </p15:guide>
      </p15:sldGuideLst>
    </p:ext>
    <p:ext uri="http://customooxmlschemas.google.com/">
      <go:slidesCustomData xmlns:go="http://customooxmlschemas.google.com/"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mc="http://schemas.openxmlformats.org/markup-compatibility/2006" xmlns="" r:id="rId8" roundtripDataSignature="AMtx7mjq97vvKkSd7MOm+EB/6dcZT69RrQ=="/>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p:scale>
          <a:sx n="25" d="100"/>
          <a:sy n="25" d="100"/>
        </p:scale>
        <p:origin x="516" y="24"/>
      </p:cViewPr>
      <p:guideLst>
        <p:guide orient="horz" pos="8640"/>
        <p:guide pos="1152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customschemas.google.com/relationships/presentationmetadata" Target="metadata"/><Relationship Id="rId3" Type="http://schemas.openxmlformats.org/officeDocument/2006/relationships/notesMaster" Target="notesMasters/notesMaster1.xml"/><Relationship Id="rId12" Type="http://schemas.openxmlformats.org/officeDocument/2006/relationships/tableStyles" Target="tableStyles.xml"/><Relationship Id="rId2" Type="http://schemas.openxmlformats.org/officeDocument/2006/relationships/slide" Target="slides/slide1.xml"/><Relationship Id="rId1" Type="http://schemas.openxmlformats.org/officeDocument/2006/relationships/slideMaster" Target="slideMasters/slideMaster1.xml"/><Relationship Id="rId11" Type="http://schemas.openxmlformats.org/officeDocument/2006/relationships/theme" Target="theme/theme1.xml"/><Relationship Id="rId10" Type="http://schemas.openxmlformats.org/officeDocument/2006/relationships/viewProps" Target="viewProps.xml"/><Relationship Id="rId9" Type="http://schemas.openxmlformats.org/officeDocument/2006/relationships/presProps" Target="presProps.xml"/></Relationships>
</file>

<file path=ppt/diagrams/colors1.xml><?xml version="1.0" encoding="utf-8"?>
<dgm:colorsDef xmlns:dgm="http://schemas.openxmlformats.org/drawingml/2006/diagram" xmlns:a="http://schemas.openxmlformats.org/drawingml/2006/main" uniqueId="urn:microsoft.com/office/officeart/2005/8/colors/accent1_3">
  <dgm:title val=""/>
  <dgm:desc val=""/>
  <dgm:catLst>
    <dgm:cat type="accent1" pri="11300"/>
  </dgm:catLst>
  <dgm:styleLbl name="node0">
    <dgm:fillClrLst meth="repeat">
      <a:schemeClr val="accent1">
        <a:shade val="80000"/>
      </a:schemeClr>
    </dgm:fillClrLst>
    <dgm:linClrLst meth="repeat">
      <a:schemeClr val="lt1"/>
    </dgm:linClrLst>
    <dgm:effectClrLst/>
    <dgm:txLinClrLst/>
    <dgm:txFillClrLst/>
    <dgm:txEffectClrLst/>
  </dgm:styleLbl>
  <dgm:styleLbl name="alignNode1">
    <dgm:fillClrLst>
      <a:schemeClr val="accent1">
        <a:shade val="80000"/>
      </a:schemeClr>
      <a:schemeClr val="accent1">
        <a:tint val="70000"/>
      </a:schemeClr>
    </dgm:fillClrLst>
    <dgm:linClrLst>
      <a:schemeClr val="accent1">
        <a:shade val="80000"/>
      </a:schemeClr>
      <a:schemeClr val="accent1">
        <a:tint val="70000"/>
      </a:schemeClr>
    </dgm:linClrLst>
    <dgm:effectClrLst/>
    <dgm:txLinClrLst/>
    <dgm:txFillClrLst/>
    <dgm:txEffectClrLst/>
  </dgm:styleLbl>
  <dgm:styleLbl name="node1">
    <dgm:fillClrLst>
      <a:schemeClr val="accent1">
        <a:shade val="80000"/>
      </a:schemeClr>
      <a:schemeClr val="accent1">
        <a:tint val="70000"/>
      </a:schemeClr>
    </dgm:fillClrLst>
    <dgm:linClrLst meth="repeat">
      <a:schemeClr val="lt1"/>
    </dgm:linClrLst>
    <dgm:effectClrLst/>
    <dgm:txLinClrLst/>
    <dgm:txFillClrLst/>
    <dgm:txEffectClrLst/>
  </dgm:styleLbl>
  <dgm:styleLbl name="lnNode1">
    <dgm:fillClrLst>
      <a:schemeClr val="accent1">
        <a:shade val="80000"/>
      </a:schemeClr>
      <a:schemeClr val="accent1">
        <a:tint val="70000"/>
      </a:schemeClr>
    </dgm:fillClrLst>
    <dgm:linClrLst meth="repeat">
      <a:schemeClr val="lt1"/>
    </dgm:linClrLst>
    <dgm:effectClrLst/>
    <dgm:txLinClrLst/>
    <dgm:txFillClrLst/>
    <dgm:txEffectClrLst/>
  </dgm:styleLbl>
  <dgm:styleLbl name="vennNode1">
    <dgm:fillClrLst>
      <a:schemeClr val="accent1">
        <a:shade val="80000"/>
        <a:alpha val="50000"/>
      </a:schemeClr>
      <a:schemeClr val="accent1">
        <a:tint val="70000"/>
        <a:alpha val="50000"/>
      </a:schemeClr>
    </dgm:fillClrLst>
    <dgm:linClrLst meth="repeat">
      <a:schemeClr val="lt1"/>
    </dgm:linClrLst>
    <dgm:effectClrLst/>
    <dgm:txLinClrLst/>
    <dgm:txFillClrLst/>
    <dgm:txEffectClrLst/>
  </dgm:styleLbl>
  <dgm:styleLbl name="node2">
    <dgm:fillClrLst>
      <a:schemeClr val="accent1">
        <a:tint val="99000"/>
      </a:schemeClr>
    </dgm:fillClrLst>
    <dgm:linClrLst meth="repeat">
      <a:schemeClr val="lt1"/>
    </dgm:linClrLst>
    <dgm:effectClrLst/>
    <dgm:txLinClrLst/>
    <dgm:txFillClrLst/>
    <dgm:txEffectClrLst/>
  </dgm:styleLbl>
  <dgm:styleLbl name="node3">
    <dgm:fillClrLst>
      <a:schemeClr val="accent1">
        <a:tint val="80000"/>
      </a:schemeClr>
    </dgm:fillClrLst>
    <dgm:linClrLst meth="repeat">
      <a:schemeClr val="lt1"/>
    </dgm:linClrLst>
    <dgm:effectClrLst/>
    <dgm:txLinClrLst/>
    <dgm:txFillClrLst/>
    <dgm:txEffectClrLst/>
  </dgm:styleLbl>
  <dgm:styleLbl name="node4">
    <dgm:fillClrLst>
      <a:schemeClr val="accent1">
        <a:tint val="70000"/>
      </a:schemeClr>
    </dgm:fillClrLst>
    <dgm:linClrLst meth="repeat">
      <a:schemeClr val="lt1"/>
    </dgm:linClrLst>
    <dgm:effectClrLst/>
    <dgm:txLinClrLst/>
    <dgm:txFillClrLst/>
    <dgm:txEffectClrLst/>
  </dgm:styleLbl>
  <dgm:styleLbl name="fgImgPlace1">
    <dgm:fillClrLst>
      <a:schemeClr val="accent1">
        <a:tint val="50000"/>
      </a:schemeClr>
      <a:schemeClr val="accent1">
        <a:tint val="2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1">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1">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1">
        <a:shade val="90000"/>
      </a:schemeClr>
      <a:schemeClr val="accent1">
        <a:tint val="70000"/>
      </a:schemeClr>
    </dgm:fillClrLst>
    <dgm:linClrLst>
      <a:schemeClr val="accent1">
        <a:shade val="90000"/>
      </a:schemeClr>
      <a:schemeClr val="accent1">
        <a:tint val="70000"/>
      </a:schemeClr>
    </dgm:linClrLst>
    <dgm:effectClrLst/>
    <dgm:txLinClrLst/>
    <dgm:txFillClrLst/>
    <dgm:txEffectClrLst/>
  </dgm:styleLbl>
  <dgm:styleLbl name="fgSibTrans2D1">
    <dgm:fillClrLst>
      <a:schemeClr val="accent1">
        <a:shade val="90000"/>
      </a:schemeClr>
      <a:schemeClr val="accent1">
        <a:tint val="70000"/>
      </a:schemeClr>
    </dgm:fillClrLst>
    <dgm:linClrLst>
      <a:schemeClr val="accent1">
        <a:shade val="90000"/>
      </a:schemeClr>
      <a:schemeClr val="accent1">
        <a:tint val="70000"/>
      </a:schemeClr>
    </dgm:linClrLst>
    <dgm:effectClrLst/>
    <dgm:txLinClrLst/>
    <dgm:txFillClrLst meth="repeat">
      <a:schemeClr val="lt1"/>
    </dgm:txFillClrLst>
    <dgm:txEffectClrLst/>
  </dgm:styleLbl>
  <dgm:styleLbl name="bgSibTrans2D1">
    <dgm:fillClrLst>
      <a:schemeClr val="accent1">
        <a:shade val="90000"/>
      </a:schemeClr>
      <a:schemeClr val="accent1">
        <a:tint val="70000"/>
      </a:schemeClr>
    </dgm:fillClrLst>
    <dgm:linClrLst>
      <a:schemeClr val="accent1">
        <a:shade val="90000"/>
      </a:schemeClr>
      <a:schemeClr val="accent1">
        <a:tint val="70000"/>
      </a:schemeClr>
    </dgm:linClrLst>
    <dgm:effectClrLst/>
    <dgm:txLinClrLst/>
    <dgm:txFillClrLst meth="repeat">
      <a:schemeClr val="lt1"/>
    </dgm:txFillClrLst>
    <dgm:txEffectClrLst/>
  </dgm:styleLbl>
  <dgm:styleLbl name="sibTrans1D1">
    <dgm:fillClrLst>
      <a:schemeClr val="accent1">
        <a:shade val="90000"/>
      </a:schemeClr>
      <a:schemeClr val="accent1">
        <a:tint val="70000"/>
      </a:schemeClr>
    </dgm:fillClrLst>
    <dgm:linClrLst>
      <a:schemeClr val="accent1">
        <a:shade val="90000"/>
      </a:schemeClr>
      <a:schemeClr val="accent1">
        <a:tint val="70000"/>
      </a:schemeClr>
    </dgm:linClrLst>
    <dgm:effectClrLst/>
    <dgm:txLinClrLst/>
    <dgm:txFillClrLst meth="repeat">
      <a:schemeClr val="tx1"/>
    </dgm:txFillClrLst>
    <dgm:txEffectClrLst/>
  </dgm:styleLbl>
  <dgm:styleLbl name="callout">
    <dgm:fillClrLst meth="repeat">
      <a:schemeClr val="accent1"/>
    </dgm:fillClrLst>
    <dgm:linClrLst meth="repeat">
      <a:schemeClr val="accent1"/>
    </dgm:linClrLst>
    <dgm:effectClrLst/>
    <dgm:txLinClrLst/>
    <dgm:txFillClrLst meth="repeat">
      <a:schemeClr val="tx1"/>
    </dgm:txFillClrLst>
    <dgm:txEffectClrLst/>
  </dgm:styleLbl>
  <dgm:styleLbl name="asst0">
    <dgm:fillClrLst meth="repeat">
      <a:schemeClr val="accent1">
        <a:shade val="80000"/>
      </a:schemeClr>
    </dgm:fillClrLst>
    <dgm:linClrLst meth="repeat">
      <a:schemeClr val="lt1"/>
    </dgm:linClrLst>
    <dgm:effectClrLst/>
    <dgm:txLinClrLst/>
    <dgm:txFillClrLst/>
    <dgm:txEffectClrLst/>
  </dgm:styleLbl>
  <dgm:styleLbl name="asst1">
    <dgm:fillClrLst meth="repeat">
      <a:schemeClr val="accent1">
        <a:shade val="80000"/>
      </a:schemeClr>
    </dgm:fillClrLst>
    <dgm:linClrLst meth="repeat">
      <a:schemeClr val="lt1"/>
    </dgm:linClrLst>
    <dgm:effectClrLst/>
    <dgm:txLinClrLst/>
    <dgm:txFillClrLst/>
    <dgm:txEffectClrLst/>
  </dgm:styleLbl>
  <dgm:styleLbl name="asst2">
    <dgm:fillClrLst>
      <a:schemeClr val="accent1">
        <a:tint val="99000"/>
      </a:schemeClr>
    </dgm:fillClrLst>
    <dgm:linClrLst meth="repeat">
      <a:schemeClr val="lt1"/>
    </dgm:linClrLst>
    <dgm:effectClrLst/>
    <dgm:txLinClrLst/>
    <dgm:txFillClrLst/>
    <dgm:txEffectClrLst/>
  </dgm:styleLbl>
  <dgm:styleLbl name="asst3">
    <dgm:fillClrLst>
      <a:schemeClr val="accent1">
        <a:tint val="80000"/>
      </a:schemeClr>
    </dgm:fillClrLst>
    <dgm:linClrLst meth="repeat">
      <a:schemeClr val="lt1"/>
    </dgm:linClrLst>
    <dgm:effectClrLst/>
    <dgm:txLinClrLst/>
    <dgm:txFillClrLst/>
    <dgm:txEffectClrLst/>
  </dgm:styleLbl>
  <dgm:styleLbl name="asst4">
    <dgm:fillClrLst>
      <a:schemeClr val="accent1">
        <a:tint val="70000"/>
      </a:schemeClr>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a:tint val="90000"/>
      </a:schemeClr>
    </dgm:fillClrLst>
    <dgm:linClrLst meth="repeat">
      <a:schemeClr val="accent1">
        <a:tint val="90000"/>
      </a:schemeClr>
    </dgm:linClrLst>
    <dgm:effectClrLst/>
    <dgm:txLinClrLst/>
    <dgm:txFillClrLst/>
    <dgm:txEffectClrLst/>
  </dgm:styleLbl>
  <dgm:styleLbl name="parChTrans2D3">
    <dgm:fillClrLst meth="repeat">
      <a:schemeClr val="accent1">
        <a:tint val="70000"/>
      </a:schemeClr>
    </dgm:fillClrLst>
    <dgm:linClrLst meth="repeat">
      <a:schemeClr val="accent1">
        <a:tint val="70000"/>
      </a:schemeClr>
    </dgm:linClrLst>
    <dgm:effectClrLst/>
    <dgm:txLinClrLst/>
    <dgm:txFillClrLst/>
    <dgm:txEffectClrLst/>
  </dgm:styleLbl>
  <dgm:styleLbl name="parChTrans2D4">
    <dgm:fillClrLst meth="repeat">
      <a:schemeClr val="accent1">
        <a:tint val="50000"/>
      </a:schemeClr>
    </dgm:fillClrLst>
    <dgm:linClrLst meth="repeat">
      <a:schemeClr val="accent1">
        <a:tint val="50000"/>
      </a:schemeClr>
    </dgm:linClrLst>
    <dgm:effectClrLst/>
    <dgm:txLinClrLst/>
    <dgm:txFillClrLst meth="repeat">
      <a:schemeClr val="lt1"/>
    </dgm:txFillClrLst>
    <dgm:txEffectClrLst/>
  </dgm:styleLbl>
  <dgm:styleLbl name="parChTrans1D1">
    <dgm:fillClrLst meth="repeat">
      <a:schemeClr val="accent1">
        <a:shade val="80000"/>
      </a:schemeClr>
    </dgm:fillClrLst>
    <dgm:linClrLst meth="repeat">
      <a:schemeClr val="accent1">
        <a:shade val="80000"/>
      </a:schemeClr>
    </dgm:linClrLst>
    <dgm:effectClrLst/>
    <dgm:txLinClrLst/>
    <dgm:txFillClrLst meth="repeat">
      <a:schemeClr val="tx1"/>
    </dgm:txFillClrLst>
    <dgm:txEffectClrLst/>
  </dgm:styleLbl>
  <dgm:styleLbl name="parChTrans1D2">
    <dgm:fillClrLst meth="repeat">
      <a:schemeClr val="accent1">
        <a:tint val="99000"/>
      </a:schemeClr>
    </dgm:fillClrLst>
    <dgm:linClrLst meth="repeat">
      <a:schemeClr val="accent1">
        <a:tint val="99000"/>
      </a:schemeClr>
    </dgm:linClrLst>
    <dgm:effectClrLst/>
    <dgm:txLinClrLst/>
    <dgm:txFillClrLst meth="repeat">
      <a:schemeClr val="tx1"/>
    </dgm:txFillClrLst>
    <dgm:txEffectClrLst/>
  </dgm:styleLbl>
  <dgm:styleLbl name="parChTrans1D3">
    <dgm:fillClrLst meth="repeat">
      <a:schemeClr val="accent1">
        <a:tint val="80000"/>
      </a:schemeClr>
    </dgm:fillClrLst>
    <dgm:linClrLst meth="repeat">
      <a:schemeClr val="accent1">
        <a:tint val="80000"/>
      </a:schemeClr>
    </dgm:linClrLst>
    <dgm:effectClrLst/>
    <dgm:txLinClrLst/>
    <dgm:txFillClrLst meth="repeat">
      <a:schemeClr val="tx1"/>
    </dgm:txFillClrLst>
    <dgm:txEffectClrLst/>
  </dgm:styleLbl>
  <dgm:styleLbl name="parChTrans1D4">
    <dgm:fillClrLst meth="repeat">
      <a:schemeClr val="accent1">
        <a:tint val="70000"/>
      </a:schemeClr>
    </dgm:fillClrLst>
    <dgm:linClrLst meth="repeat">
      <a:schemeClr val="accent1">
        <a:tint val="70000"/>
      </a:schemeClr>
    </dgm:linClrLst>
    <dgm:effectClrLst/>
    <dgm:txLinClrLst/>
    <dgm:txFillClrLst meth="repeat">
      <a:schemeClr val="tx1"/>
    </dgm:txFillClrLst>
    <dgm:txEffectClrLst/>
  </dgm:styleLbl>
  <dgm:styleLbl name="fgAcc1">
    <dgm:fillClrLst meth="repeat">
      <a:schemeClr val="lt1">
        <a:alpha val="90000"/>
      </a:schemeClr>
    </dgm:fillClrLst>
    <dgm:linClrLst>
      <a:schemeClr val="accent1">
        <a:shade val="80000"/>
      </a:schemeClr>
      <a:schemeClr val="accent1">
        <a:tint val="70000"/>
      </a:schemeClr>
    </dgm:linClrLst>
    <dgm:effectClrLst/>
    <dgm:txLinClrLst/>
    <dgm:txFillClrLst meth="repeat">
      <a:schemeClr val="dk1"/>
    </dgm:txFillClrLst>
    <dgm:txEffectClrLst/>
  </dgm:styleLbl>
  <dgm:styleLbl name="conFgAcc1">
    <dgm:fillClrLst meth="repeat">
      <a:schemeClr val="lt1">
        <a:alpha val="90000"/>
      </a:schemeClr>
    </dgm:fillClrLst>
    <dgm:linClrLst>
      <a:schemeClr val="accent1">
        <a:shade val="80000"/>
      </a:schemeClr>
      <a:schemeClr val="accent1">
        <a:tint val="70000"/>
      </a:schemeClr>
    </dgm:linClrLst>
    <dgm:effectClrLst/>
    <dgm:txLinClrLst/>
    <dgm:txFillClrLst meth="repeat">
      <a:schemeClr val="dk1"/>
    </dgm:txFillClrLst>
    <dgm:txEffectClrLst/>
  </dgm:styleLbl>
  <dgm:styleLbl name="alignAcc1">
    <dgm:fillClrLst meth="repeat">
      <a:schemeClr val="lt1">
        <a:alpha val="90000"/>
      </a:schemeClr>
    </dgm:fillClrLst>
    <dgm:linClrLst>
      <a:schemeClr val="accent1">
        <a:shade val="80000"/>
      </a:schemeClr>
      <a:schemeClr val="accent1">
        <a:tint val="70000"/>
      </a:schemeClr>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a:schemeClr val="accent1">
        <a:shade val="80000"/>
      </a:schemeClr>
      <a:schemeClr val="accent1">
        <a:tint val="70000"/>
      </a:schemeClr>
    </dgm:linClrLst>
    <dgm:effectClrLst/>
    <dgm:txLinClrLst/>
    <dgm:txFillClrLst meth="repeat">
      <a:schemeClr val="dk1"/>
    </dgm:txFillClrLst>
    <dgm:txEffectClrLst/>
  </dgm:styleLbl>
  <dgm:styleLbl name="solidFgAcc1">
    <dgm:fillClrLst meth="repeat">
      <a:schemeClr val="lt1"/>
    </dgm:fillClrLst>
    <dgm:linClrLst>
      <a:schemeClr val="accent1">
        <a:shade val="80000"/>
      </a:schemeClr>
      <a:schemeClr val="accent1">
        <a:tint val="70000"/>
      </a:schemeClr>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lt1"/>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a:shade val="80000"/>
      </a:schemeClr>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a:tint val="99000"/>
      </a:schemeClr>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a:tint val="80000"/>
      </a:schemeClr>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a:tint val="70000"/>
      </a:schemeClr>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1">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42C4463A-0033-43C5-BAEF-10154966DDDD}" type="doc">
      <dgm:prSet loTypeId="urn:microsoft.com/office/officeart/2005/8/layout/process4" loCatId="process" qsTypeId="urn:microsoft.com/office/officeart/2005/8/quickstyle/simple1" qsCatId="simple" csTypeId="urn:microsoft.com/office/officeart/2005/8/colors/accent1_3" csCatId="accent1" phldr="1"/>
      <dgm:spPr/>
      <dgm:t>
        <a:bodyPr/>
        <a:lstStyle/>
        <a:p>
          <a:endParaRPr lang="en-US"/>
        </a:p>
      </dgm:t>
    </dgm:pt>
    <dgm:pt modelId="{507F014D-14B3-4993-A6DF-1230586DA316}">
      <dgm:prSet phldrT="[Text]"/>
      <dgm:spPr/>
      <dgm:t>
        <a:bodyPr/>
        <a:lstStyle/>
        <a:p>
          <a:r>
            <a:rPr lang="en-US" dirty="0"/>
            <a:t>Find a Veteran to Interview</a:t>
          </a:r>
        </a:p>
      </dgm:t>
    </dgm:pt>
    <dgm:pt modelId="{757982DF-E2A9-4D49-B0E1-B8FAEFC02B63}" type="parTrans" cxnId="{59978229-C283-4752-B18F-5CC3948AB20A}">
      <dgm:prSet/>
      <dgm:spPr/>
      <dgm:t>
        <a:bodyPr/>
        <a:lstStyle/>
        <a:p>
          <a:endParaRPr lang="en-US"/>
        </a:p>
      </dgm:t>
    </dgm:pt>
    <dgm:pt modelId="{F4DC7D91-DFF9-4C9C-AD6B-BD29699986B6}" type="sibTrans" cxnId="{59978229-C283-4752-B18F-5CC3948AB20A}">
      <dgm:prSet/>
      <dgm:spPr/>
      <dgm:t>
        <a:bodyPr/>
        <a:lstStyle/>
        <a:p>
          <a:endParaRPr lang="en-US"/>
        </a:p>
      </dgm:t>
    </dgm:pt>
    <dgm:pt modelId="{4DAB547F-F131-4FEE-9FC5-8B18747D8664}">
      <dgm:prSet phldrT="[Text]"/>
      <dgm:spPr/>
      <dgm:t>
        <a:bodyPr/>
        <a:lstStyle/>
        <a:p>
          <a:r>
            <a:rPr lang="en-US" dirty="0"/>
            <a:t>One on One Interview with Veteran </a:t>
          </a:r>
        </a:p>
      </dgm:t>
    </dgm:pt>
    <dgm:pt modelId="{EF4BE89F-3AC5-4CBA-978B-3BF69B2E2B13}" type="parTrans" cxnId="{CE389A69-03BB-4B33-BF9A-869CDB682A55}">
      <dgm:prSet/>
      <dgm:spPr/>
      <dgm:t>
        <a:bodyPr/>
        <a:lstStyle/>
        <a:p>
          <a:endParaRPr lang="en-US"/>
        </a:p>
      </dgm:t>
    </dgm:pt>
    <dgm:pt modelId="{C4840916-054B-4F31-BF7E-4BFDB76AB4EA}" type="sibTrans" cxnId="{CE389A69-03BB-4B33-BF9A-869CDB682A55}">
      <dgm:prSet/>
      <dgm:spPr/>
      <dgm:t>
        <a:bodyPr/>
        <a:lstStyle/>
        <a:p>
          <a:endParaRPr lang="en-US"/>
        </a:p>
      </dgm:t>
    </dgm:pt>
    <dgm:pt modelId="{0323FD40-F0F6-44C7-996C-96D07F586B89}">
      <dgm:prSet phldrT="[Text]"/>
      <dgm:spPr/>
      <dgm:t>
        <a:bodyPr/>
        <a:lstStyle/>
        <a:p>
          <a:r>
            <a:rPr lang="en-US" dirty="0"/>
            <a:t>Dictate their life story into an essay</a:t>
          </a:r>
        </a:p>
      </dgm:t>
    </dgm:pt>
    <dgm:pt modelId="{5175E98D-F83C-4367-BBE5-6C8D2D1B99A7}" type="parTrans" cxnId="{BF055A81-3CF6-48B3-9C8C-045981298804}">
      <dgm:prSet/>
      <dgm:spPr/>
      <dgm:t>
        <a:bodyPr/>
        <a:lstStyle/>
        <a:p>
          <a:endParaRPr lang="en-US"/>
        </a:p>
      </dgm:t>
    </dgm:pt>
    <dgm:pt modelId="{2D406497-3667-4B10-8557-DBA851F20937}" type="sibTrans" cxnId="{BF055A81-3CF6-48B3-9C8C-045981298804}">
      <dgm:prSet/>
      <dgm:spPr/>
      <dgm:t>
        <a:bodyPr/>
        <a:lstStyle/>
        <a:p>
          <a:endParaRPr lang="en-US"/>
        </a:p>
      </dgm:t>
    </dgm:pt>
    <dgm:pt modelId="{2A1AA7FC-A230-4972-948E-210F60E8ED5D}">
      <dgm:prSet phldrT="[Text]"/>
      <dgm:spPr/>
      <dgm:t>
        <a:bodyPr/>
        <a:lstStyle/>
        <a:p>
          <a:r>
            <a:rPr lang="en-US" dirty="0"/>
            <a:t>Review essay with Veteran for final approval</a:t>
          </a:r>
        </a:p>
      </dgm:t>
    </dgm:pt>
    <dgm:pt modelId="{78D4C512-2B48-485B-9CFD-B56994361967}" type="parTrans" cxnId="{8052B645-E5E8-4239-B5D2-25D92CC2B0C6}">
      <dgm:prSet/>
      <dgm:spPr/>
      <dgm:t>
        <a:bodyPr/>
        <a:lstStyle/>
        <a:p>
          <a:endParaRPr lang="en-US"/>
        </a:p>
      </dgm:t>
    </dgm:pt>
    <dgm:pt modelId="{A837C6C9-1E3E-40EA-ABB5-78CB88A6FB02}" type="sibTrans" cxnId="{8052B645-E5E8-4239-B5D2-25D92CC2B0C6}">
      <dgm:prSet/>
      <dgm:spPr/>
      <dgm:t>
        <a:bodyPr/>
        <a:lstStyle/>
        <a:p>
          <a:endParaRPr lang="en-US"/>
        </a:p>
      </dgm:t>
    </dgm:pt>
    <dgm:pt modelId="{4BAEFE1C-728D-473F-A647-9972E8477E54}">
      <dgm:prSet phldrT="[Text]"/>
      <dgm:spPr/>
      <dgm:t>
        <a:bodyPr/>
        <a:lstStyle/>
        <a:p>
          <a:r>
            <a:rPr lang="en-US" dirty="0"/>
            <a:t>Upload their story onto CPRS </a:t>
          </a:r>
        </a:p>
      </dgm:t>
    </dgm:pt>
    <dgm:pt modelId="{ECB014C1-EA88-4433-877F-C07A63CF6448}" type="parTrans" cxnId="{A00DEA91-AF60-4383-90F4-D71AA4496F46}">
      <dgm:prSet/>
      <dgm:spPr/>
      <dgm:t>
        <a:bodyPr/>
        <a:lstStyle/>
        <a:p>
          <a:endParaRPr lang="en-US"/>
        </a:p>
      </dgm:t>
    </dgm:pt>
    <dgm:pt modelId="{96E6B4B8-98C0-49F0-8F55-CA5BD944D088}" type="sibTrans" cxnId="{A00DEA91-AF60-4383-90F4-D71AA4496F46}">
      <dgm:prSet/>
      <dgm:spPr/>
      <dgm:t>
        <a:bodyPr/>
        <a:lstStyle/>
        <a:p>
          <a:endParaRPr lang="en-US"/>
        </a:p>
      </dgm:t>
    </dgm:pt>
    <dgm:pt modelId="{C334CF28-B98C-4D6D-BC78-DF0E108C716E}" type="pres">
      <dgm:prSet presAssocID="{42C4463A-0033-43C5-BAEF-10154966DDDD}" presName="Name0" presStyleCnt="0">
        <dgm:presLayoutVars>
          <dgm:dir/>
          <dgm:animLvl val="lvl"/>
          <dgm:resizeHandles val="exact"/>
        </dgm:presLayoutVars>
      </dgm:prSet>
      <dgm:spPr/>
    </dgm:pt>
    <dgm:pt modelId="{F897F2E1-7F3C-41DF-88F8-E5B2F5946C33}" type="pres">
      <dgm:prSet presAssocID="{4BAEFE1C-728D-473F-A647-9972E8477E54}" presName="boxAndChildren" presStyleCnt="0"/>
      <dgm:spPr/>
    </dgm:pt>
    <dgm:pt modelId="{FD015C47-5020-4D99-9E3A-7FE8E1C2FBDF}" type="pres">
      <dgm:prSet presAssocID="{4BAEFE1C-728D-473F-A647-9972E8477E54}" presName="parentTextBox" presStyleLbl="node1" presStyleIdx="0" presStyleCnt="5"/>
      <dgm:spPr/>
    </dgm:pt>
    <dgm:pt modelId="{03ED4697-9A6A-400E-B805-260C1A6370E6}" type="pres">
      <dgm:prSet presAssocID="{A837C6C9-1E3E-40EA-ABB5-78CB88A6FB02}" presName="sp" presStyleCnt="0"/>
      <dgm:spPr/>
    </dgm:pt>
    <dgm:pt modelId="{D60E1A7A-9F03-4F33-A07D-D05CFE71CD52}" type="pres">
      <dgm:prSet presAssocID="{2A1AA7FC-A230-4972-948E-210F60E8ED5D}" presName="arrowAndChildren" presStyleCnt="0"/>
      <dgm:spPr/>
    </dgm:pt>
    <dgm:pt modelId="{3AC1656D-7F25-4D90-9640-DC8A05D563F9}" type="pres">
      <dgm:prSet presAssocID="{2A1AA7FC-A230-4972-948E-210F60E8ED5D}" presName="parentTextArrow" presStyleLbl="node1" presStyleIdx="1" presStyleCnt="5"/>
      <dgm:spPr/>
    </dgm:pt>
    <dgm:pt modelId="{A3BEEF1A-BB01-4D84-B4C6-4DACF276EB32}" type="pres">
      <dgm:prSet presAssocID="{2D406497-3667-4B10-8557-DBA851F20937}" presName="sp" presStyleCnt="0"/>
      <dgm:spPr/>
    </dgm:pt>
    <dgm:pt modelId="{A0775CF0-77B2-4563-958C-EC4C34F22549}" type="pres">
      <dgm:prSet presAssocID="{0323FD40-F0F6-44C7-996C-96D07F586B89}" presName="arrowAndChildren" presStyleCnt="0"/>
      <dgm:spPr/>
    </dgm:pt>
    <dgm:pt modelId="{23FD1563-EE76-44CB-BC40-75596C90AD51}" type="pres">
      <dgm:prSet presAssocID="{0323FD40-F0F6-44C7-996C-96D07F586B89}" presName="parentTextArrow" presStyleLbl="node1" presStyleIdx="2" presStyleCnt="5"/>
      <dgm:spPr/>
    </dgm:pt>
    <dgm:pt modelId="{01D73F8E-F821-44C2-B38D-B4CBF45720EB}" type="pres">
      <dgm:prSet presAssocID="{C4840916-054B-4F31-BF7E-4BFDB76AB4EA}" presName="sp" presStyleCnt="0"/>
      <dgm:spPr/>
    </dgm:pt>
    <dgm:pt modelId="{7E3B2237-A04C-40F4-ACC5-1DA9F7FCB20F}" type="pres">
      <dgm:prSet presAssocID="{4DAB547F-F131-4FEE-9FC5-8B18747D8664}" presName="arrowAndChildren" presStyleCnt="0"/>
      <dgm:spPr/>
    </dgm:pt>
    <dgm:pt modelId="{B584B092-43AB-4800-89EE-2B9ADB755CA6}" type="pres">
      <dgm:prSet presAssocID="{4DAB547F-F131-4FEE-9FC5-8B18747D8664}" presName="parentTextArrow" presStyleLbl="node1" presStyleIdx="3" presStyleCnt="5"/>
      <dgm:spPr/>
    </dgm:pt>
    <dgm:pt modelId="{27335669-A087-4B32-A27C-C362F1FDFD55}" type="pres">
      <dgm:prSet presAssocID="{F4DC7D91-DFF9-4C9C-AD6B-BD29699986B6}" presName="sp" presStyleCnt="0"/>
      <dgm:spPr/>
    </dgm:pt>
    <dgm:pt modelId="{C507AAF7-D473-4080-93D5-632BC5671ACC}" type="pres">
      <dgm:prSet presAssocID="{507F014D-14B3-4993-A6DF-1230586DA316}" presName="arrowAndChildren" presStyleCnt="0"/>
      <dgm:spPr/>
    </dgm:pt>
    <dgm:pt modelId="{8B21F701-CDAD-40F2-B2DD-5FC68D460B33}" type="pres">
      <dgm:prSet presAssocID="{507F014D-14B3-4993-A6DF-1230586DA316}" presName="parentTextArrow" presStyleLbl="node1" presStyleIdx="4" presStyleCnt="5" custScaleX="100000" custScaleY="67420" custLinFactNeighborX="346" custLinFactNeighborY="-879"/>
      <dgm:spPr/>
    </dgm:pt>
  </dgm:ptLst>
  <dgm:cxnLst>
    <dgm:cxn modelId="{7C860121-17A2-411F-A4C4-E65DD1965DC3}" type="presOf" srcId="{42C4463A-0033-43C5-BAEF-10154966DDDD}" destId="{C334CF28-B98C-4D6D-BC78-DF0E108C716E}" srcOrd="0" destOrd="0" presId="urn:microsoft.com/office/officeart/2005/8/layout/process4"/>
    <dgm:cxn modelId="{97C46D27-0D9B-4B91-BD7D-DE5DD868A5EB}" type="presOf" srcId="{507F014D-14B3-4993-A6DF-1230586DA316}" destId="{8B21F701-CDAD-40F2-B2DD-5FC68D460B33}" srcOrd="0" destOrd="0" presId="urn:microsoft.com/office/officeart/2005/8/layout/process4"/>
    <dgm:cxn modelId="{59978229-C283-4752-B18F-5CC3948AB20A}" srcId="{42C4463A-0033-43C5-BAEF-10154966DDDD}" destId="{507F014D-14B3-4993-A6DF-1230586DA316}" srcOrd="0" destOrd="0" parTransId="{757982DF-E2A9-4D49-B0E1-B8FAEFC02B63}" sibTransId="{F4DC7D91-DFF9-4C9C-AD6B-BD29699986B6}"/>
    <dgm:cxn modelId="{8052B645-E5E8-4239-B5D2-25D92CC2B0C6}" srcId="{42C4463A-0033-43C5-BAEF-10154966DDDD}" destId="{2A1AA7FC-A230-4972-948E-210F60E8ED5D}" srcOrd="3" destOrd="0" parTransId="{78D4C512-2B48-485B-9CFD-B56994361967}" sibTransId="{A837C6C9-1E3E-40EA-ABB5-78CB88A6FB02}"/>
    <dgm:cxn modelId="{CE389A69-03BB-4B33-BF9A-869CDB682A55}" srcId="{42C4463A-0033-43C5-BAEF-10154966DDDD}" destId="{4DAB547F-F131-4FEE-9FC5-8B18747D8664}" srcOrd="1" destOrd="0" parTransId="{EF4BE89F-3AC5-4CBA-978B-3BF69B2E2B13}" sibTransId="{C4840916-054B-4F31-BF7E-4BFDB76AB4EA}"/>
    <dgm:cxn modelId="{BF055A81-3CF6-48B3-9C8C-045981298804}" srcId="{42C4463A-0033-43C5-BAEF-10154966DDDD}" destId="{0323FD40-F0F6-44C7-996C-96D07F586B89}" srcOrd="2" destOrd="0" parTransId="{5175E98D-F83C-4367-BBE5-6C8D2D1B99A7}" sibTransId="{2D406497-3667-4B10-8557-DBA851F20937}"/>
    <dgm:cxn modelId="{C8867987-7B30-45E2-81B1-74CB39C140AA}" type="presOf" srcId="{4DAB547F-F131-4FEE-9FC5-8B18747D8664}" destId="{B584B092-43AB-4800-89EE-2B9ADB755CA6}" srcOrd="0" destOrd="0" presId="urn:microsoft.com/office/officeart/2005/8/layout/process4"/>
    <dgm:cxn modelId="{4A8BED89-6351-4C3B-ACAA-7BAA7937BC51}" type="presOf" srcId="{2A1AA7FC-A230-4972-948E-210F60E8ED5D}" destId="{3AC1656D-7F25-4D90-9640-DC8A05D563F9}" srcOrd="0" destOrd="0" presId="urn:microsoft.com/office/officeart/2005/8/layout/process4"/>
    <dgm:cxn modelId="{A00DEA91-AF60-4383-90F4-D71AA4496F46}" srcId="{42C4463A-0033-43C5-BAEF-10154966DDDD}" destId="{4BAEFE1C-728D-473F-A647-9972E8477E54}" srcOrd="4" destOrd="0" parTransId="{ECB014C1-EA88-4433-877F-C07A63CF6448}" sibTransId="{96E6B4B8-98C0-49F0-8F55-CA5BD944D088}"/>
    <dgm:cxn modelId="{8AD2B4ED-C52A-42DA-BD5D-C404D860281C}" type="presOf" srcId="{0323FD40-F0F6-44C7-996C-96D07F586B89}" destId="{23FD1563-EE76-44CB-BC40-75596C90AD51}" srcOrd="0" destOrd="0" presId="urn:microsoft.com/office/officeart/2005/8/layout/process4"/>
    <dgm:cxn modelId="{A074C0FF-F6BA-4156-9C12-90818895DAC6}" type="presOf" srcId="{4BAEFE1C-728D-473F-A647-9972E8477E54}" destId="{FD015C47-5020-4D99-9E3A-7FE8E1C2FBDF}" srcOrd="0" destOrd="0" presId="urn:microsoft.com/office/officeart/2005/8/layout/process4"/>
    <dgm:cxn modelId="{90E8D2CF-D364-44E2-820A-22506E934E25}" type="presParOf" srcId="{C334CF28-B98C-4D6D-BC78-DF0E108C716E}" destId="{F897F2E1-7F3C-41DF-88F8-E5B2F5946C33}" srcOrd="0" destOrd="0" presId="urn:microsoft.com/office/officeart/2005/8/layout/process4"/>
    <dgm:cxn modelId="{D3697ACA-4F3E-47D9-B8D7-3458609822E4}" type="presParOf" srcId="{F897F2E1-7F3C-41DF-88F8-E5B2F5946C33}" destId="{FD015C47-5020-4D99-9E3A-7FE8E1C2FBDF}" srcOrd="0" destOrd="0" presId="urn:microsoft.com/office/officeart/2005/8/layout/process4"/>
    <dgm:cxn modelId="{BCAA09C0-F2BD-4AD8-8769-938F70DE377A}" type="presParOf" srcId="{C334CF28-B98C-4D6D-BC78-DF0E108C716E}" destId="{03ED4697-9A6A-400E-B805-260C1A6370E6}" srcOrd="1" destOrd="0" presId="urn:microsoft.com/office/officeart/2005/8/layout/process4"/>
    <dgm:cxn modelId="{0AAEC9CD-8030-46B9-8367-9207B8452D4C}" type="presParOf" srcId="{C334CF28-B98C-4D6D-BC78-DF0E108C716E}" destId="{D60E1A7A-9F03-4F33-A07D-D05CFE71CD52}" srcOrd="2" destOrd="0" presId="urn:microsoft.com/office/officeart/2005/8/layout/process4"/>
    <dgm:cxn modelId="{56E0C666-8459-411F-9314-224B36AB7847}" type="presParOf" srcId="{D60E1A7A-9F03-4F33-A07D-D05CFE71CD52}" destId="{3AC1656D-7F25-4D90-9640-DC8A05D563F9}" srcOrd="0" destOrd="0" presId="urn:microsoft.com/office/officeart/2005/8/layout/process4"/>
    <dgm:cxn modelId="{4FD1DBB8-E7AC-487A-95FF-1264F1B51247}" type="presParOf" srcId="{C334CF28-B98C-4D6D-BC78-DF0E108C716E}" destId="{A3BEEF1A-BB01-4D84-B4C6-4DACF276EB32}" srcOrd="3" destOrd="0" presId="urn:microsoft.com/office/officeart/2005/8/layout/process4"/>
    <dgm:cxn modelId="{3787CCC1-1B5A-42CF-8226-E38AA5701304}" type="presParOf" srcId="{C334CF28-B98C-4D6D-BC78-DF0E108C716E}" destId="{A0775CF0-77B2-4563-958C-EC4C34F22549}" srcOrd="4" destOrd="0" presId="urn:microsoft.com/office/officeart/2005/8/layout/process4"/>
    <dgm:cxn modelId="{68CB386A-AE91-4E3C-9AB9-B9B4B38C6A9F}" type="presParOf" srcId="{A0775CF0-77B2-4563-958C-EC4C34F22549}" destId="{23FD1563-EE76-44CB-BC40-75596C90AD51}" srcOrd="0" destOrd="0" presId="urn:microsoft.com/office/officeart/2005/8/layout/process4"/>
    <dgm:cxn modelId="{6BD0753C-2B01-4182-A40B-E98F8498DD31}" type="presParOf" srcId="{C334CF28-B98C-4D6D-BC78-DF0E108C716E}" destId="{01D73F8E-F821-44C2-B38D-B4CBF45720EB}" srcOrd="5" destOrd="0" presId="urn:microsoft.com/office/officeart/2005/8/layout/process4"/>
    <dgm:cxn modelId="{4B433BEF-34EE-4E79-9D65-073E833F970A}" type="presParOf" srcId="{C334CF28-B98C-4D6D-BC78-DF0E108C716E}" destId="{7E3B2237-A04C-40F4-ACC5-1DA9F7FCB20F}" srcOrd="6" destOrd="0" presId="urn:microsoft.com/office/officeart/2005/8/layout/process4"/>
    <dgm:cxn modelId="{A9049CDA-BED2-4309-B5DC-69EA1229ED62}" type="presParOf" srcId="{7E3B2237-A04C-40F4-ACC5-1DA9F7FCB20F}" destId="{B584B092-43AB-4800-89EE-2B9ADB755CA6}" srcOrd="0" destOrd="0" presId="urn:microsoft.com/office/officeart/2005/8/layout/process4"/>
    <dgm:cxn modelId="{AA68A04B-B9A0-45CB-9A7E-02D8FACABCA3}" type="presParOf" srcId="{C334CF28-B98C-4D6D-BC78-DF0E108C716E}" destId="{27335669-A087-4B32-A27C-C362F1FDFD55}" srcOrd="7" destOrd="0" presId="urn:microsoft.com/office/officeart/2005/8/layout/process4"/>
    <dgm:cxn modelId="{97060B1C-B37A-444F-BA3B-B0A42BB2CACC}" type="presParOf" srcId="{C334CF28-B98C-4D6D-BC78-DF0E108C716E}" destId="{C507AAF7-D473-4080-93D5-632BC5671ACC}" srcOrd="8" destOrd="0" presId="urn:microsoft.com/office/officeart/2005/8/layout/process4"/>
    <dgm:cxn modelId="{42D1EC51-E4BD-4970-8250-3D6E23931C21}" type="presParOf" srcId="{C507AAF7-D473-4080-93D5-632BC5671ACC}" destId="{8B21F701-CDAD-40F2-B2DD-5FC68D460B33}" srcOrd="0" destOrd="0" presId="urn:microsoft.com/office/officeart/2005/8/layout/process4"/>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FD015C47-5020-4D99-9E3A-7FE8E1C2FBDF}">
      <dsp:nvSpPr>
        <dsp:cNvPr id="0" name=""/>
        <dsp:cNvSpPr/>
      </dsp:nvSpPr>
      <dsp:spPr>
        <a:xfrm>
          <a:off x="0" y="14851587"/>
          <a:ext cx="11873322" cy="2655214"/>
        </a:xfrm>
        <a:prstGeom prst="rect">
          <a:avLst/>
        </a:prstGeom>
        <a:solidFill>
          <a:schemeClr val="accent1">
            <a:shade val="80000"/>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62280" tIns="462280" rIns="462280" bIns="462280" numCol="1" spcCol="1270" anchor="ctr" anchorCtr="0">
          <a:noAutofit/>
        </a:bodyPr>
        <a:lstStyle/>
        <a:p>
          <a:pPr marL="0" lvl="0" indent="0" algn="ctr" defTabSz="2889250">
            <a:lnSpc>
              <a:spcPct val="90000"/>
            </a:lnSpc>
            <a:spcBef>
              <a:spcPct val="0"/>
            </a:spcBef>
            <a:spcAft>
              <a:spcPct val="35000"/>
            </a:spcAft>
            <a:buNone/>
          </a:pPr>
          <a:r>
            <a:rPr lang="en-US" sz="6500" kern="1200" dirty="0"/>
            <a:t>Upload their story onto CPRS </a:t>
          </a:r>
        </a:p>
      </dsp:txBody>
      <dsp:txXfrm>
        <a:off x="0" y="14851587"/>
        <a:ext cx="11873322" cy="2655214"/>
      </dsp:txXfrm>
    </dsp:sp>
    <dsp:sp modelId="{3AC1656D-7F25-4D90-9640-DC8A05D563F9}">
      <dsp:nvSpPr>
        <dsp:cNvPr id="0" name=""/>
        <dsp:cNvSpPr/>
      </dsp:nvSpPr>
      <dsp:spPr>
        <a:xfrm rot="10800000">
          <a:off x="0" y="10807695"/>
          <a:ext cx="11873322" cy="4083719"/>
        </a:xfrm>
        <a:prstGeom prst="upArrowCallout">
          <a:avLst/>
        </a:prstGeom>
        <a:solidFill>
          <a:schemeClr val="accent1">
            <a:shade val="80000"/>
            <a:hueOff val="67816"/>
            <a:satOff val="1294"/>
            <a:lumOff val="5714"/>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62280" tIns="462280" rIns="462280" bIns="462280" numCol="1" spcCol="1270" anchor="ctr" anchorCtr="0">
          <a:noAutofit/>
        </a:bodyPr>
        <a:lstStyle/>
        <a:p>
          <a:pPr marL="0" lvl="0" indent="0" algn="ctr" defTabSz="2889250">
            <a:lnSpc>
              <a:spcPct val="90000"/>
            </a:lnSpc>
            <a:spcBef>
              <a:spcPct val="0"/>
            </a:spcBef>
            <a:spcAft>
              <a:spcPct val="35000"/>
            </a:spcAft>
            <a:buNone/>
          </a:pPr>
          <a:r>
            <a:rPr lang="en-US" sz="6500" kern="1200" dirty="0"/>
            <a:t>Review essay with Veteran for final approval</a:t>
          </a:r>
        </a:p>
      </dsp:txBody>
      <dsp:txXfrm rot="10800000">
        <a:off x="0" y="10807695"/>
        <a:ext cx="11873322" cy="2653478"/>
      </dsp:txXfrm>
    </dsp:sp>
    <dsp:sp modelId="{23FD1563-EE76-44CB-BC40-75596C90AD51}">
      <dsp:nvSpPr>
        <dsp:cNvPr id="0" name=""/>
        <dsp:cNvSpPr/>
      </dsp:nvSpPr>
      <dsp:spPr>
        <a:xfrm rot="10800000">
          <a:off x="0" y="6763804"/>
          <a:ext cx="11873322" cy="4083719"/>
        </a:xfrm>
        <a:prstGeom prst="upArrowCallout">
          <a:avLst/>
        </a:prstGeom>
        <a:solidFill>
          <a:schemeClr val="accent1">
            <a:shade val="80000"/>
            <a:hueOff val="135632"/>
            <a:satOff val="2588"/>
            <a:lumOff val="11428"/>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62280" tIns="462280" rIns="462280" bIns="462280" numCol="1" spcCol="1270" anchor="ctr" anchorCtr="0">
          <a:noAutofit/>
        </a:bodyPr>
        <a:lstStyle/>
        <a:p>
          <a:pPr marL="0" lvl="0" indent="0" algn="ctr" defTabSz="2889250">
            <a:lnSpc>
              <a:spcPct val="90000"/>
            </a:lnSpc>
            <a:spcBef>
              <a:spcPct val="0"/>
            </a:spcBef>
            <a:spcAft>
              <a:spcPct val="35000"/>
            </a:spcAft>
            <a:buNone/>
          </a:pPr>
          <a:r>
            <a:rPr lang="en-US" sz="6500" kern="1200" dirty="0"/>
            <a:t>Dictate their life story into an essay</a:t>
          </a:r>
        </a:p>
      </dsp:txBody>
      <dsp:txXfrm rot="10800000">
        <a:off x="0" y="6763804"/>
        <a:ext cx="11873322" cy="2653478"/>
      </dsp:txXfrm>
    </dsp:sp>
    <dsp:sp modelId="{B584B092-43AB-4800-89EE-2B9ADB755CA6}">
      <dsp:nvSpPr>
        <dsp:cNvPr id="0" name=""/>
        <dsp:cNvSpPr/>
      </dsp:nvSpPr>
      <dsp:spPr>
        <a:xfrm rot="10800000">
          <a:off x="0" y="2719912"/>
          <a:ext cx="11873322" cy="4083719"/>
        </a:xfrm>
        <a:prstGeom prst="upArrowCallout">
          <a:avLst/>
        </a:prstGeom>
        <a:solidFill>
          <a:schemeClr val="accent1">
            <a:shade val="80000"/>
            <a:hueOff val="203448"/>
            <a:satOff val="3881"/>
            <a:lumOff val="17141"/>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62280" tIns="462280" rIns="462280" bIns="462280" numCol="1" spcCol="1270" anchor="ctr" anchorCtr="0">
          <a:noAutofit/>
        </a:bodyPr>
        <a:lstStyle/>
        <a:p>
          <a:pPr marL="0" lvl="0" indent="0" algn="ctr" defTabSz="2889250">
            <a:lnSpc>
              <a:spcPct val="90000"/>
            </a:lnSpc>
            <a:spcBef>
              <a:spcPct val="0"/>
            </a:spcBef>
            <a:spcAft>
              <a:spcPct val="35000"/>
            </a:spcAft>
            <a:buNone/>
          </a:pPr>
          <a:r>
            <a:rPr lang="en-US" sz="6500" kern="1200" dirty="0"/>
            <a:t>One on One Interview with Veteran </a:t>
          </a:r>
        </a:p>
      </dsp:txBody>
      <dsp:txXfrm rot="10800000">
        <a:off x="0" y="2719912"/>
        <a:ext cx="11873322" cy="2653478"/>
      </dsp:txXfrm>
    </dsp:sp>
    <dsp:sp modelId="{8B21F701-CDAD-40F2-B2DD-5FC68D460B33}">
      <dsp:nvSpPr>
        <dsp:cNvPr id="0" name=""/>
        <dsp:cNvSpPr/>
      </dsp:nvSpPr>
      <dsp:spPr>
        <a:xfrm rot="10800000">
          <a:off x="0" y="0"/>
          <a:ext cx="11873322" cy="2753243"/>
        </a:xfrm>
        <a:prstGeom prst="upArrowCallout">
          <a:avLst/>
        </a:prstGeom>
        <a:solidFill>
          <a:schemeClr val="accent1">
            <a:shade val="80000"/>
            <a:hueOff val="271263"/>
            <a:satOff val="5175"/>
            <a:lumOff val="22855"/>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62280" tIns="462280" rIns="462280" bIns="462280" numCol="1" spcCol="1270" anchor="ctr" anchorCtr="0">
          <a:noAutofit/>
        </a:bodyPr>
        <a:lstStyle/>
        <a:p>
          <a:pPr marL="0" lvl="0" indent="0" algn="ctr" defTabSz="2889250">
            <a:lnSpc>
              <a:spcPct val="90000"/>
            </a:lnSpc>
            <a:spcBef>
              <a:spcPct val="0"/>
            </a:spcBef>
            <a:spcAft>
              <a:spcPct val="35000"/>
            </a:spcAft>
            <a:buNone/>
          </a:pPr>
          <a:r>
            <a:rPr lang="en-US" sz="6500" kern="1200" dirty="0"/>
            <a:t>Find a Veteran to Interview</a:t>
          </a:r>
        </a:p>
      </dsp:txBody>
      <dsp:txXfrm rot="10800000">
        <a:off x="0" y="0"/>
        <a:ext cx="11873322" cy="1788975"/>
      </dsp:txXfrm>
    </dsp:sp>
  </dsp:spTree>
</dsp:drawing>
</file>

<file path=ppt/diagrams/layout1.xml><?xml version="1.0" encoding="utf-8"?>
<dgm:layoutDef xmlns:dgm="http://schemas.openxmlformats.org/drawingml/2006/diagram" xmlns:a="http://schemas.openxmlformats.org/drawingml/2006/main" uniqueId="urn:microsoft.com/office/officeart/2005/8/layout/process4">
  <dgm:title val=""/>
  <dgm:desc val=""/>
  <dgm:catLst>
    <dgm:cat type="process" pri="16000"/>
    <dgm:cat type="list" pri="20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animLvl val="lvl"/>
      <dgm:resizeHandles val="exact"/>
    </dgm:varLst>
    <dgm:alg type="lin">
      <dgm:param type="linDir" val="fromB"/>
    </dgm:alg>
    <dgm:shape xmlns:r="http://schemas.openxmlformats.org/officeDocument/2006/relationships" r:blip="">
      <dgm:adjLst/>
    </dgm:shape>
    <dgm:presOf/>
    <dgm:constrLst>
      <dgm:constr type="h" for="ch" forName="boxAndChildren" refType="h"/>
      <dgm:constr type="h" for="ch" forName="arrowAndChildren" refType="h" refFor="ch" refForName="boxAndChildren" op="equ" fact="1.538"/>
      <dgm:constr type="w" for="ch" forName="arrowAndChildren" refType="w"/>
      <dgm:constr type="w" for="ch" forName="boxAndChildren" refType="w"/>
      <dgm:constr type="h" for="ch" forName="sp" refType="h" fact="-0.015"/>
      <dgm:constr type="primFontSz" for="des" forName="parentTextBox" val="65"/>
      <dgm:constr type="primFontSz" for="des" forName="parentTextArrow" refType="primFontSz" refFor="des" refForName="parentTextBox" op="equ"/>
      <dgm:constr type="primFontSz" for="des" forName="childTextArrow" val="65"/>
      <dgm:constr type="primFontSz" for="des" forName="childTextBox" refType="primFontSz" refFor="des" refForName="childTextArrow" op="equ"/>
    </dgm:constrLst>
    <dgm:ruleLst/>
    <dgm:forEach name="Name1" axis="ch" ptType="node" st="-1" step="-1">
      <dgm:choose name="Name2">
        <dgm:if name="Name3" axis="self" ptType="node" func="revPos" op="equ" val="1">
          <dgm:layoutNode name="boxAndChildren">
            <dgm:alg type="composite"/>
            <dgm:shape xmlns:r="http://schemas.openxmlformats.org/officeDocument/2006/relationships" r:blip="">
              <dgm:adjLst/>
            </dgm:shape>
            <dgm:presOf/>
            <dgm:choose name="Name4">
              <dgm:if name="Name5" axis="ch" ptType="node" func="cnt" op="gte" val="1">
                <dgm:constrLst>
                  <dgm:constr type="w" for="ch" forName="parentTextBox" refType="w"/>
                  <dgm:constr type="h" for="ch" forName="parentTextBox" refType="h" fact="0.54"/>
                  <dgm:constr type="t" for="ch" forName="parentTextBox"/>
                  <dgm:constr type="w" for="ch" forName="entireBox" refType="w"/>
                  <dgm:constr type="h" for="ch" forName="entireBox" refType="h"/>
                  <dgm:constr type="w" for="ch" forName="descendantBox" refType="w"/>
                  <dgm:constr type="b" for="ch" forName="descendantBox" refType="h" fact="0.98"/>
                  <dgm:constr type="h" for="ch" forName="descendantBox" refType="h" fact="0.46"/>
                </dgm:constrLst>
              </dgm:if>
              <dgm:else name="Name6">
                <dgm:constrLst>
                  <dgm:constr type="w" for="ch" forName="parentTextBox" refType="w"/>
                  <dgm:constr type="h" for="ch" forName="parentTextBox" refType="h"/>
                </dgm:constrLst>
              </dgm:else>
            </dgm:choose>
            <dgm:ruleLst/>
            <dgm:layoutNode name="parentTextBox">
              <dgm:alg type="tx"/>
              <dgm:choose name="Name7">
                <dgm:if name="Name8" axis="ch" ptType="node" func="cnt" op="gte" val="1">
                  <dgm:shape xmlns:r="http://schemas.openxmlformats.org/officeDocument/2006/relationships" type="rect" r:blip="" zOrderOff="1" hideGeom="1">
                    <dgm:adjLst/>
                  </dgm:shape>
                </dgm:if>
                <dgm:else name="Name9">
                  <dgm:shape xmlns:r="http://schemas.openxmlformats.org/officeDocument/2006/relationships" type="rect" r:blip="">
                    <dgm:adjLst/>
                  </dgm:shape>
                </dgm:else>
              </dgm:choose>
              <dgm:presOf axis="self"/>
              <dgm:constrLst/>
              <dgm:ruleLst>
                <dgm:rule type="primFontSz" val="5" fact="NaN" max="NaN"/>
              </dgm:ruleLst>
            </dgm:layoutNode>
            <dgm:choose name="Name10">
              <dgm:if name="Name11" axis="ch" ptType="node" func="cnt" op="gte" val="1">
                <dgm:layoutNode name="entireBox">
                  <dgm:alg type="sp"/>
                  <dgm:shape xmlns:r="http://schemas.openxmlformats.org/officeDocument/2006/relationships" type="rect" r:blip="">
                    <dgm:adjLst/>
                  </dgm:shape>
                  <dgm:presOf axis="self"/>
                  <dgm:constrLst/>
                  <dgm:ruleLst/>
                </dgm:layoutNode>
                <dgm:layoutNode name="descendantBox" styleLbl="fgAccFollowNode1">
                  <dgm:choose name="Name12">
                    <dgm:if name="Name13" func="var" arg="dir" op="equ" val="norm">
                      <dgm:alg type="lin"/>
                    </dgm:if>
                    <dgm:else name="Name14">
                      <dgm:alg type="lin">
                        <dgm:param type="linDir" val="fromR"/>
                      </dgm:alg>
                    </dgm:else>
                  </dgm:choose>
                  <dgm:shape xmlns:r="http://schemas.openxmlformats.org/officeDocument/2006/relationships" r:blip="">
                    <dgm:adjLst/>
                  </dgm:shape>
                  <dgm:presOf/>
                  <dgm:constrLst>
                    <dgm:constr type="w" for="ch" forName="childTextBox" refType="w"/>
                    <dgm:constr type="h" for="ch" forName="childTextBox" refType="h"/>
                  </dgm:constrLst>
                  <dgm:ruleLst/>
                  <dgm:forEach name="Name15" axis="ch" ptType="node">
                    <dgm:layoutNode name="childTextBox" styleLbl="fgAccFollowNode1">
                      <dgm:varLst>
                        <dgm:bulletEnabled val="1"/>
                      </dgm:varLst>
                      <dgm:alg type="tx"/>
                      <dgm:shape xmlns:r="http://schemas.openxmlformats.org/officeDocument/2006/relationships" type="rect" r:blip="">
                        <dgm:adjLst/>
                      </dgm:shape>
                      <dgm:presOf axis="desOrSelf" ptType="node"/>
                      <dgm:constrLst>
                        <dgm:constr type="tMarg" refType="primFontSz" fact="0.1"/>
                        <dgm:constr type="bMarg" refType="primFontSz" fact="0.1"/>
                      </dgm:constrLst>
                      <dgm:ruleLst>
                        <dgm:rule type="primFontSz" val="5" fact="NaN" max="NaN"/>
                      </dgm:ruleLst>
                    </dgm:layoutNode>
                  </dgm:forEach>
                </dgm:layoutNode>
              </dgm:if>
              <dgm:else name="Name16"/>
            </dgm:choose>
          </dgm:layoutNode>
        </dgm:if>
        <dgm:else name="Name17">
          <dgm:layoutNode name="arrowAndChildren">
            <dgm:alg type="composite"/>
            <dgm:shape xmlns:r="http://schemas.openxmlformats.org/officeDocument/2006/relationships" r:blip="">
              <dgm:adjLst/>
            </dgm:shape>
            <dgm:presOf/>
            <dgm:choose name="Name18">
              <dgm:if name="Name19" axis="ch" ptType="node" func="cnt" op="gte" val="1">
                <dgm:constrLst>
                  <dgm:constr type="w" for="ch" forName="parentTextArrow" refType="w"/>
                  <dgm:constr type="t" for="ch" forName="parentTextArrow"/>
                  <dgm:constr type="h" for="ch" forName="parentTextArrow" refType="h" fact="0.351"/>
                  <dgm:constr type="w" for="ch" forName="arrow" refType="w"/>
                  <dgm:constr type="h" for="ch" forName="arrow" refType="h"/>
                  <dgm:constr type="w" for="ch" forName="descendantArrow" refType="w"/>
                  <dgm:constr type="b" for="ch" forName="descendantArrow" refType="h" fact="0.65"/>
                  <dgm:constr type="h" for="ch" forName="descendantArrow" refType="h" fact="0.299"/>
                </dgm:constrLst>
              </dgm:if>
              <dgm:else name="Name20">
                <dgm:constrLst>
                  <dgm:constr type="w" for="ch" forName="parentTextArrow" refType="w"/>
                  <dgm:constr type="h" for="ch" forName="parentTextArrow" refType="h"/>
                </dgm:constrLst>
              </dgm:else>
            </dgm:choose>
            <dgm:ruleLst/>
            <dgm:layoutNode name="parentTextArrow">
              <dgm:alg type="tx"/>
              <dgm:choose name="Name21">
                <dgm:if name="Name22" axis="ch" ptType="node" func="cnt" op="gte" val="1">
                  <dgm:shape xmlns:r="http://schemas.openxmlformats.org/officeDocument/2006/relationships" type="rect" r:blip="" zOrderOff="1" hideGeom="1">
                    <dgm:adjLst/>
                  </dgm:shape>
                </dgm:if>
                <dgm:else name="Name23">
                  <dgm:shape xmlns:r="http://schemas.openxmlformats.org/officeDocument/2006/relationships" rot="180" type="upArrowCallout" r:blip="">
                    <dgm:adjLst/>
                  </dgm:shape>
                </dgm:else>
              </dgm:choose>
              <dgm:presOf axis="self"/>
              <dgm:constrLst/>
              <dgm:ruleLst>
                <dgm:rule type="primFontSz" val="5" fact="NaN" max="NaN"/>
              </dgm:ruleLst>
            </dgm:layoutNode>
            <dgm:choose name="Name24">
              <dgm:if name="Name25" axis="ch" ptType="node" func="cnt" op="gte" val="1">
                <dgm:layoutNode name="arrow">
                  <dgm:alg type="sp"/>
                  <dgm:shape xmlns:r="http://schemas.openxmlformats.org/officeDocument/2006/relationships" rot="180" type="upArrowCallout" r:blip="">
                    <dgm:adjLst/>
                  </dgm:shape>
                  <dgm:presOf axis="self"/>
                  <dgm:constrLst/>
                  <dgm:ruleLst/>
                </dgm:layoutNode>
                <dgm:layoutNode name="descendantArrow">
                  <dgm:choose name="Name26">
                    <dgm:if name="Name27" func="var" arg="dir" op="equ" val="norm">
                      <dgm:alg type="lin"/>
                    </dgm:if>
                    <dgm:else name="Name28">
                      <dgm:alg type="lin">
                        <dgm:param type="linDir" val="fromR"/>
                      </dgm:alg>
                    </dgm:else>
                  </dgm:choose>
                  <dgm:shape xmlns:r="http://schemas.openxmlformats.org/officeDocument/2006/relationships" r:blip="">
                    <dgm:adjLst/>
                  </dgm:shape>
                  <dgm:presOf/>
                  <dgm:constrLst>
                    <dgm:constr type="w" for="ch" forName="childTextArrow" refType="w"/>
                    <dgm:constr type="h" for="ch" forName="childTextArrow" refType="h"/>
                  </dgm:constrLst>
                  <dgm:ruleLst/>
                  <dgm:forEach name="Name29" axis="ch" ptType="node">
                    <dgm:layoutNode name="childTextArrow" styleLbl="fgAccFollowNode1">
                      <dgm:varLst>
                        <dgm:bulletEnabled val="1"/>
                      </dgm:varLst>
                      <dgm:alg type="tx"/>
                      <dgm:shape xmlns:r="http://schemas.openxmlformats.org/officeDocument/2006/relationships" type="rect" r:blip="">
                        <dgm:adjLst/>
                      </dgm:shape>
                      <dgm:presOf axis="desOrSelf" ptType="node"/>
                      <dgm:constrLst>
                        <dgm:constr type="tMarg" refType="primFontSz" fact="0.1"/>
                        <dgm:constr type="bMarg" refType="primFontSz" fact="0.1"/>
                      </dgm:constrLst>
                      <dgm:ruleLst>
                        <dgm:rule type="primFontSz" val="5" fact="NaN" max="NaN"/>
                      </dgm:ruleLst>
                    </dgm:layoutNode>
                  </dgm:forEach>
                </dgm:layoutNode>
              </dgm:if>
              <dgm:else name="Name30"/>
            </dgm:choose>
          </dgm:layoutNode>
        </dgm:else>
      </dgm:choose>
      <dgm:forEach name="Name31" axis="precedSib" ptType="sibTrans" st="-1" cnt="1">
        <dgm:layoutNode name="sp">
          <dgm:alg type="sp"/>
          <dgm:shape xmlns:r="http://schemas.openxmlformats.org/officeDocument/2006/relationships" r:blip="">
            <dgm:adjLst/>
          </dgm:shape>
          <dgm:presOf axis="sel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2"/>
        <p:cNvGrpSpPr/>
        <p:nvPr/>
      </p:nvGrpSpPr>
      <p:grpSpPr>
        <a:xfrm>
          <a:off x="0" y="0"/>
          <a:ext cx="0" cy="0"/>
          <a:chOff x="0" y="0"/>
          <a:chExt cx="0" cy="0"/>
        </a:xfrm>
      </p:grpSpPr>
      <p:sp>
        <p:nvSpPr>
          <p:cNvPr id="3" name="Google Shape;3;n"/>
          <p:cNvSpPr>
            <a:spLocks noGrp="1" noRot="1" noChangeAspect="1"/>
          </p:cNvSpPr>
          <p:nvPr>
            <p:ph type="sldImg" idx="2"/>
          </p:nvPr>
        </p:nvSpPr>
        <p:spPr>
          <a:xfrm>
            <a:off x="1143225" y="685800"/>
            <a:ext cx="4572225"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 name="Google Shape;4;n"/>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lvl1pPr marL="457200" marR="0" lvl="0" indent="-298450" algn="l" rtl="0">
              <a:spcBef>
                <a:spcPts val="0"/>
              </a:spcBef>
              <a:spcAft>
                <a:spcPts val="0"/>
              </a:spcAft>
              <a:buClr>
                <a:schemeClr val="dk1"/>
              </a:buClr>
              <a:buSzPts val="1100"/>
              <a:buFont typeface="Arial"/>
              <a:buChar char="●"/>
              <a:defRPr sz="1100" b="0" i="0" u="none" strike="noStrike" cap="none">
                <a:solidFill>
                  <a:schemeClr val="dk1"/>
                </a:solidFill>
                <a:latin typeface="Arial"/>
                <a:ea typeface="Arial"/>
                <a:cs typeface="Arial"/>
                <a:sym typeface="Arial"/>
              </a:defRPr>
            </a:lvl1pPr>
            <a:lvl2pPr marL="914400" marR="0" lvl="1" indent="-298450" algn="l" rtl="0">
              <a:spcBef>
                <a:spcPts val="0"/>
              </a:spcBef>
              <a:spcAft>
                <a:spcPts val="0"/>
              </a:spcAft>
              <a:buClr>
                <a:schemeClr val="dk1"/>
              </a:buClr>
              <a:buSzPts val="1100"/>
              <a:buFont typeface="Arial"/>
              <a:buChar char="○"/>
              <a:defRPr sz="1100" b="0" i="0" u="none" strike="noStrike" cap="none">
                <a:solidFill>
                  <a:schemeClr val="dk1"/>
                </a:solidFill>
                <a:latin typeface="Arial"/>
                <a:ea typeface="Arial"/>
                <a:cs typeface="Arial"/>
                <a:sym typeface="Arial"/>
              </a:defRPr>
            </a:lvl2pPr>
            <a:lvl3pPr marL="1371600" marR="0" lvl="2" indent="-298450" algn="l" rtl="0">
              <a:spcBef>
                <a:spcPts val="0"/>
              </a:spcBef>
              <a:spcAft>
                <a:spcPts val="0"/>
              </a:spcAft>
              <a:buClr>
                <a:schemeClr val="dk1"/>
              </a:buClr>
              <a:buSzPts val="1100"/>
              <a:buFont typeface="Arial"/>
              <a:buChar char="■"/>
              <a:defRPr sz="1100" b="0" i="0" u="none" strike="noStrike" cap="none">
                <a:solidFill>
                  <a:schemeClr val="dk1"/>
                </a:solidFill>
                <a:latin typeface="Arial"/>
                <a:ea typeface="Arial"/>
                <a:cs typeface="Arial"/>
                <a:sym typeface="Arial"/>
              </a:defRPr>
            </a:lvl3pPr>
            <a:lvl4pPr marL="1828800" marR="0" lvl="3" indent="-298450" algn="l" rtl="0">
              <a:spcBef>
                <a:spcPts val="0"/>
              </a:spcBef>
              <a:spcAft>
                <a:spcPts val="0"/>
              </a:spcAft>
              <a:buClr>
                <a:schemeClr val="dk1"/>
              </a:buClr>
              <a:buSzPts val="1100"/>
              <a:buFont typeface="Arial"/>
              <a:buChar char="●"/>
              <a:defRPr sz="1100" b="0" i="0" u="none" strike="noStrike" cap="none">
                <a:solidFill>
                  <a:schemeClr val="dk1"/>
                </a:solidFill>
                <a:latin typeface="Arial"/>
                <a:ea typeface="Arial"/>
                <a:cs typeface="Arial"/>
                <a:sym typeface="Arial"/>
              </a:defRPr>
            </a:lvl4pPr>
            <a:lvl5pPr marL="2286000" marR="0" lvl="4" indent="-298450" algn="l" rtl="0">
              <a:spcBef>
                <a:spcPts val="0"/>
              </a:spcBef>
              <a:spcAft>
                <a:spcPts val="0"/>
              </a:spcAft>
              <a:buClr>
                <a:schemeClr val="dk1"/>
              </a:buClr>
              <a:buSzPts val="1100"/>
              <a:buFont typeface="Arial"/>
              <a:buChar char="○"/>
              <a:defRPr sz="1100" b="0" i="0" u="none" strike="noStrike" cap="none">
                <a:solidFill>
                  <a:schemeClr val="dk1"/>
                </a:solidFill>
                <a:latin typeface="Arial"/>
                <a:ea typeface="Arial"/>
                <a:cs typeface="Arial"/>
                <a:sym typeface="Arial"/>
              </a:defRPr>
            </a:lvl5pPr>
            <a:lvl6pPr marL="2743200" marR="0" lvl="5" indent="-298450" algn="l" rtl="0">
              <a:spcBef>
                <a:spcPts val="0"/>
              </a:spcBef>
              <a:spcAft>
                <a:spcPts val="0"/>
              </a:spcAft>
              <a:buClr>
                <a:schemeClr val="dk1"/>
              </a:buClr>
              <a:buSzPts val="1100"/>
              <a:buFont typeface="Arial"/>
              <a:buChar char="■"/>
              <a:defRPr sz="1100" b="0" i="0" u="none" strike="noStrike" cap="none">
                <a:solidFill>
                  <a:schemeClr val="dk1"/>
                </a:solidFill>
                <a:latin typeface="Arial"/>
                <a:ea typeface="Arial"/>
                <a:cs typeface="Arial"/>
                <a:sym typeface="Arial"/>
              </a:defRPr>
            </a:lvl6pPr>
            <a:lvl7pPr marL="3200400" marR="0" lvl="6" indent="-298450" algn="l" rtl="0">
              <a:spcBef>
                <a:spcPts val="0"/>
              </a:spcBef>
              <a:spcAft>
                <a:spcPts val="0"/>
              </a:spcAft>
              <a:buClr>
                <a:schemeClr val="dk1"/>
              </a:buClr>
              <a:buSzPts val="1100"/>
              <a:buFont typeface="Arial"/>
              <a:buChar char="●"/>
              <a:defRPr sz="1100" b="0" i="0" u="none" strike="noStrike" cap="none">
                <a:solidFill>
                  <a:schemeClr val="dk1"/>
                </a:solidFill>
                <a:latin typeface="Arial"/>
                <a:ea typeface="Arial"/>
                <a:cs typeface="Arial"/>
                <a:sym typeface="Arial"/>
              </a:defRPr>
            </a:lvl7pPr>
            <a:lvl8pPr marL="3657600" marR="0" lvl="7" indent="-298450" algn="l" rtl="0">
              <a:spcBef>
                <a:spcPts val="0"/>
              </a:spcBef>
              <a:spcAft>
                <a:spcPts val="0"/>
              </a:spcAft>
              <a:buClr>
                <a:schemeClr val="dk1"/>
              </a:buClr>
              <a:buSzPts val="1100"/>
              <a:buFont typeface="Arial"/>
              <a:buChar char="○"/>
              <a:defRPr sz="1100" b="0" i="0" u="none" strike="noStrike" cap="none">
                <a:solidFill>
                  <a:schemeClr val="dk1"/>
                </a:solidFill>
                <a:latin typeface="Arial"/>
                <a:ea typeface="Arial"/>
                <a:cs typeface="Arial"/>
                <a:sym typeface="Arial"/>
              </a:defRPr>
            </a:lvl8pPr>
            <a:lvl9pPr marL="4114800" marR="0" lvl="8" indent="-298450" algn="l" rtl="0">
              <a:spcBef>
                <a:spcPts val="0"/>
              </a:spcBef>
              <a:spcAft>
                <a:spcPts val="0"/>
              </a:spcAft>
              <a:buClr>
                <a:schemeClr val="dk1"/>
              </a:buClr>
              <a:buSzPts val="1100"/>
              <a:buFont typeface="Arial"/>
              <a:buChar char="■"/>
              <a:defRPr sz="1100" b="0" i="0" u="none" strike="noStrike" cap="none">
                <a:solidFill>
                  <a:schemeClr val="dk1"/>
                </a:solidFill>
                <a:latin typeface="Arial"/>
                <a:ea typeface="Arial"/>
                <a:cs typeface="Arial"/>
                <a:sym typeface="Arial"/>
              </a:defRPr>
            </a:lvl9pPr>
          </a:lstStyle>
          <a:p>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4"/>
        <p:cNvGrpSpPr/>
        <p:nvPr/>
      </p:nvGrpSpPr>
      <p:grpSpPr>
        <a:xfrm>
          <a:off x="0" y="0"/>
          <a:ext cx="0" cy="0"/>
          <a:chOff x="0" y="0"/>
          <a:chExt cx="0" cy="0"/>
        </a:xfrm>
      </p:grpSpPr>
      <p:sp>
        <p:nvSpPr>
          <p:cNvPr id="75" name="Google Shape;75;p1: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ctr" anchorCtr="0">
            <a:noAutofit/>
          </a:bodyPr>
          <a:lstStyle/>
          <a:p>
            <a:pPr marL="0" lvl="0" indent="0" algn="l" rtl="0">
              <a:spcBef>
                <a:spcPts val="0"/>
              </a:spcBef>
              <a:spcAft>
                <a:spcPts val="0"/>
              </a:spcAft>
              <a:buClr>
                <a:schemeClr val="dk1"/>
              </a:buClr>
              <a:buSzPts val="1100"/>
              <a:buFont typeface="Arial"/>
              <a:buNone/>
            </a:pPr>
            <a:r>
              <a:rPr lang="en-US" dirty="0"/>
              <a:t>3</a:t>
            </a:r>
            <a:endParaRPr dirty="0"/>
          </a:p>
        </p:txBody>
      </p:sp>
      <p:sp>
        <p:nvSpPr>
          <p:cNvPr id="76" name="Google Shape;76;p1: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le Slide" type="title">
  <p:cSld name="TITLE">
    <p:spTree>
      <p:nvGrpSpPr>
        <p:cNvPr id="1" name="Shape 11"/>
        <p:cNvGrpSpPr/>
        <p:nvPr/>
      </p:nvGrpSpPr>
      <p:grpSpPr>
        <a:xfrm>
          <a:off x="0" y="0"/>
          <a:ext cx="0" cy="0"/>
          <a:chOff x="0" y="0"/>
          <a:chExt cx="0" cy="0"/>
        </a:xfrm>
      </p:grpSpPr>
      <p:sp>
        <p:nvSpPr>
          <p:cNvPr id="12" name="Google Shape;12;p3"/>
          <p:cNvSpPr txBox="1">
            <a:spLocks noGrp="1"/>
          </p:cNvSpPr>
          <p:nvPr>
            <p:ph type="ctrTitle"/>
          </p:nvPr>
        </p:nvSpPr>
        <p:spPr>
          <a:xfrm>
            <a:off x="2743200" y="4489452"/>
            <a:ext cx="31089601" cy="9550400"/>
          </a:xfrm>
          <a:prstGeom prst="rect">
            <a:avLst/>
          </a:prstGeom>
          <a:noFill/>
          <a:ln>
            <a:noFill/>
          </a:ln>
        </p:spPr>
        <p:txBody>
          <a:bodyPr spcFirstLastPara="1" wrap="square" lIns="91425" tIns="91425" rIns="91425" bIns="91425" anchor="b" anchorCtr="0">
            <a:noAutofit/>
          </a:bodyPr>
          <a:lstStyle>
            <a:lvl1pPr marR="0" lvl="0" algn="ctr">
              <a:lnSpc>
                <a:spcPct val="90000"/>
              </a:lnSpc>
              <a:spcBef>
                <a:spcPts val="0"/>
              </a:spcBef>
              <a:spcAft>
                <a:spcPts val="0"/>
              </a:spcAft>
              <a:buClr>
                <a:schemeClr val="dk1"/>
              </a:buClr>
              <a:buSzPts val="24000"/>
              <a:buFont typeface="Calibri"/>
              <a:buNone/>
              <a:defRPr sz="24000" b="0" i="0" u="none" strike="noStrike" cap="none">
                <a:solidFill>
                  <a:schemeClr val="dk1"/>
                </a:solidFill>
                <a:latin typeface="Calibri"/>
                <a:ea typeface="Calibri"/>
                <a:cs typeface="Calibri"/>
                <a:sym typeface="Calibri"/>
              </a:defRPr>
            </a:lvl1pPr>
            <a:lvl2pPr lvl="1">
              <a:spcBef>
                <a:spcPts val="0"/>
              </a:spcBef>
              <a:spcAft>
                <a:spcPts val="0"/>
              </a:spcAft>
              <a:buSzPts val="1800"/>
              <a:buNone/>
              <a:defRPr sz="1800"/>
            </a:lvl2pPr>
            <a:lvl3pPr lvl="2">
              <a:spcBef>
                <a:spcPts val="0"/>
              </a:spcBef>
              <a:spcAft>
                <a:spcPts val="0"/>
              </a:spcAft>
              <a:buSzPts val="1800"/>
              <a:buNone/>
              <a:defRPr sz="1800"/>
            </a:lvl3pPr>
            <a:lvl4pPr lvl="3">
              <a:spcBef>
                <a:spcPts val="0"/>
              </a:spcBef>
              <a:spcAft>
                <a:spcPts val="0"/>
              </a:spcAft>
              <a:buSzPts val="1800"/>
              <a:buNone/>
              <a:defRPr sz="1800"/>
            </a:lvl4pPr>
            <a:lvl5pPr lvl="4">
              <a:spcBef>
                <a:spcPts val="0"/>
              </a:spcBef>
              <a:spcAft>
                <a:spcPts val="0"/>
              </a:spcAft>
              <a:buSzPts val="1800"/>
              <a:buNone/>
              <a:defRPr sz="1800"/>
            </a:lvl5pPr>
            <a:lvl6pPr lvl="5">
              <a:spcBef>
                <a:spcPts val="0"/>
              </a:spcBef>
              <a:spcAft>
                <a:spcPts val="0"/>
              </a:spcAft>
              <a:buSzPts val="1800"/>
              <a:buNone/>
              <a:defRPr sz="1800"/>
            </a:lvl6pPr>
            <a:lvl7pPr lvl="6">
              <a:spcBef>
                <a:spcPts val="0"/>
              </a:spcBef>
              <a:spcAft>
                <a:spcPts val="0"/>
              </a:spcAft>
              <a:buSzPts val="1800"/>
              <a:buNone/>
              <a:defRPr sz="1800"/>
            </a:lvl7pPr>
            <a:lvl8pPr lvl="7">
              <a:spcBef>
                <a:spcPts val="0"/>
              </a:spcBef>
              <a:spcAft>
                <a:spcPts val="0"/>
              </a:spcAft>
              <a:buSzPts val="1800"/>
              <a:buNone/>
              <a:defRPr sz="1800"/>
            </a:lvl8pPr>
            <a:lvl9pPr lvl="8">
              <a:spcBef>
                <a:spcPts val="0"/>
              </a:spcBef>
              <a:spcAft>
                <a:spcPts val="0"/>
              </a:spcAft>
              <a:buSzPts val="1800"/>
              <a:buNone/>
              <a:defRPr sz="1800"/>
            </a:lvl9pPr>
          </a:lstStyle>
          <a:p>
            <a:endParaRPr/>
          </a:p>
        </p:txBody>
      </p:sp>
      <p:sp>
        <p:nvSpPr>
          <p:cNvPr id="13" name="Google Shape;13;p3"/>
          <p:cNvSpPr txBox="1">
            <a:spLocks noGrp="1"/>
          </p:cNvSpPr>
          <p:nvPr>
            <p:ph type="subTitle" idx="1"/>
          </p:nvPr>
        </p:nvSpPr>
        <p:spPr>
          <a:xfrm>
            <a:off x="4572000" y="14408152"/>
            <a:ext cx="27432000" cy="6623048"/>
          </a:xfrm>
          <a:prstGeom prst="rect">
            <a:avLst/>
          </a:prstGeom>
          <a:noFill/>
          <a:ln>
            <a:noFill/>
          </a:ln>
        </p:spPr>
        <p:txBody>
          <a:bodyPr spcFirstLastPara="1" wrap="square" lIns="91425" tIns="91425" rIns="91425" bIns="91425" anchor="t" anchorCtr="0">
            <a:noAutofit/>
          </a:bodyPr>
          <a:lstStyle>
            <a:lvl1pPr marR="0" lvl="0" algn="ctr">
              <a:lnSpc>
                <a:spcPct val="90000"/>
              </a:lnSpc>
              <a:spcBef>
                <a:spcPts val="4000"/>
              </a:spcBef>
              <a:spcAft>
                <a:spcPts val="0"/>
              </a:spcAft>
              <a:buClr>
                <a:schemeClr val="dk1"/>
              </a:buClr>
              <a:buSzPts val="9600"/>
              <a:buFont typeface="Arial"/>
              <a:buNone/>
              <a:defRPr sz="9600" b="0" i="0" u="none" strike="noStrike" cap="none">
                <a:solidFill>
                  <a:schemeClr val="dk1"/>
                </a:solidFill>
                <a:latin typeface="Calibri"/>
                <a:ea typeface="Calibri"/>
                <a:cs typeface="Calibri"/>
                <a:sym typeface="Calibri"/>
              </a:defRPr>
            </a:lvl1pPr>
            <a:lvl2pPr marR="0" lvl="1" algn="ctr">
              <a:lnSpc>
                <a:spcPct val="90000"/>
              </a:lnSpc>
              <a:spcBef>
                <a:spcPts val="2000"/>
              </a:spcBef>
              <a:spcAft>
                <a:spcPts val="0"/>
              </a:spcAft>
              <a:buClr>
                <a:schemeClr val="dk1"/>
              </a:buClr>
              <a:buSzPts val="8000"/>
              <a:buFont typeface="Arial"/>
              <a:buNone/>
              <a:defRPr sz="8000" b="0" i="0" u="none" strike="noStrike" cap="none">
                <a:solidFill>
                  <a:schemeClr val="dk1"/>
                </a:solidFill>
                <a:latin typeface="Calibri"/>
                <a:ea typeface="Calibri"/>
                <a:cs typeface="Calibri"/>
                <a:sym typeface="Calibri"/>
              </a:defRPr>
            </a:lvl2pPr>
            <a:lvl3pPr marR="0" lvl="2" algn="ctr">
              <a:lnSpc>
                <a:spcPct val="90000"/>
              </a:lnSpc>
              <a:spcBef>
                <a:spcPts val="2000"/>
              </a:spcBef>
              <a:spcAft>
                <a:spcPts val="0"/>
              </a:spcAft>
              <a:buClr>
                <a:schemeClr val="dk1"/>
              </a:buClr>
              <a:buSzPts val="7200"/>
              <a:buFont typeface="Arial"/>
              <a:buNone/>
              <a:defRPr sz="7200" b="0" i="0" u="none" strike="noStrike" cap="none">
                <a:solidFill>
                  <a:schemeClr val="dk1"/>
                </a:solidFill>
                <a:latin typeface="Calibri"/>
                <a:ea typeface="Calibri"/>
                <a:cs typeface="Calibri"/>
                <a:sym typeface="Calibri"/>
              </a:defRPr>
            </a:lvl3pPr>
            <a:lvl4pPr marR="0" lvl="3" algn="ctr">
              <a:lnSpc>
                <a:spcPct val="90000"/>
              </a:lnSpc>
              <a:spcBef>
                <a:spcPts val="2000"/>
              </a:spcBef>
              <a:spcAft>
                <a:spcPts val="0"/>
              </a:spcAft>
              <a:buClr>
                <a:schemeClr val="dk1"/>
              </a:buClr>
              <a:buSzPts val="6400"/>
              <a:buFont typeface="Arial"/>
              <a:buNone/>
              <a:defRPr sz="6400" b="0" i="0" u="none" strike="noStrike" cap="none">
                <a:solidFill>
                  <a:schemeClr val="dk1"/>
                </a:solidFill>
                <a:latin typeface="Calibri"/>
                <a:ea typeface="Calibri"/>
                <a:cs typeface="Calibri"/>
                <a:sym typeface="Calibri"/>
              </a:defRPr>
            </a:lvl4pPr>
            <a:lvl5pPr marR="0" lvl="4" algn="ctr">
              <a:lnSpc>
                <a:spcPct val="90000"/>
              </a:lnSpc>
              <a:spcBef>
                <a:spcPts val="2000"/>
              </a:spcBef>
              <a:spcAft>
                <a:spcPts val="0"/>
              </a:spcAft>
              <a:buClr>
                <a:schemeClr val="dk1"/>
              </a:buClr>
              <a:buSzPts val="6400"/>
              <a:buFont typeface="Arial"/>
              <a:buNone/>
              <a:defRPr sz="6400" b="0" i="0" u="none" strike="noStrike" cap="none">
                <a:solidFill>
                  <a:schemeClr val="dk1"/>
                </a:solidFill>
                <a:latin typeface="Calibri"/>
                <a:ea typeface="Calibri"/>
                <a:cs typeface="Calibri"/>
                <a:sym typeface="Calibri"/>
              </a:defRPr>
            </a:lvl5pPr>
            <a:lvl6pPr marR="0" lvl="5" algn="ctr">
              <a:lnSpc>
                <a:spcPct val="90000"/>
              </a:lnSpc>
              <a:spcBef>
                <a:spcPts val="2000"/>
              </a:spcBef>
              <a:spcAft>
                <a:spcPts val="0"/>
              </a:spcAft>
              <a:buClr>
                <a:schemeClr val="dk1"/>
              </a:buClr>
              <a:buSzPts val="6400"/>
              <a:buFont typeface="Arial"/>
              <a:buNone/>
              <a:defRPr sz="6400" b="0" i="0" u="none" strike="noStrike" cap="none">
                <a:solidFill>
                  <a:schemeClr val="dk1"/>
                </a:solidFill>
                <a:latin typeface="Calibri"/>
                <a:ea typeface="Calibri"/>
                <a:cs typeface="Calibri"/>
                <a:sym typeface="Calibri"/>
              </a:defRPr>
            </a:lvl6pPr>
            <a:lvl7pPr marR="0" lvl="6" algn="ctr">
              <a:lnSpc>
                <a:spcPct val="90000"/>
              </a:lnSpc>
              <a:spcBef>
                <a:spcPts val="2000"/>
              </a:spcBef>
              <a:spcAft>
                <a:spcPts val="0"/>
              </a:spcAft>
              <a:buClr>
                <a:schemeClr val="dk1"/>
              </a:buClr>
              <a:buSzPts val="6400"/>
              <a:buFont typeface="Arial"/>
              <a:buNone/>
              <a:defRPr sz="6400" b="0" i="0" u="none" strike="noStrike" cap="none">
                <a:solidFill>
                  <a:schemeClr val="dk1"/>
                </a:solidFill>
                <a:latin typeface="Calibri"/>
                <a:ea typeface="Calibri"/>
                <a:cs typeface="Calibri"/>
                <a:sym typeface="Calibri"/>
              </a:defRPr>
            </a:lvl7pPr>
            <a:lvl8pPr marR="0" lvl="7" algn="ctr">
              <a:lnSpc>
                <a:spcPct val="90000"/>
              </a:lnSpc>
              <a:spcBef>
                <a:spcPts val="2000"/>
              </a:spcBef>
              <a:spcAft>
                <a:spcPts val="0"/>
              </a:spcAft>
              <a:buClr>
                <a:schemeClr val="dk1"/>
              </a:buClr>
              <a:buSzPts val="6400"/>
              <a:buFont typeface="Arial"/>
              <a:buNone/>
              <a:defRPr sz="6400" b="0" i="0" u="none" strike="noStrike" cap="none">
                <a:solidFill>
                  <a:schemeClr val="dk1"/>
                </a:solidFill>
                <a:latin typeface="Calibri"/>
                <a:ea typeface="Calibri"/>
                <a:cs typeface="Calibri"/>
                <a:sym typeface="Calibri"/>
              </a:defRPr>
            </a:lvl8pPr>
            <a:lvl9pPr marR="0" lvl="8" algn="ctr">
              <a:lnSpc>
                <a:spcPct val="90000"/>
              </a:lnSpc>
              <a:spcBef>
                <a:spcPts val="2000"/>
              </a:spcBef>
              <a:spcAft>
                <a:spcPts val="0"/>
              </a:spcAft>
              <a:buClr>
                <a:schemeClr val="dk1"/>
              </a:buClr>
              <a:buSzPts val="6400"/>
              <a:buFont typeface="Arial"/>
              <a:buNone/>
              <a:defRPr sz="6400" b="0" i="0" u="none" strike="noStrike" cap="none">
                <a:solidFill>
                  <a:schemeClr val="dk1"/>
                </a:solidFill>
                <a:latin typeface="Calibri"/>
                <a:ea typeface="Calibri"/>
                <a:cs typeface="Calibri"/>
                <a:sym typeface="Calibri"/>
              </a:defRPr>
            </a:lvl9pPr>
          </a:lstStyle>
          <a:p>
            <a:endParaRPr/>
          </a:p>
        </p:txBody>
      </p:sp>
      <p:sp>
        <p:nvSpPr>
          <p:cNvPr id="14" name="Google Shape;14;p3"/>
          <p:cNvSpPr txBox="1">
            <a:spLocks noGrp="1"/>
          </p:cNvSpPr>
          <p:nvPr>
            <p:ph type="dt" idx="10"/>
          </p:nvPr>
        </p:nvSpPr>
        <p:spPr>
          <a:xfrm>
            <a:off x="2514600" y="25425406"/>
            <a:ext cx="8229600" cy="1460500"/>
          </a:xfrm>
          <a:prstGeom prst="rect">
            <a:avLst/>
          </a:prstGeom>
          <a:noFill/>
          <a:ln>
            <a:noFill/>
          </a:ln>
        </p:spPr>
        <p:txBody>
          <a:bodyPr spcFirstLastPara="1" wrap="square" lIns="91425" tIns="91425" rIns="91425" bIns="91425" anchor="ctr" anchorCtr="0">
            <a:noAutofit/>
          </a:bodyPr>
          <a:lstStyle>
            <a:lvl1pPr marR="0" lvl="0" algn="l">
              <a:lnSpc>
                <a:spcPct val="100000"/>
              </a:lnSpc>
              <a:spcBef>
                <a:spcPts val="0"/>
              </a:spcBef>
              <a:spcAft>
                <a:spcPts val="0"/>
              </a:spcAft>
              <a:buClr>
                <a:srgbClr val="888888"/>
              </a:buClr>
              <a:buSzPts val="4800"/>
              <a:buFont typeface="Calibri"/>
              <a:buNone/>
              <a:defRPr sz="4800" b="0" i="0" u="none" strike="noStrike" cap="none">
                <a:solidFill>
                  <a:srgbClr val="888888"/>
                </a:solidFill>
                <a:latin typeface="Calibri"/>
                <a:ea typeface="Calibri"/>
                <a:cs typeface="Calibri"/>
                <a:sym typeface="Calibri"/>
              </a:defRPr>
            </a:lvl1pPr>
            <a:lvl2pPr marR="0" lvl="1" algn="l">
              <a:lnSpc>
                <a:spcPct val="100000"/>
              </a:lnSpc>
              <a:spcBef>
                <a:spcPts val="0"/>
              </a:spcBef>
              <a:spcAft>
                <a:spcPts val="0"/>
              </a:spcAft>
              <a:buClr>
                <a:schemeClr val="dk1"/>
              </a:buClr>
              <a:buSzPts val="6048"/>
              <a:buFont typeface="Calibri"/>
              <a:buNone/>
              <a:defRPr sz="6048" b="0" i="0" u="none" strike="noStrike" cap="none">
                <a:solidFill>
                  <a:schemeClr val="dk1"/>
                </a:solidFill>
                <a:latin typeface="Calibri"/>
                <a:ea typeface="Calibri"/>
                <a:cs typeface="Calibri"/>
                <a:sym typeface="Calibri"/>
              </a:defRPr>
            </a:lvl2pPr>
            <a:lvl3pPr marR="0" lvl="2" algn="l">
              <a:lnSpc>
                <a:spcPct val="100000"/>
              </a:lnSpc>
              <a:spcBef>
                <a:spcPts val="0"/>
              </a:spcBef>
              <a:spcAft>
                <a:spcPts val="0"/>
              </a:spcAft>
              <a:buClr>
                <a:schemeClr val="dk1"/>
              </a:buClr>
              <a:buSzPts val="6048"/>
              <a:buFont typeface="Calibri"/>
              <a:buNone/>
              <a:defRPr sz="6048" b="0" i="0" u="none" strike="noStrike" cap="none">
                <a:solidFill>
                  <a:schemeClr val="dk1"/>
                </a:solidFill>
                <a:latin typeface="Calibri"/>
                <a:ea typeface="Calibri"/>
                <a:cs typeface="Calibri"/>
                <a:sym typeface="Calibri"/>
              </a:defRPr>
            </a:lvl3pPr>
            <a:lvl4pPr marR="0" lvl="3" algn="l">
              <a:lnSpc>
                <a:spcPct val="100000"/>
              </a:lnSpc>
              <a:spcBef>
                <a:spcPts val="0"/>
              </a:spcBef>
              <a:spcAft>
                <a:spcPts val="0"/>
              </a:spcAft>
              <a:buClr>
                <a:schemeClr val="dk1"/>
              </a:buClr>
              <a:buSzPts val="6048"/>
              <a:buFont typeface="Calibri"/>
              <a:buNone/>
              <a:defRPr sz="6048" b="0" i="0" u="none" strike="noStrike" cap="none">
                <a:solidFill>
                  <a:schemeClr val="dk1"/>
                </a:solidFill>
                <a:latin typeface="Calibri"/>
                <a:ea typeface="Calibri"/>
                <a:cs typeface="Calibri"/>
                <a:sym typeface="Calibri"/>
              </a:defRPr>
            </a:lvl4pPr>
            <a:lvl5pPr marR="0" lvl="4" algn="l">
              <a:lnSpc>
                <a:spcPct val="100000"/>
              </a:lnSpc>
              <a:spcBef>
                <a:spcPts val="0"/>
              </a:spcBef>
              <a:spcAft>
                <a:spcPts val="0"/>
              </a:spcAft>
              <a:buClr>
                <a:schemeClr val="dk1"/>
              </a:buClr>
              <a:buSzPts val="6048"/>
              <a:buFont typeface="Calibri"/>
              <a:buNone/>
              <a:defRPr sz="6048" b="0" i="0" u="none" strike="noStrike" cap="none">
                <a:solidFill>
                  <a:schemeClr val="dk1"/>
                </a:solidFill>
                <a:latin typeface="Calibri"/>
                <a:ea typeface="Calibri"/>
                <a:cs typeface="Calibri"/>
                <a:sym typeface="Calibri"/>
              </a:defRPr>
            </a:lvl5pPr>
            <a:lvl6pPr marR="0" lvl="5" algn="l">
              <a:lnSpc>
                <a:spcPct val="100000"/>
              </a:lnSpc>
              <a:spcBef>
                <a:spcPts val="0"/>
              </a:spcBef>
              <a:spcAft>
                <a:spcPts val="0"/>
              </a:spcAft>
              <a:buClr>
                <a:schemeClr val="dk1"/>
              </a:buClr>
              <a:buSzPts val="6048"/>
              <a:buFont typeface="Calibri"/>
              <a:buNone/>
              <a:defRPr sz="6048" b="0" i="0" u="none" strike="noStrike" cap="none">
                <a:solidFill>
                  <a:schemeClr val="dk1"/>
                </a:solidFill>
                <a:latin typeface="Calibri"/>
                <a:ea typeface="Calibri"/>
                <a:cs typeface="Calibri"/>
                <a:sym typeface="Calibri"/>
              </a:defRPr>
            </a:lvl6pPr>
            <a:lvl7pPr marR="0" lvl="6" algn="l">
              <a:lnSpc>
                <a:spcPct val="100000"/>
              </a:lnSpc>
              <a:spcBef>
                <a:spcPts val="0"/>
              </a:spcBef>
              <a:spcAft>
                <a:spcPts val="0"/>
              </a:spcAft>
              <a:buClr>
                <a:schemeClr val="dk1"/>
              </a:buClr>
              <a:buSzPts val="6048"/>
              <a:buFont typeface="Calibri"/>
              <a:buNone/>
              <a:defRPr sz="6048" b="0" i="0" u="none" strike="noStrike" cap="none">
                <a:solidFill>
                  <a:schemeClr val="dk1"/>
                </a:solidFill>
                <a:latin typeface="Calibri"/>
                <a:ea typeface="Calibri"/>
                <a:cs typeface="Calibri"/>
                <a:sym typeface="Calibri"/>
              </a:defRPr>
            </a:lvl7pPr>
            <a:lvl8pPr marR="0" lvl="7" algn="l">
              <a:lnSpc>
                <a:spcPct val="100000"/>
              </a:lnSpc>
              <a:spcBef>
                <a:spcPts val="0"/>
              </a:spcBef>
              <a:spcAft>
                <a:spcPts val="0"/>
              </a:spcAft>
              <a:buClr>
                <a:schemeClr val="dk1"/>
              </a:buClr>
              <a:buSzPts val="6048"/>
              <a:buFont typeface="Calibri"/>
              <a:buNone/>
              <a:defRPr sz="6048" b="0" i="0" u="none" strike="noStrike" cap="none">
                <a:solidFill>
                  <a:schemeClr val="dk1"/>
                </a:solidFill>
                <a:latin typeface="Calibri"/>
                <a:ea typeface="Calibri"/>
                <a:cs typeface="Calibri"/>
                <a:sym typeface="Calibri"/>
              </a:defRPr>
            </a:lvl8pPr>
            <a:lvl9pPr marR="0" lvl="8" algn="l">
              <a:lnSpc>
                <a:spcPct val="100000"/>
              </a:lnSpc>
              <a:spcBef>
                <a:spcPts val="0"/>
              </a:spcBef>
              <a:spcAft>
                <a:spcPts val="0"/>
              </a:spcAft>
              <a:buClr>
                <a:schemeClr val="dk1"/>
              </a:buClr>
              <a:buSzPts val="6048"/>
              <a:buFont typeface="Calibri"/>
              <a:buNone/>
              <a:defRPr sz="6048" b="0" i="0" u="none" strike="noStrike" cap="none">
                <a:solidFill>
                  <a:schemeClr val="dk1"/>
                </a:solidFill>
                <a:latin typeface="Calibri"/>
                <a:ea typeface="Calibri"/>
                <a:cs typeface="Calibri"/>
                <a:sym typeface="Calibri"/>
              </a:defRPr>
            </a:lvl9pPr>
          </a:lstStyle>
          <a:p>
            <a:endParaRPr/>
          </a:p>
        </p:txBody>
      </p:sp>
      <p:sp>
        <p:nvSpPr>
          <p:cNvPr id="15" name="Google Shape;15;p3"/>
          <p:cNvSpPr txBox="1">
            <a:spLocks noGrp="1"/>
          </p:cNvSpPr>
          <p:nvPr>
            <p:ph type="ftr" idx="11"/>
          </p:nvPr>
        </p:nvSpPr>
        <p:spPr>
          <a:xfrm>
            <a:off x="12115800" y="25425406"/>
            <a:ext cx="12344400" cy="1460500"/>
          </a:xfrm>
          <a:prstGeom prst="rect">
            <a:avLst/>
          </a:prstGeom>
          <a:noFill/>
          <a:ln>
            <a:noFill/>
          </a:ln>
        </p:spPr>
        <p:txBody>
          <a:bodyPr spcFirstLastPara="1" wrap="square" lIns="91425" tIns="91425" rIns="91425" bIns="91425" anchor="ctr" anchorCtr="0">
            <a:noAutofit/>
          </a:bodyPr>
          <a:lstStyle>
            <a:lvl1pPr marR="0" lvl="0" algn="ctr">
              <a:lnSpc>
                <a:spcPct val="100000"/>
              </a:lnSpc>
              <a:spcBef>
                <a:spcPts val="0"/>
              </a:spcBef>
              <a:spcAft>
                <a:spcPts val="0"/>
              </a:spcAft>
              <a:buClr>
                <a:srgbClr val="888888"/>
              </a:buClr>
              <a:buSzPts val="4800"/>
              <a:buFont typeface="Calibri"/>
              <a:buNone/>
              <a:defRPr sz="4800" b="0" i="0" u="none" strike="noStrike" cap="none">
                <a:solidFill>
                  <a:srgbClr val="888888"/>
                </a:solidFill>
                <a:latin typeface="Calibri"/>
                <a:ea typeface="Calibri"/>
                <a:cs typeface="Calibri"/>
                <a:sym typeface="Calibri"/>
              </a:defRPr>
            </a:lvl1pPr>
            <a:lvl2pPr marR="0" lvl="1" algn="l">
              <a:lnSpc>
                <a:spcPct val="100000"/>
              </a:lnSpc>
              <a:spcBef>
                <a:spcPts val="0"/>
              </a:spcBef>
              <a:spcAft>
                <a:spcPts val="0"/>
              </a:spcAft>
              <a:buClr>
                <a:schemeClr val="dk1"/>
              </a:buClr>
              <a:buSzPts val="6048"/>
              <a:buFont typeface="Calibri"/>
              <a:buNone/>
              <a:defRPr sz="6048" b="0" i="0" u="none" strike="noStrike" cap="none">
                <a:solidFill>
                  <a:schemeClr val="dk1"/>
                </a:solidFill>
                <a:latin typeface="Calibri"/>
                <a:ea typeface="Calibri"/>
                <a:cs typeface="Calibri"/>
                <a:sym typeface="Calibri"/>
              </a:defRPr>
            </a:lvl2pPr>
            <a:lvl3pPr marR="0" lvl="2" algn="l">
              <a:lnSpc>
                <a:spcPct val="100000"/>
              </a:lnSpc>
              <a:spcBef>
                <a:spcPts val="0"/>
              </a:spcBef>
              <a:spcAft>
                <a:spcPts val="0"/>
              </a:spcAft>
              <a:buClr>
                <a:schemeClr val="dk1"/>
              </a:buClr>
              <a:buSzPts val="6048"/>
              <a:buFont typeface="Calibri"/>
              <a:buNone/>
              <a:defRPr sz="6048" b="0" i="0" u="none" strike="noStrike" cap="none">
                <a:solidFill>
                  <a:schemeClr val="dk1"/>
                </a:solidFill>
                <a:latin typeface="Calibri"/>
                <a:ea typeface="Calibri"/>
                <a:cs typeface="Calibri"/>
                <a:sym typeface="Calibri"/>
              </a:defRPr>
            </a:lvl3pPr>
            <a:lvl4pPr marR="0" lvl="3" algn="l">
              <a:lnSpc>
                <a:spcPct val="100000"/>
              </a:lnSpc>
              <a:spcBef>
                <a:spcPts val="0"/>
              </a:spcBef>
              <a:spcAft>
                <a:spcPts val="0"/>
              </a:spcAft>
              <a:buClr>
                <a:schemeClr val="dk1"/>
              </a:buClr>
              <a:buSzPts val="6048"/>
              <a:buFont typeface="Calibri"/>
              <a:buNone/>
              <a:defRPr sz="6048" b="0" i="0" u="none" strike="noStrike" cap="none">
                <a:solidFill>
                  <a:schemeClr val="dk1"/>
                </a:solidFill>
                <a:latin typeface="Calibri"/>
                <a:ea typeface="Calibri"/>
                <a:cs typeface="Calibri"/>
                <a:sym typeface="Calibri"/>
              </a:defRPr>
            </a:lvl4pPr>
            <a:lvl5pPr marR="0" lvl="4" algn="l">
              <a:lnSpc>
                <a:spcPct val="100000"/>
              </a:lnSpc>
              <a:spcBef>
                <a:spcPts val="0"/>
              </a:spcBef>
              <a:spcAft>
                <a:spcPts val="0"/>
              </a:spcAft>
              <a:buClr>
                <a:schemeClr val="dk1"/>
              </a:buClr>
              <a:buSzPts val="6048"/>
              <a:buFont typeface="Calibri"/>
              <a:buNone/>
              <a:defRPr sz="6048" b="0" i="0" u="none" strike="noStrike" cap="none">
                <a:solidFill>
                  <a:schemeClr val="dk1"/>
                </a:solidFill>
                <a:latin typeface="Calibri"/>
                <a:ea typeface="Calibri"/>
                <a:cs typeface="Calibri"/>
                <a:sym typeface="Calibri"/>
              </a:defRPr>
            </a:lvl5pPr>
            <a:lvl6pPr marR="0" lvl="5" algn="l">
              <a:lnSpc>
                <a:spcPct val="100000"/>
              </a:lnSpc>
              <a:spcBef>
                <a:spcPts val="0"/>
              </a:spcBef>
              <a:spcAft>
                <a:spcPts val="0"/>
              </a:spcAft>
              <a:buClr>
                <a:schemeClr val="dk1"/>
              </a:buClr>
              <a:buSzPts val="6048"/>
              <a:buFont typeface="Calibri"/>
              <a:buNone/>
              <a:defRPr sz="6048" b="0" i="0" u="none" strike="noStrike" cap="none">
                <a:solidFill>
                  <a:schemeClr val="dk1"/>
                </a:solidFill>
                <a:latin typeface="Calibri"/>
                <a:ea typeface="Calibri"/>
                <a:cs typeface="Calibri"/>
                <a:sym typeface="Calibri"/>
              </a:defRPr>
            </a:lvl6pPr>
            <a:lvl7pPr marR="0" lvl="6" algn="l">
              <a:lnSpc>
                <a:spcPct val="100000"/>
              </a:lnSpc>
              <a:spcBef>
                <a:spcPts val="0"/>
              </a:spcBef>
              <a:spcAft>
                <a:spcPts val="0"/>
              </a:spcAft>
              <a:buClr>
                <a:schemeClr val="dk1"/>
              </a:buClr>
              <a:buSzPts val="6048"/>
              <a:buFont typeface="Calibri"/>
              <a:buNone/>
              <a:defRPr sz="6048" b="0" i="0" u="none" strike="noStrike" cap="none">
                <a:solidFill>
                  <a:schemeClr val="dk1"/>
                </a:solidFill>
                <a:latin typeface="Calibri"/>
                <a:ea typeface="Calibri"/>
                <a:cs typeface="Calibri"/>
                <a:sym typeface="Calibri"/>
              </a:defRPr>
            </a:lvl7pPr>
            <a:lvl8pPr marR="0" lvl="7" algn="l">
              <a:lnSpc>
                <a:spcPct val="100000"/>
              </a:lnSpc>
              <a:spcBef>
                <a:spcPts val="0"/>
              </a:spcBef>
              <a:spcAft>
                <a:spcPts val="0"/>
              </a:spcAft>
              <a:buClr>
                <a:schemeClr val="dk1"/>
              </a:buClr>
              <a:buSzPts val="6048"/>
              <a:buFont typeface="Calibri"/>
              <a:buNone/>
              <a:defRPr sz="6048" b="0" i="0" u="none" strike="noStrike" cap="none">
                <a:solidFill>
                  <a:schemeClr val="dk1"/>
                </a:solidFill>
                <a:latin typeface="Calibri"/>
                <a:ea typeface="Calibri"/>
                <a:cs typeface="Calibri"/>
                <a:sym typeface="Calibri"/>
              </a:defRPr>
            </a:lvl8pPr>
            <a:lvl9pPr marR="0" lvl="8" algn="l">
              <a:lnSpc>
                <a:spcPct val="100000"/>
              </a:lnSpc>
              <a:spcBef>
                <a:spcPts val="0"/>
              </a:spcBef>
              <a:spcAft>
                <a:spcPts val="0"/>
              </a:spcAft>
              <a:buClr>
                <a:schemeClr val="dk1"/>
              </a:buClr>
              <a:buSzPts val="6048"/>
              <a:buFont typeface="Calibri"/>
              <a:buNone/>
              <a:defRPr sz="6048" b="0" i="0" u="none" strike="noStrike" cap="none">
                <a:solidFill>
                  <a:schemeClr val="dk1"/>
                </a:solidFill>
                <a:latin typeface="Calibri"/>
                <a:ea typeface="Calibri"/>
                <a:cs typeface="Calibri"/>
                <a:sym typeface="Calibri"/>
              </a:defRPr>
            </a:lvl9pPr>
          </a:lstStyle>
          <a:p>
            <a:endParaRPr/>
          </a:p>
        </p:txBody>
      </p:sp>
      <p:sp>
        <p:nvSpPr>
          <p:cNvPr id="16" name="Google Shape;16;p3"/>
          <p:cNvSpPr txBox="1">
            <a:spLocks noGrp="1"/>
          </p:cNvSpPr>
          <p:nvPr>
            <p:ph type="sldNum" idx="12"/>
          </p:nvPr>
        </p:nvSpPr>
        <p:spPr>
          <a:xfrm>
            <a:off x="25831800" y="25425406"/>
            <a:ext cx="8229600" cy="1460500"/>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888888"/>
              </a:buClr>
              <a:buSzPts val="1200"/>
              <a:buFont typeface="Calibri"/>
              <a:buNone/>
              <a:defRPr sz="48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888888"/>
              </a:buClr>
              <a:buSzPts val="1200"/>
              <a:buFont typeface="Calibri"/>
              <a:buNone/>
              <a:defRPr sz="48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888888"/>
              </a:buClr>
              <a:buSzPts val="1200"/>
              <a:buFont typeface="Calibri"/>
              <a:buNone/>
              <a:defRPr sz="48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888888"/>
              </a:buClr>
              <a:buSzPts val="1200"/>
              <a:buFont typeface="Calibri"/>
              <a:buNone/>
              <a:defRPr sz="48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888888"/>
              </a:buClr>
              <a:buSzPts val="1200"/>
              <a:buFont typeface="Calibri"/>
              <a:buNone/>
              <a:defRPr sz="48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888888"/>
              </a:buClr>
              <a:buSzPts val="1200"/>
              <a:buFont typeface="Calibri"/>
              <a:buNone/>
              <a:defRPr sz="48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888888"/>
              </a:buClr>
              <a:buSzPts val="1200"/>
              <a:buFont typeface="Calibri"/>
              <a:buNone/>
              <a:defRPr sz="48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888888"/>
              </a:buClr>
              <a:buSzPts val="1200"/>
              <a:buFont typeface="Calibri"/>
              <a:buNone/>
              <a:defRPr sz="48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888888"/>
              </a:buClr>
              <a:buSzPts val="1200"/>
              <a:buFont typeface="Calibri"/>
              <a:buNone/>
              <a:defRPr sz="48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Section Header" type="secHead">
  <p:cSld name="SECTION_HEADER">
    <p:spTree>
      <p:nvGrpSpPr>
        <p:cNvPr id="1" name="Shape 17"/>
        <p:cNvGrpSpPr/>
        <p:nvPr/>
      </p:nvGrpSpPr>
      <p:grpSpPr>
        <a:xfrm>
          <a:off x="0" y="0"/>
          <a:ext cx="0" cy="0"/>
          <a:chOff x="0" y="0"/>
          <a:chExt cx="0" cy="0"/>
        </a:xfrm>
      </p:grpSpPr>
      <p:sp>
        <p:nvSpPr>
          <p:cNvPr id="18" name="Google Shape;18;p4"/>
          <p:cNvSpPr txBox="1">
            <a:spLocks noGrp="1"/>
          </p:cNvSpPr>
          <p:nvPr>
            <p:ph type="title"/>
          </p:nvPr>
        </p:nvSpPr>
        <p:spPr>
          <a:xfrm>
            <a:off x="2495552" y="6838958"/>
            <a:ext cx="31546801" cy="11410948"/>
          </a:xfrm>
          <a:prstGeom prst="rect">
            <a:avLst/>
          </a:prstGeom>
          <a:noFill/>
          <a:ln>
            <a:noFill/>
          </a:ln>
        </p:spPr>
        <p:txBody>
          <a:bodyPr spcFirstLastPara="1" wrap="square" lIns="91425" tIns="91425" rIns="91425" bIns="91425" anchor="b" anchorCtr="0">
            <a:noAutofit/>
          </a:bodyPr>
          <a:lstStyle>
            <a:lvl1pPr marR="0" lvl="0" algn="l">
              <a:lnSpc>
                <a:spcPct val="90000"/>
              </a:lnSpc>
              <a:spcBef>
                <a:spcPts val="0"/>
              </a:spcBef>
              <a:spcAft>
                <a:spcPts val="0"/>
              </a:spcAft>
              <a:buClr>
                <a:schemeClr val="dk1"/>
              </a:buClr>
              <a:buSzPts val="24000"/>
              <a:buFont typeface="Calibri"/>
              <a:buNone/>
              <a:defRPr sz="24000" b="0" i="0" u="none" strike="noStrike" cap="none">
                <a:solidFill>
                  <a:schemeClr val="dk1"/>
                </a:solidFill>
                <a:latin typeface="Calibri"/>
                <a:ea typeface="Calibri"/>
                <a:cs typeface="Calibri"/>
                <a:sym typeface="Calibri"/>
              </a:defRPr>
            </a:lvl1pPr>
            <a:lvl2pPr lvl="1">
              <a:spcBef>
                <a:spcPts val="0"/>
              </a:spcBef>
              <a:spcAft>
                <a:spcPts val="0"/>
              </a:spcAft>
              <a:buSzPts val="1800"/>
              <a:buNone/>
              <a:defRPr sz="1800"/>
            </a:lvl2pPr>
            <a:lvl3pPr lvl="2">
              <a:spcBef>
                <a:spcPts val="0"/>
              </a:spcBef>
              <a:spcAft>
                <a:spcPts val="0"/>
              </a:spcAft>
              <a:buSzPts val="1800"/>
              <a:buNone/>
              <a:defRPr sz="1800"/>
            </a:lvl3pPr>
            <a:lvl4pPr lvl="3">
              <a:spcBef>
                <a:spcPts val="0"/>
              </a:spcBef>
              <a:spcAft>
                <a:spcPts val="0"/>
              </a:spcAft>
              <a:buSzPts val="1800"/>
              <a:buNone/>
              <a:defRPr sz="1800"/>
            </a:lvl4pPr>
            <a:lvl5pPr lvl="4">
              <a:spcBef>
                <a:spcPts val="0"/>
              </a:spcBef>
              <a:spcAft>
                <a:spcPts val="0"/>
              </a:spcAft>
              <a:buSzPts val="1800"/>
              <a:buNone/>
              <a:defRPr sz="1800"/>
            </a:lvl5pPr>
            <a:lvl6pPr lvl="5">
              <a:spcBef>
                <a:spcPts val="0"/>
              </a:spcBef>
              <a:spcAft>
                <a:spcPts val="0"/>
              </a:spcAft>
              <a:buSzPts val="1800"/>
              <a:buNone/>
              <a:defRPr sz="1800"/>
            </a:lvl6pPr>
            <a:lvl7pPr lvl="6">
              <a:spcBef>
                <a:spcPts val="0"/>
              </a:spcBef>
              <a:spcAft>
                <a:spcPts val="0"/>
              </a:spcAft>
              <a:buSzPts val="1800"/>
              <a:buNone/>
              <a:defRPr sz="1800"/>
            </a:lvl7pPr>
            <a:lvl8pPr lvl="7">
              <a:spcBef>
                <a:spcPts val="0"/>
              </a:spcBef>
              <a:spcAft>
                <a:spcPts val="0"/>
              </a:spcAft>
              <a:buSzPts val="1800"/>
              <a:buNone/>
              <a:defRPr sz="1800"/>
            </a:lvl8pPr>
            <a:lvl9pPr lvl="8">
              <a:spcBef>
                <a:spcPts val="0"/>
              </a:spcBef>
              <a:spcAft>
                <a:spcPts val="0"/>
              </a:spcAft>
              <a:buSzPts val="1800"/>
              <a:buNone/>
              <a:defRPr sz="1800"/>
            </a:lvl9pPr>
          </a:lstStyle>
          <a:p>
            <a:endParaRPr/>
          </a:p>
        </p:txBody>
      </p:sp>
      <p:sp>
        <p:nvSpPr>
          <p:cNvPr id="19" name="Google Shape;19;p4"/>
          <p:cNvSpPr txBox="1">
            <a:spLocks noGrp="1"/>
          </p:cNvSpPr>
          <p:nvPr>
            <p:ph type="body" idx="1"/>
          </p:nvPr>
        </p:nvSpPr>
        <p:spPr>
          <a:xfrm>
            <a:off x="2495552" y="18357858"/>
            <a:ext cx="31546801" cy="6000748"/>
          </a:xfrm>
          <a:prstGeom prst="rect">
            <a:avLst/>
          </a:prstGeom>
          <a:noFill/>
          <a:ln>
            <a:noFill/>
          </a:ln>
        </p:spPr>
        <p:txBody>
          <a:bodyPr spcFirstLastPara="1" wrap="square" lIns="91425" tIns="91425" rIns="91425" bIns="91425" anchor="t" anchorCtr="0">
            <a:noAutofit/>
          </a:bodyPr>
          <a:lstStyle>
            <a:lvl1pPr marL="457200" marR="0" lvl="0" indent="-228600" algn="l">
              <a:lnSpc>
                <a:spcPct val="90000"/>
              </a:lnSpc>
              <a:spcBef>
                <a:spcPts val="4000"/>
              </a:spcBef>
              <a:spcAft>
                <a:spcPts val="0"/>
              </a:spcAft>
              <a:buClr>
                <a:schemeClr val="dk1"/>
              </a:buClr>
              <a:buSzPts val="9600"/>
              <a:buFont typeface="Arial"/>
              <a:buNone/>
              <a:defRPr sz="9600" b="0" i="0" u="none" strike="noStrike" cap="none">
                <a:solidFill>
                  <a:schemeClr val="dk1"/>
                </a:solidFill>
                <a:latin typeface="Calibri"/>
                <a:ea typeface="Calibri"/>
                <a:cs typeface="Calibri"/>
                <a:sym typeface="Calibri"/>
              </a:defRPr>
            </a:lvl1pPr>
            <a:lvl2pPr marL="914400" marR="0" lvl="1" indent="-228600" algn="l">
              <a:lnSpc>
                <a:spcPct val="90000"/>
              </a:lnSpc>
              <a:spcBef>
                <a:spcPts val="2000"/>
              </a:spcBef>
              <a:spcAft>
                <a:spcPts val="0"/>
              </a:spcAft>
              <a:buClr>
                <a:srgbClr val="888888"/>
              </a:buClr>
              <a:buSzPts val="8000"/>
              <a:buFont typeface="Arial"/>
              <a:buNone/>
              <a:defRPr sz="8000" b="0" i="0" u="none" strike="noStrike" cap="none">
                <a:solidFill>
                  <a:srgbClr val="888888"/>
                </a:solidFill>
                <a:latin typeface="Calibri"/>
                <a:ea typeface="Calibri"/>
                <a:cs typeface="Calibri"/>
                <a:sym typeface="Calibri"/>
              </a:defRPr>
            </a:lvl2pPr>
            <a:lvl3pPr marL="1371600" marR="0" lvl="2" indent="-228600" algn="l">
              <a:lnSpc>
                <a:spcPct val="90000"/>
              </a:lnSpc>
              <a:spcBef>
                <a:spcPts val="2000"/>
              </a:spcBef>
              <a:spcAft>
                <a:spcPts val="0"/>
              </a:spcAft>
              <a:buClr>
                <a:srgbClr val="888888"/>
              </a:buClr>
              <a:buSzPts val="7200"/>
              <a:buFont typeface="Arial"/>
              <a:buNone/>
              <a:defRPr sz="7200" b="0" i="0" u="none" strike="noStrike" cap="none">
                <a:solidFill>
                  <a:srgbClr val="888888"/>
                </a:solidFill>
                <a:latin typeface="Calibri"/>
                <a:ea typeface="Calibri"/>
                <a:cs typeface="Calibri"/>
                <a:sym typeface="Calibri"/>
              </a:defRPr>
            </a:lvl3pPr>
            <a:lvl4pPr marL="1828800" marR="0" lvl="3" indent="-228600" algn="l">
              <a:lnSpc>
                <a:spcPct val="90000"/>
              </a:lnSpc>
              <a:spcBef>
                <a:spcPts val="2000"/>
              </a:spcBef>
              <a:spcAft>
                <a:spcPts val="0"/>
              </a:spcAft>
              <a:buClr>
                <a:srgbClr val="888888"/>
              </a:buClr>
              <a:buSzPts val="6400"/>
              <a:buFont typeface="Arial"/>
              <a:buNone/>
              <a:defRPr sz="6400" b="0" i="0" u="none" strike="noStrike" cap="none">
                <a:solidFill>
                  <a:srgbClr val="888888"/>
                </a:solidFill>
                <a:latin typeface="Calibri"/>
                <a:ea typeface="Calibri"/>
                <a:cs typeface="Calibri"/>
                <a:sym typeface="Calibri"/>
              </a:defRPr>
            </a:lvl4pPr>
            <a:lvl5pPr marL="2286000" marR="0" lvl="4" indent="-228600" algn="l">
              <a:lnSpc>
                <a:spcPct val="90000"/>
              </a:lnSpc>
              <a:spcBef>
                <a:spcPts val="2000"/>
              </a:spcBef>
              <a:spcAft>
                <a:spcPts val="0"/>
              </a:spcAft>
              <a:buClr>
                <a:srgbClr val="888888"/>
              </a:buClr>
              <a:buSzPts val="6400"/>
              <a:buFont typeface="Arial"/>
              <a:buNone/>
              <a:defRPr sz="6400" b="0" i="0" u="none" strike="noStrike" cap="none">
                <a:solidFill>
                  <a:srgbClr val="888888"/>
                </a:solidFill>
                <a:latin typeface="Calibri"/>
                <a:ea typeface="Calibri"/>
                <a:cs typeface="Calibri"/>
                <a:sym typeface="Calibri"/>
              </a:defRPr>
            </a:lvl5pPr>
            <a:lvl6pPr marL="2743200" marR="0" lvl="5" indent="-228600" algn="l">
              <a:lnSpc>
                <a:spcPct val="90000"/>
              </a:lnSpc>
              <a:spcBef>
                <a:spcPts val="2000"/>
              </a:spcBef>
              <a:spcAft>
                <a:spcPts val="0"/>
              </a:spcAft>
              <a:buClr>
                <a:srgbClr val="888888"/>
              </a:buClr>
              <a:buSzPts val="6400"/>
              <a:buFont typeface="Arial"/>
              <a:buNone/>
              <a:defRPr sz="6400" b="0" i="0" u="none" strike="noStrike" cap="none">
                <a:solidFill>
                  <a:srgbClr val="888888"/>
                </a:solidFill>
                <a:latin typeface="Calibri"/>
                <a:ea typeface="Calibri"/>
                <a:cs typeface="Calibri"/>
                <a:sym typeface="Calibri"/>
              </a:defRPr>
            </a:lvl6pPr>
            <a:lvl7pPr marL="3200400" marR="0" lvl="6" indent="-228600" algn="l">
              <a:lnSpc>
                <a:spcPct val="90000"/>
              </a:lnSpc>
              <a:spcBef>
                <a:spcPts val="2000"/>
              </a:spcBef>
              <a:spcAft>
                <a:spcPts val="0"/>
              </a:spcAft>
              <a:buClr>
                <a:srgbClr val="888888"/>
              </a:buClr>
              <a:buSzPts val="6400"/>
              <a:buFont typeface="Arial"/>
              <a:buNone/>
              <a:defRPr sz="6400" b="0" i="0" u="none" strike="noStrike" cap="none">
                <a:solidFill>
                  <a:srgbClr val="888888"/>
                </a:solidFill>
                <a:latin typeface="Calibri"/>
                <a:ea typeface="Calibri"/>
                <a:cs typeface="Calibri"/>
                <a:sym typeface="Calibri"/>
              </a:defRPr>
            </a:lvl7pPr>
            <a:lvl8pPr marL="3657600" marR="0" lvl="7" indent="-228600" algn="l">
              <a:lnSpc>
                <a:spcPct val="90000"/>
              </a:lnSpc>
              <a:spcBef>
                <a:spcPts val="2000"/>
              </a:spcBef>
              <a:spcAft>
                <a:spcPts val="0"/>
              </a:spcAft>
              <a:buClr>
                <a:srgbClr val="888888"/>
              </a:buClr>
              <a:buSzPts val="6400"/>
              <a:buFont typeface="Arial"/>
              <a:buNone/>
              <a:defRPr sz="6400" b="0" i="0" u="none" strike="noStrike" cap="none">
                <a:solidFill>
                  <a:srgbClr val="888888"/>
                </a:solidFill>
                <a:latin typeface="Calibri"/>
                <a:ea typeface="Calibri"/>
                <a:cs typeface="Calibri"/>
                <a:sym typeface="Calibri"/>
              </a:defRPr>
            </a:lvl8pPr>
            <a:lvl9pPr marL="4114800" marR="0" lvl="8" indent="-228600" algn="l">
              <a:lnSpc>
                <a:spcPct val="90000"/>
              </a:lnSpc>
              <a:spcBef>
                <a:spcPts val="2000"/>
              </a:spcBef>
              <a:spcAft>
                <a:spcPts val="0"/>
              </a:spcAft>
              <a:buClr>
                <a:srgbClr val="888888"/>
              </a:buClr>
              <a:buSzPts val="6400"/>
              <a:buFont typeface="Arial"/>
              <a:buNone/>
              <a:defRPr sz="6400" b="0" i="0" u="none" strike="noStrike" cap="none">
                <a:solidFill>
                  <a:srgbClr val="888888"/>
                </a:solidFill>
                <a:latin typeface="Calibri"/>
                <a:ea typeface="Calibri"/>
                <a:cs typeface="Calibri"/>
                <a:sym typeface="Calibri"/>
              </a:defRPr>
            </a:lvl9pPr>
          </a:lstStyle>
          <a:p>
            <a:endParaRPr/>
          </a:p>
        </p:txBody>
      </p:sp>
      <p:sp>
        <p:nvSpPr>
          <p:cNvPr id="20" name="Google Shape;20;p4"/>
          <p:cNvSpPr txBox="1">
            <a:spLocks noGrp="1"/>
          </p:cNvSpPr>
          <p:nvPr>
            <p:ph type="dt" idx="10"/>
          </p:nvPr>
        </p:nvSpPr>
        <p:spPr>
          <a:xfrm>
            <a:off x="2514600" y="25425406"/>
            <a:ext cx="8229600" cy="1460500"/>
          </a:xfrm>
          <a:prstGeom prst="rect">
            <a:avLst/>
          </a:prstGeom>
          <a:noFill/>
          <a:ln>
            <a:noFill/>
          </a:ln>
        </p:spPr>
        <p:txBody>
          <a:bodyPr spcFirstLastPara="1" wrap="square" lIns="91425" tIns="91425" rIns="91425" bIns="91425" anchor="ctr" anchorCtr="0">
            <a:noAutofit/>
          </a:bodyPr>
          <a:lstStyle>
            <a:lvl1pPr marR="0" lvl="0" algn="l">
              <a:lnSpc>
                <a:spcPct val="100000"/>
              </a:lnSpc>
              <a:spcBef>
                <a:spcPts val="0"/>
              </a:spcBef>
              <a:spcAft>
                <a:spcPts val="0"/>
              </a:spcAft>
              <a:buClr>
                <a:srgbClr val="888888"/>
              </a:buClr>
              <a:buSzPts val="4800"/>
              <a:buFont typeface="Calibri"/>
              <a:buNone/>
              <a:defRPr sz="4800">
                <a:solidFill>
                  <a:srgbClr val="888888"/>
                </a:solidFill>
                <a:latin typeface="Calibri"/>
                <a:ea typeface="Calibri"/>
                <a:cs typeface="Calibri"/>
                <a:sym typeface="Calibri"/>
              </a:defRPr>
            </a:lvl1pPr>
            <a:lvl2pPr marR="0" lvl="1" algn="l">
              <a:lnSpc>
                <a:spcPct val="100000"/>
              </a:lnSpc>
              <a:spcBef>
                <a:spcPts val="0"/>
              </a:spcBef>
              <a:spcAft>
                <a:spcPts val="0"/>
              </a:spcAft>
              <a:buClr>
                <a:schemeClr val="dk1"/>
              </a:buClr>
              <a:buSzPts val="6048"/>
              <a:buFont typeface="Calibri"/>
              <a:buNone/>
              <a:defRPr sz="6048" b="0" i="0" u="none" strike="noStrike" cap="none">
                <a:solidFill>
                  <a:schemeClr val="dk1"/>
                </a:solidFill>
                <a:latin typeface="Calibri"/>
                <a:ea typeface="Calibri"/>
                <a:cs typeface="Calibri"/>
                <a:sym typeface="Calibri"/>
              </a:defRPr>
            </a:lvl2pPr>
            <a:lvl3pPr marR="0" lvl="2" algn="l">
              <a:lnSpc>
                <a:spcPct val="100000"/>
              </a:lnSpc>
              <a:spcBef>
                <a:spcPts val="0"/>
              </a:spcBef>
              <a:spcAft>
                <a:spcPts val="0"/>
              </a:spcAft>
              <a:buClr>
                <a:schemeClr val="dk1"/>
              </a:buClr>
              <a:buSzPts val="6048"/>
              <a:buFont typeface="Calibri"/>
              <a:buNone/>
              <a:defRPr sz="6048" b="0" i="0" u="none" strike="noStrike" cap="none">
                <a:solidFill>
                  <a:schemeClr val="dk1"/>
                </a:solidFill>
                <a:latin typeface="Calibri"/>
                <a:ea typeface="Calibri"/>
                <a:cs typeface="Calibri"/>
                <a:sym typeface="Calibri"/>
              </a:defRPr>
            </a:lvl3pPr>
            <a:lvl4pPr marR="0" lvl="3" algn="l">
              <a:lnSpc>
                <a:spcPct val="100000"/>
              </a:lnSpc>
              <a:spcBef>
                <a:spcPts val="0"/>
              </a:spcBef>
              <a:spcAft>
                <a:spcPts val="0"/>
              </a:spcAft>
              <a:buClr>
                <a:schemeClr val="dk1"/>
              </a:buClr>
              <a:buSzPts val="6048"/>
              <a:buFont typeface="Calibri"/>
              <a:buNone/>
              <a:defRPr sz="6048" b="0" i="0" u="none" strike="noStrike" cap="none">
                <a:solidFill>
                  <a:schemeClr val="dk1"/>
                </a:solidFill>
                <a:latin typeface="Calibri"/>
                <a:ea typeface="Calibri"/>
                <a:cs typeface="Calibri"/>
                <a:sym typeface="Calibri"/>
              </a:defRPr>
            </a:lvl4pPr>
            <a:lvl5pPr marR="0" lvl="4" algn="l">
              <a:lnSpc>
                <a:spcPct val="100000"/>
              </a:lnSpc>
              <a:spcBef>
                <a:spcPts val="0"/>
              </a:spcBef>
              <a:spcAft>
                <a:spcPts val="0"/>
              </a:spcAft>
              <a:buClr>
                <a:schemeClr val="dk1"/>
              </a:buClr>
              <a:buSzPts val="6048"/>
              <a:buFont typeface="Calibri"/>
              <a:buNone/>
              <a:defRPr sz="6048" b="0" i="0" u="none" strike="noStrike" cap="none">
                <a:solidFill>
                  <a:schemeClr val="dk1"/>
                </a:solidFill>
                <a:latin typeface="Calibri"/>
                <a:ea typeface="Calibri"/>
                <a:cs typeface="Calibri"/>
                <a:sym typeface="Calibri"/>
              </a:defRPr>
            </a:lvl5pPr>
            <a:lvl6pPr marR="0" lvl="5" algn="l">
              <a:lnSpc>
                <a:spcPct val="100000"/>
              </a:lnSpc>
              <a:spcBef>
                <a:spcPts val="0"/>
              </a:spcBef>
              <a:spcAft>
                <a:spcPts val="0"/>
              </a:spcAft>
              <a:buClr>
                <a:schemeClr val="dk1"/>
              </a:buClr>
              <a:buSzPts val="6048"/>
              <a:buFont typeface="Calibri"/>
              <a:buNone/>
              <a:defRPr sz="6048" b="0" i="0" u="none" strike="noStrike" cap="none">
                <a:solidFill>
                  <a:schemeClr val="dk1"/>
                </a:solidFill>
                <a:latin typeface="Calibri"/>
                <a:ea typeface="Calibri"/>
                <a:cs typeface="Calibri"/>
                <a:sym typeface="Calibri"/>
              </a:defRPr>
            </a:lvl6pPr>
            <a:lvl7pPr marR="0" lvl="6" algn="l">
              <a:lnSpc>
                <a:spcPct val="100000"/>
              </a:lnSpc>
              <a:spcBef>
                <a:spcPts val="0"/>
              </a:spcBef>
              <a:spcAft>
                <a:spcPts val="0"/>
              </a:spcAft>
              <a:buClr>
                <a:schemeClr val="dk1"/>
              </a:buClr>
              <a:buSzPts val="6048"/>
              <a:buFont typeface="Calibri"/>
              <a:buNone/>
              <a:defRPr sz="6048" b="0" i="0" u="none" strike="noStrike" cap="none">
                <a:solidFill>
                  <a:schemeClr val="dk1"/>
                </a:solidFill>
                <a:latin typeface="Calibri"/>
                <a:ea typeface="Calibri"/>
                <a:cs typeface="Calibri"/>
                <a:sym typeface="Calibri"/>
              </a:defRPr>
            </a:lvl7pPr>
            <a:lvl8pPr marR="0" lvl="7" algn="l">
              <a:lnSpc>
                <a:spcPct val="100000"/>
              </a:lnSpc>
              <a:spcBef>
                <a:spcPts val="0"/>
              </a:spcBef>
              <a:spcAft>
                <a:spcPts val="0"/>
              </a:spcAft>
              <a:buClr>
                <a:schemeClr val="dk1"/>
              </a:buClr>
              <a:buSzPts val="6048"/>
              <a:buFont typeface="Calibri"/>
              <a:buNone/>
              <a:defRPr sz="6048" b="0" i="0" u="none" strike="noStrike" cap="none">
                <a:solidFill>
                  <a:schemeClr val="dk1"/>
                </a:solidFill>
                <a:latin typeface="Calibri"/>
                <a:ea typeface="Calibri"/>
                <a:cs typeface="Calibri"/>
                <a:sym typeface="Calibri"/>
              </a:defRPr>
            </a:lvl8pPr>
            <a:lvl9pPr marR="0" lvl="8" algn="l">
              <a:lnSpc>
                <a:spcPct val="100000"/>
              </a:lnSpc>
              <a:spcBef>
                <a:spcPts val="0"/>
              </a:spcBef>
              <a:spcAft>
                <a:spcPts val="0"/>
              </a:spcAft>
              <a:buClr>
                <a:schemeClr val="dk1"/>
              </a:buClr>
              <a:buSzPts val="6048"/>
              <a:buFont typeface="Calibri"/>
              <a:buNone/>
              <a:defRPr sz="6048" b="0" i="0" u="none" strike="noStrike" cap="none">
                <a:solidFill>
                  <a:schemeClr val="dk1"/>
                </a:solidFill>
                <a:latin typeface="Calibri"/>
                <a:ea typeface="Calibri"/>
                <a:cs typeface="Calibri"/>
                <a:sym typeface="Calibri"/>
              </a:defRPr>
            </a:lvl9pPr>
          </a:lstStyle>
          <a:p>
            <a:endParaRPr/>
          </a:p>
        </p:txBody>
      </p:sp>
      <p:sp>
        <p:nvSpPr>
          <p:cNvPr id="21" name="Google Shape;21;p4"/>
          <p:cNvSpPr txBox="1">
            <a:spLocks noGrp="1"/>
          </p:cNvSpPr>
          <p:nvPr>
            <p:ph type="ftr" idx="11"/>
          </p:nvPr>
        </p:nvSpPr>
        <p:spPr>
          <a:xfrm>
            <a:off x="12115800" y="25425406"/>
            <a:ext cx="12344400" cy="1460500"/>
          </a:xfrm>
          <a:prstGeom prst="rect">
            <a:avLst/>
          </a:prstGeom>
          <a:noFill/>
          <a:ln>
            <a:noFill/>
          </a:ln>
        </p:spPr>
        <p:txBody>
          <a:bodyPr spcFirstLastPara="1" wrap="square" lIns="91425" tIns="91425" rIns="91425" bIns="91425" anchor="ctr" anchorCtr="0">
            <a:noAutofit/>
          </a:bodyPr>
          <a:lstStyle>
            <a:lvl1pPr marR="0" lvl="0" algn="ctr">
              <a:lnSpc>
                <a:spcPct val="100000"/>
              </a:lnSpc>
              <a:spcBef>
                <a:spcPts val="0"/>
              </a:spcBef>
              <a:spcAft>
                <a:spcPts val="0"/>
              </a:spcAft>
              <a:buClr>
                <a:srgbClr val="888888"/>
              </a:buClr>
              <a:buSzPts val="4800"/>
              <a:buFont typeface="Calibri"/>
              <a:buNone/>
              <a:defRPr sz="4800">
                <a:solidFill>
                  <a:srgbClr val="888888"/>
                </a:solidFill>
                <a:latin typeface="Calibri"/>
                <a:ea typeface="Calibri"/>
                <a:cs typeface="Calibri"/>
                <a:sym typeface="Calibri"/>
              </a:defRPr>
            </a:lvl1pPr>
            <a:lvl2pPr marR="0" lvl="1" algn="l">
              <a:lnSpc>
                <a:spcPct val="100000"/>
              </a:lnSpc>
              <a:spcBef>
                <a:spcPts val="0"/>
              </a:spcBef>
              <a:spcAft>
                <a:spcPts val="0"/>
              </a:spcAft>
              <a:buClr>
                <a:schemeClr val="dk1"/>
              </a:buClr>
              <a:buSzPts val="6048"/>
              <a:buFont typeface="Calibri"/>
              <a:buNone/>
              <a:defRPr sz="6048" b="0" i="0" u="none" strike="noStrike" cap="none">
                <a:solidFill>
                  <a:schemeClr val="dk1"/>
                </a:solidFill>
                <a:latin typeface="Calibri"/>
                <a:ea typeface="Calibri"/>
                <a:cs typeface="Calibri"/>
                <a:sym typeface="Calibri"/>
              </a:defRPr>
            </a:lvl2pPr>
            <a:lvl3pPr marR="0" lvl="2" algn="l">
              <a:lnSpc>
                <a:spcPct val="100000"/>
              </a:lnSpc>
              <a:spcBef>
                <a:spcPts val="0"/>
              </a:spcBef>
              <a:spcAft>
                <a:spcPts val="0"/>
              </a:spcAft>
              <a:buClr>
                <a:schemeClr val="dk1"/>
              </a:buClr>
              <a:buSzPts val="6048"/>
              <a:buFont typeface="Calibri"/>
              <a:buNone/>
              <a:defRPr sz="6048" b="0" i="0" u="none" strike="noStrike" cap="none">
                <a:solidFill>
                  <a:schemeClr val="dk1"/>
                </a:solidFill>
                <a:latin typeface="Calibri"/>
                <a:ea typeface="Calibri"/>
                <a:cs typeface="Calibri"/>
                <a:sym typeface="Calibri"/>
              </a:defRPr>
            </a:lvl3pPr>
            <a:lvl4pPr marR="0" lvl="3" algn="l">
              <a:lnSpc>
                <a:spcPct val="100000"/>
              </a:lnSpc>
              <a:spcBef>
                <a:spcPts val="0"/>
              </a:spcBef>
              <a:spcAft>
                <a:spcPts val="0"/>
              </a:spcAft>
              <a:buClr>
                <a:schemeClr val="dk1"/>
              </a:buClr>
              <a:buSzPts val="6048"/>
              <a:buFont typeface="Calibri"/>
              <a:buNone/>
              <a:defRPr sz="6048" b="0" i="0" u="none" strike="noStrike" cap="none">
                <a:solidFill>
                  <a:schemeClr val="dk1"/>
                </a:solidFill>
                <a:latin typeface="Calibri"/>
                <a:ea typeface="Calibri"/>
                <a:cs typeface="Calibri"/>
                <a:sym typeface="Calibri"/>
              </a:defRPr>
            </a:lvl4pPr>
            <a:lvl5pPr marR="0" lvl="4" algn="l">
              <a:lnSpc>
                <a:spcPct val="100000"/>
              </a:lnSpc>
              <a:spcBef>
                <a:spcPts val="0"/>
              </a:spcBef>
              <a:spcAft>
                <a:spcPts val="0"/>
              </a:spcAft>
              <a:buClr>
                <a:schemeClr val="dk1"/>
              </a:buClr>
              <a:buSzPts val="6048"/>
              <a:buFont typeface="Calibri"/>
              <a:buNone/>
              <a:defRPr sz="6048" b="0" i="0" u="none" strike="noStrike" cap="none">
                <a:solidFill>
                  <a:schemeClr val="dk1"/>
                </a:solidFill>
                <a:latin typeface="Calibri"/>
                <a:ea typeface="Calibri"/>
                <a:cs typeface="Calibri"/>
                <a:sym typeface="Calibri"/>
              </a:defRPr>
            </a:lvl5pPr>
            <a:lvl6pPr marR="0" lvl="5" algn="l">
              <a:lnSpc>
                <a:spcPct val="100000"/>
              </a:lnSpc>
              <a:spcBef>
                <a:spcPts val="0"/>
              </a:spcBef>
              <a:spcAft>
                <a:spcPts val="0"/>
              </a:spcAft>
              <a:buClr>
                <a:schemeClr val="dk1"/>
              </a:buClr>
              <a:buSzPts val="6048"/>
              <a:buFont typeface="Calibri"/>
              <a:buNone/>
              <a:defRPr sz="6048" b="0" i="0" u="none" strike="noStrike" cap="none">
                <a:solidFill>
                  <a:schemeClr val="dk1"/>
                </a:solidFill>
                <a:latin typeface="Calibri"/>
                <a:ea typeface="Calibri"/>
                <a:cs typeface="Calibri"/>
                <a:sym typeface="Calibri"/>
              </a:defRPr>
            </a:lvl6pPr>
            <a:lvl7pPr marR="0" lvl="6" algn="l">
              <a:lnSpc>
                <a:spcPct val="100000"/>
              </a:lnSpc>
              <a:spcBef>
                <a:spcPts val="0"/>
              </a:spcBef>
              <a:spcAft>
                <a:spcPts val="0"/>
              </a:spcAft>
              <a:buClr>
                <a:schemeClr val="dk1"/>
              </a:buClr>
              <a:buSzPts val="6048"/>
              <a:buFont typeface="Calibri"/>
              <a:buNone/>
              <a:defRPr sz="6048" b="0" i="0" u="none" strike="noStrike" cap="none">
                <a:solidFill>
                  <a:schemeClr val="dk1"/>
                </a:solidFill>
                <a:latin typeface="Calibri"/>
                <a:ea typeface="Calibri"/>
                <a:cs typeface="Calibri"/>
                <a:sym typeface="Calibri"/>
              </a:defRPr>
            </a:lvl7pPr>
            <a:lvl8pPr marR="0" lvl="7" algn="l">
              <a:lnSpc>
                <a:spcPct val="100000"/>
              </a:lnSpc>
              <a:spcBef>
                <a:spcPts val="0"/>
              </a:spcBef>
              <a:spcAft>
                <a:spcPts val="0"/>
              </a:spcAft>
              <a:buClr>
                <a:schemeClr val="dk1"/>
              </a:buClr>
              <a:buSzPts val="6048"/>
              <a:buFont typeface="Calibri"/>
              <a:buNone/>
              <a:defRPr sz="6048" b="0" i="0" u="none" strike="noStrike" cap="none">
                <a:solidFill>
                  <a:schemeClr val="dk1"/>
                </a:solidFill>
                <a:latin typeface="Calibri"/>
                <a:ea typeface="Calibri"/>
                <a:cs typeface="Calibri"/>
                <a:sym typeface="Calibri"/>
              </a:defRPr>
            </a:lvl8pPr>
            <a:lvl9pPr marR="0" lvl="8" algn="l">
              <a:lnSpc>
                <a:spcPct val="100000"/>
              </a:lnSpc>
              <a:spcBef>
                <a:spcPts val="0"/>
              </a:spcBef>
              <a:spcAft>
                <a:spcPts val="0"/>
              </a:spcAft>
              <a:buClr>
                <a:schemeClr val="dk1"/>
              </a:buClr>
              <a:buSzPts val="6048"/>
              <a:buFont typeface="Calibri"/>
              <a:buNone/>
              <a:defRPr sz="6048" b="0" i="0" u="none" strike="noStrike" cap="none">
                <a:solidFill>
                  <a:schemeClr val="dk1"/>
                </a:solidFill>
                <a:latin typeface="Calibri"/>
                <a:ea typeface="Calibri"/>
                <a:cs typeface="Calibri"/>
                <a:sym typeface="Calibri"/>
              </a:defRPr>
            </a:lvl9pPr>
          </a:lstStyle>
          <a:p>
            <a:endParaRPr/>
          </a:p>
        </p:txBody>
      </p:sp>
      <p:sp>
        <p:nvSpPr>
          <p:cNvPr id="22" name="Google Shape;22;p4"/>
          <p:cNvSpPr txBox="1">
            <a:spLocks noGrp="1"/>
          </p:cNvSpPr>
          <p:nvPr>
            <p:ph type="sldNum" idx="12"/>
          </p:nvPr>
        </p:nvSpPr>
        <p:spPr>
          <a:xfrm>
            <a:off x="25831800" y="25425406"/>
            <a:ext cx="8229600" cy="1460500"/>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888888"/>
              </a:buClr>
              <a:buSzPts val="1200"/>
              <a:buFont typeface="Calibri"/>
              <a:buNone/>
              <a:defRPr sz="4800">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888888"/>
              </a:buClr>
              <a:buSzPts val="1200"/>
              <a:buFont typeface="Calibri"/>
              <a:buNone/>
              <a:defRPr sz="4800">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888888"/>
              </a:buClr>
              <a:buSzPts val="1200"/>
              <a:buFont typeface="Calibri"/>
              <a:buNone/>
              <a:defRPr sz="4800">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888888"/>
              </a:buClr>
              <a:buSzPts val="1200"/>
              <a:buFont typeface="Calibri"/>
              <a:buNone/>
              <a:defRPr sz="4800">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888888"/>
              </a:buClr>
              <a:buSzPts val="1200"/>
              <a:buFont typeface="Calibri"/>
              <a:buNone/>
              <a:defRPr sz="4800">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888888"/>
              </a:buClr>
              <a:buSzPts val="1200"/>
              <a:buFont typeface="Calibri"/>
              <a:buNone/>
              <a:defRPr sz="4800">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888888"/>
              </a:buClr>
              <a:buSzPts val="1200"/>
              <a:buFont typeface="Calibri"/>
              <a:buNone/>
              <a:defRPr sz="4800">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888888"/>
              </a:buClr>
              <a:buSzPts val="1200"/>
              <a:buFont typeface="Calibri"/>
              <a:buNone/>
              <a:defRPr sz="4800">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888888"/>
              </a:buClr>
              <a:buSzPts val="1200"/>
              <a:buFont typeface="Calibri"/>
              <a:buNone/>
              <a:defRPr sz="4800">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Two Content" type="twoObj">
  <p:cSld name="TWO_OBJECTS">
    <p:spTree>
      <p:nvGrpSpPr>
        <p:cNvPr id="1" name="Shape 23"/>
        <p:cNvGrpSpPr/>
        <p:nvPr/>
      </p:nvGrpSpPr>
      <p:grpSpPr>
        <a:xfrm>
          <a:off x="0" y="0"/>
          <a:ext cx="0" cy="0"/>
          <a:chOff x="0" y="0"/>
          <a:chExt cx="0" cy="0"/>
        </a:xfrm>
      </p:grpSpPr>
      <p:sp>
        <p:nvSpPr>
          <p:cNvPr id="24" name="Google Shape;24;p5"/>
          <p:cNvSpPr txBox="1">
            <a:spLocks noGrp="1"/>
          </p:cNvSpPr>
          <p:nvPr>
            <p:ph type="title"/>
          </p:nvPr>
        </p:nvSpPr>
        <p:spPr>
          <a:xfrm>
            <a:off x="2514600" y="1460506"/>
            <a:ext cx="31546801" cy="5302252"/>
          </a:xfrm>
          <a:prstGeom prst="rect">
            <a:avLst/>
          </a:prstGeom>
          <a:noFill/>
          <a:ln>
            <a:noFill/>
          </a:ln>
        </p:spPr>
        <p:txBody>
          <a:bodyPr spcFirstLastPara="1" wrap="square" lIns="91425" tIns="91425" rIns="91425" bIns="91425" anchor="ctr" anchorCtr="0">
            <a:noAutofit/>
          </a:bodyPr>
          <a:lstStyle>
            <a:lvl1pPr marR="0" lvl="0" algn="l">
              <a:lnSpc>
                <a:spcPct val="90000"/>
              </a:lnSpc>
              <a:spcBef>
                <a:spcPts val="0"/>
              </a:spcBef>
              <a:spcAft>
                <a:spcPts val="0"/>
              </a:spcAft>
              <a:buClr>
                <a:schemeClr val="dk1"/>
              </a:buClr>
              <a:buSzPts val="17600"/>
              <a:buFont typeface="Calibri"/>
              <a:buNone/>
              <a:defRPr sz="17600" b="0" i="0" u="none" strike="noStrike" cap="none">
                <a:solidFill>
                  <a:schemeClr val="dk1"/>
                </a:solidFill>
                <a:latin typeface="Calibri"/>
                <a:ea typeface="Calibri"/>
                <a:cs typeface="Calibri"/>
                <a:sym typeface="Calibri"/>
              </a:defRPr>
            </a:lvl1pPr>
            <a:lvl2pPr lvl="1">
              <a:spcBef>
                <a:spcPts val="0"/>
              </a:spcBef>
              <a:spcAft>
                <a:spcPts val="0"/>
              </a:spcAft>
              <a:buSzPts val="1800"/>
              <a:buNone/>
              <a:defRPr sz="1800"/>
            </a:lvl2pPr>
            <a:lvl3pPr lvl="2">
              <a:spcBef>
                <a:spcPts val="0"/>
              </a:spcBef>
              <a:spcAft>
                <a:spcPts val="0"/>
              </a:spcAft>
              <a:buSzPts val="1800"/>
              <a:buNone/>
              <a:defRPr sz="1800"/>
            </a:lvl3pPr>
            <a:lvl4pPr lvl="3">
              <a:spcBef>
                <a:spcPts val="0"/>
              </a:spcBef>
              <a:spcAft>
                <a:spcPts val="0"/>
              </a:spcAft>
              <a:buSzPts val="1800"/>
              <a:buNone/>
              <a:defRPr sz="1800"/>
            </a:lvl4pPr>
            <a:lvl5pPr lvl="4">
              <a:spcBef>
                <a:spcPts val="0"/>
              </a:spcBef>
              <a:spcAft>
                <a:spcPts val="0"/>
              </a:spcAft>
              <a:buSzPts val="1800"/>
              <a:buNone/>
              <a:defRPr sz="1800"/>
            </a:lvl5pPr>
            <a:lvl6pPr lvl="5">
              <a:spcBef>
                <a:spcPts val="0"/>
              </a:spcBef>
              <a:spcAft>
                <a:spcPts val="0"/>
              </a:spcAft>
              <a:buSzPts val="1800"/>
              <a:buNone/>
              <a:defRPr sz="1800"/>
            </a:lvl6pPr>
            <a:lvl7pPr lvl="6">
              <a:spcBef>
                <a:spcPts val="0"/>
              </a:spcBef>
              <a:spcAft>
                <a:spcPts val="0"/>
              </a:spcAft>
              <a:buSzPts val="1800"/>
              <a:buNone/>
              <a:defRPr sz="1800"/>
            </a:lvl7pPr>
            <a:lvl8pPr lvl="7">
              <a:spcBef>
                <a:spcPts val="0"/>
              </a:spcBef>
              <a:spcAft>
                <a:spcPts val="0"/>
              </a:spcAft>
              <a:buSzPts val="1800"/>
              <a:buNone/>
              <a:defRPr sz="1800"/>
            </a:lvl8pPr>
            <a:lvl9pPr lvl="8">
              <a:spcBef>
                <a:spcPts val="0"/>
              </a:spcBef>
              <a:spcAft>
                <a:spcPts val="0"/>
              </a:spcAft>
              <a:buSzPts val="1800"/>
              <a:buNone/>
              <a:defRPr sz="1800"/>
            </a:lvl9pPr>
          </a:lstStyle>
          <a:p>
            <a:endParaRPr/>
          </a:p>
        </p:txBody>
      </p:sp>
      <p:sp>
        <p:nvSpPr>
          <p:cNvPr id="25" name="Google Shape;25;p5"/>
          <p:cNvSpPr txBox="1">
            <a:spLocks noGrp="1"/>
          </p:cNvSpPr>
          <p:nvPr>
            <p:ph type="body" idx="1"/>
          </p:nvPr>
        </p:nvSpPr>
        <p:spPr>
          <a:xfrm>
            <a:off x="2514600" y="7302500"/>
            <a:ext cx="15544800" cy="17405352"/>
          </a:xfrm>
          <a:prstGeom prst="rect">
            <a:avLst/>
          </a:prstGeom>
          <a:noFill/>
          <a:ln>
            <a:noFill/>
          </a:ln>
        </p:spPr>
        <p:txBody>
          <a:bodyPr spcFirstLastPara="1" wrap="square" lIns="91425" tIns="91425" rIns="91425" bIns="91425" anchor="t" anchorCtr="0">
            <a:noAutofit/>
          </a:bodyPr>
          <a:lstStyle>
            <a:lvl1pPr marL="457200" marR="0" lvl="0" indent="-939800" algn="l">
              <a:lnSpc>
                <a:spcPct val="90000"/>
              </a:lnSpc>
              <a:spcBef>
                <a:spcPts val="4000"/>
              </a:spcBef>
              <a:spcAft>
                <a:spcPts val="0"/>
              </a:spcAft>
              <a:buClr>
                <a:schemeClr val="dk1"/>
              </a:buClr>
              <a:buSzPts val="11200"/>
              <a:buFont typeface="Arial"/>
              <a:buChar char="•"/>
              <a:defRPr sz="11200" b="0" i="0" u="none" strike="noStrike" cap="none">
                <a:solidFill>
                  <a:schemeClr val="dk1"/>
                </a:solidFill>
                <a:latin typeface="Calibri"/>
                <a:ea typeface="Calibri"/>
                <a:cs typeface="Calibri"/>
                <a:sym typeface="Calibri"/>
              </a:defRPr>
            </a:lvl1pPr>
            <a:lvl2pPr marL="914400" marR="0" lvl="1" indent="-838200" algn="l">
              <a:lnSpc>
                <a:spcPct val="90000"/>
              </a:lnSpc>
              <a:spcBef>
                <a:spcPts val="2000"/>
              </a:spcBef>
              <a:spcAft>
                <a:spcPts val="0"/>
              </a:spcAft>
              <a:buClr>
                <a:schemeClr val="dk1"/>
              </a:buClr>
              <a:buSzPts val="9600"/>
              <a:buFont typeface="Arial"/>
              <a:buChar char="•"/>
              <a:defRPr sz="9600" b="0" i="0" u="none" strike="noStrike" cap="none">
                <a:solidFill>
                  <a:schemeClr val="dk1"/>
                </a:solidFill>
                <a:latin typeface="Calibri"/>
                <a:ea typeface="Calibri"/>
                <a:cs typeface="Calibri"/>
                <a:sym typeface="Calibri"/>
              </a:defRPr>
            </a:lvl2pPr>
            <a:lvl3pPr marL="1371600" marR="0" lvl="2" indent="-736600" algn="l">
              <a:lnSpc>
                <a:spcPct val="90000"/>
              </a:lnSpc>
              <a:spcBef>
                <a:spcPts val="2000"/>
              </a:spcBef>
              <a:spcAft>
                <a:spcPts val="0"/>
              </a:spcAft>
              <a:buClr>
                <a:schemeClr val="dk1"/>
              </a:buClr>
              <a:buSzPts val="8000"/>
              <a:buFont typeface="Arial"/>
              <a:buChar char="•"/>
              <a:defRPr sz="8000" b="0" i="0" u="none" strike="noStrike" cap="none">
                <a:solidFill>
                  <a:schemeClr val="dk1"/>
                </a:solidFill>
                <a:latin typeface="Calibri"/>
                <a:ea typeface="Calibri"/>
                <a:cs typeface="Calibri"/>
                <a:sym typeface="Calibri"/>
              </a:defRPr>
            </a:lvl3pPr>
            <a:lvl4pPr marL="1828800" marR="0" lvl="3" indent="-685800" algn="l">
              <a:lnSpc>
                <a:spcPct val="90000"/>
              </a:lnSpc>
              <a:spcBef>
                <a:spcPts val="2000"/>
              </a:spcBef>
              <a:spcAft>
                <a:spcPts val="0"/>
              </a:spcAft>
              <a:buClr>
                <a:schemeClr val="dk1"/>
              </a:buClr>
              <a:buSzPts val="7200"/>
              <a:buFont typeface="Arial"/>
              <a:buChar char="•"/>
              <a:defRPr sz="7200" b="0" i="0" u="none" strike="noStrike" cap="none">
                <a:solidFill>
                  <a:schemeClr val="dk1"/>
                </a:solidFill>
                <a:latin typeface="Calibri"/>
                <a:ea typeface="Calibri"/>
                <a:cs typeface="Calibri"/>
                <a:sym typeface="Calibri"/>
              </a:defRPr>
            </a:lvl4pPr>
            <a:lvl5pPr marL="2286000" marR="0" lvl="4" indent="-685800" algn="l">
              <a:lnSpc>
                <a:spcPct val="90000"/>
              </a:lnSpc>
              <a:spcBef>
                <a:spcPts val="2000"/>
              </a:spcBef>
              <a:spcAft>
                <a:spcPts val="0"/>
              </a:spcAft>
              <a:buClr>
                <a:schemeClr val="dk1"/>
              </a:buClr>
              <a:buSzPts val="7200"/>
              <a:buFont typeface="Arial"/>
              <a:buChar char="•"/>
              <a:defRPr sz="7200" b="0" i="0" u="none" strike="noStrike" cap="none">
                <a:solidFill>
                  <a:schemeClr val="dk1"/>
                </a:solidFill>
                <a:latin typeface="Calibri"/>
                <a:ea typeface="Calibri"/>
                <a:cs typeface="Calibri"/>
                <a:sym typeface="Calibri"/>
              </a:defRPr>
            </a:lvl5pPr>
            <a:lvl6pPr marL="2743200" marR="0" lvl="5" indent="-685800" algn="l">
              <a:lnSpc>
                <a:spcPct val="90000"/>
              </a:lnSpc>
              <a:spcBef>
                <a:spcPts val="2000"/>
              </a:spcBef>
              <a:spcAft>
                <a:spcPts val="0"/>
              </a:spcAft>
              <a:buClr>
                <a:schemeClr val="dk1"/>
              </a:buClr>
              <a:buSzPts val="7200"/>
              <a:buFont typeface="Arial"/>
              <a:buChar char="•"/>
              <a:defRPr sz="7200" b="0" i="0" u="none" strike="noStrike" cap="none">
                <a:solidFill>
                  <a:schemeClr val="dk1"/>
                </a:solidFill>
                <a:latin typeface="Calibri"/>
                <a:ea typeface="Calibri"/>
                <a:cs typeface="Calibri"/>
                <a:sym typeface="Calibri"/>
              </a:defRPr>
            </a:lvl6pPr>
            <a:lvl7pPr marL="3200400" marR="0" lvl="6" indent="-685800" algn="l">
              <a:lnSpc>
                <a:spcPct val="90000"/>
              </a:lnSpc>
              <a:spcBef>
                <a:spcPts val="2000"/>
              </a:spcBef>
              <a:spcAft>
                <a:spcPts val="0"/>
              </a:spcAft>
              <a:buClr>
                <a:schemeClr val="dk1"/>
              </a:buClr>
              <a:buSzPts val="7200"/>
              <a:buFont typeface="Arial"/>
              <a:buChar char="•"/>
              <a:defRPr sz="7200" b="0" i="0" u="none" strike="noStrike" cap="none">
                <a:solidFill>
                  <a:schemeClr val="dk1"/>
                </a:solidFill>
                <a:latin typeface="Calibri"/>
                <a:ea typeface="Calibri"/>
                <a:cs typeface="Calibri"/>
                <a:sym typeface="Calibri"/>
              </a:defRPr>
            </a:lvl7pPr>
            <a:lvl8pPr marL="3657600" marR="0" lvl="7" indent="-685800" algn="l">
              <a:lnSpc>
                <a:spcPct val="90000"/>
              </a:lnSpc>
              <a:spcBef>
                <a:spcPts val="2000"/>
              </a:spcBef>
              <a:spcAft>
                <a:spcPts val="0"/>
              </a:spcAft>
              <a:buClr>
                <a:schemeClr val="dk1"/>
              </a:buClr>
              <a:buSzPts val="7200"/>
              <a:buFont typeface="Arial"/>
              <a:buChar char="•"/>
              <a:defRPr sz="7200" b="0" i="0" u="none" strike="noStrike" cap="none">
                <a:solidFill>
                  <a:schemeClr val="dk1"/>
                </a:solidFill>
                <a:latin typeface="Calibri"/>
                <a:ea typeface="Calibri"/>
                <a:cs typeface="Calibri"/>
                <a:sym typeface="Calibri"/>
              </a:defRPr>
            </a:lvl8pPr>
            <a:lvl9pPr marL="4114800" marR="0" lvl="8" indent="-685800" algn="l">
              <a:lnSpc>
                <a:spcPct val="90000"/>
              </a:lnSpc>
              <a:spcBef>
                <a:spcPts val="2000"/>
              </a:spcBef>
              <a:spcAft>
                <a:spcPts val="0"/>
              </a:spcAft>
              <a:buClr>
                <a:schemeClr val="dk1"/>
              </a:buClr>
              <a:buSzPts val="7200"/>
              <a:buFont typeface="Arial"/>
              <a:buChar char="•"/>
              <a:defRPr sz="7200" b="0" i="0" u="none" strike="noStrike" cap="none">
                <a:solidFill>
                  <a:schemeClr val="dk1"/>
                </a:solidFill>
                <a:latin typeface="Calibri"/>
                <a:ea typeface="Calibri"/>
                <a:cs typeface="Calibri"/>
                <a:sym typeface="Calibri"/>
              </a:defRPr>
            </a:lvl9pPr>
          </a:lstStyle>
          <a:p>
            <a:endParaRPr/>
          </a:p>
        </p:txBody>
      </p:sp>
      <p:sp>
        <p:nvSpPr>
          <p:cNvPr id="26" name="Google Shape;26;p5"/>
          <p:cNvSpPr txBox="1">
            <a:spLocks noGrp="1"/>
          </p:cNvSpPr>
          <p:nvPr>
            <p:ph type="body" idx="2"/>
          </p:nvPr>
        </p:nvSpPr>
        <p:spPr>
          <a:xfrm>
            <a:off x="18516600" y="7302500"/>
            <a:ext cx="15544800" cy="17405352"/>
          </a:xfrm>
          <a:prstGeom prst="rect">
            <a:avLst/>
          </a:prstGeom>
          <a:noFill/>
          <a:ln>
            <a:noFill/>
          </a:ln>
        </p:spPr>
        <p:txBody>
          <a:bodyPr spcFirstLastPara="1" wrap="square" lIns="91425" tIns="91425" rIns="91425" bIns="91425" anchor="t" anchorCtr="0">
            <a:noAutofit/>
          </a:bodyPr>
          <a:lstStyle>
            <a:lvl1pPr marL="457200" marR="0" lvl="0" indent="-939800" algn="l">
              <a:lnSpc>
                <a:spcPct val="90000"/>
              </a:lnSpc>
              <a:spcBef>
                <a:spcPts val="4000"/>
              </a:spcBef>
              <a:spcAft>
                <a:spcPts val="0"/>
              </a:spcAft>
              <a:buClr>
                <a:schemeClr val="dk1"/>
              </a:buClr>
              <a:buSzPts val="11200"/>
              <a:buFont typeface="Arial"/>
              <a:buChar char="•"/>
              <a:defRPr sz="11200" b="0" i="0" u="none" strike="noStrike" cap="none">
                <a:solidFill>
                  <a:schemeClr val="dk1"/>
                </a:solidFill>
                <a:latin typeface="Calibri"/>
                <a:ea typeface="Calibri"/>
                <a:cs typeface="Calibri"/>
                <a:sym typeface="Calibri"/>
              </a:defRPr>
            </a:lvl1pPr>
            <a:lvl2pPr marL="914400" marR="0" lvl="1" indent="-838200" algn="l">
              <a:lnSpc>
                <a:spcPct val="90000"/>
              </a:lnSpc>
              <a:spcBef>
                <a:spcPts val="2000"/>
              </a:spcBef>
              <a:spcAft>
                <a:spcPts val="0"/>
              </a:spcAft>
              <a:buClr>
                <a:schemeClr val="dk1"/>
              </a:buClr>
              <a:buSzPts val="9600"/>
              <a:buFont typeface="Arial"/>
              <a:buChar char="•"/>
              <a:defRPr sz="9600" b="0" i="0" u="none" strike="noStrike" cap="none">
                <a:solidFill>
                  <a:schemeClr val="dk1"/>
                </a:solidFill>
                <a:latin typeface="Calibri"/>
                <a:ea typeface="Calibri"/>
                <a:cs typeface="Calibri"/>
                <a:sym typeface="Calibri"/>
              </a:defRPr>
            </a:lvl2pPr>
            <a:lvl3pPr marL="1371600" marR="0" lvl="2" indent="-736600" algn="l">
              <a:lnSpc>
                <a:spcPct val="90000"/>
              </a:lnSpc>
              <a:spcBef>
                <a:spcPts val="2000"/>
              </a:spcBef>
              <a:spcAft>
                <a:spcPts val="0"/>
              </a:spcAft>
              <a:buClr>
                <a:schemeClr val="dk1"/>
              </a:buClr>
              <a:buSzPts val="8000"/>
              <a:buFont typeface="Arial"/>
              <a:buChar char="•"/>
              <a:defRPr sz="8000" b="0" i="0" u="none" strike="noStrike" cap="none">
                <a:solidFill>
                  <a:schemeClr val="dk1"/>
                </a:solidFill>
                <a:latin typeface="Calibri"/>
                <a:ea typeface="Calibri"/>
                <a:cs typeface="Calibri"/>
                <a:sym typeface="Calibri"/>
              </a:defRPr>
            </a:lvl3pPr>
            <a:lvl4pPr marL="1828800" marR="0" lvl="3" indent="-685800" algn="l">
              <a:lnSpc>
                <a:spcPct val="90000"/>
              </a:lnSpc>
              <a:spcBef>
                <a:spcPts val="2000"/>
              </a:spcBef>
              <a:spcAft>
                <a:spcPts val="0"/>
              </a:spcAft>
              <a:buClr>
                <a:schemeClr val="dk1"/>
              </a:buClr>
              <a:buSzPts val="7200"/>
              <a:buFont typeface="Arial"/>
              <a:buChar char="•"/>
              <a:defRPr sz="7200" b="0" i="0" u="none" strike="noStrike" cap="none">
                <a:solidFill>
                  <a:schemeClr val="dk1"/>
                </a:solidFill>
                <a:latin typeface="Calibri"/>
                <a:ea typeface="Calibri"/>
                <a:cs typeface="Calibri"/>
                <a:sym typeface="Calibri"/>
              </a:defRPr>
            </a:lvl4pPr>
            <a:lvl5pPr marL="2286000" marR="0" lvl="4" indent="-685800" algn="l">
              <a:lnSpc>
                <a:spcPct val="90000"/>
              </a:lnSpc>
              <a:spcBef>
                <a:spcPts val="2000"/>
              </a:spcBef>
              <a:spcAft>
                <a:spcPts val="0"/>
              </a:spcAft>
              <a:buClr>
                <a:schemeClr val="dk1"/>
              </a:buClr>
              <a:buSzPts val="7200"/>
              <a:buFont typeface="Arial"/>
              <a:buChar char="•"/>
              <a:defRPr sz="7200" b="0" i="0" u="none" strike="noStrike" cap="none">
                <a:solidFill>
                  <a:schemeClr val="dk1"/>
                </a:solidFill>
                <a:latin typeface="Calibri"/>
                <a:ea typeface="Calibri"/>
                <a:cs typeface="Calibri"/>
                <a:sym typeface="Calibri"/>
              </a:defRPr>
            </a:lvl5pPr>
            <a:lvl6pPr marL="2743200" marR="0" lvl="5" indent="-685800" algn="l">
              <a:lnSpc>
                <a:spcPct val="90000"/>
              </a:lnSpc>
              <a:spcBef>
                <a:spcPts val="2000"/>
              </a:spcBef>
              <a:spcAft>
                <a:spcPts val="0"/>
              </a:spcAft>
              <a:buClr>
                <a:schemeClr val="dk1"/>
              </a:buClr>
              <a:buSzPts val="7200"/>
              <a:buFont typeface="Arial"/>
              <a:buChar char="•"/>
              <a:defRPr sz="7200" b="0" i="0" u="none" strike="noStrike" cap="none">
                <a:solidFill>
                  <a:schemeClr val="dk1"/>
                </a:solidFill>
                <a:latin typeface="Calibri"/>
                <a:ea typeface="Calibri"/>
                <a:cs typeface="Calibri"/>
                <a:sym typeface="Calibri"/>
              </a:defRPr>
            </a:lvl6pPr>
            <a:lvl7pPr marL="3200400" marR="0" lvl="6" indent="-685800" algn="l">
              <a:lnSpc>
                <a:spcPct val="90000"/>
              </a:lnSpc>
              <a:spcBef>
                <a:spcPts val="2000"/>
              </a:spcBef>
              <a:spcAft>
                <a:spcPts val="0"/>
              </a:spcAft>
              <a:buClr>
                <a:schemeClr val="dk1"/>
              </a:buClr>
              <a:buSzPts val="7200"/>
              <a:buFont typeface="Arial"/>
              <a:buChar char="•"/>
              <a:defRPr sz="7200" b="0" i="0" u="none" strike="noStrike" cap="none">
                <a:solidFill>
                  <a:schemeClr val="dk1"/>
                </a:solidFill>
                <a:latin typeface="Calibri"/>
                <a:ea typeface="Calibri"/>
                <a:cs typeface="Calibri"/>
                <a:sym typeface="Calibri"/>
              </a:defRPr>
            </a:lvl7pPr>
            <a:lvl8pPr marL="3657600" marR="0" lvl="7" indent="-685800" algn="l">
              <a:lnSpc>
                <a:spcPct val="90000"/>
              </a:lnSpc>
              <a:spcBef>
                <a:spcPts val="2000"/>
              </a:spcBef>
              <a:spcAft>
                <a:spcPts val="0"/>
              </a:spcAft>
              <a:buClr>
                <a:schemeClr val="dk1"/>
              </a:buClr>
              <a:buSzPts val="7200"/>
              <a:buFont typeface="Arial"/>
              <a:buChar char="•"/>
              <a:defRPr sz="7200" b="0" i="0" u="none" strike="noStrike" cap="none">
                <a:solidFill>
                  <a:schemeClr val="dk1"/>
                </a:solidFill>
                <a:latin typeface="Calibri"/>
                <a:ea typeface="Calibri"/>
                <a:cs typeface="Calibri"/>
                <a:sym typeface="Calibri"/>
              </a:defRPr>
            </a:lvl8pPr>
            <a:lvl9pPr marL="4114800" marR="0" lvl="8" indent="-685800" algn="l">
              <a:lnSpc>
                <a:spcPct val="90000"/>
              </a:lnSpc>
              <a:spcBef>
                <a:spcPts val="2000"/>
              </a:spcBef>
              <a:spcAft>
                <a:spcPts val="0"/>
              </a:spcAft>
              <a:buClr>
                <a:schemeClr val="dk1"/>
              </a:buClr>
              <a:buSzPts val="7200"/>
              <a:buFont typeface="Arial"/>
              <a:buChar char="•"/>
              <a:defRPr sz="7200" b="0" i="0" u="none" strike="noStrike" cap="none">
                <a:solidFill>
                  <a:schemeClr val="dk1"/>
                </a:solidFill>
                <a:latin typeface="Calibri"/>
                <a:ea typeface="Calibri"/>
                <a:cs typeface="Calibri"/>
                <a:sym typeface="Calibri"/>
              </a:defRPr>
            </a:lvl9pPr>
          </a:lstStyle>
          <a:p>
            <a:endParaRPr/>
          </a:p>
        </p:txBody>
      </p:sp>
      <p:sp>
        <p:nvSpPr>
          <p:cNvPr id="27" name="Google Shape;27;p5"/>
          <p:cNvSpPr txBox="1">
            <a:spLocks noGrp="1"/>
          </p:cNvSpPr>
          <p:nvPr>
            <p:ph type="dt" idx="10"/>
          </p:nvPr>
        </p:nvSpPr>
        <p:spPr>
          <a:xfrm>
            <a:off x="2514600" y="25425406"/>
            <a:ext cx="8229600" cy="1460500"/>
          </a:xfrm>
          <a:prstGeom prst="rect">
            <a:avLst/>
          </a:prstGeom>
          <a:noFill/>
          <a:ln>
            <a:noFill/>
          </a:ln>
        </p:spPr>
        <p:txBody>
          <a:bodyPr spcFirstLastPara="1" wrap="square" lIns="91425" tIns="91425" rIns="91425" bIns="91425" anchor="ctr" anchorCtr="0">
            <a:noAutofit/>
          </a:bodyPr>
          <a:lstStyle>
            <a:lvl1pPr marR="0" lvl="0" algn="l">
              <a:lnSpc>
                <a:spcPct val="100000"/>
              </a:lnSpc>
              <a:spcBef>
                <a:spcPts val="0"/>
              </a:spcBef>
              <a:spcAft>
                <a:spcPts val="0"/>
              </a:spcAft>
              <a:buClr>
                <a:srgbClr val="888888"/>
              </a:buClr>
              <a:buSzPts val="4800"/>
              <a:buFont typeface="Calibri"/>
              <a:buNone/>
              <a:defRPr sz="4800">
                <a:solidFill>
                  <a:srgbClr val="888888"/>
                </a:solidFill>
                <a:latin typeface="Calibri"/>
                <a:ea typeface="Calibri"/>
                <a:cs typeface="Calibri"/>
                <a:sym typeface="Calibri"/>
              </a:defRPr>
            </a:lvl1pPr>
            <a:lvl2pPr marR="0" lvl="1" algn="l">
              <a:lnSpc>
                <a:spcPct val="100000"/>
              </a:lnSpc>
              <a:spcBef>
                <a:spcPts val="0"/>
              </a:spcBef>
              <a:spcAft>
                <a:spcPts val="0"/>
              </a:spcAft>
              <a:buClr>
                <a:schemeClr val="dk1"/>
              </a:buClr>
              <a:buSzPts val="6048"/>
              <a:buFont typeface="Calibri"/>
              <a:buNone/>
              <a:defRPr sz="6048" b="0" i="0" u="none" strike="noStrike" cap="none">
                <a:solidFill>
                  <a:schemeClr val="dk1"/>
                </a:solidFill>
                <a:latin typeface="Calibri"/>
                <a:ea typeface="Calibri"/>
                <a:cs typeface="Calibri"/>
                <a:sym typeface="Calibri"/>
              </a:defRPr>
            </a:lvl2pPr>
            <a:lvl3pPr marR="0" lvl="2" algn="l">
              <a:lnSpc>
                <a:spcPct val="100000"/>
              </a:lnSpc>
              <a:spcBef>
                <a:spcPts val="0"/>
              </a:spcBef>
              <a:spcAft>
                <a:spcPts val="0"/>
              </a:spcAft>
              <a:buClr>
                <a:schemeClr val="dk1"/>
              </a:buClr>
              <a:buSzPts val="6048"/>
              <a:buFont typeface="Calibri"/>
              <a:buNone/>
              <a:defRPr sz="6048" b="0" i="0" u="none" strike="noStrike" cap="none">
                <a:solidFill>
                  <a:schemeClr val="dk1"/>
                </a:solidFill>
                <a:latin typeface="Calibri"/>
                <a:ea typeface="Calibri"/>
                <a:cs typeface="Calibri"/>
                <a:sym typeface="Calibri"/>
              </a:defRPr>
            </a:lvl3pPr>
            <a:lvl4pPr marR="0" lvl="3" algn="l">
              <a:lnSpc>
                <a:spcPct val="100000"/>
              </a:lnSpc>
              <a:spcBef>
                <a:spcPts val="0"/>
              </a:spcBef>
              <a:spcAft>
                <a:spcPts val="0"/>
              </a:spcAft>
              <a:buClr>
                <a:schemeClr val="dk1"/>
              </a:buClr>
              <a:buSzPts val="6048"/>
              <a:buFont typeface="Calibri"/>
              <a:buNone/>
              <a:defRPr sz="6048" b="0" i="0" u="none" strike="noStrike" cap="none">
                <a:solidFill>
                  <a:schemeClr val="dk1"/>
                </a:solidFill>
                <a:latin typeface="Calibri"/>
                <a:ea typeface="Calibri"/>
                <a:cs typeface="Calibri"/>
                <a:sym typeface="Calibri"/>
              </a:defRPr>
            </a:lvl4pPr>
            <a:lvl5pPr marR="0" lvl="4" algn="l">
              <a:lnSpc>
                <a:spcPct val="100000"/>
              </a:lnSpc>
              <a:spcBef>
                <a:spcPts val="0"/>
              </a:spcBef>
              <a:spcAft>
                <a:spcPts val="0"/>
              </a:spcAft>
              <a:buClr>
                <a:schemeClr val="dk1"/>
              </a:buClr>
              <a:buSzPts val="6048"/>
              <a:buFont typeface="Calibri"/>
              <a:buNone/>
              <a:defRPr sz="6048" b="0" i="0" u="none" strike="noStrike" cap="none">
                <a:solidFill>
                  <a:schemeClr val="dk1"/>
                </a:solidFill>
                <a:latin typeface="Calibri"/>
                <a:ea typeface="Calibri"/>
                <a:cs typeface="Calibri"/>
                <a:sym typeface="Calibri"/>
              </a:defRPr>
            </a:lvl5pPr>
            <a:lvl6pPr marR="0" lvl="5" algn="l">
              <a:lnSpc>
                <a:spcPct val="100000"/>
              </a:lnSpc>
              <a:spcBef>
                <a:spcPts val="0"/>
              </a:spcBef>
              <a:spcAft>
                <a:spcPts val="0"/>
              </a:spcAft>
              <a:buClr>
                <a:schemeClr val="dk1"/>
              </a:buClr>
              <a:buSzPts val="6048"/>
              <a:buFont typeface="Calibri"/>
              <a:buNone/>
              <a:defRPr sz="6048" b="0" i="0" u="none" strike="noStrike" cap="none">
                <a:solidFill>
                  <a:schemeClr val="dk1"/>
                </a:solidFill>
                <a:latin typeface="Calibri"/>
                <a:ea typeface="Calibri"/>
                <a:cs typeface="Calibri"/>
                <a:sym typeface="Calibri"/>
              </a:defRPr>
            </a:lvl6pPr>
            <a:lvl7pPr marR="0" lvl="6" algn="l">
              <a:lnSpc>
                <a:spcPct val="100000"/>
              </a:lnSpc>
              <a:spcBef>
                <a:spcPts val="0"/>
              </a:spcBef>
              <a:spcAft>
                <a:spcPts val="0"/>
              </a:spcAft>
              <a:buClr>
                <a:schemeClr val="dk1"/>
              </a:buClr>
              <a:buSzPts val="6048"/>
              <a:buFont typeface="Calibri"/>
              <a:buNone/>
              <a:defRPr sz="6048" b="0" i="0" u="none" strike="noStrike" cap="none">
                <a:solidFill>
                  <a:schemeClr val="dk1"/>
                </a:solidFill>
                <a:latin typeface="Calibri"/>
                <a:ea typeface="Calibri"/>
                <a:cs typeface="Calibri"/>
                <a:sym typeface="Calibri"/>
              </a:defRPr>
            </a:lvl7pPr>
            <a:lvl8pPr marR="0" lvl="7" algn="l">
              <a:lnSpc>
                <a:spcPct val="100000"/>
              </a:lnSpc>
              <a:spcBef>
                <a:spcPts val="0"/>
              </a:spcBef>
              <a:spcAft>
                <a:spcPts val="0"/>
              </a:spcAft>
              <a:buClr>
                <a:schemeClr val="dk1"/>
              </a:buClr>
              <a:buSzPts val="6048"/>
              <a:buFont typeface="Calibri"/>
              <a:buNone/>
              <a:defRPr sz="6048" b="0" i="0" u="none" strike="noStrike" cap="none">
                <a:solidFill>
                  <a:schemeClr val="dk1"/>
                </a:solidFill>
                <a:latin typeface="Calibri"/>
                <a:ea typeface="Calibri"/>
                <a:cs typeface="Calibri"/>
                <a:sym typeface="Calibri"/>
              </a:defRPr>
            </a:lvl8pPr>
            <a:lvl9pPr marR="0" lvl="8" algn="l">
              <a:lnSpc>
                <a:spcPct val="100000"/>
              </a:lnSpc>
              <a:spcBef>
                <a:spcPts val="0"/>
              </a:spcBef>
              <a:spcAft>
                <a:spcPts val="0"/>
              </a:spcAft>
              <a:buClr>
                <a:schemeClr val="dk1"/>
              </a:buClr>
              <a:buSzPts val="6048"/>
              <a:buFont typeface="Calibri"/>
              <a:buNone/>
              <a:defRPr sz="6048" b="0" i="0" u="none" strike="noStrike" cap="none">
                <a:solidFill>
                  <a:schemeClr val="dk1"/>
                </a:solidFill>
                <a:latin typeface="Calibri"/>
                <a:ea typeface="Calibri"/>
                <a:cs typeface="Calibri"/>
                <a:sym typeface="Calibri"/>
              </a:defRPr>
            </a:lvl9pPr>
          </a:lstStyle>
          <a:p>
            <a:endParaRPr/>
          </a:p>
        </p:txBody>
      </p:sp>
      <p:sp>
        <p:nvSpPr>
          <p:cNvPr id="28" name="Google Shape;28;p5"/>
          <p:cNvSpPr txBox="1">
            <a:spLocks noGrp="1"/>
          </p:cNvSpPr>
          <p:nvPr>
            <p:ph type="ftr" idx="11"/>
          </p:nvPr>
        </p:nvSpPr>
        <p:spPr>
          <a:xfrm>
            <a:off x="12115800" y="25425406"/>
            <a:ext cx="12344400" cy="1460500"/>
          </a:xfrm>
          <a:prstGeom prst="rect">
            <a:avLst/>
          </a:prstGeom>
          <a:noFill/>
          <a:ln>
            <a:noFill/>
          </a:ln>
        </p:spPr>
        <p:txBody>
          <a:bodyPr spcFirstLastPara="1" wrap="square" lIns="91425" tIns="91425" rIns="91425" bIns="91425" anchor="ctr" anchorCtr="0">
            <a:noAutofit/>
          </a:bodyPr>
          <a:lstStyle>
            <a:lvl1pPr marR="0" lvl="0" algn="ctr">
              <a:lnSpc>
                <a:spcPct val="100000"/>
              </a:lnSpc>
              <a:spcBef>
                <a:spcPts val="0"/>
              </a:spcBef>
              <a:spcAft>
                <a:spcPts val="0"/>
              </a:spcAft>
              <a:buClr>
                <a:srgbClr val="888888"/>
              </a:buClr>
              <a:buSzPts val="4800"/>
              <a:buFont typeface="Calibri"/>
              <a:buNone/>
              <a:defRPr sz="4800">
                <a:solidFill>
                  <a:srgbClr val="888888"/>
                </a:solidFill>
                <a:latin typeface="Calibri"/>
                <a:ea typeface="Calibri"/>
                <a:cs typeface="Calibri"/>
                <a:sym typeface="Calibri"/>
              </a:defRPr>
            </a:lvl1pPr>
            <a:lvl2pPr marR="0" lvl="1" algn="l">
              <a:lnSpc>
                <a:spcPct val="100000"/>
              </a:lnSpc>
              <a:spcBef>
                <a:spcPts val="0"/>
              </a:spcBef>
              <a:spcAft>
                <a:spcPts val="0"/>
              </a:spcAft>
              <a:buClr>
                <a:schemeClr val="dk1"/>
              </a:buClr>
              <a:buSzPts val="6048"/>
              <a:buFont typeface="Calibri"/>
              <a:buNone/>
              <a:defRPr sz="6048" b="0" i="0" u="none" strike="noStrike" cap="none">
                <a:solidFill>
                  <a:schemeClr val="dk1"/>
                </a:solidFill>
                <a:latin typeface="Calibri"/>
                <a:ea typeface="Calibri"/>
                <a:cs typeface="Calibri"/>
                <a:sym typeface="Calibri"/>
              </a:defRPr>
            </a:lvl2pPr>
            <a:lvl3pPr marR="0" lvl="2" algn="l">
              <a:lnSpc>
                <a:spcPct val="100000"/>
              </a:lnSpc>
              <a:spcBef>
                <a:spcPts val="0"/>
              </a:spcBef>
              <a:spcAft>
                <a:spcPts val="0"/>
              </a:spcAft>
              <a:buClr>
                <a:schemeClr val="dk1"/>
              </a:buClr>
              <a:buSzPts val="6048"/>
              <a:buFont typeface="Calibri"/>
              <a:buNone/>
              <a:defRPr sz="6048" b="0" i="0" u="none" strike="noStrike" cap="none">
                <a:solidFill>
                  <a:schemeClr val="dk1"/>
                </a:solidFill>
                <a:latin typeface="Calibri"/>
                <a:ea typeface="Calibri"/>
                <a:cs typeface="Calibri"/>
                <a:sym typeface="Calibri"/>
              </a:defRPr>
            </a:lvl3pPr>
            <a:lvl4pPr marR="0" lvl="3" algn="l">
              <a:lnSpc>
                <a:spcPct val="100000"/>
              </a:lnSpc>
              <a:spcBef>
                <a:spcPts val="0"/>
              </a:spcBef>
              <a:spcAft>
                <a:spcPts val="0"/>
              </a:spcAft>
              <a:buClr>
                <a:schemeClr val="dk1"/>
              </a:buClr>
              <a:buSzPts val="6048"/>
              <a:buFont typeface="Calibri"/>
              <a:buNone/>
              <a:defRPr sz="6048" b="0" i="0" u="none" strike="noStrike" cap="none">
                <a:solidFill>
                  <a:schemeClr val="dk1"/>
                </a:solidFill>
                <a:latin typeface="Calibri"/>
                <a:ea typeface="Calibri"/>
                <a:cs typeface="Calibri"/>
                <a:sym typeface="Calibri"/>
              </a:defRPr>
            </a:lvl4pPr>
            <a:lvl5pPr marR="0" lvl="4" algn="l">
              <a:lnSpc>
                <a:spcPct val="100000"/>
              </a:lnSpc>
              <a:spcBef>
                <a:spcPts val="0"/>
              </a:spcBef>
              <a:spcAft>
                <a:spcPts val="0"/>
              </a:spcAft>
              <a:buClr>
                <a:schemeClr val="dk1"/>
              </a:buClr>
              <a:buSzPts val="6048"/>
              <a:buFont typeface="Calibri"/>
              <a:buNone/>
              <a:defRPr sz="6048" b="0" i="0" u="none" strike="noStrike" cap="none">
                <a:solidFill>
                  <a:schemeClr val="dk1"/>
                </a:solidFill>
                <a:latin typeface="Calibri"/>
                <a:ea typeface="Calibri"/>
                <a:cs typeface="Calibri"/>
                <a:sym typeface="Calibri"/>
              </a:defRPr>
            </a:lvl5pPr>
            <a:lvl6pPr marR="0" lvl="5" algn="l">
              <a:lnSpc>
                <a:spcPct val="100000"/>
              </a:lnSpc>
              <a:spcBef>
                <a:spcPts val="0"/>
              </a:spcBef>
              <a:spcAft>
                <a:spcPts val="0"/>
              </a:spcAft>
              <a:buClr>
                <a:schemeClr val="dk1"/>
              </a:buClr>
              <a:buSzPts val="6048"/>
              <a:buFont typeface="Calibri"/>
              <a:buNone/>
              <a:defRPr sz="6048" b="0" i="0" u="none" strike="noStrike" cap="none">
                <a:solidFill>
                  <a:schemeClr val="dk1"/>
                </a:solidFill>
                <a:latin typeface="Calibri"/>
                <a:ea typeface="Calibri"/>
                <a:cs typeface="Calibri"/>
                <a:sym typeface="Calibri"/>
              </a:defRPr>
            </a:lvl6pPr>
            <a:lvl7pPr marR="0" lvl="6" algn="l">
              <a:lnSpc>
                <a:spcPct val="100000"/>
              </a:lnSpc>
              <a:spcBef>
                <a:spcPts val="0"/>
              </a:spcBef>
              <a:spcAft>
                <a:spcPts val="0"/>
              </a:spcAft>
              <a:buClr>
                <a:schemeClr val="dk1"/>
              </a:buClr>
              <a:buSzPts val="6048"/>
              <a:buFont typeface="Calibri"/>
              <a:buNone/>
              <a:defRPr sz="6048" b="0" i="0" u="none" strike="noStrike" cap="none">
                <a:solidFill>
                  <a:schemeClr val="dk1"/>
                </a:solidFill>
                <a:latin typeface="Calibri"/>
                <a:ea typeface="Calibri"/>
                <a:cs typeface="Calibri"/>
                <a:sym typeface="Calibri"/>
              </a:defRPr>
            </a:lvl7pPr>
            <a:lvl8pPr marR="0" lvl="7" algn="l">
              <a:lnSpc>
                <a:spcPct val="100000"/>
              </a:lnSpc>
              <a:spcBef>
                <a:spcPts val="0"/>
              </a:spcBef>
              <a:spcAft>
                <a:spcPts val="0"/>
              </a:spcAft>
              <a:buClr>
                <a:schemeClr val="dk1"/>
              </a:buClr>
              <a:buSzPts val="6048"/>
              <a:buFont typeface="Calibri"/>
              <a:buNone/>
              <a:defRPr sz="6048" b="0" i="0" u="none" strike="noStrike" cap="none">
                <a:solidFill>
                  <a:schemeClr val="dk1"/>
                </a:solidFill>
                <a:latin typeface="Calibri"/>
                <a:ea typeface="Calibri"/>
                <a:cs typeface="Calibri"/>
                <a:sym typeface="Calibri"/>
              </a:defRPr>
            </a:lvl8pPr>
            <a:lvl9pPr marR="0" lvl="8" algn="l">
              <a:lnSpc>
                <a:spcPct val="100000"/>
              </a:lnSpc>
              <a:spcBef>
                <a:spcPts val="0"/>
              </a:spcBef>
              <a:spcAft>
                <a:spcPts val="0"/>
              </a:spcAft>
              <a:buClr>
                <a:schemeClr val="dk1"/>
              </a:buClr>
              <a:buSzPts val="6048"/>
              <a:buFont typeface="Calibri"/>
              <a:buNone/>
              <a:defRPr sz="6048" b="0" i="0" u="none" strike="noStrike" cap="none">
                <a:solidFill>
                  <a:schemeClr val="dk1"/>
                </a:solidFill>
                <a:latin typeface="Calibri"/>
                <a:ea typeface="Calibri"/>
                <a:cs typeface="Calibri"/>
                <a:sym typeface="Calibri"/>
              </a:defRPr>
            </a:lvl9pPr>
          </a:lstStyle>
          <a:p>
            <a:endParaRPr/>
          </a:p>
        </p:txBody>
      </p:sp>
      <p:sp>
        <p:nvSpPr>
          <p:cNvPr id="29" name="Google Shape;29;p5"/>
          <p:cNvSpPr txBox="1">
            <a:spLocks noGrp="1"/>
          </p:cNvSpPr>
          <p:nvPr>
            <p:ph type="sldNum" idx="12"/>
          </p:nvPr>
        </p:nvSpPr>
        <p:spPr>
          <a:xfrm>
            <a:off x="25831800" y="25425406"/>
            <a:ext cx="8229600" cy="1460500"/>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888888"/>
              </a:buClr>
              <a:buSzPts val="1200"/>
              <a:buFont typeface="Calibri"/>
              <a:buNone/>
              <a:defRPr sz="4800">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888888"/>
              </a:buClr>
              <a:buSzPts val="1200"/>
              <a:buFont typeface="Calibri"/>
              <a:buNone/>
              <a:defRPr sz="4800">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888888"/>
              </a:buClr>
              <a:buSzPts val="1200"/>
              <a:buFont typeface="Calibri"/>
              <a:buNone/>
              <a:defRPr sz="4800">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888888"/>
              </a:buClr>
              <a:buSzPts val="1200"/>
              <a:buFont typeface="Calibri"/>
              <a:buNone/>
              <a:defRPr sz="4800">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888888"/>
              </a:buClr>
              <a:buSzPts val="1200"/>
              <a:buFont typeface="Calibri"/>
              <a:buNone/>
              <a:defRPr sz="4800">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888888"/>
              </a:buClr>
              <a:buSzPts val="1200"/>
              <a:buFont typeface="Calibri"/>
              <a:buNone/>
              <a:defRPr sz="4800">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888888"/>
              </a:buClr>
              <a:buSzPts val="1200"/>
              <a:buFont typeface="Calibri"/>
              <a:buNone/>
              <a:defRPr sz="4800">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888888"/>
              </a:buClr>
              <a:buSzPts val="1200"/>
              <a:buFont typeface="Calibri"/>
              <a:buNone/>
              <a:defRPr sz="4800">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888888"/>
              </a:buClr>
              <a:buSzPts val="1200"/>
              <a:buFont typeface="Calibri"/>
              <a:buNone/>
              <a:defRPr sz="4800">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Comparison" type="twoTxTwoObj">
  <p:cSld name="TWO_OBJECTS_WITH_TEXT">
    <p:spTree>
      <p:nvGrpSpPr>
        <p:cNvPr id="1" name="Shape 30"/>
        <p:cNvGrpSpPr/>
        <p:nvPr/>
      </p:nvGrpSpPr>
      <p:grpSpPr>
        <a:xfrm>
          <a:off x="0" y="0"/>
          <a:ext cx="0" cy="0"/>
          <a:chOff x="0" y="0"/>
          <a:chExt cx="0" cy="0"/>
        </a:xfrm>
      </p:grpSpPr>
      <p:sp>
        <p:nvSpPr>
          <p:cNvPr id="31" name="Google Shape;31;p6"/>
          <p:cNvSpPr txBox="1">
            <a:spLocks noGrp="1"/>
          </p:cNvSpPr>
          <p:nvPr>
            <p:ph type="title"/>
          </p:nvPr>
        </p:nvSpPr>
        <p:spPr>
          <a:xfrm>
            <a:off x="2519364" y="1460506"/>
            <a:ext cx="31546801" cy="5302252"/>
          </a:xfrm>
          <a:prstGeom prst="rect">
            <a:avLst/>
          </a:prstGeom>
          <a:noFill/>
          <a:ln>
            <a:noFill/>
          </a:ln>
        </p:spPr>
        <p:txBody>
          <a:bodyPr spcFirstLastPara="1" wrap="square" lIns="91425" tIns="91425" rIns="91425" bIns="91425" anchor="ctr" anchorCtr="0">
            <a:noAutofit/>
          </a:bodyPr>
          <a:lstStyle>
            <a:lvl1pPr marR="0" lvl="0" algn="l">
              <a:lnSpc>
                <a:spcPct val="90000"/>
              </a:lnSpc>
              <a:spcBef>
                <a:spcPts val="0"/>
              </a:spcBef>
              <a:spcAft>
                <a:spcPts val="0"/>
              </a:spcAft>
              <a:buClr>
                <a:schemeClr val="dk1"/>
              </a:buClr>
              <a:buSzPts val="17600"/>
              <a:buFont typeface="Calibri"/>
              <a:buNone/>
              <a:defRPr sz="17600" b="0" i="0" u="none" strike="noStrike" cap="none">
                <a:solidFill>
                  <a:schemeClr val="dk1"/>
                </a:solidFill>
                <a:latin typeface="Calibri"/>
                <a:ea typeface="Calibri"/>
                <a:cs typeface="Calibri"/>
                <a:sym typeface="Calibri"/>
              </a:defRPr>
            </a:lvl1pPr>
            <a:lvl2pPr lvl="1">
              <a:spcBef>
                <a:spcPts val="0"/>
              </a:spcBef>
              <a:spcAft>
                <a:spcPts val="0"/>
              </a:spcAft>
              <a:buSzPts val="1800"/>
              <a:buNone/>
              <a:defRPr sz="1800"/>
            </a:lvl2pPr>
            <a:lvl3pPr lvl="2">
              <a:spcBef>
                <a:spcPts val="0"/>
              </a:spcBef>
              <a:spcAft>
                <a:spcPts val="0"/>
              </a:spcAft>
              <a:buSzPts val="1800"/>
              <a:buNone/>
              <a:defRPr sz="1800"/>
            </a:lvl3pPr>
            <a:lvl4pPr lvl="3">
              <a:spcBef>
                <a:spcPts val="0"/>
              </a:spcBef>
              <a:spcAft>
                <a:spcPts val="0"/>
              </a:spcAft>
              <a:buSzPts val="1800"/>
              <a:buNone/>
              <a:defRPr sz="1800"/>
            </a:lvl4pPr>
            <a:lvl5pPr lvl="4">
              <a:spcBef>
                <a:spcPts val="0"/>
              </a:spcBef>
              <a:spcAft>
                <a:spcPts val="0"/>
              </a:spcAft>
              <a:buSzPts val="1800"/>
              <a:buNone/>
              <a:defRPr sz="1800"/>
            </a:lvl5pPr>
            <a:lvl6pPr lvl="5">
              <a:spcBef>
                <a:spcPts val="0"/>
              </a:spcBef>
              <a:spcAft>
                <a:spcPts val="0"/>
              </a:spcAft>
              <a:buSzPts val="1800"/>
              <a:buNone/>
              <a:defRPr sz="1800"/>
            </a:lvl6pPr>
            <a:lvl7pPr lvl="6">
              <a:spcBef>
                <a:spcPts val="0"/>
              </a:spcBef>
              <a:spcAft>
                <a:spcPts val="0"/>
              </a:spcAft>
              <a:buSzPts val="1800"/>
              <a:buNone/>
              <a:defRPr sz="1800"/>
            </a:lvl7pPr>
            <a:lvl8pPr lvl="7">
              <a:spcBef>
                <a:spcPts val="0"/>
              </a:spcBef>
              <a:spcAft>
                <a:spcPts val="0"/>
              </a:spcAft>
              <a:buSzPts val="1800"/>
              <a:buNone/>
              <a:defRPr sz="1800"/>
            </a:lvl8pPr>
            <a:lvl9pPr lvl="8">
              <a:spcBef>
                <a:spcPts val="0"/>
              </a:spcBef>
              <a:spcAft>
                <a:spcPts val="0"/>
              </a:spcAft>
              <a:buSzPts val="1800"/>
              <a:buNone/>
              <a:defRPr sz="1800"/>
            </a:lvl9pPr>
          </a:lstStyle>
          <a:p>
            <a:endParaRPr/>
          </a:p>
        </p:txBody>
      </p:sp>
      <p:sp>
        <p:nvSpPr>
          <p:cNvPr id="32" name="Google Shape;32;p6"/>
          <p:cNvSpPr txBox="1">
            <a:spLocks noGrp="1"/>
          </p:cNvSpPr>
          <p:nvPr>
            <p:ph type="body" idx="1"/>
          </p:nvPr>
        </p:nvSpPr>
        <p:spPr>
          <a:xfrm>
            <a:off x="2519368" y="6724652"/>
            <a:ext cx="15473361" cy="3295648"/>
          </a:xfrm>
          <a:prstGeom prst="rect">
            <a:avLst/>
          </a:prstGeom>
          <a:noFill/>
          <a:ln>
            <a:noFill/>
          </a:ln>
        </p:spPr>
        <p:txBody>
          <a:bodyPr spcFirstLastPara="1" wrap="square" lIns="91425" tIns="91425" rIns="91425" bIns="91425" anchor="b" anchorCtr="0">
            <a:noAutofit/>
          </a:bodyPr>
          <a:lstStyle>
            <a:lvl1pPr marL="457200" marR="0" lvl="0" indent="-228600" algn="l">
              <a:lnSpc>
                <a:spcPct val="90000"/>
              </a:lnSpc>
              <a:spcBef>
                <a:spcPts val="4000"/>
              </a:spcBef>
              <a:spcAft>
                <a:spcPts val="0"/>
              </a:spcAft>
              <a:buClr>
                <a:schemeClr val="dk1"/>
              </a:buClr>
              <a:buSzPts val="9600"/>
              <a:buFont typeface="Arial"/>
              <a:buNone/>
              <a:defRPr sz="9600" b="1" i="0" u="none" strike="noStrike" cap="none">
                <a:solidFill>
                  <a:schemeClr val="dk1"/>
                </a:solidFill>
                <a:latin typeface="Calibri"/>
                <a:ea typeface="Calibri"/>
                <a:cs typeface="Calibri"/>
                <a:sym typeface="Calibri"/>
              </a:defRPr>
            </a:lvl1pPr>
            <a:lvl2pPr marL="914400" marR="0" lvl="1" indent="-228600" algn="l">
              <a:lnSpc>
                <a:spcPct val="90000"/>
              </a:lnSpc>
              <a:spcBef>
                <a:spcPts val="2000"/>
              </a:spcBef>
              <a:spcAft>
                <a:spcPts val="0"/>
              </a:spcAft>
              <a:buClr>
                <a:schemeClr val="dk1"/>
              </a:buClr>
              <a:buSzPts val="8000"/>
              <a:buFont typeface="Arial"/>
              <a:buNone/>
              <a:defRPr sz="8000" b="1" i="0" u="none" strike="noStrike" cap="none">
                <a:solidFill>
                  <a:schemeClr val="dk1"/>
                </a:solidFill>
                <a:latin typeface="Calibri"/>
                <a:ea typeface="Calibri"/>
                <a:cs typeface="Calibri"/>
                <a:sym typeface="Calibri"/>
              </a:defRPr>
            </a:lvl2pPr>
            <a:lvl3pPr marL="1371600" marR="0" lvl="2" indent="-228600" algn="l">
              <a:lnSpc>
                <a:spcPct val="90000"/>
              </a:lnSpc>
              <a:spcBef>
                <a:spcPts val="2000"/>
              </a:spcBef>
              <a:spcAft>
                <a:spcPts val="0"/>
              </a:spcAft>
              <a:buClr>
                <a:schemeClr val="dk1"/>
              </a:buClr>
              <a:buSzPts val="7200"/>
              <a:buFont typeface="Arial"/>
              <a:buNone/>
              <a:defRPr sz="7200" b="1" i="0" u="none" strike="noStrike" cap="none">
                <a:solidFill>
                  <a:schemeClr val="dk1"/>
                </a:solidFill>
                <a:latin typeface="Calibri"/>
                <a:ea typeface="Calibri"/>
                <a:cs typeface="Calibri"/>
                <a:sym typeface="Calibri"/>
              </a:defRPr>
            </a:lvl3pPr>
            <a:lvl4pPr marL="1828800" marR="0" lvl="3" indent="-228600" algn="l">
              <a:lnSpc>
                <a:spcPct val="90000"/>
              </a:lnSpc>
              <a:spcBef>
                <a:spcPts val="2000"/>
              </a:spcBef>
              <a:spcAft>
                <a:spcPts val="0"/>
              </a:spcAft>
              <a:buClr>
                <a:schemeClr val="dk1"/>
              </a:buClr>
              <a:buSzPts val="6400"/>
              <a:buFont typeface="Arial"/>
              <a:buNone/>
              <a:defRPr sz="6400" b="1" i="0" u="none" strike="noStrike" cap="none">
                <a:solidFill>
                  <a:schemeClr val="dk1"/>
                </a:solidFill>
                <a:latin typeface="Calibri"/>
                <a:ea typeface="Calibri"/>
                <a:cs typeface="Calibri"/>
                <a:sym typeface="Calibri"/>
              </a:defRPr>
            </a:lvl4pPr>
            <a:lvl5pPr marL="2286000" marR="0" lvl="4" indent="-228600" algn="l">
              <a:lnSpc>
                <a:spcPct val="90000"/>
              </a:lnSpc>
              <a:spcBef>
                <a:spcPts val="2000"/>
              </a:spcBef>
              <a:spcAft>
                <a:spcPts val="0"/>
              </a:spcAft>
              <a:buClr>
                <a:schemeClr val="dk1"/>
              </a:buClr>
              <a:buSzPts val="6400"/>
              <a:buFont typeface="Arial"/>
              <a:buNone/>
              <a:defRPr sz="6400" b="1" i="0" u="none" strike="noStrike" cap="none">
                <a:solidFill>
                  <a:schemeClr val="dk1"/>
                </a:solidFill>
                <a:latin typeface="Calibri"/>
                <a:ea typeface="Calibri"/>
                <a:cs typeface="Calibri"/>
                <a:sym typeface="Calibri"/>
              </a:defRPr>
            </a:lvl5pPr>
            <a:lvl6pPr marL="2743200" marR="0" lvl="5" indent="-228600" algn="l">
              <a:lnSpc>
                <a:spcPct val="90000"/>
              </a:lnSpc>
              <a:spcBef>
                <a:spcPts val="2000"/>
              </a:spcBef>
              <a:spcAft>
                <a:spcPts val="0"/>
              </a:spcAft>
              <a:buClr>
                <a:schemeClr val="dk1"/>
              </a:buClr>
              <a:buSzPts val="6400"/>
              <a:buFont typeface="Arial"/>
              <a:buNone/>
              <a:defRPr sz="6400" b="1" i="0" u="none" strike="noStrike" cap="none">
                <a:solidFill>
                  <a:schemeClr val="dk1"/>
                </a:solidFill>
                <a:latin typeface="Calibri"/>
                <a:ea typeface="Calibri"/>
                <a:cs typeface="Calibri"/>
                <a:sym typeface="Calibri"/>
              </a:defRPr>
            </a:lvl6pPr>
            <a:lvl7pPr marL="3200400" marR="0" lvl="6" indent="-228600" algn="l">
              <a:lnSpc>
                <a:spcPct val="90000"/>
              </a:lnSpc>
              <a:spcBef>
                <a:spcPts val="2000"/>
              </a:spcBef>
              <a:spcAft>
                <a:spcPts val="0"/>
              </a:spcAft>
              <a:buClr>
                <a:schemeClr val="dk1"/>
              </a:buClr>
              <a:buSzPts val="6400"/>
              <a:buFont typeface="Arial"/>
              <a:buNone/>
              <a:defRPr sz="6400" b="1" i="0" u="none" strike="noStrike" cap="none">
                <a:solidFill>
                  <a:schemeClr val="dk1"/>
                </a:solidFill>
                <a:latin typeface="Calibri"/>
                <a:ea typeface="Calibri"/>
                <a:cs typeface="Calibri"/>
                <a:sym typeface="Calibri"/>
              </a:defRPr>
            </a:lvl7pPr>
            <a:lvl8pPr marL="3657600" marR="0" lvl="7" indent="-228600" algn="l">
              <a:lnSpc>
                <a:spcPct val="90000"/>
              </a:lnSpc>
              <a:spcBef>
                <a:spcPts val="2000"/>
              </a:spcBef>
              <a:spcAft>
                <a:spcPts val="0"/>
              </a:spcAft>
              <a:buClr>
                <a:schemeClr val="dk1"/>
              </a:buClr>
              <a:buSzPts val="6400"/>
              <a:buFont typeface="Arial"/>
              <a:buNone/>
              <a:defRPr sz="6400" b="1" i="0" u="none" strike="noStrike" cap="none">
                <a:solidFill>
                  <a:schemeClr val="dk1"/>
                </a:solidFill>
                <a:latin typeface="Calibri"/>
                <a:ea typeface="Calibri"/>
                <a:cs typeface="Calibri"/>
                <a:sym typeface="Calibri"/>
              </a:defRPr>
            </a:lvl8pPr>
            <a:lvl9pPr marL="4114800" marR="0" lvl="8" indent="-228600" algn="l">
              <a:lnSpc>
                <a:spcPct val="90000"/>
              </a:lnSpc>
              <a:spcBef>
                <a:spcPts val="2000"/>
              </a:spcBef>
              <a:spcAft>
                <a:spcPts val="0"/>
              </a:spcAft>
              <a:buClr>
                <a:schemeClr val="dk1"/>
              </a:buClr>
              <a:buSzPts val="6400"/>
              <a:buFont typeface="Arial"/>
              <a:buNone/>
              <a:defRPr sz="6400" b="1" i="0" u="none" strike="noStrike" cap="none">
                <a:solidFill>
                  <a:schemeClr val="dk1"/>
                </a:solidFill>
                <a:latin typeface="Calibri"/>
                <a:ea typeface="Calibri"/>
                <a:cs typeface="Calibri"/>
                <a:sym typeface="Calibri"/>
              </a:defRPr>
            </a:lvl9pPr>
          </a:lstStyle>
          <a:p>
            <a:endParaRPr/>
          </a:p>
        </p:txBody>
      </p:sp>
      <p:sp>
        <p:nvSpPr>
          <p:cNvPr id="33" name="Google Shape;33;p6"/>
          <p:cNvSpPr txBox="1">
            <a:spLocks noGrp="1"/>
          </p:cNvSpPr>
          <p:nvPr>
            <p:ph type="body" idx="2"/>
          </p:nvPr>
        </p:nvSpPr>
        <p:spPr>
          <a:xfrm>
            <a:off x="2519368" y="10020300"/>
            <a:ext cx="15473361" cy="14738352"/>
          </a:xfrm>
          <a:prstGeom prst="rect">
            <a:avLst/>
          </a:prstGeom>
          <a:noFill/>
          <a:ln>
            <a:noFill/>
          </a:ln>
        </p:spPr>
        <p:txBody>
          <a:bodyPr spcFirstLastPara="1" wrap="square" lIns="91425" tIns="91425" rIns="91425" bIns="91425" anchor="t" anchorCtr="0">
            <a:noAutofit/>
          </a:bodyPr>
          <a:lstStyle>
            <a:lvl1pPr marL="457200" marR="0" lvl="0" indent="-939800" algn="l">
              <a:lnSpc>
                <a:spcPct val="90000"/>
              </a:lnSpc>
              <a:spcBef>
                <a:spcPts val="4000"/>
              </a:spcBef>
              <a:spcAft>
                <a:spcPts val="0"/>
              </a:spcAft>
              <a:buClr>
                <a:schemeClr val="dk1"/>
              </a:buClr>
              <a:buSzPts val="11200"/>
              <a:buFont typeface="Arial"/>
              <a:buChar char="•"/>
              <a:defRPr sz="11200" b="0" i="0" u="none" strike="noStrike" cap="none">
                <a:solidFill>
                  <a:schemeClr val="dk1"/>
                </a:solidFill>
                <a:latin typeface="Calibri"/>
                <a:ea typeface="Calibri"/>
                <a:cs typeface="Calibri"/>
                <a:sym typeface="Calibri"/>
              </a:defRPr>
            </a:lvl1pPr>
            <a:lvl2pPr marL="914400" marR="0" lvl="1" indent="-838200" algn="l">
              <a:lnSpc>
                <a:spcPct val="90000"/>
              </a:lnSpc>
              <a:spcBef>
                <a:spcPts val="2000"/>
              </a:spcBef>
              <a:spcAft>
                <a:spcPts val="0"/>
              </a:spcAft>
              <a:buClr>
                <a:schemeClr val="dk1"/>
              </a:buClr>
              <a:buSzPts val="9600"/>
              <a:buFont typeface="Arial"/>
              <a:buChar char="•"/>
              <a:defRPr sz="9600" b="0" i="0" u="none" strike="noStrike" cap="none">
                <a:solidFill>
                  <a:schemeClr val="dk1"/>
                </a:solidFill>
                <a:latin typeface="Calibri"/>
                <a:ea typeface="Calibri"/>
                <a:cs typeface="Calibri"/>
                <a:sym typeface="Calibri"/>
              </a:defRPr>
            </a:lvl2pPr>
            <a:lvl3pPr marL="1371600" marR="0" lvl="2" indent="-736600" algn="l">
              <a:lnSpc>
                <a:spcPct val="90000"/>
              </a:lnSpc>
              <a:spcBef>
                <a:spcPts val="2000"/>
              </a:spcBef>
              <a:spcAft>
                <a:spcPts val="0"/>
              </a:spcAft>
              <a:buClr>
                <a:schemeClr val="dk1"/>
              </a:buClr>
              <a:buSzPts val="8000"/>
              <a:buFont typeface="Arial"/>
              <a:buChar char="•"/>
              <a:defRPr sz="8000" b="0" i="0" u="none" strike="noStrike" cap="none">
                <a:solidFill>
                  <a:schemeClr val="dk1"/>
                </a:solidFill>
                <a:latin typeface="Calibri"/>
                <a:ea typeface="Calibri"/>
                <a:cs typeface="Calibri"/>
                <a:sym typeface="Calibri"/>
              </a:defRPr>
            </a:lvl3pPr>
            <a:lvl4pPr marL="1828800" marR="0" lvl="3" indent="-685800" algn="l">
              <a:lnSpc>
                <a:spcPct val="90000"/>
              </a:lnSpc>
              <a:spcBef>
                <a:spcPts val="2000"/>
              </a:spcBef>
              <a:spcAft>
                <a:spcPts val="0"/>
              </a:spcAft>
              <a:buClr>
                <a:schemeClr val="dk1"/>
              </a:buClr>
              <a:buSzPts val="7200"/>
              <a:buFont typeface="Arial"/>
              <a:buChar char="•"/>
              <a:defRPr sz="7200" b="0" i="0" u="none" strike="noStrike" cap="none">
                <a:solidFill>
                  <a:schemeClr val="dk1"/>
                </a:solidFill>
                <a:latin typeface="Calibri"/>
                <a:ea typeface="Calibri"/>
                <a:cs typeface="Calibri"/>
                <a:sym typeface="Calibri"/>
              </a:defRPr>
            </a:lvl4pPr>
            <a:lvl5pPr marL="2286000" marR="0" lvl="4" indent="-685800" algn="l">
              <a:lnSpc>
                <a:spcPct val="90000"/>
              </a:lnSpc>
              <a:spcBef>
                <a:spcPts val="2000"/>
              </a:spcBef>
              <a:spcAft>
                <a:spcPts val="0"/>
              </a:spcAft>
              <a:buClr>
                <a:schemeClr val="dk1"/>
              </a:buClr>
              <a:buSzPts val="7200"/>
              <a:buFont typeface="Arial"/>
              <a:buChar char="•"/>
              <a:defRPr sz="7200" b="0" i="0" u="none" strike="noStrike" cap="none">
                <a:solidFill>
                  <a:schemeClr val="dk1"/>
                </a:solidFill>
                <a:latin typeface="Calibri"/>
                <a:ea typeface="Calibri"/>
                <a:cs typeface="Calibri"/>
                <a:sym typeface="Calibri"/>
              </a:defRPr>
            </a:lvl5pPr>
            <a:lvl6pPr marL="2743200" marR="0" lvl="5" indent="-685800" algn="l">
              <a:lnSpc>
                <a:spcPct val="90000"/>
              </a:lnSpc>
              <a:spcBef>
                <a:spcPts val="2000"/>
              </a:spcBef>
              <a:spcAft>
                <a:spcPts val="0"/>
              </a:spcAft>
              <a:buClr>
                <a:schemeClr val="dk1"/>
              </a:buClr>
              <a:buSzPts val="7200"/>
              <a:buFont typeface="Arial"/>
              <a:buChar char="•"/>
              <a:defRPr sz="7200" b="0" i="0" u="none" strike="noStrike" cap="none">
                <a:solidFill>
                  <a:schemeClr val="dk1"/>
                </a:solidFill>
                <a:latin typeface="Calibri"/>
                <a:ea typeface="Calibri"/>
                <a:cs typeface="Calibri"/>
                <a:sym typeface="Calibri"/>
              </a:defRPr>
            </a:lvl6pPr>
            <a:lvl7pPr marL="3200400" marR="0" lvl="6" indent="-685800" algn="l">
              <a:lnSpc>
                <a:spcPct val="90000"/>
              </a:lnSpc>
              <a:spcBef>
                <a:spcPts val="2000"/>
              </a:spcBef>
              <a:spcAft>
                <a:spcPts val="0"/>
              </a:spcAft>
              <a:buClr>
                <a:schemeClr val="dk1"/>
              </a:buClr>
              <a:buSzPts val="7200"/>
              <a:buFont typeface="Arial"/>
              <a:buChar char="•"/>
              <a:defRPr sz="7200" b="0" i="0" u="none" strike="noStrike" cap="none">
                <a:solidFill>
                  <a:schemeClr val="dk1"/>
                </a:solidFill>
                <a:latin typeface="Calibri"/>
                <a:ea typeface="Calibri"/>
                <a:cs typeface="Calibri"/>
                <a:sym typeface="Calibri"/>
              </a:defRPr>
            </a:lvl7pPr>
            <a:lvl8pPr marL="3657600" marR="0" lvl="7" indent="-685800" algn="l">
              <a:lnSpc>
                <a:spcPct val="90000"/>
              </a:lnSpc>
              <a:spcBef>
                <a:spcPts val="2000"/>
              </a:spcBef>
              <a:spcAft>
                <a:spcPts val="0"/>
              </a:spcAft>
              <a:buClr>
                <a:schemeClr val="dk1"/>
              </a:buClr>
              <a:buSzPts val="7200"/>
              <a:buFont typeface="Arial"/>
              <a:buChar char="•"/>
              <a:defRPr sz="7200" b="0" i="0" u="none" strike="noStrike" cap="none">
                <a:solidFill>
                  <a:schemeClr val="dk1"/>
                </a:solidFill>
                <a:latin typeface="Calibri"/>
                <a:ea typeface="Calibri"/>
                <a:cs typeface="Calibri"/>
                <a:sym typeface="Calibri"/>
              </a:defRPr>
            </a:lvl8pPr>
            <a:lvl9pPr marL="4114800" marR="0" lvl="8" indent="-685800" algn="l">
              <a:lnSpc>
                <a:spcPct val="90000"/>
              </a:lnSpc>
              <a:spcBef>
                <a:spcPts val="2000"/>
              </a:spcBef>
              <a:spcAft>
                <a:spcPts val="0"/>
              </a:spcAft>
              <a:buClr>
                <a:schemeClr val="dk1"/>
              </a:buClr>
              <a:buSzPts val="7200"/>
              <a:buFont typeface="Arial"/>
              <a:buChar char="•"/>
              <a:defRPr sz="7200" b="0" i="0" u="none" strike="noStrike" cap="none">
                <a:solidFill>
                  <a:schemeClr val="dk1"/>
                </a:solidFill>
                <a:latin typeface="Calibri"/>
                <a:ea typeface="Calibri"/>
                <a:cs typeface="Calibri"/>
                <a:sym typeface="Calibri"/>
              </a:defRPr>
            </a:lvl9pPr>
          </a:lstStyle>
          <a:p>
            <a:endParaRPr/>
          </a:p>
        </p:txBody>
      </p:sp>
      <p:sp>
        <p:nvSpPr>
          <p:cNvPr id="34" name="Google Shape;34;p6"/>
          <p:cNvSpPr txBox="1">
            <a:spLocks noGrp="1"/>
          </p:cNvSpPr>
          <p:nvPr>
            <p:ph type="body" idx="3"/>
          </p:nvPr>
        </p:nvSpPr>
        <p:spPr>
          <a:xfrm>
            <a:off x="18516602" y="6724652"/>
            <a:ext cx="15549564" cy="3295648"/>
          </a:xfrm>
          <a:prstGeom prst="rect">
            <a:avLst/>
          </a:prstGeom>
          <a:noFill/>
          <a:ln>
            <a:noFill/>
          </a:ln>
        </p:spPr>
        <p:txBody>
          <a:bodyPr spcFirstLastPara="1" wrap="square" lIns="91425" tIns="91425" rIns="91425" bIns="91425" anchor="b" anchorCtr="0">
            <a:noAutofit/>
          </a:bodyPr>
          <a:lstStyle>
            <a:lvl1pPr marL="457200" marR="0" lvl="0" indent="-228600" algn="l">
              <a:lnSpc>
                <a:spcPct val="90000"/>
              </a:lnSpc>
              <a:spcBef>
                <a:spcPts val="4000"/>
              </a:spcBef>
              <a:spcAft>
                <a:spcPts val="0"/>
              </a:spcAft>
              <a:buClr>
                <a:schemeClr val="dk1"/>
              </a:buClr>
              <a:buSzPts val="9600"/>
              <a:buFont typeface="Arial"/>
              <a:buNone/>
              <a:defRPr sz="9600" b="1" i="0" u="none" strike="noStrike" cap="none">
                <a:solidFill>
                  <a:schemeClr val="dk1"/>
                </a:solidFill>
                <a:latin typeface="Calibri"/>
                <a:ea typeface="Calibri"/>
                <a:cs typeface="Calibri"/>
                <a:sym typeface="Calibri"/>
              </a:defRPr>
            </a:lvl1pPr>
            <a:lvl2pPr marL="914400" marR="0" lvl="1" indent="-228600" algn="l">
              <a:lnSpc>
                <a:spcPct val="90000"/>
              </a:lnSpc>
              <a:spcBef>
                <a:spcPts val="2000"/>
              </a:spcBef>
              <a:spcAft>
                <a:spcPts val="0"/>
              </a:spcAft>
              <a:buClr>
                <a:schemeClr val="dk1"/>
              </a:buClr>
              <a:buSzPts val="8000"/>
              <a:buFont typeface="Arial"/>
              <a:buNone/>
              <a:defRPr sz="8000" b="1" i="0" u="none" strike="noStrike" cap="none">
                <a:solidFill>
                  <a:schemeClr val="dk1"/>
                </a:solidFill>
                <a:latin typeface="Calibri"/>
                <a:ea typeface="Calibri"/>
                <a:cs typeface="Calibri"/>
                <a:sym typeface="Calibri"/>
              </a:defRPr>
            </a:lvl2pPr>
            <a:lvl3pPr marL="1371600" marR="0" lvl="2" indent="-228600" algn="l">
              <a:lnSpc>
                <a:spcPct val="90000"/>
              </a:lnSpc>
              <a:spcBef>
                <a:spcPts val="2000"/>
              </a:spcBef>
              <a:spcAft>
                <a:spcPts val="0"/>
              </a:spcAft>
              <a:buClr>
                <a:schemeClr val="dk1"/>
              </a:buClr>
              <a:buSzPts val="7200"/>
              <a:buFont typeface="Arial"/>
              <a:buNone/>
              <a:defRPr sz="7200" b="1" i="0" u="none" strike="noStrike" cap="none">
                <a:solidFill>
                  <a:schemeClr val="dk1"/>
                </a:solidFill>
                <a:latin typeface="Calibri"/>
                <a:ea typeface="Calibri"/>
                <a:cs typeface="Calibri"/>
                <a:sym typeface="Calibri"/>
              </a:defRPr>
            </a:lvl3pPr>
            <a:lvl4pPr marL="1828800" marR="0" lvl="3" indent="-228600" algn="l">
              <a:lnSpc>
                <a:spcPct val="90000"/>
              </a:lnSpc>
              <a:spcBef>
                <a:spcPts val="2000"/>
              </a:spcBef>
              <a:spcAft>
                <a:spcPts val="0"/>
              </a:spcAft>
              <a:buClr>
                <a:schemeClr val="dk1"/>
              </a:buClr>
              <a:buSzPts val="6400"/>
              <a:buFont typeface="Arial"/>
              <a:buNone/>
              <a:defRPr sz="6400" b="1" i="0" u="none" strike="noStrike" cap="none">
                <a:solidFill>
                  <a:schemeClr val="dk1"/>
                </a:solidFill>
                <a:latin typeface="Calibri"/>
                <a:ea typeface="Calibri"/>
                <a:cs typeface="Calibri"/>
                <a:sym typeface="Calibri"/>
              </a:defRPr>
            </a:lvl4pPr>
            <a:lvl5pPr marL="2286000" marR="0" lvl="4" indent="-228600" algn="l">
              <a:lnSpc>
                <a:spcPct val="90000"/>
              </a:lnSpc>
              <a:spcBef>
                <a:spcPts val="2000"/>
              </a:spcBef>
              <a:spcAft>
                <a:spcPts val="0"/>
              </a:spcAft>
              <a:buClr>
                <a:schemeClr val="dk1"/>
              </a:buClr>
              <a:buSzPts val="6400"/>
              <a:buFont typeface="Arial"/>
              <a:buNone/>
              <a:defRPr sz="6400" b="1" i="0" u="none" strike="noStrike" cap="none">
                <a:solidFill>
                  <a:schemeClr val="dk1"/>
                </a:solidFill>
                <a:latin typeface="Calibri"/>
                <a:ea typeface="Calibri"/>
                <a:cs typeface="Calibri"/>
                <a:sym typeface="Calibri"/>
              </a:defRPr>
            </a:lvl5pPr>
            <a:lvl6pPr marL="2743200" marR="0" lvl="5" indent="-228600" algn="l">
              <a:lnSpc>
                <a:spcPct val="90000"/>
              </a:lnSpc>
              <a:spcBef>
                <a:spcPts val="2000"/>
              </a:spcBef>
              <a:spcAft>
                <a:spcPts val="0"/>
              </a:spcAft>
              <a:buClr>
                <a:schemeClr val="dk1"/>
              </a:buClr>
              <a:buSzPts val="6400"/>
              <a:buFont typeface="Arial"/>
              <a:buNone/>
              <a:defRPr sz="6400" b="1" i="0" u="none" strike="noStrike" cap="none">
                <a:solidFill>
                  <a:schemeClr val="dk1"/>
                </a:solidFill>
                <a:latin typeface="Calibri"/>
                <a:ea typeface="Calibri"/>
                <a:cs typeface="Calibri"/>
                <a:sym typeface="Calibri"/>
              </a:defRPr>
            </a:lvl6pPr>
            <a:lvl7pPr marL="3200400" marR="0" lvl="6" indent="-228600" algn="l">
              <a:lnSpc>
                <a:spcPct val="90000"/>
              </a:lnSpc>
              <a:spcBef>
                <a:spcPts val="2000"/>
              </a:spcBef>
              <a:spcAft>
                <a:spcPts val="0"/>
              </a:spcAft>
              <a:buClr>
                <a:schemeClr val="dk1"/>
              </a:buClr>
              <a:buSzPts val="6400"/>
              <a:buFont typeface="Arial"/>
              <a:buNone/>
              <a:defRPr sz="6400" b="1" i="0" u="none" strike="noStrike" cap="none">
                <a:solidFill>
                  <a:schemeClr val="dk1"/>
                </a:solidFill>
                <a:latin typeface="Calibri"/>
                <a:ea typeface="Calibri"/>
                <a:cs typeface="Calibri"/>
                <a:sym typeface="Calibri"/>
              </a:defRPr>
            </a:lvl7pPr>
            <a:lvl8pPr marL="3657600" marR="0" lvl="7" indent="-228600" algn="l">
              <a:lnSpc>
                <a:spcPct val="90000"/>
              </a:lnSpc>
              <a:spcBef>
                <a:spcPts val="2000"/>
              </a:spcBef>
              <a:spcAft>
                <a:spcPts val="0"/>
              </a:spcAft>
              <a:buClr>
                <a:schemeClr val="dk1"/>
              </a:buClr>
              <a:buSzPts val="6400"/>
              <a:buFont typeface="Arial"/>
              <a:buNone/>
              <a:defRPr sz="6400" b="1" i="0" u="none" strike="noStrike" cap="none">
                <a:solidFill>
                  <a:schemeClr val="dk1"/>
                </a:solidFill>
                <a:latin typeface="Calibri"/>
                <a:ea typeface="Calibri"/>
                <a:cs typeface="Calibri"/>
                <a:sym typeface="Calibri"/>
              </a:defRPr>
            </a:lvl8pPr>
            <a:lvl9pPr marL="4114800" marR="0" lvl="8" indent="-228600" algn="l">
              <a:lnSpc>
                <a:spcPct val="90000"/>
              </a:lnSpc>
              <a:spcBef>
                <a:spcPts val="2000"/>
              </a:spcBef>
              <a:spcAft>
                <a:spcPts val="0"/>
              </a:spcAft>
              <a:buClr>
                <a:schemeClr val="dk1"/>
              </a:buClr>
              <a:buSzPts val="6400"/>
              <a:buFont typeface="Arial"/>
              <a:buNone/>
              <a:defRPr sz="6400" b="1" i="0" u="none" strike="noStrike" cap="none">
                <a:solidFill>
                  <a:schemeClr val="dk1"/>
                </a:solidFill>
                <a:latin typeface="Calibri"/>
                <a:ea typeface="Calibri"/>
                <a:cs typeface="Calibri"/>
                <a:sym typeface="Calibri"/>
              </a:defRPr>
            </a:lvl9pPr>
          </a:lstStyle>
          <a:p>
            <a:endParaRPr/>
          </a:p>
        </p:txBody>
      </p:sp>
      <p:sp>
        <p:nvSpPr>
          <p:cNvPr id="35" name="Google Shape;35;p6"/>
          <p:cNvSpPr txBox="1">
            <a:spLocks noGrp="1"/>
          </p:cNvSpPr>
          <p:nvPr>
            <p:ph type="body" idx="4"/>
          </p:nvPr>
        </p:nvSpPr>
        <p:spPr>
          <a:xfrm>
            <a:off x="18516602" y="10020300"/>
            <a:ext cx="15549564" cy="14738352"/>
          </a:xfrm>
          <a:prstGeom prst="rect">
            <a:avLst/>
          </a:prstGeom>
          <a:noFill/>
          <a:ln>
            <a:noFill/>
          </a:ln>
        </p:spPr>
        <p:txBody>
          <a:bodyPr spcFirstLastPara="1" wrap="square" lIns="91425" tIns="91425" rIns="91425" bIns="91425" anchor="t" anchorCtr="0">
            <a:noAutofit/>
          </a:bodyPr>
          <a:lstStyle>
            <a:lvl1pPr marL="457200" marR="0" lvl="0" indent="-939800" algn="l">
              <a:lnSpc>
                <a:spcPct val="90000"/>
              </a:lnSpc>
              <a:spcBef>
                <a:spcPts val="4000"/>
              </a:spcBef>
              <a:spcAft>
                <a:spcPts val="0"/>
              </a:spcAft>
              <a:buClr>
                <a:schemeClr val="dk1"/>
              </a:buClr>
              <a:buSzPts val="11200"/>
              <a:buFont typeface="Arial"/>
              <a:buChar char="•"/>
              <a:defRPr sz="11200" b="0" i="0" u="none" strike="noStrike" cap="none">
                <a:solidFill>
                  <a:schemeClr val="dk1"/>
                </a:solidFill>
                <a:latin typeface="Calibri"/>
                <a:ea typeface="Calibri"/>
                <a:cs typeface="Calibri"/>
                <a:sym typeface="Calibri"/>
              </a:defRPr>
            </a:lvl1pPr>
            <a:lvl2pPr marL="914400" marR="0" lvl="1" indent="-838200" algn="l">
              <a:lnSpc>
                <a:spcPct val="90000"/>
              </a:lnSpc>
              <a:spcBef>
                <a:spcPts val="2000"/>
              </a:spcBef>
              <a:spcAft>
                <a:spcPts val="0"/>
              </a:spcAft>
              <a:buClr>
                <a:schemeClr val="dk1"/>
              </a:buClr>
              <a:buSzPts val="9600"/>
              <a:buFont typeface="Arial"/>
              <a:buChar char="•"/>
              <a:defRPr sz="9600" b="0" i="0" u="none" strike="noStrike" cap="none">
                <a:solidFill>
                  <a:schemeClr val="dk1"/>
                </a:solidFill>
                <a:latin typeface="Calibri"/>
                <a:ea typeface="Calibri"/>
                <a:cs typeface="Calibri"/>
                <a:sym typeface="Calibri"/>
              </a:defRPr>
            </a:lvl2pPr>
            <a:lvl3pPr marL="1371600" marR="0" lvl="2" indent="-736600" algn="l">
              <a:lnSpc>
                <a:spcPct val="90000"/>
              </a:lnSpc>
              <a:spcBef>
                <a:spcPts val="2000"/>
              </a:spcBef>
              <a:spcAft>
                <a:spcPts val="0"/>
              </a:spcAft>
              <a:buClr>
                <a:schemeClr val="dk1"/>
              </a:buClr>
              <a:buSzPts val="8000"/>
              <a:buFont typeface="Arial"/>
              <a:buChar char="•"/>
              <a:defRPr sz="8000" b="0" i="0" u="none" strike="noStrike" cap="none">
                <a:solidFill>
                  <a:schemeClr val="dk1"/>
                </a:solidFill>
                <a:latin typeface="Calibri"/>
                <a:ea typeface="Calibri"/>
                <a:cs typeface="Calibri"/>
                <a:sym typeface="Calibri"/>
              </a:defRPr>
            </a:lvl3pPr>
            <a:lvl4pPr marL="1828800" marR="0" lvl="3" indent="-685800" algn="l">
              <a:lnSpc>
                <a:spcPct val="90000"/>
              </a:lnSpc>
              <a:spcBef>
                <a:spcPts val="2000"/>
              </a:spcBef>
              <a:spcAft>
                <a:spcPts val="0"/>
              </a:spcAft>
              <a:buClr>
                <a:schemeClr val="dk1"/>
              </a:buClr>
              <a:buSzPts val="7200"/>
              <a:buFont typeface="Arial"/>
              <a:buChar char="•"/>
              <a:defRPr sz="7200" b="0" i="0" u="none" strike="noStrike" cap="none">
                <a:solidFill>
                  <a:schemeClr val="dk1"/>
                </a:solidFill>
                <a:latin typeface="Calibri"/>
                <a:ea typeface="Calibri"/>
                <a:cs typeface="Calibri"/>
                <a:sym typeface="Calibri"/>
              </a:defRPr>
            </a:lvl4pPr>
            <a:lvl5pPr marL="2286000" marR="0" lvl="4" indent="-685800" algn="l">
              <a:lnSpc>
                <a:spcPct val="90000"/>
              </a:lnSpc>
              <a:spcBef>
                <a:spcPts val="2000"/>
              </a:spcBef>
              <a:spcAft>
                <a:spcPts val="0"/>
              </a:spcAft>
              <a:buClr>
                <a:schemeClr val="dk1"/>
              </a:buClr>
              <a:buSzPts val="7200"/>
              <a:buFont typeface="Arial"/>
              <a:buChar char="•"/>
              <a:defRPr sz="7200" b="0" i="0" u="none" strike="noStrike" cap="none">
                <a:solidFill>
                  <a:schemeClr val="dk1"/>
                </a:solidFill>
                <a:latin typeface="Calibri"/>
                <a:ea typeface="Calibri"/>
                <a:cs typeface="Calibri"/>
                <a:sym typeface="Calibri"/>
              </a:defRPr>
            </a:lvl5pPr>
            <a:lvl6pPr marL="2743200" marR="0" lvl="5" indent="-685800" algn="l">
              <a:lnSpc>
                <a:spcPct val="90000"/>
              </a:lnSpc>
              <a:spcBef>
                <a:spcPts val="2000"/>
              </a:spcBef>
              <a:spcAft>
                <a:spcPts val="0"/>
              </a:spcAft>
              <a:buClr>
                <a:schemeClr val="dk1"/>
              </a:buClr>
              <a:buSzPts val="7200"/>
              <a:buFont typeface="Arial"/>
              <a:buChar char="•"/>
              <a:defRPr sz="7200" b="0" i="0" u="none" strike="noStrike" cap="none">
                <a:solidFill>
                  <a:schemeClr val="dk1"/>
                </a:solidFill>
                <a:latin typeface="Calibri"/>
                <a:ea typeface="Calibri"/>
                <a:cs typeface="Calibri"/>
                <a:sym typeface="Calibri"/>
              </a:defRPr>
            </a:lvl6pPr>
            <a:lvl7pPr marL="3200400" marR="0" lvl="6" indent="-685800" algn="l">
              <a:lnSpc>
                <a:spcPct val="90000"/>
              </a:lnSpc>
              <a:spcBef>
                <a:spcPts val="2000"/>
              </a:spcBef>
              <a:spcAft>
                <a:spcPts val="0"/>
              </a:spcAft>
              <a:buClr>
                <a:schemeClr val="dk1"/>
              </a:buClr>
              <a:buSzPts val="7200"/>
              <a:buFont typeface="Arial"/>
              <a:buChar char="•"/>
              <a:defRPr sz="7200" b="0" i="0" u="none" strike="noStrike" cap="none">
                <a:solidFill>
                  <a:schemeClr val="dk1"/>
                </a:solidFill>
                <a:latin typeface="Calibri"/>
                <a:ea typeface="Calibri"/>
                <a:cs typeface="Calibri"/>
                <a:sym typeface="Calibri"/>
              </a:defRPr>
            </a:lvl7pPr>
            <a:lvl8pPr marL="3657600" marR="0" lvl="7" indent="-685800" algn="l">
              <a:lnSpc>
                <a:spcPct val="90000"/>
              </a:lnSpc>
              <a:spcBef>
                <a:spcPts val="2000"/>
              </a:spcBef>
              <a:spcAft>
                <a:spcPts val="0"/>
              </a:spcAft>
              <a:buClr>
                <a:schemeClr val="dk1"/>
              </a:buClr>
              <a:buSzPts val="7200"/>
              <a:buFont typeface="Arial"/>
              <a:buChar char="•"/>
              <a:defRPr sz="7200" b="0" i="0" u="none" strike="noStrike" cap="none">
                <a:solidFill>
                  <a:schemeClr val="dk1"/>
                </a:solidFill>
                <a:latin typeface="Calibri"/>
                <a:ea typeface="Calibri"/>
                <a:cs typeface="Calibri"/>
                <a:sym typeface="Calibri"/>
              </a:defRPr>
            </a:lvl8pPr>
            <a:lvl9pPr marL="4114800" marR="0" lvl="8" indent="-685800" algn="l">
              <a:lnSpc>
                <a:spcPct val="90000"/>
              </a:lnSpc>
              <a:spcBef>
                <a:spcPts val="2000"/>
              </a:spcBef>
              <a:spcAft>
                <a:spcPts val="0"/>
              </a:spcAft>
              <a:buClr>
                <a:schemeClr val="dk1"/>
              </a:buClr>
              <a:buSzPts val="7200"/>
              <a:buFont typeface="Arial"/>
              <a:buChar char="•"/>
              <a:defRPr sz="7200" b="0" i="0" u="none" strike="noStrike" cap="none">
                <a:solidFill>
                  <a:schemeClr val="dk1"/>
                </a:solidFill>
                <a:latin typeface="Calibri"/>
                <a:ea typeface="Calibri"/>
                <a:cs typeface="Calibri"/>
                <a:sym typeface="Calibri"/>
              </a:defRPr>
            </a:lvl9pPr>
          </a:lstStyle>
          <a:p>
            <a:endParaRPr/>
          </a:p>
        </p:txBody>
      </p:sp>
      <p:sp>
        <p:nvSpPr>
          <p:cNvPr id="36" name="Google Shape;36;p6"/>
          <p:cNvSpPr txBox="1">
            <a:spLocks noGrp="1"/>
          </p:cNvSpPr>
          <p:nvPr>
            <p:ph type="dt" idx="10"/>
          </p:nvPr>
        </p:nvSpPr>
        <p:spPr>
          <a:xfrm>
            <a:off x="2514600" y="25425406"/>
            <a:ext cx="8229600" cy="1460500"/>
          </a:xfrm>
          <a:prstGeom prst="rect">
            <a:avLst/>
          </a:prstGeom>
          <a:noFill/>
          <a:ln>
            <a:noFill/>
          </a:ln>
        </p:spPr>
        <p:txBody>
          <a:bodyPr spcFirstLastPara="1" wrap="square" lIns="91425" tIns="91425" rIns="91425" bIns="91425" anchor="ctr" anchorCtr="0">
            <a:noAutofit/>
          </a:bodyPr>
          <a:lstStyle>
            <a:lvl1pPr marR="0" lvl="0" algn="l">
              <a:lnSpc>
                <a:spcPct val="100000"/>
              </a:lnSpc>
              <a:spcBef>
                <a:spcPts val="0"/>
              </a:spcBef>
              <a:spcAft>
                <a:spcPts val="0"/>
              </a:spcAft>
              <a:buClr>
                <a:srgbClr val="888888"/>
              </a:buClr>
              <a:buSzPts val="4800"/>
              <a:buFont typeface="Calibri"/>
              <a:buNone/>
              <a:defRPr sz="4800">
                <a:solidFill>
                  <a:srgbClr val="888888"/>
                </a:solidFill>
                <a:latin typeface="Calibri"/>
                <a:ea typeface="Calibri"/>
                <a:cs typeface="Calibri"/>
                <a:sym typeface="Calibri"/>
              </a:defRPr>
            </a:lvl1pPr>
            <a:lvl2pPr marR="0" lvl="1" algn="l">
              <a:lnSpc>
                <a:spcPct val="100000"/>
              </a:lnSpc>
              <a:spcBef>
                <a:spcPts val="0"/>
              </a:spcBef>
              <a:spcAft>
                <a:spcPts val="0"/>
              </a:spcAft>
              <a:buClr>
                <a:schemeClr val="dk1"/>
              </a:buClr>
              <a:buSzPts val="6048"/>
              <a:buFont typeface="Calibri"/>
              <a:buNone/>
              <a:defRPr sz="6048" b="0" i="0" u="none" strike="noStrike" cap="none">
                <a:solidFill>
                  <a:schemeClr val="dk1"/>
                </a:solidFill>
                <a:latin typeface="Calibri"/>
                <a:ea typeface="Calibri"/>
                <a:cs typeface="Calibri"/>
                <a:sym typeface="Calibri"/>
              </a:defRPr>
            </a:lvl2pPr>
            <a:lvl3pPr marR="0" lvl="2" algn="l">
              <a:lnSpc>
                <a:spcPct val="100000"/>
              </a:lnSpc>
              <a:spcBef>
                <a:spcPts val="0"/>
              </a:spcBef>
              <a:spcAft>
                <a:spcPts val="0"/>
              </a:spcAft>
              <a:buClr>
                <a:schemeClr val="dk1"/>
              </a:buClr>
              <a:buSzPts val="6048"/>
              <a:buFont typeface="Calibri"/>
              <a:buNone/>
              <a:defRPr sz="6048" b="0" i="0" u="none" strike="noStrike" cap="none">
                <a:solidFill>
                  <a:schemeClr val="dk1"/>
                </a:solidFill>
                <a:latin typeface="Calibri"/>
                <a:ea typeface="Calibri"/>
                <a:cs typeface="Calibri"/>
                <a:sym typeface="Calibri"/>
              </a:defRPr>
            </a:lvl3pPr>
            <a:lvl4pPr marR="0" lvl="3" algn="l">
              <a:lnSpc>
                <a:spcPct val="100000"/>
              </a:lnSpc>
              <a:spcBef>
                <a:spcPts val="0"/>
              </a:spcBef>
              <a:spcAft>
                <a:spcPts val="0"/>
              </a:spcAft>
              <a:buClr>
                <a:schemeClr val="dk1"/>
              </a:buClr>
              <a:buSzPts val="6048"/>
              <a:buFont typeface="Calibri"/>
              <a:buNone/>
              <a:defRPr sz="6048" b="0" i="0" u="none" strike="noStrike" cap="none">
                <a:solidFill>
                  <a:schemeClr val="dk1"/>
                </a:solidFill>
                <a:latin typeface="Calibri"/>
                <a:ea typeface="Calibri"/>
                <a:cs typeface="Calibri"/>
                <a:sym typeface="Calibri"/>
              </a:defRPr>
            </a:lvl4pPr>
            <a:lvl5pPr marR="0" lvl="4" algn="l">
              <a:lnSpc>
                <a:spcPct val="100000"/>
              </a:lnSpc>
              <a:spcBef>
                <a:spcPts val="0"/>
              </a:spcBef>
              <a:spcAft>
                <a:spcPts val="0"/>
              </a:spcAft>
              <a:buClr>
                <a:schemeClr val="dk1"/>
              </a:buClr>
              <a:buSzPts val="6048"/>
              <a:buFont typeface="Calibri"/>
              <a:buNone/>
              <a:defRPr sz="6048" b="0" i="0" u="none" strike="noStrike" cap="none">
                <a:solidFill>
                  <a:schemeClr val="dk1"/>
                </a:solidFill>
                <a:latin typeface="Calibri"/>
                <a:ea typeface="Calibri"/>
                <a:cs typeface="Calibri"/>
                <a:sym typeface="Calibri"/>
              </a:defRPr>
            </a:lvl5pPr>
            <a:lvl6pPr marR="0" lvl="5" algn="l">
              <a:lnSpc>
                <a:spcPct val="100000"/>
              </a:lnSpc>
              <a:spcBef>
                <a:spcPts val="0"/>
              </a:spcBef>
              <a:spcAft>
                <a:spcPts val="0"/>
              </a:spcAft>
              <a:buClr>
                <a:schemeClr val="dk1"/>
              </a:buClr>
              <a:buSzPts val="6048"/>
              <a:buFont typeface="Calibri"/>
              <a:buNone/>
              <a:defRPr sz="6048" b="0" i="0" u="none" strike="noStrike" cap="none">
                <a:solidFill>
                  <a:schemeClr val="dk1"/>
                </a:solidFill>
                <a:latin typeface="Calibri"/>
                <a:ea typeface="Calibri"/>
                <a:cs typeface="Calibri"/>
                <a:sym typeface="Calibri"/>
              </a:defRPr>
            </a:lvl6pPr>
            <a:lvl7pPr marR="0" lvl="6" algn="l">
              <a:lnSpc>
                <a:spcPct val="100000"/>
              </a:lnSpc>
              <a:spcBef>
                <a:spcPts val="0"/>
              </a:spcBef>
              <a:spcAft>
                <a:spcPts val="0"/>
              </a:spcAft>
              <a:buClr>
                <a:schemeClr val="dk1"/>
              </a:buClr>
              <a:buSzPts val="6048"/>
              <a:buFont typeface="Calibri"/>
              <a:buNone/>
              <a:defRPr sz="6048" b="0" i="0" u="none" strike="noStrike" cap="none">
                <a:solidFill>
                  <a:schemeClr val="dk1"/>
                </a:solidFill>
                <a:latin typeface="Calibri"/>
                <a:ea typeface="Calibri"/>
                <a:cs typeface="Calibri"/>
                <a:sym typeface="Calibri"/>
              </a:defRPr>
            </a:lvl7pPr>
            <a:lvl8pPr marR="0" lvl="7" algn="l">
              <a:lnSpc>
                <a:spcPct val="100000"/>
              </a:lnSpc>
              <a:spcBef>
                <a:spcPts val="0"/>
              </a:spcBef>
              <a:spcAft>
                <a:spcPts val="0"/>
              </a:spcAft>
              <a:buClr>
                <a:schemeClr val="dk1"/>
              </a:buClr>
              <a:buSzPts val="6048"/>
              <a:buFont typeface="Calibri"/>
              <a:buNone/>
              <a:defRPr sz="6048" b="0" i="0" u="none" strike="noStrike" cap="none">
                <a:solidFill>
                  <a:schemeClr val="dk1"/>
                </a:solidFill>
                <a:latin typeface="Calibri"/>
                <a:ea typeface="Calibri"/>
                <a:cs typeface="Calibri"/>
                <a:sym typeface="Calibri"/>
              </a:defRPr>
            </a:lvl8pPr>
            <a:lvl9pPr marR="0" lvl="8" algn="l">
              <a:lnSpc>
                <a:spcPct val="100000"/>
              </a:lnSpc>
              <a:spcBef>
                <a:spcPts val="0"/>
              </a:spcBef>
              <a:spcAft>
                <a:spcPts val="0"/>
              </a:spcAft>
              <a:buClr>
                <a:schemeClr val="dk1"/>
              </a:buClr>
              <a:buSzPts val="6048"/>
              <a:buFont typeface="Calibri"/>
              <a:buNone/>
              <a:defRPr sz="6048" b="0" i="0" u="none" strike="noStrike" cap="none">
                <a:solidFill>
                  <a:schemeClr val="dk1"/>
                </a:solidFill>
                <a:latin typeface="Calibri"/>
                <a:ea typeface="Calibri"/>
                <a:cs typeface="Calibri"/>
                <a:sym typeface="Calibri"/>
              </a:defRPr>
            </a:lvl9pPr>
          </a:lstStyle>
          <a:p>
            <a:endParaRPr/>
          </a:p>
        </p:txBody>
      </p:sp>
      <p:sp>
        <p:nvSpPr>
          <p:cNvPr id="37" name="Google Shape;37;p6"/>
          <p:cNvSpPr txBox="1">
            <a:spLocks noGrp="1"/>
          </p:cNvSpPr>
          <p:nvPr>
            <p:ph type="ftr" idx="11"/>
          </p:nvPr>
        </p:nvSpPr>
        <p:spPr>
          <a:xfrm>
            <a:off x="12115800" y="25425406"/>
            <a:ext cx="12344400" cy="1460500"/>
          </a:xfrm>
          <a:prstGeom prst="rect">
            <a:avLst/>
          </a:prstGeom>
          <a:noFill/>
          <a:ln>
            <a:noFill/>
          </a:ln>
        </p:spPr>
        <p:txBody>
          <a:bodyPr spcFirstLastPara="1" wrap="square" lIns="91425" tIns="91425" rIns="91425" bIns="91425" anchor="ctr" anchorCtr="0">
            <a:noAutofit/>
          </a:bodyPr>
          <a:lstStyle>
            <a:lvl1pPr marR="0" lvl="0" algn="ctr">
              <a:lnSpc>
                <a:spcPct val="100000"/>
              </a:lnSpc>
              <a:spcBef>
                <a:spcPts val="0"/>
              </a:spcBef>
              <a:spcAft>
                <a:spcPts val="0"/>
              </a:spcAft>
              <a:buClr>
                <a:srgbClr val="888888"/>
              </a:buClr>
              <a:buSzPts val="4800"/>
              <a:buFont typeface="Calibri"/>
              <a:buNone/>
              <a:defRPr sz="4800">
                <a:solidFill>
                  <a:srgbClr val="888888"/>
                </a:solidFill>
                <a:latin typeface="Calibri"/>
                <a:ea typeface="Calibri"/>
                <a:cs typeface="Calibri"/>
                <a:sym typeface="Calibri"/>
              </a:defRPr>
            </a:lvl1pPr>
            <a:lvl2pPr marR="0" lvl="1" algn="l">
              <a:lnSpc>
                <a:spcPct val="100000"/>
              </a:lnSpc>
              <a:spcBef>
                <a:spcPts val="0"/>
              </a:spcBef>
              <a:spcAft>
                <a:spcPts val="0"/>
              </a:spcAft>
              <a:buClr>
                <a:schemeClr val="dk1"/>
              </a:buClr>
              <a:buSzPts val="6048"/>
              <a:buFont typeface="Calibri"/>
              <a:buNone/>
              <a:defRPr sz="6048" b="0" i="0" u="none" strike="noStrike" cap="none">
                <a:solidFill>
                  <a:schemeClr val="dk1"/>
                </a:solidFill>
                <a:latin typeface="Calibri"/>
                <a:ea typeface="Calibri"/>
                <a:cs typeface="Calibri"/>
                <a:sym typeface="Calibri"/>
              </a:defRPr>
            </a:lvl2pPr>
            <a:lvl3pPr marR="0" lvl="2" algn="l">
              <a:lnSpc>
                <a:spcPct val="100000"/>
              </a:lnSpc>
              <a:spcBef>
                <a:spcPts val="0"/>
              </a:spcBef>
              <a:spcAft>
                <a:spcPts val="0"/>
              </a:spcAft>
              <a:buClr>
                <a:schemeClr val="dk1"/>
              </a:buClr>
              <a:buSzPts val="6048"/>
              <a:buFont typeface="Calibri"/>
              <a:buNone/>
              <a:defRPr sz="6048" b="0" i="0" u="none" strike="noStrike" cap="none">
                <a:solidFill>
                  <a:schemeClr val="dk1"/>
                </a:solidFill>
                <a:latin typeface="Calibri"/>
                <a:ea typeface="Calibri"/>
                <a:cs typeface="Calibri"/>
                <a:sym typeface="Calibri"/>
              </a:defRPr>
            </a:lvl3pPr>
            <a:lvl4pPr marR="0" lvl="3" algn="l">
              <a:lnSpc>
                <a:spcPct val="100000"/>
              </a:lnSpc>
              <a:spcBef>
                <a:spcPts val="0"/>
              </a:spcBef>
              <a:spcAft>
                <a:spcPts val="0"/>
              </a:spcAft>
              <a:buClr>
                <a:schemeClr val="dk1"/>
              </a:buClr>
              <a:buSzPts val="6048"/>
              <a:buFont typeface="Calibri"/>
              <a:buNone/>
              <a:defRPr sz="6048" b="0" i="0" u="none" strike="noStrike" cap="none">
                <a:solidFill>
                  <a:schemeClr val="dk1"/>
                </a:solidFill>
                <a:latin typeface="Calibri"/>
                <a:ea typeface="Calibri"/>
                <a:cs typeface="Calibri"/>
                <a:sym typeface="Calibri"/>
              </a:defRPr>
            </a:lvl4pPr>
            <a:lvl5pPr marR="0" lvl="4" algn="l">
              <a:lnSpc>
                <a:spcPct val="100000"/>
              </a:lnSpc>
              <a:spcBef>
                <a:spcPts val="0"/>
              </a:spcBef>
              <a:spcAft>
                <a:spcPts val="0"/>
              </a:spcAft>
              <a:buClr>
                <a:schemeClr val="dk1"/>
              </a:buClr>
              <a:buSzPts val="6048"/>
              <a:buFont typeface="Calibri"/>
              <a:buNone/>
              <a:defRPr sz="6048" b="0" i="0" u="none" strike="noStrike" cap="none">
                <a:solidFill>
                  <a:schemeClr val="dk1"/>
                </a:solidFill>
                <a:latin typeface="Calibri"/>
                <a:ea typeface="Calibri"/>
                <a:cs typeface="Calibri"/>
                <a:sym typeface="Calibri"/>
              </a:defRPr>
            </a:lvl5pPr>
            <a:lvl6pPr marR="0" lvl="5" algn="l">
              <a:lnSpc>
                <a:spcPct val="100000"/>
              </a:lnSpc>
              <a:spcBef>
                <a:spcPts val="0"/>
              </a:spcBef>
              <a:spcAft>
                <a:spcPts val="0"/>
              </a:spcAft>
              <a:buClr>
                <a:schemeClr val="dk1"/>
              </a:buClr>
              <a:buSzPts val="6048"/>
              <a:buFont typeface="Calibri"/>
              <a:buNone/>
              <a:defRPr sz="6048" b="0" i="0" u="none" strike="noStrike" cap="none">
                <a:solidFill>
                  <a:schemeClr val="dk1"/>
                </a:solidFill>
                <a:latin typeface="Calibri"/>
                <a:ea typeface="Calibri"/>
                <a:cs typeface="Calibri"/>
                <a:sym typeface="Calibri"/>
              </a:defRPr>
            </a:lvl6pPr>
            <a:lvl7pPr marR="0" lvl="6" algn="l">
              <a:lnSpc>
                <a:spcPct val="100000"/>
              </a:lnSpc>
              <a:spcBef>
                <a:spcPts val="0"/>
              </a:spcBef>
              <a:spcAft>
                <a:spcPts val="0"/>
              </a:spcAft>
              <a:buClr>
                <a:schemeClr val="dk1"/>
              </a:buClr>
              <a:buSzPts val="6048"/>
              <a:buFont typeface="Calibri"/>
              <a:buNone/>
              <a:defRPr sz="6048" b="0" i="0" u="none" strike="noStrike" cap="none">
                <a:solidFill>
                  <a:schemeClr val="dk1"/>
                </a:solidFill>
                <a:latin typeface="Calibri"/>
                <a:ea typeface="Calibri"/>
                <a:cs typeface="Calibri"/>
                <a:sym typeface="Calibri"/>
              </a:defRPr>
            </a:lvl7pPr>
            <a:lvl8pPr marR="0" lvl="7" algn="l">
              <a:lnSpc>
                <a:spcPct val="100000"/>
              </a:lnSpc>
              <a:spcBef>
                <a:spcPts val="0"/>
              </a:spcBef>
              <a:spcAft>
                <a:spcPts val="0"/>
              </a:spcAft>
              <a:buClr>
                <a:schemeClr val="dk1"/>
              </a:buClr>
              <a:buSzPts val="6048"/>
              <a:buFont typeface="Calibri"/>
              <a:buNone/>
              <a:defRPr sz="6048" b="0" i="0" u="none" strike="noStrike" cap="none">
                <a:solidFill>
                  <a:schemeClr val="dk1"/>
                </a:solidFill>
                <a:latin typeface="Calibri"/>
                <a:ea typeface="Calibri"/>
                <a:cs typeface="Calibri"/>
                <a:sym typeface="Calibri"/>
              </a:defRPr>
            </a:lvl8pPr>
            <a:lvl9pPr marR="0" lvl="8" algn="l">
              <a:lnSpc>
                <a:spcPct val="100000"/>
              </a:lnSpc>
              <a:spcBef>
                <a:spcPts val="0"/>
              </a:spcBef>
              <a:spcAft>
                <a:spcPts val="0"/>
              </a:spcAft>
              <a:buClr>
                <a:schemeClr val="dk1"/>
              </a:buClr>
              <a:buSzPts val="6048"/>
              <a:buFont typeface="Calibri"/>
              <a:buNone/>
              <a:defRPr sz="6048" b="0" i="0" u="none" strike="noStrike" cap="none">
                <a:solidFill>
                  <a:schemeClr val="dk1"/>
                </a:solidFill>
                <a:latin typeface="Calibri"/>
                <a:ea typeface="Calibri"/>
                <a:cs typeface="Calibri"/>
                <a:sym typeface="Calibri"/>
              </a:defRPr>
            </a:lvl9pPr>
          </a:lstStyle>
          <a:p>
            <a:endParaRPr/>
          </a:p>
        </p:txBody>
      </p:sp>
      <p:sp>
        <p:nvSpPr>
          <p:cNvPr id="38" name="Google Shape;38;p6"/>
          <p:cNvSpPr txBox="1">
            <a:spLocks noGrp="1"/>
          </p:cNvSpPr>
          <p:nvPr>
            <p:ph type="sldNum" idx="12"/>
          </p:nvPr>
        </p:nvSpPr>
        <p:spPr>
          <a:xfrm>
            <a:off x="25831800" y="25425406"/>
            <a:ext cx="8229600" cy="1460500"/>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888888"/>
              </a:buClr>
              <a:buSzPts val="1200"/>
              <a:buFont typeface="Calibri"/>
              <a:buNone/>
              <a:defRPr sz="4800">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888888"/>
              </a:buClr>
              <a:buSzPts val="1200"/>
              <a:buFont typeface="Calibri"/>
              <a:buNone/>
              <a:defRPr sz="4800">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888888"/>
              </a:buClr>
              <a:buSzPts val="1200"/>
              <a:buFont typeface="Calibri"/>
              <a:buNone/>
              <a:defRPr sz="4800">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888888"/>
              </a:buClr>
              <a:buSzPts val="1200"/>
              <a:buFont typeface="Calibri"/>
              <a:buNone/>
              <a:defRPr sz="4800">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888888"/>
              </a:buClr>
              <a:buSzPts val="1200"/>
              <a:buFont typeface="Calibri"/>
              <a:buNone/>
              <a:defRPr sz="4800">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888888"/>
              </a:buClr>
              <a:buSzPts val="1200"/>
              <a:buFont typeface="Calibri"/>
              <a:buNone/>
              <a:defRPr sz="4800">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888888"/>
              </a:buClr>
              <a:buSzPts val="1200"/>
              <a:buFont typeface="Calibri"/>
              <a:buNone/>
              <a:defRPr sz="4800">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888888"/>
              </a:buClr>
              <a:buSzPts val="1200"/>
              <a:buFont typeface="Calibri"/>
              <a:buNone/>
              <a:defRPr sz="4800">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888888"/>
              </a:buClr>
              <a:buSzPts val="1200"/>
              <a:buFont typeface="Calibri"/>
              <a:buNone/>
              <a:defRPr sz="4800">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39"/>
        <p:cNvGrpSpPr/>
        <p:nvPr/>
      </p:nvGrpSpPr>
      <p:grpSpPr>
        <a:xfrm>
          <a:off x="0" y="0"/>
          <a:ext cx="0" cy="0"/>
          <a:chOff x="0" y="0"/>
          <a:chExt cx="0" cy="0"/>
        </a:xfrm>
      </p:grpSpPr>
      <p:sp>
        <p:nvSpPr>
          <p:cNvPr id="40" name="Google Shape;40;p7"/>
          <p:cNvSpPr txBox="1">
            <a:spLocks noGrp="1"/>
          </p:cNvSpPr>
          <p:nvPr>
            <p:ph type="title"/>
          </p:nvPr>
        </p:nvSpPr>
        <p:spPr>
          <a:xfrm>
            <a:off x="2514600" y="1460506"/>
            <a:ext cx="31546801" cy="5302252"/>
          </a:xfrm>
          <a:prstGeom prst="rect">
            <a:avLst/>
          </a:prstGeom>
          <a:noFill/>
          <a:ln>
            <a:noFill/>
          </a:ln>
        </p:spPr>
        <p:txBody>
          <a:bodyPr spcFirstLastPara="1" wrap="square" lIns="91425" tIns="91425" rIns="91425" bIns="91425" anchor="ctr" anchorCtr="0">
            <a:noAutofit/>
          </a:bodyPr>
          <a:lstStyle>
            <a:lvl1pPr marR="0" lvl="0" algn="l">
              <a:lnSpc>
                <a:spcPct val="90000"/>
              </a:lnSpc>
              <a:spcBef>
                <a:spcPts val="0"/>
              </a:spcBef>
              <a:spcAft>
                <a:spcPts val="0"/>
              </a:spcAft>
              <a:buClr>
                <a:schemeClr val="dk1"/>
              </a:buClr>
              <a:buSzPts val="17600"/>
              <a:buFont typeface="Calibri"/>
              <a:buNone/>
              <a:defRPr sz="17600" b="0" i="0" u="none" strike="noStrike" cap="none">
                <a:solidFill>
                  <a:schemeClr val="dk1"/>
                </a:solidFill>
                <a:latin typeface="Calibri"/>
                <a:ea typeface="Calibri"/>
                <a:cs typeface="Calibri"/>
                <a:sym typeface="Calibri"/>
              </a:defRPr>
            </a:lvl1pPr>
            <a:lvl2pPr lvl="1">
              <a:spcBef>
                <a:spcPts val="0"/>
              </a:spcBef>
              <a:spcAft>
                <a:spcPts val="0"/>
              </a:spcAft>
              <a:buSzPts val="1800"/>
              <a:buNone/>
              <a:defRPr sz="1800"/>
            </a:lvl2pPr>
            <a:lvl3pPr lvl="2">
              <a:spcBef>
                <a:spcPts val="0"/>
              </a:spcBef>
              <a:spcAft>
                <a:spcPts val="0"/>
              </a:spcAft>
              <a:buSzPts val="1800"/>
              <a:buNone/>
              <a:defRPr sz="1800"/>
            </a:lvl3pPr>
            <a:lvl4pPr lvl="3">
              <a:spcBef>
                <a:spcPts val="0"/>
              </a:spcBef>
              <a:spcAft>
                <a:spcPts val="0"/>
              </a:spcAft>
              <a:buSzPts val="1800"/>
              <a:buNone/>
              <a:defRPr sz="1800"/>
            </a:lvl4pPr>
            <a:lvl5pPr lvl="4">
              <a:spcBef>
                <a:spcPts val="0"/>
              </a:spcBef>
              <a:spcAft>
                <a:spcPts val="0"/>
              </a:spcAft>
              <a:buSzPts val="1800"/>
              <a:buNone/>
              <a:defRPr sz="1800"/>
            </a:lvl5pPr>
            <a:lvl6pPr lvl="5">
              <a:spcBef>
                <a:spcPts val="0"/>
              </a:spcBef>
              <a:spcAft>
                <a:spcPts val="0"/>
              </a:spcAft>
              <a:buSzPts val="1800"/>
              <a:buNone/>
              <a:defRPr sz="1800"/>
            </a:lvl6pPr>
            <a:lvl7pPr lvl="6">
              <a:spcBef>
                <a:spcPts val="0"/>
              </a:spcBef>
              <a:spcAft>
                <a:spcPts val="0"/>
              </a:spcAft>
              <a:buSzPts val="1800"/>
              <a:buNone/>
              <a:defRPr sz="1800"/>
            </a:lvl7pPr>
            <a:lvl8pPr lvl="7">
              <a:spcBef>
                <a:spcPts val="0"/>
              </a:spcBef>
              <a:spcAft>
                <a:spcPts val="0"/>
              </a:spcAft>
              <a:buSzPts val="1800"/>
              <a:buNone/>
              <a:defRPr sz="1800"/>
            </a:lvl8pPr>
            <a:lvl9pPr lvl="8">
              <a:spcBef>
                <a:spcPts val="0"/>
              </a:spcBef>
              <a:spcAft>
                <a:spcPts val="0"/>
              </a:spcAft>
              <a:buSzPts val="1800"/>
              <a:buNone/>
              <a:defRPr sz="1800"/>
            </a:lvl9pPr>
          </a:lstStyle>
          <a:p>
            <a:endParaRPr/>
          </a:p>
        </p:txBody>
      </p:sp>
      <p:sp>
        <p:nvSpPr>
          <p:cNvPr id="41" name="Google Shape;41;p7"/>
          <p:cNvSpPr txBox="1">
            <a:spLocks noGrp="1"/>
          </p:cNvSpPr>
          <p:nvPr>
            <p:ph type="dt" idx="10"/>
          </p:nvPr>
        </p:nvSpPr>
        <p:spPr>
          <a:xfrm>
            <a:off x="2514600" y="25425406"/>
            <a:ext cx="8229600" cy="1460500"/>
          </a:xfrm>
          <a:prstGeom prst="rect">
            <a:avLst/>
          </a:prstGeom>
          <a:noFill/>
          <a:ln>
            <a:noFill/>
          </a:ln>
        </p:spPr>
        <p:txBody>
          <a:bodyPr spcFirstLastPara="1" wrap="square" lIns="91425" tIns="91425" rIns="91425" bIns="91425" anchor="ctr" anchorCtr="0">
            <a:noAutofit/>
          </a:bodyPr>
          <a:lstStyle>
            <a:lvl1pPr marR="0" lvl="0" algn="l">
              <a:lnSpc>
                <a:spcPct val="100000"/>
              </a:lnSpc>
              <a:spcBef>
                <a:spcPts val="0"/>
              </a:spcBef>
              <a:spcAft>
                <a:spcPts val="0"/>
              </a:spcAft>
              <a:buClr>
                <a:srgbClr val="888888"/>
              </a:buClr>
              <a:buSzPts val="4800"/>
              <a:buFont typeface="Calibri"/>
              <a:buNone/>
              <a:defRPr sz="4800">
                <a:solidFill>
                  <a:srgbClr val="888888"/>
                </a:solidFill>
                <a:latin typeface="Calibri"/>
                <a:ea typeface="Calibri"/>
                <a:cs typeface="Calibri"/>
                <a:sym typeface="Calibri"/>
              </a:defRPr>
            </a:lvl1pPr>
            <a:lvl2pPr marR="0" lvl="1" algn="l">
              <a:lnSpc>
                <a:spcPct val="100000"/>
              </a:lnSpc>
              <a:spcBef>
                <a:spcPts val="0"/>
              </a:spcBef>
              <a:spcAft>
                <a:spcPts val="0"/>
              </a:spcAft>
              <a:buClr>
                <a:schemeClr val="dk1"/>
              </a:buClr>
              <a:buSzPts val="6048"/>
              <a:buFont typeface="Calibri"/>
              <a:buNone/>
              <a:defRPr sz="6048" b="0" i="0" u="none" strike="noStrike" cap="none">
                <a:solidFill>
                  <a:schemeClr val="dk1"/>
                </a:solidFill>
                <a:latin typeface="Calibri"/>
                <a:ea typeface="Calibri"/>
                <a:cs typeface="Calibri"/>
                <a:sym typeface="Calibri"/>
              </a:defRPr>
            </a:lvl2pPr>
            <a:lvl3pPr marR="0" lvl="2" algn="l">
              <a:lnSpc>
                <a:spcPct val="100000"/>
              </a:lnSpc>
              <a:spcBef>
                <a:spcPts val="0"/>
              </a:spcBef>
              <a:spcAft>
                <a:spcPts val="0"/>
              </a:spcAft>
              <a:buClr>
                <a:schemeClr val="dk1"/>
              </a:buClr>
              <a:buSzPts val="6048"/>
              <a:buFont typeface="Calibri"/>
              <a:buNone/>
              <a:defRPr sz="6048" b="0" i="0" u="none" strike="noStrike" cap="none">
                <a:solidFill>
                  <a:schemeClr val="dk1"/>
                </a:solidFill>
                <a:latin typeface="Calibri"/>
                <a:ea typeface="Calibri"/>
                <a:cs typeface="Calibri"/>
                <a:sym typeface="Calibri"/>
              </a:defRPr>
            </a:lvl3pPr>
            <a:lvl4pPr marR="0" lvl="3" algn="l">
              <a:lnSpc>
                <a:spcPct val="100000"/>
              </a:lnSpc>
              <a:spcBef>
                <a:spcPts val="0"/>
              </a:spcBef>
              <a:spcAft>
                <a:spcPts val="0"/>
              </a:spcAft>
              <a:buClr>
                <a:schemeClr val="dk1"/>
              </a:buClr>
              <a:buSzPts val="6048"/>
              <a:buFont typeface="Calibri"/>
              <a:buNone/>
              <a:defRPr sz="6048" b="0" i="0" u="none" strike="noStrike" cap="none">
                <a:solidFill>
                  <a:schemeClr val="dk1"/>
                </a:solidFill>
                <a:latin typeface="Calibri"/>
                <a:ea typeface="Calibri"/>
                <a:cs typeface="Calibri"/>
                <a:sym typeface="Calibri"/>
              </a:defRPr>
            </a:lvl4pPr>
            <a:lvl5pPr marR="0" lvl="4" algn="l">
              <a:lnSpc>
                <a:spcPct val="100000"/>
              </a:lnSpc>
              <a:spcBef>
                <a:spcPts val="0"/>
              </a:spcBef>
              <a:spcAft>
                <a:spcPts val="0"/>
              </a:spcAft>
              <a:buClr>
                <a:schemeClr val="dk1"/>
              </a:buClr>
              <a:buSzPts val="6048"/>
              <a:buFont typeface="Calibri"/>
              <a:buNone/>
              <a:defRPr sz="6048" b="0" i="0" u="none" strike="noStrike" cap="none">
                <a:solidFill>
                  <a:schemeClr val="dk1"/>
                </a:solidFill>
                <a:latin typeface="Calibri"/>
                <a:ea typeface="Calibri"/>
                <a:cs typeface="Calibri"/>
                <a:sym typeface="Calibri"/>
              </a:defRPr>
            </a:lvl5pPr>
            <a:lvl6pPr marR="0" lvl="5" algn="l">
              <a:lnSpc>
                <a:spcPct val="100000"/>
              </a:lnSpc>
              <a:spcBef>
                <a:spcPts val="0"/>
              </a:spcBef>
              <a:spcAft>
                <a:spcPts val="0"/>
              </a:spcAft>
              <a:buClr>
                <a:schemeClr val="dk1"/>
              </a:buClr>
              <a:buSzPts val="6048"/>
              <a:buFont typeface="Calibri"/>
              <a:buNone/>
              <a:defRPr sz="6048" b="0" i="0" u="none" strike="noStrike" cap="none">
                <a:solidFill>
                  <a:schemeClr val="dk1"/>
                </a:solidFill>
                <a:latin typeface="Calibri"/>
                <a:ea typeface="Calibri"/>
                <a:cs typeface="Calibri"/>
                <a:sym typeface="Calibri"/>
              </a:defRPr>
            </a:lvl6pPr>
            <a:lvl7pPr marR="0" lvl="6" algn="l">
              <a:lnSpc>
                <a:spcPct val="100000"/>
              </a:lnSpc>
              <a:spcBef>
                <a:spcPts val="0"/>
              </a:spcBef>
              <a:spcAft>
                <a:spcPts val="0"/>
              </a:spcAft>
              <a:buClr>
                <a:schemeClr val="dk1"/>
              </a:buClr>
              <a:buSzPts val="6048"/>
              <a:buFont typeface="Calibri"/>
              <a:buNone/>
              <a:defRPr sz="6048" b="0" i="0" u="none" strike="noStrike" cap="none">
                <a:solidFill>
                  <a:schemeClr val="dk1"/>
                </a:solidFill>
                <a:latin typeface="Calibri"/>
                <a:ea typeface="Calibri"/>
                <a:cs typeface="Calibri"/>
                <a:sym typeface="Calibri"/>
              </a:defRPr>
            </a:lvl7pPr>
            <a:lvl8pPr marR="0" lvl="7" algn="l">
              <a:lnSpc>
                <a:spcPct val="100000"/>
              </a:lnSpc>
              <a:spcBef>
                <a:spcPts val="0"/>
              </a:spcBef>
              <a:spcAft>
                <a:spcPts val="0"/>
              </a:spcAft>
              <a:buClr>
                <a:schemeClr val="dk1"/>
              </a:buClr>
              <a:buSzPts val="6048"/>
              <a:buFont typeface="Calibri"/>
              <a:buNone/>
              <a:defRPr sz="6048" b="0" i="0" u="none" strike="noStrike" cap="none">
                <a:solidFill>
                  <a:schemeClr val="dk1"/>
                </a:solidFill>
                <a:latin typeface="Calibri"/>
                <a:ea typeface="Calibri"/>
                <a:cs typeface="Calibri"/>
                <a:sym typeface="Calibri"/>
              </a:defRPr>
            </a:lvl8pPr>
            <a:lvl9pPr marR="0" lvl="8" algn="l">
              <a:lnSpc>
                <a:spcPct val="100000"/>
              </a:lnSpc>
              <a:spcBef>
                <a:spcPts val="0"/>
              </a:spcBef>
              <a:spcAft>
                <a:spcPts val="0"/>
              </a:spcAft>
              <a:buClr>
                <a:schemeClr val="dk1"/>
              </a:buClr>
              <a:buSzPts val="6048"/>
              <a:buFont typeface="Calibri"/>
              <a:buNone/>
              <a:defRPr sz="6048" b="0" i="0" u="none" strike="noStrike" cap="none">
                <a:solidFill>
                  <a:schemeClr val="dk1"/>
                </a:solidFill>
                <a:latin typeface="Calibri"/>
                <a:ea typeface="Calibri"/>
                <a:cs typeface="Calibri"/>
                <a:sym typeface="Calibri"/>
              </a:defRPr>
            </a:lvl9pPr>
          </a:lstStyle>
          <a:p>
            <a:endParaRPr/>
          </a:p>
        </p:txBody>
      </p:sp>
      <p:sp>
        <p:nvSpPr>
          <p:cNvPr id="42" name="Google Shape;42;p7"/>
          <p:cNvSpPr txBox="1">
            <a:spLocks noGrp="1"/>
          </p:cNvSpPr>
          <p:nvPr>
            <p:ph type="ftr" idx="11"/>
          </p:nvPr>
        </p:nvSpPr>
        <p:spPr>
          <a:xfrm>
            <a:off x="12115800" y="25425406"/>
            <a:ext cx="12344400" cy="1460500"/>
          </a:xfrm>
          <a:prstGeom prst="rect">
            <a:avLst/>
          </a:prstGeom>
          <a:noFill/>
          <a:ln>
            <a:noFill/>
          </a:ln>
        </p:spPr>
        <p:txBody>
          <a:bodyPr spcFirstLastPara="1" wrap="square" lIns="91425" tIns="91425" rIns="91425" bIns="91425" anchor="ctr" anchorCtr="0">
            <a:noAutofit/>
          </a:bodyPr>
          <a:lstStyle>
            <a:lvl1pPr marR="0" lvl="0" algn="ctr">
              <a:lnSpc>
                <a:spcPct val="100000"/>
              </a:lnSpc>
              <a:spcBef>
                <a:spcPts val="0"/>
              </a:spcBef>
              <a:spcAft>
                <a:spcPts val="0"/>
              </a:spcAft>
              <a:buClr>
                <a:srgbClr val="888888"/>
              </a:buClr>
              <a:buSzPts val="4800"/>
              <a:buFont typeface="Calibri"/>
              <a:buNone/>
              <a:defRPr sz="4800">
                <a:solidFill>
                  <a:srgbClr val="888888"/>
                </a:solidFill>
                <a:latin typeface="Calibri"/>
                <a:ea typeface="Calibri"/>
                <a:cs typeface="Calibri"/>
                <a:sym typeface="Calibri"/>
              </a:defRPr>
            </a:lvl1pPr>
            <a:lvl2pPr marR="0" lvl="1" algn="l">
              <a:lnSpc>
                <a:spcPct val="100000"/>
              </a:lnSpc>
              <a:spcBef>
                <a:spcPts val="0"/>
              </a:spcBef>
              <a:spcAft>
                <a:spcPts val="0"/>
              </a:spcAft>
              <a:buClr>
                <a:schemeClr val="dk1"/>
              </a:buClr>
              <a:buSzPts val="6048"/>
              <a:buFont typeface="Calibri"/>
              <a:buNone/>
              <a:defRPr sz="6048" b="0" i="0" u="none" strike="noStrike" cap="none">
                <a:solidFill>
                  <a:schemeClr val="dk1"/>
                </a:solidFill>
                <a:latin typeface="Calibri"/>
                <a:ea typeface="Calibri"/>
                <a:cs typeface="Calibri"/>
                <a:sym typeface="Calibri"/>
              </a:defRPr>
            </a:lvl2pPr>
            <a:lvl3pPr marR="0" lvl="2" algn="l">
              <a:lnSpc>
                <a:spcPct val="100000"/>
              </a:lnSpc>
              <a:spcBef>
                <a:spcPts val="0"/>
              </a:spcBef>
              <a:spcAft>
                <a:spcPts val="0"/>
              </a:spcAft>
              <a:buClr>
                <a:schemeClr val="dk1"/>
              </a:buClr>
              <a:buSzPts val="6048"/>
              <a:buFont typeface="Calibri"/>
              <a:buNone/>
              <a:defRPr sz="6048" b="0" i="0" u="none" strike="noStrike" cap="none">
                <a:solidFill>
                  <a:schemeClr val="dk1"/>
                </a:solidFill>
                <a:latin typeface="Calibri"/>
                <a:ea typeface="Calibri"/>
                <a:cs typeface="Calibri"/>
                <a:sym typeface="Calibri"/>
              </a:defRPr>
            </a:lvl3pPr>
            <a:lvl4pPr marR="0" lvl="3" algn="l">
              <a:lnSpc>
                <a:spcPct val="100000"/>
              </a:lnSpc>
              <a:spcBef>
                <a:spcPts val="0"/>
              </a:spcBef>
              <a:spcAft>
                <a:spcPts val="0"/>
              </a:spcAft>
              <a:buClr>
                <a:schemeClr val="dk1"/>
              </a:buClr>
              <a:buSzPts val="6048"/>
              <a:buFont typeface="Calibri"/>
              <a:buNone/>
              <a:defRPr sz="6048" b="0" i="0" u="none" strike="noStrike" cap="none">
                <a:solidFill>
                  <a:schemeClr val="dk1"/>
                </a:solidFill>
                <a:latin typeface="Calibri"/>
                <a:ea typeface="Calibri"/>
                <a:cs typeface="Calibri"/>
                <a:sym typeface="Calibri"/>
              </a:defRPr>
            </a:lvl4pPr>
            <a:lvl5pPr marR="0" lvl="4" algn="l">
              <a:lnSpc>
                <a:spcPct val="100000"/>
              </a:lnSpc>
              <a:spcBef>
                <a:spcPts val="0"/>
              </a:spcBef>
              <a:spcAft>
                <a:spcPts val="0"/>
              </a:spcAft>
              <a:buClr>
                <a:schemeClr val="dk1"/>
              </a:buClr>
              <a:buSzPts val="6048"/>
              <a:buFont typeface="Calibri"/>
              <a:buNone/>
              <a:defRPr sz="6048" b="0" i="0" u="none" strike="noStrike" cap="none">
                <a:solidFill>
                  <a:schemeClr val="dk1"/>
                </a:solidFill>
                <a:latin typeface="Calibri"/>
                <a:ea typeface="Calibri"/>
                <a:cs typeface="Calibri"/>
                <a:sym typeface="Calibri"/>
              </a:defRPr>
            </a:lvl5pPr>
            <a:lvl6pPr marR="0" lvl="5" algn="l">
              <a:lnSpc>
                <a:spcPct val="100000"/>
              </a:lnSpc>
              <a:spcBef>
                <a:spcPts val="0"/>
              </a:spcBef>
              <a:spcAft>
                <a:spcPts val="0"/>
              </a:spcAft>
              <a:buClr>
                <a:schemeClr val="dk1"/>
              </a:buClr>
              <a:buSzPts val="6048"/>
              <a:buFont typeface="Calibri"/>
              <a:buNone/>
              <a:defRPr sz="6048" b="0" i="0" u="none" strike="noStrike" cap="none">
                <a:solidFill>
                  <a:schemeClr val="dk1"/>
                </a:solidFill>
                <a:latin typeface="Calibri"/>
                <a:ea typeface="Calibri"/>
                <a:cs typeface="Calibri"/>
                <a:sym typeface="Calibri"/>
              </a:defRPr>
            </a:lvl6pPr>
            <a:lvl7pPr marR="0" lvl="6" algn="l">
              <a:lnSpc>
                <a:spcPct val="100000"/>
              </a:lnSpc>
              <a:spcBef>
                <a:spcPts val="0"/>
              </a:spcBef>
              <a:spcAft>
                <a:spcPts val="0"/>
              </a:spcAft>
              <a:buClr>
                <a:schemeClr val="dk1"/>
              </a:buClr>
              <a:buSzPts val="6048"/>
              <a:buFont typeface="Calibri"/>
              <a:buNone/>
              <a:defRPr sz="6048" b="0" i="0" u="none" strike="noStrike" cap="none">
                <a:solidFill>
                  <a:schemeClr val="dk1"/>
                </a:solidFill>
                <a:latin typeface="Calibri"/>
                <a:ea typeface="Calibri"/>
                <a:cs typeface="Calibri"/>
                <a:sym typeface="Calibri"/>
              </a:defRPr>
            </a:lvl7pPr>
            <a:lvl8pPr marR="0" lvl="7" algn="l">
              <a:lnSpc>
                <a:spcPct val="100000"/>
              </a:lnSpc>
              <a:spcBef>
                <a:spcPts val="0"/>
              </a:spcBef>
              <a:spcAft>
                <a:spcPts val="0"/>
              </a:spcAft>
              <a:buClr>
                <a:schemeClr val="dk1"/>
              </a:buClr>
              <a:buSzPts val="6048"/>
              <a:buFont typeface="Calibri"/>
              <a:buNone/>
              <a:defRPr sz="6048" b="0" i="0" u="none" strike="noStrike" cap="none">
                <a:solidFill>
                  <a:schemeClr val="dk1"/>
                </a:solidFill>
                <a:latin typeface="Calibri"/>
                <a:ea typeface="Calibri"/>
                <a:cs typeface="Calibri"/>
                <a:sym typeface="Calibri"/>
              </a:defRPr>
            </a:lvl8pPr>
            <a:lvl9pPr marR="0" lvl="8" algn="l">
              <a:lnSpc>
                <a:spcPct val="100000"/>
              </a:lnSpc>
              <a:spcBef>
                <a:spcPts val="0"/>
              </a:spcBef>
              <a:spcAft>
                <a:spcPts val="0"/>
              </a:spcAft>
              <a:buClr>
                <a:schemeClr val="dk1"/>
              </a:buClr>
              <a:buSzPts val="6048"/>
              <a:buFont typeface="Calibri"/>
              <a:buNone/>
              <a:defRPr sz="6048" b="0" i="0" u="none" strike="noStrike" cap="none">
                <a:solidFill>
                  <a:schemeClr val="dk1"/>
                </a:solidFill>
                <a:latin typeface="Calibri"/>
                <a:ea typeface="Calibri"/>
                <a:cs typeface="Calibri"/>
                <a:sym typeface="Calibri"/>
              </a:defRPr>
            </a:lvl9pPr>
          </a:lstStyle>
          <a:p>
            <a:endParaRPr/>
          </a:p>
        </p:txBody>
      </p:sp>
      <p:sp>
        <p:nvSpPr>
          <p:cNvPr id="43" name="Google Shape;43;p7"/>
          <p:cNvSpPr txBox="1">
            <a:spLocks noGrp="1"/>
          </p:cNvSpPr>
          <p:nvPr>
            <p:ph type="sldNum" idx="12"/>
          </p:nvPr>
        </p:nvSpPr>
        <p:spPr>
          <a:xfrm>
            <a:off x="25831800" y="25425406"/>
            <a:ext cx="8229600" cy="1460500"/>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888888"/>
              </a:buClr>
              <a:buSzPts val="1200"/>
              <a:buFont typeface="Calibri"/>
              <a:buNone/>
              <a:defRPr sz="4800">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888888"/>
              </a:buClr>
              <a:buSzPts val="1200"/>
              <a:buFont typeface="Calibri"/>
              <a:buNone/>
              <a:defRPr sz="4800">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888888"/>
              </a:buClr>
              <a:buSzPts val="1200"/>
              <a:buFont typeface="Calibri"/>
              <a:buNone/>
              <a:defRPr sz="4800">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888888"/>
              </a:buClr>
              <a:buSzPts val="1200"/>
              <a:buFont typeface="Calibri"/>
              <a:buNone/>
              <a:defRPr sz="4800">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888888"/>
              </a:buClr>
              <a:buSzPts val="1200"/>
              <a:buFont typeface="Calibri"/>
              <a:buNone/>
              <a:defRPr sz="4800">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888888"/>
              </a:buClr>
              <a:buSzPts val="1200"/>
              <a:buFont typeface="Calibri"/>
              <a:buNone/>
              <a:defRPr sz="4800">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888888"/>
              </a:buClr>
              <a:buSzPts val="1200"/>
              <a:buFont typeface="Calibri"/>
              <a:buNone/>
              <a:defRPr sz="4800">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888888"/>
              </a:buClr>
              <a:buSzPts val="1200"/>
              <a:buFont typeface="Calibri"/>
              <a:buNone/>
              <a:defRPr sz="4800">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888888"/>
              </a:buClr>
              <a:buSzPts val="1200"/>
              <a:buFont typeface="Calibri"/>
              <a:buNone/>
              <a:defRPr sz="4800">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44"/>
        <p:cNvGrpSpPr/>
        <p:nvPr/>
      </p:nvGrpSpPr>
      <p:grpSpPr>
        <a:xfrm>
          <a:off x="0" y="0"/>
          <a:ext cx="0" cy="0"/>
          <a:chOff x="0" y="0"/>
          <a:chExt cx="0" cy="0"/>
        </a:xfrm>
      </p:grpSpPr>
      <p:sp>
        <p:nvSpPr>
          <p:cNvPr id="45" name="Google Shape;45;p8"/>
          <p:cNvSpPr txBox="1">
            <a:spLocks noGrp="1"/>
          </p:cNvSpPr>
          <p:nvPr>
            <p:ph type="dt" idx="10"/>
          </p:nvPr>
        </p:nvSpPr>
        <p:spPr>
          <a:xfrm>
            <a:off x="2514600" y="25425406"/>
            <a:ext cx="8229600" cy="1460500"/>
          </a:xfrm>
          <a:prstGeom prst="rect">
            <a:avLst/>
          </a:prstGeom>
          <a:noFill/>
          <a:ln>
            <a:noFill/>
          </a:ln>
        </p:spPr>
        <p:txBody>
          <a:bodyPr spcFirstLastPara="1" wrap="square" lIns="91425" tIns="91425" rIns="91425" bIns="91425" anchor="ctr" anchorCtr="0">
            <a:noAutofit/>
          </a:bodyPr>
          <a:lstStyle>
            <a:lvl1pPr marR="0" lvl="0" algn="l">
              <a:lnSpc>
                <a:spcPct val="100000"/>
              </a:lnSpc>
              <a:spcBef>
                <a:spcPts val="0"/>
              </a:spcBef>
              <a:spcAft>
                <a:spcPts val="0"/>
              </a:spcAft>
              <a:buClr>
                <a:srgbClr val="888888"/>
              </a:buClr>
              <a:buSzPts val="4800"/>
              <a:buFont typeface="Calibri"/>
              <a:buNone/>
              <a:defRPr sz="4800">
                <a:solidFill>
                  <a:srgbClr val="888888"/>
                </a:solidFill>
                <a:latin typeface="Calibri"/>
                <a:ea typeface="Calibri"/>
                <a:cs typeface="Calibri"/>
                <a:sym typeface="Calibri"/>
              </a:defRPr>
            </a:lvl1pPr>
            <a:lvl2pPr marR="0" lvl="1" algn="l">
              <a:lnSpc>
                <a:spcPct val="100000"/>
              </a:lnSpc>
              <a:spcBef>
                <a:spcPts val="0"/>
              </a:spcBef>
              <a:spcAft>
                <a:spcPts val="0"/>
              </a:spcAft>
              <a:buClr>
                <a:schemeClr val="dk1"/>
              </a:buClr>
              <a:buSzPts val="6048"/>
              <a:buFont typeface="Calibri"/>
              <a:buNone/>
              <a:defRPr sz="6048" b="0" i="0" u="none" strike="noStrike" cap="none">
                <a:solidFill>
                  <a:schemeClr val="dk1"/>
                </a:solidFill>
                <a:latin typeface="Calibri"/>
                <a:ea typeface="Calibri"/>
                <a:cs typeface="Calibri"/>
                <a:sym typeface="Calibri"/>
              </a:defRPr>
            </a:lvl2pPr>
            <a:lvl3pPr marR="0" lvl="2" algn="l">
              <a:lnSpc>
                <a:spcPct val="100000"/>
              </a:lnSpc>
              <a:spcBef>
                <a:spcPts val="0"/>
              </a:spcBef>
              <a:spcAft>
                <a:spcPts val="0"/>
              </a:spcAft>
              <a:buClr>
                <a:schemeClr val="dk1"/>
              </a:buClr>
              <a:buSzPts val="6048"/>
              <a:buFont typeface="Calibri"/>
              <a:buNone/>
              <a:defRPr sz="6048" b="0" i="0" u="none" strike="noStrike" cap="none">
                <a:solidFill>
                  <a:schemeClr val="dk1"/>
                </a:solidFill>
                <a:latin typeface="Calibri"/>
                <a:ea typeface="Calibri"/>
                <a:cs typeface="Calibri"/>
                <a:sym typeface="Calibri"/>
              </a:defRPr>
            </a:lvl3pPr>
            <a:lvl4pPr marR="0" lvl="3" algn="l">
              <a:lnSpc>
                <a:spcPct val="100000"/>
              </a:lnSpc>
              <a:spcBef>
                <a:spcPts val="0"/>
              </a:spcBef>
              <a:spcAft>
                <a:spcPts val="0"/>
              </a:spcAft>
              <a:buClr>
                <a:schemeClr val="dk1"/>
              </a:buClr>
              <a:buSzPts val="6048"/>
              <a:buFont typeface="Calibri"/>
              <a:buNone/>
              <a:defRPr sz="6048" b="0" i="0" u="none" strike="noStrike" cap="none">
                <a:solidFill>
                  <a:schemeClr val="dk1"/>
                </a:solidFill>
                <a:latin typeface="Calibri"/>
                <a:ea typeface="Calibri"/>
                <a:cs typeface="Calibri"/>
                <a:sym typeface="Calibri"/>
              </a:defRPr>
            </a:lvl4pPr>
            <a:lvl5pPr marR="0" lvl="4" algn="l">
              <a:lnSpc>
                <a:spcPct val="100000"/>
              </a:lnSpc>
              <a:spcBef>
                <a:spcPts val="0"/>
              </a:spcBef>
              <a:spcAft>
                <a:spcPts val="0"/>
              </a:spcAft>
              <a:buClr>
                <a:schemeClr val="dk1"/>
              </a:buClr>
              <a:buSzPts val="6048"/>
              <a:buFont typeface="Calibri"/>
              <a:buNone/>
              <a:defRPr sz="6048" b="0" i="0" u="none" strike="noStrike" cap="none">
                <a:solidFill>
                  <a:schemeClr val="dk1"/>
                </a:solidFill>
                <a:latin typeface="Calibri"/>
                <a:ea typeface="Calibri"/>
                <a:cs typeface="Calibri"/>
                <a:sym typeface="Calibri"/>
              </a:defRPr>
            </a:lvl5pPr>
            <a:lvl6pPr marR="0" lvl="5" algn="l">
              <a:lnSpc>
                <a:spcPct val="100000"/>
              </a:lnSpc>
              <a:spcBef>
                <a:spcPts val="0"/>
              </a:spcBef>
              <a:spcAft>
                <a:spcPts val="0"/>
              </a:spcAft>
              <a:buClr>
                <a:schemeClr val="dk1"/>
              </a:buClr>
              <a:buSzPts val="6048"/>
              <a:buFont typeface="Calibri"/>
              <a:buNone/>
              <a:defRPr sz="6048" b="0" i="0" u="none" strike="noStrike" cap="none">
                <a:solidFill>
                  <a:schemeClr val="dk1"/>
                </a:solidFill>
                <a:latin typeface="Calibri"/>
                <a:ea typeface="Calibri"/>
                <a:cs typeface="Calibri"/>
                <a:sym typeface="Calibri"/>
              </a:defRPr>
            </a:lvl6pPr>
            <a:lvl7pPr marR="0" lvl="6" algn="l">
              <a:lnSpc>
                <a:spcPct val="100000"/>
              </a:lnSpc>
              <a:spcBef>
                <a:spcPts val="0"/>
              </a:spcBef>
              <a:spcAft>
                <a:spcPts val="0"/>
              </a:spcAft>
              <a:buClr>
                <a:schemeClr val="dk1"/>
              </a:buClr>
              <a:buSzPts val="6048"/>
              <a:buFont typeface="Calibri"/>
              <a:buNone/>
              <a:defRPr sz="6048" b="0" i="0" u="none" strike="noStrike" cap="none">
                <a:solidFill>
                  <a:schemeClr val="dk1"/>
                </a:solidFill>
                <a:latin typeface="Calibri"/>
                <a:ea typeface="Calibri"/>
                <a:cs typeface="Calibri"/>
                <a:sym typeface="Calibri"/>
              </a:defRPr>
            </a:lvl7pPr>
            <a:lvl8pPr marR="0" lvl="7" algn="l">
              <a:lnSpc>
                <a:spcPct val="100000"/>
              </a:lnSpc>
              <a:spcBef>
                <a:spcPts val="0"/>
              </a:spcBef>
              <a:spcAft>
                <a:spcPts val="0"/>
              </a:spcAft>
              <a:buClr>
                <a:schemeClr val="dk1"/>
              </a:buClr>
              <a:buSzPts val="6048"/>
              <a:buFont typeface="Calibri"/>
              <a:buNone/>
              <a:defRPr sz="6048" b="0" i="0" u="none" strike="noStrike" cap="none">
                <a:solidFill>
                  <a:schemeClr val="dk1"/>
                </a:solidFill>
                <a:latin typeface="Calibri"/>
                <a:ea typeface="Calibri"/>
                <a:cs typeface="Calibri"/>
                <a:sym typeface="Calibri"/>
              </a:defRPr>
            </a:lvl8pPr>
            <a:lvl9pPr marR="0" lvl="8" algn="l">
              <a:lnSpc>
                <a:spcPct val="100000"/>
              </a:lnSpc>
              <a:spcBef>
                <a:spcPts val="0"/>
              </a:spcBef>
              <a:spcAft>
                <a:spcPts val="0"/>
              </a:spcAft>
              <a:buClr>
                <a:schemeClr val="dk1"/>
              </a:buClr>
              <a:buSzPts val="6048"/>
              <a:buFont typeface="Calibri"/>
              <a:buNone/>
              <a:defRPr sz="6048" b="0" i="0" u="none" strike="noStrike" cap="none">
                <a:solidFill>
                  <a:schemeClr val="dk1"/>
                </a:solidFill>
                <a:latin typeface="Calibri"/>
                <a:ea typeface="Calibri"/>
                <a:cs typeface="Calibri"/>
                <a:sym typeface="Calibri"/>
              </a:defRPr>
            </a:lvl9pPr>
          </a:lstStyle>
          <a:p>
            <a:endParaRPr/>
          </a:p>
        </p:txBody>
      </p:sp>
      <p:sp>
        <p:nvSpPr>
          <p:cNvPr id="46" name="Google Shape;46;p8"/>
          <p:cNvSpPr txBox="1">
            <a:spLocks noGrp="1"/>
          </p:cNvSpPr>
          <p:nvPr>
            <p:ph type="ftr" idx="11"/>
          </p:nvPr>
        </p:nvSpPr>
        <p:spPr>
          <a:xfrm>
            <a:off x="12115800" y="25425406"/>
            <a:ext cx="12344400" cy="1460500"/>
          </a:xfrm>
          <a:prstGeom prst="rect">
            <a:avLst/>
          </a:prstGeom>
          <a:noFill/>
          <a:ln>
            <a:noFill/>
          </a:ln>
        </p:spPr>
        <p:txBody>
          <a:bodyPr spcFirstLastPara="1" wrap="square" lIns="91425" tIns="91425" rIns="91425" bIns="91425" anchor="ctr" anchorCtr="0">
            <a:noAutofit/>
          </a:bodyPr>
          <a:lstStyle>
            <a:lvl1pPr marR="0" lvl="0" algn="ctr">
              <a:lnSpc>
                <a:spcPct val="100000"/>
              </a:lnSpc>
              <a:spcBef>
                <a:spcPts val="0"/>
              </a:spcBef>
              <a:spcAft>
                <a:spcPts val="0"/>
              </a:spcAft>
              <a:buClr>
                <a:srgbClr val="888888"/>
              </a:buClr>
              <a:buSzPts val="4800"/>
              <a:buFont typeface="Calibri"/>
              <a:buNone/>
              <a:defRPr sz="4800">
                <a:solidFill>
                  <a:srgbClr val="888888"/>
                </a:solidFill>
                <a:latin typeface="Calibri"/>
                <a:ea typeface="Calibri"/>
                <a:cs typeface="Calibri"/>
                <a:sym typeface="Calibri"/>
              </a:defRPr>
            </a:lvl1pPr>
            <a:lvl2pPr marR="0" lvl="1" algn="l">
              <a:lnSpc>
                <a:spcPct val="100000"/>
              </a:lnSpc>
              <a:spcBef>
                <a:spcPts val="0"/>
              </a:spcBef>
              <a:spcAft>
                <a:spcPts val="0"/>
              </a:spcAft>
              <a:buClr>
                <a:schemeClr val="dk1"/>
              </a:buClr>
              <a:buSzPts val="6048"/>
              <a:buFont typeface="Calibri"/>
              <a:buNone/>
              <a:defRPr sz="6048" b="0" i="0" u="none" strike="noStrike" cap="none">
                <a:solidFill>
                  <a:schemeClr val="dk1"/>
                </a:solidFill>
                <a:latin typeface="Calibri"/>
                <a:ea typeface="Calibri"/>
                <a:cs typeface="Calibri"/>
                <a:sym typeface="Calibri"/>
              </a:defRPr>
            </a:lvl2pPr>
            <a:lvl3pPr marR="0" lvl="2" algn="l">
              <a:lnSpc>
                <a:spcPct val="100000"/>
              </a:lnSpc>
              <a:spcBef>
                <a:spcPts val="0"/>
              </a:spcBef>
              <a:spcAft>
                <a:spcPts val="0"/>
              </a:spcAft>
              <a:buClr>
                <a:schemeClr val="dk1"/>
              </a:buClr>
              <a:buSzPts val="6048"/>
              <a:buFont typeface="Calibri"/>
              <a:buNone/>
              <a:defRPr sz="6048" b="0" i="0" u="none" strike="noStrike" cap="none">
                <a:solidFill>
                  <a:schemeClr val="dk1"/>
                </a:solidFill>
                <a:latin typeface="Calibri"/>
                <a:ea typeface="Calibri"/>
                <a:cs typeface="Calibri"/>
                <a:sym typeface="Calibri"/>
              </a:defRPr>
            </a:lvl3pPr>
            <a:lvl4pPr marR="0" lvl="3" algn="l">
              <a:lnSpc>
                <a:spcPct val="100000"/>
              </a:lnSpc>
              <a:spcBef>
                <a:spcPts val="0"/>
              </a:spcBef>
              <a:spcAft>
                <a:spcPts val="0"/>
              </a:spcAft>
              <a:buClr>
                <a:schemeClr val="dk1"/>
              </a:buClr>
              <a:buSzPts val="6048"/>
              <a:buFont typeface="Calibri"/>
              <a:buNone/>
              <a:defRPr sz="6048" b="0" i="0" u="none" strike="noStrike" cap="none">
                <a:solidFill>
                  <a:schemeClr val="dk1"/>
                </a:solidFill>
                <a:latin typeface="Calibri"/>
                <a:ea typeface="Calibri"/>
                <a:cs typeface="Calibri"/>
                <a:sym typeface="Calibri"/>
              </a:defRPr>
            </a:lvl4pPr>
            <a:lvl5pPr marR="0" lvl="4" algn="l">
              <a:lnSpc>
                <a:spcPct val="100000"/>
              </a:lnSpc>
              <a:spcBef>
                <a:spcPts val="0"/>
              </a:spcBef>
              <a:spcAft>
                <a:spcPts val="0"/>
              </a:spcAft>
              <a:buClr>
                <a:schemeClr val="dk1"/>
              </a:buClr>
              <a:buSzPts val="6048"/>
              <a:buFont typeface="Calibri"/>
              <a:buNone/>
              <a:defRPr sz="6048" b="0" i="0" u="none" strike="noStrike" cap="none">
                <a:solidFill>
                  <a:schemeClr val="dk1"/>
                </a:solidFill>
                <a:latin typeface="Calibri"/>
                <a:ea typeface="Calibri"/>
                <a:cs typeface="Calibri"/>
                <a:sym typeface="Calibri"/>
              </a:defRPr>
            </a:lvl5pPr>
            <a:lvl6pPr marR="0" lvl="5" algn="l">
              <a:lnSpc>
                <a:spcPct val="100000"/>
              </a:lnSpc>
              <a:spcBef>
                <a:spcPts val="0"/>
              </a:spcBef>
              <a:spcAft>
                <a:spcPts val="0"/>
              </a:spcAft>
              <a:buClr>
                <a:schemeClr val="dk1"/>
              </a:buClr>
              <a:buSzPts val="6048"/>
              <a:buFont typeface="Calibri"/>
              <a:buNone/>
              <a:defRPr sz="6048" b="0" i="0" u="none" strike="noStrike" cap="none">
                <a:solidFill>
                  <a:schemeClr val="dk1"/>
                </a:solidFill>
                <a:latin typeface="Calibri"/>
                <a:ea typeface="Calibri"/>
                <a:cs typeface="Calibri"/>
                <a:sym typeface="Calibri"/>
              </a:defRPr>
            </a:lvl6pPr>
            <a:lvl7pPr marR="0" lvl="6" algn="l">
              <a:lnSpc>
                <a:spcPct val="100000"/>
              </a:lnSpc>
              <a:spcBef>
                <a:spcPts val="0"/>
              </a:spcBef>
              <a:spcAft>
                <a:spcPts val="0"/>
              </a:spcAft>
              <a:buClr>
                <a:schemeClr val="dk1"/>
              </a:buClr>
              <a:buSzPts val="6048"/>
              <a:buFont typeface="Calibri"/>
              <a:buNone/>
              <a:defRPr sz="6048" b="0" i="0" u="none" strike="noStrike" cap="none">
                <a:solidFill>
                  <a:schemeClr val="dk1"/>
                </a:solidFill>
                <a:latin typeface="Calibri"/>
                <a:ea typeface="Calibri"/>
                <a:cs typeface="Calibri"/>
                <a:sym typeface="Calibri"/>
              </a:defRPr>
            </a:lvl7pPr>
            <a:lvl8pPr marR="0" lvl="7" algn="l">
              <a:lnSpc>
                <a:spcPct val="100000"/>
              </a:lnSpc>
              <a:spcBef>
                <a:spcPts val="0"/>
              </a:spcBef>
              <a:spcAft>
                <a:spcPts val="0"/>
              </a:spcAft>
              <a:buClr>
                <a:schemeClr val="dk1"/>
              </a:buClr>
              <a:buSzPts val="6048"/>
              <a:buFont typeface="Calibri"/>
              <a:buNone/>
              <a:defRPr sz="6048" b="0" i="0" u="none" strike="noStrike" cap="none">
                <a:solidFill>
                  <a:schemeClr val="dk1"/>
                </a:solidFill>
                <a:latin typeface="Calibri"/>
                <a:ea typeface="Calibri"/>
                <a:cs typeface="Calibri"/>
                <a:sym typeface="Calibri"/>
              </a:defRPr>
            </a:lvl8pPr>
            <a:lvl9pPr marR="0" lvl="8" algn="l">
              <a:lnSpc>
                <a:spcPct val="100000"/>
              </a:lnSpc>
              <a:spcBef>
                <a:spcPts val="0"/>
              </a:spcBef>
              <a:spcAft>
                <a:spcPts val="0"/>
              </a:spcAft>
              <a:buClr>
                <a:schemeClr val="dk1"/>
              </a:buClr>
              <a:buSzPts val="6048"/>
              <a:buFont typeface="Calibri"/>
              <a:buNone/>
              <a:defRPr sz="6048" b="0" i="0" u="none" strike="noStrike" cap="none">
                <a:solidFill>
                  <a:schemeClr val="dk1"/>
                </a:solidFill>
                <a:latin typeface="Calibri"/>
                <a:ea typeface="Calibri"/>
                <a:cs typeface="Calibri"/>
                <a:sym typeface="Calibri"/>
              </a:defRPr>
            </a:lvl9pPr>
          </a:lstStyle>
          <a:p>
            <a:endParaRPr/>
          </a:p>
        </p:txBody>
      </p:sp>
      <p:sp>
        <p:nvSpPr>
          <p:cNvPr id="47" name="Google Shape;47;p8"/>
          <p:cNvSpPr txBox="1">
            <a:spLocks noGrp="1"/>
          </p:cNvSpPr>
          <p:nvPr>
            <p:ph type="sldNum" idx="12"/>
          </p:nvPr>
        </p:nvSpPr>
        <p:spPr>
          <a:xfrm>
            <a:off x="25831800" y="25425406"/>
            <a:ext cx="8229600" cy="1460500"/>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888888"/>
              </a:buClr>
              <a:buSzPts val="1200"/>
              <a:buFont typeface="Calibri"/>
              <a:buNone/>
              <a:defRPr sz="4800">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888888"/>
              </a:buClr>
              <a:buSzPts val="1200"/>
              <a:buFont typeface="Calibri"/>
              <a:buNone/>
              <a:defRPr sz="4800">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888888"/>
              </a:buClr>
              <a:buSzPts val="1200"/>
              <a:buFont typeface="Calibri"/>
              <a:buNone/>
              <a:defRPr sz="4800">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888888"/>
              </a:buClr>
              <a:buSzPts val="1200"/>
              <a:buFont typeface="Calibri"/>
              <a:buNone/>
              <a:defRPr sz="4800">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888888"/>
              </a:buClr>
              <a:buSzPts val="1200"/>
              <a:buFont typeface="Calibri"/>
              <a:buNone/>
              <a:defRPr sz="4800">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888888"/>
              </a:buClr>
              <a:buSzPts val="1200"/>
              <a:buFont typeface="Calibri"/>
              <a:buNone/>
              <a:defRPr sz="4800">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888888"/>
              </a:buClr>
              <a:buSzPts val="1200"/>
              <a:buFont typeface="Calibri"/>
              <a:buNone/>
              <a:defRPr sz="4800">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888888"/>
              </a:buClr>
              <a:buSzPts val="1200"/>
              <a:buFont typeface="Calibri"/>
              <a:buNone/>
              <a:defRPr sz="4800">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888888"/>
              </a:buClr>
              <a:buSzPts val="1200"/>
              <a:buFont typeface="Calibri"/>
              <a:buNone/>
              <a:defRPr sz="4800">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Content with Caption" type="objTx">
  <p:cSld name="OBJECT_WITH_CAPTION_TEXT">
    <p:spTree>
      <p:nvGrpSpPr>
        <p:cNvPr id="1" name="Shape 48"/>
        <p:cNvGrpSpPr/>
        <p:nvPr/>
      </p:nvGrpSpPr>
      <p:grpSpPr>
        <a:xfrm>
          <a:off x="0" y="0"/>
          <a:ext cx="0" cy="0"/>
          <a:chOff x="0" y="0"/>
          <a:chExt cx="0" cy="0"/>
        </a:xfrm>
      </p:grpSpPr>
      <p:sp>
        <p:nvSpPr>
          <p:cNvPr id="49" name="Google Shape;49;p9"/>
          <p:cNvSpPr txBox="1">
            <a:spLocks noGrp="1"/>
          </p:cNvSpPr>
          <p:nvPr>
            <p:ph type="title"/>
          </p:nvPr>
        </p:nvSpPr>
        <p:spPr>
          <a:xfrm>
            <a:off x="2519364" y="1828800"/>
            <a:ext cx="11796712" cy="6400800"/>
          </a:xfrm>
          <a:prstGeom prst="rect">
            <a:avLst/>
          </a:prstGeom>
          <a:noFill/>
          <a:ln>
            <a:noFill/>
          </a:ln>
        </p:spPr>
        <p:txBody>
          <a:bodyPr spcFirstLastPara="1" wrap="square" lIns="91425" tIns="91425" rIns="91425" bIns="91425" anchor="b" anchorCtr="0">
            <a:noAutofit/>
          </a:bodyPr>
          <a:lstStyle>
            <a:lvl1pPr marR="0" lvl="0" algn="l">
              <a:lnSpc>
                <a:spcPct val="90000"/>
              </a:lnSpc>
              <a:spcBef>
                <a:spcPts val="0"/>
              </a:spcBef>
              <a:spcAft>
                <a:spcPts val="0"/>
              </a:spcAft>
              <a:buClr>
                <a:schemeClr val="dk1"/>
              </a:buClr>
              <a:buSzPts val="12800"/>
              <a:buFont typeface="Calibri"/>
              <a:buNone/>
              <a:defRPr sz="12800" b="0" i="0" u="none" strike="noStrike" cap="none">
                <a:solidFill>
                  <a:schemeClr val="dk1"/>
                </a:solidFill>
                <a:latin typeface="Calibri"/>
                <a:ea typeface="Calibri"/>
                <a:cs typeface="Calibri"/>
                <a:sym typeface="Calibri"/>
              </a:defRPr>
            </a:lvl1pPr>
            <a:lvl2pPr lvl="1">
              <a:spcBef>
                <a:spcPts val="0"/>
              </a:spcBef>
              <a:spcAft>
                <a:spcPts val="0"/>
              </a:spcAft>
              <a:buSzPts val="1800"/>
              <a:buNone/>
              <a:defRPr sz="1800"/>
            </a:lvl2pPr>
            <a:lvl3pPr lvl="2">
              <a:spcBef>
                <a:spcPts val="0"/>
              </a:spcBef>
              <a:spcAft>
                <a:spcPts val="0"/>
              </a:spcAft>
              <a:buSzPts val="1800"/>
              <a:buNone/>
              <a:defRPr sz="1800"/>
            </a:lvl3pPr>
            <a:lvl4pPr lvl="3">
              <a:spcBef>
                <a:spcPts val="0"/>
              </a:spcBef>
              <a:spcAft>
                <a:spcPts val="0"/>
              </a:spcAft>
              <a:buSzPts val="1800"/>
              <a:buNone/>
              <a:defRPr sz="1800"/>
            </a:lvl4pPr>
            <a:lvl5pPr lvl="4">
              <a:spcBef>
                <a:spcPts val="0"/>
              </a:spcBef>
              <a:spcAft>
                <a:spcPts val="0"/>
              </a:spcAft>
              <a:buSzPts val="1800"/>
              <a:buNone/>
              <a:defRPr sz="1800"/>
            </a:lvl5pPr>
            <a:lvl6pPr lvl="5">
              <a:spcBef>
                <a:spcPts val="0"/>
              </a:spcBef>
              <a:spcAft>
                <a:spcPts val="0"/>
              </a:spcAft>
              <a:buSzPts val="1800"/>
              <a:buNone/>
              <a:defRPr sz="1800"/>
            </a:lvl6pPr>
            <a:lvl7pPr lvl="6">
              <a:spcBef>
                <a:spcPts val="0"/>
              </a:spcBef>
              <a:spcAft>
                <a:spcPts val="0"/>
              </a:spcAft>
              <a:buSzPts val="1800"/>
              <a:buNone/>
              <a:defRPr sz="1800"/>
            </a:lvl7pPr>
            <a:lvl8pPr lvl="7">
              <a:spcBef>
                <a:spcPts val="0"/>
              </a:spcBef>
              <a:spcAft>
                <a:spcPts val="0"/>
              </a:spcAft>
              <a:buSzPts val="1800"/>
              <a:buNone/>
              <a:defRPr sz="1800"/>
            </a:lvl8pPr>
            <a:lvl9pPr lvl="8">
              <a:spcBef>
                <a:spcPts val="0"/>
              </a:spcBef>
              <a:spcAft>
                <a:spcPts val="0"/>
              </a:spcAft>
              <a:buSzPts val="1800"/>
              <a:buNone/>
              <a:defRPr sz="1800"/>
            </a:lvl9pPr>
          </a:lstStyle>
          <a:p>
            <a:endParaRPr/>
          </a:p>
        </p:txBody>
      </p:sp>
      <p:sp>
        <p:nvSpPr>
          <p:cNvPr id="50" name="Google Shape;50;p9"/>
          <p:cNvSpPr txBox="1">
            <a:spLocks noGrp="1"/>
          </p:cNvSpPr>
          <p:nvPr>
            <p:ph type="body" idx="1"/>
          </p:nvPr>
        </p:nvSpPr>
        <p:spPr>
          <a:xfrm>
            <a:off x="15549564" y="3949706"/>
            <a:ext cx="18516601" cy="19494500"/>
          </a:xfrm>
          <a:prstGeom prst="rect">
            <a:avLst/>
          </a:prstGeom>
          <a:noFill/>
          <a:ln>
            <a:noFill/>
          </a:ln>
        </p:spPr>
        <p:txBody>
          <a:bodyPr spcFirstLastPara="1" wrap="square" lIns="91425" tIns="91425" rIns="91425" bIns="91425" anchor="t" anchorCtr="0">
            <a:noAutofit/>
          </a:bodyPr>
          <a:lstStyle>
            <a:lvl1pPr marL="457200" marR="0" lvl="0" indent="-1041400" algn="l">
              <a:lnSpc>
                <a:spcPct val="90000"/>
              </a:lnSpc>
              <a:spcBef>
                <a:spcPts val="4000"/>
              </a:spcBef>
              <a:spcAft>
                <a:spcPts val="0"/>
              </a:spcAft>
              <a:buClr>
                <a:schemeClr val="dk1"/>
              </a:buClr>
              <a:buSzPts val="12800"/>
              <a:buFont typeface="Arial"/>
              <a:buChar char="•"/>
              <a:defRPr sz="12800" b="0" i="0" u="none" strike="noStrike" cap="none">
                <a:solidFill>
                  <a:schemeClr val="dk1"/>
                </a:solidFill>
                <a:latin typeface="Calibri"/>
                <a:ea typeface="Calibri"/>
                <a:cs typeface="Calibri"/>
                <a:sym typeface="Calibri"/>
              </a:defRPr>
            </a:lvl1pPr>
            <a:lvl2pPr marL="914400" marR="0" lvl="1" indent="-939800" algn="l">
              <a:lnSpc>
                <a:spcPct val="90000"/>
              </a:lnSpc>
              <a:spcBef>
                <a:spcPts val="2000"/>
              </a:spcBef>
              <a:spcAft>
                <a:spcPts val="0"/>
              </a:spcAft>
              <a:buClr>
                <a:schemeClr val="dk1"/>
              </a:buClr>
              <a:buSzPts val="11200"/>
              <a:buFont typeface="Arial"/>
              <a:buChar char="•"/>
              <a:defRPr sz="11200" b="0" i="0" u="none" strike="noStrike" cap="none">
                <a:solidFill>
                  <a:schemeClr val="dk1"/>
                </a:solidFill>
                <a:latin typeface="Calibri"/>
                <a:ea typeface="Calibri"/>
                <a:cs typeface="Calibri"/>
                <a:sym typeface="Calibri"/>
              </a:defRPr>
            </a:lvl2pPr>
            <a:lvl3pPr marL="1371600" marR="0" lvl="2" indent="-838200" algn="l">
              <a:lnSpc>
                <a:spcPct val="90000"/>
              </a:lnSpc>
              <a:spcBef>
                <a:spcPts val="2000"/>
              </a:spcBef>
              <a:spcAft>
                <a:spcPts val="0"/>
              </a:spcAft>
              <a:buClr>
                <a:schemeClr val="dk1"/>
              </a:buClr>
              <a:buSzPts val="9600"/>
              <a:buFont typeface="Arial"/>
              <a:buChar char="•"/>
              <a:defRPr sz="9600" b="0" i="0" u="none" strike="noStrike" cap="none">
                <a:solidFill>
                  <a:schemeClr val="dk1"/>
                </a:solidFill>
                <a:latin typeface="Calibri"/>
                <a:ea typeface="Calibri"/>
                <a:cs typeface="Calibri"/>
                <a:sym typeface="Calibri"/>
              </a:defRPr>
            </a:lvl3pPr>
            <a:lvl4pPr marL="1828800" marR="0" lvl="3" indent="-736600" algn="l">
              <a:lnSpc>
                <a:spcPct val="90000"/>
              </a:lnSpc>
              <a:spcBef>
                <a:spcPts val="2000"/>
              </a:spcBef>
              <a:spcAft>
                <a:spcPts val="0"/>
              </a:spcAft>
              <a:buClr>
                <a:schemeClr val="dk1"/>
              </a:buClr>
              <a:buSzPts val="8000"/>
              <a:buFont typeface="Arial"/>
              <a:buChar char="•"/>
              <a:defRPr sz="8000" b="0" i="0" u="none" strike="noStrike" cap="none">
                <a:solidFill>
                  <a:schemeClr val="dk1"/>
                </a:solidFill>
                <a:latin typeface="Calibri"/>
                <a:ea typeface="Calibri"/>
                <a:cs typeface="Calibri"/>
                <a:sym typeface="Calibri"/>
              </a:defRPr>
            </a:lvl4pPr>
            <a:lvl5pPr marL="2286000" marR="0" lvl="4" indent="-736600" algn="l">
              <a:lnSpc>
                <a:spcPct val="90000"/>
              </a:lnSpc>
              <a:spcBef>
                <a:spcPts val="2000"/>
              </a:spcBef>
              <a:spcAft>
                <a:spcPts val="0"/>
              </a:spcAft>
              <a:buClr>
                <a:schemeClr val="dk1"/>
              </a:buClr>
              <a:buSzPts val="8000"/>
              <a:buFont typeface="Arial"/>
              <a:buChar char="•"/>
              <a:defRPr sz="8000" b="0" i="0" u="none" strike="noStrike" cap="none">
                <a:solidFill>
                  <a:schemeClr val="dk1"/>
                </a:solidFill>
                <a:latin typeface="Calibri"/>
                <a:ea typeface="Calibri"/>
                <a:cs typeface="Calibri"/>
                <a:sym typeface="Calibri"/>
              </a:defRPr>
            </a:lvl5pPr>
            <a:lvl6pPr marL="2743200" marR="0" lvl="5" indent="-736600" algn="l">
              <a:lnSpc>
                <a:spcPct val="90000"/>
              </a:lnSpc>
              <a:spcBef>
                <a:spcPts val="2000"/>
              </a:spcBef>
              <a:spcAft>
                <a:spcPts val="0"/>
              </a:spcAft>
              <a:buClr>
                <a:schemeClr val="dk1"/>
              </a:buClr>
              <a:buSzPts val="8000"/>
              <a:buFont typeface="Arial"/>
              <a:buChar char="•"/>
              <a:defRPr sz="8000" b="0" i="0" u="none" strike="noStrike" cap="none">
                <a:solidFill>
                  <a:schemeClr val="dk1"/>
                </a:solidFill>
                <a:latin typeface="Calibri"/>
                <a:ea typeface="Calibri"/>
                <a:cs typeface="Calibri"/>
                <a:sym typeface="Calibri"/>
              </a:defRPr>
            </a:lvl6pPr>
            <a:lvl7pPr marL="3200400" marR="0" lvl="6" indent="-736600" algn="l">
              <a:lnSpc>
                <a:spcPct val="90000"/>
              </a:lnSpc>
              <a:spcBef>
                <a:spcPts val="2000"/>
              </a:spcBef>
              <a:spcAft>
                <a:spcPts val="0"/>
              </a:spcAft>
              <a:buClr>
                <a:schemeClr val="dk1"/>
              </a:buClr>
              <a:buSzPts val="8000"/>
              <a:buFont typeface="Arial"/>
              <a:buChar char="•"/>
              <a:defRPr sz="8000" b="0" i="0" u="none" strike="noStrike" cap="none">
                <a:solidFill>
                  <a:schemeClr val="dk1"/>
                </a:solidFill>
                <a:latin typeface="Calibri"/>
                <a:ea typeface="Calibri"/>
                <a:cs typeface="Calibri"/>
                <a:sym typeface="Calibri"/>
              </a:defRPr>
            </a:lvl7pPr>
            <a:lvl8pPr marL="3657600" marR="0" lvl="7" indent="-736600" algn="l">
              <a:lnSpc>
                <a:spcPct val="90000"/>
              </a:lnSpc>
              <a:spcBef>
                <a:spcPts val="2000"/>
              </a:spcBef>
              <a:spcAft>
                <a:spcPts val="0"/>
              </a:spcAft>
              <a:buClr>
                <a:schemeClr val="dk1"/>
              </a:buClr>
              <a:buSzPts val="8000"/>
              <a:buFont typeface="Arial"/>
              <a:buChar char="•"/>
              <a:defRPr sz="8000" b="0" i="0" u="none" strike="noStrike" cap="none">
                <a:solidFill>
                  <a:schemeClr val="dk1"/>
                </a:solidFill>
                <a:latin typeface="Calibri"/>
                <a:ea typeface="Calibri"/>
                <a:cs typeface="Calibri"/>
                <a:sym typeface="Calibri"/>
              </a:defRPr>
            </a:lvl8pPr>
            <a:lvl9pPr marL="4114800" marR="0" lvl="8" indent="-736600" algn="l">
              <a:lnSpc>
                <a:spcPct val="90000"/>
              </a:lnSpc>
              <a:spcBef>
                <a:spcPts val="2000"/>
              </a:spcBef>
              <a:spcAft>
                <a:spcPts val="0"/>
              </a:spcAft>
              <a:buClr>
                <a:schemeClr val="dk1"/>
              </a:buClr>
              <a:buSzPts val="8000"/>
              <a:buFont typeface="Arial"/>
              <a:buChar char="•"/>
              <a:defRPr sz="8000" b="0" i="0" u="none" strike="noStrike" cap="none">
                <a:solidFill>
                  <a:schemeClr val="dk1"/>
                </a:solidFill>
                <a:latin typeface="Calibri"/>
                <a:ea typeface="Calibri"/>
                <a:cs typeface="Calibri"/>
                <a:sym typeface="Calibri"/>
              </a:defRPr>
            </a:lvl9pPr>
          </a:lstStyle>
          <a:p>
            <a:endParaRPr/>
          </a:p>
        </p:txBody>
      </p:sp>
      <p:sp>
        <p:nvSpPr>
          <p:cNvPr id="51" name="Google Shape;51;p9"/>
          <p:cNvSpPr txBox="1">
            <a:spLocks noGrp="1"/>
          </p:cNvSpPr>
          <p:nvPr>
            <p:ph type="body" idx="2"/>
          </p:nvPr>
        </p:nvSpPr>
        <p:spPr>
          <a:xfrm>
            <a:off x="2519364" y="8229600"/>
            <a:ext cx="11796712" cy="15246353"/>
          </a:xfrm>
          <a:prstGeom prst="rect">
            <a:avLst/>
          </a:prstGeom>
          <a:noFill/>
          <a:ln>
            <a:noFill/>
          </a:ln>
        </p:spPr>
        <p:txBody>
          <a:bodyPr spcFirstLastPara="1" wrap="square" lIns="91425" tIns="91425" rIns="91425" bIns="91425" anchor="t" anchorCtr="0">
            <a:noAutofit/>
          </a:bodyPr>
          <a:lstStyle>
            <a:lvl1pPr marL="457200" marR="0" lvl="0" indent="-228600" algn="l">
              <a:lnSpc>
                <a:spcPct val="90000"/>
              </a:lnSpc>
              <a:spcBef>
                <a:spcPts val="4000"/>
              </a:spcBef>
              <a:spcAft>
                <a:spcPts val="0"/>
              </a:spcAft>
              <a:buClr>
                <a:schemeClr val="dk1"/>
              </a:buClr>
              <a:buSzPts val="6400"/>
              <a:buFont typeface="Arial"/>
              <a:buNone/>
              <a:defRPr sz="6400" b="0" i="0" u="none" strike="noStrike" cap="none">
                <a:solidFill>
                  <a:schemeClr val="dk1"/>
                </a:solidFill>
                <a:latin typeface="Calibri"/>
                <a:ea typeface="Calibri"/>
                <a:cs typeface="Calibri"/>
                <a:sym typeface="Calibri"/>
              </a:defRPr>
            </a:lvl1pPr>
            <a:lvl2pPr marL="914400" marR="0" lvl="1" indent="-228600" algn="l">
              <a:lnSpc>
                <a:spcPct val="90000"/>
              </a:lnSpc>
              <a:spcBef>
                <a:spcPts val="2000"/>
              </a:spcBef>
              <a:spcAft>
                <a:spcPts val="0"/>
              </a:spcAft>
              <a:buClr>
                <a:schemeClr val="dk1"/>
              </a:buClr>
              <a:buSzPts val="5600"/>
              <a:buFont typeface="Arial"/>
              <a:buNone/>
              <a:defRPr sz="5600" b="0" i="0" u="none" strike="noStrike" cap="none">
                <a:solidFill>
                  <a:schemeClr val="dk1"/>
                </a:solidFill>
                <a:latin typeface="Calibri"/>
                <a:ea typeface="Calibri"/>
                <a:cs typeface="Calibri"/>
                <a:sym typeface="Calibri"/>
              </a:defRPr>
            </a:lvl2pPr>
            <a:lvl3pPr marL="1371600" marR="0" lvl="2" indent="-228600" algn="l">
              <a:lnSpc>
                <a:spcPct val="90000"/>
              </a:lnSpc>
              <a:spcBef>
                <a:spcPts val="2000"/>
              </a:spcBef>
              <a:spcAft>
                <a:spcPts val="0"/>
              </a:spcAft>
              <a:buClr>
                <a:schemeClr val="dk1"/>
              </a:buClr>
              <a:buSzPts val="4800"/>
              <a:buFont typeface="Arial"/>
              <a:buNone/>
              <a:defRPr sz="4800" b="0" i="0" u="none" strike="noStrike" cap="none">
                <a:solidFill>
                  <a:schemeClr val="dk1"/>
                </a:solidFill>
                <a:latin typeface="Calibri"/>
                <a:ea typeface="Calibri"/>
                <a:cs typeface="Calibri"/>
                <a:sym typeface="Calibri"/>
              </a:defRPr>
            </a:lvl3pPr>
            <a:lvl4pPr marL="1828800" marR="0" lvl="3" indent="-228600" algn="l">
              <a:lnSpc>
                <a:spcPct val="90000"/>
              </a:lnSpc>
              <a:spcBef>
                <a:spcPts val="2000"/>
              </a:spcBef>
              <a:spcAft>
                <a:spcPts val="0"/>
              </a:spcAft>
              <a:buClr>
                <a:schemeClr val="dk1"/>
              </a:buClr>
              <a:buSzPts val="4000"/>
              <a:buFont typeface="Arial"/>
              <a:buNone/>
              <a:defRPr sz="4000" b="0" i="0" u="none" strike="noStrike" cap="none">
                <a:solidFill>
                  <a:schemeClr val="dk1"/>
                </a:solidFill>
                <a:latin typeface="Calibri"/>
                <a:ea typeface="Calibri"/>
                <a:cs typeface="Calibri"/>
                <a:sym typeface="Calibri"/>
              </a:defRPr>
            </a:lvl4pPr>
            <a:lvl5pPr marL="2286000" marR="0" lvl="4" indent="-228600" algn="l">
              <a:lnSpc>
                <a:spcPct val="90000"/>
              </a:lnSpc>
              <a:spcBef>
                <a:spcPts val="2000"/>
              </a:spcBef>
              <a:spcAft>
                <a:spcPts val="0"/>
              </a:spcAft>
              <a:buClr>
                <a:schemeClr val="dk1"/>
              </a:buClr>
              <a:buSzPts val="4000"/>
              <a:buFont typeface="Arial"/>
              <a:buNone/>
              <a:defRPr sz="4000" b="0" i="0" u="none" strike="noStrike" cap="none">
                <a:solidFill>
                  <a:schemeClr val="dk1"/>
                </a:solidFill>
                <a:latin typeface="Calibri"/>
                <a:ea typeface="Calibri"/>
                <a:cs typeface="Calibri"/>
                <a:sym typeface="Calibri"/>
              </a:defRPr>
            </a:lvl5pPr>
            <a:lvl6pPr marL="2743200" marR="0" lvl="5" indent="-228600" algn="l">
              <a:lnSpc>
                <a:spcPct val="90000"/>
              </a:lnSpc>
              <a:spcBef>
                <a:spcPts val="2000"/>
              </a:spcBef>
              <a:spcAft>
                <a:spcPts val="0"/>
              </a:spcAft>
              <a:buClr>
                <a:schemeClr val="dk1"/>
              </a:buClr>
              <a:buSzPts val="4000"/>
              <a:buFont typeface="Arial"/>
              <a:buNone/>
              <a:defRPr sz="4000" b="0" i="0" u="none" strike="noStrike" cap="none">
                <a:solidFill>
                  <a:schemeClr val="dk1"/>
                </a:solidFill>
                <a:latin typeface="Calibri"/>
                <a:ea typeface="Calibri"/>
                <a:cs typeface="Calibri"/>
                <a:sym typeface="Calibri"/>
              </a:defRPr>
            </a:lvl6pPr>
            <a:lvl7pPr marL="3200400" marR="0" lvl="6" indent="-228600" algn="l">
              <a:lnSpc>
                <a:spcPct val="90000"/>
              </a:lnSpc>
              <a:spcBef>
                <a:spcPts val="2000"/>
              </a:spcBef>
              <a:spcAft>
                <a:spcPts val="0"/>
              </a:spcAft>
              <a:buClr>
                <a:schemeClr val="dk1"/>
              </a:buClr>
              <a:buSzPts val="4000"/>
              <a:buFont typeface="Arial"/>
              <a:buNone/>
              <a:defRPr sz="4000" b="0" i="0" u="none" strike="noStrike" cap="none">
                <a:solidFill>
                  <a:schemeClr val="dk1"/>
                </a:solidFill>
                <a:latin typeface="Calibri"/>
                <a:ea typeface="Calibri"/>
                <a:cs typeface="Calibri"/>
                <a:sym typeface="Calibri"/>
              </a:defRPr>
            </a:lvl7pPr>
            <a:lvl8pPr marL="3657600" marR="0" lvl="7" indent="-228600" algn="l">
              <a:lnSpc>
                <a:spcPct val="90000"/>
              </a:lnSpc>
              <a:spcBef>
                <a:spcPts val="2000"/>
              </a:spcBef>
              <a:spcAft>
                <a:spcPts val="0"/>
              </a:spcAft>
              <a:buClr>
                <a:schemeClr val="dk1"/>
              </a:buClr>
              <a:buSzPts val="4000"/>
              <a:buFont typeface="Arial"/>
              <a:buNone/>
              <a:defRPr sz="4000" b="0" i="0" u="none" strike="noStrike" cap="none">
                <a:solidFill>
                  <a:schemeClr val="dk1"/>
                </a:solidFill>
                <a:latin typeface="Calibri"/>
                <a:ea typeface="Calibri"/>
                <a:cs typeface="Calibri"/>
                <a:sym typeface="Calibri"/>
              </a:defRPr>
            </a:lvl8pPr>
            <a:lvl9pPr marL="4114800" marR="0" lvl="8" indent="-228600" algn="l">
              <a:lnSpc>
                <a:spcPct val="90000"/>
              </a:lnSpc>
              <a:spcBef>
                <a:spcPts val="2000"/>
              </a:spcBef>
              <a:spcAft>
                <a:spcPts val="0"/>
              </a:spcAft>
              <a:buClr>
                <a:schemeClr val="dk1"/>
              </a:buClr>
              <a:buSzPts val="4000"/>
              <a:buFont typeface="Arial"/>
              <a:buNone/>
              <a:defRPr sz="4000" b="0" i="0" u="none" strike="noStrike" cap="none">
                <a:solidFill>
                  <a:schemeClr val="dk1"/>
                </a:solidFill>
                <a:latin typeface="Calibri"/>
                <a:ea typeface="Calibri"/>
                <a:cs typeface="Calibri"/>
                <a:sym typeface="Calibri"/>
              </a:defRPr>
            </a:lvl9pPr>
          </a:lstStyle>
          <a:p>
            <a:endParaRPr/>
          </a:p>
        </p:txBody>
      </p:sp>
      <p:sp>
        <p:nvSpPr>
          <p:cNvPr id="52" name="Google Shape;52;p9"/>
          <p:cNvSpPr txBox="1">
            <a:spLocks noGrp="1"/>
          </p:cNvSpPr>
          <p:nvPr>
            <p:ph type="dt" idx="10"/>
          </p:nvPr>
        </p:nvSpPr>
        <p:spPr>
          <a:xfrm>
            <a:off x="2514600" y="25425406"/>
            <a:ext cx="8229600" cy="1460500"/>
          </a:xfrm>
          <a:prstGeom prst="rect">
            <a:avLst/>
          </a:prstGeom>
          <a:noFill/>
          <a:ln>
            <a:noFill/>
          </a:ln>
        </p:spPr>
        <p:txBody>
          <a:bodyPr spcFirstLastPara="1" wrap="square" lIns="91425" tIns="91425" rIns="91425" bIns="91425" anchor="ctr" anchorCtr="0">
            <a:noAutofit/>
          </a:bodyPr>
          <a:lstStyle>
            <a:lvl1pPr marR="0" lvl="0" algn="l">
              <a:lnSpc>
                <a:spcPct val="100000"/>
              </a:lnSpc>
              <a:spcBef>
                <a:spcPts val="0"/>
              </a:spcBef>
              <a:spcAft>
                <a:spcPts val="0"/>
              </a:spcAft>
              <a:buClr>
                <a:srgbClr val="888888"/>
              </a:buClr>
              <a:buSzPts val="4800"/>
              <a:buFont typeface="Calibri"/>
              <a:buNone/>
              <a:defRPr sz="4800">
                <a:solidFill>
                  <a:srgbClr val="888888"/>
                </a:solidFill>
                <a:latin typeface="Calibri"/>
                <a:ea typeface="Calibri"/>
                <a:cs typeface="Calibri"/>
                <a:sym typeface="Calibri"/>
              </a:defRPr>
            </a:lvl1pPr>
            <a:lvl2pPr marR="0" lvl="1" algn="l">
              <a:lnSpc>
                <a:spcPct val="100000"/>
              </a:lnSpc>
              <a:spcBef>
                <a:spcPts val="0"/>
              </a:spcBef>
              <a:spcAft>
                <a:spcPts val="0"/>
              </a:spcAft>
              <a:buClr>
                <a:schemeClr val="dk1"/>
              </a:buClr>
              <a:buSzPts val="6048"/>
              <a:buFont typeface="Calibri"/>
              <a:buNone/>
              <a:defRPr sz="6048" b="0" i="0" u="none" strike="noStrike" cap="none">
                <a:solidFill>
                  <a:schemeClr val="dk1"/>
                </a:solidFill>
                <a:latin typeface="Calibri"/>
                <a:ea typeface="Calibri"/>
                <a:cs typeface="Calibri"/>
                <a:sym typeface="Calibri"/>
              </a:defRPr>
            </a:lvl2pPr>
            <a:lvl3pPr marR="0" lvl="2" algn="l">
              <a:lnSpc>
                <a:spcPct val="100000"/>
              </a:lnSpc>
              <a:spcBef>
                <a:spcPts val="0"/>
              </a:spcBef>
              <a:spcAft>
                <a:spcPts val="0"/>
              </a:spcAft>
              <a:buClr>
                <a:schemeClr val="dk1"/>
              </a:buClr>
              <a:buSzPts val="6048"/>
              <a:buFont typeface="Calibri"/>
              <a:buNone/>
              <a:defRPr sz="6048" b="0" i="0" u="none" strike="noStrike" cap="none">
                <a:solidFill>
                  <a:schemeClr val="dk1"/>
                </a:solidFill>
                <a:latin typeface="Calibri"/>
                <a:ea typeface="Calibri"/>
                <a:cs typeface="Calibri"/>
                <a:sym typeface="Calibri"/>
              </a:defRPr>
            </a:lvl3pPr>
            <a:lvl4pPr marR="0" lvl="3" algn="l">
              <a:lnSpc>
                <a:spcPct val="100000"/>
              </a:lnSpc>
              <a:spcBef>
                <a:spcPts val="0"/>
              </a:spcBef>
              <a:spcAft>
                <a:spcPts val="0"/>
              </a:spcAft>
              <a:buClr>
                <a:schemeClr val="dk1"/>
              </a:buClr>
              <a:buSzPts val="6048"/>
              <a:buFont typeface="Calibri"/>
              <a:buNone/>
              <a:defRPr sz="6048" b="0" i="0" u="none" strike="noStrike" cap="none">
                <a:solidFill>
                  <a:schemeClr val="dk1"/>
                </a:solidFill>
                <a:latin typeface="Calibri"/>
                <a:ea typeface="Calibri"/>
                <a:cs typeface="Calibri"/>
                <a:sym typeface="Calibri"/>
              </a:defRPr>
            </a:lvl4pPr>
            <a:lvl5pPr marR="0" lvl="4" algn="l">
              <a:lnSpc>
                <a:spcPct val="100000"/>
              </a:lnSpc>
              <a:spcBef>
                <a:spcPts val="0"/>
              </a:spcBef>
              <a:spcAft>
                <a:spcPts val="0"/>
              </a:spcAft>
              <a:buClr>
                <a:schemeClr val="dk1"/>
              </a:buClr>
              <a:buSzPts val="6048"/>
              <a:buFont typeface="Calibri"/>
              <a:buNone/>
              <a:defRPr sz="6048" b="0" i="0" u="none" strike="noStrike" cap="none">
                <a:solidFill>
                  <a:schemeClr val="dk1"/>
                </a:solidFill>
                <a:latin typeface="Calibri"/>
                <a:ea typeface="Calibri"/>
                <a:cs typeface="Calibri"/>
                <a:sym typeface="Calibri"/>
              </a:defRPr>
            </a:lvl5pPr>
            <a:lvl6pPr marR="0" lvl="5" algn="l">
              <a:lnSpc>
                <a:spcPct val="100000"/>
              </a:lnSpc>
              <a:spcBef>
                <a:spcPts val="0"/>
              </a:spcBef>
              <a:spcAft>
                <a:spcPts val="0"/>
              </a:spcAft>
              <a:buClr>
                <a:schemeClr val="dk1"/>
              </a:buClr>
              <a:buSzPts val="6048"/>
              <a:buFont typeface="Calibri"/>
              <a:buNone/>
              <a:defRPr sz="6048" b="0" i="0" u="none" strike="noStrike" cap="none">
                <a:solidFill>
                  <a:schemeClr val="dk1"/>
                </a:solidFill>
                <a:latin typeface="Calibri"/>
                <a:ea typeface="Calibri"/>
                <a:cs typeface="Calibri"/>
                <a:sym typeface="Calibri"/>
              </a:defRPr>
            </a:lvl6pPr>
            <a:lvl7pPr marR="0" lvl="6" algn="l">
              <a:lnSpc>
                <a:spcPct val="100000"/>
              </a:lnSpc>
              <a:spcBef>
                <a:spcPts val="0"/>
              </a:spcBef>
              <a:spcAft>
                <a:spcPts val="0"/>
              </a:spcAft>
              <a:buClr>
                <a:schemeClr val="dk1"/>
              </a:buClr>
              <a:buSzPts val="6048"/>
              <a:buFont typeface="Calibri"/>
              <a:buNone/>
              <a:defRPr sz="6048" b="0" i="0" u="none" strike="noStrike" cap="none">
                <a:solidFill>
                  <a:schemeClr val="dk1"/>
                </a:solidFill>
                <a:latin typeface="Calibri"/>
                <a:ea typeface="Calibri"/>
                <a:cs typeface="Calibri"/>
                <a:sym typeface="Calibri"/>
              </a:defRPr>
            </a:lvl7pPr>
            <a:lvl8pPr marR="0" lvl="7" algn="l">
              <a:lnSpc>
                <a:spcPct val="100000"/>
              </a:lnSpc>
              <a:spcBef>
                <a:spcPts val="0"/>
              </a:spcBef>
              <a:spcAft>
                <a:spcPts val="0"/>
              </a:spcAft>
              <a:buClr>
                <a:schemeClr val="dk1"/>
              </a:buClr>
              <a:buSzPts val="6048"/>
              <a:buFont typeface="Calibri"/>
              <a:buNone/>
              <a:defRPr sz="6048" b="0" i="0" u="none" strike="noStrike" cap="none">
                <a:solidFill>
                  <a:schemeClr val="dk1"/>
                </a:solidFill>
                <a:latin typeface="Calibri"/>
                <a:ea typeface="Calibri"/>
                <a:cs typeface="Calibri"/>
                <a:sym typeface="Calibri"/>
              </a:defRPr>
            </a:lvl8pPr>
            <a:lvl9pPr marR="0" lvl="8" algn="l">
              <a:lnSpc>
                <a:spcPct val="100000"/>
              </a:lnSpc>
              <a:spcBef>
                <a:spcPts val="0"/>
              </a:spcBef>
              <a:spcAft>
                <a:spcPts val="0"/>
              </a:spcAft>
              <a:buClr>
                <a:schemeClr val="dk1"/>
              </a:buClr>
              <a:buSzPts val="6048"/>
              <a:buFont typeface="Calibri"/>
              <a:buNone/>
              <a:defRPr sz="6048" b="0" i="0" u="none" strike="noStrike" cap="none">
                <a:solidFill>
                  <a:schemeClr val="dk1"/>
                </a:solidFill>
                <a:latin typeface="Calibri"/>
                <a:ea typeface="Calibri"/>
                <a:cs typeface="Calibri"/>
                <a:sym typeface="Calibri"/>
              </a:defRPr>
            </a:lvl9pPr>
          </a:lstStyle>
          <a:p>
            <a:endParaRPr/>
          </a:p>
        </p:txBody>
      </p:sp>
      <p:sp>
        <p:nvSpPr>
          <p:cNvPr id="53" name="Google Shape;53;p9"/>
          <p:cNvSpPr txBox="1">
            <a:spLocks noGrp="1"/>
          </p:cNvSpPr>
          <p:nvPr>
            <p:ph type="ftr" idx="11"/>
          </p:nvPr>
        </p:nvSpPr>
        <p:spPr>
          <a:xfrm>
            <a:off x="12115800" y="25425406"/>
            <a:ext cx="12344400" cy="1460500"/>
          </a:xfrm>
          <a:prstGeom prst="rect">
            <a:avLst/>
          </a:prstGeom>
          <a:noFill/>
          <a:ln>
            <a:noFill/>
          </a:ln>
        </p:spPr>
        <p:txBody>
          <a:bodyPr spcFirstLastPara="1" wrap="square" lIns="91425" tIns="91425" rIns="91425" bIns="91425" anchor="ctr" anchorCtr="0">
            <a:noAutofit/>
          </a:bodyPr>
          <a:lstStyle>
            <a:lvl1pPr marR="0" lvl="0" algn="ctr">
              <a:lnSpc>
                <a:spcPct val="100000"/>
              </a:lnSpc>
              <a:spcBef>
                <a:spcPts val="0"/>
              </a:spcBef>
              <a:spcAft>
                <a:spcPts val="0"/>
              </a:spcAft>
              <a:buClr>
                <a:srgbClr val="888888"/>
              </a:buClr>
              <a:buSzPts val="4800"/>
              <a:buFont typeface="Calibri"/>
              <a:buNone/>
              <a:defRPr sz="4800">
                <a:solidFill>
                  <a:srgbClr val="888888"/>
                </a:solidFill>
                <a:latin typeface="Calibri"/>
                <a:ea typeface="Calibri"/>
                <a:cs typeface="Calibri"/>
                <a:sym typeface="Calibri"/>
              </a:defRPr>
            </a:lvl1pPr>
            <a:lvl2pPr marR="0" lvl="1" algn="l">
              <a:lnSpc>
                <a:spcPct val="100000"/>
              </a:lnSpc>
              <a:spcBef>
                <a:spcPts val="0"/>
              </a:spcBef>
              <a:spcAft>
                <a:spcPts val="0"/>
              </a:spcAft>
              <a:buClr>
                <a:schemeClr val="dk1"/>
              </a:buClr>
              <a:buSzPts val="6048"/>
              <a:buFont typeface="Calibri"/>
              <a:buNone/>
              <a:defRPr sz="6048" b="0" i="0" u="none" strike="noStrike" cap="none">
                <a:solidFill>
                  <a:schemeClr val="dk1"/>
                </a:solidFill>
                <a:latin typeface="Calibri"/>
                <a:ea typeface="Calibri"/>
                <a:cs typeface="Calibri"/>
                <a:sym typeface="Calibri"/>
              </a:defRPr>
            </a:lvl2pPr>
            <a:lvl3pPr marR="0" lvl="2" algn="l">
              <a:lnSpc>
                <a:spcPct val="100000"/>
              </a:lnSpc>
              <a:spcBef>
                <a:spcPts val="0"/>
              </a:spcBef>
              <a:spcAft>
                <a:spcPts val="0"/>
              </a:spcAft>
              <a:buClr>
                <a:schemeClr val="dk1"/>
              </a:buClr>
              <a:buSzPts val="6048"/>
              <a:buFont typeface="Calibri"/>
              <a:buNone/>
              <a:defRPr sz="6048" b="0" i="0" u="none" strike="noStrike" cap="none">
                <a:solidFill>
                  <a:schemeClr val="dk1"/>
                </a:solidFill>
                <a:latin typeface="Calibri"/>
                <a:ea typeface="Calibri"/>
                <a:cs typeface="Calibri"/>
                <a:sym typeface="Calibri"/>
              </a:defRPr>
            </a:lvl3pPr>
            <a:lvl4pPr marR="0" lvl="3" algn="l">
              <a:lnSpc>
                <a:spcPct val="100000"/>
              </a:lnSpc>
              <a:spcBef>
                <a:spcPts val="0"/>
              </a:spcBef>
              <a:spcAft>
                <a:spcPts val="0"/>
              </a:spcAft>
              <a:buClr>
                <a:schemeClr val="dk1"/>
              </a:buClr>
              <a:buSzPts val="6048"/>
              <a:buFont typeface="Calibri"/>
              <a:buNone/>
              <a:defRPr sz="6048" b="0" i="0" u="none" strike="noStrike" cap="none">
                <a:solidFill>
                  <a:schemeClr val="dk1"/>
                </a:solidFill>
                <a:latin typeface="Calibri"/>
                <a:ea typeface="Calibri"/>
                <a:cs typeface="Calibri"/>
                <a:sym typeface="Calibri"/>
              </a:defRPr>
            </a:lvl4pPr>
            <a:lvl5pPr marR="0" lvl="4" algn="l">
              <a:lnSpc>
                <a:spcPct val="100000"/>
              </a:lnSpc>
              <a:spcBef>
                <a:spcPts val="0"/>
              </a:spcBef>
              <a:spcAft>
                <a:spcPts val="0"/>
              </a:spcAft>
              <a:buClr>
                <a:schemeClr val="dk1"/>
              </a:buClr>
              <a:buSzPts val="6048"/>
              <a:buFont typeface="Calibri"/>
              <a:buNone/>
              <a:defRPr sz="6048" b="0" i="0" u="none" strike="noStrike" cap="none">
                <a:solidFill>
                  <a:schemeClr val="dk1"/>
                </a:solidFill>
                <a:latin typeface="Calibri"/>
                <a:ea typeface="Calibri"/>
                <a:cs typeface="Calibri"/>
                <a:sym typeface="Calibri"/>
              </a:defRPr>
            </a:lvl5pPr>
            <a:lvl6pPr marR="0" lvl="5" algn="l">
              <a:lnSpc>
                <a:spcPct val="100000"/>
              </a:lnSpc>
              <a:spcBef>
                <a:spcPts val="0"/>
              </a:spcBef>
              <a:spcAft>
                <a:spcPts val="0"/>
              </a:spcAft>
              <a:buClr>
                <a:schemeClr val="dk1"/>
              </a:buClr>
              <a:buSzPts val="6048"/>
              <a:buFont typeface="Calibri"/>
              <a:buNone/>
              <a:defRPr sz="6048" b="0" i="0" u="none" strike="noStrike" cap="none">
                <a:solidFill>
                  <a:schemeClr val="dk1"/>
                </a:solidFill>
                <a:latin typeface="Calibri"/>
                <a:ea typeface="Calibri"/>
                <a:cs typeface="Calibri"/>
                <a:sym typeface="Calibri"/>
              </a:defRPr>
            </a:lvl6pPr>
            <a:lvl7pPr marR="0" lvl="6" algn="l">
              <a:lnSpc>
                <a:spcPct val="100000"/>
              </a:lnSpc>
              <a:spcBef>
                <a:spcPts val="0"/>
              </a:spcBef>
              <a:spcAft>
                <a:spcPts val="0"/>
              </a:spcAft>
              <a:buClr>
                <a:schemeClr val="dk1"/>
              </a:buClr>
              <a:buSzPts val="6048"/>
              <a:buFont typeface="Calibri"/>
              <a:buNone/>
              <a:defRPr sz="6048" b="0" i="0" u="none" strike="noStrike" cap="none">
                <a:solidFill>
                  <a:schemeClr val="dk1"/>
                </a:solidFill>
                <a:latin typeface="Calibri"/>
                <a:ea typeface="Calibri"/>
                <a:cs typeface="Calibri"/>
                <a:sym typeface="Calibri"/>
              </a:defRPr>
            </a:lvl7pPr>
            <a:lvl8pPr marR="0" lvl="7" algn="l">
              <a:lnSpc>
                <a:spcPct val="100000"/>
              </a:lnSpc>
              <a:spcBef>
                <a:spcPts val="0"/>
              </a:spcBef>
              <a:spcAft>
                <a:spcPts val="0"/>
              </a:spcAft>
              <a:buClr>
                <a:schemeClr val="dk1"/>
              </a:buClr>
              <a:buSzPts val="6048"/>
              <a:buFont typeface="Calibri"/>
              <a:buNone/>
              <a:defRPr sz="6048" b="0" i="0" u="none" strike="noStrike" cap="none">
                <a:solidFill>
                  <a:schemeClr val="dk1"/>
                </a:solidFill>
                <a:latin typeface="Calibri"/>
                <a:ea typeface="Calibri"/>
                <a:cs typeface="Calibri"/>
                <a:sym typeface="Calibri"/>
              </a:defRPr>
            </a:lvl8pPr>
            <a:lvl9pPr marR="0" lvl="8" algn="l">
              <a:lnSpc>
                <a:spcPct val="100000"/>
              </a:lnSpc>
              <a:spcBef>
                <a:spcPts val="0"/>
              </a:spcBef>
              <a:spcAft>
                <a:spcPts val="0"/>
              </a:spcAft>
              <a:buClr>
                <a:schemeClr val="dk1"/>
              </a:buClr>
              <a:buSzPts val="6048"/>
              <a:buFont typeface="Calibri"/>
              <a:buNone/>
              <a:defRPr sz="6048" b="0" i="0" u="none" strike="noStrike" cap="none">
                <a:solidFill>
                  <a:schemeClr val="dk1"/>
                </a:solidFill>
                <a:latin typeface="Calibri"/>
                <a:ea typeface="Calibri"/>
                <a:cs typeface="Calibri"/>
                <a:sym typeface="Calibri"/>
              </a:defRPr>
            </a:lvl9pPr>
          </a:lstStyle>
          <a:p>
            <a:endParaRPr/>
          </a:p>
        </p:txBody>
      </p:sp>
      <p:sp>
        <p:nvSpPr>
          <p:cNvPr id="54" name="Google Shape;54;p9"/>
          <p:cNvSpPr txBox="1">
            <a:spLocks noGrp="1"/>
          </p:cNvSpPr>
          <p:nvPr>
            <p:ph type="sldNum" idx="12"/>
          </p:nvPr>
        </p:nvSpPr>
        <p:spPr>
          <a:xfrm>
            <a:off x="25831800" y="25425406"/>
            <a:ext cx="8229600" cy="1460500"/>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888888"/>
              </a:buClr>
              <a:buSzPts val="1200"/>
              <a:buFont typeface="Calibri"/>
              <a:buNone/>
              <a:defRPr sz="4800">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888888"/>
              </a:buClr>
              <a:buSzPts val="1200"/>
              <a:buFont typeface="Calibri"/>
              <a:buNone/>
              <a:defRPr sz="4800">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888888"/>
              </a:buClr>
              <a:buSzPts val="1200"/>
              <a:buFont typeface="Calibri"/>
              <a:buNone/>
              <a:defRPr sz="4800">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888888"/>
              </a:buClr>
              <a:buSzPts val="1200"/>
              <a:buFont typeface="Calibri"/>
              <a:buNone/>
              <a:defRPr sz="4800">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888888"/>
              </a:buClr>
              <a:buSzPts val="1200"/>
              <a:buFont typeface="Calibri"/>
              <a:buNone/>
              <a:defRPr sz="4800">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888888"/>
              </a:buClr>
              <a:buSzPts val="1200"/>
              <a:buFont typeface="Calibri"/>
              <a:buNone/>
              <a:defRPr sz="4800">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888888"/>
              </a:buClr>
              <a:buSzPts val="1200"/>
              <a:buFont typeface="Calibri"/>
              <a:buNone/>
              <a:defRPr sz="4800">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888888"/>
              </a:buClr>
              <a:buSzPts val="1200"/>
              <a:buFont typeface="Calibri"/>
              <a:buNone/>
              <a:defRPr sz="4800">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888888"/>
              </a:buClr>
              <a:buSzPts val="1200"/>
              <a:buFont typeface="Calibri"/>
              <a:buNone/>
              <a:defRPr sz="4800">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Picture with Caption" type="picTx">
  <p:cSld name="PICTURE_WITH_CAPTION_TEXT">
    <p:spTree>
      <p:nvGrpSpPr>
        <p:cNvPr id="1" name="Shape 55"/>
        <p:cNvGrpSpPr/>
        <p:nvPr/>
      </p:nvGrpSpPr>
      <p:grpSpPr>
        <a:xfrm>
          <a:off x="0" y="0"/>
          <a:ext cx="0" cy="0"/>
          <a:chOff x="0" y="0"/>
          <a:chExt cx="0" cy="0"/>
        </a:xfrm>
      </p:grpSpPr>
      <p:sp>
        <p:nvSpPr>
          <p:cNvPr id="56" name="Google Shape;56;p10"/>
          <p:cNvSpPr txBox="1">
            <a:spLocks noGrp="1"/>
          </p:cNvSpPr>
          <p:nvPr>
            <p:ph type="title"/>
          </p:nvPr>
        </p:nvSpPr>
        <p:spPr>
          <a:xfrm>
            <a:off x="2519364" y="1828800"/>
            <a:ext cx="11796712" cy="6400800"/>
          </a:xfrm>
          <a:prstGeom prst="rect">
            <a:avLst/>
          </a:prstGeom>
          <a:noFill/>
          <a:ln>
            <a:noFill/>
          </a:ln>
        </p:spPr>
        <p:txBody>
          <a:bodyPr spcFirstLastPara="1" wrap="square" lIns="91425" tIns="91425" rIns="91425" bIns="91425" anchor="b" anchorCtr="0">
            <a:noAutofit/>
          </a:bodyPr>
          <a:lstStyle>
            <a:lvl1pPr marR="0" lvl="0" algn="l">
              <a:lnSpc>
                <a:spcPct val="90000"/>
              </a:lnSpc>
              <a:spcBef>
                <a:spcPts val="0"/>
              </a:spcBef>
              <a:spcAft>
                <a:spcPts val="0"/>
              </a:spcAft>
              <a:buClr>
                <a:schemeClr val="dk1"/>
              </a:buClr>
              <a:buSzPts val="12800"/>
              <a:buFont typeface="Calibri"/>
              <a:buNone/>
              <a:defRPr sz="12800" b="0" i="0" u="none" strike="noStrike" cap="none">
                <a:solidFill>
                  <a:schemeClr val="dk1"/>
                </a:solidFill>
                <a:latin typeface="Calibri"/>
                <a:ea typeface="Calibri"/>
                <a:cs typeface="Calibri"/>
                <a:sym typeface="Calibri"/>
              </a:defRPr>
            </a:lvl1pPr>
            <a:lvl2pPr lvl="1">
              <a:spcBef>
                <a:spcPts val="0"/>
              </a:spcBef>
              <a:spcAft>
                <a:spcPts val="0"/>
              </a:spcAft>
              <a:buSzPts val="1800"/>
              <a:buNone/>
              <a:defRPr sz="1800"/>
            </a:lvl2pPr>
            <a:lvl3pPr lvl="2">
              <a:spcBef>
                <a:spcPts val="0"/>
              </a:spcBef>
              <a:spcAft>
                <a:spcPts val="0"/>
              </a:spcAft>
              <a:buSzPts val="1800"/>
              <a:buNone/>
              <a:defRPr sz="1800"/>
            </a:lvl3pPr>
            <a:lvl4pPr lvl="3">
              <a:spcBef>
                <a:spcPts val="0"/>
              </a:spcBef>
              <a:spcAft>
                <a:spcPts val="0"/>
              </a:spcAft>
              <a:buSzPts val="1800"/>
              <a:buNone/>
              <a:defRPr sz="1800"/>
            </a:lvl4pPr>
            <a:lvl5pPr lvl="4">
              <a:spcBef>
                <a:spcPts val="0"/>
              </a:spcBef>
              <a:spcAft>
                <a:spcPts val="0"/>
              </a:spcAft>
              <a:buSzPts val="1800"/>
              <a:buNone/>
              <a:defRPr sz="1800"/>
            </a:lvl5pPr>
            <a:lvl6pPr lvl="5">
              <a:spcBef>
                <a:spcPts val="0"/>
              </a:spcBef>
              <a:spcAft>
                <a:spcPts val="0"/>
              </a:spcAft>
              <a:buSzPts val="1800"/>
              <a:buNone/>
              <a:defRPr sz="1800"/>
            </a:lvl6pPr>
            <a:lvl7pPr lvl="6">
              <a:spcBef>
                <a:spcPts val="0"/>
              </a:spcBef>
              <a:spcAft>
                <a:spcPts val="0"/>
              </a:spcAft>
              <a:buSzPts val="1800"/>
              <a:buNone/>
              <a:defRPr sz="1800"/>
            </a:lvl7pPr>
            <a:lvl8pPr lvl="7">
              <a:spcBef>
                <a:spcPts val="0"/>
              </a:spcBef>
              <a:spcAft>
                <a:spcPts val="0"/>
              </a:spcAft>
              <a:buSzPts val="1800"/>
              <a:buNone/>
              <a:defRPr sz="1800"/>
            </a:lvl8pPr>
            <a:lvl9pPr lvl="8">
              <a:spcBef>
                <a:spcPts val="0"/>
              </a:spcBef>
              <a:spcAft>
                <a:spcPts val="0"/>
              </a:spcAft>
              <a:buSzPts val="1800"/>
              <a:buNone/>
              <a:defRPr sz="1800"/>
            </a:lvl9pPr>
          </a:lstStyle>
          <a:p>
            <a:endParaRPr/>
          </a:p>
        </p:txBody>
      </p:sp>
      <p:sp>
        <p:nvSpPr>
          <p:cNvPr id="57" name="Google Shape;57;p10"/>
          <p:cNvSpPr>
            <a:spLocks noGrp="1"/>
          </p:cNvSpPr>
          <p:nvPr>
            <p:ph type="pic" idx="2"/>
          </p:nvPr>
        </p:nvSpPr>
        <p:spPr>
          <a:xfrm>
            <a:off x="15549564" y="3949706"/>
            <a:ext cx="18516601" cy="19494500"/>
          </a:xfrm>
          <a:prstGeom prst="rect">
            <a:avLst/>
          </a:prstGeom>
          <a:noFill/>
          <a:ln>
            <a:noFill/>
          </a:ln>
        </p:spPr>
        <p:txBody>
          <a:bodyPr spcFirstLastPara="1" wrap="square" lIns="91425" tIns="91425" rIns="91425" bIns="91425" anchor="t" anchorCtr="0">
            <a:noAutofit/>
          </a:bodyPr>
          <a:lstStyle>
            <a:lvl1pPr marR="0" lvl="0" algn="l" rtl="0">
              <a:lnSpc>
                <a:spcPct val="90000"/>
              </a:lnSpc>
              <a:spcBef>
                <a:spcPts val="4000"/>
              </a:spcBef>
              <a:spcAft>
                <a:spcPts val="0"/>
              </a:spcAft>
              <a:buClr>
                <a:schemeClr val="dk1"/>
              </a:buClr>
              <a:buSzPts val="12800"/>
              <a:buFont typeface="Arial"/>
              <a:buNone/>
              <a:defRPr sz="12800" b="0" i="0" u="none" strike="noStrike" cap="none">
                <a:solidFill>
                  <a:schemeClr val="dk1"/>
                </a:solidFill>
                <a:latin typeface="Calibri"/>
                <a:ea typeface="Calibri"/>
                <a:cs typeface="Calibri"/>
                <a:sym typeface="Calibri"/>
              </a:defRPr>
            </a:lvl1pPr>
            <a:lvl2pPr marR="0" lvl="1" algn="l" rtl="0">
              <a:lnSpc>
                <a:spcPct val="90000"/>
              </a:lnSpc>
              <a:spcBef>
                <a:spcPts val="2000"/>
              </a:spcBef>
              <a:spcAft>
                <a:spcPts val="0"/>
              </a:spcAft>
              <a:buClr>
                <a:schemeClr val="dk1"/>
              </a:buClr>
              <a:buSzPts val="11200"/>
              <a:buFont typeface="Arial"/>
              <a:buNone/>
              <a:defRPr sz="11200" b="0" i="0" u="none" strike="noStrike" cap="none">
                <a:solidFill>
                  <a:schemeClr val="dk1"/>
                </a:solidFill>
                <a:latin typeface="Calibri"/>
                <a:ea typeface="Calibri"/>
                <a:cs typeface="Calibri"/>
                <a:sym typeface="Calibri"/>
              </a:defRPr>
            </a:lvl2pPr>
            <a:lvl3pPr marR="0" lvl="2" algn="l" rtl="0">
              <a:lnSpc>
                <a:spcPct val="90000"/>
              </a:lnSpc>
              <a:spcBef>
                <a:spcPts val="2000"/>
              </a:spcBef>
              <a:spcAft>
                <a:spcPts val="0"/>
              </a:spcAft>
              <a:buClr>
                <a:schemeClr val="dk1"/>
              </a:buClr>
              <a:buSzPts val="9600"/>
              <a:buFont typeface="Arial"/>
              <a:buNone/>
              <a:defRPr sz="9600" b="0" i="0" u="none" strike="noStrike" cap="none">
                <a:solidFill>
                  <a:schemeClr val="dk1"/>
                </a:solidFill>
                <a:latin typeface="Calibri"/>
                <a:ea typeface="Calibri"/>
                <a:cs typeface="Calibri"/>
                <a:sym typeface="Calibri"/>
              </a:defRPr>
            </a:lvl3pPr>
            <a:lvl4pPr marR="0" lvl="3" algn="l" rtl="0">
              <a:lnSpc>
                <a:spcPct val="90000"/>
              </a:lnSpc>
              <a:spcBef>
                <a:spcPts val="2000"/>
              </a:spcBef>
              <a:spcAft>
                <a:spcPts val="0"/>
              </a:spcAft>
              <a:buClr>
                <a:schemeClr val="dk1"/>
              </a:buClr>
              <a:buSzPts val="8000"/>
              <a:buFont typeface="Arial"/>
              <a:buNone/>
              <a:defRPr sz="8000" b="0" i="0" u="none" strike="noStrike" cap="none">
                <a:solidFill>
                  <a:schemeClr val="dk1"/>
                </a:solidFill>
                <a:latin typeface="Calibri"/>
                <a:ea typeface="Calibri"/>
                <a:cs typeface="Calibri"/>
                <a:sym typeface="Calibri"/>
              </a:defRPr>
            </a:lvl4pPr>
            <a:lvl5pPr marR="0" lvl="4" algn="l" rtl="0">
              <a:lnSpc>
                <a:spcPct val="90000"/>
              </a:lnSpc>
              <a:spcBef>
                <a:spcPts val="2000"/>
              </a:spcBef>
              <a:spcAft>
                <a:spcPts val="0"/>
              </a:spcAft>
              <a:buClr>
                <a:schemeClr val="dk1"/>
              </a:buClr>
              <a:buSzPts val="8000"/>
              <a:buFont typeface="Arial"/>
              <a:buNone/>
              <a:defRPr sz="8000" b="0" i="0" u="none" strike="noStrike" cap="none">
                <a:solidFill>
                  <a:schemeClr val="dk1"/>
                </a:solidFill>
                <a:latin typeface="Calibri"/>
                <a:ea typeface="Calibri"/>
                <a:cs typeface="Calibri"/>
                <a:sym typeface="Calibri"/>
              </a:defRPr>
            </a:lvl5pPr>
            <a:lvl6pPr marR="0" lvl="5" algn="l" rtl="0">
              <a:lnSpc>
                <a:spcPct val="90000"/>
              </a:lnSpc>
              <a:spcBef>
                <a:spcPts val="2000"/>
              </a:spcBef>
              <a:spcAft>
                <a:spcPts val="0"/>
              </a:spcAft>
              <a:buClr>
                <a:schemeClr val="dk1"/>
              </a:buClr>
              <a:buSzPts val="8000"/>
              <a:buFont typeface="Arial"/>
              <a:buNone/>
              <a:defRPr sz="8000" b="0" i="0" u="none" strike="noStrike" cap="none">
                <a:solidFill>
                  <a:schemeClr val="dk1"/>
                </a:solidFill>
                <a:latin typeface="Calibri"/>
                <a:ea typeface="Calibri"/>
                <a:cs typeface="Calibri"/>
                <a:sym typeface="Calibri"/>
              </a:defRPr>
            </a:lvl6pPr>
            <a:lvl7pPr marR="0" lvl="6" algn="l" rtl="0">
              <a:lnSpc>
                <a:spcPct val="90000"/>
              </a:lnSpc>
              <a:spcBef>
                <a:spcPts val="2000"/>
              </a:spcBef>
              <a:spcAft>
                <a:spcPts val="0"/>
              </a:spcAft>
              <a:buClr>
                <a:schemeClr val="dk1"/>
              </a:buClr>
              <a:buSzPts val="8000"/>
              <a:buFont typeface="Arial"/>
              <a:buNone/>
              <a:defRPr sz="8000" b="0" i="0" u="none" strike="noStrike" cap="none">
                <a:solidFill>
                  <a:schemeClr val="dk1"/>
                </a:solidFill>
                <a:latin typeface="Calibri"/>
                <a:ea typeface="Calibri"/>
                <a:cs typeface="Calibri"/>
                <a:sym typeface="Calibri"/>
              </a:defRPr>
            </a:lvl7pPr>
            <a:lvl8pPr marR="0" lvl="7" algn="l" rtl="0">
              <a:lnSpc>
                <a:spcPct val="90000"/>
              </a:lnSpc>
              <a:spcBef>
                <a:spcPts val="2000"/>
              </a:spcBef>
              <a:spcAft>
                <a:spcPts val="0"/>
              </a:spcAft>
              <a:buClr>
                <a:schemeClr val="dk1"/>
              </a:buClr>
              <a:buSzPts val="8000"/>
              <a:buFont typeface="Arial"/>
              <a:buNone/>
              <a:defRPr sz="8000" b="0" i="0" u="none" strike="noStrike" cap="none">
                <a:solidFill>
                  <a:schemeClr val="dk1"/>
                </a:solidFill>
                <a:latin typeface="Calibri"/>
                <a:ea typeface="Calibri"/>
                <a:cs typeface="Calibri"/>
                <a:sym typeface="Calibri"/>
              </a:defRPr>
            </a:lvl8pPr>
            <a:lvl9pPr marR="0" lvl="8" algn="l" rtl="0">
              <a:lnSpc>
                <a:spcPct val="90000"/>
              </a:lnSpc>
              <a:spcBef>
                <a:spcPts val="2000"/>
              </a:spcBef>
              <a:spcAft>
                <a:spcPts val="0"/>
              </a:spcAft>
              <a:buClr>
                <a:schemeClr val="dk1"/>
              </a:buClr>
              <a:buSzPts val="8000"/>
              <a:buFont typeface="Arial"/>
              <a:buNone/>
              <a:defRPr sz="8000" b="0" i="0" u="none" strike="noStrike" cap="none">
                <a:solidFill>
                  <a:schemeClr val="dk1"/>
                </a:solidFill>
                <a:latin typeface="Calibri"/>
                <a:ea typeface="Calibri"/>
                <a:cs typeface="Calibri"/>
                <a:sym typeface="Calibri"/>
              </a:defRPr>
            </a:lvl9pPr>
          </a:lstStyle>
          <a:p>
            <a:endParaRPr/>
          </a:p>
        </p:txBody>
      </p:sp>
      <p:sp>
        <p:nvSpPr>
          <p:cNvPr id="58" name="Google Shape;58;p10"/>
          <p:cNvSpPr txBox="1">
            <a:spLocks noGrp="1"/>
          </p:cNvSpPr>
          <p:nvPr>
            <p:ph type="body" idx="1"/>
          </p:nvPr>
        </p:nvSpPr>
        <p:spPr>
          <a:xfrm>
            <a:off x="2519364" y="8229600"/>
            <a:ext cx="11796712" cy="15246353"/>
          </a:xfrm>
          <a:prstGeom prst="rect">
            <a:avLst/>
          </a:prstGeom>
          <a:noFill/>
          <a:ln>
            <a:noFill/>
          </a:ln>
        </p:spPr>
        <p:txBody>
          <a:bodyPr spcFirstLastPara="1" wrap="square" lIns="91425" tIns="91425" rIns="91425" bIns="91425" anchor="t" anchorCtr="0">
            <a:noAutofit/>
          </a:bodyPr>
          <a:lstStyle>
            <a:lvl1pPr marL="457200" marR="0" lvl="0" indent="-228600" algn="l">
              <a:lnSpc>
                <a:spcPct val="90000"/>
              </a:lnSpc>
              <a:spcBef>
                <a:spcPts val="4000"/>
              </a:spcBef>
              <a:spcAft>
                <a:spcPts val="0"/>
              </a:spcAft>
              <a:buClr>
                <a:schemeClr val="dk1"/>
              </a:buClr>
              <a:buSzPts val="6400"/>
              <a:buFont typeface="Arial"/>
              <a:buNone/>
              <a:defRPr sz="6400" b="0" i="0" u="none" strike="noStrike" cap="none">
                <a:solidFill>
                  <a:schemeClr val="dk1"/>
                </a:solidFill>
                <a:latin typeface="Calibri"/>
                <a:ea typeface="Calibri"/>
                <a:cs typeface="Calibri"/>
                <a:sym typeface="Calibri"/>
              </a:defRPr>
            </a:lvl1pPr>
            <a:lvl2pPr marL="914400" marR="0" lvl="1" indent="-228600" algn="l">
              <a:lnSpc>
                <a:spcPct val="90000"/>
              </a:lnSpc>
              <a:spcBef>
                <a:spcPts val="2000"/>
              </a:spcBef>
              <a:spcAft>
                <a:spcPts val="0"/>
              </a:spcAft>
              <a:buClr>
                <a:schemeClr val="dk1"/>
              </a:buClr>
              <a:buSzPts val="5600"/>
              <a:buFont typeface="Arial"/>
              <a:buNone/>
              <a:defRPr sz="5600" b="0" i="0" u="none" strike="noStrike" cap="none">
                <a:solidFill>
                  <a:schemeClr val="dk1"/>
                </a:solidFill>
                <a:latin typeface="Calibri"/>
                <a:ea typeface="Calibri"/>
                <a:cs typeface="Calibri"/>
                <a:sym typeface="Calibri"/>
              </a:defRPr>
            </a:lvl2pPr>
            <a:lvl3pPr marL="1371600" marR="0" lvl="2" indent="-228600" algn="l">
              <a:lnSpc>
                <a:spcPct val="90000"/>
              </a:lnSpc>
              <a:spcBef>
                <a:spcPts val="2000"/>
              </a:spcBef>
              <a:spcAft>
                <a:spcPts val="0"/>
              </a:spcAft>
              <a:buClr>
                <a:schemeClr val="dk1"/>
              </a:buClr>
              <a:buSzPts val="4800"/>
              <a:buFont typeface="Arial"/>
              <a:buNone/>
              <a:defRPr sz="4800" b="0" i="0" u="none" strike="noStrike" cap="none">
                <a:solidFill>
                  <a:schemeClr val="dk1"/>
                </a:solidFill>
                <a:latin typeface="Calibri"/>
                <a:ea typeface="Calibri"/>
                <a:cs typeface="Calibri"/>
                <a:sym typeface="Calibri"/>
              </a:defRPr>
            </a:lvl3pPr>
            <a:lvl4pPr marL="1828800" marR="0" lvl="3" indent="-228600" algn="l">
              <a:lnSpc>
                <a:spcPct val="90000"/>
              </a:lnSpc>
              <a:spcBef>
                <a:spcPts val="2000"/>
              </a:spcBef>
              <a:spcAft>
                <a:spcPts val="0"/>
              </a:spcAft>
              <a:buClr>
                <a:schemeClr val="dk1"/>
              </a:buClr>
              <a:buSzPts val="4000"/>
              <a:buFont typeface="Arial"/>
              <a:buNone/>
              <a:defRPr sz="4000" b="0" i="0" u="none" strike="noStrike" cap="none">
                <a:solidFill>
                  <a:schemeClr val="dk1"/>
                </a:solidFill>
                <a:latin typeface="Calibri"/>
                <a:ea typeface="Calibri"/>
                <a:cs typeface="Calibri"/>
                <a:sym typeface="Calibri"/>
              </a:defRPr>
            </a:lvl4pPr>
            <a:lvl5pPr marL="2286000" marR="0" lvl="4" indent="-228600" algn="l">
              <a:lnSpc>
                <a:spcPct val="90000"/>
              </a:lnSpc>
              <a:spcBef>
                <a:spcPts val="2000"/>
              </a:spcBef>
              <a:spcAft>
                <a:spcPts val="0"/>
              </a:spcAft>
              <a:buClr>
                <a:schemeClr val="dk1"/>
              </a:buClr>
              <a:buSzPts val="4000"/>
              <a:buFont typeface="Arial"/>
              <a:buNone/>
              <a:defRPr sz="4000" b="0" i="0" u="none" strike="noStrike" cap="none">
                <a:solidFill>
                  <a:schemeClr val="dk1"/>
                </a:solidFill>
                <a:latin typeface="Calibri"/>
                <a:ea typeface="Calibri"/>
                <a:cs typeface="Calibri"/>
                <a:sym typeface="Calibri"/>
              </a:defRPr>
            </a:lvl5pPr>
            <a:lvl6pPr marL="2743200" marR="0" lvl="5" indent="-228600" algn="l">
              <a:lnSpc>
                <a:spcPct val="90000"/>
              </a:lnSpc>
              <a:spcBef>
                <a:spcPts val="2000"/>
              </a:spcBef>
              <a:spcAft>
                <a:spcPts val="0"/>
              </a:spcAft>
              <a:buClr>
                <a:schemeClr val="dk1"/>
              </a:buClr>
              <a:buSzPts val="4000"/>
              <a:buFont typeface="Arial"/>
              <a:buNone/>
              <a:defRPr sz="4000" b="0" i="0" u="none" strike="noStrike" cap="none">
                <a:solidFill>
                  <a:schemeClr val="dk1"/>
                </a:solidFill>
                <a:latin typeface="Calibri"/>
                <a:ea typeface="Calibri"/>
                <a:cs typeface="Calibri"/>
                <a:sym typeface="Calibri"/>
              </a:defRPr>
            </a:lvl6pPr>
            <a:lvl7pPr marL="3200400" marR="0" lvl="6" indent="-228600" algn="l">
              <a:lnSpc>
                <a:spcPct val="90000"/>
              </a:lnSpc>
              <a:spcBef>
                <a:spcPts val="2000"/>
              </a:spcBef>
              <a:spcAft>
                <a:spcPts val="0"/>
              </a:spcAft>
              <a:buClr>
                <a:schemeClr val="dk1"/>
              </a:buClr>
              <a:buSzPts val="4000"/>
              <a:buFont typeface="Arial"/>
              <a:buNone/>
              <a:defRPr sz="4000" b="0" i="0" u="none" strike="noStrike" cap="none">
                <a:solidFill>
                  <a:schemeClr val="dk1"/>
                </a:solidFill>
                <a:latin typeface="Calibri"/>
                <a:ea typeface="Calibri"/>
                <a:cs typeface="Calibri"/>
                <a:sym typeface="Calibri"/>
              </a:defRPr>
            </a:lvl7pPr>
            <a:lvl8pPr marL="3657600" marR="0" lvl="7" indent="-228600" algn="l">
              <a:lnSpc>
                <a:spcPct val="90000"/>
              </a:lnSpc>
              <a:spcBef>
                <a:spcPts val="2000"/>
              </a:spcBef>
              <a:spcAft>
                <a:spcPts val="0"/>
              </a:spcAft>
              <a:buClr>
                <a:schemeClr val="dk1"/>
              </a:buClr>
              <a:buSzPts val="4000"/>
              <a:buFont typeface="Arial"/>
              <a:buNone/>
              <a:defRPr sz="4000" b="0" i="0" u="none" strike="noStrike" cap="none">
                <a:solidFill>
                  <a:schemeClr val="dk1"/>
                </a:solidFill>
                <a:latin typeface="Calibri"/>
                <a:ea typeface="Calibri"/>
                <a:cs typeface="Calibri"/>
                <a:sym typeface="Calibri"/>
              </a:defRPr>
            </a:lvl8pPr>
            <a:lvl9pPr marL="4114800" marR="0" lvl="8" indent="-228600" algn="l">
              <a:lnSpc>
                <a:spcPct val="90000"/>
              </a:lnSpc>
              <a:spcBef>
                <a:spcPts val="2000"/>
              </a:spcBef>
              <a:spcAft>
                <a:spcPts val="0"/>
              </a:spcAft>
              <a:buClr>
                <a:schemeClr val="dk1"/>
              </a:buClr>
              <a:buSzPts val="4000"/>
              <a:buFont typeface="Arial"/>
              <a:buNone/>
              <a:defRPr sz="4000" b="0" i="0" u="none" strike="noStrike" cap="none">
                <a:solidFill>
                  <a:schemeClr val="dk1"/>
                </a:solidFill>
                <a:latin typeface="Calibri"/>
                <a:ea typeface="Calibri"/>
                <a:cs typeface="Calibri"/>
                <a:sym typeface="Calibri"/>
              </a:defRPr>
            </a:lvl9pPr>
          </a:lstStyle>
          <a:p>
            <a:endParaRPr/>
          </a:p>
        </p:txBody>
      </p:sp>
      <p:sp>
        <p:nvSpPr>
          <p:cNvPr id="59" name="Google Shape;59;p10"/>
          <p:cNvSpPr txBox="1">
            <a:spLocks noGrp="1"/>
          </p:cNvSpPr>
          <p:nvPr>
            <p:ph type="dt" idx="10"/>
          </p:nvPr>
        </p:nvSpPr>
        <p:spPr>
          <a:xfrm>
            <a:off x="2514600" y="25425406"/>
            <a:ext cx="8229600" cy="1460500"/>
          </a:xfrm>
          <a:prstGeom prst="rect">
            <a:avLst/>
          </a:prstGeom>
          <a:noFill/>
          <a:ln>
            <a:noFill/>
          </a:ln>
        </p:spPr>
        <p:txBody>
          <a:bodyPr spcFirstLastPara="1" wrap="square" lIns="91425" tIns="91425" rIns="91425" bIns="91425" anchor="ctr" anchorCtr="0">
            <a:noAutofit/>
          </a:bodyPr>
          <a:lstStyle>
            <a:lvl1pPr marR="0" lvl="0" algn="l">
              <a:lnSpc>
                <a:spcPct val="100000"/>
              </a:lnSpc>
              <a:spcBef>
                <a:spcPts val="0"/>
              </a:spcBef>
              <a:spcAft>
                <a:spcPts val="0"/>
              </a:spcAft>
              <a:buClr>
                <a:srgbClr val="888888"/>
              </a:buClr>
              <a:buSzPts val="4800"/>
              <a:buFont typeface="Calibri"/>
              <a:buNone/>
              <a:defRPr sz="4800">
                <a:solidFill>
                  <a:srgbClr val="888888"/>
                </a:solidFill>
                <a:latin typeface="Calibri"/>
                <a:ea typeface="Calibri"/>
                <a:cs typeface="Calibri"/>
                <a:sym typeface="Calibri"/>
              </a:defRPr>
            </a:lvl1pPr>
            <a:lvl2pPr marR="0" lvl="1" algn="l">
              <a:lnSpc>
                <a:spcPct val="100000"/>
              </a:lnSpc>
              <a:spcBef>
                <a:spcPts val="0"/>
              </a:spcBef>
              <a:spcAft>
                <a:spcPts val="0"/>
              </a:spcAft>
              <a:buClr>
                <a:schemeClr val="dk1"/>
              </a:buClr>
              <a:buSzPts val="6048"/>
              <a:buFont typeface="Calibri"/>
              <a:buNone/>
              <a:defRPr sz="6048" b="0" i="0" u="none" strike="noStrike" cap="none">
                <a:solidFill>
                  <a:schemeClr val="dk1"/>
                </a:solidFill>
                <a:latin typeface="Calibri"/>
                <a:ea typeface="Calibri"/>
                <a:cs typeface="Calibri"/>
                <a:sym typeface="Calibri"/>
              </a:defRPr>
            </a:lvl2pPr>
            <a:lvl3pPr marR="0" lvl="2" algn="l">
              <a:lnSpc>
                <a:spcPct val="100000"/>
              </a:lnSpc>
              <a:spcBef>
                <a:spcPts val="0"/>
              </a:spcBef>
              <a:spcAft>
                <a:spcPts val="0"/>
              </a:spcAft>
              <a:buClr>
                <a:schemeClr val="dk1"/>
              </a:buClr>
              <a:buSzPts val="6048"/>
              <a:buFont typeface="Calibri"/>
              <a:buNone/>
              <a:defRPr sz="6048" b="0" i="0" u="none" strike="noStrike" cap="none">
                <a:solidFill>
                  <a:schemeClr val="dk1"/>
                </a:solidFill>
                <a:latin typeface="Calibri"/>
                <a:ea typeface="Calibri"/>
                <a:cs typeface="Calibri"/>
                <a:sym typeface="Calibri"/>
              </a:defRPr>
            </a:lvl3pPr>
            <a:lvl4pPr marR="0" lvl="3" algn="l">
              <a:lnSpc>
                <a:spcPct val="100000"/>
              </a:lnSpc>
              <a:spcBef>
                <a:spcPts val="0"/>
              </a:spcBef>
              <a:spcAft>
                <a:spcPts val="0"/>
              </a:spcAft>
              <a:buClr>
                <a:schemeClr val="dk1"/>
              </a:buClr>
              <a:buSzPts val="6048"/>
              <a:buFont typeface="Calibri"/>
              <a:buNone/>
              <a:defRPr sz="6048" b="0" i="0" u="none" strike="noStrike" cap="none">
                <a:solidFill>
                  <a:schemeClr val="dk1"/>
                </a:solidFill>
                <a:latin typeface="Calibri"/>
                <a:ea typeface="Calibri"/>
                <a:cs typeface="Calibri"/>
                <a:sym typeface="Calibri"/>
              </a:defRPr>
            </a:lvl4pPr>
            <a:lvl5pPr marR="0" lvl="4" algn="l">
              <a:lnSpc>
                <a:spcPct val="100000"/>
              </a:lnSpc>
              <a:spcBef>
                <a:spcPts val="0"/>
              </a:spcBef>
              <a:spcAft>
                <a:spcPts val="0"/>
              </a:spcAft>
              <a:buClr>
                <a:schemeClr val="dk1"/>
              </a:buClr>
              <a:buSzPts val="6048"/>
              <a:buFont typeface="Calibri"/>
              <a:buNone/>
              <a:defRPr sz="6048" b="0" i="0" u="none" strike="noStrike" cap="none">
                <a:solidFill>
                  <a:schemeClr val="dk1"/>
                </a:solidFill>
                <a:latin typeface="Calibri"/>
                <a:ea typeface="Calibri"/>
                <a:cs typeface="Calibri"/>
                <a:sym typeface="Calibri"/>
              </a:defRPr>
            </a:lvl5pPr>
            <a:lvl6pPr marR="0" lvl="5" algn="l">
              <a:lnSpc>
                <a:spcPct val="100000"/>
              </a:lnSpc>
              <a:spcBef>
                <a:spcPts val="0"/>
              </a:spcBef>
              <a:spcAft>
                <a:spcPts val="0"/>
              </a:spcAft>
              <a:buClr>
                <a:schemeClr val="dk1"/>
              </a:buClr>
              <a:buSzPts val="6048"/>
              <a:buFont typeface="Calibri"/>
              <a:buNone/>
              <a:defRPr sz="6048" b="0" i="0" u="none" strike="noStrike" cap="none">
                <a:solidFill>
                  <a:schemeClr val="dk1"/>
                </a:solidFill>
                <a:latin typeface="Calibri"/>
                <a:ea typeface="Calibri"/>
                <a:cs typeface="Calibri"/>
                <a:sym typeface="Calibri"/>
              </a:defRPr>
            </a:lvl6pPr>
            <a:lvl7pPr marR="0" lvl="6" algn="l">
              <a:lnSpc>
                <a:spcPct val="100000"/>
              </a:lnSpc>
              <a:spcBef>
                <a:spcPts val="0"/>
              </a:spcBef>
              <a:spcAft>
                <a:spcPts val="0"/>
              </a:spcAft>
              <a:buClr>
                <a:schemeClr val="dk1"/>
              </a:buClr>
              <a:buSzPts val="6048"/>
              <a:buFont typeface="Calibri"/>
              <a:buNone/>
              <a:defRPr sz="6048" b="0" i="0" u="none" strike="noStrike" cap="none">
                <a:solidFill>
                  <a:schemeClr val="dk1"/>
                </a:solidFill>
                <a:latin typeface="Calibri"/>
                <a:ea typeface="Calibri"/>
                <a:cs typeface="Calibri"/>
                <a:sym typeface="Calibri"/>
              </a:defRPr>
            </a:lvl7pPr>
            <a:lvl8pPr marR="0" lvl="7" algn="l">
              <a:lnSpc>
                <a:spcPct val="100000"/>
              </a:lnSpc>
              <a:spcBef>
                <a:spcPts val="0"/>
              </a:spcBef>
              <a:spcAft>
                <a:spcPts val="0"/>
              </a:spcAft>
              <a:buClr>
                <a:schemeClr val="dk1"/>
              </a:buClr>
              <a:buSzPts val="6048"/>
              <a:buFont typeface="Calibri"/>
              <a:buNone/>
              <a:defRPr sz="6048" b="0" i="0" u="none" strike="noStrike" cap="none">
                <a:solidFill>
                  <a:schemeClr val="dk1"/>
                </a:solidFill>
                <a:latin typeface="Calibri"/>
                <a:ea typeface="Calibri"/>
                <a:cs typeface="Calibri"/>
                <a:sym typeface="Calibri"/>
              </a:defRPr>
            </a:lvl8pPr>
            <a:lvl9pPr marR="0" lvl="8" algn="l">
              <a:lnSpc>
                <a:spcPct val="100000"/>
              </a:lnSpc>
              <a:spcBef>
                <a:spcPts val="0"/>
              </a:spcBef>
              <a:spcAft>
                <a:spcPts val="0"/>
              </a:spcAft>
              <a:buClr>
                <a:schemeClr val="dk1"/>
              </a:buClr>
              <a:buSzPts val="6048"/>
              <a:buFont typeface="Calibri"/>
              <a:buNone/>
              <a:defRPr sz="6048" b="0" i="0" u="none" strike="noStrike" cap="none">
                <a:solidFill>
                  <a:schemeClr val="dk1"/>
                </a:solidFill>
                <a:latin typeface="Calibri"/>
                <a:ea typeface="Calibri"/>
                <a:cs typeface="Calibri"/>
                <a:sym typeface="Calibri"/>
              </a:defRPr>
            </a:lvl9pPr>
          </a:lstStyle>
          <a:p>
            <a:endParaRPr/>
          </a:p>
        </p:txBody>
      </p:sp>
      <p:sp>
        <p:nvSpPr>
          <p:cNvPr id="60" name="Google Shape;60;p10"/>
          <p:cNvSpPr txBox="1">
            <a:spLocks noGrp="1"/>
          </p:cNvSpPr>
          <p:nvPr>
            <p:ph type="ftr" idx="11"/>
          </p:nvPr>
        </p:nvSpPr>
        <p:spPr>
          <a:xfrm>
            <a:off x="12115800" y="25425406"/>
            <a:ext cx="12344400" cy="1460500"/>
          </a:xfrm>
          <a:prstGeom prst="rect">
            <a:avLst/>
          </a:prstGeom>
          <a:noFill/>
          <a:ln>
            <a:noFill/>
          </a:ln>
        </p:spPr>
        <p:txBody>
          <a:bodyPr spcFirstLastPara="1" wrap="square" lIns="91425" tIns="91425" rIns="91425" bIns="91425" anchor="ctr" anchorCtr="0">
            <a:noAutofit/>
          </a:bodyPr>
          <a:lstStyle>
            <a:lvl1pPr marR="0" lvl="0" algn="ctr">
              <a:lnSpc>
                <a:spcPct val="100000"/>
              </a:lnSpc>
              <a:spcBef>
                <a:spcPts val="0"/>
              </a:spcBef>
              <a:spcAft>
                <a:spcPts val="0"/>
              </a:spcAft>
              <a:buClr>
                <a:srgbClr val="888888"/>
              </a:buClr>
              <a:buSzPts val="4800"/>
              <a:buFont typeface="Calibri"/>
              <a:buNone/>
              <a:defRPr sz="4800">
                <a:solidFill>
                  <a:srgbClr val="888888"/>
                </a:solidFill>
                <a:latin typeface="Calibri"/>
                <a:ea typeface="Calibri"/>
                <a:cs typeface="Calibri"/>
                <a:sym typeface="Calibri"/>
              </a:defRPr>
            </a:lvl1pPr>
            <a:lvl2pPr marR="0" lvl="1" algn="l">
              <a:lnSpc>
                <a:spcPct val="100000"/>
              </a:lnSpc>
              <a:spcBef>
                <a:spcPts val="0"/>
              </a:spcBef>
              <a:spcAft>
                <a:spcPts val="0"/>
              </a:spcAft>
              <a:buClr>
                <a:schemeClr val="dk1"/>
              </a:buClr>
              <a:buSzPts val="6048"/>
              <a:buFont typeface="Calibri"/>
              <a:buNone/>
              <a:defRPr sz="6048" b="0" i="0" u="none" strike="noStrike" cap="none">
                <a:solidFill>
                  <a:schemeClr val="dk1"/>
                </a:solidFill>
                <a:latin typeface="Calibri"/>
                <a:ea typeface="Calibri"/>
                <a:cs typeface="Calibri"/>
                <a:sym typeface="Calibri"/>
              </a:defRPr>
            </a:lvl2pPr>
            <a:lvl3pPr marR="0" lvl="2" algn="l">
              <a:lnSpc>
                <a:spcPct val="100000"/>
              </a:lnSpc>
              <a:spcBef>
                <a:spcPts val="0"/>
              </a:spcBef>
              <a:spcAft>
                <a:spcPts val="0"/>
              </a:spcAft>
              <a:buClr>
                <a:schemeClr val="dk1"/>
              </a:buClr>
              <a:buSzPts val="6048"/>
              <a:buFont typeface="Calibri"/>
              <a:buNone/>
              <a:defRPr sz="6048" b="0" i="0" u="none" strike="noStrike" cap="none">
                <a:solidFill>
                  <a:schemeClr val="dk1"/>
                </a:solidFill>
                <a:latin typeface="Calibri"/>
                <a:ea typeface="Calibri"/>
                <a:cs typeface="Calibri"/>
                <a:sym typeface="Calibri"/>
              </a:defRPr>
            </a:lvl3pPr>
            <a:lvl4pPr marR="0" lvl="3" algn="l">
              <a:lnSpc>
                <a:spcPct val="100000"/>
              </a:lnSpc>
              <a:spcBef>
                <a:spcPts val="0"/>
              </a:spcBef>
              <a:spcAft>
                <a:spcPts val="0"/>
              </a:spcAft>
              <a:buClr>
                <a:schemeClr val="dk1"/>
              </a:buClr>
              <a:buSzPts val="6048"/>
              <a:buFont typeface="Calibri"/>
              <a:buNone/>
              <a:defRPr sz="6048" b="0" i="0" u="none" strike="noStrike" cap="none">
                <a:solidFill>
                  <a:schemeClr val="dk1"/>
                </a:solidFill>
                <a:latin typeface="Calibri"/>
                <a:ea typeface="Calibri"/>
                <a:cs typeface="Calibri"/>
                <a:sym typeface="Calibri"/>
              </a:defRPr>
            </a:lvl4pPr>
            <a:lvl5pPr marR="0" lvl="4" algn="l">
              <a:lnSpc>
                <a:spcPct val="100000"/>
              </a:lnSpc>
              <a:spcBef>
                <a:spcPts val="0"/>
              </a:spcBef>
              <a:spcAft>
                <a:spcPts val="0"/>
              </a:spcAft>
              <a:buClr>
                <a:schemeClr val="dk1"/>
              </a:buClr>
              <a:buSzPts val="6048"/>
              <a:buFont typeface="Calibri"/>
              <a:buNone/>
              <a:defRPr sz="6048" b="0" i="0" u="none" strike="noStrike" cap="none">
                <a:solidFill>
                  <a:schemeClr val="dk1"/>
                </a:solidFill>
                <a:latin typeface="Calibri"/>
                <a:ea typeface="Calibri"/>
                <a:cs typeface="Calibri"/>
                <a:sym typeface="Calibri"/>
              </a:defRPr>
            </a:lvl5pPr>
            <a:lvl6pPr marR="0" lvl="5" algn="l">
              <a:lnSpc>
                <a:spcPct val="100000"/>
              </a:lnSpc>
              <a:spcBef>
                <a:spcPts val="0"/>
              </a:spcBef>
              <a:spcAft>
                <a:spcPts val="0"/>
              </a:spcAft>
              <a:buClr>
                <a:schemeClr val="dk1"/>
              </a:buClr>
              <a:buSzPts val="6048"/>
              <a:buFont typeface="Calibri"/>
              <a:buNone/>
              <a:defRPr sz="6048" b="0" i="0" u="none" strike="noStrike" cap="none">
                <a:solidFill>
                  <a:schemeClr val="dk1"/>
                </a:solidFill>
                <a:latin typeface="Calibri"/>
                <a:ea typeface="Calibri"/>
                <a:cs typeface="Calibri"/>
                <a:sym typeface="Calibri"/>
              </a:defRPr>
            </a:lvl6pPr>
            <a:lvl7pPr marR="0" lvl="6" algn="l">
              <a:lnSpc>
                <a:spcPct val="100000"/>
              </a:lnSpc>
              <a:spcBef>
                <a:spcPts val="0"/>
              </a:spcBef>
              <a:spcAft>
                <a:spcPts val="0"/>
              </a:spcAft>
              <a:buClr>
                <a:schemeClr val="dk1"/>
              </a:buClr>
              <a:buSzPts val="6048"/>
              <a:buFont typeface="Calibri"/>
              <a:buNone/>
              <a:defRPr sz="6048" b="0" i="0" u="none" strike="noStrike" cap="none">
                <a:solidFill>
                  <a:schemeClr val="dk1"/>
                </a:solidFill>
                <a:latin typeface="Calibri"/>
                <a:ea typeface="Calibri"/>
                <a:cs typeface="Calibri"/>
                <a:sym typeface="Calibri"/>
              </a:defRPr>
            </a:lvl7pPr>
            <a:lvl8pPr marR="0" lvl="7" algn="l">
              <a:lnSpc>
                <a:spcPct val="100000"/>
              </a:lnSpc>
              <a:spcBef>
                <a:spcPts val="0"/>
              </a:spcBef>
              <a:spcAft>
                <a:spcPts val="0"/>
              </a:spcAft>
              <a:buClr>
                <a:schemeClr val="dk1"/>
              </a:buClr>
              <a:buSzPts val="6048"/>
              <a:buFont typeface="Calibri"/>
              <a:buNone/>
              <a:defRPr sz="6048" b="0" i="0" u="none" strike="noStrike" cap="none">
                <a:solidFill>
                  <a:schemeClr val="dk1"/>
                </a:solidFill>
                <a:latin typeface="Calibri"/>
                <a:ea typeface="Calibri"/>
                <a:cs typeface="Calibri"/>
                <a:sym typeface="Calibri"/>
              </a:defRPr>
            </a:lvl8pPr>
            <a:lvl9pPr marR="0" lvl="8" algn="l">
              <a:lnSpc>
                <a:spcPct val="100000"/>
              </a:lnSpc>
              <a:spcBef>
                <a:spcPts val="0"/>
              </a:spcBef>
              <a:spcAft>
                <a:spcPts val="0"/>
              </a:spcAft>
              <a:buClr>
                <a:schemeClr val="dk1"/>
              </a:buClr>
              <a:buSzPts val="6048"/>
              <a:buFont typeface="Calibri"/>
              <a:buNone/>
              <a:defRPr sz="6048" b="0" i="0" u="none" strike="noStrike" cap="none">
                <a:solidFill>
                  <a:schemeClr val="dk1"/>
                </a:solidFill>
                <a:latin typeface="Calibri"/>
                <a:ea typeface="Calibri"/>
                <a:cs typeface="Calibri"/>
                <a:sym typeface="Calibri"/>
              </a:defRPr>
            </a:lvl9pPr>
          </a:lstStyle>
          <a:p>
            <a:endParaRPr/>
          </a:p>
        </p:txBody>
      </p:sp>
      <p:sp>
        <p:nvSpPr>
          <p:cNvPr id="61" name="Google Shape;61;p10"/>
          <p:cNvSpPr txBox="1">
            <a:spLocks noGrp="1"/>
          </p:cNvSpPr>
          <p:nvPr>
            <p:ph type="sldNum" idx="12"/>
          </p:nvPr>
        </p:nvSpPr>
        <p:spPr>
          <a:xfrm>
            <a:off x="25831800" y="25425406"/>
            <a:ext cx="8229600" cy="1460500"/>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888888"/>
              </a:buClr>
              <a:buSzPts val="1200"/>
              <a:buFont typeface="Calibri"/>
              <a:buNone/>
              <a:defRPr sz="4800">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888888"/>
              </a:buClr>
              <a:buSzPts val="1200"/>
              <a:buFont typeface="Calibri"/>
              <a:buNone/>
              <a:defRPr sz="4800">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888888"/>
              </a:buClr>
              <a:buSzPts val="1200"/>
              <a:buFont typeface="Calibri"/>
              <a:buNone/>
              <a:defRPr sz="4800">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888888"/>
              </a:buClr>
              <a:buSzPts val="1200"/>
              <a:buFont typeface="Calibri"/>
              <a:buNone/>
              <a:defRPr sz="4800">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888888"/>
              </a:buClr>
              <a:buSzPts val="1200"/>
              <a:buFont typeface="Calibri"/>
              <a:buNone/>
              <a:defRPr sz="4800">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888888"/>
              </a:buClr>
              <a:buSzPts val="1200"/>
              <a:buFont typeface="Calibri"/>
              <a:buNone/>
              <a:defRPr sz="4800">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888888"/>
              </a:buClr>
              <a:buSzPts val="1200"/>
              <a:buFont typeface="Calibri"/>
              <a:buNone/>
              <a:defRPr sz="4800">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888888"/>
              </a:buClr>
              <a:buSzPts val="1200"/>
              <a:buFont typeface="Calibri"/>
              <a:buNone/>
              <a:defRPr sz="4800">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888888"/>
              </a:buClr>
              <a:buSzPts val="1200"/>
              <a:buFont typeface="Calibri"/>
              <a:buNone/>
              <a:defRPr sz="4800">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Title and Vertical Text" type="vertTx">
  <p:cSld name="VERTICAL_TEXT">
    <p:spTree>
      <p:nvGrpSpPr>
        <p:cNvPr id="1" name="Shape 62"/>
        <p:cNvGrpSpPr/>
        <p:nvPr/>
      </p:nvGrpSpPr>
      <p:grpSpPr>
        <a:xfrm>
          <a:off x="0" y="0"/>
          <a:ext cx="0" cy="0"/>
          <a:chOff x="0" y="0"/>
          <a:chExt cx="0" cy="0"/>
        </a:xfrm>
      </p:grpSpPr>
      <p:sp>
        <p:nvSpPr>
          <p:cNvPr id="63" name="Google Shape;63;p11"/>
          <p:cNvSpPr txBox="1">
            <a:spLocks noGrp="1"/>
          </p:cNvSpPr>
          <p:nvPr>
            <p:ph type="title"/>
          </p:nvPr>
        </p:nvSpPr>
        <p:spPr>
          <a:xfrm>
            <a:off x="2514600" y="1460506"/>
            <a:ext cx="31546801" cy="5302252"/>
          </a:xfrm>
          <a:prstGeom prst="rect">
            <a:avLst/>
          </a:prstGeom>
          <a:noFill/>
          <a:ln>
            <a:noFill/>
          </a:ln>
        </p:spPr>
        <p:txBody>
          <a:bodyPr spcFirstLastPara="1" wrap="square" lIns="91425" tIns="91425" rIns="91425" bIns="91425" anchor="ctr" anchorCtr="0">
            <a:noAutofit/>
          </a:bodyPr>
          <a:lstStyle>
            <a:lvl1pPr marR="0" lvl="0" algn="l">
              <a:lnSpc>
                <a:spcPct val="90000"/>
              </a:lnSpc>
              <a:spcBef>
                <a:spcPts val="0"/>
              </a:spcBef>
              <a:spcAft>
                <a:spcPts val="0"/>
              </a:spcAft>
              <a:buClr>
                <a:schemeClr val="dk1"/>
              </a:buClr>
              <a:buSzPts val="17600"/>
              <a:buFont typeface="Calibri"/>
              <a:buNone/>
              <a:defRPr sz="17600" b="0" i="0" u="none" strike="noStrike" cap="none">
                <a:solidFill>
                  <a:schemeClr val="dk1"/>
                </a:solidFill>
                <a:latin typeface="Calibri"/>
                <a:ea typeface="Calibri"/>
                <a:cs typeface="Calibri"/>
                <a:sym typeface="Calibri"/>
              </a:defRPr>
            </a:lvl1pPr>
            <a:lvl2pPr lvl="1">
              <a:spcBef>
                <a:spcPts val="0"/>
              </a:spcBef>
              <a:spcAft>
                <a:spcPts val="0"/>
              </a:spcAft>
              <a:buSzPts val="1800"/>
              <a:buNone/>
              <a:defRPr sz="1800"/>
            </a:lvl2pPr>
            <a:lvl3pPr lvl="2">
              <a:spcBef>
                <a:spcPts val="0"/>
              </a:spcBef>
              <a:spcAft>
                <a:spcPts val="0"/>
              </a:spcAft>
              <a:buSzPts val="1800"/>
              <a:buNone/>
              <a:defRPr sz="1800"/>
            </a:lvl3pPr>
            <a:lvl4pPr lvl="3">
              <a:spcBef>
                <a:spcPts val="0"/>
              </a:spcBef>
              <a:spcAft>
                <a:spcPts val="0"/>
              </a:spcAft>
              <a:buSzPts val="1800"/>
              <a:buNone/>
              <a:defRPr sz="1800"/>
            </a:lvl4pPr>
            <a:lvl5pPr lvl="4">
              <a:spcBef>
                <a:spcPts val="0"/>
              </a:spcBef>
              <a:spcAft>
                <a:spcPts val="0"/>
              </a:spcAft>
              <a:buSzPts val="1800"/>
              <a:buNone/>
              <a:defRPr sz="1800"/>
            </a:lvl5pPr>
            <a:lvl6pPr lvl="5">
              <a:spcBef>
                <a:spcPts val="0"/>
              </a:spcBef>
              <a:spcAft>
                <a:spcPts val="0"/>
              </a:spcAft>
              <a:buSzPts val="1800"/>
              <a:buNone/>
              <a:defRPr sz="1800"/>
            </a:lvl6pPr>
            <a:lvl7pPr lvl="6">
              <a:spcBef>
                <a:spcPts val="0"/>
              </a:spcBef>
              <a:spcAft>
                <a:spcPts val="0"/>
              </a:spcAft>
              <a:buSzPts val="1800"/>
              <a:buNone/>
              <a:defRPr sz="1800"/>
            </a:lvl7pPr>
            <a:lvl8pPr lvl="7">
              <a:spcBef>
                <a:spcPts val="0"/>
              </a:spcBef>
              <a:spcAft>
                <a:spcPts val="0"/>
              </a:spcAft>
              <a:buSzPts val="1800"/>
              <a:buNone/>
              <a:defRPr sz="1800"/>
            </a:lvl8pPr>
            <a:lvl9pPr lvl="8">
              <a:spcBef>
                <a:spcPts val="0"/>
              </a:spcBef>
              <a:spcAft>
                <a:spcPts val="0"/>
              </a:spcAft>
              <a:buSzPts val="1800"/>
              <a:buNone/>
              <a:defRPr sz="1800"/>
            </a:lvl9pPr>
          </a:lstStyle>
          <a:p>
            <a:endParaRPr/>
          </a:p>
        </p:txBody>
      </p:sp>
      <p:sp>
        <p:nvSpPr>
          <p:cNvPr id="64" name="Google Shape;64;p11"/>
          <p:cNvSpPr txBox="1">
            <a:spLocks noGrp="1"/>
          </p:cNvSpPr>
          <p:nvPr>
            <p:ph type="body" idx="1"/>
          </p:nvPr>
        </p:nvSpPr>
        <p:spPr>
          <a:xfrm rot="5400000">
            <a:off x="9585324" y="231777"/>
            <a:ext cx="17405352" cy="31546801"/>
          </a:xfrm>
          <a:prstGeom prst="rect">
            <a:avLst/>
          </a:prstGeom>
          <a:noFill/>
          <a:ln>
            <a:noFill/>
          </a:ln>
        </p:spPr>
        <p:txBody>
          <a:bodyPr spcFirstLastPara="1" wrap="square" lIns="91425" tIns="91425" rIns="91425" bIns="91425" anchor="t" anchorCtr="0">
            <a:noAutofit/>
          </a:bodyPr>
          <a:lstStyle>
            <a:lvl1pPr marL="457200" marR="0" lvl="0" indent="-939800" algn="l">
              <a:lnSpc>
                <a:spcPct val="90000"/>
              </a:lnSpc>
              <a:spcBef>
                <a:spcPts val="4000"/>
              </a:spcBef>
              <a:spcAft>
                <a:spcPts val="0"/>
              </a:spcAft>
              <a:buClr>
                <a:schemeClr val="dk1"/>
              </a:buClr>
              <a:buSzPts val="11200"/>
              <a:buFont typeface="Arial"/>
              <a:buChar char="•"/>
              <a:defRPr sz="11200" b="0" i="0" u="none" strike="noStrike" cap="none">
                <a:solidFill>
                  <a:schemeClr val="dk1"/>
                </a:solidFill>
                <a:latin typeface="Calibri"/>
                <a:ea typeface="Calibri"/>
                <a:cs typeface="Calibri"/>
                <a:sym typeface="Calibri"/>
              </a:defRPr>
            </a:lvl1pPr>
            <a:lvl2pPr marL="914400" marR="0" lvl="1" indent="-838200" algn="l">
              <a:lnSpc>
                <a:spcPct val="90000"/>
              </a:lnSpc>
              <a:spcBef>
                <a:spcPts val="2000"/>
              </a:spcBef>
              <a:spcAft>
                <a:spcPts val="0"/>
              </a:spcAft>
              <a:buClr>
                <a:schemeClr val="dk1"/>
              </a:buClr>
              <a:buSzPts val="9600"/>
              <a:buFont typeface="Arial"/>
              <a:buChar char="•"/>
              <a:defRPr sz="9600" b="0" i="0" u="none" strike="noStrike" cap="none">
                <a:solidFill>
                  <a:schemeClr val="dk1"/>
                </a:solidFill>
                <a:latin typeface="Calibri"/>
                <a:ea typeface="Calibri"/>
                <a:cs typeface="Calibri"/>
                <a:sym typeface="Calibri"/>
              </a:defRPr>
            </a:lvl2pPr>
            <a:lvl3pPr marL="1371600" marR="0" lvl="2" indent="-736600" algn="l">
              <a:lnSpc>
                <a:spcPct val="90000"/>
              </a:lnSpc>
              <a:spcBef>
                <a:spcPts val="2000"/>
              </a:spcBef>
              <a:spcAft>
                <a:spcPts val="0"/>
              </a:spcAft>
              <a:buClr>
                <a:schemeClr val="dk1"/>
              </a:buClr>
              <a:buSzPts val="8000"/>
              <a:buFont typeface="Arial"/>
              <a:buChar char="•"/>
              <a:defRPr sz="8000" b="0" i="0" u="none" strike="noStrike" cap="none">
                <a:solidFill>
                  <a:schemeClr val="dk1"/>
                </a:solidFill>
                <a:latin typeface="Calibri"/>
                <a:ea typeface="Calibri"/>
                <a:cs typeface="Calibri"/>
                <a:sym typeface="Calibri"/>
              </a:defRPr>
            </a:lvl3pPr>
            <a:lvl4pPr marL="1828800" marR="0" lvl="3" indent="-685800" algn="l">
              <a:lnSpc>
                <a:spcPct val="90000"/>
              </a:lnSpc>
              <a:spcBef>
                <a:spcPts val="2000"/>
              </a:spcBef>
              <a:spcAft>
                <a:spcPts val="0"/>
              </a:spcAft>
              <a:buClr>
                <a:schemeClr val="dk1"/>
              </a:buClr>
              <a:buSzPts val="7200"/>
              <a:buFont typeface="Arial"/>
              <a:buChar char="•"/>
              <a:defRPr sz="7200" b="0" i="0" u="none" strike="noStrike" cap="none">
                <a:solidFill>
                  <a:schemeClr val="dk1"/>
                </a:solidFill>
                <a:latin typeface="Calibri"/>
                <a:ea typeface="Calibri"/>
                <a:cs typeface="Calibri"/>
                <a:sym typeface="Calibri"/>
              </a:defRPr>
            </a:lvl4pPr>
            <a:lvl5pPr marL="2286000" marR="0" lvl="4" indent="-685800" algn="l">
              <a:lnSpc>
                <a:spcPct val="90000"/>
              </a:lnSpc>
              <a:spcBef>
                <a:spcPts val="2000"/>
              </a:spcBef>
              <a:spcAft>
                <a:spcPts val="0"/>
              </a:spcAft>
              <a:buClr>
                <a:schemeClr val="dk1"/>
              </a:buClr>
              <a:buSzPts val="7200"/>
              <a:buFont typeface="Arial"/>
              <a:buChar char="•"/>
              <a:defRPr sz="7200" b="0" i="0" u="none" strike="noStrike" cap="none">
                <a:solidFill>
                  <a:schemeClr val="dk1"/>
                </a:solidFill>
                <a:latin typeface="Calibri"/>
                <a:ea typeface="Calibri"/>
                <a:cs typeface="Calibri"/>
                <a:sym typeface="Calibri"/>
              </a:defRPr>
            </a:lvl5pPr>
            <a:lvl6pPr marL="2743200" marR="0" lvl="5" indent="-685800" algn="l">
              <a:lnSpc>
                <a:spcPct val="90000"/>
              </a:lnSpc>
              <a:spcBef>
                <a:spcPts val="2000"/>
              </a:spcBef>
              <a:spcAft>
                <a:spcPts val="0"/>
              </a:spcAft>
              <a:buClr>
                <a:schemeClr val="dk1"/>
              </a:buClr>
              <a:buSzPts val="7200"/>
              <a:buFont typeface="Arial"/>
              <a:buChar char="•"/>
              <a:defRPr sz="7200" b="0" i="0" u="none" strike="noStrike" cap="none">
                <a:solidFill>
                  <a:schemeClr val="dk1"/>
                </a:solidFill>
                <a:latin typeface="Calibri"/>
                <a:ea typeface="Calibri"/>
                <a:cs typeface="Calibri"/>
                <a:sym typeface="Calibri"/>
              </a:defRPr>
            </a:lvl6pPr>
            <a:lvl7pPr marL="3200400" marR="0" lvl="6" indent="-685800" algn="l">
              <a:lnSpc>
                <a:spcPct val="90000"/>
              </a:lnSpc>
              <a:spcBef>
                <a:spcPts val="2000"/>
              </a:spcBef>
              <a:spcAft>
                <a:spcPts val="0"/>
              </a:spcAft>
              <a:buClr>
                <a:schemeClr val="dk1"/>
              </a:buClr>
              <a:buSzPts val="7200"/>
              <a:buFont typeface="Arial"/>
              <a:buChar char="•"/>
              <a:defRPr sz="7200" b="0" i="0" u="none" strike="noStrike" cap="none">
                <a:solidFill>
                  <a:schemeClr val="dk1"/>
                </a:solidFill>
                <a:latin typeface="Calibri"/>
                <a:ea typeface="Calibri"/>
                <a:cs typeface="Calibri"/>
                <a:sym typeface="Calibri"/>
              </a:defRPr>
            </a:lvl7pPr>
            <a:lvl8pPr marL="3657600" marR="0" lvl="7" indent="-685800" algn="l">
              <a:lnSpc>
                <a:spcPct val="90000"/>
              </a:lnSpc>
              <a:spcBef>
                <a:spcPts val="2000"/>
              </a:spcBef>
              <a:spcAft>
                <a:spcPts val="0"/>
              </a:spcAft>
              <a:buClr>
                <a:schemeClr val="dk1"/>
              </a:buClr>
              <a:buSzPts val="7200"/>
              <a:buFont typeface="Arial"/>
              <a:buChar char="•"/>
              <a:defRPr sz="7200" b="0" i="0" u="none" strike="noStrike" cap="none">
                <a:solidFill>
                  <a:schemeClr val="dk1"/>
                </a:solidFill>
                <a:latin typeface="Calibri"/>
                <a:ea typeface="Calibri"/>
                <a:cs typeface="Calibri"/>
                <a:sym typeface="Calibri"/>
              </a:defRPr>
            </a:lvl8pPr>
            <a:lvl9pPr marL="4114800" marR="0" lvl="8" indent="-685800" algn="l">
              <a:lnSpc>
                <a:spcPct val="90000"/>
              </a:lnSpc>
              <a:spcBef>
                <a:spcPts val="2000"/>
              </a:spcBef>
              <a:spcAft>
                <a:spcPts val="0"/>
              </a:spcAft>
              <a:buClr>
                <a:schemeClr val="dk1"/>
              </a:buClr>
              <a:buSzPts val="7200"/>
              <a:buFont typeface="Arial"/>
              <a:buChar char="•"/>
              <a:defRPr sz="7200" b="0" i="0" u="none" strike="noStrike" cap="none">
                <a:solidFill>
                  <a:schemeClr val="dk1"/>
                </a:solidFill>
                <a:latin typeface="Calibri"/>
                <a:ea typeface="Calibri"/>
                <a:cs typeface="Calibri"/>
                <a:sym typeface="Calibri"/>
              </a:defRPr>
            </a:lvl9pPr>
          </a:lstStyle>
          <a:p>
            <a:endParaRPr/>
          </a:p>
        </p:txBody>
      </p:sp>
      <p:sp>
        <p:nvSpPr>
          <p:cNvPr id="65" name="Google Shape;65;p11"/>
          <p:cNvSpPr txBox="1">
            <a:spLocks noGrp="1"/>
          </p:cNvSpPr>
          <p:nvPr>
            <p:ph type="dt" idx="10"/>
          </p:nvPr>
        </p:nvSpPr>
        <p:spPr>
          <a:xfrm>
            <a:off x="2514600" y="25425406"/>
            <a:ext cx="8229600" cy="1460500"/>
          </a:xfrm>
          <a:prstGeom prst="rect">
            <a:avLst/>
          </a:prstGeom>
          <a:noFill/>
          <a:ln>
            <a:noFill/>
          </a:ln>
        </p:spPr>
        <p:txBody>
          <a:bodyPr spcFirstLastPara="1" wrap="square" lIns="91425" tIns="91425" rIns="91425" bIns="91425" anchor="ctr" anchorCtr="0">
            <a:noAutofit/>
          </a:bodyPr>
          <a:lstStyle>
            <a:lvl1pPr marR="0" lvl="0" algn="l">
              <a:lnSpc>
                <a:spcPct val="100000"/>
              </a:lnSpc>
              <a:spcBef>
                <a:spcPts val="0"/>
              </a:spcBef>
              <a:spcAft>
                <a:spcPts val="0"/>
              </a:spcAft>
              <a:buClr>
                <a:srgbClr val="888888"/>
              </a:buClr>
              <a:buSzPts val="4800"/>
              <a:buFont typeface="Calibri"/>
              <a:buNone/>
              <a:defRPr sz="4800">
                <a:solidFill>
                  <a:srgbClr val="888888"/>
                </a:solidFill>
                <a:latin typeface="Calibri"/>
                <a:ea typeface="Calibri"/>
                <a:cs typeface="Calibri"/>
                <a:sym typeface="Calibri"/>
              </a:defRPr>
            </a:lvl1pPr>
            <a:lvl2pPr marR="0" lvl="1" algn="l">
              <a:lnSpc>
                <a:spcPct val="100000"/>
              </a:lnSpc>
              <a:spcBef>
                <a:spcPts val="0"/>
              </a:spcBef>
              <a:spcAft>
                <a:spcPts val="0"/>
              </a:spcAft>
              <a:buClr>
                <a:schemeClr val="dk1"/>
              </a:buClr>
              <a:buSzPts val="6048"/>
              <a:buFont typeface="Calibri"/>
              <a:buNone/>
              <a:defRPr sz="6048" b="0" i="0" u="none" strike="noStrike" cap="none">
                <a:solidFill>
                  <a:schemeClr val="dk1"/>
                </a:solidFill>
                <a:latin typeface="Calibri"/>
                <a:ea typeface="Calibri"/>
                <a:cs typeface="Calibri"/>
                <a:sym typeface="Calibri"/>
              </a:defRPr>
            </a:lvl2pPr>
            <a:lvl3pPr marR="0" lvl="2" algn="l">
              <a:lnSpc>
                <a:spcPct val="100000"/>
              </a:lnSpc>
              <a:spcBef>
                <a:spcPts val="0"/>
              </a:spcBef>
              <a:spcAft>
                <a:spcPts val="0"/>
              </a:spcAft>
              <a:buClr>
                <a:schemeClr val="dk1"/>
              </a:buClr>
              <a:buSzPts val="6048"/>
              <a:buFont typeface="Calibri"/>
              <a:buNone/>
              <a:defRPr sz="6048" b="0" i="0" u="none" strike="noStrike" cap="none">
                <a:solidFill>
                  <a:schemeClr val="dk1"/>
                </a:solidFill>
                <a:latin typeface="Calibri"/>
                <a:ea typeface="Calibri"/>
                <a:cs typeface="Calibri"/>
                <a:sym typeface="Calibri"/>
              </a:defRPr>
            </a:lvl3pPr>
            <a:lvl4pPr marR="0" lvl="3" algn="l">
              <a:lnSpc>
                <a:spcPct val="100000"/>
              </a:lnSpc>
              <a:spcBef>
                <a:spcPts val="0"/>
              </a:spcBef>
              <a:spcAft>
                <a:spcPts val="0"/>
              </a:spcAft>
              <a:buClr>
                <a:schemeClr val="dk1"/>
              </a:buClr>
              <a:buSzPts val="6048"/>
              <a:buFont typeface="Calibri"/>
              <a:buNone/>
              <a:defRPr sz="6048" b="0" i="0" u="none" strike="noStrike" cap="none">
                <a:solidFill>
                  <a:schemeClr val="dk1"/>
                </a:solidFill>
                <a:latin typeface="Calibri"/>
                <a:ea typeface="Calibri"/>
                <a:cs typeface="Calibri"/>
                <a:sym typeface="Calibri"/>
              </a:defRPr>
            </a:lvl4pPr>
            <a:lvl5pPr marR="0" lvl="4" algn="l">
              <a:lnSpc>
                <a:spcPct val="100000"/>
              </a:lnSpc>
              <a:spcBef>
                <a:spcPts val="0"/>
              </a:spcBef>
              <a:spcAft>
                <a:spcPts val="0"/>
              </a:spcAft>
              <a:buClr>
                <a:schemeClr val="dk1"/>
              </a:buClr>
              <a:buSzPts val="6048"/>
              <a:buFont typeface="Calibri"/>
              <a:buNone/>
              <a:defRPr sz="6048" b="0" i="0" u="none" strike="noStrike" cap="none">
                <a:solidFill>
                  <a:schemeClr val="dk1"/>
                </a:solidFill>
                <a:latin typeface="Calibri"/>
                <a:ea typeface="Calibri"/>
                <a:cs typeface="Calibri"/>
                <a:sym typeface="Calibri"/>
              </a:defRPr>
            </a:lvl5pPr>
            <a:lvl6pPr marR="0" lvl="5" algn="l">
              <a:lnSpc>
                <a:spcPct val="100000"/>
              </a:lnSpc>
              <a:spcBef>
                <a:spcPts val="0"/>
              </a:spcBef>
              <a:spcAft>
                <a:spcPts val="0"/>
              </a:spcAft>
              <a:buClr>
                <a:schemeClr val="dk1"/>
              </a:buClr>
              <a:buSzPts val="6048"/>
              <a:buFont typeface="Calibri"/>
              <a:buNone/>
              <a:defRPr sz="6048" b="0" i="0" u="none" strike="noStrike" cap="none">
                <a:solidFill>
                  <a:schemeClr val="dk1"/>
                </a:solidFill>
                <a:latin typeface="Calibri"/>
                <a:ea typeface="Calibri"/>
                <a:cs typeface="Calibri"/>
                <a:sym typeface="Calibri"/>
              </a:defRPr>
            </a:lvl6pPr>
            <a:lvl7pPr marR="0" lvl="6" algn="l">
              <a:lnSpc>
                <a:spcPct val="100000"/>
              </a:lnSpc>
              <a:spcBef>
                <a:spcPts val="0"/>
              </a:spcBef>
              <a:spcAft>
                <a:spcPts val="0"/>
              </a:spcAft>
              <a:buClr>
                <a:schemeClr val="dk1"/>
              </a:buClr>
              <a:buSzPts val="6048"/>
              <a:buFont typeface="Calibri"/>
              <a:buNone/>
              <a:defRPr sz="6048" b="0" i="0" u="none" strike="noStrike" cap="none">
                <a:solidFill>
                  <a:schemeClr val="dk1"/>
                </a:solidFill>
                <a:latin typeface="Calibri"/>
                <a:ea typeface="Calibri"/>
                <a:cs typeface="Calibri"/>
                <a:sym typeface="Calibri"/>
              </a:defRPr>
            </a:lvl7pPr>
            <a:lvl8pPr marR="0" lvl="7" algn="l">
              <a:lnSpc>
                <a:spcPct val="100000"/>
              </a:lnSpc>
              <a:spcBef>
                <a:spcPts val="0"/>
              </a:spcBef>
              <a:spcAft>
                <a:spcPts val="0"/>
              </a:spcAft>
              <a:buClr>
                <a:schemeClr val="dk1"/>
              </a:buClr>
              <a:buSzPts val="6048"/>
              <a:buFont typeface="Calibri"/>
              <a:buNone/>
              <a:defRPr sz="6048" b="0" i="0" u="none" strike="noStrike" cap="none">
                <a:solidFill>
                  <a:schemeClr val="dk1"/>
                </a:solidFill>
                <a:latin typeface="Calibri"/>
                <a:ea typeface="Calibri"/>
                <a:cs typeface="Calibri"/>
                <a:sym typeface="Calibri"/>
              </a:defRPr>
            </a:lvl8pPr>
            <a:lvl9pPr marR="0" lvl="8" algn="l">
              <a:lnSpc>
                <a:spcPct val="100000"/>
              </a:lnSpc>
              <a:spcBef>
                <a:spcPts val="0"/>
              </a:spcBef>
              <a:spcAft>
                <a:spcPts val="0"/>
              </a:spcAft>
              <a:buClr>
                <a:schemeClr val="dk1"/>
              </a:buClr>
              <a:buSzPts val="6048"/>
              <a:buFont typeface="Calibri"/>
              <a:buNone/>
              <a:defRPr sz="6048" b="0" i="0" u="none" strike="noStrike" cap="none">
                <a:solidFill>
                  <a:schemeClr val="dk1"/>
                </a:solidFill>
                <a:latin typeface="Calibri"/>
                <a:ea typeface="Calibri"/>
                <a:cs typeface="Calibri"/>
                <a:sym typeface="Calibri"/>
              </a:defRPr>
            </a:lvl9pPr>
          </a:lstStyle>
          <a:p>
            <a:endParaRPr/>
          </a:p>
        </p:txBody>
      </p:sp>
      <p:sp>
        <p:nvSpPr>
          <p:cNvPr id="66" name="Google Shape;66;p11"/>
          <p:cNvSpPr txBox="1">
            <a:spLocks noGrp="1"/>
          </p:cNvSpPr>
          <p:nvPr>
            <p:ph type="ftr" idx="11"/>
          </p:nvPr>
        </p:nvSpPr>
        <p:spPr>
          <a:xfrm>
            <a:off x="12115800" y="25425406"/>
            <a:ext cx="12344400" cy="1460500"/>
          </a:xfrm>
          <a:prstGeom prst="rect">
            <a:avLst/>
          </a:prstGeom>
          <a:noFill/>
          <a:ln>
            <a:noFill/>
          </a:ln>
        </p:spPr>
        <p:txBody>
          <a:bodyPr spcFirstLastPara="1" wrap="square" lIns="91425" tIns="91425" rIns="91425" bIns="91425" anchor="ctr" anchorCtr="0">
            <a:noAutofit/>
          </a:bodyPr>
          <a:lstStyle>
            <a:lvl1pPr marR="0" lvl="0" algn="ctr">
              <a:lnSpc>
                <a:spcPct val="100000"/>
              </a:lnSpc>
              <a:spcBef>
                <a:spcPts val="0"/>
              </a:spcBef>
              <a:spcAft>
                <a:spcPts val="0"/>
              </a:spcAft>
              <a:buClr>
                <a:srgbClr val="888888"/>
              </a:buClr>
              <a:buSzPts val="4800"/>
              <a:buFont typeface="Calibri"/>
              <a:buNone/>
              <a:defRPr sz="4800">
                <a:solidFill>
                  <a:srgbClr val="888888"/>
                </a:solidFill>
                <a:latin typeface="Calibri"/>
                <a:ea typeface="Calibri"/>
                <a:cs typeface="Calibri"/>
                <a:sym typeface="Calibri"/>
              </a:defRPr>
            </a:lvl1pPr>
            <a:lvl2pPr marR="0" lvl="1" algn="l">
              <a:lnSpc>
                <a:spcPct val="100000"/>
              </a:lnSpc>
              <a:spcBef>
                <a:spcPts val="0"/>
              </a:spcBef>
              <a:spcAft>
                <a:spcPts val="0"/>
              </a:spcAft>
              <a:buClr>
                <a:schemeClr val="dk1"/>
              </a:buClr>
              <a:buSzPts val="6048"/>
              <a:buFont typeface="Calibri"/>
              <a:buNone/>
              <a:defRPr sz="6048" b="0" i="0" u="none" strike="noStrike" cap="none">
                <a:solidFill>
                  <a:schemeClr val="dk1"/>
                </a:solidFill>
                <a:latin typeface="Calibri"/>
                <a:ea typeface="Calibri"/>
                <a:cs typeface="Calibri"/>
                <a:sym typeface="Calibri"/>
              </a:defRPr>
            </a:lvl2pPr>
            <a:lvl3pPr marR="0" lvl="2" algn="l">
              <a:lnSpc>
                <a:spcPct val="100000"/>
              </a:lnSpc>
              <a:spcBef>
                <a:spcPts val="0"/>
              </a:spcBef>
              <a:spcAft>
                <a:spcPts val="0"/>
              </a:spcAft>
              <a:buClr>
                <a:schemeClr val="dk1"/>
              </a:buClr>
              <a:buSzPts val="6048"/>
              <a:buFont typeface="Calibri"/>
              <a:buNone/>
              <a:defRPr sz="6048" b="0" i="0" u="none" strike="noStrike" cap="none">
                <a:solidFill>
                  <a:schemeClr val="dk1"/>
                </a:solidFill>
                <a:latin typeface="Calibri"/>
                <a:ea typeface="Calibri"/>
                <a:cs typeface="Calibri"/>
                <a:sym typeface="Calibri"/>
              </a:defRPr>
            </a:lvl3pPr>
            <a:lvl4pPr marR="0" lvl="3" algn="l">
              <a:lnSpc>
                <a:spcPct val="100000"/>
              </a:lnSpc>
              <a:spcBef>
                <a:spcPts val="0"/>
              </a:spcBef>
              <a:spcAft>
                <a:spcPts val="0"/>
              </a:spcAft>
              <a:buClr>
                <a:schemeClr val="dk1"/>
              </a:buClr>
              <a:buSzPts val="6048"/>
              <a:buFont typeface="Calibri"/>
              <a:buNone/>
              <a:defRPr sz="6048" b="0" i="0" u="none" strike="noStrike" cap="none">
                <a:solidFill>
                  <a:schemeClr val="dk1"/>
                </a:solidFill>
                <a:latin typeface="Calibri"/>
                <a:ea typeface="Calibri"/>
                <a:cs typeface="Calibri"/>
                <a:sym typeface="Calibri"/>
              </a:defRPr>
            </a:lvl4pPr>
            <a:lvl5pPr marR="0" lvl="4" algn="l">
              <a:lnSpc>
                <a:spcPct val="100000"/>
              </a:lnSpc>
              <a:spcBef>
                <a:spcPts val="0"/>
              </a:spcBef>
              <a:spcAft>
                <a:spcPts val="0"/>
              </a:spcAft>
              <a:buClr>
                <a:schemeClr val="dk1"/>
              </a:buClr>
              <a:buSzPts val="6048"/>
              <a:buFont typeface="Calibri"/>
              <a:buNone/>
              <a:defRPr sz="6048" b="0" i="0" u="none" strike="noStrike" cap="none">
                <a:solidFill>
                  <a:schemeClr val="dk1"/>
                </a:solidFill>
                <a:latin typeface="Calibri"/>
                <a:ea typeface="Calibri"/>
                <a:cs typeface="Calibri"/>
                <a:sym typeface="Calibri"/>
              </a:defRPr>
            </a:lvl5pPr>
            <a:lvl6pPr marR="0" lvl="5" algn="l">
              <a:lnSpc>
                <a:spcPct val="100000"/>
              </a:lnSpc>
              <a:spcBef>
                <a:spcPts val="0"/>
              </a:spcBef>
              <a:spcAft>
                <a:spcPts val="0"/>
              </a:spcAft>
              <a:buClr>
                <a:schemeClr val="dk1"/>
              </a:buClr>
              <a:buSzPts val="6048"/>
              <a:buFont typeface="Calibri"/>
              <a:buNone/>
              <a:defRPr sz="6048" b="0" i="0" u="none" strike="noStrike" cap="none">
                <a:solidFill>
                  <a:schemeClr val="dk1"/>
                </a:solidFill>
                <a:latin typeface="Calibri"/>
                <a:ea typeface="Calibri"/>
                <a:cs typeface="Calibri"/>
                <a:sym typeface="Calibri"/>
              </a:defRPr>
            </a:lvl6pPr>
            <a:lvl7pPr marR="0" lvl="6" algn="l">
              <a:lnSpc>
                <a:spcPct val="100000"/>
              </a:lnSpc>
              <a:spcBef>
                <a:spcPts val="0"/>
              </a:spcBef>
              <a:spcAft>
                <a:spcPts val="0"/>
              </a:spcAft>
              <a:buClr>
                <a:schemeClr val="dk1"/>
              </a:buClr>
              <a:buSzPts val="6048"/>
              <a:buFont typeface="Calibri"/>
              <a:buNone/>
              <a:defRPr sz="6048" b="0" i="0" u="none" strike="noStrike" cap="none">
                <a:solidFill>
                  <a:schemeClr val="dk1"/>
                </a:solidFill>
                <a:latin typeface="Calibri"/>
                <a:ea typeface="Calibri"/>
                <a:cs typeface="Calibri"/>
                <a:sym typeface="Calibri"/>
              </a:defRPr>
            </a:lvl7pPr>
            <a:lvl8pPr marR="0" lvl="7" algn="l">
              <a:lnSpc>
                <a:spcPct val="100000"/>
              </a:lnSpc>
              <a:spcBef>
                <a:spcPts val="0"/>
              </a:spcBef>
              <a:spcAft>
                <a:spcPts val="0"/>
              </a:spcAft>
              <a:buClr>
                <a:schemeClr val="dk1"/>
              </a:buClr>
              <a:buSzPts val="6048"/>
              <a:buFont typeface="Calibri"/>
              <a:buNone/>
              <a:defRPr sz="6048" b="0" i="0" u="none" strike="noStrike" cap="none">
                <a:solidFill>
                  <a:schemeClr val="dk1"/>
                </a:solidFill>
                <a:latin typeface="Calibri"/>
                <a:ea typeface="Calibri"/>
                <a:cs typeface="Calibri"/>
                <a:sym typeface="Calibri"/>
              </a:defRPr>
            </a:lvl8pPr>
            <a:lvl9pPr marR="0" lvl="8" algn="l">
              <a:lnSpc>
                <a:spcPct val="100000"/>
              </a:lnSpc>
              <a:spcBef>
                <a:spcPts val="0"/>
              </a:spcBef>
              <a:spcAft>
                <a:spcPts val="0"/>
              </a:spcAft>
              <a:buClr>
                <a:schemeClr val="dk1"/>
              </a:buClr>
              <a:buSzPts val="6048"/>
              <a:buFont typeface="Calibri"/>
              <a:buNone/>
              <a:defRPr sz="6048" b="0" i="0" u="none" strike="noStrike" cap="none">
                <a:solidFill>
                  <a:schemeClr val="dk1"/>
                </a:solidFill>
                <a:latin typeface="Calibri"/>
                <a:ea typeface="Calibri"/>
                <a:cs typeface="Calibri"/>
                <a:sym typeface="Calibri"/>
              </a:defRPr>
            </a:lvl9pPr>
          </a:lstStyle>
          <a:p>
            <a:endParaRPr/>
          </a:p>
        </p:txBody>
      </p:sp>
      <p:sp>
        <p:nvSpPr>
          <p:cNvPr id="67" name="Google Shape;67;p11"/>
          <p:cNvSpPr txBox="1">
            <a:spLocks noGrp="1"/>
          </p:cNvSpPr>
          <p:nvPr>
            <p:ph type="sldNum" idx="12"/>
          </p:nvPr>
        </p:nvSpPr>
        <p:spPr>
          <a:xfrm>
            <a:off x="25831800" y="25425406"/>
            <a:ext cx="8229600" cy="1460500"/>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888888"/>
              </a:buClr>
              <a:buSzPts val="1200"/>
              <a:buFont typeface="Calibri"/>
              <a:buNone/>
              <a:defRPr sz="4800">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888888"/>
              </a:buClr>
              <a:buSzPts val="1200"/>
              <a:buFont typeface="Calibri"/>
              <a:buNone/>
              <a:defRPr sz="4800">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888888"/>
              </a:buClr>
              <a:buSzPts val="1200"/>
              <a:buFont typeface="Calibri"/>
              <a:buNone/>
              <a:defRPr sz="4800">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888888"/>
              </a:buClr>
              <a:buSzPts val="1200"/>
              <a:buFont typeface="Calibri"/>
              <a:buNone/>
              <a:defRPr sz="4800">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888888"/>
              </a:buClr>
              <a:buSzPts val="1200"/>
              <a:buFont typeface="Calibri"/>
              <a:buNone/>
              <a:defRPr sz="4800">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888888"/>
              </a:buClr>
              <a:buSzPts val="1200"/>
              <a:buFont typeface="Calibri"/>
              <a:buNone/>
              <a:defRPr sz="4800">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888888"/>
              </a:buClr>
              <a:buSzPts val="1200"/>
              <a:buFont typeface="Calibri"/>
              <a:buNone/>
              <a:defRPr sz="4800">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888888"/>
              </a:buClr>
              <a:buSzPts val="1200"/>
              <a:buFont typeface="Calibri"/>
              <a:buNone/>
              <a:defRPr sz="4800">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888888"/>
              </a:buClr>
              <a:buSzPts val="1200"/>
              <a:buFont typeface="Calibri"/>
              <a:buNone/>
              <a:defRPr sz="4800">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Vertical Title and Text" type="vertTitleAndTx">
  <p:cSld name="VERTICAL_TITLE_AND_VERTICAL_TEXT">
    <p:spTree>
      <p:nvGrpSpPr>
        <p:cNvPr id="1" name="Shape 68"/>
        <p:cNvGrpSpPr/>
        <p:nvPr/>
      </p:nvGrpSpPr>
      <p:grpSpPr>
        <a:xfrm>
          <a:off x="0" y="0"/>
          <a:ext cx="0" cy="0"/>
          <a:chOff x="0" y="0"/>
          <a:chExt cx="0" cy="0"/>
        </a:xfrm>
      </p:grpSpPr>
      <p:sp>
        <p:nvSpPr>
          <p:cNvPr id="69" name="Google Shape;69;p12"/>
          <p:cNvSpPr txBox="1">
            <a:spLocks noGrp="1"/>
          </p:cNvSpPr>
          <p:nvPr>
            <p:ph type="title"/>
          </p:nvPr>
        </p:nvSpPr>
        <p:spPr>
          <a:xfrm rot="5400000">
            <a:off x="18494377" y="9140826"/>
            <a:ext cx="23247352" cy="7886700"/>
          </a:xfrm>
          <a:prstGeom prst="rect">
            <a:avLst/>
          </a:prstGeom>
          <a:noFill/>
          <a:ln>
            <a:noFill/>
          </a:ln>
        </p:spPr>
        <p:txBody>
          <a:bodyPr spcFirstLastPara="1" wrap="square" lIns="91425" tIns="91425" rIns="91425" bIns="91425" anchor="ctr" anchorCtr="0">
            <a:noAutofit/>
          </a:bodyPr>
          <a:lstStyle>
            <a:lvl1pPr marR="0" lvl="0" algn="l">
              <a:lnSpc>
                <a:spcPct val="90000"/>
              </a:lnSpc>
              <a:spcBef>
                <a:spcPts val="0"/>
              </a:spcBef>
              <a:spcAft>
                <a:spcPts val="0"/>
              </a:spcAft>
              <a:buClr>
                <a:schemeClr val="dk1"/>
              </a:buClr>
              <a:buSzPts val="17600"/>
              <a:buFont typeface="Calibri"/>
              <a:buNone/>
              <a:defRPr sz="17600" b="0" i="0" u="none" strike="noStrike" cap="none">
                <a:solidFill>
                  <a:schemeClr val="dk1"/>
                </a:solidFill>
                <a:latin typeface="Calibri"/>
                <a:ea typeface="Calibri"/>
                <a:cs typeface="Calibri"/>
                <a:sym typeface="Calibri"/>
              </a:defRPr>
            </a:lvl1pPr>
            <a:lvl2pPr lvl="1">
              <a:spcBef>
                <a:spcPts val="0"/>
              </a:spcBef>
              <a:spcAft>
                <a:spcPts val="0"/>
              </a:spcAft>
              <a:buSzPts val="1800"/>
              <a:buNone/>
              <a:defRPr sz="1800"/>
            </a:lvl2pPr>
            <a:lvl3pPr lvl="2">
              <a:spcBef>
                <a:spcPts val="0"/>
              </a:spcBef>
              <a:spcAft>
                <a:spcPts val="0"/>
              </a:spcAft>
              <a:buSzPts val="1800"/>
              <a:buNone/>
              <a:defRPr sz="1800"/>
            </a:lvl3pPr>
            <a:lvl4pPr lvl="3">
              <a:spcBef>
                <a:spcPts val="0"/>
              </a:spcBef>
              <a:spcAft>
                <a:spcPts val="0"/>
              </a:spcAft>
              <a:buSzPts val="1800"/>
              <a:buNone/>
              <a:defRPr sz="1800"/>
            </a:lvl4pPr>
            <a:lvl5pPr lvl="4">
              <a:spcBef>
                <a:spcPts val="0"/>
              </a:spcBef>
              <a:spcAft>
                <a:spcPts val="0"/>
              </a:spcAft>
              <a:buSzPts val="1800"/>
              <a:buNone/>
              <a:defRPr sz="1800"/>
            </a:lvl5pPr>
            <a:lvl6pPr lvl="5">
              <a:spcBef>
                <a:spcPts val="0"/>
              </a:spcBef>
              <a:spcAft>
                <a:spcPts val="0"/>
              </a:spcAft>
              <a:buSzPts val="1800"/>
              <a:buNone/>
              <a:defRPr sz="1800"/>
            </a:lvl6pPr>
            <a:lvl7pPr lvl="6">
              <a:spcBef>
                <a:spcPts val="0"/>
              </a:spcBef>
              <a:spcAft>
                <a:spcPts val="0"/>
              </a:spcAft>
              <a:buSzPts val="1800"/>
              <a:buNone/>
              <a:defRPr sz="1800"/>
            </a:lvl7pPr>
            <a:lvl8pPr lvl="7">
              <a:spcBef>
                <a:spcPts val="0"/>
              </a:spcBef>
              <a:spcAft>
                <a:spcPts val="0"/>
              </a:spcAft>
              <a:buSzPts val="1800"/>
              <a:buNone/>
              <a:defRPr sz="1800"/>
            </a:lvl8pPr>
            <a:lvl9pPr lvl="8">
              <a:spcBef>
                <a:spcPts val="0"/>
              </a:spcBef>
              <a:spcAft>
                <a:spcPts val="0"/>
              </a:spcAft>
              <a:buSzPts val="1800"/>
              <a:buNone/>
              <a:defRPr sz="1800"/>
            </a:lvl9pPr>
          </a:lstStyle>
          <a:p>
            <a:endParaRPr/>
          </a:p>
        </p:txBody>
      </p:sp>
      <p:sp>
        <p:nvSpPr>
          <p:cNvPr id="70" name="Google Shape;70;p12"/>
          <p:cNvSpPr txBox="1">
            <a:spLocks noGrp="1"/>
          </p:cNvSpPr>
          <p:nvPr>
            <p:ph type="body" idx="1"/>
          </p:nvPr>
        </p:nvSpPr>
        <p:spPr>
          <a:xfrm rot="5400000">
            <a:off x="2492375" y="1482726"/>
            <a:ext cx="23247352" cy="23202900"/>
          </a:xfrm>
          <a:prstGeom prst="rect">
            <a:avLst/>
          </a:prstGeom>
          <a:noFill/>
          <a:ln>
            <a:noFill/>
          </a:ln>
        </p:spPr>
        <p:txBody>
          <a:bodyPr spcFirstLastPara="1" wrap="square" lIns="91425" tIns="91425" rIns="91425" bIns="91425" anchor="t" anchorCtr="0">
            <a:noAutofit/>
          </a:bodyPr>
          <a:lstStyle>
            <a:lvl1pPr marL="457200" marR="0" lvl="0" indent="-939800" algn="l">
              <a:lnSpc>
                <a:spcPct val="90000"/>
              </a:lnSpc>
              <a:spcBef>
                <a:spcPts val="4000"/>
              </a:spcBef>
              <a:spcAft>
                <a:spcPts val="0"/>
              </a:spcAft>
              <a:buClr>
                <a:schemeClr val="dk1"/>
              </a:buClr>
              <a:buSzPts val="11200"/>
              <a:buFont typeface="Arial"/>
              <a:buChar char="•"/>
              <a:defRPr sz="11200" b="0" i="0" u="none" strike="noStrike" cap="none">
                <a:solidFill>
                  <a:schemeClr val="dk1"/>
                </a:solidFill>
                <a:latin typeface="Calibri"/>
                <a:ea typeface="Calibri"/>
                <a:cs typeface="Calibri"/>
                <a:sym typeface="Calibri"/>
              </a:defRPr>
            </a:lvl1pPr>
            <a:lvl2pPr marL="914400" marR="0" lvl="1" indent="-838200" algn="l">
              <a:lnSpc>
                <a:spcPct val="90000"/>
              </a:lnSpc>
              <a:spcBef>
                <a:spcPts val="2000"/>
              </a:spcBef>
              <a:spcAft>
                <a:spcPts val="0"/>
              </a:spcAft>
              <a:buClr>
                <a:schemeClr val="dk1"/>
              </a:buClr>
              <a:buSzPts val="9600"/>
              <a:buFont typeface="Arial"/>
              <a:buChar char="•"/>
              <a:defRPr sz="9600" b="0" i="0" u="none" strike="noStrike" cap="none">
                <a:solidFill>
                  <a:schemeClr val="dk1"/>
                </a:solidFill>
                <a:latin typeface="Calibri"/>
                <a:ea typeface="Calibri"/>
                <a:cs typeface="Calibri"/>
                <a:sym typeface="Calibri"/>
              </a:defRPr>
            </a:lvl2pPr>
            <a:lvl3pPr marL="1371600" marR="0" lvl="2" indent="-736600" algn="l">
              <a:lnSpc>
                <a:spcPct val="90000"/>
              </a:lnSpc>
              <a:spcBef>
                <a:spcPts val="2000"/>
              </a:spcBef>
              <a:spcAft>
                <a:spcPts val="0"/>
              </a:spcAft>
              <a:buClr>
                <a:schemeClr val="dk1"/>
              </a:buClr>
              <a:buSzPts val="8000"/>
              <a:buFont typeface="Arial"/>
              <a:buChar char="•"/>
              <a:defRPr sz="8000" b="0" i="0" u="none" strike="noStrike" cap="none">
                <a:solidFill>
                  <a:schemeClr val="dk1"/>
                </a:solidFill>
                <a:latin typeface="Calibri"/>
                <a:ea typeface="Calibri"/>
                <a:cs typeface="Calibri"/>
                <a:sym typeface="Calibri"/>
              </a:defRPr>
            </a:lvl3pPr>
            <a:lvl4pPr marL="1828800" marR="0" lvl="3" indent="-685800" algn="l">
              <a:lnSpc>
                <a:spcPct val="90000"/>
              </a:lnSpc>
              <a:spcBef>
                <a:spcPts val="2000"/>
              </a:spcBef>
              <a:spcAft>
                <a:spcPts val="0"/>
              </a:spcAft>
              <a:buClr>
                <a:schemeClr val="dk1"/>
              </a:buClr>
              <a:buSzPts val="7200"/>
              <a:buFont typeface="Arial"/>
              <a:buChar char="•"/>
              <a:defRPr sz="7200" b="0" i="0" u="none" strike="noStrike" cap="none">
                <a:solidFill>
                  <a:schemeClr val="dk1"/>
                </a:solidFill>
                <a:latin typeface="Calibri"/>
                <a:ea typeface="Calibri"/>
                <a:cs typeface="Calibri"/>
                <a:sym typeface="Calibri"/>
              </a:defRPr>
            </a:lvl4pPr>
            <a:lvl5pPr marL="2286000" marR="0" lvl="4" indent="-685800" algn="l">
              <a:lnSpc>
                <a:spcPct val="90000"/>
              </a:lnSpc>
              <a:spcBef>
                <a:spcPts val="2000"/>
              </a:spcBef>
              <a:spcAft>
                <a:spcPts val="0"/>
              </a:spcAft>
              <a:buClr>
                <a:schemeClr val="dk1"/>
              </a:buClr>
              <a:buSzPts val="7200"/>
              <a:buFont typeface="Arial"/>
              <a:buChar char="•"/>
              <a:defRPr sz="7200" b="0" i="0" u="none" strike="noStrike" cap="none">
                <a:solidFill>
                  <a:schemeClr val="dk1"/>
                </a:solidFill>
                <a:latin typeface="Calibri"/>
                <a:ea typeface="Calibri"/>
                <a:cs typeface="Calibri"/>
                <a:sym typeface="Calibri"/>
              </a:defRPr>
            </a:lvl5pPr>
            <a:lvl6pPr marL="2743200" marR="0" lvl="5" indent="-685800" algn="l">
              <a:lnSpc>
                <a:spcPct val="90000"/>
              </a:lnSpc>
              <a:spcBef>
                <a:spcPts val="2000"/>
              </a:spcBef>
              <a:spcAft>
                <a:spcPts val="0"/>
              </a:spcAft>
              <a:buClr>
                <a:schemeClr val="dk1"/>
              </a:buClr>
              <a:buSzPts val="7200"/>
              <a:buFont typeface="Arial"/>
              <a:buChar char="•"/>
              <a:defRPr sz="7200" b="0" i="0" u="none" strike="noStrike" cap="none">
                <a:solidFill>
                  <a:schemeClr val="dk1"/>
                </a:solidFill>
                <a:latin typeface="Calibri"/>
                <a:ea typeface="Calibri"/>
                <a:cs typeface="Calibri"/>
                <a:sym typeface="Calibri"/>
              </a:defRPr>
            </a:lvl6pPr>
            <a:lvl7pPr marL="3200400" marR="0" lvl="6" indent="-685800" algn="l">
              <a:lnSpc>
                <a:spcPct val="90000"/>
              </a:lnSpc>
              <a:spcBef>
                <a:spcPts val="2000"/>
              </a:spcBef>
              <a:spcAft>
                <a:spcPts val="0"/>
              </a:spcAft>
              <a:buClr>
                <a:schemeClr val="dk1"/>
              </a:buClr>
              <a:buSzPts val="7200"/>
              <a:buFont typeface="Arial"/>
              <a:buChar char="•"/>
              <a:defRPr sz="7200" b="0" i="0" u="none" strike="noStrike" cap="none">
                <a:solidFill>
                  <a:schemeClr val="dk1"/>
                </a:solidFill>
                <a:latin typeface="Calibri"/>
                <a:ea typeface="Calibri"/>
                <a:cs typeface="Calibri"/>
                <a:sym typeface="Calibri"/>
              </a:defRPr>
            </a:lvl7pPr>
            <a:lvl8pPr marL="3657600" marR="0" lvl="7" indent="-685800" algn="l">
              <a:lnSpc>
                <a:spcPct val="90000"/>
              </a:lnSpc>
              <a:spcBef>
                <a:spcPts val="2000"/>
              </a:spcBef>
              <a:spcAft>
                <a:spcPts val="0"/>
              </a:spcAft>
              <a:buClr>
                <a:schemeClr val="dk1"/>
              </a:buClr>
              <a:buSzPts val="7200"/>
              <a:buFont typeface="Arial"/>
              <a:buChar char="•"/>
              <a:defRPr sz="7200" b="0" i="0" u="none" strike="noStrike" cap="none">
                <a:solidFill>
                  <a:schemeClr val="dk1"/>
                </a:solidFill>
                <a:latin typeface="Calibri"/>
                <a:ea typeface="Calibri"/>
                <a:cs typeface="Calibri"/>
                <a:sym typeface="Calibri"/>
              </a:defRPr>
            </a:lvl8pPr>
            <a:lvl9pPr marL="4114800" marR="0" lvl="8" indent="-685800" algn="l">
              <a:lnSpc>
                <a:spcPct val="90000"/>
              </a:lnSpc>
              <a:spcBef>
                <a:spcPts val="2000"/>
              </a:spcBef>
              <a:spcAft>
                <a:spcPts val="0"/>
              </a:spcAft>
              <a:buClr>
                <a:schemeClr val="dk1"/>
              </a:buClr>
              <a:buSzPts val="7200"/>
              <a:buFont typeface="Arial"/>
              <a:buChar char="•"/>
              <a:defRPr sz="7200" b="0" i="0" u="none" strike="noStrike" cap="none">
                <a:solidFill>
                  <a:schemeClr val="dk1"/>
                </a:solidFill>
                <a:latin typeface="Calibri"/>
                <a:ea typeface="Calibri"/>
                <a:cs typeface="Calibri"/>
                <a:sym typeface="Calibri"/>
              </a:defRPr>
            </a:lvl9pPr>
          </a:lstStyle>
          <a:p>
            <a:endParaRPr/>
          </a:p>
        </p:txBody>
      </p:sp>
      <p:sp>
        <p:nvSpPr>
          <p:cNvPr id="71" name="Google Shape;71;p12"/>
          <p:cNvSpPr txBox="1">
            <a:spLocks noGrp="1"/>
          </p:cNvSpPr>
          <p:nvPr>
            <p:ph type="dt" idx="10"/>
          </p:nvPr>
        </p:nvSpPr>
        <p:spPr>
          <a:xfrm>
            <a:off x="2514600" y="25425406"/>
            <a:ext cx="8229600" cy="1460500"/>
          </a:xfrm>
          <a:prstGeom prst="rect">
            <a:avLst/>
          </a:prstGeom>
          <a:noFill/>
          <a:ln>
            <a:noFill/>
          </a:ln>
        </p:spPr>
        <p:txBody>
          <a:bodyPr spcFirstLastPara="1" wrap="square" lIns="91425" tIns="91425" rIns="91425" bIns="91425" anchor="ctr" anchorCtr="0">
            <a:noAutofit/>
          </a:bodyPr>
          <a:lstStyle>
            <a:lvl1pPr marR="0" lvl="0" algn="l">
              <a:lnSpc>
                <a:spcPct val="100000"/>
              </a:lnSpc>
              <a:spcBef>
                <a:spcPts val="0"/>
              </a:spcBef>
              <a:spcAft>
                <a:spcPts val="0"/>
              </a:spcAft>
              <a:buClr>
                <a:srgbClr val="888888"/>
              </a:buClr>
              <a:buSzPts val="4800"/>
              <a:buFont typeface="Calibri"/>
              <a:buNone/>
              <a:defRPr sz="4800">
                <a:solidFill>
                  <a:srgbClr val="888888"/>
                </a:solidFill>
                <a:latin typeface="Calibri"/>
                <a:ea typeface="Calibri"/>
                <a:cs typeface="Calibri"/>
                <a:sym typeface="Calibri"/>
              </a:defRPr>
            </a:lvl1pPr>
            <a:lvl2pPr marR="0" lvl="1" algn="l">
              <a:lnSpc>
                <a:spcPct val="100000"/>
              </a:lnSpc>
              <a:spcBef>
                <a:spcPts val="0"/>
              </a:spcBef>
              <a:spcAft>
                <a:spcPts val="0"/>
              </a:spcAft>
              <a:buClr>
                <a:schemeClr val="dk1"/>
              </a:buClr>
              <a:buSzPts val="6048"/>
              <a:buFont typeface="Calibri"/>
              <a:buNone/>
              <a:defRPr sz="6048" b="0" i="0" u="none" strike="noStrike" cap="none">
                <a:solidFill>
                  <a:schemeClr val="dk1"/>
                </a:solidFill>
                <a:latin typeface="Calibri"/>
                <a:ea typeface="Calibri"/>
                <a:cs typeface="Calibri"/>
                <a:sym typeface="Calibri"/>
              </a:defRPr>
            </a:lvl2pPr>
            <a:lvl3pPr marR="0" lvl="2" algn="l">
              <a:lnSpc>
                <a:spcPct val="100000"/>
              </a:lnSpc>
              <a:spcBef>
                <a:spcPts val="0"/>
              </a:spcBef>
              <a:spcAft>
                <a:spcPts val="0"/>
              </a:spcAft>
              <a:buClr>
                <a:schemeClr val="dk1"/>
              </a:buClr>
              <a:buSzPts val="6048"/>
              <a:buFont typeface="Calibri"/>
              <a:buNone/>
              <a:defRPr sz="6048" b="0" i="0" u="none" strike="noStrike" cap="none">
                <a:solidFill>
                  <a:schemeClr val="dk1"/>
                </a:solidFill>
                <a:latin typeface="Calibri"/>
                <a:ea typeface="Calibri"/>
                <a:cs typeface="Calibri"/>
                <a:sym typeface="Calibri"/>
              </a:defRPr>
            </a:lvl3pPr>
            <a:lvl4pPr marR="0" lvl="3" algn="l">
              <a:lnSpc>
                <a:spcPct val="100000"/>
              </a:lnSpc>
              <a:spcBef>
                <a:spcPts val="0"/>
              </a:spcBef>
              <a:spcAft>
                <a:spcPts val="0"/>
              </a:spcAft>
              <a:buClr>
                <a:schemeClr val="dk1"/>
              </a:buClr>
              <a:buSzPts val="6048"/>
              <a:buFont typeface="Calibri"/>
              <a:buNone/>
              <a:defRPr sz="6048" b="0" i="0" u="none" strike="noStrike" cap="none">
                <a:solidFill>
                  <a:schemeClr val="dk1"/>
                </a:solidFill>
                <a:latin typeface="Calibri"/>
                <a:ea typeface="Calibri"/>
                <a:cs typeface="Calibri"/>
                <a:sym typeface="Calibri"/>
              </a:defRPr>
            </a:lvl4pPr>
            <a:lvl5pPr marR="0" lvl="4" algn="l">
              <a:lnSpc>
                <a:spcPct val="100000"/>
              </a:lnSpc>
              <a:spcBef>
                <a:spcPts val="0"/>
              </a:spcBef>
              <a:spcAft>
                <a:spcPts val="0"/>
              </a:spcAft>
              <a:buClr>
                <a:schemeClr val="dk1"/>
              </a:buClr>
              <a:buSzPts val="6048"/>
              <a:buFont typeface="Calibri"/>
              <a:buNone/>
              <a:defRPr sz="6048" b="0" i="0" u="none" strike="noStrike" cap="none">
                <a:solidFill>
                  <a:schemeClr val="dk1"/>
                </a:solidFill>
                <a:latin typeface="Calibri"/>
                <a:ea typeface="Calibri"/>
                <a:cs typeface="Calibri"/>
                <a:sym typeface="Calibri"/>
              </a:defRPr>
            </a:lvl5pPr>
            <a:lvl6pPr marR="0" lvl="5" algn="l">
              <a:lnSpc>
                <a:spcPct val="100000"/>
              </a:lnSpc>
              <a:spcBef>
                <a:spcPts val="0"/>
              </a:spcBef>
              <a:spcAft>
                <a:spcPts val="0"/>
              </a:spcAft>
              <a:buClr>
                <a:schemeClr val="dk1"/>
              </a:buClr>
              <a:buSzPts val="6048"/>
              <a:buFont typeface="Calibri"/>
              <a:buNone/>
              <a:defRPr sz="6048" b="0" i="0" u="none" strike="noStrike" cap="none">
                <a:solidFill>
                  <a:schemeClr val="dk1"/>
                </a:solidFill>
                <a:latin typeface="Calibri"/>
                <a:ea typeface="Calibri"/>
                <a:cs typeface="Calibri"/>
                <a:sym typeface="Calibri"/>
              </a:defRPr>
            </a:lvl6pPr>
            <a:lvl7pPr marR="0" lvl="6" algn="l">
              <a:lnSpc>
                <a:spcPct val="100000"/>
              </a:lnSpc>
              <a:spcBef>
                <a:spcPts val="0"/>
              </a:spcBef>
              <a:spcAft>
                <a:spcPts val="0"/>
              </a:spcAft>
              <a:buClr>
                <a:schemeClr val="dk1"/>
              </a:buClr>
              <a:buSzPts val="6048"/>
              <a:buFont typeface="Calibri"/>
              <a:buNone/>
              <a:defRPr sz="6048" b="0" i="0" u="none" strike="noStrike" cap="none">
                <a:solidFill>
                  <a:schemeClr val="dk1"/>
                </a:solidFill>
                <a:latin typeface="Calibri"/>
                <a:ea typeface="Calibri"/>
                <a:cs typeface="Calibri"/>
                <a:sym typeface="Calibri"/>
              </a:defRPr>
            </a:lvl7pPr>
            <a:lvl8pPr marR="0" lvl="7" algn="l">
              <a:lnSpc>
                <a:spcPct val="100000"/>
              </a:lnSpc>
              <a:spcBef>
                <a:spcPts val="0"/>
              </a:spcBef>
              <a:spcAft>
                <a:spcPts val="0"/>
              </a:spcAft>
              <a:buClr>
                <a:schemeClr val="dk1"/>
              </a:buClr>
              <a:buSzPts val="6048"/>
              <a:buFont typeface="Calibri"/>
              <a:buNone/>
              <a:defRPr sz="6048" b="0" i="0" u="none" strike="noStrike" cap="none">
                <a:solidFill>
                  <a:schemeClr val="dk1"/>
                </a:solidFill>
                <a:latin typeface="Calibri"/>
                <a:ea typeface="Calibri"/>
                <a:cs typeface="Calibri"/>
                <a:sym typeface="Calibri"/>
              </a:defRPr>
            </a:lvl8pPr>
            <a:lvl9pPr marR="0" lvl="8" algn="l">
              <a:lnSpc>
                <a:spcPct val="100000"/>
              </a:lnSpc>
              <a:spcBef>
                <a:spcPts val="0"/>
              </a:spcBef>
              <a:spcAft>
                <a:spcPts val="0"/>
              </a:spcAft>
              <a:buClr>
                <a:schemeClr val="dk1"/>
              </a:buClr>
              <a:buSzPts val="6048"/>
              <a:buFont typeface="Calibri"/>
              <a:buNone/>
              <a:defRPr sz="6048" b="0" i="0" u="none" strike="noStrike" cap="none">
                <a:solidFill>
                  <a:schemeClr val="dk1"/>
                </a:solidFill>
                <a:latin typeface="Calibri"/>
                <a:ea typeface="Calibri"/>
                <a:cs typeface="Calibri"/>
                <a:sym typeface="Calibri"/>
              </a:defRPr>
            </a:lvl9pPr>
          </a:lstStyle>
          <a:p>
            <a:endParaRPr/>
          </a:p>
        </p:txBody>
      </p:sp>
      <p:sp>
        <p:nvSpPr>
          <p:cNvPr id="72" name="Google Shape;72;p12"/>
          <p:cNvSpPr txBox="1">
            <a:spLocks noGrp="1"/>
          </p:cNvSpPr>
          <p:nvPr>
            <p:ph type="ftr" idx="11"/>
          </p:nvPr>
        </p:nvSpPr>
        <p:spPr>
          <a:xfrm>
            <a:off x="12115800" y="25425406"/>
            <a:ext cx="12344400" cy="1460500"/>
          </a:xfrm>
          <a:prstGeom prst="rect">
            <a:avLst/>
          </a:prstGeom>
          <a:noFill/>
          <a:ln>
            <a:noFill/>
          </a:ln>
        </p:spPr>
        <p:txBody>
          <a:bodyPr spcFirstLastPara="1" wrap="square" lIns="91425" tIns="91425" rIns="91425" bIns="91425" anchor="ctr" anchorCtr="0">
            <a:noAutofit/>
          </a:bodyPr>
          <a:lstStyle>
            <a:lvl1pPr marR="0" lvl="0" algn="ctr">
              <a:lnSpc>
                <a:spcPct val="100000"/>
              </a:lnSpc>
              <a:spcBef>
                <a:spcPts val="0"/>
              </a:spcBef>
              <a:spcAft>
                <a:spcPts val="0"/>
              </a:spcAft>
              <a:buClr>
                <a:srgbClr val="888888"/>
              </a:buClr>
              <a:buSzPts val="4800"/>
              <a:buFont typeface="Calibri"/>
              <a:buNone/>
              <a:defRPr sz="4800">
                <a:solidFill>
                  <a:srgbClr val="888888"/>
                </a:solidFill>
                <a:latin typeface="Calibri"/>
                <a:ea typeface="Calibri"/>
                <a:cs typeface="Calibri"/>
                <a:sym typeface="Calibri"/>
              </a:defRPr>
            </a:lvl1pPr>
            <a:lvl2pPr marR="0" lvl="1" algn="l">
              <a:lnSpc>
                <a:spcPct val="100000"/>
              </a:lnSpc>
              <a:spcBef>
                <a:spcPts val="0"/>
              </a:spcBef>
              <a:spcAft>
                <a:spcPts val="0"/>
              </a:spcAft>
              <a:buClr>
                <a:schemeClr val="dk1"/>
              </a:buClr>
              <a:buSzPts val="6048"/>
              <a:buFont typeface="Calibri"/>
              <a:buNone/>
              <a:defRPr sz="6048" b="0" i="0" u="none" strike="noStrike" cap="none">
                <a:solidFill>
                  <a:schemeClr val="dk1"/>
                </a:solidFill>
                <a:latin typeface="Calibri"/>
                <a:ea typeface="Calibri"/>
                <a:cs typeface="Calibri"/>
                <a:sym typeface="Calibri"/>
              </a:defRPr>
            </a:lvl2pPr>
            <a:lvl3pPr marR="0" lvl="2" algn="l">
              <a:lnSpc>
                <a:spcPct val="100000"/>
              </a:lnSpc>
              <a:spcBef>
                <a:spcPts val="0"/>
              </a:spcBef>
              <a:spcAft>
                <a:spcPts val="0"/>
              </a:spcAft>
              <a:buClr>
                <a:schemeClr val="dk1"/>
              </a:buClr>
              <a:buSzPts val="6048"/>
              <a:buFont typeface="Calibri"/>
              <a:buNone/>
              <a:defRPr sz="6048" b="0" i="0" u="none" strike="noStrike" cap="none">
                <a:solidFill>
                  <a:schemeClr val="dk1"/>
                </a:solidFill>
                <a:latin typeface="Calibri"/>
                <a:ea typeface="Calibri"/>
                <a:cs typeface="Calibri"/>
                <a:sym typeface="Calibri"/>
              </a:defRPr>
            </a:lvl3pPr>
            <a:lvl4pPr marR="0" lvl="3" algn="l">
              <a:lnSpc>
                <a:spcPct val="100000"/>
              </a:lnSpc>
              <a:spcBef>
                <a:spcPts val="0"/>
              </a:spcBef>
              <a:spcAft>
                <a:spcPts val="0"/>
              </a:spcAft>
              <a:buClr>
                <a:schemeClr val="dk1"/>
              </a:buClr>
              <a:buSzPts val="6048"/>
              <a:buFont typeface="Calibri"/>
              <a:buNone/>
              <a:defRPr sz="6048" b="0" i="0" u="none" strike="noStrike" cap="none">
                <a:solidFill>
                  <a:schemeClr val="dk1"/>
                </a:solidFill>
                <a:latin typeface="Calibri"/>
                <a:ea typeface="Calibri"/>
                <a:cs typeface="Calibri"/>
                <a:sym typeface="Calibri"/>
              </a:defRPr>
            </a:lvl4pPr>
            <a:lvl5pPr marR="0" lvl="4" algn="l">
              <a:lnSpc>
                <a:spcPct val="100000"/>
              </a:lnSpc>
              <a:spcBef>
                <a:spcPts val="0"/>
              </a:spcBef>
              <a:spcAft>
                <a:spcPts val="0"/>
              </a:spcAft>
              <a:buClr>
                <a:schemeClr val="dk1"/>
              </a:buClr>
              <a:buSzPts val="6048"/>
              <a:buFont typeface="Calibri"/>
              <a:buNone/>
              <a:defRPr sz="6048" b="0" i="0" u="none" strike="noStrike" cap="none">
                <a:solidFill>
                  <a:schemeClr val="dk1"/>
                </a:solidFill>
                <a:latin typeface="Calibri"/>
                <a:ea typeface="Calibri"/>
                <a:cs typeface="Calibri"/>
                <a:sym typeface="Calibri"/>
              </a:defRPr>
            </a:lvl5pPr>
            <a:lvl6pPr marR="0" lvl="5" algn="l">
              <a:lnSpc>
                <a:spcPct val="100000"/>
              </a:lnSpc>
              <a:spcBef>
                <a:spcPts val="0"/>
              </a:spcBef>
              <a:spcAft>
                <a:spcPts val="0"/>
              </a:spcAft>
              <a:buClr>
                <a:schemeClr val="dk1"/>
              </a:buClr>
              <a:buSzPts val="6048"/>
              <a:buFont typeface="Calibri"/>
              <a:buNone/>
              <a:defRPr sz="6048" b="0" i="0" u="none" strike="noStrike" cap="none">
                <a:solidFill>
                  <a:schemeClr val="dk1"/>
                </a:solidFill>
                <a:latin typeface="Calibri"/>
                <a:ea typeface="Calibri"/>
                <a:cs typeface="Calibri"/>
                <a:sym typeface="Calibri"/>
              </a:defRPr>
            </a:lvl6pPr>
            <a:lvl7pPr marR="0" lvl="6" algn="l">
              <a:lnSpc>
                <a:spcPct val="100000"/>
              </a:lnSpc>
              <a:spcBef>
                <a:spcPts val="0"/>
              </a:spcBef>
              <a:spcAft>
                <a:spcPts val="0"/>
              </a:spcAft>
              <a:buClr>
                <a:schemeClr val="dk1"/>
              </a:buClr>
              <a:buSzPts val="6048"/>
              <a:buFont typeface="Calibri"/>
              <a:buNone/>
              <a:defRPr sz="6048" b="0" i="0" u="none" strike="noStrike" cap="none">
                <a:solidFill>
                  <a:schemeClr val="dk1"/>
                </a:solidFill>
                <a:latin typeface="Calibri"/>
                <a:ea typeface="Calibri"/>
                <a:cs typeface="Calibri"/>
                <a:sym typeface="Calibri"/>
              </a:defRPr>
            </a:lvl7pPr>
            <a:lvl8pPr marR="0" lvl="7" algn="l">
              <a:lnSpc>
                <a:spcPct val="100000"/>
              </a:lnSpc>
              <a:spcBef>
                <a:spcPts val="0"/>
              </a:spcBef>
              <a:spcAft>
                <a:spcPts val="0"/>
              </a:spcAft>
              <a:buClr>
                <a:schemeClr val="dk1"/>
              </a:buClr>
              <a:buSzPts val="6048"/>
              <a:buFont typeface="Calibri"/>
              <a:buNone/>
              <a:defRPr sz="6048" b="0" i="0" u="none" strike="noStrike" cap="none">
                <a:solidFill>
                  <a:schemeClr val="dk1"/>
                </a:solidFill>
                <a:latin typeface="Calibri"/>
                <a:ea typeface="Calibri"/>
                <a:cs typeface="Calibri"/>
                <a:sym typeface="Calibri"/>
              </a:defRPr>
            </a:lvl8pPr>
            <a:lvl9pPr marR="0" lvl="8" algn="l">
              <a:lnSpc>
                <a:spcPct val="100000"/>
              </a:lnSpc>
              <a:spcBef>
                <a:spcPts val="0"/>
              </a:spcBef>
              <a:spcAft>
                <a:spcPts val="0"/>
              </a:spcAft>
              <a:buClr>
                <a:schemeClr val="dk1"/>
              </a:buClr>
              <a:buSzPts val="6048"/>
              <a:buFont typeface="Calibri"/>
              <a:buNone/>
              <a:defRPr sz="6048" b="0" i="0" u="none" strike="noStrike" cap="none">
                <a:solidFill>
                  <a:schemeClr val="dk1"/>
                </a:solidFill>
                <a:latin typeface="Calibri"/>
                <a:ea typeface="Calibri"/>
                <a:cs typeface="Calibri"/>
                <a:sym typeface="Calibri"/>
              </a:defRPr>
            </a:lvl9pPr>
          </a:lstStyle>
          <a:p>
            <a:endParaRPr/>
          </a:p>
        </p:txBody>
      </p:sp>
      <p:sp>
        <p:nvSpPr>
          <p:cNvPr id="73" name="Google Shape;73;p12"/>
          <p:cNvSpPr txBox="1">
            <a:spLocks noGrp="1"/>
          </p:cNvSpPr>
          <p:nvPr>
            <p:ph type="sldNum" idx="12"/>
          </p:nvPr>
        </p:nvSpPr>
        <p:spPr>
          <a:xfrm>
            <a:off x="25831800" y="25425406"/>
            <a:ext cx="8229600" cy="1460500"/>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888888"/>
              </a:buClr>
              <a:buSzPts val="1200"/>
              <a:buFont typeface="Calibri"/>
              <a:buNone/>
              <a:defRPr sz="4800">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888888"/>
              </a:buClr>
              <a:buSzPts val="1200"/>
              <a:buFont typeface="Calibri"/>
              <a:buNone/>
              <a:defRPr sz="4800">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888888"/>
              </a:buClr>
              <a:buSzPts val="1200"/>
              <a:buFont typeface="Calibri"/>
              <a:buNone/>
              <a:defRPr sz="4800">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888888"/>
              </a:buClr>
              <a:buSzPts val="1200"/>
              <a:buFont typeface="Calibri"/>
              <a:buNone/>
              <a:defRPr sz="4800">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888888"/>
              </a:buClr>
              <a:buSzPts val="1200"/>
              <a:buFont typeface="Calibri"/>
              <a:buNone/>
              <a:defRPr sz="4800">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888888"/>
              </a:buClr>
              <a:buSzPts val="1200"/>
              <a:buFont typeface="Calibri"/>
              <a:buNone/>
              <a:defRPr sz="4800">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888888"/>
              </a:buClr>
              <a:buSzPts val="1200"/>
              <a:buFont typeface="Calibri"/>
              <a:buNone/>
              <a:defRPr sz="4800">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888888"/>
              </a:buClr>
              <a:buSzPts val="1200"/>
              <a:buFont typeface="Calibri"/>
              <a:buNone/>
              <a:defRPr sz="4800">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888888"/>
              </a:buClr>
              <a:buSzPts val="1200"/>
              <a:buFont typeface="Calibri"/>
              <a:buNone/>
              <a:defRPr sz="4800">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theme" Target="../theme/theme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5"/>
        <p:cNvGrpSpPr/>
        <p:nvPr/>
      </p:nvGrpSpPr>
      <p:grpSpPr>
        <a:xfrm>
          <a:off x="0" y="0"/>
          <a:ext cx="0" cy="0"/>
          <a:chOff x="0" y="0"/>
          <a:chExt cx="0" cy="0"/>
        </a:xfrm>
      </p:grpSpPr>
      <p:sp>
        <p:nvSpPr>
          <p:cNvPr id="6" name="Google Shape;6;p2"/>
          <p:cNvSpPr txBox="1">
            <a:spLocks noGrp="1"/>
          </p:cNvSpPr>
          <p:nvPr>
            <p:ph type="title"/>
          </p:nvPr>
        </p:nvSpPr>
        <p:spPr>
          <a:xfrm>
            <a:off x="2514600" y="1460506"/>
            <a:ext cx="31546801" cy="5302252"/>
          </a:xfrm>
          <a:prstGeom prst="rect">
            <a:avLst/>
          </a:prstGeom>
          <a:noFill/>
          <a:ln>
            <a:noFill/>
          </a:ln>
        </p:spPr>
        <p:txBody>
          <a:bodyPr spcFirstLastPara="1" wrap="square" lIns="91425" tIns="91425" rIns="91425" bIns="91425" anchor="ctr" anchorCtr="0">
            <a:noAutofit/>
          </a:bodyPr>
          <a:lstStyle>
            <a:lvl1pPr marR="0" lvl="0" algn="l" rtl="0">
              <a:lnSpc>
                <a:spcPct val="90000"/>
              </a:lnSpc>
              <a:spcBef>
                <a:spcPts val="0"/>
              </a:spcBef>
              <a:spcAft>
                <a:spcPts val="0"/>
              </a:spcAft>
              <a:buClr>
                <a:schemeClr val="dk1"/>
              </a:buClr>
              <a:buSzPts val="17600"/>
              <a:buFont typeface="Calibri"/>
              <a:buNone/>
              <a:defRPr sz="17600" b="0" i="0" u="none" strike="noStrike" cap="none">
                <a:solidFill>
                  <a:schemeClr val="dk1"/>
                </a:solidFill>
                <a:latin typeface="Calibri"/>
                <a:ea typeface="Calibri"/>
                <a:cs typeface="Calibri"/>
                <a:sym typeface="Calibri"/>
              </a:defRPr>
            </a:lvl1pPr>
            <a:lvl2pPr lvl="1">
              <a:spcBef>
                <a:spcPts val="0"/>
              </a:spcBef>
              <a:spcAft>
                <a:spcPts val="0"/>
              </a:spcAft>
              <a:buSzPts val="1800"/>
              <a:buFont typeface="Arial"/>
              <a:buNone/>
              <a:defRPr sz="1800"/>
            </a:lvl2pPr>
            <a:lvl3pPr lvl="2">
              <a:spcBef>
                <a:spcPts val="0"/>
              </a:spcBef>
              <a:spcAft>
                <a:spcPts val="0"/>
              </a:spcAft>
              <a:buSzPts val="1800"/>
              <a:buFont typeface="Arial"/>
              <a:buNone/>
              <a:defRPr sz="1800"/>
            </a:lvl3pPr>
            <a:lvl4pPr lvl="3">
              <a:spcBef>
                <a:spcPts val="0"/>
              </a:spcBef>
              <a:spcAft>
                <a:spcPts val="0"/>
              </a:spcAft>
              <a:buSzPts val="1800"/>
              <a:buFont typeface="Arial"/>
              <a:buNone/>
              <a:defRPr sz="1800"/>
            </a:lvl4pPr>
            <a:lvl5pPr lvl="4">
              <a:spcBef>
                <a:spcPts val="0"/>
              </a:spcBef>
              <a:spcAft>
                <a:spcPts val="0"/>
              </a:spcAft>
              <a:buSzPts val="1800"/>
              <a:buFont typeface="Arial"/>
              <a:buNone/>
              <a:defRPr sz="1800"/>
            </a:lvl5pPr>
            <a:lvl6pPr lvl="5">
              <a:spcBef>
                <a:spcPts val="0"/>
              </a:spcBef>
              <a:spcAft>
                <a:spcPts val="0"/>
              </a:spcAft>
              <a:buSzPts val="1800"/>
              <a:buFont typeface="Arial"/>
              <a:buNone/>
              <a:defRPr sz="1800"/>
            </a:lvl6pPr>
            <a:lvl7pPr lvl="6">
              <a:spcBef>
                <a:spcPts val="0"/>
              </a:spcBef>
              <a:spcAft>
                <a:spcPts val="0"/>
              </a:spcAft>
              <a:buSzPts val="1800"/>
              <a:buFont typeface="Arial"/>
              <a:buNone/>
              <a:defRPr sz="1800"/>
            </a:lvl7pPr>
            <a:lvl8pPr lvl="7">
              <a:spcBef>
                <a:spcPts val="0"/>
              </a:spcBef>
              <a:spcAft>
                <a:spcPts val="0"/>
              </a:spcAft>
              <a:buSzPts val="1800"/>
              <a:buFont typeface="Arial"/>
              <a:buNone/>
              <a:defRPr sz="1800"/>
            </a:lvl8pPr>
            <a:lvl9pPr lvl="8">
              <a:spcBef>
                <a:spcPts val="0"/>
              </a:spcBef>
              <a:spcAft>
                <a:spcPts val="0"/>
              </a:spcAft>
              <a:buSzPts val="1800"/>
              <a:buFont typeface="Arial"/>
              <a:buNone/>
              <a:defRPr sz="1800"/>
            </a:lvl9pPr>
          </a:lstStyle>
          <a:p>
            <a:endParaRPr/>
          </a:p>
        </p:txBody>
      </p:sp>
      <p:sp>
        <p:nvSpPr>
          <p:cNvPr id="7" name="Google Shape;7;p2"/>
          <p:cNvSpPr txBox="1">
            <a:spLocks noGrp="1"/>
          </p:cNvSpPr>
          <p:nvPr>
            <p:ph type="body" idx="1"/>
          </p:nvPr>
        </p:nvSpPr>
        <p:spPr>
          <a:xfrm>
            <a:off x="2514600" y="7302500"/>
            <a:ext cx="31546801" cy="17405352"/>
          </a:xfrm>
          <a:prstGeom prst="rect">
            <a:avLst/>
          </a:prstGeom>
          <a:noFill/>
          <a:ln>
            <a:noFill/>
          </a:ln>
        </p:spPr>
        <p:txBody>
          <a:bodyPr spcFirstLastPara="1" wrap="square" lIns="91425" tIns="91425" rIns="91425" bIns="91425" anchor="t" anchorCtr="0">
            <a:noAutofit/>
          </a:bodyPr>
          <a:lstStyle>
            <a:lvl1pPr marL="457200" marR="0" lvl="0" indent="-939800" algn="l" rtl="0">
              <a:lnSpc>
                <a:spcPct val="90000"/>
              </a:lnSpc>
              <a:spcBef>
                <a:spcPts val="4000"/>
              </a:spcBef>
              <a:spcAft>
                <a:spcPts val="0"/>
              </a:spcAft>
              <a:buClr>
                <a:schemeClr val="dk1"/>
              </a:buClr>
              <a:buSzPts val="11200"/>
              <a:buFont typeface="Arial"/>
              <a:buChar char="•"/>
              <a:defRPr sz="11200" b="0" i="0" u="none" strike="noStrike" cap="none">
                <a:solidFill>
                  <a:schemeClr val="dk1"/>
                </a:solidFill>
                <a:latin typeface="Calibri"/>
                <a:ea typeface="Calibri"/>
                <a:cs typeface="Calibri"/>
                <a:sym typeface="Calibri"/>
              </a:defRPr>
            </a:lvl1pPr>
            <a:lvl2pPr marL="914400" marR="0" lvl="1" indent="-838200" algn="l" rtl="0">
              <a:lnSpc>
                <a:spcPct val="90000"/>
              </a:lnSpc>
              <a:spcBef>
                <a:spcPts val="2000"/>
              </a:spcBef>
              <a:spcAft>
                <a:spcPts val="0"/>
              </a:spcAft>
              <a:buClr>
                <a:schemeClr val="dk1"/>
              </a:buClr>
              <a:buSzPts val="9600"/>
              <a:buFont typeface="Arial"/>
              <a:buChar char="•"/>
              <a:defRPr sz="9600" b="0" i="0" u="none" strike="noStrike" cap="none">
                <a:solidFill>
                  <a:schemeClr val="dk1"/>
                </a:solidFill>
                <a:latin typeface="Calibri"/>
                <a:ea typeface="Calibri"/>
                <a:cs typeface="Calibri"/>
                <a:sym typeface="Calibri"/>
              </a:defRPr>
            </a:lvl2pPr>
            <a:lvl3pPr marL="1371600" marR="0" lvl="2" indent="-736600" algn="l" rtl="0">
              <a:lnSpc>
                <a:spcPct val="90000"/>
              </a:lnSpc>
              <a:spcBef>
                <a:spcPts val="2000"/>
              </a:spcBef>
              <a:spcAft>
                <a:spcPts val="0"/>
              </a:spcAft>
              <a:buClr>
                <a:schemeClr val="dk1"/>
              </a:buClr>
              <a:buSzPts val="8000"/>
              <a:buFont typeface="Arial"/>
              <a:buChar char="•"/>
              <a:defRPr sz="8000" b="0" i="0" u="none" strike="noStrike" cap="none">
                <a:solidFill>
                  <a:schemeClr val="dk1"/>
                </a:solidFill>
                <a:latin typeface="Calibri"/>
                <a:ea typeface="Calibri"/>
                <a:cs typeface="Calibri"/>
                <a:sym typeface="Calibri"/>
              </a:defRPr>
            </a:lvl3pPr>
            <a:lvl4pPr marL="1828800" marR="0" lvl="3" indent="-685800" algn="l" rtl="0">
              <a:lnSpc>
                <a:spcPct val="90000"/>
              </a:lnSpc>
              <a:spcBef>
                <a:spcPts val="2000"/>
              </a:spcBef>
              <a:spcAft>
                <a:spcPts val="0"/>
              </a:spcAft>
              <a:buClr>
                <a:schemeClr val="dk1"/>
              </a:buClr>
              <a:buSzPts val="7200"/>
              <a:buFont typeface="Arial"/>
              <a:buChar char="•"/>
              <a:defRPr sz="7200" b="0" i="0" u="none" strike="noStrike" cap="none">
                <a:solidFill>
                  <a:schemeClr val="dk1"/>
                </a:solidFill>
                <a:latin typeface="Calibri"/>
                <a:ea typeface="Calibri"/>
                <a:cs typeface="Calibri"/>
                <a:sym typeface="Calibri"/>
              </a:defRPr>
            </a:lvl4pPr>
            <a:lvl5pPr marL="2286000" marR="0" lvl="4" indent="-685800" algn="l" rtl="0">
              <a:lnSpc>
                <a:spcPct val="90000"/>
              </a:lnSpc>
              <a:spcBef>
                <a:spcPts val="2000"/>
              </a:spcBef>
              <a:spcAft>
                <a:spcPts val="0"/>
              </a:spcAft>
              <a:buClr>
                <a:schemeClr val="dk1"/>
              </a:buClr>
              <a:buSzPts val="7200"/>
              <a:buFont typeface="Arial"/>
              <a:buChar char="•"/>
              <a:defRPr sz="7200" b="0" i="0" u="none" strike="noStrike" cap="none">
                <a:solidFill>
                  <a:schemeClr val="dk1"/>
                </a:solidFill>
                <a:latin typeface="Calibri"/>
                <a:ea typeface="Calibri"/>
                <a:cs typeface="Calibri"/>
                <a:sym typeface="Calibri"/>
              </a:defRPr>
            </a:lvl5pPr>
            <a:lvl6pPr marL="2743200" marR="0" lvl="5" indent="-685800" algn="l" rtl="0">
              <a:lnSpc>
                <a:spcPct val="90000"/>
              </a:lnSpc>
              <a:spcBef>
                <a:spcPts val="2000"/>
              </a:spcBef>
              <a:spcAft>
                <a:spcPts val="0"/>
              </a:spcAft>
              <a:buClr>
                <a:schemeClr val="dk1"/>
              </a:buClr>
              <a:buSzPts val="7200"/>
              <a:buFont typeface="Arial"/>
              <a:buChar char="•"/>
              <a:defRPr sz="7200" b="0" i="0" u="none" strike="noStrike" cap="none">
                <a:solidFill>
                  <a:schemeClr val="dk1"/>
                </a:solidFill>
                <a:latin typeface="Calibri"/>
                <a:ea typeface="Calibri"/>
                <a:cs typeface="Calibri"/>
                <a:sym typeface="Calibri"/>
              </a:defRPr>
            </a:lvl6pPr>
            <a:lvl7pPr marL="3200400" marR="0" lvl="6" indent="-685800" algn="l" rtl="0">
              <a:lnSpc>
                <a:spcPct val="90000"/>
              </a:lnSpc>
              <a:spcBef>
                <a:spcPts val="2000"/>
              </a:spcBef>
              <a:spcAft>
                <a:spcPts val="0"/>
              </a:spcAft>
              <a:buClr>
                <a:schemeClr val="dk1"/>
              </a:buClr>
              <a:buSzPts val="7200"/>
              <a:buFont typeface="Arial"/>
              <a:buChar char="•"/>
              <a:defRPr sz="7200" b="0" i="0" u="none" strike="noStrike" cap="none">
                <a:solidFill>
                  <a:schemeClr val="dk1"/>
                </a:solidFill>
                <a:latin typeface="Calibri"/>
                <a:ea typeface="Calibri"/>
                <a:cs typeface="Calibri"/>
                <a:sym typeface="Calibri"/>
              </a:defRPr>
            </a:lvl7pPr>
            <a:lvl8pPr marL="3657600" marR="0" lvl="7" indent="-685800" algn="l" rtl="0">
              <a:lnSpc>
                <a:spcPct val="90000"/>
              </a:lnSpc>
              <a:spcBef>
                <a:spcPts val="2000"/>
              </a:spcBef>
              <a:spcAft>
                <a:spcPts val="0"/>
              </a:spcAft>
              <a:buClr>
                <a:schemeClr val="dk1"/>
              </a:buClr>
              <a:buSzPts val="7200"/>
              <a:buFont typeface="Arial"/>
              <a:buChar char="•"/>
              <a:defRPr sz="7200" b="0" i="0" u="none" strike="noStrike" cap="none">
                <a:solidFill>
                  <a:schemeClr val="dk1"/>
                </a:solidFill>
                <a:latin typeface="Calibri"/>
                <a:ea typeface="Calibri"/>
                <a:cs typeface="Calibri"/>
                <a:sym typeface="Calibri"/>
              </a:defRPr>
            </a:lvl8pPr>
            <a:lvl9pPr marL="4114800" marR="0" lvl="8" indent="-685800" algn="l" rtl="0">
              <a:lnSpc>
                <a:spcPct val="90000"/>
              </a:lnSpc>
              <a:spcBef>
                <a:spcPts val="2000"/>
              </a:spcBef>
              <a:spcAft>
                <a:spcPts val="0"/>
              </a:spcAft>
              <a:buClr>
                <a:schemeClr val="dk1"/>
              </a:buClr>
              <a:buSzPts val="7200"/>
              <a:buFont typeface="Arial"/>
              <a:buChar char="•"/>
              <a:defRPr sz="7200" b="0" i="0" u="none" strike="noStrike" cap="none">
                <a:solidFill>
                  <a:schemeClr val="dk1"/>
                </a:solidFill>
                <a:latin typeface="Calibri"/>
                <a:ea typeface="Calibri"/>
                <a:cs typeface="Calibri"/>
                <a:sym typeface="Calibri"/>
              </a:defRPr>
            </a:lvl9pPr>
          </a:lstStyle>
          <a:p>
            <a:endParaRPr/>
          </a:p>
        </p:txBody>
      </p:sp>
      <p:sp>
        <p:nvSpPr>
          <p:cNvPr id="8" name="Google Shape;8;p2"/>
          <p:cNvSpPr txBox="1">
            <a:spLocks noGrp="1"/>
          </p:cNvSpPr>
          <p:nvPr>
            <p:ph type="dt" idx="10"/>
          </p:nvPr>
        </p:nvSpPr>
        <p:spPr>
          <a:xfrm>
            <a:off x="2514600" y="25425406"/>
            <a:ext cx="8229600" cy="1460500"/>
          </a:xfrm>
          <a:prstGeom prst="rect">
            <a:avLst/>
          </a:prstGeom>
          <a:noFill/>
          <a:ln>
            <a:noFill/>
          </a:ln>
        </p:spPr>
        <p:txBody>
          <a:bodyPr spcFirstLastPara="1" wrap="square" lIns="91425" tIns="91425" rIns="91425" bIns="91425" anchor="ctr" anchorCtr="0">
            <a:noAutofit/>
          </a:bodyPr>
          <a:lstStyle>
            <a:lvl1pPr marR="0" lvl="0" algn="l" rtl="0">
              <a:lnSpc>
                <a:spcPct val="100000"/>
              </a:lnSpc>
              <a:spcBef>
                <a:spcPts val="0"/>
              </a:spcBef>
              <a:spcAft>
                <a:spcPts val="0"/>
              </a:spcAft>
              <a:buClr>
                <a:srgbClr val="888888"/>
              </a:buClr>
              <a:buSzPts val="4800"/>
              <a:buFont typeface="Calibri"/>
              <a:buNone/>
              <a:defRPr sz="4800" b="0" i="0" u="none" strike="noStrike" cap="none">
                <a:solidFill>
                  <a:srgbClr val="888888"/>
                </a:solidFill>
                <a:latin typeface="Calibri"/>
                <a:ea typeface="Calibri"/>
                <a:cs typeface="Calibri"/>
                <a:sym typeface="Calibri"/>
              </a:defRPr>
            </a:lvl1pPr>
            <a:lvl2pPr marR="0" lvl="1" algn="l" rtl="0">
              <a:lnSpc>
                <a:spcPct val="100000"/>
              </a:lnSpc>
              <a:spcBef>
                <a:spcPts val="0"/>
              </a:spcBef>
              <a:spcAft>
                <a:spcPts val="0"/>
              </a:spcAft>
              <a:buClr>
                <a:schemeClr val="dk1"/>
              </a:buClr>
              <a:buSzPts val="6048"/>
              <a:buFont typeface="Calibri"/>
              <a:buNone/>
              <a:defRPr sz="6048" b="0" i="0" u="none" strike="noStrike" cap="none">
                <a:solidFill>
                  <a:schemeClr val="dk1"/>
                </a:solidFill>
                <a:latin typeface="Calibri"/>
                <a:ea typeface="Calibri"/>
                <a:cs typeface="Calibri"/>
                <a:sym typeface="Calibri"/>
              </a:defRPr>
            </a:lvl2pPr>
            <a:lvl3pPr marR="0" lvl="2" algn="l" rtl="0">
              <a:lnSpc>
                <a:spcPct val="100000"/>
              </a:lnSpc>
              <a:spcBef>
                <a:spcPts val="0"/>
              </a:spcBef>
              <a:spcAft>
                <a:spcPts val="0"/>
              </a:spcAft>
              <a:buClr>
                <a:schemeClr val="dk1"/>
              </a:buClr>
              <a:buSzPts val="6048"/>
              <a:buFont typeface="Calibri"/>
              <a:buNone/>
              <a:defRPr sz="6048" b="0" i="0" u="none" strike="noStrike" cap="none">
                <a:solidFill>
                  <a:schemeClr val="dk1"/>
                </a:solidFill>
                <a:latin typeface="Calibri"/>
                <a:ea typeface="Calibri"/>
                <a:cs typeface="Calibri"/>
                <a:sym typeface="Calibri"/>
              </a:defRPr>
            </a:lvl3pPr>
            <a:lvl4pPr marR="0" lvl="3" algn="l" rtl="0">
              <a:lnSpc>
                <a:spcPct val="100000"/>
              </a:lnSpc>
              <a:spcBef>
                <a:spcPts val="0"/>
              </a:spcBef>
              <a:spcAft>
                <a:spcPts val="0"/>
              </a:spcAft>
              <a:buClr>
                <a:schemeClr val="dk1"/>
              </a:buClr>
              <a:buSzPts val="6048"/>
              <a:buFont typeface="Calibri"/>
              <a:buNone/>
              <a:defRPr sz="6048" b="0" i="0" u="none" strike="noStrike" cap="none">
                <a:solidFill>
                  <a:schemeClr val="dk1"/>
                </a:solidFill>
                <a:latin typeface="Calibri"/>
                <a:ea typeface="Calibri"/>
                <a:cs typeface="Calibri"/>
                <a:sym typeface="Calibri"/>
              </a:defRPr>
            </a:lvl4pPr>
            <a:lvl5pPr marR="0" lvl="4" algn="l" rtl="0">
              <a:lnSpc>
                <a:spcPct val="100000"/>
              </a:lnSpc>
              <a:spcBef>
                <a:spcPts val="0"/>
              </a:spcBef>
              <a:spcAft>
                <a:spcPts val="0"/>
              </a:spcAft>
              <a:buClr>
                <a:schemeClr val="dk1"/>
              </a:buClr>
              <a:buSzPts val="6048"/>
              <a:buFont typeface="Calibri"/>
              <a:buNone/>
              <a:defRPr sz="6048" b="0" i="0" u="none" strike="noStrike" cap="none">
                <a:solidFill>
                  <a:schemeClr val="dk1"/>
                </a:solidFill>
                <a:latin typeface="Calibri"/>
                <a:ea typeface="Calibri"/>
                <a:cs typeface="Calibri"/>
                <a:sym typeface="Calibri"/>
              </a:defRPr>
            </a:lvl5pPr>
            <a:lvl6pPr marR="0" lvl="5" algn="l" rtl="0">
              <a:lnSpc>
                <a:spcPct val="100000"/>
              </a:lnSpc>
              <a:spcBef>
                <a:spcPts val="0"/>
              </a:spcBef>
              <a:spcAft>
                <a:spcPts val="0"/>
              </a:spcAft>
              <a:buClr>
                <a:schemeClr val="dk1"/>
              </a:buClr>
              <a:buSzPts val="6048"/>
              <a:buFont typeface="Calibri"/>
              <a:buNone/>
              <a:defRPr sz="6048" b="0" i="0" u="none" strike="noStrike" cap="none">
                <a:solidFill>
                  <a:schemeClr val="dk1"/>
                </a:solidFill>
                <a:latin typeface="Calibri"/>
                <a:ea typeface="Calibri"/>
                <a:cs typeface="Calibri"/>
                <a:sym typeface="Calibri"/>
              </a:defRPr>
            </a:lvl6pPr>
            <a:lvl7pPr marR="0" lvl="6" algn="l" rtl="0">
              <a:lnSpc>
                <a:spcPct val="100000"/>
              </a:lnSpc>
              <a:spcBef>
                <a:spcPts val="0"/>
              </a:spcBef>
              <a:spcAft>
                <a:spcPts val="0"/>
              </a:spcAft>
              <a:buClr>
                <a:schemeClr val="dk1"/>
              </a:buClr>
              <a:buSzPts val="6048"/>
              <a:buFont typeface="Calibri"/>
              <a:buNone/>
              <a:defRPr sz="6048" b="0" i="0" u="none" strike="noStrike" cap="none">
                <a:solidFill>
                  <a:schemeClr val="dk1"/>
                </a:solidFill>
                <a:latin typeface="Calibri"/>
                <a:ea typeface="Calibri"/>
                <a:cs typeface="Calibri"/>
                <a:sym typeface="Calibri"/>
              </a:defRPr>
            </a:lvl7pPr>
            <a:lvl8pPr marR="0" lvl="7" algn="l" rtl="0">
              <a:lnSpc>
                <a:spcPct val="100000"/>
              </a:lnSpc>
              <a:spcBef>
                <a:spcPts val="0"/>
              </a:spcBef>
              <a:spcAft>
                <a:spcPts val="0"/>
              </a:spcAft>
              <a:buClr>
                <a:schemeClr val="dk1"/>
              </a:buClr>
              <a:buSzPts val="6048"/>
              <a:buFont typeface="Calibri"/>
              <a:buNone/>
              <a:defRPr sz="6048" b="0" i="0" u="none" strike="noStrike" cap="none">
                <a:solidFill>
                  <a:schemeClr val="dk1"/>
                </a:solidFill>
                <a:latin typeface="Calibri"/>
                <a:ea typeface="Calibri"/>
                <a:cs typeface="Calibri"/>
                <a:sym typeface="Calibri"/>
              </a:defRPr>
            </a:lvl8pPr>
            <a:lvl9pPr marR="0" lvl="8" algn="l" rtl="0">
              <a:lnSpc>
                <a:spcPct val="100000"/>
              </a:lnSpc>
              <a:spcBef>
                <a:spcPts val="0"/>
              </a:spcBef>
              <a:spcAft>
                <a:spcPts val="0"/>
              </a:spcAft>
              <a:buClr>
                <a:schemeClr val="dk1"/>
              </a:buClr>
              <a:buSzPts val="6048"/>
              <a:buFont typeface="Calibri"/>
              <a:buNone/>
              <a:defRPr sz="6048" b="0" i="0" u="none" strike="noStrike" cap="none">
                <a:solidFill>
                  <a:schemeClr val="dk1"/>
                </a:solidFill>
                <a:latin typeface="Calibri"/>
                <a:ea typeface="Calibri"/>
                <a:cs typeface="Calibri"/>
                <a:sym typeface="Calibri"/>
              </a:defRPr>
            </a:lvl9pPr>
          </a:lstStyle>
          <a:p>
            <a:endParaRPr/>
          </a:p>
        </p:txBody>
      </p:sp>
      <p:sp>
        <p:nvSpPr>
          <p:cNvPr id="9" name="Google Shape;9;p2"/>
          <p:cNvSpPr txBox="1">
            <a:spLocks noGrp="1"/>
          </p:cNvSpPr>
          <p:nvPr>
            <p:ph type="ftr" idx="11"/>
          </p:nvPr>
        </p:nvSpPr>
        <p:spPr>
          <a:xfrm>
            <a:off x="12115800" y="25425406"/>
            <a:ext cx="12344400" cy="1460500"/>
          </a:xfrm>
          <a:prstGeom prst="rect">
            <a:avLst/>
          </a:prstGeom>
          <a:noFill/>
          <a:ln>
            <a:noFill/>
          </a:ln>
        </p:spPr>
        <p:txBody>
          <a:bodyPr spcFirstLastPara="1" wrap="square" lIns="91425" tIns="91425" rIns="91425" bIns="91425" anchor="ctr" anchorCtr="0">
            <a:noAutofit/>
          </a:bodyPr>
          <a:lstStyle>
            <a:lvl1pPr marR="0" lvl="0" algn="ctr" rtl="0">
              <a:lnSpc>
                <a:spcPct val="100000"/>
              </a:lnSpc>
              <a:spcBef>
                <a:spcPts val="0"/>
              </a:spcBef>
              <a:spcAft>
                <a:spcPts val="0"/>
              </a:spcAft>
              <a:buClr>
                <a:srgbClr val="888888"/>
              </a:buClr>
              <a:buSzPts val="4800"/>
              <a:buFont typeface="Calibri"/>
              <a:buNone/>
              <a:defRPr sz="4800" b="0" i="0" u="none" strike="noStrike" cap="none">
                <a:solidFill>
                  <a:srgbClr val="888888"/>
                </a:solidFill>
                <a:latin typeface="Calibri"/>
                <a:ea typeface="Calibri"/>
                <a:cs typeface="Calibri"/>
                <a:sym typeface="Calibri"/>
              </a:defRPr>
            </a:lvl1pPr>
            <a:lvl2pPr marR="0" lvl="1" algn="l" rtl="0">
              <a:lnSpc>
                <a:spcPct val="100000"/>
              </a:lnSpc>
              <a:spcBef>
                <a:spcPts val="0"/>
              </a:spcBef>
              <a:spcAft>
                <a:spcPts val="0"/>
              </a:spcAft>
              <a:buClr>
                <a:schemeClr val="dk1"/>
              </a:buClr>
              <a:buSzPts val="6048"/>
              <a:buFont typeface="Calibri"/>
              <a:buNone/>
              <a:defRPr sz="6048" b="0" i="0" u="none" strike="noStrike" cap="none">
                <a:solidFill>
                  <a:schemeClr val="dk1"/>
                </a:solidFill>
                <a:latin typeface="Calibri"/>
                <a:ea typeface="Calibri"/>
                <a:cs typeface="Calibri"/>
                <a:sym typeface="Calibri"/>
              </a:defRPr>
            </a:lvl2pPr>
            <a:lvl3pPr marR="0" lvl="2" algn="l" rtl="0">
              <a:lnSpc>
                <a:spcPct val="100000"/>
              </a:lnSpc>
              <a:spcBef>
                <a:spcPts val="0"/>
              </a:spcBef>
              <a:spcAft>
                <a:spcPts val="0"/>
              </a:spcAft>
              <a:buClr>
                <a:schemeClr val="dk1"/>
              </a:buClr>
              <a:buSzPts val="6048"/>
              <a:buFont typeface="Calibri"/>
              <a:buNone/>
              <a:defRPr sz="6048" b="0" i="0" u="none" strike="noStrike" cap="none">
                <a:solidFill>
                  <a:schemeClr val="dk1"/>
                </a:solidFill>
                <a:latin typeface="Calibri"/>
                <a:ea typeface="Calibri"/>
                <a:cs typeface="Calibri"/>
                <a:sym typeface="Calibri"/>
              </a:defRPr>
            </a:lvl3pPr>
            <a:lvl4pPr marR="0" lvl="3" algn="l" rtl="0">
              <a:lnSpc>
                <a:spcPct val="100000"/>
              </a:lnSpc>
              <a:spcBef>
                <a:spcPts val="0"/>
              </a:spcBef>
              <a:spcAft>
                <a:spcPts val="0"/>
              </a:spcAft>
              <a:buClr>
                <a:schemeClr val="dk1"/>
              </a:buClr>
              <a:buSzPts val="6048"/>
              <a:buFont typeface="Calibri"/>
              <a:buNone/>
              <a:defRPr sz="6048" b="0" i="0" u="none" strike="noStrike" cap="none">
                <a:solidFill>
                  <a:schemeClr val="dk1"/>
                </a:solidFill>
                <a:latin typeface="Calibri"/>
                <a:ea typeface="Calibri"/>
                <a:cs typeface="Calibri"/>
                <a:sym typeface="Calibri"/>
              </a:defRPr>
            </a:lvl4pPr>
            <a:lvl5pPr marR="0" lvl="4" algn="l" rtl="0">
              <a:lnSpc>
                <a:spcPct val="100000"/>
              </a:lnSpc>
              <a:spcBef>
                <a:spcPts val="0"/>
              </a:spcBef>
              <a:spcAft>
                <a:spcPts val="0"/>
              </a:spcAft>
              <a:buClr>
                <a:schemeClr val="dk1"/>
              </a:buClr>
              <a:buSzPts val="6048"/>
              <a:buFont typeface="Calibri"/>
              <a:buNone/>
              <a:defRPr sz="6048" b="0" i="0" u="none" strike="noStrike" cap="none">
                <a:solidFill>
                  <a:schemeClr val="dk1"/>
                </a:solidFill>
                <a:latin typeface="Calibri"/>
                <a:ea typeface="Calibri"/>
                <a:cs typeface="Calibri"/>
                <a:sym typeface="Calibri"/>
              </a:defRPr>
            </a:lvl5pPr>
            <a:lvl6pPr marR="0" lvl="5" algn="l" rtl="0">
              <a:lnSpc>
                <a:spcPct val="100000"/>
              </a:lnSpc>
              <a:spcBef>
                <a:spcPts val="0"/>
              </a:spcBef>
              <a:spcAft>
                <a:spcPts val="0"/>
              </a:spcAft>
              <a:buClr>
                <a:schemeClr val="dk1"/>
              </a:buClr>
              <a:buSzPts val="6048"/>
              <a:buFont typeface="Calibri"/>
              <a:buNone/>
              <a:defRPr sz="6048" b="0" i="0" u="none" strike="noStrike" cap="none">
                <a:solidFill>
                  <a:schemeClr val="dk1"/>
                </a:solidFill>
                <a:latin typeface="Calibri"/>
                <a:ea typeface="Calibri"/>
                <a:cs typeface="Calibri"/>
                <a:sym typeface="Calibri"/>
              </a:defRPr>
            </a:lvl6pPr>
            <a:lvl7pPr marR="0" lvl="6" algn="l" rtl="0">
              <a:lnSpc>
                <a:spcPct val="100000"/>
              </a:lnSpc>
              <a:spcBef>
                <a:spcPts val="0"/>
              </a:spcBef>
              <a:spcAft>
                <a:spcPts val="0"/>
              </a:spcAft>
              <a:buClr>
                <a:schemeClr val="dk1"/>
              </a:buClr>
              <a:buSzPts val="6048"/>
              <a:buFont typeface="Calibri"/>
              <a:buNone/>
              <a:defRPr sz="6048" b="0" i="0" u="none" strike="noStrike" cap="none">
                <a:solidFill>
                  <a:schemeClr val="dk1"/>
                </a:solidFill>
                <a:latin typeface="Calibri"/>
                <a:ea typeface="Calibri"/>
                <a:cs typeface="Calibri"/>
                <a:sym typeface="Calibri"/>
              </a:defRPr>
            </a:lvl7pPr>
            <a:lvl8pPr marR="0" lvl="7" algn="l" rtl="0">
              <a:lnSpc>
                <a:spcPct val="100000"/>
              </a:lnSpc>
              <a:spcBef>
                <a:spcPts val="0"/>
              </a:spcBef>
              <a:spcAft>
                <a:spcPts val="0"/>
              </a:spcAft>
              <a:buClr>
                <a:schemeClr val="dk1"/>
              </a:buClr>
              <a:buSzPts val="6048"/>
              <a:buFont typeface="Calibri"/>
              <a:buNone/>
              <a:defRPr sz="6048" b="0" i="0" u="none" strike="noStrike" cap="none">
                <a:solidFill>
                  <a:schemeClr val="dk1"/>
                </a:solidFill>
                <a:latin typeface="Calibri"/>
                <a:ea typeface="Calibri"/>
                <a:cs typeface="Calibri"/>
                <a:sym typeface="Calibri"/>
              </a:defRPr>
            </a:lvl8pPr>
            <a:lvl9pPr marR="0" lvl="8" algn="l" rtl="0">
              <a:lnSpc>
                <a:spcPct val="100000"/>
              </a:lnSpc>
              <a:spcBef>
                <a:spcPts val="0"/>
              </a:spcBef>
              <a:spcAft>
                <a:spcPts val="0"/>
              </a:spcAft>
              <a:buClr>
                <a:schemeClr val="dk1"/>
              </a:buClr>
              <a:buSzPts val="6048"/>
              <a:buFont typeface="Calibri"/>
              <a:buNone/>
              <a:defRPr sz="6048" b="0" i="0" u="none" strike="noStrike" cap="none">
                <a:solidFill>
                  <a:schemeClr val="dk1"/>
                </a:solidFill>
                <a:latin typeface="Calibri"/>
                <a:ea typeface="Calibri"/>
                <a:cs typeface="Calibri"/>
                <a:sym typeface="Calibri"/>
              </a:defRPr>
            </a:lvl9pPr>
          </a:lstStyle>
          <a:p>
            <a:endParaRPr/>
          </a:p>
        </p:txBody>
      </p:sp>
      <p:sp>
        <p:nvSpPr>
          <p:cNvPr id="10" name="Google Shape;10;p2"/>
          <p:cNvSpPr txBox="1">
            <a:spLocks noGrp="1"/>
          </p:cNvSpPr>
          <p:nvPr>
            <p:ph type="sldNum" idx="12"/>
          </p:nvPr>
        </p:nvSpPr>
        <p:spPr>
          <a:xfrm>
            <a:off x="25831800" y="25425406"/>
            <a:ext cx="8229600" cy="1460500"/>
          </a:xfrm>
          <a:prstGeom prst="rect">
            <a:avLst/>
          </a:prstGeom>
          <a:noFill/>
          <a:ln>
            <a:noFill/>
          </a:ln>
        </p:spPr>
        <p:txBody>
          <a:bodyPr spcFirstLastPara="1" wrap="square" lIns="91425" tIns="45700" rIns="91425" bIns="45700" anchor="ctr" anchorCtr="0">
            <a:noAutofit/>
          </a:bodyPr>
          <a:lstStyle>
            <a:lvl1pPr marL="0" marR="0" lvl="0" indent="0" algn="r" rtl="0">
              <a:lnSpc>
                <a:spcPct val="100000"/>
              </a:lnSpc>
              <a:spcBef>
                <a:spcPts val="0"/>
              </a:spcBef>
              <a:spcAft>
                <a:spcPts val="0"/>
              </a:spcAft>
              <a:buClr>
                <a:srgbClr val="888888"/>
              </a:buClr>
              <a:buSzPts val="1200"/>
              <a:buFont typeface="Calibri"/>
              <a:buNone/>
              <a:defRPr sz="4800" b="0" i="0" u="none" strike="noStrike" cap="none">
                <a:solidFill>
                  <a:srgbClr val="888888"/>
                </a:solidFill>
                <a:latin typeface="Calibri"/>
                <a:ea typeface="Calibri"/>
                <a:cs typeface="Calibri"/>
                <a:sym typeface="Calibri"/>
              </a:defRPr>
            </a:lvl1pPr>
            <a:lvl2pPr marL="0" marR="0" lvl="1" indent="0" algn="r" rtl="0">
              <a:lnSpc>
                <a:spcPct val="100000"/>
              </a:lnSpc>
              <a:spcBef>
                <a:spcPts val="0"/>
              </a:spcBef>
              <a:spcAft>
                <a:spcPts val="0"/>
              </a:spcAft>
              <a:buClr>
                <a:srgbClr val="888888"/>
              </a:buClr>
              <a:buSzPts val="1200"/>
              <a:buFont typeface="Calibri"/>
              <a:buNone/>
              <a:defRPr sz="4800" b="0" i="0" u="none" strike="noStrike" cap="none">
                <a:solidFill>
                  <a:srgbClr val="888888"/>
                </a:solidFill>
                <a:latin typeface="Calibri"/>
                <a:ea typeface="Calibri"/>
                <a:cs typeface="Calibri"/>
                <a:sym typeface="Calibri"/>
              </a:defRPr>
            </a:lvl2pPr>
            <a:lvl3pPr marL="0" marR="0" lvl="2" indent="0" algn="r" rtl="0">
              <a:lnSpc>
                <a:spcPct val="100000"/>
              </a:lnSpc>
              <a:spcBef>
                <a:spcPts val="0"/>
              </a:spcBef>
              <a:spcAft>
                <a:spcPts val="0"/>
              </a:spcAft>
              <a:buClr>
                <a:srgbClr val="888888"/>
              </a:buClr>
              <a:buSzPts val="1200"/>
              <a:buFont typeface="Calibri"/>
              <a:buNone/>
              <a:defRPr sz="4800" b="0" i="0" u="none" strike="noStrike" cap="none">
                <a:solidFill>
                  <a:srgbClr val="888888"/>
                </a:solidFill>
                <a:latin typeface="Calibri"/>
                <a:ea typeface="Calibri"/>
                <a:cs typeface="Calibri"/>
                <a:sym typeface="Calibri"/>
              </a:defRPr>
            </a:lvl3pPr>
            <a:lvl4pPr marL="0" marR="0" lvl="3" indent="0" algn="r" rtl="0">
              <a:lnSpc>
                <a:spcPct val="100000"/>
              </a:lnSpc>
              <a:spcBef>
                <a:spcPts val="0"/>
              </a:spcBef>
              <a:spcAft>
                <a:spcPts val="0"/>
              </a:spcAft>
              <a:buClr>
                <a:srgbClr val="888888"/>
              </a:buClr>
              <a:buSzPts val="1200"/>
              <a:buFont typeface="Calibri"/>
              <a:buNone/>
              <a:defRPr sz="4800" b="0" i="0" u="none" strike="noStrike" cap="none">
                <a:solidFill>
                  <a:srgbClr val="888888"/>
                </a:solidFill>
                <a:latin typeface="Calibri"/>
                <a:ea typeface="Calibri"/>
                <a:cs typeface="Calibri"/>
                <a:sym typeface="Calibri"/>
              </a:defRPr>
            </a:lvl4pPr>
            <a:lvl5pPr marL="0" marR="0" lvl="4" indent="0" algn="r" rtl="0">
              <a:lnSpc>
                <a:spcPct val="100000"/>
              </a:lnSpc>
              <a:spcBef>
                <a:spcPts val="0"/>
              </a:spcBef>
              <a:spcAft>
                <a:spcPts val="0"/>
              </a:spcAft>
              <a:buClr>
                <a:srgbClr val="888888"/>
              </a:buClr>
              <a:buSzPts val="1200"/>
              <a:buFont typeface="Calibri"/>
              <a:buNone/>
              <a:defRPr sz="4800" b="0" i="0" u="none" strike="noStrike" cap="none">
                <a:solidFill>
                  <a:srgbClr val="888888"/>
                </a:solidFill>
                <a:latin typeface="Calibri"/>
                <a:ea typeface="Calibri"/>
                <a:cs typeface="Calibri"/>
                <a:sym typeface="Calibri"/>
              </a:defRPr>
            </a:lvl5pPr>
            <a:lvl6pPr marL="0" marR="0" lvl="5" indent="0" algn="r" rtl="0">
              <a:lnSpc>
                <a:spcPct val="100000"/>
              </a:lnSpc>
              <a:spcBef>
                <a:spcPts val="0"/>
              </a:spcBef>
              <a:spcAft>
                <a:spcPts val="0"/>
              </a:spcAft>
              <a:buClr>
                <a:srgbClr val="888888"/>
              </a:buClr>
              <a:buSzPts val="1200"/>
              <a:buFont typeface="Calibri"/>
              <a:buNone/>
              <a:defRPr sz="4800" b="0" i="0" u="none" strike="noStrike" cap="none">
                <a:solidFill>
                  <a:srgbClr val="888888"/>
                </a:solidFill>
                <a:latin typeface="Calibri"/>
                <a:ea typeface="Calibri"/>
                <a:cs typeface="Calibri"/>
                <a:sym typeface="Calibri"/>
              </a:defRPr>
            </a:lvl6pPr>
            <a:lvl7pPr marL="0" marR="0" lvl="6" indent="0" algn="r" rtl="0">
              <a:lnSpc>
                <a:spcPct val="100000"/>
              </a:lnSpc>
              <a:spcBef>
                <a:spcPts val="0"/>
              </a:spcBef>
              <a:spcAft>
                <a:spcPts val="0"/>
              </a:spcAft>
              <a:buClr>
                <a:srgbClr val="888888"/>
              </a:buClr>
              <a:buSzPts val="1200"/>
              <a:buFont typeface="Calibri"/>
              <a:buNone/>
              <a:defRPr sz="4800" b="0" i="0" u="none" strike="noStrike" cap="none">
                <a:solidFill>
                  <a:srgbClr val="888888"/>
                </a:solidFill>
                <a:latin typeface="Calibri"/>
                <a:ea typeface="Calibri"/>
                <a:cs typeface="Calibri"/>
                <a:sym typeface="Calibri"/>
              </a:defRPr>
            </a:lvl7pPr>
            <a:lvl8pPr marL="0" marR="0" lvl="7" indent="0" algn="r" rtl="0">
              <a:lnSpc>
                <a:spcPct val="100000"/>
              </a:lnSpc>
              <a:spcBef>
                <a:spcPts val="0"/>
              </a:spcBef>
              <a:spcAft>
                <a:spcPts val="0"/>
              </a:spcAft>
              <a:buClr>
                <a:srgbClr val="888888"/>
              </a:buClr>
              <a:buSzPts val="1200"/>
              <a:buFont typeface="Calibri"/>
              <a:buNone/>
              <a:defRPr sz="4800" b="0" i="0" u="none" strike="noStrike" cap="none">
                <a:solidFill>
                  <a:srgbClr val="888888"/>
                </a:solidFill>
                <a:latin typeface="Calibri"/>
                <a:ea typeface="Calibri"/>
                <a:cs typeface="Calibri"/>
                <a:sym typeface="Calibri"/>
              </a:defRPr>
            </a:lvl8pPr>
            <a:lvl9pPr marL="0" marR="0" lvl="8" indent="0" algn="r" rtl="0">
              <a:lnSpc>
                <a:spcPct val="100000"/>
              </a:lnSpc>
              <a:spcBef>
                <a:spcPts val="0"/>
              </a:spcBef>
              <a:spcAft>
                <a:spcPts val="0"/>
              </a:spcAft>
              <a:buClr>
                <a:srgbClr val="888888"/>
              </a:buClr>
              <a:buSzPts val="1200"/>
              <a:buFont typeface="Calibri"/>
              <a:buNone/>
              <a:defRPr sz="48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 bg1="lt1" tx1="dk1" bg2="dk2" tx2="lt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8" Type="http://schemas.microsoft.com/office/2007/relationships/diagramDrawing" Target="../diagrams/drawing1.xml"/><Relationship Id="rId3" Type="http://schemas.openxmlformats.org/officeDocument/2006/relationships/image" Target="../media/image1.png"/><Relationship Id="rId7" Type="http://schemas.openxmlformats.org/officeDocument/2006/relationships/diagramColors" Target="../diagrams/colors1.xml"/><Relationship Id="rId2" Type="http://schemas.openxmlformats.org/officeDocument/2006/relationships/notesSlide" Target="../notesSlides/notesSlide1.xml"/><Relationship Id="rId1" Type="http://schemas.openxmlformats.org/officeDocument/2006/relationships/slideLayout" Target="../slideLayouts/slideLayout1.xml"/><Relationship Id="rId6" Type="http://schemas.openxmlformats.org/officeDocument/2006/relationships/diagramQuickStyle" Target="../diagrams/quickStyle1.xml"/><Relationship Id="rId5" Type="http://schemas.openxmlformats.org/officeDocument/2006/relationships/diagramLayout" Target="../diagrams/layout1.xml"/><Relationship Id="rId10" Type="http://schemas.openxmlformats.org/officeDocument/2006/relationships/image" Target="../media/image3.png"/><Relationship Id="rId4" Type="http://schemas.openxmlformats.org/officeDocument/2006/relationships/diagramData" Target="../diagrams/data1.xml"/><Relationship Id="rId9" Type="http://schemas.openxmlformats.org/officeDocument/2006/relationships/image" Target="../media/image2.jp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77"/>
        <p:cNvGrpSpPr/>
        <p:nvPr/>
      </p:nvGrpSpPr>
      <p:grpSpPr>
        <a:xfrm>
          <a:off x="0" y="0"/>
          <a:ext cx="0" cy="0"/>
          <a:chOff x="0" y="0"/>
          <a:chExt cx="0" cy="0"/>
        </a:xfrm>
      </p:grpSpPr>
      <p:sp>
        <p:nvSpPr>
          <p:cNvPr id="78" name="Google Shape;78;p1"/>
          <p:cNvSpPr/>
          <p:nvPr/>
        </p:nvSpPr>
        <p:spPr>
          <a:xfrm>
            <a:off x="0" y="1"/>
            <a:ext cx="36576001" cy="4702138"/>
          </a:xfrm>
          <a:prstGeom prst="rect">
            <a:avLst/>
          </a:prstGeom>
          <a:solidFill>
            <a:srgbClr val="0A1152"/>
          </a:solidFill>
          <a:ln w="12700" cap="flat" cmpd="sng">
            <a:solidFill>
              <a:srgbClr val="42719B"/>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6048"/>
              <a:buFont typeface="Arial"/>
              <a:buNone/>
            </a:pPr>
            <a:endParaRPr sz="6048" b="0" i="0" u="none" strike="noStrike" cap="none">
              <a:solidFill>
                <a:schemeClr val="lt1"/>
              </a:solidFill>
              <a:latin typeface="Calibri"/>
              <a:ea typeface="Calibri"/>
              <a:cs typeface="Calibri"/>
              <a:sym typeface="Calibri"/>
            </a:endParaRPr>
          </a:p>
        </p:txBody>
      </p:sp>
      <p:sp>
        <p:nvSpPr>
          <p:cNvPr id="80" name="Google Shape;80;p1"/>
          <p:cNvSpPr txBox="1"/>
          <p:nvPr/>
        </p:nvSpPr>
        <p:spPr>
          <a:xfrm>
            <a:off x="4452731" y="241071"/>
            <a:ext cx="27670538" cy="2554545"/>
          </a:xfrm>
          <a:prstGeom prst="rect">
            <a:avLst/>
          </a:prstGeom>
          <a:noFill/>
          <a:ln>
            <a:noFill/>
          </a:ln>
        </p:spPr>
        <p:txBody>
          <a:bodyPr spcFirstLastPara="1" wrap="square" lIns="91425" tIns="45700" rIns="91425" bIns="45700" anchor="t" anchorCtr="0">
            <a:noAutofit/>
          </a:bodyPr>
          <a:lstStyle/>
          <a:p>
            <a:pPr marL="0" marR="0" lvl="0" indent="0" algn="ctr" rtl="0">
              <a:lnSpc>
                <a:spcPct val="100000"/>
              </a:lnSpc>
              <a:spcBef>
                <a:spcPts val="0"/>
              </a:spcBef>
              <a:spcAft>
                <a:spcPts val="0"/>
              </a:spcAft>
              <a:buClr>
                <a:srgbClr val="FFC000"/>
              </a:buClr>
              <a:buSzPts val="2000"/>
              <a:buFont typeface="Calibri"/>
              <a:buNone/>
            </a:pPr>
            <a:r>
              <a:rPr lang="en-US" sz="8000" b="1" dirty="0">
                <a:solidFill>
                  <a:srgbClr val="FFC000"/>
                </a:solidFill>
                <a:latin typeface="Calibri"/>
                <a:ea typeface="Calibri"/>
                <a:cs typeface="Calibri"/>
                <a:sym typeface="Calibri"/>
              </a:rPr>
              <a:t>My Life My Story: A Narrative Medicine Pilot at the Ann Arbor Veteran’s Association</a:t>
            </a:r>
          </a:p>
          <a:p>
            <a:pPr marL="0" marR="0" lvl="0" indent="0" algn="ctr" rtl="0">
              <a:lnSpc>
                <a:spcPct val="100000"/>
              </a:lnSpc>
              <a:spcBef>
                <a:spcPts val="0"/>
              </a:spcBef>
              <a:spcAft>
                <a:spcPts val="0"/>
              </a:spcAft>
              <a:buClr>
                <a:srgbClr val="FFC000"/>
              </a:buClr>
              <a:buSzPts val="2000"/>
              <a:buFont typeface="Calibri"/>
              <a:buNone/>
            </a:pPr>
            <a:r>
              <a:rPr lang="en-US" sz="8000" b="1" dirty="0">
                <a:solidFill>
                  <a:srgbClr val="FFC000"/>
                </a:solidFill>
                <a:latin typeface="Calibri"/>
                <a:ea typeface="Calibri"/>
                <a:cs typeface="Calibri"/>
                <a:sym typeface="Calibri"/>
              </a:rPr>
              <a:t>LaVana Greene </a:t>
            </a:r>
            <a:endParaRPr dirty="0"/>
          </a:p>
        </p:txBody>
      </p:sp>
      <p:pic>
        <p:nvPicPr>
          <p:cNvPr id="82" name="Google Shape;82;p1"/>
          <p:cNvPicPr preferRelativeResize="0"/>
          <p:nvPr/>
        </p:nvPicPr>
        <p:blipFill rotWithShape="1">
          <a:blip r:embed="rId3">
            <a:alphaModFix/>
          </a:blip>
          <a:srcRect/>
          <a:stretch/>
        </p:blipFill>
        <p:spPr>
          <a:xfrm>
            <a:off x="1770210" y="1011862"/>
            <a:ext cx="3592467" cy="2582697"/>
          </a:xfrm>
          <a:prstGeom prst="rect">
            <a:avLst/>
          </a:prstGeom>
          <a:noFill/>
          <a:ln>
            <a:noFill/>
          </a:ln>
        </p:spPr>
      </p:pic>
      <p:pic>
        <p:nvPicPr>
          <p:cNvPr id="83" name="Google Shape;83;p1"/>
          <p:cNvPicPr preferRelativeResize="0"/>
          <p:nvPr/>
        </p:nvPicPr>
        <p:blipFill rotWithShape="1">
          <a:blip r:embed="rId3">
            <a:alphaModFix/>
          </a:blip>
          <a:srcRect/>
          <a:stretch/>
        </p:blipFill>
        <p:spPr>
          <a:xfrm>
            <a:off x="32154138" y="977540"/>
            <a:ext cx="3592467" cy="2582697"/>
          </a:xfrm>
          <a:prstGeom prst="rect">
            <a:avLst/>
          </a:prstGeom>
          <a:noFill/>
          <a:ln>
            <a:noFill/>
          </a:ln>
        </p:spPr>
      </p:pic>
      <p:grpSp>
        <p:nvGrpSpPr>
          <p:cNvPr id="91" name="Google Shape;91;p1"/>
          <p:cNvGrpSpPr/>
          <p:nvPr/>
        </p:nvGrpSpPr>
        <p:grpSpPr>
          <a:xfrm>
            <a:off x="336874" y="10995282"/>
            <a:ext cx="11647462" cy="2603911"/>
            <a:chOff x="289623" y="8951595"/>
            <a:chExt cx="11647462" cy="2750553"/>
          </a:xfrm>
        </p:grpSpPr>
        <p:sp>
          <p:nvSpPr>
            <p:cNvPr id="92" name="Google Shape;92;p1"/>
            <p:cNvSpPr txBox="1"/>
            <p:nvPr/>
          </p:nvSpPr>
          <p:spPr>
            <a:xfrm>
              <a:off x="338785" y="8951595"/>
              <a:ext cx="11598300" cy="1081802"/>
            </a:xfrm>
            <a:prstGeom prst="rect">
              <a:avLst/>
            </a:prstGeom>
            <a:solidFill>
              <a:srgbClr val="0A1152"/>
            </a:solidFill>
            <a:ln>
              <a:noFill/>
            </a:ln>
          </p:spPr>
          <p:txBody>
            <a:bodyPr spcFirstLastPara="1" wrap="square" lIns="91425" tIns="45700" rIns="91425" bIns="45700" anchor="t" anchorCtr="0">
              <a:noAutofit/>
            </a:bodyPr>
            <a:lstStyle/>
            <a:p>
              <a:pPr marL="0" marR="0" lvl="0" indent="0" algn="ctr" rtl="0">
                <a:lnSpc>
                  <a:spcPct val="100000"/>
                </a:lnSpc>
                <a:spcBef>
                  <a:spcPts val="0"/>
                </a:spcBef>
                <a:spcAft>
                  <a:spcPts val="0"/>
                </a:spcAft>
                <a:buClr>
                  <a:srgbClr val="FFC000"/>
                </a:buClr>
                <a:buSzPts val="1512"/>
                <a:buFont typeface="Calibri"/>
                <a:buNone/>
              </a:pPr>
              <a:r>
                <a:rPr lang="en-US" sz="6048">
                  <a:solidFill>
                    <a:srgbClr val="FFC000"/>
                  </a:solidFill>
                  <a:latin typeface="Calibri"/>
                  <a:ea typeface="Calibri"/>
                  <a:cs typeface="Calibri"/>
                  <a:sym typeface="Calibri"/>
                </a:rPr>
                <a:t>Disclosure</a:t>
              </a:r>
              <a:endParaRPr/>
            </a:p>
          </p:txBody>
        </p:sp>
        <p:sp>
          <p:nvSpPr>
            <p:cNvPr id="93" name="Google Shape;93;p1"/>
            <p:cNvSpPr txBox="1"/>
            <p:nvPr/>
          </p:nvSpPr>
          <p:spPr>
            <a:xfrm>
              <a:off x="289623" y="10406150"/>
              <a:ext cx="11337600" cy="1295998"/>
            </a:xfrm>
            <a:prstGeom prst="rect">
              <a:avLst/>
            </a:prstGeom>
            <a:noFill/>
            <a:ln>
              <a:noFill/>
            </a:ln>
          </p:spPr>
          <p:txBody>
            <a:bodyPr spcFirstLastPara="1" wrap="square" lIns="91425" tIns="91425" rIns="91425" bIns="91425" anchor="t" anchorCtr="0">
              <a:noAutofit/>
            </a:bodyPr>
            <a:lstStyle/>
            <a:p>
              <a:pPr marL="571500" lvl="0" indent="-571500" algn="l" rtl="0">
                <a:spcBef>
                  <a:spcPts val="0"/>
                </a:spcBef>
                <a:spcAft>
                  <a:spcPts val="0"/>
                </a:spcAft>
                <a:buSzPts val="4800"/>
                <a:buFont typeface="Arial" panose="020B0604020202020204" pitchFamily="34" charset="0"/>
                <a:buChar char="•"/>
              </a:pPr>
              <a:r>
                <a:rPr lang="en-US" sz="3600" dirty="0">
                  <a:latin typeface="Calibri"/>
                  <a:ea typeface="Calibri"/>
                  <a:cs typeface="Calibri"/>
                  <a:sym typeface="Calibri"/>
                </a:rPr>
                <a:t>None</a:t>
              </a:r>
              <a:endParaRPr sz="3600" dirty="0">
                <a:latin typeface="Calibri"/>
                <a:ea typeface="Calibri"/>
                <a:cs typeface="Calibri"/>
                <a:sym typeface="Calibri"/>
              </a:endParaRPr>
            </a:p>
          </p:txBody>
        </p:sp>
      </p:grpSp>
      <p:grpSp>
        <p:nvGrpSpPr>
          <p:cNvPr id="14" name="Group 13">
            <a:extLst>
              <a:ext uri="{FF2B5EF4-FFF2-40B4-BE49-F238E27FC236}">
                <a16:creationId xmlns:a16="http://schemas.microsoft.com/office/drawing/2014/main" id="{F4F4FD8A-6DFD-4911-8544-3999C418CE1C}"/>
              </a:ext>
            </a:extLst>
          </p:cNvPr>
          <p:cNvGrpSpPr/>
          <p:nvPr/>
        </p:nvGrpSpPr>
        <p:grpSpPr>
          <a:xfrm>
            <a:off x="24496152" y="4945141"/>
            <a:ext cx="11758425" cy="4730136"/>
            <a:chOff x="24437259" y="4914686"/>
            <a:chExt cx="11758425" cy="4114896"/>
          </a:xfrm>
        </p:grpSpPr>
        <p:sp>
          <p:nvSpPr>
            <p:cNvPr id="90" name="Google Shape;90;p1"/>
            <p:cNvSpPr txBox="1"/>
            <p:nvPr/>
          </p:nvSpPr>
          <p:spPr>
            <a:xfrm>
              <a:off x="24437259" y="4914686"/>
              <a:ext cx="11594700" cy="1024200"/>
            </a:xfrm>
            <a:prstGeom prst="rect">
              <a:avLst/>
            </a:prstGeom>
            <a:solidFill>
              <a:srgbClr val="0A1152"/>
            </a:solidFill>
            <a:ln>
              <a:noFill/>
            </a:ln>
          </p:spPr>
          <p:txBody>
            <a:bodyPr spcFirstLastPara="1" wrap="square" lIns="91425" tIns="45700" rIns="91425" bIns="45700" anchor="t" anchorCtr="0">
              <a:noAutofit/>
            </a:bodyPr>
            <a:lstStyle/>
            <a:p>
              <a:pPr marL="0" lvl="0" indent="0" algn="ctr" rtl="0">
                <a:spcBef>
                  <a:spcPts val="0"/>
                </a:spcBef>
                <a:spcAft>
                  <a:spcPts val="0"/>
                </a:spcAft>
                <a:buClr>
                  <a:schemeClr val="accent4"/>
                </a:buClr>
                <a:buSzPts val="1512"/>
                <a:buFont typeface="Calibri"/>
                <a:buNone/>
              </a:pPr>
              <a:r>
                <a:rPr lang="en-US" sz="6048" dirty="0">
                  <a:solidFill>
                    <a:schemeClr val="accent4"/>
                  </a:solidFill>
                  <a:latin typeface="Calibri"/>
                  <a:ea typeface="Calibri"/>
                  <a:cs typeface="Calibri"/>
                  <a:sym typeface="Calibri"/>
                </a:rPr>
                <a:t>Obstacles Encountered</a:t>
              </a:r>
              <a:endParaRPr dirty="0"/>
            </a:p>
          </p:txBody>
        </p:sp>
        <p:sp>
          <p:nvSpPr>
            <p:cNvPr id="94" name="Google Shape;94;p1"/>
            <p:cNvSpPr txBox="1"/>
            <p:nvPr/>
          </p:nvSpPr>
          <p:spPr>
            <a:xfrm>
              <a:off x="24597384" y="6047956"/>
              <a:ext cx="11598300" cy="2981626"/>
            </a:xfrm>
            <a:prstGeom prst="rect">
              <a:avLst/>
            </a:prstGeom>
            <a:noFill/>
            <a:ln>
              <a:noFill/>
            </a:ln>
          </p:spPr>
          <p:txBody>
            <a:bodyPr spcFirstLastPara="1" wrap="square" lIns="91425" tIns="91425" rIns="91425" bIns="91425" anchor="t" anchorCtr="0">
              <a:noAutofit/>
            </a:bodyPr>
            <a:lstStyle/>
            <a:p>
              <a:pPr marL="285750" lvl="0" indent="-285750" algn="l" rtl="0">
                <a:spcBef>
                  <a:spcPts val="0"/>
                </a:spcBef>
                <a:spcAft>
                  <a:spcPts val="0"/>
                </a:spcAft>
                <a:buFont typeface="Arial" panose="020B0604020202020204" pitchFamily="34" charset="0"/>
                <a:buChar char="•"/>
              </a:pPr>
              <a:r>
                <a:rPr lang="en-US" sz="3600" dirty="0">
                  <a:latin typeface="Calibri"/>
                  <a:ea typeface="Calibri"/>
                  <a:cs typeface="Calibri"/>
                  <a:sym typeface="Calibri"/>
                </a:rPr>
                <a:t>Creating the note template for implementation of veteran’s stories onto CPRS</a:t>
              </a:r>
            </a:p>
            <a:p>
              <a:pPr marL="285750" lvl="0" indent="-285750" algn="l" rtl="0">
                <a:spcBef>
                  <a:spcPts val="0"/>
                </a:spcBef>
                <a:spcAft>
                  <a:spcPts val="0"/>
                </a:spcAft>
                <a:buFont typeface="Arial" panose="020B0604020202020204" pitchFamily="34" charset="0"/>
                <a:buChar char="•"/>
              </a:pPr>
              <a:r>
                <a:rPr lang="en-US" sz="3600" dirty="0">
                  <a:latin typeface="Calibri"/>
                  <a:ea typeface="Calibri"/>
                  <a:cs typeface="Calibri"/>
                  <a:sym typeface="Calibri"/>
                </a:rPr>
                <a:t>VA verification for medical students and volunteers</a:t>
              </a:r>
            </a:p>
            <a:p>
              <a:pPr marL="285750" lvl="0" indent="-285750" algn="l" rtl="0">
                <a:spcBef>
                  <a:spcPts val="0"/>
                </a:spcBef>
                <a:spcAft>
                  <a:spcPts val="0"/>
                </a:spcAft>
                <a:buFont typeface="Arial" panose="020B0604020202020204" pitchFamily="34" charset="0"/>
                <a:buChar char="•"/>
              </a:pPr>
              <a:r>
                <a:rPr lang="en-US" sz="3600" dirty="0">
                  <a:latin typeface="Calibri"/>
                  <a:ea typeface="Calibri"/>
                  <a:cs typeface="Calibri"/>
                  <a:sym typeface="Calibri"/>
                </a:rPr>
                <a:t>Obtaining tools, including tape recorders, to more efficiently take stories</a:t>
              </a:r>
            </a:p>
            <a:p>
              <a:pPr marL="285750" lvl="0" indent="-285750" algn="l" rtl="0">
                <a:spcBef>
                  <a:spcPts val="0"/>
                </a:spcBef>
                <a:spcAft>
                  <a:spcPts val="0"/>
                </a:spcAft>
                <a:buFont typeface="Arial" panose="020B0604020202020204" pitchFamily="34" charset="0"/>
                <a:buChar char="•"/>
              </a:pPr>
              <a:r>
                <a:rPr lang="en-US" sz="3600" dirty="0">
                  <a:latin typeface="Calibri"/>
                  <a:ea typeface="Calibri"/>
                  <a:cs typeface="Calibri"/>
                  <a:sym typeface="Calibri"/>
                </a:rPr>
                <a:t>Scheduling training times for medical students</a:t>
              </a:r>
            </a:p>
            <a:p>
              <a:pPr lvl="0" algn="l" rtl="0">
                <a:spcBef>
                  <a:spcPts val="0"/>
                </a:spcBef>
                <a:spcAft>
                  <a:spcPts val="0"/>
                </a:spcAft>
              </a:pPr>
              <a:endParaRPr lang="en-US" sz="3600" dirty="0">
                <a:latin typeface="Calibri"/>
                <a:ea typeface="Calibri"/>
                <a:cs typeface="Calibri"/>
                <a:sym typeface="Calibri"/>
              </a:endParaRPr>
            </a:p>
          </p:txBody>
        </p:sp>
      </p:grpSp>
      <p:grpSp>
        <p:nvGrpSpPr>
          <p:cNvPr id="13" name="Group 12">
            <a:extLst>
              <a:ext uri="{FF2B5EF4-FFF2-40B4-BE49-F238E27FC236}">
                <a16:creationId xmlns:a16="http://schemas.microsoft.com/office/drawing/2014/main" id="{CF1AF8B1-3F1E-4BDD-BD48-F3D22ACBA0D0}"/>
              </a:ext>
            </a:extLst>
          </p:cNvPr>
          <p:cNvGrpSpPr/>
          <p:nvPr/>
        </p:nvGrpSpPr>
        <p:grpSpPr>
          <a:xfrm>
            <a:off x="12269594" y="8072580"/>
            <a:ext cx="11873323" cy="18780432"/>
            <a:chOff x="12441044" y="4914665"/>
            <a:chExt cx="11873323" cy="21938347"/>
          </a:xfrm>
        </p:grpSpPr>
        <p:sp>
          <p:nvSpPr>
            <p:cNvPr id="89" name="Google Shape;89;p1"/>
            <p:cNvSpPr txBox="1"/>
            <p:nvPr/>
          </p:nvSpPr>
          <p:spPr>
            <a:xfrm>
              <a:off x="12563936" y="4914665"/>
              <a:ext cx="11598300" cy="1023000"/>
            </a:xfrm>
            <a:prstGeom prst="rect">
              <a:avLst/>
            </a:prstGeom>
            <a:solidFill>
              <a:srgbClr val="0A1152"/>
            </a:solidFill>
            <a:ln>
              <a:noFill/>
            </a:ln>
          </p:spPr>
          <p:txBody>
            <a:bodyPr spcFirstLastPara="1" wrap="square" lIns="91425" tIns="45700" rIns="91425" bIns="45700" anchor="t" anchorCtr="0">
              <a:noAutofit/>
            </a:bodyPr>
            <a:lstStyle/>
            <a:p>
              <a:pPr marL="0" marR="0" lvl="0" indent="0" algn="ctr" rtl="0">
                <a:lnSpc>
                  <a:spcPct val="100000"/>
                </a:lnSpc>
                <a:spcBef>
                  <a:spcPts val="0"/>
                </a:spcBef>
                <a:spcAft>
                  <a:spcPts val="0"/>
                </a:spcAft>
                <a:buClr>
                  <a:srgbClr val="FFC000"/>
                </a:buClr>
                <a:buSzPts val="1512"/>
                <a:buFont typeface="Calibri"/>
                <a:buNone/>
              </a:pPr>
              <a:r>
                <a:rPr lang="en-US" sz="6048" dirty="0">
                  <a:solidFill>
                    <a:srgbClr val="FFC000"/>
                  </a:solidFill>
                  <a:latin typeface="Calibri"/>
                  <a:ea typeface="Calibri"/>
                  <a:cs typeface="Calibri"/>
                  <a:sym typeface="Calibri"/>
                </a:rPr>
                <a:t>Approach</a:t>
              </a:r>
              <a:endParaRPr dirty="0"/>
            </a:p>
          </p:txBody>
        </p:sp>
        <p:graphicFrame>
          <p:nvGraphicFramePr>
            <p:cNvPr id="3" name="Diagram 2">
              <a:extLst>
                <a:ext uri="{FF2B5EF4-FFF2-40B4-BE49-F238E27FC236}">
                  <a16:creationId xmlns:a16="http://schemas.microsoft.com/office/drawing/2014/main" id="{12E574A9-808C-4319-835B-467D22ACA58F}"/>
                </a:ext>
              </a:extLst>
            </p:cNvPr>
            <p:cNvGraphicFramePr/>
            <p:nvPr>
              <p:extLst>
                <p:ext uri="{D42A27DB-BD31-4B8C-83A1-F6EECF244321}">
                  <p14:modId xmlns:p14="http://schemas.microsoft.com/office/powerpoint/2010/main" val="462131441"/>
                </p:ext>
              </p:extLst>
            </p:nvPr>
          </p:nvGraphicFramePr>
          <p:xfrm>
            <a:off x="12441044" y="6394865"/>
            <a:ext cx="11873323" cy="20458147"/>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grpSp>
      <p:grpSp>
        <p:nvGrpSpPr>
          <p:cNvPr id="5" name="Group 4">
            <a:extLst>
              <a:ext uri="{FF2B5EF4-FFF2-40B4-BE49-F238E27FC236}">
                <a16:creationId xmlns:a16="http://schemas.microsoft.com/office/drawing/2014/main" id="{57AD552D-3234-4693-B87D-9E78EAC1B54A}"/>
              </a:ext>
            </a:extLst>
          </p:cNvPr>
          <p:cNvGrpSpPr/>
          <p:nvPr/>
        </p:nvGrpSpPr>
        <p:grpSpPr>
          <a:xfrm>
            <a:off x="338768" y="4930989"/>
            <a:ext cx="11705295" cy="5746592"/>
            <a:chOff x="338768" y="4930989"/>
            <a:chExt cx="11705295" cy="5746592"/>
          </a:xfrm>
        </p:grpSpPr>
        <p:sp>
          <p:nvSpPr>
            <p:cNvPr id="81" name="Google Shape;81;p1"/>
            <p:cNvSpPr txBox="1"/>
            <p:nvPr/>
          </p:nvSpPr>
          <p:spPr>
            <a:xfrm>
              <a:off x="338768" y="4930989"/>
              <a:ext cx="11598300" cy="1023000"/>
            </a:xfrm>
            <a:prstGeom prst="rect">
              <a:avLst/>
            </a:prstGeom>
            <a:solidFill>
              <a:srgbClr val="0A1152"/>
            </a:solidFill>
            <a:ln>
              <a:noFill/>
            </a:ln>
          </p:spPr>
          <p:txBody>
            <a:bodyPr spcFirstLastPara="1" wrap="square" lIns="91425" tIns="45700" rIns="91425" bIns="45700" anchor="t" anchorCtr="0">
              <a:noAutofit/>
            </a:bodyPr>
            <a:lstStyle/>
            <a:p>
              <a:pPr marL="0" marR="0" lvl="0" indent="0" algn="ctr" rtl="0">
                <a:lnSpc>
                  <a:spcPct val="100000"/>
                </a:lnSpc>
                <a:spcBef>
                  <a:spcPts val="0"/>
                </a:spcBef>
                <a:spcAft>
                  <a:spcPts val="0"/>
                </a:spcAft>
                <a:buClr>
                  <a:srgbClr val="FFC000"/>
                </a:buClr>
                <a:buSzPts val="1512"/>
                <a:buFont typeface="Calibri"/>
                <a:buNone/>
              </a:pPr>
              <a:r>
                <a:rPr lang="en-US" sz="6048" dirty="0">
                  <a:solidFill>
                    <a:srgbClr val="FFC000"/>
                  </a:solidFill>
                  <a:latin typeface="Calibri"/>
                  <a:ea typeface="Calibri"/>
                  <a:cs typeface="Calibri"/>
                  <a:sym typeface="Calibri"/>
                </a:rPr>
                <a:t>Introduction</a:t>
              </a:r>
              <a:endParaRPr dirty="0"/>
            </a:p>
          </p:txBody>
        </p:sp>
        <p:sp>
          <p:nvSpPr>
            <p:cNvPr id="4" name="TextBox 3">
              <a:extLst>
                <a:ext uri="{FF2B5EF4-FFF2-40B4-BE49-F238E27FC236}">
                  <a16:creationId xmlns:a16="http://schemas.microsoft.com/office/drawing/2014/main" id="{EC7A2803-E8D6-4A89-8FA6-95109BB128E1}"/>
                </a:ext>
              </a:extLst>
            </p:cNvPr>
            <p:cNvSpPr txBox="1"/>
            <p:nvPr/>
          </p:nvSpPr>
          <p:spPr>
            <a:xfrm>
              <a:off x="338768" y="6153266"/>
              <a:ext cx="11705295" cy="4524315"/>
            </a:xfrm>
            <a:prstGeom prst="rect">
              <a:avLst/>
            </a:prstGeom>
            <a:noFill/>
          </p:spPr>
          <p:txBody>
            <a:bodyPr wrap="square" rtlCol="0">
              <a:spAutoFit/>
            </a:bodyPr>
            <a:lstStyle/>
            <a:p>
              <a:r>
                <a:rPr lang="en-US" sz="3600" dirty="0">
                  <a:latin typeface="Calibri" panose="020F0502020204030204" pitchFamily="34" charset="0"/>
                  <a:cs typeface="Calibri" panose="020F0502020204030204" pitchFamily="34" charset="0"/>
                </a:rPr>
                <a:t>	A narrative is defined by a spoken or written account of connected events. Narrative medicine can include perspectives of both patient’s and healthcare providers. Patient based narratives have been increasingly popular since the 1980s, as it is seen as a useful way to understand the individual.</a:t>
              </a:r>
              <a:r>
                <a:rPr lang="en-US" sz="3600" baseline="30000" dirty="0">
                  <a:latin typeface="Calibri" panose="020F0502020204030204" pitchFamily="34" charset="0"/>
                  <a:cs typeface="Calibri" panose="020F0502020204030204" pitchFamily="34" charset="0"/>
                </a:rPr>
                <a:t>1 </a:t>
              </a:r>
              <a:r>
                <a:rPr lang="en-US" sz="3600" dirty="0">
                  <a:latin typeface="Calibri" panose="020F0502020204030204" pitchFamily="34" charset="0"/>
                  <a:cs typeface="Calibri" panose="020F0502020204030204" pitchFamily="34" charset="0"/>
                </a:rPr>
                <a:t>My Life, My Story is a patient centered form of narrative medicine that explores the lives of each patient outside of their health concerns. </a:t>
              </a:r>
            </a:p>
          </p:txBody>
        </p:sp>
      </p:grpSp>
      <p:grpSp>
        <p:nvGrpSpPr>
          <p:cNvPr id="11" name="Group 10">
            <a:extLst>
              <a:ext uri="{FF2B5EF4-FFF2-40B4-BE49-F238E27FC236}">
                <a16:creationId xmlns:a16="http://schemas.microsoft.com/office/drawing/2014/main" id="{63291B98-A4FB-43BE-B3C4-55485AAD431A}"/>
              </a:ext>
            </a:extLst>
          </p:cNvPr>
          <p:cNvGrpSpPr/>
          <p:nvPr/>
        </p:nvGrpSpPr>
        <p:grpSpPr>
          <a:xfrm>
            <a:off x="300484" y="13340113"/>
            <a:ext cx="11683852" cy="15205367"/>
            <a:chOff x="158401" y="13696483"/>
            <a:chExt cx="11683852" cy="15205367"/>
          </a:xfrm>
        </p:grpSpPr>
        <p:sp>
          <p:nvSpPr>
            <p:cNvPr id="79" name="Google Shape;79;p1"/>
            <p:cNvSpPr txBox="1"/>
            <p:nvPr/>
          </p:nvSpPr>
          <p:spPr>
            <a:xfrm>
              <a:off x="188207" y="13696483"/>
              <a:ext cx="11598300" cy="1023000"/>
            </a:xfrm>
            <a:prstGeom prst="rect">
              <a:avLst/>
            </a:prstGeom>
            <a:solidFill>
              <a:srgbClr val="0A1152"/>
            </a:solidFill>
            <a:ln>
              <a:noFill/>
            </a:ln>
          </p:spPr>
          <p:txBody>
            <a:bodyPr spcFirstLastPara="1" wrap="square" lIns="91425" tIns="45700" rIns="91425" bIns="45700" anchor="t" anchorCtr="0">
              <a:noAutofit/>
            </a:bodyPr>
            <a:lstStyle/>
            <a:p>
              <a:pPr marL="0" marR="0" lvl="0" indent="0" algn="ctr" rtl="0">
                <a:lnSpc>
                  <a:spcPct val="100000"/>
                </a:lnSpc>
                <a:spcBef>
                  <a:spcPts val="0"/>
                </a:spcBef>
                <a:spcAft>
                  <a:spcPts val="0"/>
                </a:spcAft>
                <a:buClr>
                  <a:srgbClr val="FFC000"/>
                </a:buClr>
                <a:buSzPts val="1512"/>
                <a:buFont typeface="Calibri"/>
                <a:buNone/>
              </a:pPr>
              <a:r>
                <a:rPr lang="en-US" sz="6048" b="0" i="0" u="none" strike="noStrike" cap="none" dirty="0">
                  <a:solidFill>
                    <a:srgbClr val="FFC000"/>
                  </a:solidFill>
                  <a:latin typeface="Calibri"/>
                  <a:ea typeface="Calibri"/>
                  <a:cs typeface="Calibri"/>
                  <a:sym typeface="Calibri"/>
                </a:rPr>
                <a:t>Background</a:t>
              </a:r>
              <a:endParaRPr dirty="0"/>
            </a:p>
          </p:txBody>
        </p:sp>
        <p:sp>
          <p:nvSpPr>
            <p:cNvPr id="6" name="TextBox 5">
              <a:extLst>
                <a:ext uri="{FF2B5EF4-FFF2-40B4-BE49-F238E27FC236}">
                  <a16:creationId xmlns:a16="http://schemas.microsoft.com/office/drawing/2014/main" id="{44ABCCF2-C706-40CA-96CF-EBE2BBBAD879}"/>
                </a:ext>
              </a:extLst>
            </p:cNvPr>
            <p:cNvSpPr txBox="1"/>
            <p:nvPr/>
          </p:nvSpPr>
          <p:spPr>
            <a:xfrm>
              <a:off x="158401" y="15021127"/>
              <a:ext cx="11683852" cy="13880723"/>
            </a:xfrm>
            <a:prstGeom prst="rect">
              <a:avLst/>
            </a:prstGeom>
            <a:noFill/>
          </p:spPr>
          <p:txBody>
            <a:bodyPr wrap="square" rtlCol="0">
              <a:spAutoFit/>
            </a:bodyPr>
            <a:lstStyle/>
            <a:p>
              <a:r>
                <a:rPr lang="en-US" sz="3600" dirty="0">
                  <a:latin typeface="Calibri" panose="020F0502020204030204" pitchFamily="34" charset="0"/>
                  <a:cs typeface="Calibri" panose="020F0502020204030204" pitchFamily="34" charset="0"/>
                </a:rPr>
                <a:t>	My Life, My Story is a program that began at the Madison Veteran Association (VA) in 2013. The goal of this program is to allow physicians to gain a deeper understanding and connection with their patients. Since its conception, the Madison VA has interviewed over 2,000 patients. Providers at the Madison VA were surveyed and 85% of them thought reading their patients biographies were a “good use” of clinical time and helped them improve patient care.</a:t>
              </a:r>
              <a:r>
                <a:rPr lang="en-US" sz="3600" baseline="30000" dirty="0">
                  <a:latin typeface="Calibri" panose="020F0502020204030204" pitchFamily="34" charset="0"/>
                  <a:cs typeface="Calibri" panose="020F0502020204030204" pitchFamily="34" charset="0"/>
                </a:rPr>
                <a:t> 2</a:t>
              </a:r>
              <a:r>
                <a:rPr lang="en-US" sz="3600" dirty="0">
                  <a:latin typeface="Calibri" panose="020F0502020204030204" pitchFamily="34" charset="0"/>
                  <a:cs typeface="Calibri" panose="020F0502020204030204" pitchFamily="34" charset="0"/>
                </a:rPr>
                <a:t> Currently  ~40 VAs across the country are interested in adopting this program, including the Ann Arbor VA.</a:t>
              </a:r>
              <a:r>
                <a:rPr lang="en-US" sz="3600" baseline="30000" dirty="0">
                  <a:latin typeface="Calibri" panose="020F0502020204030204" pitchFamily="34" charset="0"/>
                  <a:cs typeface="Calibri" panose="020F0502020204030204" pitchFamily="34" charset="0"/>
                </a:rPr>
                <a:t>2</a:t>
              </a:r>
              <a:r>
                <a:rPr lang="en-US" sz="3600" dirty="0">
                  <a:latin typeface="Calibri" panose="020F0502020204030204" pitchFamily="34" charset="0"/>
                  <a:cs typeface="Calibri" panose="020F0502020204030204" pitchFamily="34" charset="0"/>
                </a:rPr>
                <a:t> My Life, My Story focuses on the entire life of the patient, childhood to present. The interview occurs during their hospitalization, with an avoidance of talking about their current health concerns. </a:t>
              </a:r>
            </a:p>
            <a:p>
              <a:r>
                <a:rPr lang="en-US" sz="3600" dirty="0">
                  <a:latin typeface="Calibri" panose="020F0502020204030204" pitchFamily="34" charset="0"/>
                  <a:cs typeface="Calibri" panose="020F0502020204030204" pitchFamily="34" charset="0"/>
                </a:rPr>
                <a:t>	This pilot aims at involving medical students, particularly on their internal medicine rotation at the Ann Arbor VA, in the interviewing process as we believe that it will enhance their clinical experience. A small study involving medical students in narrative medicine training indicated that students felt it helped develop and improve communication skills, enhanced their capacity to collaborate, empathize, and be patient-centered; develop personally and professionally through reflection.</a:t>
              </a:r>
              <a:r>
                <a:rPr lang="en-US" sz="3600" baseline="30000" dirty="0">
                  <a:latin typeface="Calibri" panose="020F0502020204030204" pitchFamily="34" charset="0"/>
                  <a:cs typeface="Calibri" panose="020F0502020204030204" pitchFamily="34" charset="0"/>
                </a:rPr>
                <a:t>3</a:t>
              </a:r>
              <a:endParaRPr lang="en-US" sz="3600" dirty="0">
                <a:latin typeface="Calibri" panose="020F0502020204030204" pitchFamily="34" charset="0"/>
                <a:cs typeface="Calibri" panose="020F0502020204030204" pitchFamily="34" charset="0"/>
              </a:endParaRPr>
            </a:p>
            <a:p>
              <a:endParaRPr lang="en-US" sz="3600" dirty="0">
                <a:latin typeface="Calibri" panose="020F0502020204030204" pitchFamily="34" charset="0"/>
                <a:cs typeface="Calibri" panose="020F0502020204030204" pitchFamily="34" charset="0"/>
              </a:endParaRPr>
            </a:p>
            <a:p>
              <a:endParaRPr lang="en-US" sz="3200" dirty="0">
                <a:latin typeface="Calibri" panose="020F0502020204030204" pitchFamily="34" charset="0"/>
                <a:cs typeface="Calibri" panose="020F0502020204030204" pitchFamily="34" charset="0"/>
              </a:endParaRPr>
            </a:p>
          </p:txBody>
        </p:sp>
      </p:grpSp>
      <p:grpSp>
        <p:nvGrpSpPr>
          <p:cNvPr id="17" name="Group 16">
            <a:extLst>
              <a:ext uri="{FF2B5EF4-FFF2-40B4-BE49-F238E27FC236}">
                <a16:creationId xmlns:a16="http://schemas.microsoft.com/office/drawing/2014/main" id="{747E9432-D6C7-4E1D-9F28-C1307035945D}"/>
              </a:ext>
            </a:extLst>
          </p:cNvPr>
          <p:cNvGrpSpPr/>
          <p:nvPr/>
        </p:nvGrpSpPr>
        <p:grpSpPr>
          <a:xfrm>
            <a:off x="24483921" y="19027668"/>
            <a:ext cx="11598300" cy="3538789"/>
            <a:chOff x="25008920" y="23703394"/>
            <a:chExt cx="11598300" cy="3538789"/>
          </a:xfrm>
        </p:grpSpPr>
        <p:sp>
          <p:nvSpPr>
            <p:cNvPr id="24" name="Google Shape;86;p1">
              <a:extLst>
                <a:ext uri="{FF2B5EF4-FFF2-40B4-BE49-F238E27FC236}">
                  <a16:creationId xmlns:a16="http://schemas.microsoft.com/office/drawing/2014/main" id="{14EF8ABD-FC4C-4DCF-833D-A851CD1255BB}"/>
                </a:ext>
              </a:extLst>
            </p:cNvPr>
            <p:cNvSpPr txBox="1"/>
            <p:nvPr/>
          </p:nvSpPr>
          <p:spPr>
            <a:xfrm>
              <a:off x="25008920" y="23703394"/>
              <a:ext cx="11598300" cy="1023000"/>
            </a:xfrm>
            <a:prstGeom prst="rect">
              <a:avLst/>
            </a:prstGeom>
            <a:solidFill>
              <a:srgbClr val="0A1152"/>
            </a:solidFill>
            <a:ln>
              <a:noFill/>
            </a:ln>
          </p:spPr>
          <p:txBody>
            <a:bodyPr spcFirstLastPara="1" wrap="square" lIns="91425" tIns="45700" rIns="91425" bIns="45700" anchor="t" anchorCtr="0">
              <a:noAutofit/>
            </a:bodyPr>
            <a:lstStyle/>
            <a:p>
              <a:pPr marL="0" marR="0" lvl="0" indent="0" algn="ctr" rtl="0">
                <a:lnSpc>
                  <a:spcPct val="100000"/>
                </a:lnSpc>
                <a:spcBef>
                  <a:spcPts val="0"/>
                </a:spcBef>
                <a:spcAft>
                  <a:spcPts val="0"/>
                </a:spcAft>
                <a:buClr>
                  <a:srgbClr val="FFC000"/>
                </a:buClr>
                <a:buSzPts val="1512"/>
                <a:buFont typeface="Calibri"/>
                <a:buNone/>
              </a:pPr>
              <a:r>
                <a:rPr lang="en-US" sz="6048" dirty="0">
                  <a:solidFill>
                    <a:srgbClr val="FFC000"/>
                  </a:solidFill>
                  <a:latin typeface="Calibri"/>
                  <a:ea typeface="Calibri"/>
                  <a:cs typeface="Calibri"/>
                  <a:sym typeface="Calibri"/>
                </a:rPr>
                <a:t>Acknowledgements </a:t>
              </a:r>
              <a:endParaRPr dirty="0"/>
            </a:p>
          </p:txBody>
        </p:sp>
        <p:sp>
          <p:nvSpPr>
            <p:cNvPr id="8" name="TextBox 7">
              <a:extLst>
                <a:ext uri="{FF2B5EF4-FFF2-40B4-BE49-F238E27FC236}">
                  <a16:creationId xmlns:a16="http://schemas.microsoft.com/office/drawing/2014/main" id="{4CF7A698-F881-4320-B2E4-D1F1DAF96AC1}"/>
                </a:ext>
              </a:extLst>
            </p:cNvPr>
            <p:cNvSpPr txBox="1"/>
            <p:nvPr/>
          </p:nvSpPr>
          <p:spPr>
            <a:xfrm>
              <a:off x="25008920" y="24933859"/>
              <a:ext cx="11598300" cy="2308324"/>
            </a:xfrm>
            <a:prstGeom prst="rect">
              <a:avLst/>
            </a:prstGeom>
            <a:noFill/>
          </p:spPr>
          <p:txBody>
            <a:bodyPr wrap="square" rtlCol="0">
              <a:spAutoFit/>
            </a:bodyPr>
            <a:lstStyle/>
            <a:p>
              <a:pPr marL="685800" indent="-685800">
                <a:buFont typeface="Arial" panose="020B0604020202020204" pitchFamily="34" charset="0"/>
                <a:buChar char="•"/>
              </a:pPr>
              <a:r>
                <a:rPr lang="en-US" sz="3600" dirty="0">
                  <a:latin typeface="Calibri" panose="020F0502020204030204" pitchFamily="34" charset="0"/>
                  <a:cs typeface="Calibri" panose="020F0502020204030204" pitchFamily="34" charset="0"/>
                </a:rPr>
                <a:t>Dr. Houchens, Brendan Dillon, Maria </a:t>
              </a:r>
              <a:r>
                <a:rPr lang="en-US" sz="3600" dirty="0" err="1">
                  <a:latin typeface="Calibri" panose="020F0502020204030204" pitchFamily="34" charset="0"/>
                  <a:cs typeface="Calibri" panose="020F0502020204030204" pitchFamily="34" charset="0"/>
                </a:rPr>
                <a:t>Sontas</a:t>
              </a:r>
              <a:endParaRPr lang="en-US" sz="3600" dirty="0">
                <a:latin typeface="Calibri" panose="020F0502020204030204" pitchFamily="34" charset="0"/>
                <a:cs typeface="Calibri" panose="020F0502020204030204" pitchFamily="34" charset="0"/>
              </a:endParaRPr>
            </a:p>
            <a:p>
              <a:pPr marL="685800" indent="-685800">
                <a:buFont typeface="Arial" panose="020B0604020202020204" pitchFamily="34" charset="0"/>
                <a:buChar char="•"/>
              </a:pPr>
              <a:r>
                <a:rPr lang="en-US" sz="3600" dirty="0">
                  <a:latin typeface="Calibri" panose="020F0502020204030204" pitchFamily="34" charset="0"/>
                  <a:cs typeface="Calibri" panose="020F0502020204030204" pitchFamily="34" charset="0"/>
                </a:rPr>
                <a:t>My Life, My Story Ann Arbor Team </a:t>
              </a:r>
            </a:p>
            <a:p>
              <a:pPr marL="685800" indent="-685800">
                <a:buFont typeface="Arial" panose="020B0604020202020204" pitchFamily="34" charset="0"/>
                <a:buChar char="•"/>
              </a:pPr>
              <a:r>
                <a:rPr lang="en-US" sz="3600" dirty="0">
                  <a:latin typeface="Calibri" panose="020F0502020204030204" pitchFamily="34" charset="0"/>
                  <a:cs typeface="Calibri" panose="020F0502020204030204" pitchFamily="34" charset="0"/>
                </a:rPr>
                <a:t>Internal Medicine Department</a:t>
              </a:r>
            </a:p>
            <a:p>
              <a:pPr marL="685800" indent="-685800">
                <a:buFont typeface="Arial" panose="020B0604020202020204" pitchFamily="34" charset="0"/>
                <a:buChar char="•"/>
              </a:pPr>
              <a:r>
                <a:rPr lang="en-US" sz="3600" dirty="0">
                  <a:latin typeface="Calibri" panose="020F0502020204030204" pitchFamily="34" charset="0"/>
                  <a:cs typeface="Calibri" panose="020F0502020204030204" pitchFamily="34" charset="0"/>
                </a:rPr>
                <a:t>Ann Arbor Veteran’s Association</a:t>
              </a:r>
              <a:endParaRPr lang="en-US" sz="4800" dirty="0">
                <a:latin typeface="Calibri" panose="020F0502020204030204" pitchFamily="34" charset="0"/>
                <a:cs typeface="Calibri" panose="020F0502020204030204" pitchFamily="34" charset="0"/>
              </a:endParaRPr>
            </a:p>
          </p:txBody>
        </p:sp>
      </p:grpSp>
      <p:sp>
        <p:nvSpPr>
          <p:cNvPr id="36" name="Google Shape;86;p1">
            <a:extLst>
              <a:ext uri="{FF2B5EF4-FFF2-40B4-BE49-F238E27FC236}">
                <a16:creationId xmlns:a16="http://schemas.microsoft.com/office/drawing/2014/main" id="{C68CC600-3D19-421B-9D35-D1182F6FE27E}"/>
              </a:ext>
            </a:extLst>
          </p:cNvPr>
          <p:cNvSpPr txBox="1"/>
          <p:nvPr/>
        </p:nvSpPr>
        <p:spPr>
          <a:xfrm>
            <a:off x="24628035" y="24537450"/>
            <a:ext cx="11598300" cy="1023000"/>
          </a:xfrm>
          <a:prstGeom prst="rect">
            <a:avLst/>
          </a:prstGeom>
          <a:solidFill>
            <a:srgbClr val="0A1152"/>
          </a:solidFill>
          <a:ln>
            <a:noFill/>
          </a:ln>
        </p:spPr>
        <p:txBody>
          <a:bodyPr spcFirstLastPara="1" wrap="square" lIns="91425" tIns="45700" rIns="91425" bIns="45700" anchor="t" anchorCtr="0">
            <a:noAutofit/>
          </a:bodyPr>
          <a:lstStyle/>
          <a:p>
            <a:pPr marL="0" marR="0" lvl="0" indent="0" algn="ctr" rtl="0">
              <a:lnSpc>
                <a:spcPct val="100000"/>
              </a:lnSpc>
              <a:spcBef>
                <a:spcPts val="0"/>
              </a:spcBef>
              <a:spcAft>
                <a:spcPts val="0"/>
              </a:spcAft>
              <a:buClr>
                <a:srgbClr val="FFC000"/>
              </a:buClr>
              <a:buSzPts val="1512"/>
              <a:buFont typeface="Calibri"/>
              <a:buNone/>
            </a:pPr>
            <a:r>
              <a:rPr lang="en-US" sz="6048" dirty="0">
                <a:solidFill>
                  <a:srgbClr val="FFC000"/>
                </a:solidFill>
                <a:latin typeface="Calibri"/>
                <a:ea typeface="Calibri"/>
                <a:cs typeface="Calibri"/>
                <a:sym typeface="Calibri"/>
              </a:rPr>
              <a:t>References</a:t>
            </a:r>
            <a:endParaRPr dirty="0"/>
          </a:p>
        </p:txBody>
      </p:sp>
      <p:sp>
        <p:nvSpPr>
          <p:cNvPr id="18" name="TextBox 17">
            <a:extLst>
              <a:ext uri="{FF2B5EF4-FFF2-40B4-BE49-F238E27FC236}">
                <a16:creationId xmlns:a16="http://schemas.microsoft.com/office/drawing/2014/main" id="{734F0F1C-BBF1-4491-A2E6-B6427DA19DB3}"/>
              </a:ext>
            </a:extLst>
          </p:cNvPr>
          <p:cNvSpPr txBox="1"/>
          <p:nvPr/>
        </p:nvSpPr>
        <p:spPr>
          <a:xfrm>
            <a:off x="24868220" y="25840875"/>
            <a:ext cx="11535859" cy="1169551"/>
          </a:xfrm>
          <a:prstGeom prst="rect">
            <a:avLst/>
          </a:prstGeom>
          <a:noFill/>
        </p:spPr>
        <p:txBody>
          <a:bodyPr wrap="square" rtlCol="0">
            <a:spAutoFit/>
          </a:bodyPr>
          <a:lstStyle/>
          <a:p>
            <a:pPr marL="342900" indent="-342900">
              <a:buAutoNum type="arabicPeriod"/>
            </a:pPr>
            <a:r>
              <a:rPr lang="en-US" dirty="0"/>
              <a:t>Matthiessen, P.F., </a:t>
            </a:r>
            <a:r>
              <a:rPr lang="en-US" dirty="0" err="1"/>
              <a:t>Kalitzkus</a:t>
            </a:r>
            <a:r>
              <a:rPr lang="en-US" dirty="0"/>
              <a:t>, V. Narrative-Based Medicine: Potential, Pitfalls, and Practice. </a:t>
            </a:r>
            <a:r>
              <a:rPr lang="en-US" i="1" dirty="0"/>
              <a:t>Perm J. </a:t>
            </a:r>
            <a:r>
              <a:rPr lang="en-US" b="1" dirty="0"/>
              <a:t>2009</a:t>
            </a:r>
            <a:r>
              <a:rPr lang="en-US" dirty="0"/>
              <a:t>. 13 (1): 80-86 </a:t>
            </a:r>
          </a:p>
          <a:p>
            <a:pPr marL="342900" indent="-342900">
              <a:buFont typeface="Arial"/>
              <a:buAutoNum type="arabicPeriod"/>
            </a:pPr>
            <a:r>
              <a:rPr lang="en-US" dirty="0"/>
              <a:t>Sable-Smith, B. Storytelling Helps Hospital Staff Discover The Person Within The Patient. </a:t>
            </a:r>
            <a:r>
              <a:rPr lang="en-US" i="1" dirty="0"/>
              <a:t>NPR. </a:t>
            </a:r>
            <a:r>
              <a:rPr lang="en-US" b="1" dirty="0"/>
              <a:t>2019. </a:t>
            </a:r>
          </a:p>
          <a:p>
            <a:pPr marL="342900" indent="-342900">
              <a:buFont typeface="Arial"/>
              <a:buAutoNum type="arabicPeriod"/>
            </a:pPr>
            <a:r>
              <a:rPr lang="en-US" dirty="0" err="1"/>
              <a:t>Arntfielda</a:t>
            </a:r>
            <a:r>
              <a:rPr lang="en-US" dirty="0"/>
              <a:t>, S.L., </a:t>
            </a:r>
            <a:r>
              <a:rPr lang="en-US" dirty="0" err="1"/>
              <a:t>Slesarb</a:t>
            </a:r>
            <a:r>
              <a:rPr lang="en-US" dirty="0"/>
              <a:t>, K., </a:t>
            </a:r>
            <a:r>
              <a:rPr lang="en-US" dirty="0" err="1"/>
              <a:t>Dicksonc</a:t>
            </a:r>
            <a:r>
              <a:rPr lang="en-US" dirty="0"/>
              <a:t>, J., Charon, R. Narrative medicine as a means of training medical students toward residency competencies. </a:t>
            </a:r>
            <a:r>
              <a:rPr lang="en-US" i="1" dirty="0"/>
              <a:t>Patient Educ </a:t>
            </a:r>
            <a:r>
              <a:rPr lang="en-US" i="1" dirty="0" err="1"/>
              <a:t>Couns</a:t>
            </a:r>
            <a:r>
              <a:rPr lang="en-US" i="1" dirty="0"/>
              <a:t>. </a:t>
            </a:r>
            <a:r>
              <a:rPr lang="en-US" b="1" dirty="0"/>
              <a:t>2013</a:t>
            </a:r>
            <a:r>
              <a:rPr lang="en-US" dirty="0"/>
              <a:t>; 91(3): 280–286</a:t>
            </a:r>
          </a:p>
          <a:p>
            <a:endParaRPr lang="en-US" dirty="0"/>
          </a:p>
        </p:txBody>
      </p:sp>
      <p:grpSp>
        <p:nvGrpSpPr>
          <p:cNvPr id="19" name="Group 18">
            <a:extLst>
              <a:ext uri="{FF2B5EF4-FFF2-40B4-BE49-F238E27FC236}">
                <a16:creationId xmlns:a16="http://schemas.microsoft.com/office/drawing/2014/main" id="{D9FA81E2-CAFB-47B1-98FF-CE36CDD6BE26}"/>
              </a:ext>
            </a:extLst>
          </p:cNvPr>
          <p:cNvGrpSpPr/>
          <p:nvPr/>
        </p:nvGrpSpPr>
        <p:grpSpPr>
          <a:xfrm>
            <a:off x="24539915" y="15726074"/>
            <a:ext cx="11826064" cy="4183262"/>
            <a:chOff x="24497614" y="9631358"/>
            <a:chExt cx="11826064" cy="4183262"/>
          </a:xfrm>
        </p:grpSpPr>
        <p:grpSp>
          <p:nvGrpSpPr>
            <p:cNvPr id="15" name="Group 14">
              <a:extLst>
                <a:ext uri="{FF2B5EF4-FFF2-40B4-BE49-F238E27FC236}">
                  <a16:creationId xmlns:a16="http://schemas.microsoft.com/office/drawing/2014/main" id="{52757AC0-E9AB-4BB6-B23F-6460B485BD54}"/>
                </a:ext>
              </a:extLst>
            </p:cNvPr>
            <p:cNvGrpSpPr/>
            <p:nvPr/>
          </p:nvGrpSpPr>
          <p:grpSpPr>
            <a:xfrm>
              <a:off x="24497614" y="9631358"/>
              <a:ext cx="11594700" cy="2579597"/>
              <a:chOff x="24774559" y="12106448"/>
              <a:chExt cx="11594700" cy="2579597"/>
            </a:xfrm>
          </p:grpSpPr>
          <p:sp>
            <p:nvSpPr>
              <p:cNvPr id="88" name="Google Shape;88;p1"/>
              <p:cNvSpPr txBox="1"/>
              <p:nvPr/>
            </p:nvSpPr>
            <p:spPr>
              <a:xfrm>
                <a:off x="24774559" y="12106448"/>
                <a:ext cx="11594700" cy="1024200"/>
              </a:xfrm>
              <a:prstGeom prst="rect">
                <a:avLst/>
              </a:prstGeom>
              <a:solidFill>
                <a:srgbClr val="0A1152"/>
              </a:solidFill>
              <a:ln>
                <a:noFill/>
              </a:ln>
            </p:spPr>
            <p:txBody>
              <a:bodyPr spcFirstLastPara="1" wrap="square" lIns="91425" tIns="45700" rIns="91425" bIns="45700" anchor="t" anchorCtr="0">
                <a:noAutofit/>
              </a:bodyPr>
              <a:lstStyle/>
              <a:p>
                <a:pPr marL="0" lvl="0" indent="0" algn="ctr" rtl="0">
                  <a:spcBef>
                    <a:spcPts val="0"/>
                  </a:spcBef>
                  <a:spcAft>
                    <a:spcPts val="0"/>
                  </a:spcAft>
                  <a:buClr>
                    <a:schemeClr val="accent4"/>
                  </a:buClr>
                  <a:buSzPts val="1512"/>
                  <a:buFont typeface="Calibri"/>
                  <a:buNone/>
                </a:pPr>
                <a:r>
                  <a:rPr lang="en-US" sz="6048" dirty="0">
                    <a:solidFill>
                      <a:schemeClr val="accent4"/>
                    </a:solidFill>
                    <a:latin typeface="Calibri"/>
                    <a:cs typeface="Calibri"/>
                    <a:sym typeface="Calibri"/>
                  </a:rPr>
                  <a:t>Future Consideration</a:t>
                </a:r>
                <a:endParaRPr dirty="0"/>
              </a:p>
            </p:txBody>
          </p:sp>
          <p:sp>
            <p:nvSpPr>
              <p:cNvPr id="9" name="TextBox 8">
                <a:extLst>
                  <a:ext uri="{FF2B5EF4-FFF2-40B4-BE49-F238E27FC236}">
                    <a16:creationId xmlns:a16="http://schemas.microsoft.com/office/drawing/2014/main" id="{27E4341D-AB06-489A-B4B9-A3A16D9E28AC}"/>
                  </a:ext>
                </a:extLst>
              </p:cNvPr>
              <p:cNvSpPr txBox="1"/>
              <p:nvPr/>
            </p:nvSpPr>
            <p:spPr>
              <a:xfrm>
                <a:off x="24977700" y="13855048"/>
                <a:ext cx="11391559" cy="830997"/>
              </a:xfrm>
              <a:prstGeom prst="rect">
                <a:avLst/>
              </a:prstGeom>
              <a:noFill/>
            </p:spPr>
            <p:txBody>
              <a:bodyPr wrap="square" rtlCol="0">
                <a:spAutoFit/>
              </a:bodyPr>
              <a:lstStyle/>
              <a:p>
                <a:pPr marL="285750" indent="-285750">
                  <a:buFont typeface="Arial" panose="020B0604020202020204" pitchFamily="34" charset="0"/>
                  <a:buChar char="•"/>
                </a:pPr>
                <a:endParaRPr lang="en-US" sz="4800" dirty="0"/>
              </a:p>
            </p:txBody>
          </p:sp>
        </p:grpSp>
        <p:sp>
          <p:nvSpPr>
            <p:cNvPr id="38" name="Google Shape;94;p1">
              <a:extLst>
                <a:ext uri="{FF2B5EF4-FFF2-40B4-BE49-F238E27FC236}">
                  <a16:creationId xmlns:a16="http://schemas.microsoft.com/office/drawing/2014/main" id="{601E662C-060F-47DB-882A-7FDDD04C876D}"/>
                </a:ext>
              </a:extLst>
            </p:cNvPr>
            <p:cNvSpPr txBox="1"/>
            <p:nvPr/>
          </p:nvSpPr>
          <p:spPr>
            <a:xfrm>
              <a:off x="24725378" y="10696817"/>
              <a:ext cx="11598300" cy="3117803"/>
            </a:xfrm>
            <a:prstGeom prst="rect">
              <a:avLst/>
            </a:prstGeom>
            <a:noFill/>
            <a:ln>
              <a:noFill/>
            </a:ln>
          </p:spPr>
          <p:txBody>
            <a:bodyPr spcFirstLastPara="1" wrap="square" lIns="91425" tIns="91425" rIns="91425" bIns="91425" anchor="t" anchorCtr="0">
              <a:noAutofit/>
            </a:bodyPr>
            <a:lstStyle/>
            <a:p>
              <a:pPr marL="571500" lvl="0" indent="-571500" algn="l" rtl="0">
                <a:spcBef>
                  <a:spcPts val="0"/>
                </a:spcBef>
                <a:spcAft>
                  <a:spcPts val="0"/>
                </a:spcAft>
                <a:buFont typeface="Arial" panose="020B0604020202020204" pitchFamily="34" charset="0"/>
                <a:buChar char="•"/>
              </a:pPr>
              <a:r>
                <a:rPr lang="en-US" sz="3600" dirty="0">
                  <a:latin typeface="Calibri"/>
                  <a:ea typeface="Calibri"/>
                  <a:cs typeface="Calibri"/>
                  <a:sym typeface="Calibri"/>
                </a:rPr>
                <a:t>Recruiting medical students in various stages of their training to participate </a:t>
              </a:r>
            </a:p>
            <a:p>
              <a:pPr marL="571500" lvl="0" indent="-571500" algn="l" rtl="0">
                <a:spcBef>
                  <a:spcPts val="0"/>
                </a:spcBef>
                <a:spcAft>
                  <a:spcPts val="0"/>
                </a:spcAft>
                <a:buFont typeface="Arial" panose="020B0604020202020204" pitchFamily="34" charset="0"/>
                <a:buChar char="•"/>
              </a:pPr>
              <a:r>
                <a:rPr lang="en-US" sz="3600" dirty="0">
                  <a:latin typeface="Calibri"/>
                  <a:ea typeface="Calibri"/>
                  <a:cs typeface="Calibri"/>
                  <a:sym typeface="Calibri"/>
                </a:rPr>
                <a:t>Point person to upload stories onto CPRS</a:t>
              </a:r>
            </a:p>
          </p:txBody>
        </p:sp>
      </p:grpSp>
      <p:pic>
        <p:nvPicPr>
          <p:cNvPr id="26" name="Picture 25" descr="A sign on the side of a building&#10;&#10;Description automatically generated">
            <a:extLst>
              <a:ext uri="{FF2B5EF4-FFF2-40B4-BE49-F238E27FC236}">
                <a16:creationId xmlns:a16="http://schemas.microsoft.com/office/drawing/2014/main" id="{4F01FBD2-A86F-41CE-983D-BC611DA76171}"/>
              </a:ext>
            </a:extLst>
          </p:cNvPr>
          <p:cNvPicPr>
            <a:picLocks noChangeAspect="1"/>
          </p:cNvPicPr>
          <p:nvPr/>
        </p:nvPicPr>
        <p:blipFill>
          <a:blip r:embed="rId9"/>
          <a:stretch>
            <a:fillRect/>
          </a:stretch>
        </p:blipFill>
        <p:spPr>
          <a:xfrm>
            <a:off x="25210272" y="22637368"/>
            <a:ext cx="6126977" cy="1793502"/>
          </a:xfrm>
          <a:prstGeom prst="rect">
            <a:avLst/>
          </a:prstGeom>
        </p:spPr>
      </p:pic>
      <p:pic>
        <p:nvPicPr>
          <p:cNvPr id="28" name="Picture 27" descr="A picture containing drawing&#10;&#10;Description automatically generated">
            <a:extLst>
              <a:ext uri="{FF2B5EF4-FFF2-40B4-BE49-F238E27FC236}">
                <a16:creationId xmlns:a16="http://schemas.microsoft.com/office/drawing/2014/main" id="{72386DDA-46D4-4EAB-92C4-2FC5979891DD}"/>
              </a:ext>
            </a:extLst>
          </p:cNvPr>
          <p:cNvPicPr>
            <a:picLocks noChangeAspect="1"/>
          </p:cNvPicPr>
          <p:nvPr/>
        </p:nvPicPr>
        <p:blipFill>
          <a:blip r:embed="rId10"/>
          <a:stretch>
            <a:fillRect/>
          </a:stretch>
        </p:blipFill>
        <p:spPr>
          <a:xfrm>
            <a:off x="32737259" y="21309278"/>
            <a:ext cx="3009346" cy="3009346"/>
          </a:xfrm>
          <a:prstGeom prst="rect">
            <a:avLst/>
          </a:prstGeom>
        </p:spPr>
      </p:pic>
      <p:grpSp>
        <p:nvGrpSpPr>
          <p:cNvPr id="30" name="Group 29">
            <a:extLst>
              <a:ext uri="{FF2B5EF4-FFF2-40B4-BE49-F238E27FC236}">
                <a16:creationId xmlns:a16="http://schemas.microsoft.com/office/drawing/2014/main" id="{6AD1505A-9BF1-49B6-9B87-CFC6C65A7303}"/>
              </a:ext>
            </a:extLst>
          </p:cNvPr>
          <p:cNvGrpSpPr/>
          <p:nvPr/>
        </p:nvGrpSpPr>
        <p:grpSpPr>
          <a:xfrm>
            <a:off x="24428175" y="10144009"/>
            <a:ext cx="11617675" cy="5785854"/>
            <a:chOff x="24628035" y="9950846"/>
            <a:chExt cx="11617675" cy="5785854"/>
          </a:xfrm>
        </p:grpSpPr>
        <p:grpSp>
          <p:nvGrpSpPr>
            <p:cNvPr id="16" name="Group 15">
              <a:extLst>
                <a:ext uri="{FF2B5EF4-FFF2-40B4-BE49-F238E27FC236}">
                  <a16:creationId xmlns:a16="http://schemas.microsoft.com/office/drawing/2014/main" id="{E45AF7F8-A8BE-4A05-ADC4-30EA93929F64}"/>
                </a:ext>
              </a:extLst>
            </p:cNvPr>
            <p:cNvGrpSpPr/>
            <p:nvPr/>
          </p:nvGrpSpPr>
          <p:grpSpPr>
            <a:xfrm>
              <a:off x="24628035" y="9950846"/>
              <a:ext cx="11598300" cy="1781264"/>
              <a:chOff x="24770959" y="17143481"/>
              <a:chExt cx="11598300" cy="2542190"/>
            </a:xfrm>
          </p:grpSpPr>
          <p:sp>
            <p:nvSpPr>
              <p:cNvPr id="86" name="Google Shape;86;p1"/>
              <p:cNvSpPr txBox="1"/>
              <p:nvPr/>
            </p:nvSpPr>
            <p:spPr>
              <a:xfrm>
                <a:off x="24770959" y="17143481"/>
                <a:ext cx="11598300" cy="1461618"/>
              </a:xfrm>
              <a:prstGeom prst="rect">
                <a:avLst/>
              </a:prstGeom>
              <a:solidFill>
                <a:srgbClr val="0A1152"/>
              </a:solidFill>
              <a:ln>
                <a:noFill/>
              </a:ln>
            </p:spPr>
            <p:txBody>
              <a:bodyPr spcFirstLastPara="1" wrap="square" lIns="91425" tIns="45700" rIns="91425" bIns="45700" anchor="t" anchorCtr="0">
                <a:noAutofit/>
              </a:bodyPr>
              <a:lstStyle/>
              <a:p>
                <a:pPr marL="0" marR="0" lvl="0" indent="0" algn="ctr" rtl="0">
                  <a:lnSpc>
                    <a:spcPct val="100000"/>
                  </a:lnSpc>
                  <a:spcBef>
                    <a:spcPts val="0"/>
                  </a:spcBef>
                  <a:spcAft>
                    <a:spcPts val="0"/>
                  </a:spcAft>
                  <a:buClr>
                    <a:srgbClr val="FFC000"/>
                  </a:buClr>
                  <a:buSzPts val="1512"/>
                  <a:buFont typeface="Calibri"/>
                  <a:buNone/>
                </a:pPr>
                <a:r>
                  <a:rPr lang="en-US" sz="6048" dirty="0">
                    <a:solidFill>
                      <a:srgbClr val="FFC000"/>
                    </a:solidFill>
                    <a:latin typeface="Calibri"/>
                    <a:ea typeface="Calibri"/>
                    <a:cs typeface="Calibri"/>
                    <a:sym typeface="Calibri"/>
                  </a:rPr>
                  <a:t>Conclusions</a:t>
                </a:r>
                <a:endParaRPr dirty="0"/>
              </a:p>
            </p:txBody>
          </p:sp>
          <p:sp>
            <p:nvSpPr>
              <p:cNvPr id="10" name="TextBox 9">
                <a:extLst>
                  <a:ext uri="{FF2B5EF4-FFF2-40B4-BE49-F238E27FC236}">
                    <a16:creationId xmlns:a16="http://schemas.microsoft.com/office/drawing/2014/main" id="{A6FAE00C-9534-4645-A27C-27A6D2CCDE0C}"/>
                  </a:ext>
                </a:extLst>
              </p:cNvPr>
              <p:cNvSpPr txBox="1"/>
              <p:nvPr/>
            </p:nvSpPr>
            <p:spPr>
              <a:xfrm>
                <a:off x="24977700" y="18763238"/>
                <a:ext cx="11054259" cy="922433"/>
              </a:xfrm>
              <a:prstGeom prst="rect">
                <a:avLst/>
              </a:prstGeom>
              <a:noFill/>
            </p:spPr>
            <p:txBody>
              <a:bodyPr wrap="square" rtlCol="0">
                <a:spAutoFit/>
              </a:bodyPr>
              <a:lstStyle/>
              <a:p>
                <a:pPr marL="685800" indent="-685800">
                  <a:buFont typeface="Arial" panose="020B0604020202020204" pitchFamily="34" charset="0"/>
                  <a:buChar char="•"/>
                </a:pPr>
                <a:endParaRPr lang="en-US" sz="3600" dirty="0">
                  <a:latin typeface="Calibri" panose="020F0502020204030204" pitchFamily="34" charset="0"/>
                  <a:cs typeface="Calibri" panose="020F0502020204030204" pitchFamily="34" charset="0"/>
                </a:endParaRPr>
              </a:p>
            </p:txBody>
          </p:sp>
        </p:grpSp>
        <p:sp>
          <p:nvSpPr>
            <p:cNvPr id="29" name="TextBox 28">
              <a:extLst>
                <a:ext uri="{FF2B5EF4-FFF2-40B4-BE49-F238E27FC236}">
                  <a16:creationId xmlns:a16="http://schemas.microsoft.com/office/drawing/2014/main" id="{73EB9A84-211B-4C05-B579-287717E0BBCE}"/>
                </a:ext>
              </a:extLst>
            </p:cNvPr>
            <p:cNvSpPr txBox="1"/>
            <p:nvPr/>
          </p:nvSpPr>
          <p:spPr>
            <a:xfrm>
              <a:off x="24628035" y="11212385"/>
              <a:ext cx="11617675" cy="4524315"/>
            </a:xfrm>
            <a:prstGeom prst="rect">
              <a:avLst/>
            </a:prstGeom>
            <a:noFill/>
          </p:spPr>
          <p:txBody>
            <a:bodyPr wrap="square" rtlCol="0">
              <a:spAutoFit/>
            </a:bodyPr>
            <a:lstStyle/>
            <a:p>
              <a:pPr marL="571500" indent="-571500">
                <a:buFont typeface="Arial" panose="020B0604020202020204" pitchFamily="34" charset="0"/>
                <a:buChar char="•"/>
              </a:pPr>
              <a:r>
                <a:rPr lang="en-US" sz="3600" dirty="0"/>
                <a:t>Currently have collected ~8 stories</a:t>
              </a:r>
            </a:p>
            <a:p>
              <a:pPr marL="571500" lvl="6" indent="-571500">
                <a:buFont typeface="Arial" panose="020B0604020202020204" pitchFamily="34" charset="0"/>
                <a:buChar char="•"/>
              </a:pPr>
              <a:r>
                <a:rPr lang="en-US" sz="3600" dirty="0"/>
                <a:t>Common topics discussed include childhood, military experience, families, faith, and sports </a:t>
              </a:r>
            </a:p>
            <a:p>
              <a:pPr marL="571500" lvl="6" indent="-571500">
                <a:buFont typeface="Arial" panose="020B0604020202020204" pitchFamily="34" charset="0"/>
                <a:buChar char="•"/>
              </a:pPr>
              <a:r>
                <a:rPr lang="en-US" sz="3600" dirty="0"/>
                <a:t>First training session for medical students is scheduled for 1/23/2020</a:t>
              </a:r>
            </a:p>
            <a:p>
              <a:pPr marL="571500" lvl="6" indent="-571500">
                <a:buFont typeface="Arial" panose="020B0604020202020204" pitchFamily="34" charset="0"/>
                <a:buChar char="•"/>
              </a:pPr>
              <a:r>
                <a:rPr lang="en-US" sz="3600" dirty="0"/>
                <a:t>My Life, My Story could be a valuable addition for the veterans and providers at the Ann Arbor VA. </a:t>
              </a:r>
            </a:p>
            <a:p>
              <a:pPr marL="571500" lvl="6" indent="-571500">
                <a:buFont typeface="Arial" panose="020B0604020202020204" pitchFamily="34" charset="0"/>
                <a:buChar char="•"/>
              </a:pPr>
              <a:endParaRPr lang="en-US" sz="3600" dirty="0"/>
            </a:p>
          </p:txBody>
        </p:sp>
      </p:grpSp>
      <p:grpSp>
        <p:nvGrpSpPr>
          <p:cNvPr id="50" name="Group 49">
            <a:extLst>
              <a:ext uri="{FF2B5EF4-FFF2-40B4-BE49-F238E27FC236}">
                <a16:creationId xmlns:a16="http://schemas.microsoft.com/office/drawing/2014/main" id="{DD069BB6-46AA-4244-97DD-03DBE27EEEBB}"/>
              </a:ext>
            </a:extLst>
          </p:cNvPr>
          <p:cNvGrpSpPr/>
          <p:nvPr/>
        </p:nvGrpSpPr>
        <p:grpSpPr>
          <a:xfrm>
            <a:off x="12488850" y="4943209"/>
            <a:ext cx="11598300" cy="3015491"/>
            <a:chOff x="338776" y="20039866"/>
            <a:chExt cx="11598300" cy="3015491"/>
          </a:xfrm>
        </p:grpSpPr>
        <p:sp>
          <p:nvSpPr>
            <p:cNvPr id="51" name="Google Shape;85;p1">
              <a:extLst>
                <a:ext uri="{FF2B5EF4-FFF2-40B4-BE49-F238E27FC236}">
                  <a16:creationId xmlns:a16="http://schemas.microsoft.com/office/drawing/2014/main" id="{8E5895B7-7173-4DFF-888B-3B12C888356F}"/>
                </a:ext>
              </a:extLst>
            </p:cNvPr>
            <p:cNvSpPr txBox="1"/>
            <p:nvPr/>
          </p:nvSpPr>
          <p:spPr>
            <a:xfrm>
              <a:off x="338776" y="20039866"/>
              <a:ext cx="11598300" cy="1023000"/>
            </a:xfrm>
            <a:prstGeom prst="rect">
              <a:avLst/>
            </a:prstGeom>
            <a:solidFill>
              <a:srgbClr val="0A1152"/>
            </a:solidFill>
            <a:ln>
              <a:noFill/>
            </a:ln>
          </p:spPr>
          <p:txBody>
            <a:bodyPr spcFirstLastPara="1" wrap="square" lIns="91425" tIns="45700" rIns="91425" bIns="45700" anchor="t" anchorCtr="0">
              <a:noAutofit/>
            </a:bodyPr>
            <a:lstStyle/>
            <a:p>
              <a:pPr marL="0" marR="0" lvl="0" indent="0" algn="ctr" rtl="0">
                <a:lnSpc>
                  <a:spcPct val="100000"/>
                </a:lnSpc>
                <a:spcBef>
                  <a:spcPts val="0"/>
                </a:spcBef>
                <a:spcAft>
                  <a:spcPts val="0"/>
                </a:spcAft>
                <a:buClr>
                  <a:srgbClr val="FFC000"/>
                </a:buClr>
                <a:buSzPts val="1512"/>
                <a:buFont typeface="Calibri"/>
                <a:buNone/>
              </a:pPr>
              <a:r>
                <a:rPr lang="en-US" sz="6048">
                  <a:solidFill>
                    <a:srgbClr val="FFC000"/>
                  </a:solidFill>
                  <a:latin typeface="Calibri"/>
                  <a:ea typeface="Calibri"/>
                  <a:cs typeface="Calibri"/>
                  <a:sym typeface="Calibri"/>
                </a:rPr>
                <a:t>Objectives of Project</a:t>
              </a:r>
              <a:endParaRPr sz="6048" b="0" i="0" u="none" strike="noStrike" cap="none">
                <a:solidFill>
                  <a:srgbClr val="FFC000"/>
                </a:solidFill>
                <a:latin typeface="Calibri"/>
                <a:ea typeface="Calibri"/>
                <a:cs typeface="Calibri"/>
                <a:sym typeface="Calibri"/>
              </a:endParaRPr>
            </a:p>
          </p:txBody>
        </p:sp>
        <p:sp>
          <p:nvSpPr>
            <p:cNvPr id="52" name="TextBox 51">
              <a:extLst>
                <a:ext uri="{FF2B5EF4-FFF2-40B4-BE49-F238E27FC236}">
                  <a16:creationId xmlns:a16="http://schemas.microsoft.com/office/drawing/2014/main" id="{432640A6-C5E7-47C8-AFBD-5D5E88DE0414}"/>
                </a:ext>
              </a:extLst>
            </p:cNvPr>
            <p:cNvSpPr txBox="1"/>
            <p:nvPr/>
          </p:nvSpPr>
          <p:spPr>
            <a:xfrm>
              <a:off x="393120" y="21301031"/>
              <a:ext cx="11543955" cy="1754326"/>
            </a:xfrm>
            <a:prstGeom prst="rect">
              <a:avLst/>
            </a:prstGeom>
            <a:noFill/>
          </p:spPr>
          <p:txBody>
            <a:bodyPr wrap="square" rtlCol="0">
              <a:spAutoFit/>
            </a:bodyPr>
            <a:lstStyle/>
            <a:p>
              <a:pPr marL="285750" indent="-285750">
                <a:buFont typeface="Arial" panose="020B0604020202020204" pitchFamily="34" charset="0"/>
                <a:buChar char="•"/>
              </a:pPr>
              <a:r>
                <a:rPr lang="en-US" sz="3600" dirty="0">
                  <a:latin typeface="Calibri" panose="020F0502020204030204" pitchFamily="34" charset="0"/>
                  <a:cs typeface="Calibri" panose="020F0502020204030204" pitchFamily="34" charset="0"/>
                </a:rPr>
                <a:t>Create an infrastructure that allows for veterans to share their values with their healthcare team through the telling and documentation of their life story</a:t>
              </a:r>
            </a:p>
          </p:txBody>
        </p:sp>
      </p:grpSp>
    </p:spTree>
  </p:cSld>
  <p:clrMapOvr>
    <a:masterClrMapping/>
  </p:clrMapOvr>
</p:sld>
</file>

<file path=ppt/theme/theme1.xml><?xml version="1.0" encoding="utf-8"?>
<a:theme xmlns:a="http://schemas.openxmlformats.org/drawingml/2006/main" name="Office Theme">
  <a:themeElements>
    <a:clrScheme name="Office Theme">
      <a:dk1>
        <a:srgbClr val="000000"/>
      </a:dk1>
      <a:lt1>
        <a:srgbClr val="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Custom Theme">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3187</TotalTime>
  <Words>608</Words>
  <Application>Microsoft Office PowerPoint</Application>
  <PresentationFormat>Custom</PresentationFormat>
  <Paragraphs>40</Paragraphs>
  <Slides>1</Slides>
  <Notes>1</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vt:i4>
      </vt:variant>
    </vt:vector>
  </HeadingPairs>
  <TitlesOfParts>
    <vt:vector size="4" baseType="lpstr">
      <vt:lpstr>Arial</vt:lpstr>
      <vt:lpstr>Calibri</vt:lpstr>
      <vt:lpstr>Office Theme</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cp:lastModifiedBy>LaVana Greene</cp:lastModifiedBy>
  <cp:revision>28</cp:revision>
  <dcterms:modified xsi:type="dcterms:W3CDTF">2020-01-15T00:57:11Z</dcterms:modified>
</cp:coreProperties>
</file>