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61" r:id="rId3"/>
    <p:sldId id="264" r:id="rId4"/>
    <p:sldId id="266" r:id="rId5"/>
    <p:sldId id="275" r:id="rId6"/>
    <p:sldId id="276" r:id="rId7"/>
    <p:sldId id="273" r:id="rId8"/>
    <p:sldId id="271" r:id="rId9"/>
    <p:sldId id="274" r:id="rId10"/>
    <p:sldId id="27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63"/>
    <p:restoredTop sz="79143" autoAdjust="0"/>
  </p:normalViewPr>
  <p:slideViewPr>
    <p:cSldViewPr snapToGrid="0" snapToObjects="1">
      <p:cViewPr varScale="1">
        <p:scale>
          <a:sx n="96" d="100"/>
          <a:sy n="96" d="100"/>
        </p:scale>
        <p:origin x="136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-64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18F646-61E5-0C48-BD1D-FFB63C39CFE1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432BF3-28DB-174C-8418-6827C2CBAFA6}">
      <dgm:prSet phldrT="[Text]"/>
      <dgm:spPr/>
      <dgm:t>
        <a:bodyPr/>
        <a:lstStyle/>
        <a:p>
          <a:r>
            <a:rPr lang="en-US" dirty="0"/>
            <a:t>Patient burden</a:t>
          </a:r>
        </a:p>
      </dgm:t>
    </dgm:pt>
    <dgm:pt modelId="{E872BD92-32BB-0E4F-8553-F466932C41E3}" type="parTrans" cxnId="{9DFE0FA0-3334-874E-8DC3-06650F01035C}">
      <dgm:prSet/>
      <dgm:spPr/>
      <dgm:t>
        <a:bodyPr/>
        <a:lstStyle/>
        <a:p>
          <a:endParaRPr lang="en-US"/>
        </a:p>
      </dgm:t>
    </dgm:pt>
    <dgm:pt modelId="{E3963F26-A709-9B46-AED6-4CBA660B95B3}" type="sibTrans" cxnId="{9DFE0FA0-3334-874E-8DC3-06650F01035C}">
      <dgm:prSet/>
      <dgm:spPr/>
      <dgm:t>
        <a:bodyPr/>
        <a:lstStyle/>
        <a:p>
          <a:endParaRPr lang="en-US"/>
        </a:p>
      </dgm:t>
    </dgm:pt>
    <dgm:pt modelId="{AD8BA2D9-7498-6748-8427-0309E6B4DC76}">
      <dgm:prSet phldrT="[Text]"/>
      <dgm:spPr/>
      <dgm:t>
        <a:bodyPr/>
        <a:lstStyle/>
        <a:p>
          <a:r>
            <a:rPr lang="en-US" dirty="0"/>
            <a:t>Cost</a:t>
          </a:r>
        </a:p>
      </dgm:t>
    </dgm:pt>
    <dgm:pt modelId="{E9FA7797-55C9-4846-9198-D9D2BEB5EECA}" type="parTrans" cxnId="{AFCFB3C0-C80C-2641-8DE3-C5BD53DF8A90}">
      <dgm:prSet/>
      <dgm:spPr/>
      <dgm:t>
        <a:bodyPr/>
        <a:lstStyle/>
        <a:p>
          <a:endParaRPr lang="en-US"/>
        </a:p>
      </dgm:t>
    </dgm:pt>
    <dgm:pt modelId="{0C7CD12A-A0F6-C540-981F-EF1FD8B92FF3}" type="sibTrans" cxnId="{AFCFB3C0-C80C-2641-8DE3-C5BD53DF8A90}">
      <dgm:prSet/>
      <dgm:spPr/>
      <dgm:t>
        <a:bodyPr/>
        <a:lstStyle/>
        <a:p>
          <a:endParaRPr lang="en-US"/>
        </a:p>
      </dgm:t>
    </dgm:pt>
    <dgm:pt modelId="{27C0D1BA-5A8B-4A42-8583-5660F0F88734}">
      <dgm:prSet phldrT="[Text]"/>
      <dgm:spPr/>
      <dgm:t>
        <a:bodyPr/>
        <a:lstStyle/>
        <a:p>
          <a:r>
            <a:rPr lang="en-US" dirty="0"/>
            <a:t>Time</a:t>
          </a:r>
        </a:p>
      </dgm:t>
    </dgm:pt>
    <dgm:pt modelId="{500EE16C-1E3A-CB47-BB0A-E7B5C5B5DAC1}" type="parTrans" cxnId="{CDBF22D0-7C23-2146-A30A-E65F43DB46F4}">
      <dgm:prSet/>
      <dgm:spPr/>
      <dgm:t>
        <a:bodyPr/>
        <a:lstStyle/>
        <a:p>
          <a:endParaRPr lang="en-US"/>
        </a:p>
      </dgm:t>
    </dgm:pt>
    <dgm:pt modelId="{9DA0D706-0C18-3F47-9A12-A35EDC045A9E}" type="sibTrans" cxnId="{CDBF22D0-7C23-2146-A30A-E65F43DB46F4}">
      <dgm:prSet/>
      <dgm:spPr/>
      <dgm:t>
        <a:bodyPr/>
        <a:lstStyle/>
        <a:p>
          <a:endParaRPr lang="en-US"/>
        </a:p>
      </dgm:t>
    </dgm:pt>
    <dgm:pt modelId="{696BCB78-CA5C-5241-B60C-FC3BE58A724F}" type="pres">
      <dgm:prSet presAssocID="{7718F646-61E5-0C48-BD1D-FFB63C39CFE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C8241B-42BC-0D4F-8A19-F590AE6C5E7B}" type="pres">
      <dgm:prSet presAssocID="{13432BF3-28DB-174C-8418-6827C2CBAFA6}" presName="hierRoot1" presStyleCnt="0"/>
      <dgm:spPr/>
    </dgm:pt>
    <dgm:pt modelId="{649838AF-941A-934F-AFD1-04267FCC36A1}" type="pres">
      <dgm:prSet presAssocID="{13432BF3-28DB-174C-8418-6827C2CBAFA6}" presName="composite" presStyleCnt="0"/>
      <dgm:spPr/>
    </dgm:pt>
    <dgm:pt modelId="{416A76A3-290E-924A-A8EC-7F9532893C93}" type="pres">
      <dgm:prSet presAssocID="{13432BF3-28DB-174C-8418-6827C2CBAFA6}" presName="background" presStyleLbl="node0" presStyleIdx="0" presStyleCnt="1"/>
      <dgm:spPr/>
    </dgm:pt>
    <dgm:pt modelId="{B6BFAAE1-0A11-794A-87D0-09250CA20660}" type="pres">
      <dgm:prSet presAssocID="{13432BF3-28DB-174C-8418-6827C2CBAFA6}" presName="text" presStyleLbl="fgAcc0" presStyleIdx="0" presStyleCnt="1" custScaleX="78163" custScaleY="89897" custLinFactNeighborX="-4159" custLinFactNeighborY="-7648">
        <dgm:presLayoutVars>
          <dgm:chPref val="3"/>
        </dgm:presLayoutVars>
      </dgm:prSet>
      <dgm:spPr/>
    </dgm:pt>
    <dgm:pt modelId="{27B6F397-D11B-C341-A071-EC97C5D7D1D3}" type="pres">
      <dgm:prSet presAssocID="{13432BF3-28DB-174C-8418-6827C2CBAFA6}" presName="hierChild2" presStyleCnt="0"/>
      <dgm:spPr/>
    </dgm:pt>
    <dgm:pt modelId="{76569A99-6077-9B46-9457-9DB56C0D10CB}" type="pres">
      <dgm:prSet presAssocID="{E9FA7797-55C9-4846-9198-D9D2BEB5EECA}" presName="Name10" presStyleLbl="parChTrans1D2" presStyleIdx="0" presStyleCnt="2"/>
      <dgm:spPr/>
    </dgm:pt>
    <dgm:pt modelId="{11AEDC6C-86E0-DB45-9710-5C63BB9B090B}" type="pres">
      <dgm:prSet presAssocID="{AD8BA2D9-7498-6748-8427-0309E6B4DC76}" presName="hierRoot2" presStyleCnt="0"/>
      <dgm:spPr/>
    </dgm:pt>
    <dgm:pt modelId="{FF5414DD-0973-9A46-9EB3-82BC72092C6F}" type="pres">
      <dgm:prSet presAssocID="{AD8BA2D9-7498-6748-8427-0309E6B4DC76}" presName="composite2" presStyleCnt="0"/>
      <dgm:spPr/>
    </dgm:pt>
    <dgm:pt modelId="{E1C88591-AC57-D04F-B2A8-AA40EC040C52}" type="pres">
      <dgm:prSet presAssocID="{AD8BA2D9-7498-6748-8427-0309E6B4DC76}" presName="background2" presStyleLbl="node2" presStyleIdx="0" presStyleCnt="2"/>
      <dgm:spPr/>
    </dgm:pt>
    <dgm:pt modelId="{B02A6C07-8A7F-164A-BB0D-DA0578F228CE}" type="pres">
      <dgm:prSet presAssocID="{AD8BA2D9-7498-6748-8427-0309E6B4DC76}" presName="text2" presStyleLbl="fgAcc2" presStyleIdx="0" presStyleCnt="2" custScaleX="57983" custScaleY="49734" custLinFactNeighborX="-63587" custLinFactNeighborY="-39252">
        <dgm:presLayoutVars>
          <dgm:chPref val="3"/>
        </dgm:presLayoutVars>
      </dgm:prSet>
      <dgm:spPr/>
    </dgm:pt>
    <dgm:pt modelId="{B1601688-B11D-1240-BC4B-2B0E2B81255D}" type="pres">
      <dgm:prSet presAssocID="{AD8BA2D9-7498-6748-8427-0309E6B4DC76}" presName="hierChild3" presStyleCnt="0"/>
      <dgm:spPr/>
    </dgm:pt>
    <dgm:pt modelId="{8515D6FC-480D-A349-8FC9-C60A9B5B1743}" type="pres">
      <dgm:prSet presAssocID="{500EE16C-1E3A-CB47-BB0A-E7B5C5B5DAC1}" presName="Name10" presStyleLbl="parChTrans1D2" presStyleIdx="1" presStyleCnt="2"/>
      <dgm:spPr/>
    </dgm:pt>
    <dgm:pt modelId="{0BCD9230-E9BE-1247-8748-FA845B2647CA}" type="pres">
      <dgm:prSet presAssocID="{27C0D1BA-5A8B-4A42-8583-5660F0F88734}" presName="hierRoot2" presStyleCnt="0"/>
      <dgm:spPr/>
    </dgm:pt>
    <dgm:pt modelId="{D23AFC07-7ACD-7647-9B15-55A37A941038}" type="pres">
      <dgm:prSet presAssocID="{27C0D1BA-5A8B-4A42-8583-5660F0F88734}" presName="composite2" presStyleCnt="0"/>
      <dgm:spPr/>
    </dgm:pt>
    <dgm:pt modelId="{E73FDBDF-49C5-4846-8572-DD5EE164D873}" type="pres">
      <dgm:prSet presAssocID="{27C0D1BA-5A8B-4A42-8583-5660F0F88734}" presName="background2" presStyleLbl="node2" presStyleIdx="1" presStyleCnt="2"/>
      <dgm:spPr/>
    </dgm:pt>
    <dgm:pt modelId="{F2ED30F8-8D57-D54A-921A-908A3BBC1A52}" type="pres">
      <dgm:prSet presAssocID="{27C0D1BA-5A8B-4A42-8583-5660F0F88734}" presName="text2" presStyleLbl="fgAcc2" presStyleIdx="1" presStyleCnt="2" custScaleX="57119" custScaleY="47512" custLinFactNeighborX="65612" custLinFactNeighborY="-37964">
        <dgm:presLayoutVars>
          <dgm:chPref val="3"/>
        </dgm:presLayoutVars>
      </dgm:prSet>
      <dgm:spPr/>
    </dgm:pt>
    <dgm:pt modelId="{EA7280F8-0456-5540-8605-7AB134D26FF0}" type="pres">
      <dgm:prSet presAssocID="{27C0D1BA-5A8B-4A42-8583-5660F0F88734}" presName="hierChild3" presStyleCnt="0"/>
      <dgm:spPr/>
    </dgm:pt>
  </dgm:ptLst>
  <dgm:cxnLst>
    <dgm:cxn modelId="{0FFD3101-07D4-0449-9D9A-0CF1AD55F15C}" type="presOf" srcId="{AD8BA2D9-7498-6748-8427-0309E6B4DC76}" destId="{B02A6C07-8A7F-164A-BB0D-DA0578F228CE}" srcOrd="0" destOrd="0" presId="urn:microsoft.com/office/officeart/2005/8/layout/hierarchy1"/>
    <dgm:cxn modelId="{68C4FA4D-FE5D-1F48-82C0-86244DF72025}" type="presOf" srcId="{7718F646-61E5-0C48-BD1D-FFB63C39CFE1}" destId="{696BCB78-CA5C-5241-B60C-FC3BE58A724F}" srcOrd="0" destOrd="0" presId="urn:microsoft.com/office/officeart/2005/8/layout/hierarchy1"/>
    <dgm:cxn modelId="{1D7ACA84-9BB7-E640-AD3E-D4FA4179B17E}" type="presOf" srcId="{500EE16C-1E3A-CB47-BB0A-E7B5C5B5DAC1}" destId="{8515D6FC-480D-A349-8FC9-C60A9B5B1743}" srcOrd="0" destOrd="0" presId="urn:microsoft.com/office/officeart/2005/8/layout/hierarchy1"/>
    <dgm:cxn modelId="{75A26689-A1F2-A642-B6A0-9769FAFCFA6D}" type="presOf" srcId="{13432BF3-28DB-174C-8418-6827C2CBAFA6}" destId="{B6BFAAE1-0A11-794A-87D0-09250CA20660}" srcOrd="0" destOrd="0" presId="urn:microsoft.com/office/officeart/2005/8/layout/hierarchy1"/>
    <dgm:cxn modelId="{A6DA7A97-B546-534D-9788-60A19F95E648}" type="presOf" srcId="{27C0D1BA-5A8B-4A42-8583-5660F0F88734}" destId="{F2ED30F8-8D57-D54A-921A-908A3BBC1A52}" srcOrd="0" destOrd="0" presId="urn:microsoft.com/office/officeart/2005/8/layout/hierarchy1"/>
    <dgm:cxn modelId="{9DFE0FA0-3334-874E-8DC3-06650F01035C}" srcId="{7718F646-61E5-0C48-BD1D-FFB63C39CFE1}" destId="{13432BF3-28DB-174C-8418-6827C2CBAFA6}" srcOrd="0" destOrd="0" parTransId="{E872BD92-32BB-0E4F-8553-F466932C41E3}" sibTransId="{E3963F26-A709-9B46-AED6-4CBA660B95B3}"/>
    <dgm:cxn modelId="{AFCFB3C0-C80C-2641-8DE3-C5BD53DF8A90}" srcId="{13432BF3-28DB-174C-8418-6827C2CBAFA6}" destId="{AD8BA2D9-7498-6748-8427-0309E6B4DC76}" srcOrd="0" destOrd="0" parTransId="{E9FA7797-55C9-4846-9198-D9D2BEB5EECA}" sibTransId="{0C7CD12A-A0F6-C540-981F-EF1FD8B92FF3}"/>
    <dgm:cxn modelId="{CDBF22D0-7C23-2146-A30A-E65F43DB46F4}" srcId="{13432BF3-28DB-174C-8418-6827C2CBAFA6}" destId="{27C0D1BA-5A8B-4A42-8583-5660F0F88734}" srcOrd="1" destOrd="0" parTransId="{500EE16C-1E3A-CB47-BB0A-E7B5C5B5DAC1}" sibTransId="{9DA0D706-0C18-3F47-9A12-A35EDC045A9E}"/>
    <dgm:cxn modelId="{A644F4E7-1429-FC44-8D9F-457E0E75EB4C}" type="presOf" srcId="{E9FA7797-55C9-4846-9198-D9D2BEB5EECA}" destId="{76569A99-6077-9B46-9457-9DB56C0D10CB}" srcOrd="0" destOrd="0" presId="urn:microsoft.com/office/officeart/2005/8/layout/hierarchy1"/>
    <dgm:cxn modelId="{8CC5F0C1-4661-F347-8DEB-C48547ECAFA9}" type="presParOf" srcId="{696BCB78-CA5C-5241-B60C-FC3BE58A724F}" destId="{A5C8241B-42BC-0D4F-8A19-F590AE6C5E7B}" srcOrd="0" destOrd="0" presId="urn:microsoft.com/office/officeart/2005/8/layout/hierarchy1"/>
    <dgm:cxn modelId="{E10AD91C-7C7D-A742-9526-81FC5F79E319}" type="presParOf" srcId="{A5C8241B-42BC-0D4F-8A19-F590AE6C5E7B}" destId="{649838AF-941A-934F-AFD1-04267FCC36A1}" srcOrd="0" destOrd="0" presId="urn:microsoft.com/office/officeart/2005/8/layout/hierarchy1"/>
    <dgm:cxn modelId="{E101A250-EBB6-4D4C-90CB-FEB781D86117}" type="presParOf" srcId="{649838AF-941A-934F-AFD1-04267FCC36A1}" destId="{416A76A3-290E-924A-A8EC-7F9532893C93}" srcOrd="0" destOrd="0" presId="urn:microsoft.com/office/officeart/2005/8/layout/hierarchy1"/>
    <dgm:cxn modelId="{C91C4726-B095-2542-BC8C-155901760558}" type="presParOf" srcId="{649838AF-941A-934F-AFD1-04267FCC36A1}" destId="{B6BFAAE1-0A11-794A-87D0-09250CA20660}" srcOrd="1" destOrd="0" presId="urn:microsoft.com/office/officeart/2005/8/layout/hierarchy1"/>
    <dgm:cxn modelId="{4A8943E7-17E1-4D4E-B210-7616548D57CE}" type="presParOf" srcId="{A5C8241B-42BC-0D4F-8A19-F590AE6C5E7B}" destId="{27B6F397-D11B-C341-A071-EC97C5D7D1D3}" srcOrd="1" destOrd="0" presId="urn:microsoft.com/office/officeart/2005/8/layout/hierarchy1"/>
    <dgm:cxn modelId="{52148EE9-12F5-AC40-BE95-9F6B614E34C8}" type="presParOf" srcId="{27B6F397-D11B-C341-A071-EC97C5D7D1D3}" destId="{76569A99-6077-9B46-9457-9DB56C0D10CB}" srcOrd="0" destOrd="0" presId="urn:microsoft.com/office/officeart/2005/8/layout/hierarchy1"/>
    <dgm:cxn modelId="{3168B0F9-A49C-F347-B935-2D27F179A278}" type="presParOf" srcId="{27B6F397-D11B-C341-A071-EC97C5D7D1D3}" destId="{11AEDC6C-86E0-DB45-9710-5C63BB9B090B}" srcOrd="1" destOrd="0" presId="urn:microsoft.com/office/officeart/2005/8/layout/hierarchy1"/>
    <dgm:cxn modelId="{8AB2E847-DCB7-A448-8F05-226D949DE783}" type="presParOf" srcId="{11AEDC6C-86E0-DB45-9710-5C63BB9B090B}" destId="{FF5414DD-0973-9A46-9EB3-82BC72092C6F}" srcOrd="0" destOrd="0" presId="urn:microsoft.com/office/officeart/2005/8/layout/hierarchy1"/>
    <dgm:cxn modelId="{07EF1954-3A57-164F-BA46-1E1EBCAE0709}" type="presParOf" srcId="{FF5414DD-0973-9A46-9EB3-82BC72092C6F}" destId="{E1C88591-AC57-D04F-B2A8-AA40EC040C52}" srcOrd="0" destOrd="0" presId="urn:microsoft.com/office/officeart/2005/8/layout/hierarchy1"/>
    <dgm:cxn modelId="{542636E8-AB68-B34E-81CF-6CED204C38C9}" type="presParOf" srcId="{FF5414DD-0973-9A46-9EB3-82BC72092C6F}" destId="{B02A6C07-8A7F-164A-BB0D-DA0578F228CE}" srcOrd="1" destOrd="0" presId="urn:microsoft.com/office/officeart/2005/8/layout/hierarchy1"/>
    <dgm:cxn modelId="{41835C52-C6EE-1D49-B260-B77340454484}" type="presParOf" srcId="{11AEDC6C-86E0-DB45-9710-5C63BB9B090B}" destId="{B1601688-B11D-1240-BC4B-2B0E2B81255D}" srcOrd="1" destOrd="0" presId="urn:microsoft.com/office/officeart/2005/8/layout/hierarchy1"/>
    <dgm:cxn modelId="{7B03A6F3-0CD5-B449-9736-BBC8277EC267}" type="presParOf" srcId="{27B6F397-D11B-C341-A071-EC97C5D7D1D3}" destId="{8515D6FC-480D-A349-8FC9-C60A9B5B1743}" srcOrd="2" destOrd="0" presId="urn:microsoft.com/office/officeart/2005/8/layout/hierarchy1"/>
    <dgm:cxn modelId="{37A0D19B-80BE-524E-BB89-31250278F5AB}" type="presParOf" srcId="{27B6F397-D11B-C341-A071-EC97C5D7D1D3}" destId="{0BCD9230-E9BE-1247-8748-FA845B2647CA}" srcOrd="3" destOrd="0" presId="urn:microsoft.com/office/officeart/2005/8/layout/hierarchy1"/>
    <dgm:cxn modelId="{287263E4-7D93-9A4C-A873-F7162B4DF844}" type="presParOf" srcId="{0BCD9230-E9BE-1247-8748-FA845B2647CA}" destId="{D23AFC07-7ACD-7647-9B15-55A37A941038}" srcOrd="0" destOrd="0" presId="urn:microsoft.com/office/officeart/2005/8/layout/hierarchy1"/>
    <dgm:cxn modelId="{810E865B-A90E-BC49-AB80-73F2CE5A1FCC}" type="presParOf" srcId="{D23AFC07-7ACD-7647-9B15-55A37A941038}" destId="{E73FDBDF-49C5-4846-8572-DD5EE164D873}" srcOrd="0" destOrd="0" presId="urn:microsoft.com/office/officeart/2005/8/layout/hierarchy1"/>
    <dgm:cxn modelId="{34908C76-A293-8A47-8B18-C80B60CD04D4}" type="presParOf" srcId="{D23AFC07-7ACD-7647-9B15-55A37A941038}" destId="{F2ED30F8-8D57-D54A-921A-908A3BBC1A52}" srcOrd="1" destOrd="0" presId="urn:microsoft.com/office/officeart/2005/8/layout/hierarchy1"/>
    <dgm:cxn modelId="{8F2A9482-4A07-BF40-8D0D-DDBDBCC4F6E5}" type="presParOf" srcId="{0BCD9230-E9BE-1247-8748-FA845B2647CA}" destId="{EA7280F8-0456-5540-8605-7AB134D26FF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8406E8-E351-6F4C-9CB8-29169ABF218C}" type="doc">
      <dgm:prSet loTypeId="urn:microsoft.com/office/officeart/2005/8/layout/process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CB5FB2-CA97-A74F-8B3B-C3B03AE4043F}">
      <dgm:prSet phldrT="[Text]"/>
      <dgm:spPr/>
      <dgm:t>
        <a:bodyPr/>
        <a:lstStyle/>
        <a:p>
          <a:r>
            <a:rPr lang="en-US" dirty="0"/>
            <a:t>Consult</a:t>
          </a:r>
        </a:p>
      </dgm:t>
    </dgm:pt>
    <dgm:pt modelId="{BBBFBF49-9F81-0143-B856-673E5948E329}" type="parTrans" cxnId="{32176B89-A265-DE4E-8299-584A1311BB4B}">
      <dgm:prSet/>
      <dgm:spPr/>
      <dgm:t>
        <a:bodyPr/>
        <a:lstStyle/>
        <a:p>
          <a:endParaRPr lang="en-US"/>
        </a:p>
      </dgm:t>
    </dgm:pt>
    <dgm:pt modelId="{1C2B2F4B-3260-6847-81ED-92B69EC2B3B5}" type="sibTrans" cxnId="{32176B89-A265-DE4E-8299-584A1311BB4B}">
      <dgm:prSet/>
      <dgm:spPr/>
      <dgm:t>
        <a:bodyPr/>
        <a:lstStyle/>
        <a:p>
          <a:endParaRPr lang="en-US"/>
        </a:p>
      </dgm:t>
    </dgm:pt>
    <dgm:pt modelId="{53E16DBA-7772-2F4E-A958-5B7FC65F8328}">
      <dgm:prSet phldrT="[Text]"/>
      <dgm:spPr/>
      <dgm:t>
        <a:bodyPr/>
        <a:lstStyle/>
        <a:p>
          <a:r>
            <a:rPr lang="en-US" dirty="0"/>
            <a:t>Imaging</a:t>
          </a:r>
        </a:p>
      </dgm:t>
    </dgm:pt>
    <dgm:pt modelId="{AAEB3F84-ACB2-5A40-BB59-AB0D9F215C3E}" type="parTrans" cxnId="{CDBB56E1-C9E5-7244-92C8-6DC497558E8D}">
      <dgm:prSet/>
      <dgm:spPr/>
      <dgm:t>
        <a:bodyPr/>
        <a:lstStyle/>
        <a:p>
          <a:endParaRPr lang="en-US"/>
        </a:p>
      </dgm:t>
    </dgm:pt>
    <dgm:pt modelId="{926CB2D0-E942-8C4C-AFC7-F749AD1B4321}" type="sibTrans" cxnId="{CDBB56E1-C9E5-7244-92C8-6DC497558E8D}">
      <dgm:prSet/>
      <dgm:spPr/>
      <dgm:t>
        <a:bodyPr/>
        <a:lstStyle/>
        <a:p>
          <a:endParaRPr lang="en-US"/>
        </a:p>
      </dgm:t>
    </dgm:pt>
    <dgm:pt modelId="{974002AE-8F28-A04E-8651-4F520C634D78}">
      <dgm:prSet phldrT="[Text]"/>
      <dgm:spPr/>
      <dgm:t>
        <a:bodyPr/>
        <a:lstStyle/>
        <a:p>
          <a:r>
            <a:rPr lang="en-US" dirty="0" err="1"/>
            <a:t>Preop</a:t>
          </a:r>
          <a:r>
            <a:rPr lang="en-US" dirty="0"/>
            <a:t> Workup</a:t>
          </a:r>
        </a:p>
      </dgm:t>
    </dgm:pt>
    <dgm:pt modelId="{01C69CB8-EA8F-D445-8EBC-A881C3ED8B7E}" type="parTrans" cxnId="{01C9447D-79A8-4349-99EB-D49781883EFF}">
      <dgm:prSet/>
      <dgm:spPr/>
      <dgm:t>
        <a:bodyPr/>
        <a:lstStyle/>
        <a:p>
          <a:endParaRPr lang="en-US"/>
        </a:p>
      </dgm:t>
    </dgm:pt>
    <dgm:pt modelId="{74ABA51A-BD5C-C54D-8A44-3B174C634863}" type="sibTrans" cxnId="{01C9447D-79A8-4349-99EB-D49781883EFF}">
      <dgm:prSet/>
      <dgm:spPr/>
      <dgm:t>
        <a:bodyPr/>
        <a:lstStyle/>
        <a:p>
          <a:endParaRPr lang="en-US"/>
        </a:p>
      </dgm:t>
    </dgm:pt>
    <dgm:pt modelId="{CA296B99-59EE-A946-A9D6-81A10E3F0C9A}">
      <dgm:prSet phldrT="[Text]"/>
      <dgm:spPr/>
      <dgm:t>
        <a:bodyPr/>
        <a:lstStyle/>
        <a:p>
          <a:r>
            <a:rPr lang="en-US" dirty="0"/>
            <a:t>Surgery</a:t>
          </a:r>
        </a:p>
      </dgm:t>
    </dgm:pt>
    <dgm:pt modelId="{70C85D5D-5961-C141-BB8A-6DA3E8EB0D76}" type="parTrans" cxnId="{A36ACE51-DBAE-7742-A74B-94AC71FD7989}">
      <dgm:prSet/>
      <dgm:spPr/>
      <dgm:t>
        <a:bodyPr/>
        <a:lstStyle/>
        <a:p>
          <a:endParaRPr lang="en-US"/>
        </a:p>
      </dgm:t>
    </dgm:pt>
    <dgm:pt modelId="{22D4D685-436D-EE4A-8A46-116EE4696AC8}" type="sibTrans" cxnId="{A36ACE51-DBAE-7742-A74B-94AC71FD7989}">
      <dgm:prSet/>
      <dgm:spPr/>
      <dgm:t>
        <a:bodyPr/>
        <a:lstStyle/>
        <a:p>
          <a:endParaRPr lang="en-US"/>
        </a:p>
      </dgm:t>
    </dgm:pt>
    <dgm:pt modelId="{3F709498-EB4B-3F4F-AE36-89F4D43891FF}" type="pres">
      <dgm:prSet presAssocID="{F08406E8-E351-6F4C-9CB8-29169ABF218C}" presName="Name0" presStyleCnt="0">
        <dgm:presLayoutVars>
          <dgm:dir/>
          <dgm:animLvl val="lvl"/>
          <dgm:resizeHandles val="exact"/>
        </dgm:presLayoutVars>
      </dgm:prSet>
      <dgm:spPr/>
    </dgm:pt>
    <dgm:pt modelId="{082AF221-0F03-A24D-86B4-D1AD41D8CC6D}" type="pres">
      <dgm:prSet presAssocID="{CA296B99-59EE-A946-A9D6-81A10E3F0C9A}" presName="boxAndChildren" presStyleCnt="0"/>
      <dgm:spPr/>
    </dgm:pt>
    <dgm:pt modelId="{52D01921-DB84-F042-8970-E9DEDB3CCD67}" type="pres">
      <dgm:prSet presAssocID="{CA296B99-59EE-A946-A9D6-81A10E3F0C9A}" presName="parentTextBox" presStyleLbl="node1" presStyleIdx="0" presStyleCnt="4" custLinFactNeighborX="1554" custLinFactNeighborY="190"/>
      <dgm:spPr/>
    </dgm:pt>
    <dgm:pt modelId="{45694965-D8A9-CD40-8635-41E583932638}" type="pres">
      <dgm:prSet presAssocID="{74ABA51A-BD5C-C54D-8A44-3B174C634863}" presName="sp" presStyleCnt="0"/>
      <dgm:spPr/>
    </dgm:pt>
    <dgm:pt modelId="{FD2CC0FD-A7EB-114D-A51A-7BCBEB6AE54E}" type="pres">
      <dgm:prSet presAssocID="{974002AE-8F28-A04E-8651-4F520C634D78}" presName="arrowAndChildren" presStyleCnt="0"/>
      <dgm:spPr/>
    </dgm:pt>
    <dgm:pt modelId="{976BC561-A21E-C541-AB41-5CFFD23978FD}" type="pres">
      <dgm:prSet presAssocID="{974002AE-8F28-A04E-8651-4F520C634D78}" presName="parentTextArrow" presStyleLbl="node1" presStyleIdx="1" presStyleCnt="4"/>
      <dgm:spPr/>
    </dgm:pt>
    <dgm:pt modelId="{8D17365F-EAD7-5841-BBFD-0441887582F1}" type="pres">
      <dgm:prSet presAssocID="{926CB2D0-E942-8C4C-AFC7-F749AD1B4321}" presName="sp" presStyleCnt="0"/>
      <dgm:spPr/>
    </dgm:pt>
    <dgm:pt modelId="{960E1450-EF44-814A-804E-6D2437032FF3}" type="pres">
      <dgm:prSet presAssocID="{53E16DBA-7772-2F4E-A958-5B7FC65F8328}" presName="arrowAndChildren" presStyleCnt="0"/>
      <dgm:spPr/>
    </dgm:pt>
    <dgm:pt modelId="{4CDD59C4-1DC8-E74D-A919-ADBABDABD08E}" type="pres">
      <dgm:prSet presAssocID="{53E16DBA-7772-2F4E-A958-5B7FC65F8328}" presName="parentTextArrow" presStyleLbl="node1" presStyleIdx="2" presStyleCnt="4"/>
      <dgm:spPr/>
    </dgm:pt>
    <dgm:pt modelId="{29325106-C6AF-634C-9411-9FED1351F082}" type="pres">
      <dgm:prSet presAssocID="{1C2B2F4B-3260-6847-81ED-92B69EC2B3B5}" presName="sp" presStyleCnt="0"/>
      <dgm:spPr/>
    </dgm:pt>
    <dgm:pt modelId="{D0E8E567-603A-2C47-965B-DFC63A4A0D23}" type="pres">
      <dgm:prSet presAssocID="{53CB5FB2-CA97-A74F-8B3B-C3B03AE4043F}" presName="arrowAndChildren" presStyleCnt="0"/>
      <dgm:spPr/>
    </dgm:pt>
    <dgm:pt modelId="{AAD41841-5E75-E344-A276-E6221B171235}" type="pres">
      <dgm:prSet presAssocID="{53CB5FB2-CA97-A74F-8B3B-C3B03AE4043F}" presName="parentTextArrow" presStyleLbl="node1" presStyleIdx="3" presStyleCnt="4" custLinFactNeighborY="-123"/>
      <dgm:spPr/>
    </dgm:pt>
  </dgm:ptLst>
  <dgm:cxnLst>
    <dgm:cxn modelId="{AD9C1E2E-5933-CB49-8CC5-AF4EC0CF5BD9}" type="presOf" srcId="{53E16DBA-7772-2F4E-A958-5B7FC65F8328}" destId="{4CDD59C4-1DC8-E74D-A919-ADBABDABD08E}" srcOrd="0" destOrd="0" presId="urn:microsoft.com/office/officeart/2005/8/layout/process4"/>
    <dgm:cxn modelId="{8A15A044-62F6-3944-9216-BB84B5E605CB}" type="presOf" srcId="{53CB5FB2-CA97-A74F-8B3B-C3B03AE4043F}" destId="{AAD41841-5E75-E344-A276-E6221B171235}" srcOrd="0" destOrd="0" presId="urn:microsoft.com/office/officeart/2005/8/layout/process4"/>
    <dgm:cxn modelId="{A36ACE51-DBAE-7742-A74B-94AC71FD7989}" srcId="{F08406E8-E351-6F4C-9CB8-29169ABF218C}" destId="{CA296B99-59EE-A946-A9D6-81A10E3F0C9A}" srcOrd="3" destOrd="0" parTransId="{70C85D5D-5961-C141-BB8A-6DA3E8EB0D76}" sibTransId="{22D4D685-436D-EE4A-8A46-116EE4696AC8}"/>
    <dgm:cxn modelId="{17F08772-D163-BA42-9BD8-0A6E4AB1DDA6}" type="presOf" srcId="{974002AE-8F28-A04E-8651-4F520C634D78}" destId="{976BC561-A21E-C541-AB41-5CFFD23978FD}" srcOrd="0" destOrd="0" presId="urn:microsoft.com/office/officeart/2005/8/layout/process4"/>
    <dgm:cxn modelId="{01C9447D-79A8-4349-99EB-D49781883EFF}" srcId="{F08406E8-E351-6F4C-9CB8-29169ABF218C}" destId="{974002AE-8F28-A04E-8651-4F520C634D78}" srcOrd="2" destOrd="0" parTransId="{01C69CB8-EA8F-D445-8EBC-A881C3ED8B7E}" sibTransId="{74ABA51A-BD5C-C54D-8A44-3B174C634863}"/>
    <dgm:cxn modelId="{1A287182-163C-2F42-BA3E-C3B06E253729}" type="presOf" srcId="{CA296B99-59EE-A946-A9D6-81A10E3F0C9A}" destId="{52D01921-DB84-F042-8970-E9DEDB3CCD67}" srcOrd="0" destOrd="0" presId="urn:microsoft.com/office/officeart/2005/8/layout/process4"/>
    <dgm:cxn modelId="{32176B89-A265-DE4E-8299-584A1311BB4B}" srcId="{F08406E8-E351-6F4C-9CB8-29169ABF218C}" destId="{53CB5FB2-CA97-A74F-8B3B-C3B03AE4043F}" srcOrd="0" destOrd="0" parTransId="{BBBFBF49-9F81-0143-B856-673E5948E329}" sibTransId="{1C2B2F4B-3260-6847-81ED-92B69EC2B3B5}"/>
    <dgm:cxn modelId="{9728FF9B-8F56-4144-AA06-6EA1D50914BB}" type="presOf" srcId="{F08406E8-E351-6F4C-9CB8-29169ABF218C}" destId="{3F709498-EB4B-3F4F-AE36-89F4D43891FF}" srcOrd="0" destOrd="0" presId="urn:microsoft.com/office/officeart/2005/8/layout/process4"/>
    <dgm:cxn modelId="{CDBB56E1-C9E5-7244-92C8-6DC497558E8D}" srcId="{F08406E8-E351-6F4C-9CB8-29169ABF218C}" destId="{53E16DBA-7772-2F4E-A958-5B7FC65F8328}" srcOrd="1" destOrd="0" parTransId="{AAEB3F84-ACB2-5A40-BB59-AB0D9F215C3E}" sibTransId="{926CB2D0-E942-8C4C-AFC7-F749AD1B4321}"/>
    <dgm:cxn modelId="{3623A287-0BC0-9C46-B62C-55CA793C516C}" type="presParOf" srcId="{3F709498-EB4B-3F4F-AE36-89F4D43891FF}" destId="{082AF221-0F03-A24D-86B4-D1AD41D8CC6D}" srcOrd="0" destOrd="0" presId="urn:microsoft.com/office/officeart/2005/8/layout/process4"/>
    <dgm:cxn modelId="{837CDD7D-3A0D-4C40-8666-F2205EFC1F9D}" type="presParOf" srcId="{082AF221-0F03-A24D-86B4-D1AD41D8CC6D}" destId="{52D01921-DB84-F042-8970-E9DEDB3CCD67}" srcOrd="0" destOrd="0" presId="urn:microsoft.com/office/officeart/2005/8/layout/process4"/>
    <dgm:cxn modelId="{C45AA82A-CFD7-0E41-8D6D-0634BEF9C7CB}" type="presParOf" srcId="{3F709498-EB4B-3F4F-AE36-89F4D43891FF}" destId="{45694965-D8A9-CD40-8635-41E583932638}" srcOrd="1" destOrd="0" presId="urn:microsoft.com/office/officeart/2005/8/layout/process4"/>
    <dgm:cxn modelId="{8602C751-F4A3-BB40-8A8B-2AC6206FEF99}" type="presParOf" srcId="{3F709498-EB4B-3F4F-AE36-89F4D43891FF}" destId="{FD2CC0FD-A7EB-114D-A51A-7BCBEB6AE54E}" srcOrd="2" destOrd="0" presId="urn:microsoft.com/office/officeart/2005/8/layout/process4"/>
    <dgm:cxn modelId="{70F1BE24-3768-E24D-AC46-9171332728E7}" type="presParOf" srcId="{FD2CC0FD-A7EB-114D-A51A-7BCBEB6AE54E}" destId="{976BC561-A21E-C541-AB41-5CFFD23978FD}" srcOrd="0" destOrd="0" presId="urn:microsoft.com/office/officeart/2005/8/layout/process4"/>
    <dgm:cxn modelId="{A9D18D2F-D993-664F-8A2B-CEE05D23071A}" type="presParOf" srcId="{3F709498-EB4B-3F4F-AE36-89F4D43891FF}" destId="{8D17365F-EAD7-5841-BBFD-0441887582F1}" srcOrd="3" destOrd="0" presId="urn:microsoft.com/office/officeart/2005/8/layout/process4"/>
    <dgm:cxn modelId="{EBB86D34-F339-DE43-A570-5AD05E33CA90}" type="presParOf" srcId="{3F709498-EB4B-3F4F-AE36-89F4D43891FF}" destId="{960E1450-EF44-814A-804E-6D2437032FF3}" srcOrd="4" destOrd="0" presId="urn:microsoft.com/office/officeart/2005/8/layout/process4"/>
    <dgm:cxn modelId="{A26717BE-EA98-7348-8DA7-F926F4F4C883}" type="presParOf" srcId="{960E1450-EF44-814A-804E-6D2437032FF3}" destId="{4CDD59C4-1DC8-E74D-A919-ADBABDABD08E}" srcOrd="0" destOrd="0" presId="urn:microsoft.com/office/officeart/2005/8/layout/process4"/>
    <dgm:cxn modelId="{EC9542E0-54F7-AB4B-A10F-E1B16F17259E}" type="presParOf" srcId="{3F709498-EB4B-3F4F-AE36-89F4D43891FF}" destId="{29325106-C6AF-634C-9411-9FED1351F082}" srcOrd="5" destOrd="0" presId="urn:microsoft.com/office/officeart/2005/8/layout/process4"/>
    <dgm:cxn modelId="{AA517049-EC1A-3243-9DB1-5EDB816A6D7A}" type="presParOf" srcId="{3F709498-EB4B-3F4F-AE36-89F4D43891FF}" destId="{D0E8E567-603A-2C47-965B-DFC63A4A0D23}" srcOrd="6" destOrd="0" presId="urn:microsoft.com/office/officeart/2005/8/layout/process4"/>
    <dgm:cxn modelId="{061E4988-F8CB-D547-AA73-B9B6CEC166A1}" type="presParOf" srcId="{D0E8E567-603A-2C47-965B-DFC63A4A0D23}" destId="{AAD41841-5E75-E344-A276-E6221B17123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8406E8-E351-6F4C-9CB8-29169ABF218C}" type="doc">
      <dgm:prSet loTypeId="urn:microsoft.com/office/officeart/2005/8/layout/process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CB5FB2-CA97-A74F-8B3B-C3B03AE4043F}">
      <dgm:prSet phldrT="[Text]"/>
      <dgm:spPr/>
      <dgm:t>
        <a:bodyPr/>
        <a:lstStyle/>
        <a:p>
          <a:r>
            <a:rPr lang="en-US" dirty="0"/>
            <a:t>Consult, imaging, and </a:t>
          </a:r>
          <a:r>
            <a:rPr lang="en-US" dirty="0" err="1"/>
            <a:t>preop</a:t>
          </a:r>
          <a:r>
            <a:rPr lang="en-US" dirty="0"/>
            <a:t> workup</a:t>
          </a:r>
        </a:p>
      </dgm:t>
    </dgm:pt>
    <dgm:pt modelId="{BBBFBF49-9F81-0143-B856-673E5948E329}" type="parTrans" cxnId="{32176B89-A265-DE4E-8299-584A1311BB4B}">
      <dgm:prSet/>
      <dgm:spPr/>
      <dgm:t>
        <a:bodyPr/>
        <a:lstStyle/>
        <a:p>
          <a:endParaRPr lang="en-US"/>
        </a:p>
      </dgm:t>
    </dgm:pt>
    <dgm:pt modelId="{1C2B2F4B-3260-6847-81ED-92B69EC2B3B5}" type="sibTrans" cxnId="{32176B89-A265-DE4E-8299-584A1311BB4B}">
      <dgm:prSet/>
      <dgm:spPr/>
      <dgm:t>
        <a:bodyPr/>
        <a:lstStyle/>
        <a:p>
          <a:endParaRPr lang="en-US"/>
        </a:p>
      </dgm:t>
    </dgm:pt>
    <dgm:pt modelId="{974002AE-8F28-A04E-8651-4F520C634D78}">
      <dgm:prSet phldrT="[Text]"/>
      <dgm:spPr/>
      <dgm:t>
        <a:bodyPr/>
        <a:lstStyle/>
        <a:p>
          <a:r>
            <a:rPr lang="en-US" dirty="0"/>
            <a:t>Surgery </a:t>
          </a:r>
        </a:p>
      </dgm:t>
    </dgm:pt>
    <dgm:pt modelId="{01C69CB8-EA8F-D445-8EBC-A881C3ED8B7E}" type="parTrans" cxnId="{01C9447D-79A8-4349-99EB-D49781883EFF}">
      <dgm:prSet/>
      <dgm:spPr/>
      <dgm:t>
        <a:bodyPr/>
        <a:lstStyle/>
        <a:p>
          <a:endParaRPr lang="en-US"/>
        </a:p>
      </dgm:t>
    </dgm:pt>
    <dgm:pt modelId="{74ABA51A-BD5C-C54D-8A44-3B174C634863}" type="sibTrans" cxnId="{01C9447D-79A8-4349-99EB-D49781883EFF}">
      <dgm:prSet/>
      <dgm:spPr/>
      <dgm:t>
        <a:bodyPr/>
        <a:lstStyle/>
        <a:p>
          <a:endParaRPr lang="en-US"/>
        </a:p>
      </dgm:t>
    </dgm:pt>
    <dgm:pt modelId="{3F709498-EB4B-3F4F-AE36-89F4D43891FF}" type="pres">
      <dgm:prSet presAssocID="{F08406E8-E351-6F4C-9CB8-29169ABF218C}" presName="Name0" presStyleCnt="0">
        <dgm:presLayoutVars>
          <dgm:dir/>
          <dgm:animLvl val="lvl"/>
          <dgm:resizeHandles val="exact"/>
        </dgm:presLayoutVars>
      </dgm:prSet>
      <dgm:spPr/>
    </dgm:pt>
    <dgm:pt modelId="{F439A23D-8F0F-F94E-A10D-49C93D29DFAB}" type="pres">
      <dgm:prSet presAssocID="{974002AE-8F28-A04E-8651-4F520C634D78}" presName="boxAndChildren" presStyleCnt="0"/>
      <dgm:spPr/>
    </dgm:pt>
    <dgm:pt modelId="{1B138FD1-6A87-3146-8348-7BEA63C36D99}" type="pres">
      <dgm:prSet presAssocID="{974002AE-8F28-A04E-8651-4F520C634D78}" presName="parentTextBox" presStyleLbl="node1" presStyleIdx="0" presStyleCnt="2"/>
      <dgm:spPr/>
    </dgm:pt>
    <dgm:pt modelId="{29325106-C6AF-634C-9411-9FED1351F082}" type="pres">
      <dgm:prSet presAssocID="{1C2B2F4B-3260-6847-81ED-92B69EC2B3B5}" presName="sp" presStyleCnt="0"/>
      <dgm:spPr/>
    </dgm:pt>
    <dgm:pt modelId="{D0E8E567-603A-2C47-965B-DFC63A4A0D23}" type="pres">
      <dgm:prSet presAssocID="{53CB5FB2-CA97-A74F-8B3B-C3B03AE4043F}" presName="arrowAndChildren" presStyleCnt="0"/>
      <dgm:spPr/>
    </dgm:pt>
    <dgm:pt modelId="{AAD41841-5E75-E344-A276-E6221B171235}" type="pres">
      <dgm:prSet presAssocID="{53CB5FB2-CA97-A74F-8B3B-C3B03AE4043F}" presName="parentTextArrow" presStyleLbl="node1" presStyleIdx="1" presStyleCnt="2" custLinFactNeighborY="-5526"/>
      <dgm:spPr/>
    </dgm:pt>
  </dgm:ptLst>
  <dgm:cxnLst>
    <dgm:cxn modelId="{C37E3F06-5F93-1A4D-99FE-9D3D5BB0181E}" type="presOf" srcId="{53CB5FB2-CA97-A74F-8B3B-C3B03AE4043F}" destId="{AAD41841-5E75-E344-A276-E6221B171235}" srcOrd="0" destOrd="0" presId="urn:microsoft.com/office/officeart/2005/8/layout/process4"/>
    <dgm:cxn modelId="{01C9447D-79A8-4349-99EB-D49781883EFF}" srcId="{F08406E8-E351-6F4C-9CB8-29169ABF218C}" destId="{974002AE-8F28-A04E-8651-4F520C634D78}" srcOrd="1" destOrd="0" parTransId="{01C69CB8-EA8F-D445-8EBC-A881C3ED8B7E}" sibTransId="{74ABA51A-BD5C-C54D-8A44-3B174C634863}"/>
    <dgm:cxn modelId="{32176B89-A265-DE4E-8299-584A1311BB4B}" srcId="{F08406E8-E351-6F4C-9CB8-29169ABF218C}" destId="{53CB5FB2-CA97-A74F-8B3B-C3B03AE4043F}" srcOrd="0" destOrd="0" parTransId="{BBBFBF49-9F81-0143-B856-673E5948E329}" sibTransId="{1C2B2F4B-3260-6847-81ED-92B69EC2B3B5}"/>
    <dgm:cxn modelId="{95BD7EA9-75F4-2B46-BEE6-78F0FEFC7159}" type="presOf" srcId="{F08406E8-E351-6F4C-9CB8-29169ABF218C}" destId="{3F709498-EB4B-3F4F-AE36-89F4D43891FF}" srcOrd="0" destOrd="0" presId="urn:microsoft.com/office/officeart/2005/8/layout/process4"/>
    <dgm:cxn modelId="{358BA1AC-2B6E-0949-AAD9-C8904DE77FAD}" type="presOf" srcId="{974002AE-8F28-A04E-8651-4F520C634D78}" destId="{1B138FD1-6A87-3146-8348-7BEA63C36D99}" srcOrd="0" destOrd="0" presId="urn:microsoft.com/office/officeart/2005/8/layout/process4"/>
    <dgm:cxn modelId="{3B6882D9-6FD5-434B-B874-1D48689B6C34}" type="presParOf" srcId="{3F709498-EB4B-3F4F-AE36-89F4D43891FF}" destId="{F439A23D-8F0F-F94E-A10D-49C93D29DFAB}" srcOrd="0" destOrd="0" presId="urn:microsoft.com/office/officeart/2005/8/layout/process4"/>
    <dgm:cxn modelId="{EFF02FFE-4512-B641-B2E1-92013FD1493C}" type="presParOf" srcId="{F439A23D-8F0F-F94E-A10D-49C93D29DFAB}" destId="{1B138FD1-6A87-3146-8348-7BEA63C36D99}" srcOrd="0" destOrd="0" presId="urn:microsoft.com/office/officeart/2005/8/layout/process4"/>
    <dgm:cxn modelId="{257201B6-8F42-0547-9A10-79F8E65E7097}" type="presParOf" srcId="{3F709498-EB4B-3F4F-AE36-89F4D43891FF}" destId="{29325106-C6AF-634C-9411-9FED1351F082}" srcOrd="1" destOrd="0" presId="urn:microsoft.com/office/officeart/2005/8/layout/process4"/>
    <dgm:cxn modelId="{5E2D0B11-9B0E-F54A-BCD8-31C50C9C0C8B}" type="presParOf" srcId="{3F709498-EB4B-3F4F-AE36-89F4D43891FF}" destId="{D0E8E567-603A-2C47-965B-DFC63A4A0D23}" srcOrd="2" destOrd="0" presId="urn:microsoft.com/office/officeart/2005/8/layout/process4"/>
    <dgm:cxn modelId="{9BE3FF07-CAE3-9F4B-B76A-2665FC28544A}" type="presParOf" srcId="{D0E8E567-603A-2C47-965B-DFC63A4A0D23}" destId="{AAD41841-5E75-E344-A276-E6221B17123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08406E8-E351-6F4C-9CB8-29169ABF218C}" type="doc">
      <dgm:prSet loTypeId="urn:microsoft.com/office/officeart/2005/8/layout/process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CB5FB2-CA97-A74F-8B3B-C3B03AE4043F}">
      <dgm:prSet phldrT="[Text]"/>
      <dgm:spPr/>
      <dgm:t>
        <a:bodyPr/>
        <a:lstStyle/>
        <a:p>
          <a:r>
            <a:rPr lang="en-US" dirty="0"/>
            <a:t>Consult and Imaging</a:t>
          </a:r>
        </a:p>
      </dgm:t>
    </dgm:pt>
    <dgm:pt modelId="{BBBFBF49-9F81-0143-B856-673E5948E329}" type="parTrans" cxnId="{32176B89-A265-DE4E-8299-584A1311BB4B}">
      <dgm:prSet/>
      <dgm:spPr/>
      <dgm:t>
        <a:bodyPr/>
        <a:lstStyle/>
        <a:p>
          <a:endParaRPr lang="en-US"/>
        </a:p>
      </dgm:t>
    </dgm:pt>
    <dgm:pt modelId="{1C2B2F4B-3260-6847-81ED-92B69EC2B3B5}" type="sibTrans" cxnId="{32176B89-A265-DE4E-8299-584A1311BB4B}">
      <dgm:prSet/>
      <dgm:spPr/>
      <dgm:t>
        <a:bodyPr/>
        <a:lstStyle/>
        <a:p>
          <a:endParaRPr lang="en-US"/>
        </a:p>
      </dgm:t>
    </dgm:pt>
    <dgm:pt modelId="{53E16DBA-7772-2F4E-A958-5B7FC65F8328}">
      <dgm:prSet phldrT="[Text]"/>
      <dgm:spPr/>
      <dgm:t>
        <a:bodyPr/>
        <a:lstStyle/>
        <a:p>
          <a:r>
            <a:rPr lang="en-US" dirty="0" err="1"/>
            <a:t>Preop</a:t>
          </a:r>
          <a:r>
            <a:rPr lang="en-US" dirty="0"/>
            <a:t> Workup</a:t>
          </a:r>
        </a:p>
      </dgm:t>
    </dgm:pt>
    <dgm:pt modelId="{AAEB3F84-ACB2-5A40-BB59-AB0D9F215C3E}" type="parTrans" cxnId="{CDBB56E1-C9E5-7244-92C8-6DC497558E8D}">
      <dgm:prSet/>
      <dgm:spPr/>
      <dgm:t>
        <a:bodyPr/>
        <a:lstStyle/>
        <a:p>
          <a:endParaRPr lang="en-US"/>
        </a:p>
      </dgm:t>
    </dgm:pt>
    <dgm:pt modelId="{926CB2D0-E942-8C4C-AFC7-F749AD1B4321}" type="sibTrans" cxnId="{CDBB56E1-C9E5-7244-92C8-6DC497558E8D}">
      <dgm:prSet/>
      <dgm:spPr/>
      <dgm:t>
        <a:bodyPr/>
        <a:lstStyle/>
        <a:p>
          <a:endParaRPr lang="en-US"/>
        </a:p>
      </dgm:t>
    </dgm:pt>
    <dgm:pt modelId="{974002AE-8F28-A04E-8651-4F520C634D78}">
      <dgm:prSet phldrT="[Text]"/>
      <dgm:spPr/>
      <dgm:t>
        <a:bodyPr/>
        <a:lstStyle/>
        <a:p>
          <a:r>
            <a:rPr lang="en-US" dirty="0"/>
            <a:t>Surgery </a:t>
          </a:r>
        </a:p>
      </dgm:t>
    </dgm:pt>
    <dgm:pt modelId="{01C69CB8-EA8F-D445-8EBC-A881C3ED8B7E}" type="parTrans" cxnId="{01C9447D-79A8-4349-99EB-D49781883EFF}">
      <dgm:prSet/>
      <dgm:spPr/>
      <dgm:t>
        <a:bodyPr/>
        <a:lstStyle/>
        <a:p>
          <a:endParaRPr lang="en-US"/>
        </a:p>
      </dgm:t>
    </dgm:pt>
    <dgm:pt modelId="{74ABA51A-BD5C-C54D-8A44-3B174C634863}" type="sibTrans" cxnId="{01C9447D-79A8-4349-99EB-D49781883EFF}">
      <dgm:prSet/>
      <dgm:spPr/>
      <dgm:t>
        <a:bodyPr/>
        <a:lstStyle/>
        <a:p>
          <a:endParaRPr lang="en-US"/>
        </a:p>
      </dgm:t>
    </dgm:pt>
    <dgm:pt modelId="{3F709498-EB4B-3F4F-AE36-89F4D43891FF}" type="pres">
      <dgm:prSet presAssocID="{F08406E8-E351-6F4C-9CB8-29169ABF218C}" presName="Name0" presStyleCnt="0">
        <dgm:presLayoutVars>
          <dgm:dir/>
          <dgm:animLvl val="lvl"/>
          <dgm:resizeHandles val="exact"/>
        </dgm:presLayoutVars>
      </dgm:prSet>
      <dgm:spPr/>
    </dgm:pt>
    <dgm:pt modelId="{F439A23D-8F0F-F94E-A10D-49C93D29DFAB}" type="pres">
      <dgm:prSet presAssocID="{974002AE-8F28-A04E-8651-4F520C634D78}" presName="boxAndChildren" presStyleCnt="0"/>
      <dgm:spPr/>
    </dgm:pt>
    <dgm:pt modelId="{1B138FD1-6A87-3146-8348-7BEA63C36D99}" type="pres">
      <dgm:prSet presAssocID="{974002AE-8F28-A04E-8651-4F520C634D78}" presName="parentTextBox" presStyleLbl="node1" presStyleIdx="0" presStyleCnt="3"/>
      <dgm:spPr/>
    </dgm:pt>
    <dgm:pt modelId="{8D17365F-EAD7-5841-BBFD-0441887582F1}" type="pres">
      <dgm:prSet presAssocID="{926CB2D0-E942-8C4C-AFC7-F749AD1B4321}" presName="sp" presStyleCnt="0"/>
      <dgm:spPr/>
    </dgm:pt>
    <dgm:pt modelId="{960E1450-EF44-814A-804E-6D2437032FF3}" type="pres">
      <dgm:prSet presAssocID="{53E16DBA-7772-2F4E-A958-5B7FC65F8328}" presName="arrowAndChildren" presStyleCnt="0"/>
      <dgm:spPr/>
    </dgm:pt>
    <dgm:pt modelId="{4CDD59C4-1DC8-E74D-A919-ADBABDABD08E}" type="pres">
      <dgm:prSet presAssocID="{53E16DBA-7772-2F4E-A958-5B7FC65F8328}" presName="parentTextArrow" presStyleLbl="node1" presStyleIdx="1" presStyleCnt="3"/>
      <dgm:spPr/>
    </dgm:pt>
    <dgm:pt modelId="{29325106-C6AF-634C-9411-9FED1351F082}" type="pres">
      <dgm:prSet presAssocID="{1C2B2F4B-3260-6847-81ED-92B69EC2B3B5}" presName="sp" presStyleCnt="0"/>
      <dgm:spPr/>
    </dgm:pt>
    <dgm:pt modelId="{D0E8E567-603A-2C47-965B-DFC63A4A0D23}" type="pres">
      <dgm:prSet presAssocID="{53CB5FB2-CA97-A74F-8B3B-C3B03AE4043F}" presName="arrowAndChildren" presStyleCnt="0"/>
      <dgm:spPr/>
    </dgm:pt>
    <dgm:pt modelId="{AAD41841-5E75-E344-A276-E6221B171235}" type="pres">
      <dgm:prSet presAssocID="{53CB5FB2-CA97-A74F-8B3B-C3B03AE4043F}" presName="parentTextArrow" presStyleLbl="node1" presStyleIdx="2" presStyleCnt="3" custLinFactNeighborY="-5526"/>
      <dgm:spPr/>
    </dgm:pt>
  </dgm:ptLst>
  <dgm:cxnLst>
    <dgm:cxn modelId="{F7E63E0F-CF90-EB42-899A-62F89F2B5D19}" type="presOf" srcId="{53CB5FB2-CA97-A74F-8B3B-C3B03AE4043F}" destId="{AAD41841-5E75-E344-A276-E6221B171235}" srcOrd="0" destOrd="0" presId="urn:microsoft.com/office/officeart/2005/8/layout/process4"/>
    <dgm:cxn modelId="{01C9447D-79A8-4349-99EB-D49781883EFF}" srcId="{F08406E8-E351-6F4C-9CB8-29169ABF218C}" destId="{974002AE-8F28-A04E-8651-4F520C634D78}" srcOrd="2" destOrd="0" parTransId="{01C69CB8-EA8F-D445-8EBC-A881C3ED8B7E}" sibTransId="{74ABA51A-BD5C-C54D-8A44-3B174C634863}"/>
    <dgm:cxn modelId="{32176B89-A265-DE4E-8299-584A1311BB4B}" srcId="{F08406E8-E351-6F4C-9CB8-29169ABF218C}" destId="{53CB5FB2-CA97-A74F-8B3B-C3B03AE4043F}" srcOrd="0" destOrd="0" parTransId="{BBBFBF49-9F81-0143-B856-673E5948E329}" sibTransId="{1C2B2F4B-3260-6847-81ED-92B69EC2B3B5}"/>
    <dgm:cxn modelId="{D1182FBB-DADF-FC40-88DB-EF507527E97E}" type="presOf" srcId="{53E16DBA-7772-2F4E-A958-5B7FC65F8328}" destId="{4CDD59C4-1DC8-E74D-A919-ADBABDABD08E}" srcOrd="0" destOrd="0" presId="urn:microsoft.com/office/officeart/2005/8/layout/process4"/>
    <dgm:cxn modelId="{64F9DBC8-140B-C74A-BECF-5647A1D72AA1}" type="presOf" srcId="{974002AE-8F28-A04E-8651-4F520C634D78}" destId="{1B138FD1-6A87-3146-8348-7BEA63C36D99}" srcOrd="0" destOrd="0" presId="urn:microsoft.com/office/officeart/2005/8/layout/process4"/>
    <dgm:cxn modelId="{CDBB56E1-C9E5-7244-92C8-6DC497558E8D}" srcId="{F08406E8-E351-6F4C-9CB8-29169ABF218C}" destId="{53E16DBA-7772-2F4E-A958-5B7FC65F8328}" srcOrd="1" destOrd="0" parTransId="{AAEB3F84-ACB2-5A40-BB59-AB0D9F215C3E}" sibTransId="{926CB2D0-E942-8C4C-AFC7-F749AD1B4321}"/>
    <dgm:cxn modelId="{08FE56E3-E864-5640-96A2-88F9A5C72C30}" type="presOf" srcId="{F08406E8-E351-6F4C-9CB8-29169ABF218C}" destId="{3F709498-EB4B-3F4F-AE36-89F4D43891FF}" srcOrd="0" destOrd="0" presId="urn:microsoft.com/office/officeart/2005/8/layout/process4"/>
    <dgm:cxn modelId="{C6357306-030F-EC48-BD0F-47B17A8DDD6B}" type="presParOf" srcId="{3F709498-EB4B-3F4F-AE36-89F4D43891FF}" destId="{F439A23D-8F0F-F94E-A10D-49C93D29DFAB}" srcOrd="0" destOrd="0" presId="urn:microsoft.com/office/officeart/2005/8/layout/process4"/>
    <dgm:cxn modelId="{E903786E-7136-8849-AC7A-E14887DEAF90}" type="presParOf" srcId="{F439A23D-8F0F-F94E-A10D-49C93D29DFAB}" destId="{1B138FD1-6A87-3146-8348-7BEA63C36D99}" srcOrd="0" destOrd="0" presId="urn:microsoft.com/office/officeart/2005/8/layout/process4"/>
    <dgm:cxn modelId="{B46D6481-B504-BF48-A599-1691D91BCC38}" type="presParOf" srcId="{3F709498-EB4B-3F4F-AE36-89F4D43891FF}" destId="{8D17365F-EAD7-5841-BBFD-0441887582F1}" srcOrd="1" destOrd="0" presId="urn:microsoft.com/office/officeart/2005/8/layout/process4"/>
    <dgm:cxn modelId="{456599D9-ADB3-5842-BEF9-A7DDF2C96F20}" type="presParOf" srcId="{3F709498-EB4B-3F4F-AE36-89F4D43891FF}" destId="{960E1450-EF44-814A-804E-6D2437032FF3}" srcOrd="2" destOrd="0" presId="urn:microsoft.com/office/officeart/2005/8/layout/process4"/>
    <dgm:cxn modelId="{7F410703-D48B-BA4C-A2CC-887C35658389}" type="presParOf" srcId="{960E1450-EF44-814A-804E-6D2437032FF3}" destId="{4CDD59C4-1DC8-E74D-A919-ADBABDABD08E}" srcOrd="0" destOrd="0" presId="urn:microsoft.com/office/officeart/2005/8/layout/process4"/>
    <dgm:cxn modelId="{CFB0C74A-187C-6844-9A1C-B1CC89E876CA}" type="presParOf" srcId="{3F709498-EB4B-3F4F-AE36-89F4D43891FF}" destId="{29325106-C6AF-634C-9411-9FED1351F082}" srcOrd="3" destOrd="0" presId="urn:microsoft.com/office/officeart/2005/8/layout/process4"/>
    <dgm:cxn modelId="{EF0A4F58-D8FA-ED40-8DFB-1E5CFDBBAB82}" type="presParOf" srcId="{3F709498-EB4B-3F4F-AE36-89F4D43891FF}" destId="{D0E8E567-603A-2C47-965B-DFC63A4A0D23}" srcOrd="4" destOrd="0" presId="urn:microsoft.com/office/officeart/2005/8/layout/process4"/>
    <dgm:cxn modelId="{6E0D8CCE-28F2-274C-9157-593E5F2E22A3}" type="presParOf" srcId="{D0E8E567-603A-2C47-965B-DFC63A4A0D23}" destId="{AAD41841-5E75-E344-A276-E6221B17123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08406E8-E351-6F4C-9CB8-29169ABF218C}" type="doc">
      <dgm:prSet loTypeId="urn:microsoft.com/office/officeart/2005/8/layout/process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CB5FB2-CA97-A74F-8B3B-C3B03AE4043F}">
      <dgm:prSet phldrT="[Text]"/>
      <dgm:spPr/>
      <dgm:t>
        <a:bodyPr/>
        <a:lstStyle/>
        <a:p>
          <a:r>
            <a:rPr lang="en-US" dirty="0"/>
            <a:t>Consult</a:t>
          </a:r>
        </a:p>
      </dgm:t>
    </dgm:pt>
    <dgm:pt modelId="{BBBFBF49-9F81-0143-B856-673E5948E329}" type="parTrans" cxnId="{32176B89-A265-DE4E-8299-584A1311BB4B}">
      <dgm:prSet/>
      <dgm:spPr/>
      <dgm:t>
        <a:bodyPr/>
        <a:lstStyle/>
        <a:p>
          <a:endParaRPr lang="en-US"/>
        </a:p>
      </dgm:t>
    </dgm:pt>
    <dgm:pt modelId="{1C2B2F4B-3260-6847-81ED-92B69EC2B3B5}" type="sibTrans" cxnId="{32176B89-A265-DE4E-8299-584A1311BB4B}">
      <dgm:prSet/>
      <dgm:spPr/>
      <dgm:t>
        <a:bodyPr/>
        <a:lstStyle/>
        <a:p>
          <a:endParaRPr lang="en-US"/>
        </a:p>
      </dgm:t>
    </dgm:pt>
    <dgm:pt modelId="{53E16DBA-7772-2F4E-A958-5B7FC65F8328}">
      <dgm:prSet phldrT="[Text]"/>
      <dgm:spPr/>
      <dgm:t>
        <a:bodyPr/>
        <a:lstStyle/>
        <a:p>
          <a:r>
            <a:rPr lang="en-US" dirty="0"/>
            <a:t>Imaging</a:t>
          </a:r>
        </a:p>
      </dgm:t>
    </dgm:pt>
    <dgm:pt modelId="{AAEB3F84-ACB2-5A40-BB59-AB0D9F215C3E}" type="parTrans" cxnId="{CDBB56E1-C9E5-7244-92C8-6DC497558E8D}">
      <dgm:prSet/>
      <dgm:spPr/>
      <dgm:t>
        <a:bodyPr/>
        <a:lstStyle/>
        <a:p>
          <a:endParaRPr lang="en-US"/>
        </a:p>
      </dgm:t>
    </dgm:pt>
    <dgm:pt modelId="{926CB2D0-E942-8C4C-AFC7-F749AD1B4321}" type="sibTrans" cxnId="{CDBB56E1-C9E5-7244-92C8-6DC497558E8D}">
      <dgm:prSet/>
      <dgm:spPr/>
      <dgm:t>
        <a:bodyPr/>
        <a:lstStyle/>
        <a:p>
          <a:endParaRPr lang="en-US"/>
        </a:p>
      </dgm:t>
    </dgm:pt>
    <dgm:pt modelId="{974002AE-8F28-A04E-8651-4F520C634D78}">
      <dgm:prSet phldrT="[Text]"/>
      <dgm:spPr/>
      <dgm:t>
        <a:bodyPr/>
        <a:lstStyle/>
        <a:p>
          <a:r>
            <a:rPr lang="en-US" dirty="0" err="1"/>
            <a:t>Preop</a:t>
          </a:r>
          <a:r>
            <a:rPr lang="en-US" dirty="0"/>
            <a:t> Workup</a:t>
          </a:r>
        </a:p>
      </dgm:t>
    </dgm:pt>
    <dgm:pt modelId="{01C69CB8-EA8F-D445-8EBC-A881C3ED8B7E}" type="parTrans" cxnId="{01C9447D-79A8-4349-99EB-D49781883EFF}">
      <dgm:prSet/>
      <dgm:spPr/>
      <dgm:t>
        <a:bodyPr/>
        <a:lstStyle/>
        <a:p>
          <a:endParaRPr lang="en-US"/>
        </a:p>
      </dgm:t>
    </dgm:pt>
    <dgm:pt modelId="{74ABA51A-BD5C-C54D-8A44-3B174C634863}" type="sibTrans" cxnId="{01C9447D-79A8-4349-99EB-D49781883EFF}">
      <dgm:prSet/>
      <dgm:spPr/>
      <dgm:t>
        <a:bodyPr/>
        <a:lstStyle/>
        <a:p>
          <a:endParaRPr lang="en-US"/>
        </a:p>
      </dgm:t>
    </dgm:pt>
    <dgm:pt modelId="{CA296B99-59EE-A946-A9D6-81A10E3F0C9A}">
      <dgm:prSet phldrT="[Text]"/>
      <dgm:spPr/>
      <dgm:t>
        <a:bodyPr/>
        <a:lstStyle/>
        <a:p>
          <a:r>
            <a:rPr lang="en-US" dirty="0"/>
            <a:t>Surgery</a:t>
          </a:r>
        </a:p>
      </dgm:t>
    </dgm:pt>
    <dgm:pt modelId="{70C85D5D-5961-C141-BB8A-6DA3E8EB0D76}" type="parTrans" cxnId="{A36ACE51-DBAE-7742-A74B-94AC71FD7989}">
      <dgm:prSet/>
      <dgm:spPr/>
      <dgm:t>
        <a:bodyPr/>
        <a:lstStyle/>
        <a:p>
          <a:endParaRPr lang="en-US"/>
        </a:p>
      </dgm:t>
    </dgm:pt>
    <dgm:pt modelId="{22D4D685-436D-EE4A-8A46-116EE4696AC8}" type="sibTrans" cxnId="{A36ACE51-DBAE-7742-A74B-94AC71FD7989}">
      <dgm:prSet/>
      <dgm:spPr/>
      <dgm:t>
        <a:bodyPr/>
        <a:lstStyle/>
        <a:p>
          <a:endParaRPr lang="en-US"/>
        </a:p>
      </dgm:t>
    </dgm:pt>
    <dgm:pt modelId="{5A64A5EF-660B-DA4D-A545-E00C5A76A6A1}">
      <dgm:prSet phldrT="[Text]"/>
      <dgm:spPr/>
      <dgm:t>
        <a:bodyPr/>
        <a:lstStyle/>
        <a:p>
          <a:r>
            <a:rPr lang="en-US" dirty="0"/>
            <a:t>Lab</a:t>
          </a:r>
        </a:p>
      </dgm:t>
    </dgm:pt>
    <dgm:pt modelId="{27D10534-FCEF-EF47-BA02-891F71902161}" type="parTrans" cxnId="{216C4BFC-D52F-BA4D-8D0F-C4D6458A1ADD}">
      <dgm:prSet/>
      <dgm:spPr/>
      <dgm:t>
        <a:bodyPr/>
        <a:lstStyle/>
        <a:p>
          <a:endParaRPr lang="en-US"/>
        </a:p>
      </dgm:t>
    </dgm:pt>
    <dgm:pt modelId="{D7544A89-2FA8-1049-B66A-C1D39950D1E9}" type="sibTrans" cxnId="{216C4BFC-D52F-BA4D-8D0F-C4D6458A1ADD}">
      <dgm:prSet/>
      <dgm:spPr/>
      <dgm:t>
        <a:bodyPr/>
        <a:lstStyle/>
        <a:p>
          <a:endParaRPr lang="en-US"/>
        </a:p>
      </dgm:t>
    </dgm:pt>
    <dgm:pt modelId="{3F709498-EB4B-3F4F-AE36-89F4D43891FF}" type="pres">
      <dgm:prSet presAssocID="{F08406E8-E351-6F4C-9CB8-29169ABF218C}" presName="Name0" presStyleCnt="0">
        <dgm:presLayoutVars>
          <dgm:dir/>
          <dgm:animLvl val="lvl"/>
          <dgm:resizeHandles val="exact"/>
        </dgm:presLayoutVars>
      </dgm:prSet>
      <dgm:spPr/>
    </dgm:pt>
    <dgm:pt modelId="{082AF221-0F03-A24D-86B4-D1AD41D8CC6D}" type="pres">
      <dgm:prSet presAssocID="{CA296B99-59EE-A946-A9D6-81A10E3F0C9A}" presName="boxAndChildren" presStyleCnt="0"/>
      <dgm:spPr/>
    </dgm:pt>
    <dgm:pt modelId="{52D01921-DB84-F042-8970-E9DEDB3CCD67}" type="pres">
      <dgm:prSet presAssocID="{CA296B99-59EE-A946-A9D6-81A10E3F0C9A}" presName="parentTextBox" presStyleLbl="node1" presStyleIdx="0" presStyleCnt="5"/>
      <dgm:spPr/>
    </dgm:pt>
    <dgm:pt modelId="{898E239A-478C-6D4C-B1D8-27F840A16000}" type="pres">
      <dgm:prSet presAssocID="{D7544A89-2FA8-1049-B66A-C1D39950D1E9}" presName="sp" presStyleCnt="0"/>
      <dgm:spPr/>
    </dgm:pt>
    <dgm:pt modelId="{E83A8550-B80F-5C4B-95F5-0B3DB1507087}" type="pres">
      <dgm:prSet presAssocID="{5A64A5EF-660B-DA4D-A545-E00C5A76A6A1}" presName="arrowAndChildren" presStyleCnt="0"/>
      <dgm:spPr/>
    </dgm:pt>
    <dgm:pt modelId="{9B030788-DF2D-7244-BF5A-FAF5472FB292}" type="pres">
      <dgm:prSet presAssocID="{5A64A5EF-660B-DA4D-A545-E00C5A76A6A1}" presName="parentTextArrow" presStyleLbl="node1" presStyleIdx="1" presStyleCnt="5"/>
      <dgm:spPr/>
    </dgm:pt>
    <dgm:pt modelId="{45694965-D8A9-CD40-8635-41E583932638}" type="pres">
      <dgm:prSet presAssocID="{74ABA51A-BD5C-C54D-8A44-3B174C634863}" presName="sp" presStyleCnt="0"/>
      <dgm:spPr/>
    </dgm:pt>
    <dgm:pt modelId="{FD2CC0FD-A7EB-114D-A51A-7BCBEB6AE54E}" type="pres">
      <dgm:prSet presAssocID="{974002AE-8F28-A04E-8651-4F520C634D78}" presName="arrowAndChildren" presStyleCnt="0"/>
      <dgm:spPr/>
    </dgm:pt>
    <dgm:pt modelId="{976BC561-A21E-C541-AB41-5CFFD23978FD}" type="pres">
      <dgm:prSet presAssocID="{974002AE-8F28-A04E-8651-4F520C634D78}" presName="parentTextArrow" presStyleLbl="node1" presStyleIdx="2" presStyleCnt="5"/>
      <dgm:spPr/>
    </dgm:pt>
    <dgm:pt modelId="{8D17365F-EAD7-5841-BBFD-0441887582F1}" type="pres">
      <dgm:prSet presAssocID="{926CB2D0-E942-8C4C-AFC7-F749AD1B4321}" presName="sp" presStyleCnt="0"/>
      <dgm:spPr/>
    </dgm:pt>
    <dgm:pt modelId="{960E1450-EF44-814A-804E-6D2437032FF3}" type="pres">
      <dgm:prSet presAssocID="{53E16DBA-7772-2F4E-A958-5B7FC65F8328}" presName="arrowAndChildren" presStyleCnt="0"/>
      <dgm:spPr/>
    </dgm:pt>
    <dgm:pt modelId="{4CDD59C4-1DC8-E74D-A919-ADBABDABD08E}" type="pres">
      <dgm:prSet presAssocID="{53E16DBA-7772-2F4E-A958-5B7FC65F8328}" presName="parentTextArrow" presStyleLbl="node1" presStyleIdx="3" presStyleCnt="5"/>
      <dgm:spPr/>
    </dgm:pt>
    <dgm:pt modelId="{29325106-C6AF-634C-9411-9FED1351F082}" type="pres">
      <dgm:prSet presAssocID="{1C2B2F4B-3260-6847-81ED-92B69EC2B3B5}" presName="sp" presStyleCnt="0"/>
      <dgm:spPr/>
    </dgm:pt>
    <dgm:pt modelId="{D0E8E567-603A-2C47-965B-DFC63A4A0D23}" type="pres">
      <dgm:prSet presAssocID="{53CB5FB2-CA97-A74F-8B3B-C3B03AE4043F}" presName="arrowAndChildren" presStyleCnt="0"/>
      <dgm:spPr/>
    </dgm:pt>
    <dgm:pt modelId="{AAD41841-5E75-E344-A276-E6221B171235}" type="pres">
      <dgm:prSet presAssocID="{53CB5FB2-CA97-A74F-8B3B-C3B03AE4043F}" presName="parentTextArrow" presStyleLbl="node1" presStyleIdx="4" presStyleCnt="5" custLinFactNeighborY="-123"/>
      <dgm:spPr/>
    </dgm:pt>
  </dgm:ptLst>
  <dgm:cxnLst>
    <dgm:cxn modelId="{BD98F935-FC6D-964C-8F83-19C88616284F}" type="presOf" srcId="{974002AE-8F28-A04E-8651-4F520C634D78}" destId="{976BC561-A21E-C541-AB41-5CFFD23978FD}" srcOrd="0" destOrd="0" presId="urn:microsoft.com/office/officeart/2005/8/layout/process4"/>
    <dgm:cxn modelId="{215EEC36-C0DE-B347-86D3-8AFC2ECC34ED}" type="presOf" srcId="{53E16DBA-7772-2F4E-A958-5B7FC65F8328}" destId="{4CDD59C4-1DC8-E74D-A919-ADBABDABD08E}" srcOrd="0" destOrd="0" presId="urn:microsoft.com/office/officeart/2005/8/layout/process4"/>
    <dgm:cxn modelId="{A36ACE51-DBAE-7742-A74B-94AC71FD7989}" srcId="{F08406E8-E351-6F4C-9CB8-29169ABF218C}" destId="{CA296B99-59EE-A946-A9D6-81A10E3F0C9A}" srcOrd="4" destOrd="0" parTransId="{70C85D5D-5961-C141-BB8A-6DA3E8EB0D76}" sibTransId="{22D4D685-436D-EE4A-8A46-116EE4696AC8}"/>
    <dgm:cxn modelId="{41BD675F-33C0-934A-BE6C-37F898B328E1}" type="presOf" srcId="{5A64A5EF-660B-DA4D-A545-E00C5A76A6A1}" destId="{9B030788-DF2D-7244-BF5A-FAF5472FB292}" srcOrd="0" destOrd="0" presId="urn:microsoft.com/office/officeart/2005/8/layout/process4"/>
    <dgm:cxn modelId="{F786BB65-59B3-8F4B-BA66-4FFC48B34BA1}" type="presOf" srcId="{F08406E8-E351-6F4C-9CB8-29169ABF218C}" destId="{3F709498-EB4B-3F4F-AE36-89F4D43891FF}" srcOrd="0" destOrd="0" presId="urn:microsoft.com/office/officeart/2005/8/layout/process4"/>
    <dgm:cxn modelId="{01C9447D-79A8-4349-99EB-D49781883EFF}" srcId="{F08406E8-E351-6F4C-9CB8-29169ABF218C}" destId="{974002AE-8F28-A04E-8651-4F520C634D78}" srcOrd="2" destOrd="0" parTransId="{01C69CB8-EA8F-D445-8EBC-A881C3ED8B7E}" sibTransId="{74ABA51A-BD5C-C54D-8A44-3B174C634863}"/>
    <dgm:cxn modelId="{32176B89-A265-DE4E-8299-584A1311BB4B}" srcId="{F08406E8-E351-6F4C-9CB8-29169ABF218C}" destId="{53CB5FB2-CA97-A74F-8B3B-C3B03AE4043F}" srcOrd="0" destOrd="0" parTransId="{BBBFBF49-9F81-0143-B856-673E5948E329}" sibTransId="{1C2B2F4B-3260-6847-81ED-92B69EC2B3B5}"/>
    <dgm:cxn modelId="{C3544EB4-0035-E94F-B8D6-5AD5CF3A22BF}" type="presOf" srcId="{CA296B99-59EE-A946-A9D6-81A10E3F0C9A}" destId="{52D01921-DB84-F042-8970-E9DEDB3CCD67}" srcOrd="0" destOrd="0" presId="urn:microsoft.com/office/officeart/2005/8/layout/process4"/>
    <dgm:cxn modelId="{5BA199CD-70FF-5E4F-836A-A617A9DD983C}" type="presOf" srcId="{53CB5FB2-CA97-A74F-8B3B-C3B03AE4043F}" destId="{AAD41841-5E75-E344-A276-E6221B171235}" srcOrd="0" destOrd="0" presId="urn:microsoft.com/office/officeart/2005/8/layout/process4"/>
    <dgm:cxn modelId="{CDBB56E1-C9E5-7244-92C8-6DC497558E8D}" srcId="{F08406E8-E351-6F4C-9CB8-29169ABF218C}" destId="{53E16DBA-7772-2F4E-A958-5B7FC65F8328}" srcOrd="1" destOrd="0" parTransId="{AAEB3F84-ACB2-5A40-BB59-AB0D9F215C3E}" sibTransId="{926CB2D0-E942-8C4C-AFC7-F749AD1B4321}"/>
    <dgm:cxn modelId="{216C4BFC-D52F-BA4D-8D0F-C4D6458A1ADD}" srcId="{F08406E8-E351-6F4C-9CB8-29169ABF218C}" destId="{5A64A5EF-660B-DA4D-A545-E00C5A76A6A1}" srcOrd="3" destOrd="0" parTransId="{27D10534-FCEF-EF47-BA02-891F71902161}" sibTransId="{D7544A89-2FA8-1049-B66A-C1D39950D1E9}"/>
    <dgm:cxn modelId="{5FD590FA-4DCC-3B4A-A0FE-98DEBB4A42A9}" type="presParOf" srcId="{3F709498-EB4B-3F4F-AE36-89F4D43891FF}" destId="{082AF221-0F03-A24D-86B4-D1AD41D8CC6D}" srcOrd="0" destOrd="0" presId="urn:microsoft.com/office/officeart/2005/8/layout/process4"/>
    <dgm:cxn modelId="{93CF017B-9C16-AB40-AF45-FC085DD13E29}" type="presParOf" srcId="{082AF221-0F03-A24D-86B4-D1AD41D8CC6D}" destId="{52D01921-DB84-F042-8970-E9DEDB3CCD67}" srcOrd="0" destOrd="0" presId="urn:microsoft.com/office/officeart/2005/8/layout/process4"/>
    <dgm:cxn modelId="{A06D4B94-8DD9-1248-AFAB-1A9D22619E73}" type="presParOf" srcId="{3F709498-EB4B-3F4F-AE36-89F4D43891FF}" destId="{898E239A-478C-6D4C-B1D8-27F840A16000}" srcOrd="1" destOrd="0" presId="urn:microsoft.com/office/officeart/2005/8/layout/process4"/>
    <dgm:cxn modelId="{F66FDF39-A672-D34D-8D03-C7DF3353CC96}" type="presParOf" srcId="{3F709498-EB4B-3F4F-AE36-89F4D43891FF}" destId="{E83A8550-B80F-5C4B-95F5-0B3DB1507087}" srcOrd="2" destOrd="0" presId="urn:microsoft.com/office/officeart/2005/8/layout/process4"/>
    <dgm:cxn modelId="{043D3959-D645-0449-AEF6-A0CBC27A251D}" type="presParOf" srcId="{E83A8550-B80F-5C4B-95F5-0B3DB1507087}" destId="{9B030788-DF2D-7244-BF5A-FAF5472FB292}" srcOrd="0" destOrd="0" presId="urn:microsoft.com/office/officeart/2005/8/layout/process4"/>
    <dgm:cxn modelId="{DB93F6A0-AAA5-7A43-B675-0187F100E530}" type="presParOf" srcId="{3F709498-EB4B-3F4F-AE36-89F4D43891FF}" destId="{45694965-D8A9-CD40-8635-41E583932638}" srcOrd="3" destOrd="0" presId="urn:microsoft.com/office/officeart/2005/8/layout/process4"/>
    <dgm:cxn modelId="{198F2C21-7B6C-7941-8B3A-6C04875CF593}" type="presParOf" srcId="{3F709498-EB4B-3F4F-AE36-89F4D43891FF}" destId="{FD2CC0FD-A7EB-114D-A51A-7BCBEB6AE54E}" srcOrd="4" destOrd="0" presId="urn:microsoft.com/office/officeart/2005/8/layout/process4"/>
    <dgm:cxn modelId="{69B67898-A514-ED4B-AB40-2BDBE13B087E}" type="presParOf" srcId="{FD2CC0FD-A7EB-114D-A51A-7BCBEB6AE54E}" destId="{976BC561-A21E-C541-AB41-5CFFD23978FD}" srcOrd="0" destOrd="0" presId="urn:microsoft.com/office/officeart/2005/8/layout/process4"/>
    <dgm:cxn modelId="{89C4E3EB-8367-A245-B859-8409DBF6A8C3}" type="presParOf" srcId="{3F709498-EB4B-3F4F-AE36-89F4D43891FF}" destId="{8D17365F-EAD7-5841-BBFD-0441887582F1}" srcOrd="5" destOrd="0" presId="urn:microsoft.com/office/officeart/2005/8/layout/process4"/>
    <dgm:cxn modelId="{EDFCB495-57D4-4248-9F74-DAE00EA17D53}" type="presParOf" srcId="{3F709498-EB4B-3F4F-AE36-89F4D43891FF}" destId="{960E1450-EF44-814A-804E-6D2437032FF3}" srcOrd="6" destOrd="0" presId="urn:microsoft.com/office/officeart/2005/8/layout/process4"/>
    <dgm:cxn modelId="{C5F59ABD-CA23-EA41-B43E-539A365C8E85}" type="presParOf" srcId="{960E1450-EF44-814A-804E-6D2437032FF3}" destId="{4CDD59C4-1DC8-E74D-A919-ADBABDABD08E}" srcOrd="0" destOrd="0" presId="urn:microsoft.com/office/officeart/2005/8/layout/process4"/>
    <dgm:cxn modelId="{640CA746-AC62-9C49-AEEA-8CB25EC5556A}" type="presParOf" srcId="{3F709498-EB4B-3F4F-AE36-89F4D43891FF}" destId="{29325106-C6AF-634C-9411-9FED1351F082}" srcOrd="7" destOrd="0" presId="urn:microsoft.com/office/officeart/2005/8/layout/process4"/>
    <dgm:cxn modelId="{CBD16D37-F406-A744-883B-743068899B66}" type="presParOf" srcId="{3F709498-EB4B-3F4F-AE36-89F4D43891FF}" destId="{D0E8E567-603A-2C47-965B-DFC63A4A0D23}" srcOrd="8" destOrd="0" presId="urn:microsoft.com/office/officeart/2005/8/layout/process4"/>
    <dgm:cxn modelId="{53FB4665-331F-EF43-AE9C-9217C2122CD9}" type="presParOf" srcId="{D0E8E567-603A-2C47-965B-DFC63A4A0D23}" destId="{AAD41841-5E75-E344-A276-E6221B17123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15D6FC-480D-A349-8FC9-C60A9B5B1743}">
      <dsp:nvSpPr>
        <dsp:cNvPr id="0" name=""/>
        <dsp:cNvSpPr/>
      </dsp:nvSpPr>
      <dsp:spPr>
        <a:xfrm>
          <a:off x="2843899" y="1000169"/>
          <a:ext cx="2103747" cy="1882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90"/>
              </a:lnTo>
              <a:lnTo>
                <a:pt x="2103747" y="10890"/>
              </a:lnTo>
              <a:lnTo>
                <a:pt x="2103747" y="188265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569A99-6077-9B46-9457-9DB56C0D10CB}">
      <dsp:nvSpPr>
        <dsp:cNvPr id="0" name=""/>
        <dsp:cNvSpPr/>
      </dsp:nvSpPr>
      <dsp:spPr>
        <a:xfrm>
          <a:off x="946460" y="1000169"/>
          <a:ext cx="1897438" cy="172606"/>
        </a:xfrm>
        <a:custGeom>
          <a:avLst/>
          <a:gdLst/>
          <a:ahLst/>
          <a:cxnLst/>
          <a:rect l="0" t="0" r="0" b="0"/>
          <a:pathLst>
            <a:path>
              <a:moveTo>
                <a:pt x="1897438" y="0"/>
              </a:moveTo>
              <a:lnTo>
                <a:pt x="0" y="0"/>
              </a:lnTo>
              <a:lnTo>
                <a:pt x="0" y="172606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6A76A3-290E-924A-A8EC-7F9532893C93}">
      <dsp:nvSpPr>
        <dsp:cNvPr id="0" name=""/>
        <dsp:cNvSpPr/>
      </dsp:nvSpPr>
      <dsp:spPr>
        <a:xfrm>
          <a:off x="2095606" y="-92828"/>
          <a:ext cx="1496585" cy="10929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BFAAE1-0A11-794A-87D0-09250CA20660}">
      <dsp:nvSpPr>
        <dsp:cNvPr id="0" name=""/>
        <dsp:cNvSpPr/>
      </dsp:nvSpPr>
      <dsp:spPr>
        <a:xfrm>
          <a:off x="2308350" y="109278"/>
          <a:ext cx="1496585" cy="10929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Patient burden</a:t>
          </a:r>
        </a:p>
      </dsp:txBody>
      <dsp:txXfrm>
        <a:off x="2340363" y="141291"/>
        <a:ext cx="1432559" cy="1028971"/>
      </dsp:txXfrm>
    </dsp:sp>
    <dsp:sp modelId="{E1C88591-AC57-D04F-B2A8-AA40EC040C52}">
      <dsp:nvSpPr>
        <dsp:cNvPr id="0" name=""/>
        <dsp:cNvSpPr/>
      </dsp:nvSpPr>
      <dsp:spPr>
        <a:xfrm>
          <a:off x="391360" y="1172775"/>
          <a:ext cx="1110199" cy="6046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2A6C07-8A7F-164A-BB0D-DA0578F228CE}">
      <dsp:nvSpPr>
        <dsp:cNvPr id="0" name=""/>
        <dsp:cNvSpPr/>
      </dsp:nvSpPr>
      <dsp:spPr>
        <a:xfrm>
          <a:off x="604104" y="1374882"/>
          <a:ext cx="1110199" cy="6046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Cost</a:t>
          </a:r>
        </a:p>
      </dsp:txBody>
      <dsp:txXfrm>
        <a:off x="621815" y="1392593"/>
        <a:ext cx="1074777" cy="569260"/>
      </dsp:txXfrm>
    </dsp:sp>
    <dsp:sp modelId="{E73FDBDF-49C5-4846-8572-DD5EE164D873}">
      <dsp:nvSpPr>
        <dsp:cNvPr id="0" name=""/>
        <dsp:cNvSpPr/>
      </dsp:nvSpPr>
      <dsp:spPr>
        <a:xfrm>
          <a:off x="4400818" y="1188435"/>
          <a:ext cx="1093656" cy="5776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ED30F8-8D57-D54A-921A-908A3BBC1A52}">
      <dsp:nvSpPr>
        <dsp:cNvPr id="0" name=""/>
        <dsp:cNvSpPr/>
      </dsp:nvSpPr>
      <dsp:spPr>
        <a:xfrm>
          <a:off x="4613562" y="1390542"/>
          <a:ext cx="1093656" cy="5776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Time</a:t>
          </a:r>
        </a:p>
      </dsp:txBody>
      <dsp:txXfrm>
        <a:off x="4630481" y="1407461"/>
        <a:ext cx="1059818" cy="5438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D01921-DB84-F042-8970-E9DEDB3CCD67}">
      <dsp:nvSpPr>
        <dsp:cNvPr id="0" name=""/>
        <dsp:cNvSpPr/>
      </dsp:nvSpPr>
      <dsp:spPr>
        <a:xfrm>
          <a:off x="0" y="3068957"/>
          <a:ext cx="3494259" cy="67113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Surgery</a:t>
          </a:r>
        </a:p>
      </dsp:txBody>
      <dsp:txXfrm>
        <a:off x="0" y="3068957"/>
        <a:ext cx="3494259" cy="671134"/>
      </dsp:txXfrm>
    </dsp:sp>
    <dsp:sp modelId="{976BC561-A21E-C541-AB41-5CFFD23978FD}">
      <dsp:nvSpPr>
        <dsp:cNvPr id="0" name=""/>
        <dsp:cNvSpPr/>
      </dsp:nvSpPr>
      <dsp:spPr>
        <a:xfrm rot="10800000">
          <a:off x="0" y="2045547"/>
          <a:ext cx="3494259" cy="1032205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Preop</a:t>
          </a:r>
          <a:r>
            <a:rPr lang="en-US" sz="2300" kern="1200" dirty="0"/>
            <a:t> Workup</a:t>
          </a:r>
        </a:p>
      </dsp:txBody>
      <dsp:txXfrm rot="10800000">
        <a:off x="0" y="2045547"/>
        <a:ext cx="3494259" cy="670696"/>
      </dsp:txXfrm>
    </dsp:sp>
    <dsp:sp modelId="{4CDD59C4-1DC8-E74D-A919-ADBABDABD08E}">
      <dsp:nvSpPr>
        <dsp:cNvPr id="0" name=""/>
        <dsp:cNvSpPr/>
      </dsp:nvSpPr>
      <dsp:spPr>
        <a:xfrm rot="10800000">
          <a:off x="0" y="1023409"/>
          <a:ext cx="3494259" cy="1032205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Imaging</a:t>
          </a:r>
        </a:p>
      </dsp:txBody>
      <dsp:txXfrm rot="10800000">
        <a:off x="0" y="1023409"/>
        <a:ext cx="3494259" cy="670696"/>
      </dsp:txXfrm>
    </dsp:sp>
    <dsp:sp modelId="{AAD41841-5E75-E344-A276-E6221B171235}">
      <dsp:nvSpPr>
        <dsp:cNvPr id="0" name=""/>
        <dsp:cNvSpPr/>
      </dsp:nvSpPr>
      <dsp:spPr>
        <a:xfrm rot="10800000">
          <a:off x="0" y="1"/>
          <a:ext cx="3494259" cy="1032205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Consult</a:t>
          </a:r>
        </a:p>
      </dsp:txBody>
      <dsp:txXfrm rot="10800000">
        <a:off x="0" y="1"/>
        <a:ext cx="3494259" cy="6706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138FD1-6A87-3146-8348-7BEA63C36D99}">
      <dsp:nvSpPr>
        <dsp:cNvPr id="0" name=""/>
        <dsp:cNvSpPr/>
      </dsp:nvSpPr>
      <dsp:spPr>
        <a:xfrm>
          <a:off x="0" y="1531198"/>
          <a:ext cx="3543652" cy="10046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Surgery </a:t>
          </a:r>
        </a:p>
      </dsp:txBody>
      <dsp:txXfrm>
        <a:off x="0" y="1531198"/>
        <a:ext cx="3543652" cy="1004632"/>
      </dsp:txXfrm>
    </dsp:sp>
    <dsp:sp modelId="{AAD41841-5E75-E344-A276-E6221B171235}">
      <dsp:nvSpPr>
        <dsp:cNvPr id="0" name=""/>
        <dsp:cNvSpPr/>
      </dsp:nvSpPr>
      <dsp:spPr>
        <a:xfrm rot="10800000">
          <a:off x="0" y="0"/>
          <a:ext cx="3543652" cy="1545124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Consult, imaging, and </a:t>
          </a:r>
          <a:r>
            <a:rPr lang="en-US" sz="2300" kern="1200" dirty="0" err="1"/>
            <a:t>preop</a:t>
          </a:r>
          <a:r>
            <a:rPr lang="en-US" sz="2300" kern="1200" dirty="0"/>
            <a:t> workup</a:t>
          </a:r>
        </a:p>
      </dsp:txBody>
      <dsp:txXfrm rot="10800000">
        <a:off x="0" y="0"/>
        <a:ext cx="3543652" cy="10039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138FD1-6A87-3146-8348-7BEA63C36D99}">
      <dsp:nvSpPr>
        <dsp:cNvPr id="0" name=""/>
        <dsp:cNvSpPr/>
      </dsp:nvSpPr>
      <dsp:spPr>
        <a:xfrm>
          <a:off x="0" y="1982086"/>
          <a:ext cx="3459798" cy="65056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Surgery </a:t>
          </a:r>
        </a:p>
      </dsp:txBody>
      <dsp:txXfrm>
        <a:off x="0" y="1982086"/>
        <a:ext cx="3459798" cy="650565"/>
      </dsp:txXfrm>
    </dsp:sp>
    <dsp:sp modelId="{4CDD59C4-1DC8-E74D-A919-ADBABDABD08E}">
      <dsp:nvSpPr>
        <dsp:cNvPr id="0" name=""/>
        <dsp:cNvSpPr/>
      </dsp:nvSpPr>
      <dsp:spPr>
        <a:xfrm rot="10800000">
          <a:off x="0" y="991275"/>
          <a:ext cx="3459798" cy="1000569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Preop</a:t>
          </a:r>
          <a:r>
            <a:rPr lang="en-US" sz="2300" kern="1200" dirty="0"/>
            <a:t> Workup</a:t>
          </a:r>
        </a:p>
      </dsp:txBody>
      <dsp:txXfrm rot="10800000">
        <a:off x="0" y="991275"/>
        <a:ext cx="3459798" cy="650140"/>
      </dsp:txXfrm>
    </dsp:sp>
    <dsp:sp modelId="{AAD41841-5E75-E344-A276-E6221B171235}">
      <dsp:nvSpPr>
        <dsp:cNvPr id="0" name=""/>
        <dsp:cNvSpPr/>
      </dsp:nvSpPr>
      <dsp:spPr>
        <a:xfrm rot="10800000">
          <a:off x="0" y="0"/>
          <a:ext cx="3459798" cy="1000569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Consult and Imaging</a:t>
          </a:r>
        </a:p>
      </dsp:txBody>
      <dsp:txXfrm rot="10800000">
        <a:off x="0" y="0"/>
        <a:ext cx="3459798" cy="6501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D01921-DB84-F042-8970-E9DEDB3CCD67}">
      <dsp:nvSpPr>
        <dsp:cNvPr id="0" name=""/>
        <dsp:cNvSpPr/>
      </dsp:nvSpPr>
      <dsp:spPr>
        <a:xfrm>
          <a:off x="0" y="3387776"/>
          <a:ext cx="3494259" cy="5557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Surgery</a:t>
          </a:r>
        </a:p>
      </dsp:txBody>
      <dsp:txXfrm>
        <a:off x="0" y="3387776"/>
        <a:ext cx="3494259" cy="555792"/>
      </dsp:txXfrm>
    </dsp:sp>
    <dsp:sp modelId="{9B030788-DF2D-7244-BF5A-FAF5472FB292}">
      <dsp:nvSpPr>
        <dsp:cNvPr id="0" name=""/>
        <dsp:cNvSpPr/>
      </dsp:nvSpPr>
      <dsp:spPr>
        <a:xfrm rot="10800000">
          <a:off x="0" y="2541304"/>
          <a:ext cx="3494259" cy="854809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Lab</a:t>
          </a:r>
        </a:p>
      </dsp:txBody>
      <dsp:txXfrm rot="10800000">
        <a:off x="0" y="2541304"/>
        <a:ext cx="3494259" cy="555429"/>
      </dsp:txXfrm>
    </dsp:sp>
    <dsp:sp modelId="{976BC561-A21E-C541-AB41-5CFFD23978FD}">
      <dsp:nvSpPr>
        <dsp:cNvPr id="0" name=""/>
        <dsp:cNvSpPr/>
      </dsp:nvSpPr>
      <dsp:spPr>
        <a:xfrm rot="10800000">
          <a:off x="0" y="1694831"/>
          <a:ext cx="3494259" cy="854809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Preop</a:t>
          </a:r>
          <a:r>
            <a:rPr lang="en-US" sz="1900" kern="1200" dirty="0"/>
            <a:t> Workup</a:t>
          </a:r>
        </a:p>
      </dsp:txBody>
      <dsp:txXfrm rot="10800000">
        <a:off x="0" y="1694831"/>
        <a:ext cx="3494259" cy="555429"/>
      </dsp:txXfrm>
    </dsp:sp>
    <dsp:sp modelId="{4CDD59C4-1DC8-E74D-A919-ADBABDABD08E}">
      <dsp:nvSpPr>
        <dsp:cNvPr id="0" name=""/>
        <dsp:cNvSpPr/>
      </dsp:nvSpPr>
      <dsp:spPr>
        <a:xfrm rot="10800000">
          <a:off x="0" y="848358"/>
          <a:ext cx="3494259" cy="854809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Imaging</a:t>
          </a:r>
        </a:p>
      </dsp:txBody>
      <dsp:txXfrm rot="10800000">
        <a:off x="0" y="848358"/>
        <a:ext cx="3494259" cy="555429"/>
      </dsp:txXfrm>
    </dsp:sp>
    <dsp:sp modelId="{AAD41841-5E75-E344-A276-E6221B171235}">
      <dsp:nvSpPr>
        <dsp:cNvPr id="0" name=""/>
        <dsp:cNvSpPr/>
      </dsp:nvSpPr>
      <dsp:spPr>
        <a:xfrm rot="10800000">
          <a:off x="0" y="834"/>
          <a:ext cx="3494259" cy="854809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Consult</a:t>
          </a:r>
        </a:p>
      </dsp:txBody>
      <dsp:txXfrm rot="10800000">
        <a:off x="0" y="834"/>
        <a:ext cx="3494259" cy="5554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CD6745-0532-4B4A-A03F-B8487D5D4AC9}" type="datetimeFigureOut">
              <a:rPr lang="en-US" smtClean="0"/>
              <a:t>1/20/20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410D7B-EA81-1F45-9F67-4E8D6F460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767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10D7B-EA81-1F45-9F67-4E8D6F460D9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892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10D7B-EA81-1F45-9F67-4E8D6F460D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628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10D7B-EA81-1F45-9F67-4E8D6F460D9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088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10D7B-EA81-1F45-9F67-4E8D6F460D9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149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10D7B-EA81-1F45-9F67-4E8D6F460D9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785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10D7B-EA81-1F45-9F67-4E8D6F460D9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6048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10D7B-EA81-1F45-9F67-4E8D6F460D9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75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10D7B-EA81-1F45-9F67-4E8D6F460D9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295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solidFill>
                  <a:srgbClr val="FFC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589C-C800-7744-B6F7-88DD063E010D}" type="datetimeFigureOut">
              <a:rPr lang="en-US" smtClean="0"/>
              <a:t>1/20/20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5EF9A-C5BA-8D43-BA5D-C4FE764FB8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589C-C800-7744-B6F7-88DD063E010D}" type="datetimeFigureOut">
              <a:rPr lang="en-US" smtClean="0"/>
              <a:t>1/20/20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5EF9A-C5BA-8D43-BA5D-C4FE764FB8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589C-C800-7744-B6F7-88DD063E010D}" type="datetimeFigureOut">
              <a:rPr lang="en-US" smtClean="0"/>
              <a:t>1/20/20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5EF9A-C5BA-8D43-BA5D-C4FE764FB8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589C-C800-7744-B6F7-88DD063E010D}" type="datetimeFigureOut">
              <a:rPr lang="en-US" smtClean="0"/>
              <a:t>1/20/20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5EF9A-C5BA-8D43-BA5D-C4FE764FB8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589C-C800-7744-B6F7-88DD063E010D}" type="datetimeFigureOut">
              <a:rPr lang="en-US" smtClean="0"/>
              <a:t>1/20/20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5EF9A-C5BA-8D43-BA5D-C4FE764FB8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589C-C800-7744-B6F7-88DD063E010D}" type="datetimeFigureOut">
              <a:rPr lang="en-US" smtClean="0"/>
              <a:t>1/20/20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5EF9A-C5BA-8D43-BA5D-C4FE764FB8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589C-C800-7744-B6F7-88DD063E010D}" type="datetimeFigureOut">
              <a:rPr lang="en-US" smtClean="0"/>
              <a:t>1/20/20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5EF9A-C5BA-8D43-BA5D-C4FE764FB8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589C-C800-7744-B6F7-88DD063E010D}" type="datetimeFigureOut">
              <a:rPr lang="en-US" smtClean="0"/>
              <a:t>1/20/20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5EF9A-C5BA-8D43-BA5D-C4FE764FB8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589C-C800-7744-B6F7-88DD063E010D}" type="datetimeFigureOut">
              <a:rPr lang="en-US" smtClean="0"/>
              <a:t>1/20/20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5EF9A-C5BA-8D43-BA5D-C4FE764FB8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589C-C800-7744-B6F7-88DD063E010D}" type="datetimeFigureOut">
              <a:rPr lang="en-US" smtClean="0"/>
              <a:t>1/20/20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5EF9A-C5BA-8D43-BA5D-C4FE764FB8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589C-C800-7744-B6F7-88DD063E010D}" type="datetimeFigureOut">
              <a:rPr lang="en-US" smtClean="0"/>
              <a:t>1/20/20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5EF9A-C5BA-8D43-BA5D-C4FE764FB8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093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9589C-C800-7744-B6F7-88DD063E010D}" type="datetimeFigureOut">
              <a:rPr lang="en-US" smtClean="0"/>
              <a:t>1/20/20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5EF9A-C5BA-8D43-BA5D-C4FE764FB8D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61" y="6129617"/>
            <a:ext cx="1152711" cy="2879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57" y="6120143"/>
            <a:ext cx="421492" cy="30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222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C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0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9.tiff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8.tiff"/><Relationship Id="rId4" Type="http://schemas.openxmlformats.org/officeDocument/2006/relationships/diagramLayout" Target="../diagrams/layout1.xml"/><Relationship Id="rId9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Streamlined Clinic Workflow Saves Patients Time and Money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49" y="3876358"/>
            <a:ext cx="7429501" cy="2091305"/>
          </a:xfrm>
        </p:spPr>
        <p:txBody>
          <a:bodyPr>
            <a:normAutofit/>
          </a:bodyPr>
          <a:lstStyle/>
          <a:p>
            <a:r>
              <a:rPr lang="en-US" dirty="0"/>
              <a:t>Department of Surgery Grand Rounds</a:t>
            </a:r>
          </a:p>
          <a:p>
            <a:endParaRPr lang="en-US" dirty="0"/>
          </a:p>
          <a:p>
            <a:r>
              <a:rPr lang="en-US" dirty="0"/>
              <a:t>Shirley Yang, Courtney </a:t>
            </a:r>
            <a:r>
              <a:rPr lang="en-US" dirty="0" err="1"/>
              <a:t>Kein</a:t>
            </a:r>
            <a:r>
              <a:rPr lang="en-US" dirty="0"/>
              <a:t>, </a:t>
            </a:r>
            <a:r>
              <a:rPr lang="en-US" dirty="0" err="1"/>
              <a:t>Sonali</a:t>
            </a:r>
            <a:r>
              <a:rPr lang="en-US" dirty="0"/>
              <a:t> Gupta, Abhishek </a:t>
            </a:r>
            <a:r>
              <a:rPr lang="en-US" dirty="0" err="1"/>
              <a:t>Manjunathan</a:t>
            </a:r>
            <a:r>
              <a:rPr lang="en-US" dirty="0"/>
              <a:t>, Alyssa </a:t>
            </a:r>
            <a:r>
              <a:rPr lang="en-US" dirty="0" err="1"/>
              <a:t>Mazurek</a:t>
            </a:r>
            <a:r>
              <a:rPr lang="en-US" dirty="0"/>
              <a:t>, and Dr. Rishi Reddy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474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Shift to Patient-Centered Care</a:t>
            </a:r>
          </a:p>
        </p:txBody>
      </p:sp>
      <p:pic>
        <p:nvPicPr>
          <p:cNvPr id="6" name="Picture 5" descr="Screen Shot 2017-10-11 at 6.36.1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54" y="2279821"/>
            <a:ext cx="7576291" cy="786219"/>
          </a:xfrm>
          <a:prstGeom prst="rect">
            <a:avLst/>
          </a:prstGeom>
        </p:spPr>
      </p:pic>
      <p:pic>
        <p:nvPicPr>
          <p:cNvPr id="9" name="Picture 8" descr="Screen Shot 2017-10-11 at 6.37.4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26" y="3655173"/>
            <a:ext cx="7642329" cy="69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347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Impacting Patient Burden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138119864"/>
              </p:ext>
            </p:extLst>
          </p:nvPr>
        </p:nvGraphicFramePr>
        <p:xfrm>
          <a:off x="1599950" y="1711235"/>
          <a:ext cx="6059807" cy="2456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101" y="2581818"/>
            <a:ext cx="971301" cy="11777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99402" y="1711235"/>
            <a:ext cx="1057061" cy="10824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19233" y="3762957"/>
            <a:ext cx="1337230" cy="9293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4264" y="3664254"/>
            <a:ext cx="1488238" cy="7441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9757" y="2065263"/>
            <a:ext cx="880427" cy="1047540"/>
          </a:xfrm>
          <a:prstGeom prst="rect">
            <a:avLst/>
          </a:prstGeom>
        </p:spPr>
      </p:pic>
      <p:sp>
        <p:nvSpPr>
          <p:cNvPr id="16" name="Right Arrow 15"/>
          <p:cNvSpPr/>
          <p:nvPr/>
        </p:nvSpPr>
        <p:spPr>
          <a:xfrm>
            <a:off x="4174271" y="5024892"/>
            <a:ext cx="1113183" cy="634257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4364184" y="4408374"/>
            <a:ext cx="846598" cy="802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FFC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>
                <a:solidFill>
                  <a:schemeClr val="accent2"/>
                </a:solidFill>
              </a:rPr>
              <a:t>?</a:t>
            </a:r>
          </a:p>
        </p:txBody>
      </p:sp>
      <p:sp>
        <p:nvSpPr>
          <p:cNvPr id="19" name="Oval 18"/>
          <p:cNvSpPr/>
          <p:nvPr/>
        </p:nvSpPr>
        <p:spPr>
          <a:xfrm>
            <a:off x="814180" y="4728753"/>
            <a:ext cx="3081959" cy="1297651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Streamlined Thoracic clinic workflow</a:t>
            </a:r>
          </a:p>
        </p:txBody>
      </p:sp>
      <p:sp>
        <p:nvSpPr>
          <p:cNvPr id="20" name="Oval 19"/>
          <p:cNvSpPr/>
          <p:nvPr/>
        </p:nvSpPr>
        <p:spPr>
          <a:xfrm>
            <a:off x="5508353" y="4692332"/>
            <a:ext cx="3081959" cy="133219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Decreased patient burden</a:t>
            </a:r>
          </a:p>
        </p:txBody>
      </p:sp>
    </p:spTree>
    <p:extLst>
      <p:ext uri="{BB962C8B-B14F-4D97-AF65-F5344CB8AC3E}">
        <p14:creationId xmlns:p14="http://schemas.microsoft.com/office/powerpoint/2010/main" val="1565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16" grpId="0" animBg="1"/>
      <p:bldP spid="17" grpId="0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85868"/>
            <a:ext cx="7886700" cy="2203036"/>
          </a:xfrm>
        </p:spPr>
        <p:txBody>
          <a:bodyPr/>
          <a:lstStyle/>
          <a:p>
            <a:r>
              <a:rPr lang="en-US" dirty="0"/>
              <a:t>Retrospective chart review</a:t>
            </a:r>
          </a:p>
          <a:p>
            <a:r>
              <a:rPr lang="en-US" dirty="0"/>
              <a:t>Elective hiatal hernia repair patients in the Thoracic and MIS clinics in 2016</a:t>
            </a:r>
          </a:p>
          <a:p>
            <a:pPr lvl="1"/>
            <a:r>
              <a:rPr lang="en-US" dirty="0" err="1"/>
              <a:t>Esophagectomy</a:t>
            </a:r>
            <a:r>
              <a:rPr lang="en-US" dirty="0"/>
              <a:t> and Whipple patients in Thoracic and HPB clinics in 2016</a:t>
            </a:r>
          </a:p>
        </p:txBody>
      </p:sp>
      <p:sp>
        <p:nvSpPr>
          <p:cNvPr id="4" name="Rectangle 3"/>
          <p:cNvSpPr/>
          <p:nvPr/>
        </p:nvSpPr>
        <p:spPr>
          <a:xfrm>
            <a:off x="867189" y="4084083"/>
            <a:ext cx="3333750" cy="176254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u="sng" dirty="0"/>
              <a:t>Variables collected: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Patient zip code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# of appointments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# of phone calls to clinic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Days from consult </a:t>
            </a:r>
            <a:r>
              <a:rPr lang="en-US" dirty="0">
                <a:sym typeface="Wingdings"/>
              </a:rPr>
              <a:t> surgery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181600" y="4084084"/>
            <a:ext cx="3333750" cy="1762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u="sng" dirty="0"/>
              <a:t>Calculations made: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Total estimated miles traveled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Total estimated cost of gas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Total estimated hours spent (travel + appointment)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373217" y="4706935"/>
            <a:ext cx="636105" cy="51683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21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  <p:bldP spid="5" grpId="1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Clinic visit time:</a:t>
            </a:r>
            <a:r>
              <a:rPr lang="en-US" dirty="0"/>
              <a:t> </a:t>
            </a:r>
            <a:r>
              <a:rPr lang="en-US" sz="2600" dirty="0"/>
              <a:t>1.5 hours </a:t>
            </a:r>
          </a:p>
          <a:p>
            <a:r>
              <a:rPr lang="en-US" dirty="0">
                <a:solidFill>
                  <a:schemeClr val="accent4"/>
                </a:solidFill>
              </a:rPr>
              <a:t>Distance/time spent traveling: </a:t>
            </a:r>
            <a:r>
              <a:rPr lang="en-US" dirty="0"/>
              <a:t> </a:t>
            </a:r>
            <a:r>
              <a:rPr lang="en-US" sz="2600" dirty="0"/>
              <a:t>Google Maps, zip code to zip code calculations</a:t>
            </a:r>
          </a:p>
          <a:p>
            <a:r>
              <a:rPr lang="en-US" dirty="0">
                <a:solidFill>
                  <a:schemeClr val="accent4"/>
                </a:solidFill>
              </a:rPr>
              <a:t>Cost of gas:</a:t>
            </a:r>
            <a:r>
              <a:rPr lang="en-US" dirty="0"/>
              <a:t> </a:t>
            </a:r>
            <a:r>
              <a:rPr lang="en-US" sz="2600" dirty="0"/>
              <a:t>Miles traveled / 22 mpg * $2.15 per gallon</a:t>
            </a:r>
          </a:p>
          <a:p>
            <a:pPr lvl="1"/>
            <a:r>
              <a:rPr lang="en-US" sz="2000" dirty="0"/>
              <a:t>Average US fuel efficiency from </a:t>
            </a:r>
            <a:r>
              <a:rPr lang="en-US" sz="2000" i="1" dirty="0"/>
              <a:t>Bureau of Transportation Statistics</a:t>
            </a:r>
          </a:p>
          <a:p>
            <a:pPr lvl="1"/>
            <a:r>
              <a:rPr lang="en-US" sz="2000" dirty="0"/>
              <a:t>Average 2016 cost of gas from </a:t>
            </a:r>
            <a:r>
              <a:rPr lang="en-US" sz="2000" i="1" dirty="0"/>
              <a:t>U.S. Energy Information Administration</a:t>
            </a:r>
            <a:endParaRPr lang="en-US" sz="20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43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Hiatal Hernia Repair Workflows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5332062" y="2148326"/>
          <a:ext cx="3494259" cy="3740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Up Arrow Callout 4"/>
          <p:cNvSpPr/>
          <p:nvPr/>
        </p:nvSpPr>
        <p:spPr>
          <a:xfrm>
            <a:off x="2553821" y="2692974"/>
            <a:ext cx="4036357" cy="51669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8016" tIns="128016" rIns="128016" bIns="128016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800" kern="1200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606281050"/>
              </p:ext>
            </p:extLst>
          </p:nvPr>
        </p:nvGraphicFramePr>
        <p:xfrm>
          <a:off x="505246" y="2152004"/>
          <a:ext cx="3543652" cy="2536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4" name="Down Arrow 13"/>
          <p:cNvSpPr/>
          <p:nvPr/>
        </p:nvSpPr>
        <p:spPr>
          <a:xfrm>
            <a:off x="4451897" y="2152004"/>
            <a:ext cx="377368" cy="3927953"/>
          </a:xfrm>
          <a:prstGeom prst="down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249059" y="2317646"/>
            <a:ext cx="882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Day 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95517" y="4069323"/>
            <a:ext cx="882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Day 65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68810" y="5390481"/>
            <a:ext cx="968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Day 240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4375490" y="4952085"/>
            <a:ext cx="534352" cy="363953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375490" y="4820443"/>
            <a:ext cx="534352" cy="348466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516480" y="1572854"/>
            <a:ext cx="3102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FFFF"/>
                </a:solidFill>
              </a:rPr>
              <a:t>Thoracic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698479" y="1572854"/>
            <a:ext cx="3102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FFFF"/>
                </a:solidFill>
              </a:rPr>
              <a:t>MIS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3828476" y="4236582"/>
            <a:ext cx="440843" cy="9864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017188" y="5546650"/>
            <a:ext cx="440843" cy="9864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5390541" y="5500806"/>
            <a:ext cx="116169" cy="1114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764320" y="4188346"/>
            <a:ext cx="116169" cy="1114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746323" y="5872219"/>
            <a:ext cx="2665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Average </a:t>
            </a:r>
            <a:r>
              <a:rPr lang="en-US" b="1" dirty="0" err="1">
                <a:solidFill>
                  <a:schemeClr val="bg1"/>
                </a:solidFill>
              </a:rPr>
              <a:t>preop</a:t>
            </a:r>
            <a:r>
              <a:rPr lang="en-US" b="1" dirty="0">
                <a:solidFill>
                  <a:schemeClr val="bg1"/>
                </a:solidFill>
              </a:rPr>
              <a:t>: 3.5 visits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Range: 2-7 visits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9020" y="4820443"/>
            <a:ext cx="2636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Average </a:t>
            </a:r>
            <a:r>
              <a:rPr lang="en-US" b="1" dirty="0" err="1">
                <a:solidFill>
                  <a:schemeClr val="bg1"/>
                </a:solidFill>
              </a:rPr>
              <a:t>preop</a:t>
            </a:r>
            <a:r>
              <a:rPr lang="en-US" b="1" dirty="0">
                <a:solidFill>
                  <a:schemeClr val="bg1"/>
                </a:solidFill>
              </a:rPr>
              <a:t>: 2.0 visits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Range: 1-5 visits</a:t>
            </a:r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4889172" y="2502312"/>
            <a:ext cx="5688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3860131" y="2502312"/>
            <a:ext cx="445856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5356903" y="2449149"/>
            <a:ext cx="116169" cy="1114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761066" y="2446604"/>
            <a:ext cx="116169" cy="1114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45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Cancer Workflow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466058" y="1821318"/>
          <a:ext cx="3459798" cy="26331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 7"/>
          <p:cNvGraphicFramePr/>
          <p:nvPr/>
        </p:nvGraphicFramePr>
        <p:xfrm>
          <a:off x="5305936" y="1821317"/>
          <a:ext cx="3494259" cy="3945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Down Arrow 8"/>
          <p:cNvSpPr/>
          <p:nvPr/>
        </p:nvSpPr>
        <p:spPr>
          <a:xfrm>
            <a:off x="4429516" y="1690689"/>
            <a:ext cx="372759" cy="4184018"/>
          </a:xfrm>
          <a:prstGeom prst="down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415898" y="1303492"/>
            <a:ext cx="3102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FFFF"/>
                </a:solidFill>
              </a:rPr>
              <a:t>Thoracic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0102" y="1298096"/>
            <a:ext cx="3102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FFFF"/>
                </a:solidFill>
              </a:rPr>
              <a:t>HPB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26130" y="1893220"/>
            <a:ext cx="882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Day 1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4351182" y="4824504"/>
            <a:ext cx="534352" cy="363953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375490" y="4650271"/>
            <a:ext cx="534352" cy="348466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167458" y="2465083"/>
            <a:ext cx="3351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4"/>
                </a:solidFill>
              </a:rPr>
              <a:t>Neoadjuvant Therapy</a:t>
            </a:r>
          </a:p>
          <a:p>
            <a:endParaRPr lang="en-US" dirty="0">
              <a:solidFill>
                <a:schemeClr val="accent4"/>
              </a:solidFill>
            </a:endParaRPr>
          </a:p>
          <a:p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52625" y="3179626"/>
            <a:ext cx="3351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4"/>
                </a:solidFill>
              </a:rPr>
              <a:t>Neoadjuvant Therapy</a:t>
            </a:r>
          </a:p>
          <a:p>
            <a:endParaRPr lang="en-US" dirty="0">
              <a:solidFill>
                <a:schemeClr val="accent4"/>
              </a:solidFill>
            </a:endParaRPr>
          </a:p>
          <a:p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01245" y="3985583"/>
            <a:ext cx="882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Day 76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25047" y="5310158"/>
            <a:ext cx="882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Day 98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4995743" y="5486995"/>
            <a:ext cx="405252" cy="783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3876037" y="4170249"/>
            <a:ext cx="389741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5362461" y="5439117"/>
            <a:ext cx="116169" cy="1114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75161" y="4114541"/>
            <a:ext cx="116169" cy="1114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3891330" y="2088900"/>
            <a:ext cx="484161" cy="1157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4933341" y="2088900"/>
            <a:ext cx="439369" cy="1157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5321074" y="2033192"/>
            <a:ext cx="116169" cy="1114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3841953" y="2033192"/>
            <a:ext cx="116169" cy="1114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825171" y="4494333"/>
            <a:ext cx="264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Average </a:t>
            </a:r>
            <a:r>
              <a:rPr lang="en-US" b="1" dirty="0" err="1">
                <a:solidFill>
                  <a:schemeClr val="bg1"/>
                </a:solidFill>
              </a:rPr>
              <a:t>preop</a:t>
            </a:r>
            <a:r>
              <a:rPr lang="en-US" b="1" dirty="0">
                <a:solidFill>
                  <a:schemeClr val="bg1"/>
                </a:solidFill>
              </a:rPr>
              <a:t>: 2.4 visits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Range: 1-4 visits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759279" y="5766773"/>
            <a:ext cx="2587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Average </a:t>
            </a:r>
            <a:r>
              <a:rPr lang="en-US" b="1" dirty="0" err="1">
                <a:solidFill>
                  <a:schemeClr val="bg1"/>
                </a:solidFill>
              </a:rPr>
              <a:t>preop</a:t>
            </a:r>
            <a:r>
              <a:rPr lang="en-US" b="1" dirty="0">
                <a:solidFill>
                  <a:schemeClr val="bg1"/>
                </a:solidFill>
              </a:rPr>
              <a:t>: 4.0 visits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Range: 1-9 visits</a:t>
            </a:r>
          </a:p>
        </p:txBody>
      </p:sp>
    </p:spTree>
    <p:extLst>
      <p:ext uri="{BB962C8B-B14F-4D97-AF65-F5344CB8AC3E}">
        <p14:creationId xmlns:p14="http://schemas.microsoft.com/office/powerpoint/2010/main" val="606569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Streamlined Workflow Reduces Burden for Hiatal Hernia Patients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952132"/>
              </p:ext>
            </p:extLst>
          </p:nvPr>
        </p:nvGraphicFramePr>
        <p:xfrm>
          <a:off x="628650" y="1953605"/>
          <a:ext cx="7886700" cy="29667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48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2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9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Thoracic (n=80)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MIS (n=24)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 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# of Appointments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Miles from</a:t>
                      </a:r>
                      <a:r>
                        <a:rPr lang="en-US" baseline="0" dirty="0"/>
                        <a:t> Home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72.7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88.1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0.2829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/>
                        <a:t>Total Miles Traveled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287.7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531.5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</a:t>
                      </a:r>
                      <a:r>
                        <a:rPr lang="en-US" baseline="0" dirty="0"/>
                        <a:t> Cost of Gas (est.)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$28.11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$51.94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 Hours Spent (est.)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</a:t>
                      </a:r>
                      <a:r>
                        <a:rPr lang="en-US" baseline="0" dirty="0"/>
                        <a:t> Days to Surgery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# of Phone Calls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8650" y="5247176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*Similar pattern of results seen when comparing Thoracic and HPB cancer clinic workflows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CAEB5E1C-CAEF-4C15-995C-FDF0EBF64164}"/>
              </a:ext>
            </a:extLst>
          </p:cNvPr>
          <p:cNvSpPr/>
          <p:nvPr/>
        </p:nvSpPr>
        <p:spPr>
          <a:xfrm>
            <a:off x="109268" y="2711569"/>
            <a:ext cx="519382" cy="36518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1FA42EB9-A900-4560-8014-60DE5452FF9E}"/>
              </a:ext>
            </a:extLst>
          </p:cNvPr>
          <p:cNvSpPr/>
          <p:nvPr/>
        </p:nvSpPr>
        <p:spPr>
          <a:xfrm>
            <a:off x="109268" y="3057587"/>
            <a:ext cx="519382" cy="36518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85276190-1F48-44C5-9866-9647CB2960A7}"/>
              </a:ext>
            </a:extLst>
          </p:cNvPr>
          <p:cNvSpPr/>
          <p:nvPr/>
        </p:nvSpPr>
        <p:spPr>
          <a:xfrm>
            <a:off x="109259" y="3815947"/>
            <a:ext cx="519382" cy="36518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6">
            <a:extLst>
              <a:ext uri="{FF2B5EF4-FFF2-40B4-BE49-F238E27FC236}">
                <a16:creationId xmlns:a16="http://schemas.microsoft.com/office/drawing/2014/main" id="{1FA42EB9-A900-4560-8014-60DE5452FF9E}"/>
              </a:ext>
            </a:extLst>
          </p:cNvPr>
          <p:cNvSpPr/>
          <p:nvPr/>
        </p:nvSpPr>
        <p:spPr>
          <a:xfrm>
            <a:off x="109268" y="3403605"/>
            <a:ext cx="519382" cy="36518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7">
            <a:extLst>
              <a:ext uri="{FF2B5EF4-FFF2-40B4-BE49-F238E27FC236}">
                <a16:creationId xmlns:a16="http://schemas.microsoft.com/office/drawing/2014/main" id="{85276190-1F48-44C5-9866-9647CB2960A7}"/>
              </a:ext>
            </a:extLst>
          </p:cNvPr>
          <p:cNvSpPr/>
          <p:nvPr/>
        </p:nvSpPr>
        <p:spPr>
          <a:xfrm>
            <a:off x="109259" y="4209122"/>
            <a:ext cx="519382" cy="36518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38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3" grpId="1" animBg="1"/>
      <p:bldP spid="7" grpId="0" animBg="1"/>
      <p:bldP spid="7" grpId="1" animBg="1"/>
      <p:bldP spid="8" grpId="2" animBg="1"/>
      <p:bldP spid="8" grpId="3" animBg="1"/>
      <p:bldP spid="11" grpId="0" animBg="1"/>
      <p:bldP spid="11" grpId="1" animBg="1"/>
      <p:bldP spid="12" grpId="2" animBg="1"/>
      <p:bldP spid="12" grpId="3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Streamlined Workflow Reduces Patient Burden in Cancer clinics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6395324"/>
              </p:ext>
            </p:extLst>
          </p:nvPr>
        </p:nvGraphicFramePr>
        <p:xfrm>
          <a:off x="628650" y="1953605"/>
          <a:ext cx="7886700" cy="29667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48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2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9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Thoracic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 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# of Appointments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&lt;0.0001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Miles from</a:t>
                      </a:r>
                      <a:r>
                        <a:rPr lang="en-US" baseline="0" dirty="0"/>
                        <a:t> Home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105.9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/>
                        <a:t>Total Miles Traveled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499.2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748.0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</a:t>
                      </a:r>
                      <a:r>
                        <a:rPr lang="en-US" baseline="0" dirty="0"/>
                        <a:t> Cost of Gas (est.)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$73.60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 Hours Spent (est.)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&lt;0.0001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</a:t>
                      </a:r>
                      <a:r>
                        <a:rPr lang="en-US" baseline="0" dirty="0"/>
                        <a:t> Days to Surgery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0.1685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# of Phone Calls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3879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1BC84-D4B4-4A8E-A41B-59EF1B3A4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42123"/>
            <a:ext cx="7886700" cy="1325563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57B385C-1DC4-47A4-A363-B74D354A7B2D}"/>
              </a:ext>
            </a:extLst>
          </p:cNvPr>
          <p:cNvSpPr/>
          <p:nvPr/>
        </p:nvSpPr>
        <p:spPr>
          <a:xfrm>
            <a:off x="1270466" y="2810422"/>
            <a:ext cx="2175858" cy="145773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Streamlined preoperative workflow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57111-0ADE-42C4-9933-330B3DFBC4B4}"/>
              </a:ext>
            </a:extLst>
          </p:cNvPr>
          <p:cNvSpPr/>
          <p:nvPr/>
        </p:nvSpPr>
        <p:spPr>
          <a:xfrm>
            <a:off x="4465178" y="1993624"/>
            <a:ext cx="3240157" cy="1238041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Lower time burden to patients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1C4117-817C-4771-B96F-B81E5F713E83}"/>
              </a:ext>
            </a:extLst>
          </p:cNvPr>
          <p:cNvSpPr/>
          <p:nvPr/>
        </p:nvSpPr>
        <p:spPr>
          <a:xfrm>
            <a:off x="4465178" y="3815385"/>
            <a:ext cx="3240157" cy="133184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Lower cost burden to financially vulnerable population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A0EBB338-77C1-4466-9A28-87437A8FDA37}"/>
              </a:ext>
            </a:extLst>
          </p:cNvPr>
          <p:cNvSpPr/>
          <p:nvPr/>
        </p:nvSpPr>
        <p:spPr>
          <a:xfrm rot="1933509">
            <a:off x="3527567" y="3743411"/>
            <a:ext cx="856369" cy="55209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8DE8E5DE-1079-483D-A44E-0A5BE896CFDC}"/>
              </a:ext>
            </a:extLst>
          </p:cNvPr>
          <p:cNvSpPr/>
          <p:nvPr/>
        </p:nvSpPr>
        <p:spPr>
          <a:xfrm rot="19668892">
            <a:off x="3452807" y="2691877"/>
            <a:ext cx="856369" cy="55209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470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C6AEDE0-DB66-1D42-BC42-5915F30F8152}">
  <we:reference id="wa104178141" version="3.1.2.28" store="en-US" storeType="OMEX"/>
  <we:alternateReferences>
    <we:reference id="WA104178141" version="3.1.2.28" store="WA10417814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6343</TotalTime>
  <Words>447</Words>
  <Application>Microsoft Macintosh PowerPoint</Application>
  <PresentationFormat>On-screen Show (4:3)</PresentationFormat>
  <Paragraphs>144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Streamlined Clinic Workflow Saves Patients Time and Money</vt:lpstr>
      <vt:lpstr>Shift to Patient-Centered Care</vt:lpstr>
      <vt:lpstr>Issues Impacting Patient Burden</vt:lpstr>
      <vt:lpstr>Methods</vt:lpstr>
      <vt:lpstr>Assumptions</vt:lpstr>
      <vt:lpstr>Hiatal Hernia Repair Workflows</vt:lpstr>
      <vt:lpstr>Cancer Workflow</vt:lpstr>
      <vt:lpstr>Streamlined Workflow Reduces Burden for Hiatal Hernia Patients</vt:lpstr>
      <vt:lpstr>Streamlined Workflow Reduces Patient Burden in Cancer clinics 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Sonali Gupta</cp:lastModifiedBy>
  <cp:revision>58</cp:revision>
  <dcterms:created xsi:type="dcterms:W3CDTF">2017-10-10T18:51:05Z</dcterms:created>
  <dcterms:modified xsi:type="dcterms:W3CDTF">2020-01-21T01:33:01Z</dcterms:modified>
</cp:coreProperties>
</file>