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95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5E6584-4308-4FBC-BF42-E0E6892B8BA4}" v="262" dt="2019-11-05T16:17:06.0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32" autoAdjust="0"/>
  </p:normalViewPr>
  <p:slideViewPr>
    <p:cSldViewPr snapToGrid="0">
      <p:cViewPr varScale="1">
        <p:scale>
          <a:sx n="17" d="100"/>
          <a:sy n="17" d="100"/>
        </p:scale>
        <p:origin x="15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n Merryman" userId="00abdfd1bd1aa3c6" providerId="LiveId" clId="{7A5E6584-4308-4FBC-BF42-E0E6892B8BA4}"/>
    <pc:docChg chg="undo redo custSel modSld modMainMaster">
      <pc:chgData name="Evan Merryman" userId="00abdfd1bd1aa3c6" providerId="LiveId" clId="{7A5E6584-4308-4FBC-BF42-E0E6892B8BA4}" dt="2019-11-05T16:17:46.153" v="6887" actId="2085"/>
      <pc:docMkLst>
        <pc:docMk/>
      </pc:docMkLst>
      <pc:sldChg chg="addSp delSp modSp mod setBg modNotesTx">
        <pc:chgData name="Evan Merryman" userId="00abdfd1bd1aa3c6" providerId="LiveId" clId="{7A5E6584-4308-4FBC-BF42-E0E6892B8BA4}" dt="2019-11-05T16:17:46.153" v="6887" actId="2085"/>
        <pc:sldMkLst>
          <pc:docMk/>
          <pc:sldMk cId="2412433108" sldId="256"/>
        </pc:sldMkLst>
        <pc:spChg chg="add mod">
          <ac:chgData name="Evan Merryman" userId="00abdfd1bd1aa3c6" providerId="LiveId" clId="{7A5E6584-4308-4FBC-BF42-E0E6892B8BA4}" dt="2019-11-05T16:16:04.032" v="6880" actId="1035"/>
          <ac:spMkLst>
            <pc:docMk/>
            <pc:sldMk cId="2412433108" sldId="256"/>
            <ac:spMk id="2" creationId="{9F984508-4F29-46F2-BC30-330B9FA5F5FB}"/>
          </ac:spMkLst>
        </pc:spChg>
        <pc:spChg chg="add mod">
          <ac:chgData name="Evan Merryman" userId="00abdfd1bd1aa3c6" providerId="LiveId" clId="{7A5E6584-4308-4FBC-BF42-E0E6892B8BA4}" dt="2019-11-05T15:24:45.900" v="6091" actId="20577"/>
          <ac:spMkLst>
            <pc:docMk/>
            <pc:sldMk cId="2412433108" sldId="256"/>
            <ac:spMk id="3" creationId="{55EBEC59-A1C3-449D-9B9B-650E583C19EF}"/>
          </ac:spMkLst>
        </pc:spChg>
        <pc:spChg chg="mod">
          <ac:chgData name="Evan Merryman" userId="00abdfd1bd1aa3c6" providerId="LiveId" clId="{7A5E6584-4308-4FBC-BF42-E0E6892B8BA4}" dt="2019-11-05T16:13:13.614" v="6858" actId="1035"/>
          <ac:spMkLst>
            <pc:docMk/>
            <pc:sldMk cId="2412433108" sldId="256"/>
            <ac:spMk id="4" creationId="{CADAEC59-0EA1-4D0C-A465-E4615CC145ED}"/>
          </ac:spMkLst>
        </pc:spChg>
        <pc:spChg chg="mod">
          <ac:chgData name="Evan Merryman" userId="00abdfd1bd1aa3c6" providerId="LiveId" clId="{7A5E6584-4308-4FBC-BF42-E0E6892B8BA4}" dt="2019-11-05T16:13:22.398" v="6874" actId="1036"/>
          <ac:spMkLst>
            <pc:docMk/>
            <pc:sldMk cId="2412433108" sldId="256"/>
            <ac:spMk id="6" creationId="{75447AA9-3B35-49D1-8D4A-A3BC2CFF3539}"/>
          </ac:spMkLst>
        </pc:spChg>
        <pc:spChg chg="mod">
          <ac:chgData name="Evan Merryman" userId="00abdfd1bd1aa3c6" providerId="LiveId" clId="{7A5E6584-4308-4FBC-BF42-E0E6892B8BA4}" dt="2019-11-02T21:44:27.556" v="4454" actId="1035"/>
          <ac:spMkLst>
            <pc:docMk/>
            <pc:sldMk cId="2412433108" sldId="256"/>
            <ac:spMk id="7" creationId="{11478151-590B-4A11-9611-C5BDF951E05C}"/>
          </ac:spMkLst>
        </pc:spChg>
        <pc:spChg chg="mod">
          <ac:chgData name="Evan Merryman" userId="00abdfd1bd1aa3c6" providerId="LiveId" clId="{7A5E6584-4308-4FBC-BF42-E0E6892B8BA4}" dt="2019-11-05T15:35:11.740" v="6325" actId="1036"/>
          <ac:spMkLst>
            <pc:docMk/>
            <pc:sldMk cId="2412433108" sldId="256"/>
            <ac:spMk id="8" creationId="{8755F567-99D9-4703-BB2E-66F92FA9B837}"/>
          </ac:spMkLst>
        </pc:spChg>
        <pc:spChg chg="mod">
          <ac:chgData name="Evan Merryman" userId="00abdfd1bd1aa3c6" providerId="LiveId" clId="{7A5E6584-4308-4FBC-BF42-E0E6892B8BA4}" dt="2019-11-05T16:07:55.128" v="6837" actId="1076"/>
          <ac:spMkLst>
            <pc:docMk/>
            <pc:sldMk cId="2412433108" sldId="256"/>
            <ac:spMk id="9" creationId="{FBC588F2-F1AF-493B-9726-A80A55945E71}"/>
          </ac:spMkLst>
        </pc:spChg>
        <pc:spChg chg="mod">
          <ac:chgData name="Evan Merryman" userId="00abdfd1bd1aa3c6" providerId="LiveId" clId="{7A5E6584-4308-4FBC-BF42-E0E6892B8BA4}" dt="2019-11-02T21:44:40.533" v="4458" actId="1076"/>
          <ac:spMkLst>
            <pc:docMk/>
            <pc:sldMk cId="2412433108" sldId="256"/>
            <ac:spMk id="10" creationId="{3D7183CC-BA7D-4B98-8FC2-8F863F8EC5C7}"/>
          </ac:spMkLst>
        </pc:spChg>
        <pc:spChg chg="mod">
          <ac:chgData name="Evan Merryman" userId="00abdfd1bd1aa3c6" providerId="LiveId" clId="{7A5E6584-4308-4FBC-BF42-E0E6892B8BA4}" dt="2019-11-05T16:07:43.575" v="6836" actId="1076"/>
          <ac:spMkLst>
            <pc:docMk/>
            <pc:sldMk cId="2412433108" sldId="256"/>
            <ac:spMk id="11" creationId="{0DDAB9B1-E2FB-48A2-9CD0-773297B17055}"/>
          </ac:spMkLst>
        </pc:spChg>
        <pc:spChg chg="add del mod ord">
          <ac:chgData name="Evan Merryman" userId="00abdfd1bd1aa3c6" providerId="LiveId" clId="{7A5E6584-4308-4FBC-BF42-E0E6892B8BA4}" dt="2019-11-05T16:17:46.153" v="6887" actId="2085"/>
          <ac:spMkLst>
            <pc:docMk/>
            <pc:sldMk cId="2412433108" sldId="256"/>
            <ac:spMk id="13" creationId="{9CFBA716-650B-4EAB-ADD2-9D376C2A855C}"/>
          </ac:spMkLst>
        </pc:spChg>
        <pc:spChg chg="mod">
          <ac:chgData name="Evan Merryman" userId="00abdfd1bd1aa3c6" providerId="LiveId" clId="{7A5E6584-4308-4FBC-BF42-E0E6892B8BA4}" dt="2019-11-05T15:35:21.208" v="6347" actId="1036"/>
          <ac:spMkLst>
            <pc:docMk/>
            <pc:sldMk cId="2412433108" sldId="256"/>
            <ac:spMk id="15" creationId="{8CB18527-DA1E-440C-B058-A6DCD36FCB95}"/>
          </ac:spMkLst>
        </pc:spChg>
        <pc:spChg chg="del mod">
          <ac:chgData name="Evan Merryman" userId="00abdfd1bd1aa3c6" providerId="LiveId" clId="{7A5E6584-4308-4FBC-BF42-E0E6892B8BA4}" dt="2019-10-29T01:20:42.890" v="1837" actId="478"/>
          <ac:spMkLst>
            <pc:docMk/>
            <pc:sldMk cId="2412433108" sldId="256"/>
            <ac:spMk id="16" creationId="{D8CE3CF0-0FE9-4808-8D89-7D90A31E5525}"/>
          </ac:spMkLst>
        </pc:spChg>
        <pc:spChg chg="add mod">
          <ac:chgData name="Evan Merryman" userId="00abdfd1bd1aa3c6" providerId="LiveId" clId="{7A5E6584-4308-4FBC-BF42-E0E6892B8BA4}" dt="2019-10-29T02:09:18.295" v="4342" actId="207"/>
          <ac:spMkLst>
            <pc:docMk/>
            <pc:sldMk cId="2412433108" sldId="256"/>
            <ac:spMk id="17" creationId="{46A494F9-31C6-43F8-86CF-0022A8923EC5}"/>
          </ac:spMkLst>
        </pc:spChg>
        <pc:spChg chg="add mod">
          <ac:chgData name="Evan Merryman" userId="00abdfd1bd1aa3c6" providerId="LiveId" clId="{7A5E6584-4308-4FBC-BF42-E0E6892B8BA4}" dt="2019-10-29T02:08:53.019" v="4339" actId="207"/>
          <ac:spMkLst>
            <pc:docMk/>
            <pc:sldMk cId="2412433108" sldId="256"/>
            <ac:spMk id="24" creationId="{2FD31D19-A42F-45CA-B239-A722A59A7B2A}"/>
          </ac:spMkLst>
        </pc:spChg>
        <pc:spChg chg="add mod">
          <ac:chgData name="Evan Merryman" userId="00abdfd1bd1aa3c6" providerId="LiveId" clId="{7A5E6584-4308-4FBC-BF42-E0E6892B8BA4}" dt="2019-10-29T02:09:14.347" v="4341" actId="207"/>
          <ac:spMkLst>
            <pc:docMk/>
            <pc:sldMk cId="2412433108" sldId="256"/>
            <ac:spMk id="25" creationId="{4696D16C-CB98-4947-9F74-E90B181E5243}"/>
          </ac:spMkLst>
        </pc:spChg>
        <pc:spChg chg="add mod">
          <ac:chgData name="Evan Merryman" userId="00abdfd1bd1aa3c6" providerId="LiveId" clId="{7A5E6584-4308-4FBC-BF42-E0E6892B8BA4}" dt="2019-10-29T02:09:27.343" v="4344" actId="207"/>
          <ac:spMkLst>
            <pc:docMk/>
            <pc:sldMk cId="2412433108" sldId="256"/>
            <ac:spMk id="26" creationId="{F0BCAB4B-5720-4DE2-AFEF-0458AC490C46}"/>
          </ac:spMkLst>
        </pc:spChg>
        <pc:spChg chg="add mod">
          <ac:chgData name="Evan Merryman" userId="00abdfd1bd1aa3c6" providerId="LiveId" clId="{7A5E6584-4308-4FBC-BF42-E0E6892B8BA4}" dt="2019-10-29T02:09:22.787" v="4343" actId="207"/>
          <ac:spMkLst>
            <pc:docMk/>
            <pc:sldMk cId="2412433108" sldId="256"/>
            <ac:spMk id="27" creationId="{D30DAAB6-03F3-4077-876E-D25D12A043E4}"/>
          </ac:spMkLst>
        </pc:spChg>
        <pc:spChg chg="add mod">
          <ac:chgData name="Evan Merryman" userId="00abdfd1bd1aa3c6" providerId="LiveId" clId="{7A5E6584-4308-4FBC-BF42-E0E6892B8BA4}" dt="2019-10-29T02:09:09.583" v="4340" actId="207"/>
          <ac:spMkLst>
            <pc:docMk/>
            <pc:sldMk cId="2412433108" sldId="256"/>
            <ac:spMk id="28" creationId="{8DC036C8-3AC5-4637-A8F8-4A793FF52A2F}"/>
          </ac:spMkLst>
        </pc:spChg>
        <pc:spChg chg="add mod">
          <ac:chgData name="Evan Merryman" userId="00abdfd1bd1aa3c6" providerId="LiveId" clId="{7A5E6584-4308-4FBC-BF42-E0E6892B8BA4}" dt="2019-10-29T02:09:31.648" v="4345" actId="207"/>
          <ac:spMkLst>
            <pc:docMk/>
            <pc:sldMk cId="2412433108" sldId="256"/>
            <ac:spMk id="29" creationId="{44BA1C1E-E15C-4E41-BCE1-9ADBA0F829B7}"/>
          </ac:spMkLst>
        </pc:spChg>
        <pc:spChg chg="add mod">
          <ac:chgData name="Evan Merryman" userId="00abdfd1bd1aa3c6" providerId="LiveId" clId="{7A5E6584-4308-4FBC-BF42-E0E6892B8BA4}" dt="2019-11-05T16:06:34.373" v="6814" actId="20577"/>
          <ac:spMkLst>
            <pc:docMk/>
            <pc:sldMk cId="2412433108" sldId="256"/>
            <ac:spMk id="32" creationId="{1AB47D39-31D1-43C0-B8A9-7D8F080C448D}"/>
          </ac:spMkLst>
        </pc:spChg>
        <pc:spChg chg="add del mod">
          <ac:chgData name="Evan Merryman" userId="00abdfd1bd1aa3c6" providerId="LiveId" clId="{7A5E6584-4308-4FBC-BF42-E0E6892B8BA4}" dt="2019-10-29T01:43:51.216" v="3447"/>
          <ac:spMkLst>
            <pc:docMk/>
            <pc:sldMk cId="2412433108" sldId="256"/>
            <ac:spMk id="33" creationId="{7D079491-7370-4647-87AA-FF32C33F1467}"/>
          </ac:spMkLst>
        </pc:spChg>
        <pc:spChg chg="add mod">
          <ac:chgData name="Evan Merryman" userId="00abdfd1bd1aa3c6" providerId="LiveId" clId="{7A5E6584-4308-4FBC-BF42-E0E6892B8BA4}" dt="2019-11-02T21:48:15.325" v="4773" actId="1036"/>
          <ac:spMkLst>
            <pc:docMk/>
            <pc:sldMk cId="2412433108" sldId="256"/>
            <ac:spMk id="34" creationId="{8ED4C229-7819-446A-B08D-5C1E9F4CF338}"/>
          </ac:spMkLst>
        </pc:spChg>
        <pc:spChg chg="add mod">
          <ac:chgData name="Evan Merryman" userId="00abdfd1bd1aa3c6" providerId="LiveId" clId="{7A5E6584-4308-4FBC-BF42-E0E6892B8BA4}" dt="2019-10-29T01:47:57.963" v="3670" actId="255"/>
          <ac:spMkLst>
            <pc:docMk/>
            <pc:sldMk cId="2412433108" sldId="256"/>
            <ac:spMk id="35" creationId="{10783EA7-5B95-42BA-8505-6D1E506848F7}"/>
          </ac:spMkLst>
        </pc:spChg>
        <pc:spChg chg="add mod">
          <ac:chgData name="Evan Merryman" userId="00abdfd1bd1aa3c6" providerId="LiveId" clId="{7A5E6584-4308-4FBC-BF42-E0E6892B8BA4}" dt="2019-10-23T18:50:07.967" v="5" actId="571"/>
          <ac:spMkLst>
            <pc:docMk/>
            <pc:sldMk cId="2412433108" sldId="256"/>
            <ac:spMk id="36" creationId="{19E39945-F383-4D52-8BEE-31DE6AEC7BB8}"/>
          </ac:spMkLst>
        </pc:spChg>
        <pc:spChg chg="add mod">
          <ac:chgData name="Evan Merryman" userId="00abdfd1bd1aa3c6" providerId="LiveId" clId="{7A5E6584-4308-4FBC-BF42-E0E6892B8BA4}" dt="2019-11-05T16:05:10.060" v="6811" actId="1076"/>
          <ac:spMkLst>
            <pc:docMk/>
            <pc:sldMk cId="2412433108" sldId="256"/>
            <ac:spMk id="36" creationId="{4164F86B-907D-4E6A-9DAE-2E15C58B7D5C}"/>
          </ac:spMkLst>
        </pc:spChg>
        <pc:spChg chg="add mod">
          <ac:chgData name="Evan Merryman" userId="00abdfd1bd1aa3c6" providerId="LiveId" clId="{7A5E6584-4308-4FBC-BF42-E0E6892B8BA4}" dt="2019-10-23T18:50:07.967" v="5" actId="571"/>
          <ac:spMkLst>
            <pc:docMk/>
            <pc:sldMk cId="2412433108" sldId="256"/>
            <ac:spMk id="37" creationId="{7C24CD69-2BB9-4BDD-87F2-49D33B82DEDD}"/>
          </ac:spMkLst>
        </pc:spChg>
        <pc:spChg chg="add mod">
          <ac:chgData name="Evan Merryman" userId="00abdfd1bd1aa3c6" providerId="LiveId" clId="{7A5E6584-4308-4FBC-BF42-E0E6892B8BA4}" dt="2019-10-23T18:50:07.967" v="5" actId="571"/>
          <ac:spMkLst>
            <pc:docMk/>
            <pc:sldMk cId="2412433108" sldId="256"/>
            <ac:spMk id="38" creationId="{6DC8C220-8A52-4A30-8A32-378D3311BB72}"/>
          </ac:spMkLst>
        </pc:spChg>
        <pc:spChg chg="add mod">
          <ac:chgData name="Evan Merryman" userId="00abdfd1bd1aa3c6" providerId="LiveId" clId="{7A5E6584-4308-4FBC-BF42-E0E6892B8BA4}" dt="2019-10-23T18:50:07.967" v="5" actId="571"/>
          <ac:spMkLst>
            <pc:docMk/>
            <pc:sldMk cId="2412433108" sldId="256"/>
            <ac:spMk id="39" creationId="{15D8C45E-C793-4463-A16F-47B056C7887D}"/>
          </ac:spMkLst>
        </pc:spChg>
        <pc:spChg chg="add mod">
          <ac:chgData name="Evan Merryman" userId="00abdfd1bd1aa3c6" providerId="LiveId" clId="{7A5E6584-4308-4FBC-BF42-E0E6892B8BA4}" dt="2019-10-23T18:50:07.967" v="5" actId="571"/>
          <ac:spMkLst>
            <pc:docMk/>
            <pc:sldMk cId="2412433108" sldId="256"/>
            <ac:spMk id="40" creationId="{0C7F5BFB-0509-4530-9EAA-760C562151FA}"/>
          </ac:spMkLst>
        </pc:spChg>
        <pc:spChg chg="add mod">
          <ac:chgData name="Evan Merryman" userId="00abdfd1bd1aa3c6" providerId="LiveId" clId="{7A5E6584-4308-4FBC-BF42-E0E6892B8BA4}" dt="2019-11-05T16:05:43.389" v="6812" actId="20577"/>
          <ac:spMkLst>
            <pc:docMk/>
            <pc:sldMk cId="2412433108" sldId="256"/>
            <ac:spMk id="43" creationId="{6A801841-8BD7-4846-BC96-1C733BD5B976}"/>
          </ac:spMkLst>
        </pc:spChg>
        <pc:spChg chg="add mod">
          <ac:chgData name="Evan Merryman" userId="00abdfd1bd1aa3c6" providerId="LiveId" clId="{7A5E6584-4308-4FBC-BF42-E0E6892B8BA4}" dt="2019-11-05T15:47:09.915" v="6699" actId="1036"/>
          <ac:spMkLst>
            <pc:docMk/>
            <pc:sldMk cId="2412433108" sldId="256"/>
            <ac:spMk id="44" creationId="{F0CB958C-6F4F-4F0F-AFE6-B59216884699}"/>
          </ac:spMkLst>
        </pc:spChg>
        <pc:spChg chg="add mod">
          <ac:chgData name="Evan Merryman" userId="00abdfd1bd1aa3c6" providerId="LiveId" clId="{7A5E6584-4308-4FBC-BF42-E0E6892B8BA4}" dt="2019-11-05T15:47:09.915" v="6699" actId="1036"/>
          <ac:spMkLst>
            <pc:docMk/>
            <pc:sldMk cId="2412433108" sldId="256"/>
            <ac:spMk id="45" creationId="{15F15B09-C9E1-44CF-AF36-5DB911B4DAF3}"/>
          </ac:spMkLst>
        </pc:spChg>
        <pc:spChg chg="add del mod">
          <ac:chgData name="Evan Merryman" userId="00abdfd1bd1aa3c6" providerId="LiveId" clId="{7A5E6584-4308-4FBC-BF42-E0E6892B8BA4}" dt="2019-10-29T01:56:16.149" v="3961"/>
          <ac:spMkLst>
            <pc:docMk/>
            <pc:sldMk cId="2412433108" sldId="256"/>
            <ac:spMk id="46" creationId="{098D86FE-804F-4860-9FE6-2AF01813BF25}"/>
          </ac:spMkLst>
        </pc:spChg>
        <pc:spChg chg="add del mod">
          <ac:chgData name="Evan Merryman" userId="00abdfd1bd1aa3c6" providerId="LiveId" clId="{7A5E6584-4308-4FBC-BF42-E0E6892B8BA4}" dt="2019-10-29T01:56:16.152" v="3963"/>
          <ac:spMkLst>
            <pc:docMk/>
            <pc:sldMk cId="2412433108" sldId="256"/>
            <ac:spMk id="47" creationId="{A73EAB0D-1261-4B0F-AE36-93F5428FB477}"/>
          </ac:spMkLst>
        </pc:spChg>
        <pc:spChg chg="add mod">
          <ac:chgData name="Evan Merryman" userId="00abdfd1bd1aa3c6" providerId="LiveId" clId="{7A5E6584-4308-4FBC-BF42-E0E6892B8BA4}" dt="2019-11-05T16:10:24.301" v="6839" actId="1076"/>
          <ac:spMkLst>
            <pc:docMk/>
            <pc:sldMk cId="2412433108" sldId="256"/>
            <ac:spMk id="48" creationId="{DAB0E7F5-2CFA-4566-BE25-D395E3AFA436}"/>
          </ac:spMkLst>
        </pc:spChg>
        <pc:spChg chg="add mod">
          <ac:chgData name="Evan Merryman" userId="00abdfd1bd1aa3c6" providerId="LiveId" clId="{7A5E6584-4308-4FBC-BF42-E0E6892B8BA4}" dt="2019-11-05T16:17:15.949" v="6882" actId="1076"/>
          <ac:spMkLst>
            <pc:docMk/>
            <pc:sldMk cId="2412433108" sldId="256"/>
            <ac:spMk id="49" creationId="{EAD1DC68-A502-4D57-8365-6DADE0563920}"/>
          </ac:spMkLst>
        </pc:spChg>
        <pc:spChg chg="add mod">
          <ac:chgData name="Evan Merryman" userId="00abdfd1bd1aa3c6" providerId="LiveId" clId="{7A5E6584-4308-4FBC-BF42-E0E6892B8BA4}" dt="2019-11-02T21:49:08.227" v="4893" actId="1035"/>
          <ac:spMkLst>
            <pc:docMk/>
            <pc:sldMk cId="2412433108" sldId="256"/>
            <ac:spMk id="50" creationId="{5B87C422-732E-4A6C-8EC5-18D868C6C992}"/>
          </ac:spMkLst>
        </pc:spChg>
        <pc:spChg chg="add mod">
          <ac:chgData name="Evan Merryman" userId="00abdfd1bd1aa3c6" providerId="LiveId" clId="{7A5E6584-4308-4FBC-BF42-E0E6892B8BA4}" dt="2019-11-05T15:35:53.283" v="6376" actId="1036"/>
          <ac:spMkLst>
            <pc:docMk/>
            <pc:sldMk cId="2412433108" sldId="256"/>
            <ac:spMk id="51" creationId="{59E82F16-48CD-48F0-8AF1-757FAD312E5A}"/>
          </ac:spMkLst>
        </pc:spChg>
        <pc:spChg chg="mod">
          <ac:chgData name="Evan Merryman" userId="00abdfd1bd1aa3c6" providerId="LiveId" clId="{7A5E6584-4308-4FBC-BF42-E0E6892B8BA4}" dt="2019-10-29T01:24:41.230" v="1886" actId="255"/>
          <ac:spMkLst>
            <pc:docMk/>
            <pc:sldMk cId="2412433108" sldId="256"/>
            <ac:spMk id="86" creationId="{F0D2013C-4363-4D31-89BB-530F909DD0C7}"/>
          </ac:spMkLst>
        </pc:spChg>
        <pc:spChg chg="add mod">
          <ac:chgData name="Evan Merryman" userId="00abdfd1bd1aa3c6" providerId="LiveId" clId="{7A5E6584-4308-4FBC-BF42-E0E6892B8BA4}" dt="2019-11-02T21:16:23.354" v="4370" actId="164"/>
          <ac:spMkLst>
            <pc:docMk/>
            <pc:sldMk cId="2412433108" sldId="256"/>
            <ac:spMk id="94" creationId="{0810BA1F-2A0B-4E9E-8F7C-3128AACEFB3C}"/>
          </ac:spMkLst>
        </pc:spChg>
        <pc:spChg chg="add mod">
          <ac:chgData name="Evan Merryman" userId="00abdfd1bd1aa3c6" providerId="LiveId" clId="{7A5E6584-4308-4FBC-BF42-E0E6892B8BA4}" dt="2019-11-05T16:04:49.817" v="6808" actId="1076"/>
          <ac:spMkLst>
            <pc:docMk/>
            <pc:sldMk cId="2412433108" sldId="256"/>
            <ac:spMk id="94" creationId="{CBF8824D-6705-45ED-AEC5-D3D938428BBC}"/>
          </ac:spMkLst>
        </pc:spChg>
        <pc:spChg chg="add mod">
          <ac:chgData name="Evan Merryman" userId="00abdfd1bd1aa3c6" providerId="LiveId" clId="{7A5E6584-4308-4FBC-BF42-E0E6892B8BA4}" dt="2019-11-02T21:16:23.354" v="4370" actId="164"/>
          <ac:spMkLst>
            <pc:docMk/>
            <pc:sldMk cId="2412433108" sldId="256"/>
            <ac:spMk id="95" creationId="{82306DA3-3258-4BDB-B914-D42BC5EF3BC4}"/>
          </ac:spMkLst>
        </pc:spChg>
        <pc:spChg chg="add mod">
          <ac:chgData name="Evan Merryman" userId="00abdfd1bd1aa3c6" providerId="LiveId" clId="{7A5E6584-4308-4FBC-BF42-E0E6892B8BA4}" dt="2019-11-02T21:16:23.354" v="4370" actId="164"/>
          <ac:spMkLst>
            <pc:docMk/>
            <pc:sldMk cId="2412433108" sldId="256"/>
            <ac:spMk id="96" creationId="{8B8DDBAF-1946-4F29-8AC3-0D3237B662CF}"/>
          </ac:spMkLst>
        </pc:spChg>
        <pc:spChg chg="add mod">
          <ac:chgData name="Evan Merryman" userId="00abdfd1bd1aa3c6" providerId="LiveId" clId="{7A5E6584-4308-4FBC-BF42-E0E6892B8BA4}" dt="2019-11-02T21:16:23.354" v="4370" actId="164"/>
          <ac:spMkLst>
            <pc:docMk/>
            <pc:sldMk cId="2412433108" sldId="256"/>
            <ac:spMk id="97" creationId="{D2E413F3-174D-43AF-BB0C-D14C878AF906}"/>
          </ac:spMkLst>
        </pc:spChg>
        <pc:spChg chg="add mod">
          <ac:chgData name="Evan Merryman" userId="00abdfd1bd1aa3c6" providerId="LiveId" clId="{7A5E6584-4308-4FBC-BF42-E0E6892B8BA4}" dt="2019-11-02T21:16:23.354" v="4370" actId="164"/>
          <ac:spMkLst>
            <pc:docMk/>
            <pc:sldMk cId="2412433108" sldId="256"/>
            <ac:spMk id="98" creationId="{6D713090-3A27-4236-A9D8-5730CB8C7C61}"/>
          </ac:spMkLst>
        </pc:spChg>
        <pc:spChg chg="add mod">
          <ac:chgData name="Evan Merryman" userId="00abdfd1bd1aa3c6" providerId="LiveId" clId="{7A5E6584-4308-4FBC-BF42-E0E6892B8BA4}" dt="2019-11-02T21:16:23.354" v="4370" actId="164"/>
          <ac:spMkLst>
            <pc:docMk/>
            <pc:sldMk cId="2412433108" sldId="256"/>
            <ac:spMk id="99" creationId="{093EE9D3-D536-4CBE-B2AC-47E8E95AC14D}"/>
          </ac:spMkLst>
        </pc:spChg>
        <pc:spChg chg="add mod">
          <ac:chgData name="Evan Merryman" userId="00abdfd1bd1aa3c6" providerId="LiveId" clId="{7A5E6584-4308-4FBC-BF42-E0E6892B8BA4}" dt="2019-11-02T21:16:23.354" v="4370" actId="164"/>
          <ac:spMkLst>
            <pc:docMk/>
            <pc:sldMk cId="2412433108" sldId="256"/>
            <ac:spMk id="100" creationId="{51173F1C-A975-49D5-A8B3-6A251A591ADB}"/>
          </ac:spMkLst>
        </pc:spChg>
        <pc:spChg chg="add mod">
          <ac:chgData name="Evan Merryman" userId="00abdfd1bd1aa3c6" providerId="LiveId" clId="{7A5E6584-4308-4FBC-BF42-E0E6892B8BA4}" dt="2019-11-02T21:16:23.354" v="4370" actId="164"/>
          <ac:spMkLst>
            <pc:docMk/>
            <pc:sldMk cId="2412433108" sldId="256"/>
            <ac:spMk id="101" creationId="{0C5460C2-EDAA-4FE1-BE9C-1BFFA0AA6F8A}"/>
          </ac:spMkLst>
        </pc:spChg>
        <pc:spChg chg="add mod">
          <ac:chgData name="Evan Merryman" userId="00abdfd1bd1aa3c6" providerId="LiveId" clId="{7A5E6584-4308-4FBC-BF42-E0E6892B8BA4}" dt="2019-11-02T21:16:23.354" v="4370" actId="164"/>
          <ac:spMkLst>
            <pc:docMk/>
            <pc:sldMk cId="2412433108" sldId="256"/>
            <ac:spMk id="102" creationId="{C547CBAD-6207-4296-99B2-FEDCA3EE6C45}"/>
          </ac:spMkLst>
        </pc:spChg>
        <pc:spChg chg="add mod">
          <ac:chgData name="Evan Merryman" userId="00abdfd1bd1aa3c6" providerId="LiveId" clId="{7A5E6584-4308-4FBC-BF42-E0E6892B8BA4}" dt="2019-11-02T21:16:23.354" v="4370" actId="164"/>
          <ac:spMkLst>
            <pc:docMk/>
            <pc:sldMk cId="2412433108" sldId="256"/>
            <ac:spMk id="103" creationId="{F72D3C1E-4B2A-4792-A573-AC5A6049B552}"/>
          </ac:spMkLst>
        </pc:spChg>
        <pc:spChg chg="add mod">
          <ac:chgData name="Evan Merryman" userId="00abdfd1bd1aa3c6" providerId="LiveId" clId="{7A5E6584-4308-4FBC-BF42-E0E6892B8BA4}" dt="2019-11-02T21:18:17.399" v="4378" actId="164"/>
          <ac:spMkLst>
            <pc:docMk/>
            <pc:sldMk cId="2412433108" sldId="256"/>
            <ac:spMk id="105" creationId="{9BAEF0FB-02EA-4BAA-BFEF-D4D8136BC9DB}"/>
          </ac:spMkLst>
        </pc:spChg>
        <pc:spChg chg="add mod">
          <ac:chgData name="Evan Merryman" userId="00abdfd1bd1aa3c6" providerId="LiveId" clId="{7A5E6584-4308-4FBC-BF42-E0E6892B8BA4}" dt="2019-11-02T21:18:17.399" v="4378" actId="164"/>
          <ac:spMkLst>
            <pc:docMk/>
            <pc:sldMk cId="2412433108" sldId="256"/>
            <ac:spMk id="106" creationId="{392E2005-5D5C-42D4-B519-F8BD0D5D97A6}"/>
          </ac:spMkLst>
        </pc:spChg>
        <pc:spChg chg="add mod">
          <ac:chgData name="Evan Merryman" userId="00abdfd1bd1aa3c6" providerId="LiveId" clId="{7A5E6584-4308-4FBC-BF42-E0E6892B8BA4}" dt="2019-11-02T21:18:17.399" v="4378" actId="164"/>
          <ac:spMkLst>
            <pc:docMk/>
            <pc:sldMk cId="2412433108" sldId="256"/>
            <ac:spMk id="107" creationId="{9B91D039-2B05-446D-A4BB-C176DEF1E30E}"/>
          </ac:spMkLst>
        </pc:spChg>
        <pc:spChg chg="add mod">
          <ac:chgData name="Evan Merryman" userId="00abdfd1bd1aa3c6" providerId="LiveId" clId="{7A5E6584-4308-4FBC-BF42-E0E6892B8BA4}" dt="2019-11-02T21:18:17.399" v="4378" actId="164"/>
          <ac:spMkLst>
            <pc:docMk/>
            <pc:sldMk cId="2412433108" sldId="256"/>
            <ac:spMk id="108" creationId="{8D588076-222D-4B58-AC00-96DCEC7FA24D}"/>
          </ac:spMkLst>
        </pc:spChg>
        <pc:spChg chg="add mod">
          <ac:chgData name="Evan Merryman" userId="00abdfd1bd1aa3c6" providerId="LiveId" clId="{7A5E6584-4308-4FBC-BF42-E0E6892B8BA4}" dt="2019-11-05T15:47:09.915" v="6699" actId="1036"/>
          <ac:spMkLst>
            <pc:docMk/>
            <pc:sldMk cId="2412433108" sldId="256"/>
            <ac:spMk id="109" creationId="{9B1AF11C-5374-4C27-B28C-B86C03C77FA8}"/>
          </ac:spMkLst>
        </pc:spChg>
        <pc:spChg chg="add mod">
          <ac:chgData name="Evan Merryman" userId="00abdfd1bd1aa3c6" providerId="LiveId" clId="{7A5E6584-4308-4FBC-BF42-E0E6892B8BA4}" dt="2019-11-02T21:18:17.399" v="4378" actId="164"/>
          <ac:spMkLst>
            <pc:docMk/>
            <pc:sldMk cId="2412433108" sldId="256"/>
            <ac:spMk id="110" creationId="{4CB5D50A-052D-49F2-B57A-1C0D6C3EA9B5}"/>
          </ac:spMkLst>
        </pc:spChg>
        <pc:spChg chg="add mod">
          <ac:chgData name="Evan Merryman" userId="00abdfd1bd1aa3c6" providerId="LiveId" clId="{7A5E6584-4308-4FBC-BF42-E0E6892B8BA4}" dt="2019-11-02T21:18:17.399" v="4378" actId="164"/>
          <ac:spMkLst>
            <pc:docMk/>
            <pc:sldMk cId="2412433108" sldId="256"/>
            <ac:spMk id="111" creationId="{37E02943-94BD-4387-934C-BA5153EBED52}"/>
          </ac:spMkLst>
        </pc:spChg>
        <pc:spChg chg="add del mod">
          <ac:chgData name="Evan Merryman" userId="00abdfd1bd1aa3c6" providerId="LiveId" clId="{7A5E6584-4308-4FBC-BF42-E0E6892B8BA4}" dt="2019-11-02T21:16:03.823" v="4367" actId="478"/>
          <ac:spMkLst>
            <pc:docMk/>
            <pc:sldMk cId="2412433108" sldId="256"/>
            <ac:spMk id="113" creationId="{35B98345-80D6-470D-9964-368946B31DB1}"/>
          </ac:spMkLst>
        </pc:spChg>
        <pc:spChg chg="mod">
          <ac:chgData name="Evan Merryman" userId="00abdfd1bd1aa3c6" providerId="LiveId" clId="{7A5E6584-4308-4FBC-BF42-E0E6892B8BA4}" dt="2019-10-29T01:24:56.178" v="1888" actId="255"/>
          <ac:spMkLst>
            <pc:docMk/>
            <pc:sldMk cId="2412433108" sldId="256"/>
            <ac:spMk id="125" creationId="{1F6EC124-3000-4AB3-9CD3-23A103A50BF8}"/>
          </ac:spMkLst>
        </pc:spChg>
        <pc:spChg chg="mod">
          <ac:chgData name="Evan Merryman" userId="00abdfd1bd1aa3c6" providerId="LiveId" clId="{7A5E6584-4308-4FBC-BF42-E0E6892B8BA4}" dt="2019-11-02T21:47:17.187" v="4627" actId="20577"/>
          <ac:spMkLst>
            <pc:docMk/>
            <pc:sldMk cId="2412433108" sldId="256"/>
            <ac:spMk id="126" creationId="{CA661C16-BA56-436D-8143-236EFAA696CB}"/>
          </ac:spMkLst>
        </pc:spChg>
        <pc:spChg chg="add mod">
          <ac:chgData name="Evan Merryman" userId="00abdfd1bd1aa3c6" providerId="LiveId" clId="{7A5E6584-4308-4FBC-BF42-E0E6892B8BA4}" dt="2019-11-02T21:18:17.399" v="4378" actId="164"/>
          <ac:spMkLst>
            <pc:docMk/>
            <pc:sldMk cId="2412433108" sldId="256"/>
            <ac:spMk id="130" creationId="{13FDF1A3-B433-4BC7-BF4A-0190D088FF65}"/>
          </ac:spMkLst>
        </pc:spChg>
        <pc:spChg chg="add mod">
          <ac:chgData name="Evan Merryman" userId="00abdfd1bd1aa3c6" providerId="LiveId" clId="{7A5E6584-4308-4FBC-BF42-E0E6892B8BA4}" dt="2019-11-02T21:18:17.399" v="4378" actId="164"/>
          <ac:spMkLst>
            <pc:docMk/>
            <pc:sldMk cId="2412433108" sldId="256"/>
            <ac:spMk id="131" creationId="{628D254E-307E-4855-AAA6-F931ADC4FCA7}"/>
          </ac:spMkLst>
        </pc:spChg>
        <pc:spChg chg="add mod">
          <ac:chgData name="Evan Merryman" userId="00abdfd1bd1aa3c6" providerId="LiveId" clId="{7A5E6584-4308-4FBC-BF42-E0E6892B8BA4}" dt="2019-11-02T21:18:17.399" v="4378" actId="164"/>
          <ac:spMkLst>
            <pc:docMk/>
            <pc:sldMk cId="2412433108" sldId="256"/>
            <ac:spMk id="132" creationId="{9A54E4E3-5784-46F0-911F-A9F3DFABF373}"/>
          </ac:spMkLst>
        </pc:spChg>
        <pc:spChg chg="add mod">
          <ac:chgData name="Evan Merryman" userId="00abdfd1bd1aa3c6" providerId="LiveId" clId="{7A5E6584-4308-4FBC-BF42-E0E6892B8BA4}" dt="2019-11-02T21:18:17.399" v="4378" actId="164"/>
          <ac:spMkLst>
            <pc:docMk/>
            <pc:sldMk cId="2412433108" sldId="256"/>
            <ac:spMk id="133" creationId="{08B6A67B-7D66-481D-9F3E-0ECB085410D5}"/>
          </ac:spMkLst>
        </pc:spChg>
        <pc:spChg chg="add mod">
          <ac:chgData name="Evan Merryman" userId="00abdfd1bd1aa3c6" providerId="LiveId" clId="{7A5E6584-4308-4FBC-BF42-E0E6892B8BA4}" dt="2019-11-05T15:45:39.532" v="6684" actId="164"/>
          <ac:spMkLst>
            <pc:docMk/>
            <pc:sldMk cId="2412433108" sldId="256"/>
            <ac:spMk id="168" creationId="{CA471824-31C1-45AD-BEF4-E439355D0B4D}"/>
          </ac:spMkLst>
        </pc:spChg>
        <pc:spChg chg="add mod">
          <ac:chgData name="Evan Merryman" userId="00abdfd1bd1aa3c6" providerId="LiveId" clId="{7A5E6584-4308-4FBC-BF42-E0E6892B8BA4}" dt="2019-11-05T15:45:39.532" v="6684" actId="164"/>
          <ac:spMkLst>
            <pc:docMk/>
            <pc:sldMk cId="2412433108" sldId="256"/>
            <ac:spMk id="169" creationId="{A012E6D9-801F-4DF2-8628-84F28B8EC4F8}"/>
          </ac:spMkLst>
        </pc:spChg>
        <pc:spChg chg="add mod">
          <ac:chgData name="Evan Merryman" userId="00abdfd1bd1aa3c6" providerId="LiveId" clId="{7A5E6584-4308-4FBC-BF42-E0E6892B8BA4}" dt="2019-11-05T15:45:39.532" v="6684" actId="164"/>
          <ac:spMkLst>
            <pc:docMk/>
            <pc:sldMk cId="2412433108" sldId="256"/>
            <ac:spMk id="170" creationId="{201266DB-3E79-40AA-B0FF-BAE843B58267}"/>
          </ac:spMkLst>
        </pc:spChg>
        <pc:spChg chg="add mod">
          <ac:chgData name="Evan Merryman" userId="00abdfd1bd1aa3c6" providerId="LiveId" clId="{7A5E6584-4308-4FBC-BF42-E0E6892B8BA4}" dt="2019-11-05T15:45:39.532" v="6684" actId="164"/>
          <ac:spMkLst>
            <pc:docMk/>
            <pc:sldMk cId="2412433108" sldId="256"/>
            <ac:spMk id="171" creationId="{F1143015-119C-4B9F-B0E0-4BED6141DBC4}"/>
          </ac:spMkLst>
        </pc:spChg>
        <pc:spChg chg="add mod">
          <ac:chgData name="Evan Merryman" userId="00abdfd1bd1aa3c6" providerId="LiveId" clId="{7A5E6584-4308-4FBC-BF42-E0E6892B8BA4}" dt="2019-11-05T15:45:39.532" v="6684" actId="164"/>
          <ac:spMkLst>
            <pc:docMk/>
            <pc:sldMk cId="2412433108" sldId="256"/>
            <ac:spMk id="172" creationId="{AC87333E-E8A3-4A62-A315-5156E4B1B1D1}"/>
          </ac:spMkLst>
        </pc:spChg>
        <pc:spChg chg="add mod">
          <ac:chgData name="Evan Merryman" userId="00abdfd1bd1aa3c6" providerId="LiveId" clId="{7A5E6584-4308-4FBC-BF42-E0E6892B8BA4}" dt="2019-11-05T15:45:39.532" v="6684" actId="164"/>
          <ac:spMkLst>
            <pc:docMk/>
            <pc:sldMk cId="2412433108" sldId="256"/>
            <ac:spMk id="173" creationId="{3AD71D04-9560-452D-93F8-3075D6A38216}"/>
          </ac:spMkLst>
        </pc:spChg>
        <pc:spChg chg="add mod">
          <ac:chgData name="Evan Merryman" userId="00abdfd1bd1aa3c6" providerId="LiveId" clId="{7A5E6584-4308-4FBC-BF42-E0E6892B8BA4}" dt="2019-11-05T15:45:39.532" v="6684" actId="164"/>
          <ac:spMkLst>
            <pc:docMk/>
            <pc:sldMk cId="2412433108" sldId="256"/>
            <ac:spMk id="174" creationId="{4919DE18-2CAF-43AC-83FC-DB772AC677D7}"/>
          </ac:spMkLst>
        </pc:spChg>
        <pc:spChg chg="add mod">
          <ac:chgData name="Evan Merryman" userId="00abdfd1bd1aa3c6" providerId="LiveId" clId="{7A5E6584-4308-4FBC-BF42-E0E6892B8BA4}" dt="2019-11-05T15:45:39.532" v="6684" actId="164"/>
          <ac:spMkLst>
            <pc:docMk/>
            <pc:sldMk cId="2412433108" sldId="256"/>
            <ac:spMk id="175" creationId="{4CAA1662-C0CF-4FCD-BD8F-E152916E8995}"/>
          </ac:spMkLst>
        </pc:spChg>
        <pc:spChg chg="add mod">
          <ac:chgData name="Evan Merryman" userId="00abdfd1bd1aa3c6" providerId="LiveId" clId="{7A5E6584-4308-4FBC-BF42-E0E6892B8BA4}" dt="2019-11-05T15:45:39.532" v="6684" actId="164"/>
          <ac:spMkLst>
            <pc:docMk/>
            <pc:sldMk cId="2412433108" sldId="256"/>
            <ac:spMk id="176" creationId="{503B15EB-DC4F-40D5-96E2-AF051B53C681}"/>
          </ac:spMkLst>
        </pc:spChg>
        <pc:spChg chg="add mod">
          <ac:chgData name="Evan Merryman" userId="00abdfd1bd1aa3c6" providerId="LiveId" clId="{7A5E6584-4308-4FBC-BF42-E0E6892B8BA4}" dt="2019-11-05T15:45:39.532" v="6684" actId="164"/>
          <ac:spMkLst>
            <pc:docMk/>
            <pc:sldMk cId="2412433108" sldId="256"/>
            <ac:spMk id="177" creationId="{8446A129-1282-4D76-9AB4-3C9C807C510E}"/>
          </ac:spMkLst>
        </pc:spChg>
        <pc:grpChg chg="add del mod">
          <ac:chgData name="Evan Merryman" userId="00abdfd1bd1aa3c6" providerId="LiveId" clId="{7A5E6584-4308-4FBC-BF42-E0E6892B8BA4}" dt="2019-11-02T21:16:45.968" v="4375" actId="478"/>
          <ac:grpSpMkLst>
            <pc:docMk/>
            <pc:sldMk cId="2412433108" sldId="256"/>
            <ac:grpSpMk id="13" creationId="{8031ED98-A88E-4BBD-917A-2C2A8E681343}"/>
          </ac:grpSpMkLst>
        </pc:grpChg>
        <pc:grpChg chg="add del mod">
          <ac:chgData name="Evan Merryman" userId="00abdfd1bd1aa3c6" providerId="LiveId" clId="{7A5E6584-4308-4FBC-BF42-E0E6892B8BA4}" dt="2019-11-05T15:40:06.331" v="6682" actId="478"/>
          <ac:grpSpMkLst>
            <pc:docMk/>
            <pc:sldMk cId="2412433108" sldId="256"/>
            <ac:grpSpMk id="16" creationId="{9009CCE5-7D1C-4842-939A-894121F6ABAB}"/>
          </ac:grpSpMkLst>
        </pc:grpChg>
        <pc:grpChg chg="add mod">
          <ac:chgData name="Evan Merryman" userId="00abdfd1bd1aa3c6" providerId="LiveId" clId="{7A5E6584-4308-4FBC-BF42-E0E6892B8BA4}" dt="2019-11-05T15:46:06.996" v="6685" actId="1076"/>
          <ac:grpSpMkLst>
            <pc:docMk/>
            <pc:sldMk cId="2412433108" sldId="256"/>
            <ac:grpSpMk id="30" creationId="{060BCDAC-BD39-4586-AD2D-3E90050AFBEE}"/>
          </ac:grpSpMkLst>
        </pc:grpChg>
        <pc:grpChg chg="add mod">
          <ac:chgData name="Evan Merryman" userId="00abdfd1bd1aa3c6" providerId="LiveId" clId="{7A5E6584-4308-4FBC-BF42-E0E6892B8BA4}" dt="2019-11-02T21:49:02.246" v="4877" actId="1035"/>
          <ac:grpSpMkLst>
            <pc:docMk/>
            <pc:sldMk cId="2412433108" sldId="256"/>
            <ac:grpSpMk id="41" creationId="{968D370C-CDA3-46D9-B1A2-0EBB8E6C7405}"/>
          </ac:grpSpMkLst>
        </pc:grpChg>
        <pc:grpChg chg="add del mod">
          <ac:chgData name="Evan Merryman" userId="00abdfd1bd1aa3c6" providerId="LiveId" clId="{7A5E6584-4308-4FBC-BF42-E0E6892B8BA4}" dt="2019-10-23T22:01:02.958" v="175" actId="478"/>
          <ac:grpSpMkLst>
            <pc:docMk/>
            <pc:sldMk cId="2412433108" sldId="256"/>
            <ac:grpSpMk id="43" creationId="{CD0E01E2-A39B-4FD2-A9E0-2B298C46DB7D}"/>
          </ac:grpSpMkLst>
        </pc:grpChg>
        <pc:grpChg chg="add del mod">
          <ac:chgData name="Evan Merryman" userId="00abdfd1bd1aa3c6" providerId="LiveId" clId="{7A5E6584-4308-4FBC-BF42-E0E6892B8BA4}" dt="2019-10-23T22:02:22.674" v="178" actId="478"/>
          <ac:grpSpMkLst>
            <pc:docMk/>
            <pc:sldMk cId="2412433108" sldId="256"/>
            <ac:grpSpMk id="60" creationId="{31BDD345-344B-4323-8777-6E8C5C3DC42D}"/>
          </ac:grpSpMkLst>
        </pc:grpChg>
        <pc:grpChg chg="add del mod">
          <ac:chgData name="Evan Merryman" userId="00abdfd1bd1aa3c6" providerId="LiveId" clId="{7A5E6584-4308-4FBC-BF42-E0E6892B8BA4}" dt="2019-11-02T21:47:15.008" v="4626" actId="478"/>
          <ac:grpSpMkLst>
            <pc:docMk/>
            <pc:sldMk cId="2412433108" sldId="256"/>
            <ac:grpSpMk id="77" creationId="{BF7C1066-F8BD-4958-83C1-7A0BC76BE879}"/>
          </ac:grpSpMkLst>
        </pc:grpChg>
        <pc:grpChg chg="add del mod">
          <ac:chgData name="Evan Merryman" userId="00abdfd1bd1aa3c6" providerId="LiveId" clId="{7A5E6584-4308-4FBC-BF42-E0E6892B8BA4}" dt="2019-10-27T18:08:54.028" v="902" actId="478"/>
          <ac:grpSpMkLst>
            <pc:docMk/>
            <pc:sldMk cId="2412433108" sldId="256"/>
            <ac:grpSpMk id="94" creationId="{7062B09D-DAA8-4D64-8289-949202B2A552}"/>
          </ac:grpSpMkLst>
        </pc:grpChg>
        <pc:grpChg chg="add del mod">
          <ac:chgData name="Evan Merryman" userId="00abdfd1bd1aa3c6" providerId="LiveId" clId="{7A5E6584-4308-4FBC-BF42-E0E6892B8BA4}" dt="2019-11-02T21:47:20.998" v="4628" actId="478"/>
          <ac:grpSpMkLst>
            <pc:docMk/>
            <pc:sldMk cId="2412433108" sldId="256"/>
            <ac:grpSpMk id="114" creationId="{85110150-6AD0-45F0-B43D-D5580908897E}"/>
          </ac:grpSpMkLst>
        </pc:grpChg>
        <pc:grpChg chg="add mod">
          <ac:chgData name="Evan Merryman" userId="00abdfd1bd1aa3c6" providerId="LiveId" clId="{7A5E6584-4308-4FBC-BF42-E0E6892B8BA4}" dt="2019-11-05T15:35:28.198" v="6362" actId="1036"/>
          <ac:grpSpMkLst>
            <pc:docMk/>
            <pc:sldMk cId="2412433108" sldId="256"/>
            <ac:grpSpMk id="134" creationId="{6F256E0F-8EE0-44EF-8BCF-EA8D0630758F}"/>
          </ac:grpSpMkLst>
        </pc:grpChg>
        <pc:grpChg chg="mod">
          <ac:chgData name="Evan Merryman" userId="00abdfd1bd1aa3c6" providerId="LiveId" clId="{7A5E6584-4308-4FBC-BF42-E0E6892B8BA4}" dt="2019-11-02T21:47:09.750" v="4603" actId="571"/>
          <ac:grpSpMkLst>
            <pc:docMk/>
            <pc:sldMk cId="2412433108" sldId="256"/>
            <ac:grpSpMk id="135" creationId="{54C7AB4A-E37D-4ED5-B590-27D4B3409E5E}"/>
          </ac:grpSpMkLst>
        </pc:grpChg>
        <pc:grpChg chg="mod">
          <ac:chgData name="Evan Merryman" userId="00abdfd1bd1aa3c6" providerId="LiveId" clId="{7A5E6584-4308-4FBC-BF42-E0E6892B8BA4}" dt="2019-11-02T21:47:09.750" v="4603" actId="571"/>
          <ac:grpSpMkLst>
            <pc:docMk/>
            <pc:sldMk cId="2412433108" sldId="256"/>
            <ac:grpSpMk id="141" creationId="{8BD9BF98-1D6A-428F-8C10-7D63CD665778}"/>
          </ac:grpSpMkLst>
        </pc:grpChg>
        <pc:grpChg chg="mod">
          <ac:chgData name="Evan Merryman" userId="00abdfd1bd1aa3c6" providerId="LiveId" clId="{7A5E6584-4308-4FBC-BF42-E0E6892B8BA4}" dt="2019-11-02T21:47:09.750" v="4603" actId="571"/>
          <ac:grpSpMkLst>
            <pc:docMk/>
            <pc:sldMk cId="2412433108" sldId="256"/>
            <ac:grpSpMk id="142" creationId="{61BD3E35-A099-4386-B115-EC5774058F0C}"/>
          </ac:grpSpMkLst>
        </pc:grpChg>
        <pc:grpChg chg="add mod">
          <ac:chgData name="Evan Merryman" userId="00abdfd1bd1aa3c6" providerId="LiveId" clId="{7A5E6584-4308-4FBC-BF42-E0E6892B8BA4}" dt="2019-11-05T15:35:28.198" v="6362" actId="1036"/>
          <ac:grpSpMkLst>
            <pc:docMk/>
            <pc:sldMk cId="2412433108" sldId="256"/>
            <ac:grpSpMk id="151" creationId="{EEC5785F-E747-44D1-9A72-4F261C845084}"/>
          </ac:grpSpMkLst>
        </pc:grpChg>
        <pc:grpChg chg="mod">
          <ac:chgData name="Evan Merryman" userId="00abdfd1bd1aa3c6" providerId="LiveId" clId="{7A5E6584-4308-4FBC-BF42-E0E6892B8BA4}" dt="2019-11-02T21:47:09.750" v="4603" actId="571"/>
          <ac:grpSpMkLst>
            <pc:docMk/>
            <pc:sldMk cId="2412433108" sldId="256"/>
            <ac:grpSpMk id="152" creationId="{C054D97A-4CB8-4487-BF2E-507B42D75671}"/>
          </ac:grpSpMkLst>
        </pc:grpChg>
        <pc:graphicFrameChg chg="add del mod">
          <ac:chgData name="Evan Merryman" userId="00abdfd1bd1aa3c6" providerId="LiveId" clId="{7A5E6584-4308-4FBC-BF42-E0E6892B8BA4}" dt="2019-11-02T21:16:43.562" v="4374" actId="478"/>
          <ac:graphicFrameMkLst>
            <pc:docMk/>
            <pc:sldMk cId="2412433108" sldId="256"/>
            <ac:graphicFrameMk id="76" creationId="{54F937AA-4EB4-42A1-A314-023D9D5FBDFB}"/>
          </ac:graphicFrameMkLst>
        </pc:graphicFrameChg>
        <pc:graphicFrameChg chg="add mod">
          <ac:chgData name="Evan Merryman" userId="00abdfd1bd1aa3c6" providerId="LiveId" clId="{7A5E6584-4308-4FBC-BF42-E0E6892B8BA4}" dt="2019-11-05T15:39:51.696" v="6680"/>
          <ac:graphicFrameMkLst>
            <pc:docMk/>
            <pc:sldMk cId="2412433108" sldId="256"/>
            <ac:graphicFrameMk id="104" creationId="{57ABF1A1-5AA3-4929-88D1-F0C78FAA35C8}"/>
          </ac:graphicFrameMkLst>
        </pc:graphicFrameChg>
        <pc:graphicFrameChg chg="add mod">
          <ac:chgData name="Evan Merryman" userId="00abdfd1bd1aa3c6" providerId="LiveId" clId="{7A5E6584-4308-4FBC-BF42-E0E6892B8BA4}" dt="2019-11-05T15:47:09.915" v="6699" actId="1036"/>
          <ac:graphicFrameMkLst>
            <pc:docMk/>
            <pc:sldMk cId="2412433108" sldId="256"/>
            <ac:graphicFrameMk id="112" creationId="{7110EA04-9BF0-47AF-A37B-7D8E11200101}"/>
          </ac:graphicFrameMkLst>
        </pc:graphicFrameChg>
        <pc:graphicFrameChg chg="add mod">
          <ac:chgData name="Evan Merryman" userId="00abdfd1bd1aa3c6" providerId="LiveId" clId="{7A5E6584-4308-4FBC-BF42-E0E6892B8BA4}" dt="2019-11-05T15:46:30.296" v="6688" actId="207"/>
          <ac:graphicFrameMkLst>
            <pc:docMk/>
            <pc:sldMk cId="2412433108" sldId="256"/>
            <ac:graphicFrameMk id="167" creationId="{7D00E8A2-33A0-4E06-8774-0D84A96B3A33}"/>
          </ac:graphicFrameMkLst>
        </pc:graphicFrameChg>
        <pc:picChg chg="del">
          <ac:chgData name="Evan Merryman" userId="00abdfd1bd1aa3c6" providerId="LiveId" clId="{7A5E6584-4308-4FBC-BF42-E0E6892B8BA4}" dt="2019-10-23T22:03:47.672" v="179" actId="478"/>
          <ac:picMkLst>
            <pc:docMk/>
            <pc:sldMk cId="2412433108" sldId="256"/>
            <ac:picMk id="13" creationId="{2E2E483E-9137-4163-B92F-DF767C0D924A}"/>
          </ac:picMkLst>
        </pc:picChg>
        <pc:picChg chg="del">
          <ac:chgData name="Evan Merryman" userId="00abdfd1bd1aa3c6" providerId="LiveId" clId="{7A5E6584-4308-4FBC-BF42-E0E6892B8BA4}" dt="2019-10-23T22:03:50.577" v="180" actId="478"/>
          <ac:picMkLst>
            <pc:docMk/>
            <pc:sldMk cId="2412433108" sldId="256"/>
            <ac:picMk id="14" creationId="{09131E06-FAB7-4B94-9789-1D62FDBA0D2E}"/>
          </ac:picMkLst>
        </pc:picChg>
        <pc:picChg chg="add mod">
          <ac:chgData name="Evan Merryman" userId="00abdfd1bd1aa3c6" providerId="LiveId" clId="{7A5E6584-4308-4FBC-BF42-E0E6892B8BA4}" dt="2019-11-05T15:35:49.106" v="6366" actId="14100"/>
          <ac:picMkLst>
            <pc:docMk/>
            <pc:sldMk cId="2412433108" sldId="256"/>
            <ac:picMk id="14" creationId="{C0416728-CE05-4A51-9CE5-074EF4842CEB}"/>
          </ac:picMkLst>
        </pc:picChg>
        <pc:picChg chg="add del mod">
          <ac:chgData name="Evan Merryman" userId="00abdfd1bd1aa3c6" providerId="LiveId" clId="{7A5E6584-4308-4FBC-BF42-E0E6892B8BA4}" dt="2019-10-29T00:45:09.404" v="981" actId="478"/>
          <ac:picMkLst>
            <pc:docMk/>
            <pc:sldMk cId="2412433108" sldId="256"/>
            <ac:picMk id="31" creationId="{2B7BE23B-3711-420F-9891-AA9F07142212}"/>
          </ac:picMkLst>
        </pc:picChg>
        <pc:picChg chg="add del">
          <ac:chgData name="Evan Merryman" userId="00abdfd1bd1aa3c6" providerId="LiveId" clId="{7A5E6584-4308-4FBC-BF42-E0E6892B8BA4}" dt="2019-10-29T01:48:43.709" v="3688" actId="478"/>
          <ac:picMkLst>
            <pc:docMk/>
            <pc:sldMk cId="2412433108" sldId="256"/>
            <ac:picMk id="36" creationId="{20252BDF-50ED-4B71-B82C-64C71377E935}"/>
          </ac:picMkLst>
        </pc:picChg>
        <pc:picChg chg="add del mod">
          <ac:chgData name="Evan Merryman" userId="00abdfd1bd1aa3c6" providerId="LiveId" clId="{7A5E6584-4308-4FBC-BF42-E0E6892B8BA4}" dt="2019-10-29T01:50:42.159" v="3723" actId="478"/>
          <ac:picMkLst>
            <pc:docMk/>
            <pc:sldMk cId="2412433108" sldId="256"/>
            <ac:picMk id="37" creationId="{B1C28623-7EE7-46A3-95E8-9D41518B9EB9}"/>
          </ac:picMkLst>
        </pc:picChg>
        <pc:picChg chg="add del mod">
          <ac:chgData name="Evan Merryman" userId="00abdfd1bd1aa3c6" providerId="LiveId" clId="{7A5E6584-4308-4FBC-BF42-E0E6892B8BA4}" dt="2019-10-29T01:51:12.520" v="3727" actId="478"/>
          <ac:picMkLst>
            <pc:docMk/>
            <pc:sldMk cId="2412433108" sldId="256"/>
            <ac:picMk id="38" creationId="{225655C4-37D9-4E4D-A99A-22B67E1D6A28}"/>
          </ac:picMkLst>
        </pc:picChg>
        <pc:picChg chg="add mod">
          <ac:chgData name="Evan Merryman" userId="00abdfd1bd1aa3c6" providerId="LiveId" clId="{7A5E6584-4308-4FBC-BF42-E0E6892B8BA4}" dt="2019-10-29T02:10:51.237" v="4366" actId="1035"/>
          <ac:picMkLst>
            <pc:docMk/>
            <pc:sldMk cId="2412433108" sldId="256"/>
            <ac:picMk id="40" creationId="{02BC330A-66EE-4BD1-A5A7-18B021640B82}"/>
          </ac:picMkLst>
        </pc:picChg>
        <pc:picChg chg="add del mod">
          <ac:chgData name="Evan Merryman" userId="00abdfd1bd1aa3c6" providerId="LiveId" clId="{7A5E6584-4308-4FBC-BF42-E0E6892B8BA4}" dt="2019-10-29T00:44:26.910" v="971" actId="478"/>
          <ac:picMkLst>
            <pc:docMk/>
            <pc:sldMk cId="2412433108" sldId="256"/>
            <ac:picMk id="42" creationId="{ADB095A7-BB50-444F-9A80-BC056C482A46}"/>
          </ac:picMkLst>
        </pc:picChg>
        <pc:cxnChg chg="add del mod">
          <ac:chgData name="Evan Merryman" userId="00abdfd1bd1aa3c6" providerId="LiveId" clId="{7A5E6584-4308-4FBC-BF42-E0E6892B8BA4}" dt="2019-11-05T16:03:23.548" v="6789" actId="478"/>
          <ac:cxnSpMkLst>
            <pc:docMk/>
            <pc:sldMk cId="2412433108" sldId="256"/>
            <ac:cxnSpMk id="16" creationId="{81AF40F7-B757-4783-B125-E03118A7FDC3}"/>
          </ac:cxnSpMkLst>
        </pc:cxnChg>
        <pc:cxnChg chg="add mod">
          <ac:chgData name="Evan Merryman" userId="00abdfd1bd1aa3c6" providerId="LiveId" clId="{7A5E6584-4308-4FBC-BF42-E0E6892B8BA4}" dt="2019-10-23T18:50:48.232" v="6" actId="164"/>
          <ac:cxnSpMkLst>
            <pc:docMk/>
            <pc:sldMk cId="2412433108" sldId="256"/>
            <ac:cxnSpMk id="18" creationId="{A4F1D66F-37F0-4334-8005-43659A4BFCFE}"/>
          </ac:cxnSpMkLst>
        </pc:cxnChg>
        <pc:cxnChg chg="add mod">
          <ac:chgData name="Evan Merryman" userId="00abdfd1bd1aa3c6" providerId="LiveId" clId="{7A5E6584-4308-4FBC-BF42-E0E6892B8BA4}" dt="2019-10-23T18:50:48.232" v="6" actId="164"/>
          <ac:cxnSpMkLst>
            <pc:docMk/>
            <pc:sldMk cId="2412433108" sldId="256"/>
            <ac:cxnSpMk id="19" creationId="{B1C873BD-F628-4C4D-ADB2-6387448F34DB}"/>
          </ac:cxnSpMkLst>
        </pc:cxnChg>
        <pc:cxnChg chg="add mod">
          <ac:chgData name="Evan Merryman" userId="00abdfd1bd1aa3c6" providerId="LiveId" clId="{7A5E6584-4308-4FBC-BF42-E0E6892B8BA4}" dt="2019-10-23T18:50:48.232" v="6" actId="164"/>
          <ac:cxnSpMkLst>
            <pc:docMk/>
            <pc:sldMk cId="2412433108" sldId="256"/>
            <ac:cxnSpMk id="20" creationId="{BBEBA89E-17B4-478C-A3B1-B5627BCB42A4}"/>
          </ac:cxnSpMkLst>
        </pc:cxnChg>
        <pc:cxnChg chg="add mod">
          <ac:chgData name="Evan Merryman" userId="00abdfd1bd1aa3c6" providerId="LiveId" clId="{7A5E6584-4308-4FBC-BF42-E0E6892B8BA4}" dt="2019-10-23T18:50:48.232" v="6" actId="164"/>
          <ac:cxnSpMkLst>
            <pc:docMk/>
            <pc:sldMk cId="2412433108" sldId="256"/>
            <ac:cxnSpMk id="21" creationId="{189AC7CA-D7A1-4A3E-BCFE-C303C6B63F3E}"/>
          </ac:cxnSpMkLst>
        </pc:cxnChg>
        <pc:cxnChg chg="add mod">
          <ac:chgData name="Evan Merryman" userId="00abdfd1bd1aa3c6" providerId="LiveId" clId="{7A5E6584-4308-4FBC-BF42-E0E6892B8BA4}" dt="2019-10-23T18:50:48.232" v="6" actId="164"/>
          <ac:cxnSpMkLst>
            <pc:docMk/>
            <pc:sldMk cId="2412433108" sldId="256"/>
            <ac:cxnSpMk id="22" creationId="{BDDDB211-EC16-4E33-AD65-490709CCF6A7}"/>
          </ac:cxnSpMkLst>
        </pc:cxnChg>
        <pc:cxnChg chg="add mod">
          <ac:chgData name="Evan Merryman" userId="00abdfd1bd1aa3c6" providerId="LiveId" clId="{7A5E6584-4308-4FBC-BF42-E0E6892B8BA4}" dt="2019-10-23T18:50:48.232" v="6" actId="164"/>
          <ac:cxnSpMkLst>
            <pc:docMk/>
            <pc:sldMk cId="2412433108" sldId="256"/>
            <ac:cxnSpMk id="23" creationId="{312BBE8A-5E6B-4CCE-B2D0-C2074F08F192}"/>
          </ac:cxnSpMkLst>
        </pc:cxnChg>
        <pc:cxnChg chg="add mod">
          <ac:chgData name="Evan Merryman" userId="00abdfd1bd1aa3c6" providerId="LiveId" clId="{7A5E6584-4308-4FBC-BF42-E0E6892B8BA4}" dt="2019-11-05T16:03:43.572" v="6792" actId="14100"/>
          <ac:cxnSpMkLst>
            <pc:docMk/>
            <pc:sldMk cId="2412433108" sldId="256"/>
            <ac:cxnSpMk id="89" creationId="{0480E75D-2BC3-4342-BCBD-12FFC54C4483}"/>
          </ac:cxnSpMkLst>
        </pc:cxnChg>
        <pc:cxnChg chg="add mod">
          <ac:chgData name="Evan Merryman" userId="00abdfd1bd1aa3c6" providerId="LiveId" clId="{7A5E6584-4308-4FBC-BF42-E0E6892B8BA4}" dt="2019-11-05T16:03:53.039" v="6795" actId="14100"/>
          <ac:cxnSpMkLst>
            <pc:docMk/>
            <pc:sldMk cId="2412433108" sldId="256"/>
            <ac:cxnSpMk id="91" creationId="{433C197A-A286-4CB8-979C-A83EAC6A7C07}"/>
          </ac:cxnSpMkLst>
        </pc:cxnChg>
      </pc:sldChg>
      <pc:sldMasterChg chg="setBg modSldLayout">
        <pc:chgData name="Evan Merryman" userId="00abdfd1bd1aa3c6" providerId="LiveId" clId="{7A5E6584-4308-4FBC-BF42-E0E6892B8BA4}" dt="2019-11-05T16:01:42.093" v="6786"/>
        <pc:sldMasterMkLst>
          <pc:docMk/>
          <pc:sldMasterMk cId="440334693" sldId="2147483660"/>
        </pc:sldMasterMkLst>
        <pc:sldLayoutChg chg="setBg">
          <pc:chgData name="Evan Merryman" userId="00abdfd1bd1aa3c6" providerId="LiveId" clId="{7A5E6584-4308-4FBC-BF42-E0E6892B8BA4}" dt="2019-11-05T16:01:42.093" v="6786"/>
          <pc:sldLayoutMkLst>
            <pc:docMk/>
            <pc:sldMasterMk cId="440334693" sldId="2147483660"/>
            <pc:sldLayoutMk cId="1318706749" sldId="2147483661"/>
          </pc:sldLayoutMkLst>
        </pc:sldLayoutChg>
        <pc:sldLayoutChg chg="setBg">
          <pc:chgData name="Evan Merryman" userId="00abdfd1bd1aa3c6" providerId="LiveId" clId="{7A5E6584-4308-4FBC-BF42-E0E6892B8BA4}" dt="2019-11-05T16:01:42.093" v="6786"/>
          <pc:sldLayoutMkLst>
            <pc:docMk/>
            <pc:sldMasterMk cId="440334693" sldId="2147483660"/>
            <pc:sldLayoutMk cId="850388578" sldId="2147483662"/>
          </pc:sldLayoutMkLst>
        </pc:sldLayoutChg>
        <pc:sldLayoutChg chg="setBg">
          <pc:chgData name="Evan Merryman" userId="00abdfd1bd1aa3c6" providerId="LiveId" clId="{7A5E6584-4308-4FBC-BF42-E0E6892B8BA4}" dt="2019-11-05T16:01:42.093" v="6786"/>
          <pc:sldLayoutMkLst>
            <pc:docMk/>
            <pc:sldMasterMk cId="440334693" sldId="2147483660"/>
            <pc:sldLayoutMk cId="1412501671" sldId="2147483663"/>
          </pc:sldLayoutMkLst>
        </pc:sldLayoutChg>
        <pc:sldLayoutChg chg="setBg">
          <pc:chgData name="Evan Merryman" userId="00abdfd1bd1aa3c6" providerId="LiveId" clId="{7A5E6584-4308-4FBC-BF42-E0E6892B8BA4}" dt="2019-11-05T16:01:42.093" v="6786"/>
          <pc:sldLayoutMkLst>
            <pc:docMk/>
            <pc:sldMasterMk cId="440334693" sldId="2147483660"/>
            <pc:sldLayoutMk cId="2447531500" sldId="2147483664"/>
          </pc:sldLayoutMkLst>
        </pc:sldLayoutChg>
        <pc:sldLayoutChg chg="setBg">
          <pc:chgData name="Evan Merryman" userId="00abdfd1bd1aa3c6" providerId="LiveId" clId="{7A5E6584-4308-4FBC-BF42-E0E6892B8BA4}" dt="2019-11-05T16:01:42.093" v="6786"/>
          <pc:sldLayoutMkLst>
            <pc:docMk/>
            <pc:sldMasterMk cId="440334693" sldId="2147483660"/>
            <pc:sldLayoutMk cId="259366636" sldId="2147483665"/>
          </pc:sldLayoutMkLst>
        </pc:sldLayoutChg>
        <pc:sldLayoutChg chg="setBg">
          <pc:chgData name="Evan Merryman" userId="00abdfd1bd1aa3c6" providerId="LiveId" clId="{7A5E6584-4308-4FBC-BF42-E0E6892B8BA4}" dt="2019-11-05T16:01:42.093" v="6786"/>
          <pc:sldLayoutMkLst>
            <pc:docMk/>
            <pc:sldMasterMk cId="440334693" sldId="2147483660"/>
            <pc:sldLayoutMk cId="3640848210" sldId="2147483666"/>
          </pc:sldLayoutMkLst>
        </pc:sldLayoutChg>
        <pc:sldLayoutChg chg="setBg">
          <pc:chgData name="Evan Merryman" userId="00abdfd1bd1aa3c6" providerId="LiveId" clId="{7A5E6584-4308-4FBC-BF42-E0E6892B8BA4}" dt="2019-11-05T16:01:42.093" v="6786"/>
          <pc:sldLayoutMkLst>
            <pc:docMk/>
            <pc:sldMasterMk cId="440334693" sldId="2147483660"/>
            <pc:sldLayoutMk cId="519861019" sldId="2147483667"/>
          </pc:sldLayoutMkLst>
        </pc:sldLayoutChg>
        <pc:sldLayoutChg chg="setBg">
          <pc:chgData name="Evan Merryman" userId="00abdfd1bd1aa3c6" providerId="LiveId" clId="{7A5E6584-4308-4FBC-BF42-E0E6892B8BA4}" dt="2019-11-05T16:01:42.093" v="6786"/>
          <pc:sldLayoutMkLst>
            <pc:docMk/>
            <pc:sldMasterMk cId="440334693" sldId="2147483660"/>
            <pc:sldLayoutMk cId="824584248" sldId="2147483668"/>
          </pc:sldLayoutMkLst>
        </pc:sldLayoutChg>
        <pc:sldLayoutChg chg="setBg">
          <pc:chgData name="Evan Merryman" userId="00abdfd1bd1aa3c6" providerId="LiveId" clId="{7A5E6584-4308-4FBC-BF42-E0E6892B8BA4}" dt="2019-11-05T16:01:42.093" v="6786"/>
          <pc:sldLayoutMkLst>
            <pc:docMk/>
            <pc:sldMasterMk cId="440334693" sldId="2147483660"/>
            <pc:sldLayoutMk cId="3776225471" sldId="2147483669"/>
          </pc:sldLayoutMkLst>
        </pc:sldLayoutChg>
        <pc:sldLayoutChg chg="setBg">
          <pc:chgData name="Evan Merryman" userId="00abdfd1bd1aa3c6" providerId="LiveId" clId="{7A5E6584-4308-4FBC-BF42-E0E6892B8BA4}" dt="2019-11-05T16:01:42.093" v="6786"/>
          <pc:sldLayoutMkLst>
            <pc:docMk/>
            <pc:sldMasterMk cId="440334693" sldId="2147483660"/>
            <pc:sldLayoutMk cId="766986832" sldId="2147483670"/>
          </pc:sldLayoutMkLst>
        </pc:sldLayoutChg>
        <pc:sldLayoutChg chg="setBg">
          <pc:chgData name="Evan Merryman" userId="00abdfd1bd1aa3c6" providerId="LiveId" clId="{7A5E6584-4308-4FBC-BF42-E0E6892B8BA4}" dt="2019-11-05T16:01:42.093" v="6786"/>
          <pc:sldLayoutMkLst>
            <pc:docMk/>
            <pc:sldMasterMk cId="440334693" sldId="2147483660"/>
            <pc:sldLayoutMk cId="1999491669" sldId="2147483671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00abdfd1bd1aa3c6/Documents/Michigan/Capstone%20for%20Impact/Feedback_allclerkships_2016to2018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6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17D-4AD3-9D66-D626330E8C47}"/>
              </c:ext>
            </c:extLst>
          </c:dPt>
          <c:dPt>
            <c:idx val="1"/>
            <c:bubble3D val="0"/>
            <c:spPr>
              <a:solidFill>
                <a:srgbClr val="4195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17D-4AD3-9D66-D626330E8C4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17D-4AD3-9D66-D626330E8C4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17D-4AD3-9D66-D626330E8C47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80.2</c:v>
                </c:pt>
                <c:pt idx="1">
                  <c:v>19.8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D6-41A6-B90A-E41B2B10C8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5600" dirty="0">
                <a:solidFill>
                  <a:schemeClr val="tx1"/>
                </a:solidFill>
              </a:rPr>
              <a:t>Post-Clerkship Evaluation</a:t>
            </a:r>
            <a:r>
              <a:rPr lang="en-US" sz="5600" baseline="0" dirty="0">
                <a:solidFill>
                  <a:schemeClr val="tx1"/>
                </a:solidFill>
              </a:rPr>
              <a:t> Data</a:t>
            </a:r>
            <a:endParaRPr lang="en-US" sz="56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582697168297621"/>
          <c:y val="1.7590149516270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063290893559003"/>
          <c:y val="0.18212145246965639"/>
          <c:w val="0.73643612422684801"/>
          <c:h val="0.61904276492788113"/>
        </c:manualLayout>
      </c:layout>
      <c:bubbleChart>
        <c:varyColors val="0"/>
        <c:ser>
          <c:idx val="0"/>
          <c:order val="0"/>
          <c:tx>
            <c:strRef>
              <c:f>'[Feedback_allclerkships_2016to2018.xlsx]Raw Data'!$P$21</c:f>
              <c:strCache>
                <c:ptCount val="1"/>
                <c:pt idx="0">
                  <c:v>Feedback</c:v>
                </c:pt>
              </c:strCache>
            </c:strRef>
          </c:tx>
          <c:spPr>
            <a:solidFill>
              <a:schemeClr val="accent2">
                <a:alpha val="87000"/>
              </a:schemeClr>
            </a:solidFill>
            <a:ln>
              <a:noFill/>
            </a:ln>
            <a:effectLst/>
          </c:spPr>
          <c:invertIfNegative val="0"/>
          <c:xVal>
            <c:numRef>
              <c:f>'[Feedback_allclerkships_2016to2018.xlsx]Raw Data'!$O$22:$O$46</c:f>
              <c:numCache>
                <c:formatCode>General</c:formatCode>
                <c:ptCount val="25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xVal>
          <c:yVal>
            <c:numRef>
              <c:f>'[Feedback_allclerkships_2016to2018.xlsx]Raw Data'!$P$22:$P$46</c:f>
              <c:numCache>
                <c:formatCode>General</c:formatCode>
                <c:ptCount val="25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5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5</c:v>
                </c:pt>
                <c:pt idx="11">
                  <c:v>4</c:v>
                </c:pt>
                <c:pt idx="12">
                  <c:v>3</c:v>
                </c:pt>
                <c:pt idx="13">
                  <c:v>2</c:v>
                </c:pt>
                <c:pt idx="14">
                  <c:v>1</c:v>
                </c:pt>
                <c:pt idx="15">
                  <c:v>5</c:v>
                </c:pt>
                <c:pt idx="16">
                  <c:v>4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5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  <c:pt idx="24">
                  <c:v>1</c:v>
                </c:pt>
              </c:numCache>
            </c:numRef>
          </c:yVal>
          <c:bubbleSize>
            <c:numRef>
              <c:f>'[Feedback_allclerkships_2016to2018.xlsx]Raw Data'!$Q$22:$Q$46</c:f>
              <c:numCache>
                <c:formatCode>General</c:formatCode>
                <c:ptCount val="25"/>
                <c:pt idx="0">
                  <c:v>542</c:v>
                </c:pt>
                <c:pt idx="1">
                  <c:v>354</c:v>
                </c:pt>
                <c:pt idx="2">
                  <c:v>115</c:v>
                </c:pt>
                <c:pt idx="3">
                  <c:v>8</c:v>
                </c:pt>
                <c:pt idx="4">
                  <c:v>1</c:v>
                </c:pt>
                <c:pt idx="5">
                  <c:v>182</c:v>
                </c:pt>
                <c:pt idx="6">
                  <c:v>630</c:v>
                </c:pt>
                <c:pt idx="7">
                  <c:v>394</c:v>
                </c:pt>
                <c:pt idx="8">
                  <c:v>51</c:v>
                </c:pt>
                <c:pt idx="9">
                  <c:v>2</c:v>
                </c:pt>
                <c:pt idx="10">
                  <c:v>32</c:v>
                </c:pt>
                <c:pt idx="11">
                  <c:v>237</c:v>
                </c:pt>
                <c:pt idx="12">
                  <c:v>443</c:v>
                </c:pt>
                <c:pt idx="13">
                  <c:v>114</c:v>
                </c:pt>
                <c:pt idx="14">
                  <c:v>13</c:v>
                </c:pt>
                <c:pt idx="15">
                  <c:v>14</c:v>
                </c:pt>
                <c:pt idx="16">
                  <c:v>53</c:v>
                </c:pt>
                <c:pt idx="17">
                  <c:v>160</c:v>
                </c:pt>
                <c:pt idx="18">
                  <c:v>115</c:v>
                </c:pt>
                <c:pt idx="19">
                  <c:v>17</c:v>
                </c:pt>
                <c:pt idx="20">
                  <c:v>2</c:v>
                </c:pt>
                <c:pt idx="21">
                  <c:v>8</c:v>
                </c:pt>
                <c:pt idx="22">
                  <c:v>17</c:v>
                </c:pt>
                <c:pt idx="23">
                  <c:v>35</c:v>
                </c:pt>
                <c:pt idx="24">
                  <c:v>37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2A8B-493C-82A5-73A1074A6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090889519"/>
        <c:axId val="51951791"/>
      </c:bubbleChart>
      <c:valAx>
        <c:axId val="2090889519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4000" dirty="0">
                    <a:solidFill>
                      <a:schemeClr val="tx1"/>
                    </a:solidFill>
                  </a:rPr>
                  <a:t>Clarity of Expectations</a:t>
                </a:r>
              </a:p>
            </c:rich>
          </c:tx>
          <c:layout>
            <c:manualLayout>
              <c:xMode val="edge"/>
              <c:yMode val="edge"/>
              <c:x val="0.35142699568650815"/>
              <c:y val="0.919627559747643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51951791"/>
        <c:crosses val="autoZero"/>
        <c:crossBetween val="midCat"/>
      </c:valAx>
      <c:valAx>
        <c:axId val="5195179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4000" dirty="0">
                    <a:solidFill>
                      <a:schemeClr val="tx1"/>
                    </a:solidFill>
                  </a:rPr>
                  <a:t>Quality of Feedback</a:t>
                </a:r>
              </a:p>
            </c:rich>
          </c:tx>
          <c:layout>
            <c:manualLayout>
              <c:xMode val="edge"/>
              <c:yMode val="edge"/>
              <c:x val="1.8761760659068406E-2"/>
              <c:y val="0.235199458906686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209088951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AE055-D609-4A45-82CE-138A862F4A2A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31924F-943B-4455-8E71-343860AF5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06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1924F-943B-4455-8E71-343860AF5B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392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20D27-36CB-4561-B3E6-FBE717178B15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8C02-350E-4350-A03C-4CC8998C5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706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20D27-36CB-4561-B3E6-FBE717178B15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8C02-350E-4350-A03C-4CC8998C5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88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20D27-36CB-4561-B3E6-FBE717178B15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8C02-350E-4350-A03C-4CC8998C5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01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20D27-36CB-4561-B3E6-FBE717178B15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8C02-350E-4350-A03C-4CC8998C5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53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20D27-36CB-4561-B3E6-FBE717178B15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8C02-350E-4350-A03C-4CC8998C5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6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20D27-36CB-4561-B3E6-FBE717178B15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8C02-350E-4350-A03C-4CC8998C5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848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20D27-36CB-4561-B3E6-FBE717178B15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8C02-350E-4350-A03C-4CC8998C5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861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20D27-36CB-4561-B3E6-FBE717178B15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8C02-350E-4350-A03C-4CC8998C5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84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20D27-36CB-4561-B3E6-FBE717178B15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8C02-350E-4350-A03C-4CC8998C5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225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20D27-36CB-4561-B3E6-FBE717178B15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8C02-350E-4350-A03C-4CC8998C5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86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20D27-36CB-4561-B3E6-FBE717178B15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D8C02-350E-4350-A03C-4CC8998C5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91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20D27-36CB-4561-B3E6-FBE717178B15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D8C02-350E-4350-A03C-4CC8998C5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34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18" Type="http://schemas.openxmlformats.org/officeDocument/2006/relationships/chart" Target="../charts/chart2.xml"/><Relationship Id="rId3" Type="http://schemas.openxmlformats.org/officeDocument/2006/relationships/chart" Target="../charts/chart1.xm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pn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CFBA716-650B-4EAB-ADD2-9D376C2A855C}"/>
              </a:ext>
            </a:extLst>
          </p:cNvPr>
          <p:cNvSpPr/>
          <p:nvPr/>
        </p:nvSpPr>
        <p:spPr>
          <a:xfrm>
            <a:off x="0" y="-51899"/>
            <a:ext cx="43891200" cy="49945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DAEC59-0EA1-4D0C-A465-E4615CC145ED}"/>
              </a:ext>
            </a:extLst>
          </p:cNvPr>
          <p:cNvSpPr txBox="1"/>
          <p:nvPr/>
        </p:nvSpPr>
        <p:spPr>
          <a:xfrm>
            <a:off x="304800" y="376646"/>
            <a:ext cx="43281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/>
              <a:t>Expectation Setting on the Clinical Wards and Its Impact on Feedback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826216-7B83-4D33-92CA-8AB78E19CFAC}"/>
              </a:ext>
            </a:extLst>
          </p:cNvPr>
          <p:cNvSpPr txBox="1"/>
          <p:nvPr/>
        </p:nvSpPr>
        <p:spPr>
          <a:xfrm>
            <a:off x="12148457" y="7750629"/>
            <a:ext cx="2220685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7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447AA9-3B35-49D1-8D4A-A3BC2CFF3539}"/>
              </a:ext>
            </a:extLst>
          </p:cNvPr>
          <p:cNvSpPr txBox="1"/>
          <p:nvPr/>
        </p:nvSpPr>
        <p:spPr>
          <a:xfrm>
            <a:off x="391323" y="1993485"/>
            <a:ext cx="431085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/>
              <a:t>Evan Merryman</a:t>
            </a:r>
            <a:r>
              <a:rPr lang="en-US" sz="7200" baseline="30000" dirty="0"/>
              <a:t>1</a:t>
            </a:r>
            <a:r>
              <a:rPr lang="en-US" sz="7200" dirty="0"/>
              <a:t>, Jocelyn Schiller</a:t>
            </a:r>
            <a:r>
              <a:rPr lang="en-US" sz="7200" baseline="30000" dirty="0"/>
              <a:t>1,2</a:t>
            </a:r>
            <a:r>
              <a:rPr lang="en-US" sz="7200" dirty="0"/>
              <a:t>, Nathan Houchens</a:t>
            </a:r>
            <a:r>
              <a:rPr lang="en-US" sz="7200" baseline="30000" dirty="0"/>
              <a:t>1,3</a:t>
            </a:r>
            <a:r>
              <a:rPr lang="en-US" sz="7200" dirty="0"/>
              <a:t>, and Sarah Hartley</a:t>
            </a:r>
            <a:r>
              <a:rPr lang="en-US" sz="7200" baseline="30000" dirty="0"/>
              <a:t>1,3,4</a:t>
            </a:r>
          </a:p>
          <a:p>
            <a:pPr algn="ctr"/>
            <a:r>
              <a:rPr lang="en-US" sz="4800" baseline="30000" dirty="0"/>
              <a:t>1</a:t>
            </a:r>
            <a:r>
              <a:rPr lang="en-US" sz="4800" dirty="0"/>
              <a:t>University of Michigan Medical School, </a:t>
            </a:r>
            <a:r>
              <a:rPr lang="en-US" sz="4800" baseline="30000" dirty="0"/>
              <a:t>2</a:t>
            </a:r>
            <a:r>
              <a:rPr lang="en-US" sz="4800" dirty="0"/>
              <a:t>University of Michigan Department of Pediatrics, </a:t>
            </a:r>
            <a:r>
              <a:rPr lang="en-US" sz="4800" baseline="30000" dirty="0"/>
              <a:t>3</a:t>
            </a:r>
            <a:r>
              <a:rPr lang="en-US" sz="4800" dirty="0"/>
              <a:t>VA Ann Arbor Healthcare System Medical Service, </a:t>
            </a:r>
            <a:r>
              <a:rPr lang="en-US" sz="4800" baseline="30000" dirty="0"/>
              <a:t>4</a:t>
            </a:r>
            <a:r>
              <a:rPr lang="en-US" sz="4800" dirty="0"/>
              <a:t>University of Michigan Department of Internal Medicine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478151-590B-4A11-9611-C5BDF951E05C}"/>
              </a:ext>
            </a:extLst>
          </p:cNvPr>
          <p:cNvSpPr txBox="1"/>
          <p:nvPr/>
        </p:nvSpPr>
        <p:spPr>
          <a:xfrm>
            <a:off x="5209897" y="5233335"/>
            <a:ext cx="573169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0" dirty="0"/>
              <a:t>Background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55F567-99D9-4703-BB2E-66F92FA9B837}"/>
              </a:ext>
            </a:extLst>
          </p:cNvPr>
          <p:cNvSpPr txBox="1"/>
          <p:nvPr/>
        </p:nvSpPr>
        <p:spPr>
          <a:xfrm>
            <a:off x="5883434" y="22038530"/>
            <a:ext cx="439915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0" dirty="0"/>
              <a:t>Methods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C588F2-F1AF-493B-9726-A80A55945E71}"/>
              </a:ext>
            </a:extLst>
          </p:cNvPr>
          <p:cNvSpPr txBox="1"/>
          <p:nvPr/>
        </p:nvSpPr>
        <p:spPr>
          <a:xfrm>
            <a:off x="22070696" y="5233335"/>
            <a:ext cx="23623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0" dirty="0"/>
              <a:t>Data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7183CC-BA7D-4B98-8FC2-8F863F8EC5C7}"/>
              </a:ext>
            </a:extLst>
          </p:cNvPr>
          <p:cNvSpPr txBox="1"/>
          <p:nvPr/>
        </p:nvSpPr>
        <p:spPr>
          <a:xfrm>
            <a:off x="34809220" y="5233335"/>
            <a:ext cx="450091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0" dirty="0"/>
              <a:t>Template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DAB9B1-E2FB-48A2-9CD0-773297B17055}"/>
              </a:ext>
            </a:extLst>
          </p:cNvPr>
          <p:cNvSpPr txBox="1"/>
          <p:nvPr/>
        </p:nvSpPr>
        <p:spPr>
          <a:xfrm>
            <a:off x="34181324" y="20419171"/>
            <a:ext cx="575670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0" dirty="0"/>
              <a:t>Conclusions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061496-79C3-4A97-8A32-C15803D8B1D4}"/>
              </a:ext>
            </a:extLst>
          </p:cNvPr>
          <p:cNvSpPr txBox="1"/>
          <p:nvPr/>
        </p:nvSpPr>
        <p:spPr>
          <a:xfrm>
            <a:off x="2351314" y="12487456"/>
            <a:ext cx="853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5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B18527-DA1E-440C-B058-A6DCD36FCB95}"/>
              </a:ext>
            </a:extLst>
          </p:cNvPr>
          <p:cNvSpPr txBox="1"/>
          <p:nvPr/>
        </p:nvSpPr>
        <p:spPr>
          <a:xfrm flipH="1">
            <a:off x="1404896" y="19267326"/>
            <a:ext cx="133417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Figure 1. The effects of expectation-reality discrepancy (ERD) on learners. On the left, the learners have no ERD and their expectations are able to act as a “shield” against stressors. On the right, there is significant ERD and the surrounding stressors are enhanced leading to burnout.</a:t>
            </a:r>
            <a:r>
              <a:rPr lang="en-US" sz="3200" baseline="30000" dirty="0"/>
              <a:t>5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68D370C-CDA3-46D9-B1A2-0EBB8E6C7405}"/>
              </a:ext>
            </a:extLst>
          </p:cNvPr>
          <p:cNvGrpSpPr/>
          <p:nvPr/>
        </p:nvGrpSpPr>
        <p:grpSpPr>
          <a:xfrm>
            <a:off x="15986767" y="22571930"/>
            <a:ext cx="14529464" cy="8207901"/>
            <a:chOff x="16697296" y="22578377"/>
            <a:chExt cx="8134350" cy="4343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6A494F9-31C6-43F8-86CF-0022A8923EC5}"/>
                </a:ext>
              </a:extLst>
            </p:cNvPr>
            <p:cNvSpPr/>
            <p:nvPr/>
          </p:nvSpPr>
          <p:spPr>
            <a:xfrm>
              <a:off x="19688146" y="23949977"/>
              <a:ext cx="2209800" cy="1727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4000" dirty="0">
                  <a:solidFill>
                    <a:srgbClr val="4472C4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Desired Expectation Topics</a:t>
              </a:r>
              <a:endParaRPr lang="en-US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4F1D66F-37F0-4334-8005-43659A4BFC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67746" y="23600727"/>
              <a:ext cx="704850" cy="59055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1C873BD-F628-4C4D-ADB2-6387448F34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408746" y="23575327"/>
              <a:ext cx="685800" cy="5588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BEBA89E-17B4-478C-A3B1-B5627BCB42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262696" y="25353327"/>
              <a:ext cx="673100" cy="5334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89AC7CA-D7A1-4A3E-BCFE-C303C6B63F3E}"/>
                </a:ext>
              </a:extLst>
            </p:cNvPr>
            <p:cNvCxnSpPr>
              <a:cxnSpLocks/>
            </p:cNvCxnSpPr>
            <p:nvPr/>
          </p:nvCxnSpPr>
          <p:spPr>
            <a:xfrm>
              <a:off x="21656646" y="25346977"/>
              <a:ext cx="685800" cy="546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DDDB211-EC16-4E33-AD65-490709CCF6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710246" y="24781827"/>
              <a:ext cx="984250" cy="635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12BBE8A-5E6B-4CCE-B2D0-C2074F08F192}"/>
                </a:ext>
              </a:extLst>
            </p:cNvPr>
            <p:cNvCxnSpPr>
              <a:cxnSpLocks/>
            </p:cNvCxnSpPr>
            <p:nvPr/>
          </p:nvCxnSpPr>
          <p:spPr>
            <a:xfrm>
              <a:off x="21904296" y="24807227"/>
              <a:ext cx="9207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2FD31D19-A42F-45CA-B239-A722A59A7B2A}"/>
                </a:ext>
              </a:extLst>
            </p:cNvPr>
            <p:cNvSpPr/>
            <p:nvPr/>
          </p:nvSpPr>
          <p:spPr>
            <a:xfrm>
              <a:off x="17408496" y="22578377"/>
              <a:ext cx="2006600" cy="1263650"/>
            </a:xfrm>
            <a:prstGeom prst="round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</a:rPr>
                <a:t>Structure and logistics of rounds</a:t>
              </a:r>
            </a:p>
            <a:p>
              <a:pPr algn="ctr"/>
              <a:r>
                <a:rPr lang="en-US" sz="4000" dirty="0">
                  <a:solidFill>
                    <a:schemeClr val="accent1"/>
                  </a:solidFill>
                </a:rPr>
                <a:t>(84.5%)</a:t>
              </a: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4696D16C-CB98-4947-9F74-E90B181E5243}"/>
                </a:ext>
              </a:extLst>
            </p:cNvPr>
            <p:cNvSpPr/>
            <p:nvPr/>
          </p:nvSpPr>
          <p:spPr>
            <a:xfrm>
              <a:off x="16697296" y="24140477"/>
              <a:ext cx="2006600" cy="1263650"/>
            </a:xfrm>
            <a:prstGeom prst="round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</a:rPr>
                <a:t>Student documentation</a:t>
              </a:r>
            </a:p>
            <a:p>
              <a:pPr algn="ctr"/>
              <a:r>
                <a:rPr lang="en-US" sz="4000" dirty="0">
                  <a:solidFill>
                    <a:schemeClr val="accent1"/>
                  </a:solidFill>
                </a:rPr>
                <a:t>(78.4%)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0BCAB4B-5720-4DE2-AFEF-0458AC490C46}"/>
                </a:ext>
              </a:extLst>
            </p:cNvPr>
            <p:cNvSpPr/>
            <p:nvPr/>
          </p:nvSpPr>
          <p:spPr>
            <a:xfrm>
              <a:off x="17256096" y="25658127"/>
              <a:ext cx="2006600" cy="1263650"/>
            </a:xfrm>
            <a:prstGeom prst="round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</a:rPr>
                <a:t>Teaching during the rotation</a:t>
              </a:r>
            </a:p>
            <a:p>
              <a:pPr algn="ctr"/>
              <a:r>
                <a:rPr lang="en-US" sz="4000" dirty="0">
                  <a:solidFill>
                    <a:schemeClr val="accent1"/>
                  </a:solidFill>
                </a:rPr>
                <a:t>(63.8%)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D30DAAB6-03F3-4077-876E-D25D12A043E4}"/>
                </a:ext>
              </a:extLst>
            </p:cNvPr>
            <p:cNvSpPr/>
            <p:nvPr/>
          </p:nvSpPr>
          <p:spPr>
            <a:xfrm>
              <a:off x="22825046" y="24140477"/>
              <a:ext cx="2006600" cy="1263650"/>
            </a:xfrm>
            <a:prstGeom prst="round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</a:rPr>
                <a:t>Learner’s expectations and goals</a:t>
              </a:r>
            </a:p>
            <a:p>
              <a:pPr algn="ctr"/>
              <a:r>
                <a:rPr lang="en-US" sz="4000" dirty="0">
                  <a:solidFill>
                    <a:schemeClr val="accent1"/>
                  </a:solidFill>
                </a:rPr>
                <a:t>(74.1%)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DC036C8-3AC5-4637-A8F8-4A793FF52A2F}"/>
                </a:ext>
              </a:extLst>
            </p:cNvPr>
            <p:cNvSpPr/>
            <p:nvPr/>
          </p:nvSpPr>
          <p:spPr>
            <a:xfrm>
              <a:off x="22272596" y="22578377"/>
              <a:ext cx="2006600" cy="1263650"/>
            </a:xfrm>
            <a:prstGeom prst="round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</a:rPr>
                <a:t>Roles of individuals on team</a:t>
              </a:r>
            </a:p>
            <a:p>
              <a:pPr algn="ctr"/>
              <a:r>
                <a:rPr lang="en-US" sz="4000" dirty="0">
                  <a:solidFill>
                    <a:schemeClr val="accent1"/>
                  </a:solidFill>
                </a:rPr>
                <a:t>(79.3%)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44BA1C1E-E15C-4E41-BCE1-9ADBA0F829B7}"/>
                </a:ext>
              </a:extLst>
            </p:cNvPr>
            <p:cNvSpPr/>
            <p:nvPr/>
          </p:nvSpPr>
          <p:spPr>
            <a:xfrm>
              <a:off x="22342446" y="25658127"/>
              <a:ext cx="2006600" cy="1263650"/>
            </a:xfrm>
            <a:prstGeom prst="round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</a:rPr>
                <a:t>Faculty supervision and role</a:t>
              </a:r>
            </a:p>
            <a:p>
              <a:pPr algn="ctr"/>
              <a:r>
                <a:rPr lang="en-US" sz="4000" dirty="0">
                  <a:solidFill>
                    <a:schemeClr val="accent1"/>
                  </a:solidFill>
                </a:rPr>
                <a:t>(62.9%)</a:t>
              </a:r>
            </a:p>
          </p:txBody>
        </p:sp>
      </p:grp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9B1AF11C-5374-4C27-B28C-B86C03C77FA8}"/>
              </a:ext>
            </a:extLst>
          </p:cNvPr>
          <p:cNvSpPr/>
          <p:nvPr/>
        </p:nvSpPr>
        <p:spPr>
          <a:xfrm>
            <a:off x="16922956" y="15281336"/>
            <a:ext cx="5956779" cy="5253014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0" dirty="0">
                <a:solidFill>
                  <a:schemeClr val="tx1"/>
                </a:solidFill>
              </a:rPr>
              <a:t>34.9%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</a:rPr>
              <a:t>of attendings set expectations for medical students within 48 hours</a:t>
            </a:r>
          </a:p>
        </p:txBody>
      </p:sp>
      <p:graphicFrame>
        <p:nvGraphicFramePr>
          <p:cNvPr id="112" name="Chart 111">
            <a:extLst>
              <a:ext uri="{FF2B5EF4-FFF2-40B4-BE49-F238E27FC236}">
                <a16:creationId xmlns:a16="http://schemas.microsoft.com/office/drawing/2014/main" id="{7110EA04-9BF0-47AF-A37B-7D8E112001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4455691"/>
              </p:ext>
            </p:extLst>
          </p:nvPr>
        </p:nvGraphicFramePr>
        <p:xfrm>
          <a:off x="23985709" y="14910183"/>
          <a:ext cx="6223550" cy="5621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F984508-4F29-46F2-BC30-330B9FA5F5FB}"/>
              </a:ext>
            </a:extLst>
          </p:cNvPr>
          <p:cNvSpPr txBox="1"/>
          <p:nvPr/>
        </p:nvSpPr>
        <p:spPr>
          <a:xfrm>
            <a:off x="1012680" y="23694853"/>
            <a:ext cx="1412706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Post-clerkship evaluation data was collected from the 2016 to 2018 which included three classes of medical students.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Responses regarding the clarity of expectations for student performance and the overall quality of feedback were examined.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A correlation coefficient was calculated in SPSS to analyze their relationship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An electronic survey was distributed in November 2018 to third year medical students who recently completed core clinical clerkships.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Questions included frequency faculty set expectations, modalities faculty used to share expectations, and content students felt would be most valuable for faculty to share. 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EBEC59-A1C3-449D-9B9B-650E583C19EF}"/>
              </a:ext>
            </a:extLst>
          </p:cNvPr>
          <p:cNvSpPr txBox="1"/>
          <p:nvPr/>
        </p:nvSpPr>
        <p:spPr>
          <a:xfrm>
            <a:off x="31192685" y="21910380"/>
            <a:ext cx="1173398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At one academic center, faculty expectations were infrequently communicated and were even less frequently communicated in written form.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 sample expectation document was created based on student needs.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We are currently piloting use of this document by attending physicians on both the internal medicine and pediatric clerkships for future implementation.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Data is being collected to determine if its use will improve expectation setting for medical students and their perceptions of faculty feedback. </a:t>
            </a:r>
          </a:p>
          <a:p>
            <a:endParaRPr lang="en-US" dirty="0"/>
          </a:p>
        </p:txBody>
      </p:sp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C0416728-CE05-4A51-9CE5-074EF4842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6946" y="6727262"/>
            <a:ext cx="10088466" cy="1211573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AB47D39-31D1-43C0-B8A9-7D8F080C448D}"/>
              </a:ext>
            </a:extLst>
          </p:cNvPr>
          <p:cNvSpPr txBox="1"/>
          <p:nvPr/>
        </p:nvSpPr>
        <p:spPr>
          <a:xfrm>
            <a:off x="1142104" y="6819815"/>
            <a:ext cx="14128000" cy="6952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Expectation setting is crucial in educational environments, including the clinical environment.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Mismatch between expectations and reality for workers correlates with high rates of burnout (Figure 1).</a:t>
            </a:r>
            <a:r>
              <a:rPr lang="en-US" sz="32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1,2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Setting clear expectations: </a:t>
            </a: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Can circumvent uncertainty, confusion, and stress for medical students working with different faculty members.</a:t>
            </a: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Is an important tool to facilitate improvements in feedback.</a:t>
            </a:r>
            <a:r>
              <a:rPr lang="en-US" sz="32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Improvement in feedback has implications for learner wellness. </a:t>
            </a: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A lack of timely and proper feedback correlates with an increase in depressive symptoms in residents.</a:t>
            </a:r>
            <a:r>
              <a:rPr lang="en-US" sz="32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We explored clerkship students’ perceptions of how often faculty set expectations and the content students feel is most useful to include.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ED4C229-7819-446A-B08D-5C1E9F4CF338}"/>
              </a:ext>
            </a:extLst>
          </p:cNvPr>
          <p:cNvSpPr txBox="1"/>
          <p:nvPr/>
        </p:nvSpPr>
        <p:spPr>
          <a:xfrm>
            <a:off x="35415933" y="28016977"/>
            <a:ext cx="328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References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783EA7-5B95-42BA-8505-6D1E506848F7}"/>
              </a:ext>
            </a:extLst>
          </p:cNvPr>
          <p:cNvSpPr txBox="1"/>
          <p:nvPr/>
        </p:nvSpPr>
        <p:spPr>
          <a:xfrm>
            <a:off x="31192685" y="28895945"/>
            <a:ext cx="1173398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aseline="30000" dirty="0"/>
              <a:t>1 </a:t>
            </a:r>
            <a:r>
              <a:rPr lang="en-US" sz="2200" dirty="0"/>
              <a:t>Maslach C, Schaufeli WB, Leiter MP. Job Burnout. Annual Review of Psychology. 2001;52:397-422.</a:t>
            </a:r>
          </a:p>
          <a:p>
            <a:r>
              <a:rPr lang="en-US" sz="2200" baseline="30000" dirty="0"/>
              <a:t>2 </a:t>
            </a:r>
            <a:r>
              <a:rPr lang="en-US" sz="2200" dirty="0"/>
              <a:t>O’Donnell H. Expectations and voluntary attrition in nursing students. Nurse Education in Practice. 2011;11(1):54-63.</a:t>
            </a:r>
          </a:p>
          <a:p>
            <a:r>
              <a:rPr lang="en-US" sz="2200" baseline="30000" dirty="0"/>
              <a:t>3 </a:t>
            </a:r>
            <a:r>
              <a:rPr lang="en-US" sz="2200" dirty="0"/>
              <a:t>Ramani S, </a:t>
            </a:r>
            <a:r>
              <a:rPr lang="en-US" sz="2200" dirty="0" err="1"/>
              <a:t>Krackov</a:t>
            </a:r>
            <a:r>
              <a:rPr lang="en-US" sz="2200" dirty="0"/>
              <a:t> SK. Twelve tips for giving feedback effectively in the clinical environment. Med Teach. 2012;34(10):787-91.</a:t>
            </a:r>
          </a:p>
          <a:p>
            <a:r>
              <a:rPr lang="en-US" sz="2200" baseline="30000" dirty="0"/>
              <a:t>4 </a:t>
            </a:r>
            <a:r>
              <a:rPr lang="en-US" sz="2200" dirty="0"/>
              <a:t>Pereira-Lima K, Gupta RR, </a:t>
            </a:r>
            <a:r>
              <a:rPr lang="en-US" sz="2200" dirty="0" err="1"/>
              <a:t>Guille</a:t>
            </a:r>
            <a:r>
              <a:rPr lang="en-US" sz="2200" dirty="0"/>
              <a:t> C, Sen S. Residency Program Factors Associated with Depressive Symptoms in Internal Medicine Interns. Academic Medicine. June 2018:869-875.</a:t>
            </a:r>
          </a:p>
          <a:p>
            <a:r>
              <a:rPr lang="en-US" sz="2200" dirty="0"/>
              <a:t>5 Spadafore M, Merryman E, Daniel M. Rapid expectation-setting for learners in the Emergency-Department. Academic Emergency Medicine. (In review.)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2BC330A-66EE-4BD1-A5A7-18B021640B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756" y="29754586"/>
            <a:ext cx="13320460" cy="1998069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A801841-8BD7-4846-BC96-1C733BD5B976}"/>
              </a:ext>
            </a:extLst>
          </p:cNvPr>
          <p:cNvSpPr txBox="1"/>
          <p:nvPr/>
        </p:nvSpPr>
        <p:spPr>
          <a:xfrm>
            <a:off x="16980786" y="13022005"/>
            <a:ext cx="128256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Figure 2. Post-clerkship evaluation data comparing clarity of expectations for student and quality of feedback they received. The correlation between these two scores was 0.608 (p-value &lt;0.001 and 95% CI 0.582 – 0.634).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0CB958C-6F4F-4F0F-AFE6-B59216884699}"/>
              </a:ext>
            </a:extLst>
          </p:cNvPr>
          <p:cNvSpPr txBox="1"/>
          <p:nvPr/>
        </p:nvSpPr>
        <p:spPr>
          <a:xfrm>
            <a:off x="17163081" y="20600010"/>
            <a:ext cx="54765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Figure 3. Student reported frequency of expectation setting.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5F15B09-C9E1-44CF-AF36-5DB911B4DAF3}"/>
              </a:ext>
            </a:extLst>
          </p:cNvPr>
          <p:cNvSpPr txBox="1"/>
          <p:nvPr/>
        </p:nvSpPr>
        <p:spPr>
          <a:xfrm>
            <a:off x="24190948" y="20567530"/>
            <a:ext cx="5904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Figure 4. Student reported means by which attending physicians set expectations.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AB0E7F5-2CFA-4566-BE25-D395E3AFA436}"/>
              </a:ext>
            </a:extLst>
          </p:cNvPr>
          <p:cNvSpPr txBox="1"/>
          <p:nvPr/>
        </p:nvSpPr>
        <p:spPr>
          <a:xfrm>
            <a:off x="24742909" y="17822845"/>
            <a:ext cx="491426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/>
              <a:t>80.2% </a:t>
            </a:r>
          </a:p>
          <a:p>
            <a:pPr algn="ctr"/>
            <a:r>
              <a:rPr lang="en-US" sz="3600" dirty="0"/>
              <a:t>verbal expectations </a:t>
            </a:r>
          </a:p>
          <a:p>
            <a:pPr algn="ctr"/>
            <a:r>
              <a:rPr lang="en-US" sz="3600" dirty="0"/>
              <a:t>ONLY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AD1DC68-A502-4D57-8365-6DADE0563920}"/>
              </a:ext>
            </a:extLst>
          </p:cNvPr>
          <p:cNvSpPr txBox="1"/>
          <p:nvPr/>
        </p:nvSpPr>
        <p:spPr>
          <a:xfrm>
            <a:off x="24357036" y="15024826"/>
            <a:ext cx="363721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/>
              <a:t>19.8% </a:t>
            </a:r>
            <a:r>
              <a:rPr lang="en-US" sz="3600" dirty="0"/>
              <a:t>written expectations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B87C422-732E-4A6C-8EC5-18D868C6C992}"/>
              </a:ext>
            </a:extLst>
          </p:cNvPr>
          <p:cNvSpPr txBox="1"/>
          <p:nvPr/>
        </p:nvSpPr>
        <p:spPr>
          <a:xfrm>
            <a:off x="16213780" y="31153505"/>
            <a:ext cx="140762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Figure 5. Student preferences regarding areas in which they would like attending physicians to set expectations.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9E82F16-48CD-48F0-8AF1-757FAD312E5A}"/>
              </a:ext>
            </a:extLst>
          </p:cNvPr>
          <p:cNvSpPr txBox="1"/>
          <p:nvPr/>
        </p:nvSpPr>
        <p:spPr>
          <a:xfrm>
            <a:off x="31513724" y="19021555"/>
            <a:ext cx="11091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Figure 6. Sample expectation setting template developed based on student preferences.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6F256E0F-8EE0-44EF-8BCF-EA8D0630758F}"/>
              </a:ext>
            </a:extLst>
          </p:cNvPr>
          <p:cNvGrpSpPr/>
          <p:nvPr/>
        </p:nvGrpSpPr>
        <p:grpSpPr>
          <a:xfrm>
            <a:off x="218546" y="14151242"/>
            <a:ext cx="7864464" cy="4266494"/>
            <a:chOff x="457394" y="1161800"/>
            <a:chExt cx="8212807" cy="4358286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54C7AB4A-E37D-4ED5-B590-27D4B3409E5E}"/>
                </a:ext>
              </a:extLst>
            </p:cNvPr>
            <p:cNvGrpSpPr/>
            <p:nvPr/>
          </p:nvGrpSpPr>
          <p:grpSpPr>
            <a:xfrm>
              <a:off x="2396899" y="1991374"/>
              <a:ext cx="4312878" cy="2875252"/>
              <a:chOff x="2107292" y="1467806"/>
              <a:chExt cx="4312878" cy="2875252"/>
            </a:xfrm>
          </p:grpSpPr>
          <p:pic>
            <p:nvPicPr>
              <p:cNvPr id="149" name="Graphic 148" descr="Man">
                <a:extLst>
                  <a:ext uri="{FF2B5EF4-FFF2-40B4-BE49-F238E27FC236}">
                    <a16:creationId xmlns:a16="http://schemas.microsoft.com/office/drawing/2014/main" id="{4A118BC3-C2DC-49E6-803F-AC5700B6EA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07292" y="1467806"/>
                <a:ext cx="2875252" cy="2875252"/>
              </a:xfrm>
              <a:prstGeom prst="rect">
                <a:avLst/>
              </a:prstGeom>
            </p:spPr>
          </p:pic>
          <p:pic>
            <p:nvPicPr>
              <p:cNvPr id="150" name="Graphic 149" descr="Woman">
                <a:extLst>
                  <a:ext uri="{FF2B5EF4-FFF2-40B4-BE49-F238E27FC236}">
                    <a16:creationId xmlns:a16="http://schemas.microsoft.com/office/drawing/2014/main" id="{C13F6E79-33BA-4C46-8F69-62C1E3F95E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3544918" y="1467806"/>
                <a:ext cx="2875252" cy="2875252"/>
              </a:xfrm>
              <a:prstGeom prst="rect">
                <a:avLst/>
              </a:prstGeom>
            </p:spPr>
          </p:pic>
        </p:grpSp>
        <p:pic>
          <p:nvPicPr>
            <p:cNvPr id="136" name="Graphic 135" descr="Podium">
              <a:extLst>
                <a:ext uri="{FF2B5EF4-FFF2-40B4-BE49-F238E27FC236}">
                  <a16:creationId xmlns:a16="http://schemas.microsoft.com/office/drawing/2014/main" id="{2FD33B66-C8FA-4E15-B3A1-8D1EBE131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363280" y="1248528"/>
              <a:ext cx="1306921" cy="1306921"/>
            </a:xfrm>
            <a:prstGeom prst="rect">
              <a:avLst/>
            </a:prstGeom>
          </p:spPr>
        </p:pic>
        <p:pic>
          <p:nvPicPr>
            <p:cNvPr id="137" name="Graphic 136" descr="Eye">
              <a:extLst>
                <a:ext uri="{FF2B5EF4-FFF2-40B4-BE49-F238E27FC236}">
                  <a16:creationId xmlns:a16="http://schemas.microsoft.com/office/drawing/2014/main" id="{A37962FF-539F-4A7B-ABB1-3CF0C71BE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57394" y="1248528"/>
              <a:ext cx="1306921" cy="1306921"/>
            </a:xfrm>
            <a:prstGeom prst="rect">
              <a:avLst/>
            </a:prstGeom>
          </p:spPr>
        </p:pic>
        <p:pic>
          <p:nvPicPr>
            <p:cNvPr id="138" name="Graphic 137" descr="Books">
              <a:extLst>
                <a:ext uri="{FF2B5EF4-FFF2-40B4-BE49-F238E27FC236}">
                  <a16:creationId xmlns:a16="http://schemas.microsoft.com/office/drawing/2014/main" id="{7ACE6C80-9AAD-4FDF-9610-232141AB1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355694" y="4213165"/>
              <a:ext cx="1306921" cy="1306921"/>
            </a:xfrm>
            <a:prstGeom prst="rect">
              <a:avLst/>
            </a:prstGeom>
          </p:spPr>
        </p:pic>
        <p:pic>
          <p:nvPicPr>
            <p:cNvPr id="139" name="Graphic 138" descr="Angry face with no fill">
              <a:extLst>
                <a:ext uri="{FF2B5EF4-FFF2-40B4-BE49-F238E27FC236}">
                  <a16:creationId xmlns:a16="http://schemas.microsoft.com/office/drawing/2014/main" id="{C0A659A1-24B9-4F64-AE27-38BA750EC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57394" y="4213164"/>
              <a:ext cx="1306921" cy="1306921"/>
            </a:xfrm>
            <a:prstGeom prst="rect">
              <a:avLst/>
            </a:prstGeom>
          </p:spPr>
        </p:pic>
        <p:sp>
          <p:nvSpPr>
            <p:cNvPr id="140" name="Double Bracket 139">
              <a:extLst>
                <a:ext uri="{FF2B5EF4-FFF2-40B4-BE49-F238E27FC236}">
                  <a16:creationId xmlns:a16="http://schemas.microsoft.com/office/drawing/2014/main" id="{2413A350-76C6-448F-9F1C-ACE2A88FC864}"/>
                </a:ext>
              </a:extLst>
            </p:cNvPr>
            <p:cNvSpPr/>
            <p:nvPr/>
          </p:nvSpPr>
          <p:spPr>
            <a:xfrm>
              <a:off x="2756391" y="1739580"/>
              <a:ext cx="3491359" cy="3468666"/>
            </a:xfrm>
            <a:prstGeom prst="bracketPair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8BD9BF98-1D6A-428F-8C10-7D63CD665778}"/>
                </a:ext>
              </a:extLst>
            </p:cNvPr>
            <p:cNvGrpSpPr/>
            <p:nvPr/>
          </p:nvGrpSpPr>
          <p:grpSpPr>
            <a:xfrm>
              <a:off x="1533147" y="2164572"/>
              <a:ext cx="1104310" cy="1264428"/>
              <a:chOff x="1533147" y="2164572"/>
              <a:chExt cx="1104310" cy="1264428"/>
            </a:xfrm>
          </p:grpSpPr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499763A8-E2D6-4762-A7DE-DCEDBD2012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33147" y="2164572"/>
                <a:ext cx="1104310" cy="595508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F710C716-A7BA-42A9-A3A9-F7D9A861F6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33147" y="2733763"/>
                <a:ext cx="1096127" cy="695237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61BD3E35-A099-4386-B115-EC5774058F0C}"/>
                </a:ext>
              </a:extLst>
            </p:cNvPr>
            <p:cNvGrpSpPr/>
            <p:nvPr/>
          </p:nvGrpSpPr>
          <p:grpSpPr>
            <a:xfrm rot="10800000">
              <a:off x="6327283" y="3515008"/>
              <a:ext cx="1104310" cy="1264428"/>
              <a:chOff x="1685547" y="2316972"/>
              <a:chExt cx="1104310" cy="1264428"/>
            </a:xfrm>
          </p:grpSpPr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6D42ACAE-EDD5-49C8-8B41-E0669627A3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85547" y="2316972"/>
                <a:ext cx="1104310" cy="595508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>
                <a:extLst>
                  <a:ext uri="{FF2B5EF4-FFF2-40B4-BE49-F238E27FC236}">
                    <a16:creationId xmlns:a16="http://schemas.microsoft.com/office/drawing/2014/main" id="{F2FC7305-59E9-4ECB-A66E-0573F34470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85547" y="2886163"/>
                <a:ext cx="1096127" cy="695237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9D803FE-0CDE-4968-A380-25529C6A185A}"/>
                </a:ext>
              </a:extLst>
            </p:cNvPr>
            <p:cNvSpPr txBox="1"/>
            <p:nvPr/>
          </p:nvSpPr>
          <p:spPr>
            <a:xfrm>
              <a:off x="2884890" y="1161800"/>
              <a:ext cx="33265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dirty="0"/>
                <a:t>Expectation = Reality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3FE58055-C666-49E4-9D09-40B512FEF56F}"/>
                </a:ext>
              </a:extLst>
            </p:cNvPr>
            <p:cNvSpPr txBox="1"/>
            <p:nvPr/>
          </p:nvSpPr>
          <p:spPr>
            <a:xfrm>
              <a:off x="3263406" y="4854333"/>
              <a:ext cx="33265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dirty="0"/>
                <a:t>Expectations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EEC5785F-E747-44D1-9A72-4F261C845084}"/>
              </a:ext>
            </a:extLst>
          </p:cNvPr>
          <p:cNvGrpSpPr/>
          <p:nvPr/>
        </p:nvGrpSpPr>
        <p:grpSpPr>
          <a:xfrm>
            <a:off x="8101985" y="14151242"/>
            <a:ext cx="7750993" cy="4266493"/>
            <a:chOff x="457394" y="1161800"/>
            <a:chExt cx="8195890" cy="4358286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C054D97A-4CB8-4487-BF2E-507B42D75671}"/>
                </a:ext>
              </a:extLst>
            </p:cNvPr>
            <p:cNvGrpSpPr/>
            <p:nvPr/>
          </p:nvGrpSpPr>
          <p:grpSpPr>
            <a:xfrm>
              <a:off x="2415561" y="1991374"/>
              <a:ext cx="4312878" cy="2875252"/>
              <a:chOff x="2107292" y="1467806"/>
              <a:chExt cx="4312878" cy="2875252"/>
            </a:xfrm>
          </p:grpSpPr>
          <p:pic>
            <p:nvPicPr>
              <p:cNvPr id="165" name="Graphic 164" descr="Man">
                <a:extLst>
                  <a:ext uri="{FF2B5EF4-FFF2-40B4-BE49-F238E27FC236}">
                    <a16:creationId xmlns:a16="http://schemas.microsoft.com/office/drawing/2014/main" id="{E8435FF8-F10F-449D-B30F-EC7411541A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07292" y="1467806"/>
                <a:ext cx="2875252" cy="2875252"/>
              </a:xfrm>
              <a:prstGeom prst="rect">
                <a:avLst/>
              </a:prstGeom>
            </p:spPr>
          </p:pic>
          <p:pic>
            <p:nvPicPr>
              <p:cNvPr id="166" name="Graphic 165" descr="Woman">
                <a:extLst>
                  <a:ext uri="{FF2B5EF4-FFF2-40B4-BE49-F238E27FC236}">
                    <a16:creationId xmlns:a16="http://schemas.microsoft.com/office/drawing/2014/main" id="{0F6D74D3-7409-4217-9F76-B2A8FB0252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3544918" y="1467806"/>
                <a:ext cx="2875252" cy="2875252"/>
              </a:xfrm>
              <a:prstGeom prst="rect">
                <a:avLst/>
              </a:prstGeom>
            </p:spPr>
          </p:pic>
        </p:grpSp>
        <p:pic>
          <p:nvPicPr>
            <p:cNvPr id="153" name="Graphic 152" descr="Podium">
              <a:extLst>
                <a:ext uri="{FF2B5EF4-FFF2-40B4-BE49-F238E27FC236}">
                  <a16:creationId xmlns:a16="http://schemas.microsoft.com/office/drawing/2014/main" id="{6366F4A6-A5C9-4EAE-B19A-C5BAA87A9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344618" y="1248528"/>
              <a:ext cx="1306921" cy="1306921"/>
            </a:xfrm>
            <a:prstGeom prst="rect">
              <a:avLst/>
            </a:prstGeom>
          </p:spPr>
        </p:pic>
        <p:pic>
          <p:nvPicPr>
            <p:cNvPr id="154" name="Graphic 153" descr="Eye">
              <a:extLst>
                <a:ext uri="{FF2B5EF4-FFF2-40B4-BE49-F238E27FC236}">
                  <a16:creationId xmlns:a16="http://schemas.microsoft.com/office/drawing/2014/main" id="{1D0E4E42-825A-4528-9039-90621982A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57394" y="1248528"/>
              <a:ext cx="1306921" cy="1306921"/>
            </a:xfrm>
            <a:prstGeom prst="rect">
              <a:avLst/>
            </a:prstGeom>
          </p:spPr>
        </p:pic>
        <p:pic>
          <p:nvPicPr>
            <p:cNvPr id="155" name="Graphic 154" descr="Books">
              <a:extLst>
                <a:ext uri="{FF2B5EF4-FFF2-40B4-BE49-F238E27FC236}">
                  <a16:creationId xmlns:a16="http://schemas.microsoft.com/office/drawing/2014/main" id="{3DA7F302-DFB7-43AE-A7BC-1A6306D57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346363" y="4213165"/>
              <a:ext cx="1306921" cy="1306921"/>
            </a:xfrm>
            <a:prstGeom prst="rect">
              <a:avLst/>
            </a:prstGeom>
          </p:spPr>
        </p:pic>
        <p:pic>
          <p:nvPicPr>
            <p:cNvPr id="156" name="Graphic 155" descr="Angry face with no fill">
              <a:extLst>
                <a:ext uri="{FF2B5EF4-FFF2-40B4-BE49-F238E27FC236}">
                  <a16:creationId xmlns:a16="http://schemas.microsoft.com/office/drawing/2014/main" id="{8654C4E7-D829-4DFA-96D3-F399CF82E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57394" y="4213164"/>
              <a:ext cx="1306921" cy="1306921"/>
            </a:xfrm>
            <a:prstGeom prst="rect">
              <a:avLst/>
            </a:prstGeom>
          </p:spPr>
        </p:pic>
        <p:sp>
          <p:nvSpPr>
            <p:cNvPr id="157" name="Double Bracket 156">
              <a:extLst>
                <a:ext uri="{FF2B5EF4-FFF2-40B4-BE49-F238E27FC236}">
                  <a16:creationId xmlns:a16="http://schemas.microsoft.com/office/drawing/2014/main" id="{FCD18172-B0A4-4CF3-9E14-3538F72A4702}"/>
                </a:ext>
              </a:extLst>
            </p:cNvPr>
            <p:cNvSpPr/>
            <p:nvPr/>
          </p:nvSpPr>
          <p:spPr>
            <a:xfrm>
              <a:off x="2784384" y="1739580"/>
              <a:ext cx="3491359" cy="3468666"/>
            </a:xfrm>
            <a:prstGeom prst="bracketPair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A64E5DC0-55F6-4069-BBFB-04BECFC5132F}"/>
                </a:ext>
              </a:extLst>
            </p:cNvPr>
            <p:cNvCxnSpPr>
              <a:cxnSpLocks/>
            </p:cNvCxnSpPr>
            <p:nvPr/>
          </p:nvCxnSpPr>
          <p:spPr>
            <a:xfrm>
              <a:off x="1660849" y="2108718"/>
              <a:ext cx="1427584" cy="59716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68A55432-B48C-4762-9DC8-D1122BF2D5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03839" y="2108718"/>
              <a:ext cx="1416708" cy="663903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EB5CE735-127D-45DD-8E33-C90F16E898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62740" y="4024635"/>
              <a:ext cx="1338885" cy="715316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26357D78-E94C-4D26-A4EC-9C3F58C7768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36017" y="3945388"/>
              <a:ext cx="1405447" cy="752636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623066BF-3F69-4800-B207-115B6B176890}"/>
                </a:ext>
              </a:extLst>
            </p:cNvPr>
            <p:cNvSpPr txBox="1"/>
            <p:nvPr/>
          </p:nvSpPr>
          <p:spPr>
            <a:xfrm>
              <a:off x="2884890" y="1161800"/>
              <a:ext cx="33265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dirty="0"/>
                <a:t>Expectation ≠ Reality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BBC5400F-1A5C-4024-9318-3737908B303D}"/>
                </a:ext>
              </a:extLst>
            </p:cNvPr>
            <p:cNvSpPr txBox="1"/>
            <p:nvPr/>
          </p:nvSpPr>
          <p:spPr>
            <a:xfrm>
              <a:off x="3291399" y="4854333"/>
              <a:ext cx="33265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dirty="0"/>
                <a:t>Expectations</a:t>
              </a:r>
            </a:p>
          </p:txBody>
        </p:sp>
        <p:sp>
          <p:nvSpPr>
            <p:cNvPr id="164" name="Speech Bubble: Oval 163">
              <a:extLst>
                <a:ext uri="{FF2B5EF4-FFF2-40B4-BE49-F238E27FC236}">
                  <a16:creationId xmlns:a16="http://schemas.microsoft.com/office/drawing/2014/main" id="{65C15E55-BB52-4D4C-AA1B-757B7BB9E80B}"/>
                </a:ext>
              </a:extLst>
            </p:cNvPr>
            <p:cNvSpPr/>
            <p:nvPr/>
          </p:nvSpPr>
          <p:spPr>
            <a:xfrm>
              <a:off x="2189087" y="4478341"/>
              <a:ext cx="1338885" cy="664669"/>
            </a:xfrm>
            <a:prstGeom prst="wedgeEllipseCallout">
              <a:avLst>
                <a:gd name="adj1" fmla="val 44227"/>
                <a:gd name="adj2" fmla="val -86612"/>
              </a:avLst>
            </a:prstGeom>
            <a:solidFill>
              <a:srgbClr val="FF000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Help!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60BCDAC-BD39-4586-AD2D-3E90050AFBEE}"/>
              </a:ext>
            </a:extLst>
          </p:cNvPr>
          <p:cNvGrpSpPr/>
          <p:nvPr/>
        </p:nvGrpSpPr>
        <p:grpSpPr>
          <a:xfrm>
            <a:off x="17257103" y="6537834"/>
            <a:ext cx="11283519" cy="6445188"/>
            <a:chOff x="346228" y="88777"/>
            <a:chExt cx="11283519" cy="6445188"/>
          </a:xfrm>
        </p:grpSpPr>
        <p:graphicFrame>
          <p:nvGraphicFramePr>
            <p:cNvPr id="167" name="Chart 166">
              <a:extLst>
                <a:ext uri="{FF2B5EF4-FFF2-40B4-BE49-F238E27FC236}">
                  <a16:creationId xmlns:a16="http://schemas.microsoft.com/office/drawing/2014/main" id="{7D00E8A2-33A0-4E06-8774-0D84A96B3A3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09220539"/>
                </p:ext>
              </p:extLst>
            </p:nvPr>
          </p:nvGraphicFramePr>
          <p:xfrm>
            <a:off x="346228" y="88777"/>
            <a:ext cx="11283519" cy="64451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8"/>
            </a:graphicData>
          </a:graphic>
        </p:graphicFrame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CA471824-31C1-45AD-BEF4-E439355D0B4D}"/>
                </a:ext>
              </a:extLst>
            </p:cNvPr>
            <p:cNvSpPr txBox="1"/>
            <p:nvPr/>
          </p:nvSpPr>
          <p:spPr>
            <a:xfrm rot="1896439">
              <a:off x="9692900" y="5492127"/>
              <a:ext cx="13939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/>
                <a:t>Excellent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A012E6D9-801F-4DF2-8628-84F28B8EC4F8}"/>
                </a:ext>
              </a:extLst>
            </p:cNvPr>
            <p:cNvSpPr txBox="1"/>
            <p:nvPr/>
          </p:nvSpPr>
          <p:spPr>
            <a:xfrm rot="19035691">
              <a:off x="1775460" y="2010914"/>
              <a:ext cx="13939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/>
                <a:t>Excellent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201266DB-3E79-40AA-B0FF-BAE843B58267}"/>
                </a:ext>
              </a:extLst>
            </p:cNvPr>
            <p:cNvSpPr txBox="1"/>
            <p:nvPr/>
          </p:nvSpPr>
          <p:spPr>
            <a:xfrm rot="1896439">
              <a:off x="8278553" y="5527815"/>
              <a:ext cx="160435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/>
                <a:t>Very Good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F1143015-119C-4B9F-B0E0-4BED6141DBC4}"/>
                </a:ext>
              </a:extLst>
            </p:cNvPr>
            <p:cNvSpPr txBox="1"/>
            <p:nvPr/>
          </p:nvSpPr>
          <p:spPr>
            <a:xfrm rot="1896439">
              <a:off x="6907793" y="5348901"/>
              <a:ext cx="92204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/>
                <a:t>Good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AC87333E-E8A3-4A62-A315-5156E4B1B1D1}"/>
                </a:ext>
              </a:extLst>
            </p:cNvPr>
            <p:cNvSpPr txBox="1"/>
            <p:nvPr/>
          </p:nvSpPr>
          <p:spPr>
            <a:xfrm rot="1896439">
              <a:off x="5546277" y="5321133"/>
              <a:ext cx="68384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/>
                <a:t>Fair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3AD71D04-9560-452D-93F8-3075D6A38216}"/>
                </a:ext>
              </a:extLst>
            </p:cNvPr>
            <p:cNvSpPr txBox="1"/>
            <p:nvPr/>
          </p:nvSpPr>
          <p:spPr>
            <a:xfrm rot="1896439">
              <a:off x="4182902" y="5321951"/>
              <a:ext cx="819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/>
                <a:t>Poor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4919DE18-2CAF-43AC-83FC-DB772AC677D7}"/>
                </a:ext>
              </a:extLst>
            </p:cNvPr>
            <p:cNvSpPr txBox="1"/>
            <p:nvPr/>
          </p:nvSpPr>
          <p:spPr>
            <a:xfrm rot="19035691">
              <a:off x="1670269" y="2707578"/>
              <a:ext cx="160435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/>
                <a:t>Very Good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4CAA1662-C0CF-4FCD-BD8F-E152916E8995}"/>
                </a:ext>
              </a:extLst>
            </p:cNvPr>
            <p:cNvSpPr txBox="1"/>
            <p:nvPr/>
          </p:nvSpPr>
          <p:spPr>
            <a:xfrm rot="19035691">
              <a:off x="2011422" y="3318617"/>
              <a:ext cx="92204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/>
                <a:t>Good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03B15EB-DC4F-40D5-96E2-AF051B53C681}"/>
                </a:ext>
              </a:extLst>
            </p:cNvPr>
            <p:cNvSpPr txBox="1"/>
            <p:nvPr/>
          </p:nvSpPr>
          <p:spPr>
            <a:xfrm rot="19035691">
              <a:off x="2130523" y="3845702"/>
              <a:ext cx="68384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/>
                <a:t>Fair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8446A129-1282-4D76-9AB4-3C9C807C510E}"/>
                </a:ext>
              </a:extLst>
            </p:cNvPr>
            <p:cNvSpPr txBox="1"/>
            <p:nvPr/>
          </p:nvSpPr>
          <p:spPr>
            <a:xfrm rot="19035691">
              <a:off x="2062843" y="4420247"/>
              <a:ext cx="819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/>
                <a:t>Poor</a:t>
              </a:r>
            </a:p>
          </p:txBody>
        </p:sp>
      </p:grp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0480E75D-2BC3-4342-BCBD-12FFC54C4483}"/>
              </a:ext>
            </a:extLst>
          </p:cNvPr>
          <p:cNvCxnSpPr>
            <a:cxnSpLocks/>
          </p:cNvCxnSpPr>
          <p:nvPr/>
        </p:nvCxnSpPr>
        <p:spPr>
          <a:xfrm flipH="1">
            <a:off x="5935061" y="14970154"/>
            <a:ext cx="854519" cy="45422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33C197A-A286-4CB8-979C-A83EAC6A7C07}"/>
              </a:ext>
            </a:extLst>
          </p:cNvPr>
          <p:cNvCxnSpPr>
            <a:cxnSpLocks/>
          </p:cNvCxnSpPr>
          <p:nvPr/>
        </p:nvCxnSpPr>
        <p:spPr>
          <a:xfrm flipV="1">
            <a:off x="1501079" y="17244595"/>
            <a:ext cx="734449" cy="43613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164F86B-907D-4E6A-9DAE-2E15C58B7D5C}"/>
              </a:ext>
            </a:extLst>
          </p:cNvPr>
          <p:cNvSpPr txBox="1"/>
          <p:nvPr/>
        </p:nvSpPr>
        <p:spPr>
          <a:xfrm rot="19798149">
            <a:off x="1936789" y="16955905"/>
            <a:ext cx="483760" cy="718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BF8824D-6705-45ED-AEC5-D3D938428BBC}"/>
              </a:ext>
            </a:extLst>
          </p:cNvPr>
          <p:cNvSpPr txBox="1"/>
          <p:nvPr/>
        </p:nvSpPr>
        <p:spPr>
          <a:xfrm rot="19856591">
            <a:off x="5792232" y="15024167"/>
            <a:ext cx="483760" cy="718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412433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14096</TotalTime>
  <Words>714</Words>
  <Application>Microsoft Office PowerPoint</Application>
  <PresentationFormat>Custom</PresentationFormat>
  <Paragraphs>77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 Merryman</dc:creator>
  <cp:lastModifiedBy>Evan Merryman</cp:lastModifiedBy>
  <cp:revision>4</cp:revision>
  <dcterms:created xsi:type="dcterms:W3CDTF">2019-10-20T19:35:11Z</dcterms:created>
  <dcterms:modified xsi:type="dcterms:W3CDTF">2019-11-05T16:17:55Z</dcterms:modified>
</cp:coreProperties>
</file>