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E5E"/>
    <a:srgbClr val="0E2E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7765" autoAdjust="0"/>
  </p:normalViewPr>
  <p:slideViewPr>
    <p:cSldViewPr snapToGrid="0">
      <p:cViewPr>
        <p:scale>
          <a:sx n="18" d="100"/>
          <a:sy n="18" d="100"/>
        </p:scale>
        <p:origin x="861" y="135"/>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8-30T22:51:24.580"/>
    </inkml:context>
    <inkml:brush xml:id="br0">
      <inkml:brushProperty name="width" value="0.1" units="cm"/>
      <inkml:brushProperty name="height" value="0.1" units="cm"/>
      <inkml:brushProperty name="color" value="#5B2D90"/>
    </inkml:brush>
  </inkml:definitions>
  <inkml:trace contextRef="#ctx0" brushRef="#br0">26 1 9600,'-3'5'1189,"-6"11"2054,7-9-2692,-1-1 0,1 1 1,0 0-1,1 0 0,0 0 0,0 0 1,0 0-1,1 6-551,2 0 537,0 0 0,0-1 0,2 0 1,2 4-538,6 29 1366,-1 8-279,17 74 1148,-24-116-1998,10 43 1644,7 39-1881,-3 8 954,19 55-954,-19-78 176,-1 16 53,1-13 33,12 67 79,2 44-64,-23-117-165,-1 32-112,-7-75 120,2 1-1,1 0 1,3 0-1,0-1 1,5 10-120,16 59-523,-13-46-2245,2 0-5248,-10-34 1969</inkml:trace>
  <inkml:trace contextRef="#ctx0" brushRef="#br0" timeOffset="1">248 314 6784,'0'2'835,"0"0"1,1 0-1,-1 0 1,1 0-1,0 1 0,0 1-835,2 11 2124,-1 6-775,-1 1 0,0-1 1,-3 10-1350,-9 65 2153,5-48-1677,-25 197 1905,14-119-981,-22 113 419,19-130-1054,3-5-341,10-62-24,2 0 0,2 0 0,2 22-400,2-45 222,1 0-1,0 0 1,1 0 0,3 10-222,26 74 690,-32-102-689,25 59 148,-20-46-100,7 13 125,1-1-1,11 17-173,-16-29-224,2-1 0,0-1 0,0 1 0,2-2-1,5 8 225,-11-15-902,-1 0 0,1 0-1,-1-1 1,1 0-1,0 1 903,20 7-8106,-13-6 2592</inkml:trace>
  <inkml:trace contextRef="#ctx0" brushRef="#br0" timeOffset="2">998 528 6528,'0'0'289,"0"0"1,0 0-1,0 0 1,0 0-1,0 0 1,0 0-1,1 0 1,-1 0-1,0 0 1,0 0-1,0 0 1,0 0-1,0 0 1,1 0-1,-1 0 0,0 0 1,0 0-1,1 0 1,-1 0-1,0 0 1,0 0-1,0 0 1,0 0-1,0 1 1,0-1-1,0 0 1,1 0-1,-1 1 1,0-1-290,-1 5 2910,-7 6-3128,7-8 1093,-41 62 2885,-11 29-3760,6-8 1136,15-28 1,-1 14-1137,4-13 719,-1-1-719,19-40 89,-39 73 514,37-64-336,0 0 1,-1 12-268,-14 44 826,-3 34-826,25-89 175,2 0-1,-1 25-174,5 56 870,0-74-681,0-6 51,2 0 0,2-1 0,1 7-240,6 15 501,8 17-501,-16-56-206,0-2-1,1 0 0,1 2 1,0-2-1,0 0 0,1 0 1,0 0-1,4 3 207,-10-12-205,0 1-1,0-1 1,0 1 0,0-1-1,1 0 1,-1 1 0,0-1-1,1 0 1,-1 1-1,0-1 1,0 0 0,0 0-1,1 0 1,-1 0 0,1 0-1,-1 0 1,0 0-1,0 0 1,0 0 0,0 0-1,1 0 1,-1 0 0,1 0-1,-1 0 1,0 0-1,0 0 1,1 0 0,-1 0-1,1 0 1,-1 0 0,0 0-1,0 0 1,0 0-1,0 0 1,0 0 0,1 0-1,-1-1 1,0 1 0,1 0-1,-1-1 1,1 1-1,-1 0 1,0-1 0,0 1-1,0-1 206,2 1-1270,-2-2 0,0 1 0,2 0 0,-2-1 0,1 1 0,0-1 0,-1 1 0,1-2 1270,1-10-5541</inkml:trace>
  <inkml:trace contextRef="#ctx0" brushRef="#br0" timeOffset="3">700 449 6528,'2'1'669,"-1"-1"0,0 1 1,0 0-1,1 0 0,-2 0 1,1 0-1,0-1 0,0 2 0,0-1-669,4 3 1267,1 1-576,-4-4-483,0 0 1,0 1 0,0-1-1,-1 0 1,1 1 0,0 0-1,0 0 1,0-1 0,-1 2-1,0-1 1,0 0 0,1 2-209,3 7 640,-1-1-1,0 1 1,-1 0 0,1 9-640,7 49 1262,-5-23-689,7 27 150,9 61 2442,-6 6-3165,-12-106 334,1 0-1,1 0 1,9 21-334,1-4 946,22 45-946,-25-70 96,1-1 0,1-2-1,1 0 1,7 7-96,-4-5 50,-1 1 0,-1 1 0,-1 2-50,1 6 136,-2 2 0,7 34-136,-19-60-5,13 53 310,-12-47-253,-3-6 10,0-2 0,1 2 1,-2 0-1,-2 9-62,1 4-57,1-23 58,0-1 0,0 0 0,0 0 0,0 0 0,0 0 0,0 0 0,0 0 0,0 1 0,0-1 0,0 0 0,0 0 0,1 0 0,-1 0 0,0 0 0,0 0 0,0 0 0,0 0 0,0 0 0,0 0 0,0 0 0,0 0 0,0 0 0,0 0 0,0 0 0,0 0 0,0 0 0,0 0 1,0 0-1,0 0 0,0 0 0,0 0 0,0 0 0,0 0 0,0 0 0,2 0 0,-2 0 0,0 0 0,0 0 0,0 0 0,0 0 0,0 0 0,0 0 0,0 0 0,0 0 0,0 0-1,5-2 38,4-5-10,-3-2-33,3 1 1,-1 1-1,-1 0 0,6-3 5,35-24-10,-10 8 7,-21 15 25,-9 5 13,1 0-1,7-7-34,-2-1-29,0-2 0,10-15 29,-12 18 58,5-12-12,0 1 0,-1-2 0,0-3-46,-12 20 10,0 1-1,-2-1 1,1 0-1,-1 0 0,1 0 1,-2 0-1,0 0 0,0-1 1,-1 1-1,0 0-9,-1-23 64,-2 1 1,-3-10-65,4 24 23,-1 1-25,-1 1 0,0-2 0,-1 2 1,-6-12 1,-29-58 271,12 31-247,-10-31 40,3 16-4,13 25-40,7 16 41,0-1 12,2 1 1,1-3-74,-12-45 37,3 4 43,-10-27-96,27 84-75,1 0 1,0 0-1,0 0 0,2-6 91,1 17-78,-2-5-1510,2 0 0,0 0 0,2-7 1588,-2 13-782,0 0-1,1-1 0,-1 2 0,2-1 1,0 1-1,-2-2 0,2 1 0,-1 1 0,0-1 1,1 1-1,0 0 0,-1 0 0,3-3 783,16-13-4714</inkml:trace>
  <inkml:trace contextRef="#ctx0" brushRef="#br0" timeOffset="4">1391 83 5888,'0'2'493,"0"-1"0,-1 0 0,1 1 0,1-1 0,-1 0 0,0 0 0,0 1 0,0-1 0,1 0 0,-1 1 0,1-1 0,-1 1-1,0-1 1,1 0 0,0 1-493,0-1 343,1 1 0,-2 0 0,0 0 0,1-1-1,0 2 1,-1-2 0,1 1 0,-1 0 0,1 2-343,-3 95 5909,1-1-3867,3 1-826,-1-69-832,4-1 0,1 11-384,54 218 1758,-47-206-1676,9 41 233,61 232 1114,-50-213-368,11 18-1061,-24-70 192,12 54-192,-30-105-286,0 0 0,-1 1 0,-1 3 286,0-9-1368,0 0 1,0 0 0,0 0-1,0-1 1,-2 5 1367,2-8-205,0 0 0,0 0 1,0 0-1,0 0 1,0 1-1,0-1 1,0 0-1,-1 0 0,1 1 1,0-1-1,0 0 1,0 0-1,0 0 1,-1 0-1,1 0 0,0 0 1,0 1-1,0-1 1,0 0-1,0 0 0,0 0 1,0 0-1,-1 1 1,1-1-1,0 0 205,-4-4-6202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8-30T22:51:24.585"/>
    </inkml:context>
    <inkml:brush xml:id="br0">
      <inkml:brushProperty name="width" value="0.1" units="cm"/>
      <inkml:brushProperty name="height" value="0.1" units="cm"/>
      <inkml:brushProperty name="color" value="#5B2D90"/>
    </inkml:brush>
  </inkml:definitions>
  <inkml:trace contextRef="#ctx0" brushRef="#br0">4464 455 8064,'-2'13'8254,"-7"9"-6468,6-15-1828,-2 2 1,1 4 41,-7 29 389,2 1 0,1 1 1,2 0-390,0 39 1578,6 59-1578,7-64 731,-1-7-496,0 213 1434,-6-117-693,-1-153-853,0 0 1,-1-1 0,0 1-1,-2-1 1,1 1-1,-4 2-123,6-12 70,-1 0 0,1 0 0,-2 0 0,1-1 0,-2 0-1,2 1 1,-1 0 0,0-1 0,0 0 0,-3 2-70,-1 2 37,3-5-3454,4-2 3329,0 0 0,0 0 0,0 0 0,0 0 0,0 0 0,0 0 0,0 0 0,0 0 0,0 0 0,0 0 0,0-1 0,0 1 0,0 0 0,0 0 0,0 0 0,0 0 0,0 0 0,1 0 0,-1-1 0,0 1 0,0 0 0,0 0 0,0 0 0,0 0 0,0 0-1,-1 0 1,1 0 0,0 0 0,0 0 0,0 0 0,0 0 0,0 0 0,0 0 0,0 0 0,0 0 0,0 0 0,0 0 0,0 0 0,0 0 0,0 0 0,0 0 0,0 0 0,0 0 0,0 0 0,0 0 0,0 0 0,0 0 0,0 0 0,0 0 0,0 0 0,0 0 0,0 0 0,0-1 0,0 1 0,0 0 0,0 0 0,0 0 0,0 0 0,0 0 0,-1 0 0,1 0 0,0 0 0,0 1 0,0-1 88,4-6-5189</inkml:trace>
  <inkml:trace contextRef="#ctx0" brushRef="#br0" timeOffset="1">4588 1681 6400,'1'-7'13461,"-3"-11"-9838,1 0-3118,-1-27 407,2 29-414,0-17 485,2-6-983,-2 27 82,3 0 1,-1 1-1,1-1 0,0 1 1,1-4-83,0 7 86,-2 1-1,2-2 1,0 1 0,0 1-1,1 0 1,0 0 0,0-1 0,0 3-1,1-3 1,0 3 0,1-1-1,-1 0 1,1 1 0,7-4-86,19-12 70,26-17 345,-6 0 6,-46 32-368,1 0-1,-3-1 0,7-5-52,4-5 19,17-18 13,-23 25 32,-4 2-117,1 1 0,3-3 53,-6 8 58,-1-1 1,1-1 0,0 0-1,-2 0 1,1 0 0,0 0-1,0 0 1,-1 0 0,1-1-1,-1 1 1,0 0 0,-2-1-1,2 0 1,0 1 0,-1-1-1,-1-1 1,0 2 0,1-1-1,-1-1-58,0 4 10,0-3 67,1-2 1,-2 1-1,0-1 1,1 1-1,-1-1 1,0 1-1,-1 0 1,-1-5-78,1 8-350,-5-17 1084,7 9-2540,0 11 1183,0-1 1,0 0-1,0 0 1,0 0-1,1 1 0,-1-1 1,1 0-1,-1 1 1,0-2-1,1 1 623,7-8-5979</inkml:trace>
  <inkml:trace contextRef="#ctx0" brushRef="#br0" timeOffset="2">5293 324 8960,'-7'7'7635,"2"3"-4723,-1 11-1529,-9 50 724,0 10-934,13-72-1020,-18 149 1353,5 125 392,15-192-1589,-7 126 619,2-154-571,2-9 422,-7 24-779,6-53 140,-2 1 0,-5 13-140,7-25 114,-2-2 0,0 0-1,0 1 1,-1-1-1,-6 9-113,-6 6 171,5-6-384,-2 0-1,1-1 1,-19 17 213,23-30-1915,10-7 1530,1 1 0,-1-1 0,0 0-1,1 0 1,-1 0 0,1 0 0,-1 0-1,1 1 1,0-1 0,-1 0 0,1 0-1,-1 0 1,0 0 0,1-1 0,0 1-1,-1 0 1,0 0 0,0 0 0,0 0-1,1 0 1,-1-1 385,-3-2-6362</inkml:trace>
  <inkml:trace contextRef="#ctx0" brushRef="#br0" timeOffset="3">1424 1221 6272,'0'0'2058,"2"0"-1151,4 0 794,-1 1 0,0-1 0,5 1-1701,-5-1 642,2 1 0,-1-1 0,2 2-642,5 2 739,0 0 1,-1 1-1,4 2-739,19 8 1190,28 5-104,-21-6 143,17 7-1229,-44-14 300,1 1 0,-2 0 0,1 1 0,0 0 1,-2 1-1,1 1 0,9 10-300,46 51 1012,23 21 211,-74-76-1060,0 1 0,0 0 0,-3 1 0,1 1 1,0 4-164,-5-6 116,-2 2 0,7 14-116,12 43 120,-24-66-89,19 65 625,-14-45-325,-6-21-171,0 0 0,1 0 0,-1 0-160,4 4 180,0 0 0,0-1 0,2 0 0,5 9-180,-10-18-97,-1-1 1,1 1 0,-1 0-1,1-1 1,0 1 0,0-2-1,0 2 1,0-2 0,1 1-1,-1-1 1,1 1 0,0-2-1,-1 2 1,1-3 0,5 3 96,-8-2-509,1-1 0,1 0 0,-2 0 0,1 0 1,0 0-1,0-1 0,1 0 509,-2 1-736,0 0 0,-1-1 0,2 0 0,-2 1 0,3-1 0,-3 0 0,1 0 0,0 0-1,-1 0 1,2-1 736,6-7-5567</inkml:trace>
  <inkml:trace contextRef="#ctx0" brushRef="#br0" timeOffset="4">1171 1303 6144,'0'0'206,"0"0"1,0 0 0,0 0-1,0 0 1,0 0-1,0-1 1,0 1 0,1 0-1,-1-1 1,1 1 0,-1 0-1,0 0 1,0 0-1,0 0 1,2 0 0,-2 0-1,0 0 1,0 0-1,0 0 1,0 0 0,1 0-1,-1 0 1,1 0-1,-1 0 1,0 0 0,0 0-207,12 0 2076,-9 0-1658,9 0 318,1 2 0,-1-1 0,0 1 0,1 1 0,-1 0-1,3 1-735,8 5 1014,-1 0 0,16 10-1014,-20-8 418,0 0 1,1 1 0,13 14-419,46 46 1130,-6-6-39,-60-54-932,67 58 1202,-62-53-1025,-1 0 0,-1 1 0,7 9-336,5 16 815,6 15-815,3 6 571,-27-48-337,16 23 215,-4 0-1,3 9-448,-13-23 168,1-2 0,2 0 0,0 0 0,1-1 0,1-1 0,9 7-168,18 18 180,-34-37-505,2 0 0,-1-1 0,9 6 325,-17-13-224,-1 0 0,0 0 0,1 0-1,-1-1 1,1 0 0,-1 1 0,0 0-1,1-1 1,0 0 0,-2 0 0,2 0 224,-1 0-193,0 0 0,-1 0 0,1 0 0,0 0 0,0 0 0,-1 0 0,1 0 0,0-1 0,-1 1 0,0-1 0,0 1 0,1 0 0,0 0 0,-1 0 0,1-1 0,-1 0 0,0 1 0,1 0 0,-1-1 0,0 0 0,1 0 0,-1 1 0,0 0 0,0-1 0,1 0 0,-1 1 0,0-1 0,1 0 0,-1 1 193,6-20-6021</inkml:trace>
  <inkml:trace contextRef="#ctx0" brushRef="#br0" timeOffset="5">853 1580 7296,'-8'6'2368,"8"-6"-2258,-1 0 0,1 2 1,0-2-1,0 0 0,0 0 1,0 1-1,-1-1 0,1 1 1,0-1-1,0 0 0,0 0 1,0 0-1,0 1 0,0-1 0,0 0 1,0 0-1,0 1 0,0 0 1,0-1-1,0 0 0,0 0 1,0 1-1,0-1 0,0 1 1,0-1-1,1 0 0,-1 0 1,0 0-1,0 1 0,0-1 1,0 1-1,1-1-110,8 10 2659,-8-8-2278,35 34 3316,-26-27-3015,-3-4-444,98 91 3116,-82-78-2854,0-1 1,1-1-1,22 12-500,-18-16 167,1 1 0,-1-2 0,15 2-167,234 77 1344,-198-61-861,-1 5-1,30 17-482,-74-35 163,0-1 0,1-2-1,1-2 1,0-1 0,-1-2-1,17 1-162,-13-3 57,28 5-988,-63-11-150,-1 1 0,-1-1 0,2 1 0,-2-1 0,4-1 1081,-4 1-1520,0-1 1,-1 1-1,2 0 0,-2-1 1,2 0-1,-2 1 0,1-1 0,0 0 1,0 0 1519,9-8-5952</inkml:trace>
  <inkml:trace contextRef="#ctx0" brushRef="#br0" timeOffset="6">634 2244 7168,'1'1'345,"0"0"1,0 0 0,0-1-1,0 1 1,1 0 0,-1 0-1,1-1 1,-1 1-1,1-1 1,-1 0 0,1 1-1,1 0-345,-1-1 119,14 3 2137,0 0 0,15-1-2256,2 2 789,-2 0 33,100 16 2110,-106-15-2432,1 2 0,0 1 0,20 9-500,-33-11 211,-1 0 0,1 2 0,-2 0-1,1 0 1,-1 1 0,0 1 0,6 6-211,14 18 1487,18 27-1487,-31-40 285,31 45 1256,17 31-1541,-55-81 217,0-1 0,2 0-1,-1 0 1,2-1 0,0 0 0,14 9-217,-18-16 65,1 1 0,-1-3 0,2 2-1,0-2 1,-1 0 0,1-1 0,0 1 0,3-1-65,8 0 67,0 0 0,0 0 0,22-1-67,-39-2-93,15-1-404,-1 0 0,1 0 1,0-1-1,6-3 497,-25 4-681,0 0 0,0-1 1,0 0-1,-1 1 0,0-2 0,1 2 0,0-1 0,-1 0 0,1 0 1,0 0-1,-1 0 0,0 0 0,0 0 0,0-1 0,2 0 681,1-5-5594</inkml:trace>
  <inkml:trace contextRef="#ctx0" brushRef="#br0" timeOffset="7">273 2803 7808,'14'5'4434,"1"1"-3156,-3-3 130,-1 0 0,8 0-1408,7 2 991,59 20 657,101 27 1261,-103-30-1946,40 12 115,2-1-129,-93-26-624,1 0 1,13-1-326,-10-3 400,-1-3 0,2 0-400,67-5 1119,38-8-1119,76-9 342,-95 12-1526,-120 10 844,3-1-1184,0 1-1,0-2 1,1 1 0,0 0 1524,24-8-6149</inkml:trace>
  <inkml:trace contextRef="#ctx0" brushRef="#br0" timeOffset="8">0 3574 7552,'23'6'4276,"2"1"-2419,26 11 1839,-23-7-2384,2-1 0,17 2-1312,21 1 1557,29 1-1557,90-1 619,-109-13 479,26-5-1098,29-10 1611,-2-5 0,99-28-1611,-44-3 592,-165 42-443,1-1 0,-1-1 0,-1-1 1,3-2-150,97-64 565,59-49-986,-166 117-1516,1-1-1,2-5 1938,3-2-3885,1 0-2301</inkml:trace>
  <inkml:trace contextRef="#ctx0" brushRef="#br0" timeOffset="9">2292 3767 8576,'-2'3'1958,"2"-3"-1093,-1 2 1,0-1 0,1 0 0,0-1-1,-2 1 1,2 0 0,-1 1-1,0-1-865,-1-1 261,1 1-1,0 0 0,0-1 0,1 0 0,-2 0 1,2 1-1,-2-1 0,2 0 0,-1 0 0,0 1 1,0-1-1,0 0 0,0-1-260,-11 2 506,0-1-1,0 1 1,0 1-1,0 0 1,-8 4-506,-12 5 253,-20 9-253,38-13-34,0-1 0,1 1 0,0 2 0,-12 8 34,11-4 4,1-1 0,0 1 0,1 0 0,-1 4-4,-2 3 150,2 0 0,0 1-1,0 5-149,-26 65-225,35-80-464,0 0-1,-1 7 690,4-15-675,1 1 0,-1-1 0,0 1 1,1-1-1,0 0 0,0 2 0,1-2 0,-1 1 0,1-1 1,0 2 674,6 8-4784</inkml:trace>
  <inkml:trace contextRef="#ctx0" brushRef="#br0" timeOffset="10">2400 3897 8704,'-1'0'620,"0"-1"0,-1 1 0,1-1 0,0 1 0,0 0 0,-1 0 0,1 0 0,0 0 0,-1 0 0,1 0 1,0 0-1,0 0 0,-2 1-620,-20 5 2675,23-6-2622,-3 0 63,-7 3 88,1-1 1,0 1-1,0 0 0,0 1 0,1 0 0,-1 1 0,1-1 0,-6 6-204,1 3 156,1-1 1,0 1-1,-6 9-156,-42 62 262,50-70-254,-6 7 14,1 1 1,-9 18-23,-16 41 720,-14 51-720,-19 89 992,27-87 187,-12 3-246,43-106-599,-2 0 0,-2-1 1,-4 6-335,-64 86 885,55-75-629,10-12 170,-12 11-426,15-22 104,-1-3 0,-1 0 0,-18 13-104,5-6-596,-3-3 0,-8 5 596,43-29-422,0 0 0,-1 1-1,1 0 1,-2-2-1,2 2 1,-1-2-1,-1 2 423,3-2-191,1 0-1,-1 0 1,1 0-1,-2 0 1,1 0-1,0 0 1,1 0-1,0 0 1,-1 0-1,0 0 1,1 0-1,-1 0 1,0-1 0,1 1-1,0-1 1,-1 1-1,1 0 1,-1 0-1,0-1 1,1 1-1,0-1 1,-1 1-1,0 0 1,1 0-1,0-1 1,0 0-1,-1 1 1,1-1-1,-1 0 1,1 1 0,-1-1-1,1 1 1,0-1-1,-1 1 1,1-1-1,0 1 192,-2-21-5882</inkml:trace>
  <inkml:trace contextRef="#ctx0" brushRef="#br0" timeOffset="11">2059 4559 6400,'0'0'120,"0"-1"1,-1 1-1,1 0 0,0-1 1,0 1-1,0 0 1,-1 0-1,1 0 1,0-1-1,0 1 0,0 0 1,0-1-1,0 1 1,0 0-1,0 0 1,0 0-1,0 0 0,0 0 1,0-1-1,0 1 1,0 0-1,0 0 1,0 0-1,0-1 0,1 1 1,-1 0-1,0-1-120,5-2 2012,2-2-1302,5-6-219,88-78 2394,-79 71-2458,0-1-1,9-2-426,8-2 983,22-10-983,21-13 1420,-66 37-913,-1-1 1,-1 0-1,0-1 0,4-5-507,-10 9 217,-2 0-1,0 1 0,1-1 1,-2-1-1,1 0 1,-1 0-1,3-8-216,-1 1-21,-1 0-1,-1-2 1,2-12 21,-5 23-283,4-19-3178,-4 24 2942,-1 0 1,0-1-1,1 0 1,0 1-1,-1 0 1,1-1-1,0 1 0,0 0 1,1 0-1,-2-1 1,2 1-1,-1-1 1,0 1 518,7-2-4096</inkml:trace>
  <inkml:trace contextRef="#ctx0" brushRef="#br0" timeOffset="12">2964 3968 7680,'-8'-18'4869,"8"17"-3381,0 1 11,0 0-1,0 0-202,-2 0-1088,2 0 0,-2 0 0,1 1 1,0-1-1,1 0 0,-2 0 0,2 1 0,-1 0 0,1-1 0,-1 1 0,0-1 0,1 0 0,-2 1 1,2 0-1,-1-1 0,1 1 0,-1 0 0,1-1 0,-1 1-208,-11 17 446,-13 45-83,10-22-289,-9 36-74,17-42-36,0-1 0,3 0 0,1 19 36,0-9 28,-2 35 597,4-37 4,-2 0 0,-6 28-629,6-59 92,0 8 221,-1-1 0,-1 0 1,-1 1-1,-1-1 1,-6 13-314,-3-6 421,0 0 0,-17 18-421,-17 24 364,22-28-243,27-38-118,-18 25 57,-1 0 0,-19 18-60,33-40-22,-16 18-807,-1-2 0,-17 11 829,38-30-225,0 1-241,0 0 1,-1-1-1,1 0 0,0 1 0,-2-1 1,1 1 465,3-2-188,0 0 0,-1 0 1,1 1-1,-1-1 0,1 0 1,0 0-1,-1 0 1,1 0-1,0 0 0,-1 0 1,1 0-1,0 0 0,-1-1 1,0 1-1,1 0 0,0 0 1,-1 0-1,1-1 1,-1 1-1,1 0 0,0-1 1,0 1-1,-1 0 0,1-1 1,0 1-1,0 0 0,-1 0 1,1 0-1,-1 0 0,1-1 1,0 1-1,0-1 1,0 1-1,0 0 0,-1-1 1,1 1-1,0-1 0,0 1 1,0 0-1,0 0 0,0-1 1,0 1-1,0 0 0,0-1 1,0 1-1,0-1 1,0 1-1,0-1 188,0-17-6843,4-3 2065</inkml:trace>
  <inkml:trace contextRef="#ctx0" brushRef="#br0" timeOffset="13">2853 5842 6656,'-1'0'65,"1"0"1,0 0-1,0 0 1,0 0 0,0 0-1,0 0 1,0 0-1,-1 0 1,1 0-1,0 0 1,0 0-1,0 0 1,0 0 0,0 0-1,0 0 1,0 0-1,0 0 1,0 0-1,0 0 1,0 0-1,0 0 1,0-1 0,0 1-1,0 0 1,0 0-1,0 0 1,0 0-1,0 0 1,0 0-1,0 0 1,0-1 0,0 1-1,0 0 1,0 0-1,0 0 1,0 0-1,0 0 1,0 0-1,0 0 1,0 0 0,0 0-1,0 0-65,2-5 1535,5-11-408,-2 5-78,16-53 1324,-9 25-1096,2 1 0,6-11-1277,16-37 902,14-48-108,-39 110-595,22-65 893,-15 27 225,-1-5-1317,-6 19 381,5-22 204,1-59 1800,-2-54-2385,-9 94 559,6-9 65,14-49-624,-20 119 150,2 0 1,2 2 0,0-1-1,3-3-150,13-33 704,11-40-704,-33 83 170,-3 13-92,1-1-1,4-5-77,-5 1-91,-1 11-359,0 0 0,0 0 0,0 0 0,0-1 0,0 1 0,0 0 0,1 0 0,-1 0-1,1 0 1,-1 1 0,0-2 0,1 1 0,0 0 0,-1 1 0,0-2 450,7-4-6410</inkml:trace>
  <inkml:trace contextRef="#ctx0" brushRef="#br0" timeOffset="14">3658 4091 7040,'-1'0'145,"1"0"-1,0 0 1,-1 2 0,1-2 0,0 0-1,0 0 1,0 0 0,0 0 0,-1 1-1,1-1 1,0 0 0,0 0 0,0 0-1,0 1 1,0-1 0,0 0 0,0 0-1,0 0 1,0 1 0,0-1 0,0 1-1,0-1 1,0 0 0,0 0 0,0 1-145,1 8 2973,10 10-49,-10-17-2963,7 10 1018,0 0 1,1-2-1,1 1 0,8 7-979,13 15 1197,22 32 174,-42-51-1075,0-2 0,0 1 0,2 0 0,7 5-296,-1-3 251,1-2-1,0 0 1,16 7-251,-10-7 485,2-2 1,21 6-486,-3-3 645,16 2-645,14-3 646,48 2-646,-36-7 138,-5 1 94,1 0-341,8 5 109,-80-12-50,37 7-1780,-35-7-913,1-1 0,4 0 2743,0-3-3653,-3-4-1493</inkml:trace>
  <inkml:trace contextRef="#ctx0" brushRef="#br0" timeOffset="15">4151 3999 8192,'-6'-1'1271,"-5"0"2268,10 1-3284,1 1 0,-1-1 0,0 0 0,0 0 0,1 1 0,-1-1 0,0 1 0,1 0 0,0-1 0,-1 1-1,1 0 1,-1-1 0,1 1 0,-1 0 0,1 1-255,-3 5 315,1 0-1,-1 1 1,1-1 0,1 1-1,0 0 1,-1 0 0,2 1-315,-1 8 374,0 0 0,1 1 0,1-2 1,1 1-1,1 1 0,1 3-374,8 30 1147,3 2-1147,-3-16 1322,14 29-1322,-14-44 395,-1 0 0,2-2-1,6 7-394,4 3 928,17 17-928,-25-29 224,192 194 2096,-181-190-1983,5 6-7,31 35 70,-33-31-155,6 8-245,-8-7-891,5 3 891,-28-31-582,-1-2-1,1 0 1,1 0-1,3 2 583,-6-3-705,1 0-1,-1-1 0,1 0 0,2 1 0,-3-2 1,1 1-1,1-1 0,-1 1 0,-1 0 0,2-1 1,0 0-1,1 0 706,0 0-1700,0 0 1,1-2-1,3 1 1700,16-9-4986</inkml:trace>
  <inkml:trace contextRef="#ctx0" brushRef="#br0" timeOffset="16">5179 3668 8704,'-1'0'389,"0"0"-1,0 0 1,0 1 0,0-1 0,0 0 0,0 0 0,0 0-1,0 0 1,0 1 0,0 0 0,0-1 0,0 2 0,0-2-1,0 1 1,1 0 0,-1-1 0,0 1-389,-12 16 1846,6-9-1460,-34 47 675,37-50-994,-15 17 337,1 1-1,0 1 0,2 0 0,-4 11-403,-1 10 651,-7 28-651,14-35 283,-5 34-283,10-28 218,-2 29-218,4 16 920,4 0 0,6 46-920,28 160 3084,-21-208-2354,6 32 240,-11-61-266,-3 6-704,-2-20 344,-2-1-1,-5 21-343,5-48 23,0-2 0,-3 1 0,1 0-1,-1 0 1,-1-1 0,0 0 0,-1-1-1,-6 12-22,8-19-384,1 0-1,0 1 0,-2-2 0,1 1 0,1-1 0,-5 2 385,8-6-153,0 0-158,0 0-1,0 0 1,0-1-1,-1 1 1,0 0-1,1 0 0,0 0 1,-1-1 311,0 0-486,1 1 0,-1-1 0,0 0 0,-1 0 0,2 0-1,-1 0 1,0-1 486</inkml:trace>
  <inkml:trace contextRef="#ctx0" brushRef="#br0" timeOffset="17">5233 3756 7424,'-3'14'7746,"5"8"-4955,-1-13-2086,3 72 2922,3-20-2047,-4-45-1278,0 10 261,1 1 0,2-2-1,1 1 1,4 8-563,12 25 1264,24 47-1264,-22-58 597,25 33-597,43 78-160,-85-146-772,0 1 0,0-1 0,3 0 0,2 4 932,-12-16-397,0 0 0,0 0-1,0 0 1,-1 0 0,1 0-1,1 0 1,0-1 0,-2 1-1,2 0 1,-1 0 0,0 0-1,1-1 1,-1 1 0,0-1-1,0 0 1,2 1 397,9-1-5498</inkml:trace>
  <inkml:trace contextRef="#ctx0" brushRef="#br0" timeOffset="18">5491 3569 8704,'0'1'162,"0"-1"0,0 0-1,0 0 1,0 0 0,0 0 0,0 1 0,0 0 0,0-1 0,0 0 0,0 0-1,0 1 1,0 0 0,0-1 0,0 0 0,0 0 0,0 0 0,0 1 0,0-1 0,0 0-1,0 1 1,0-1 0,0 1 0,0-1 0,0 0 0,0 0 0,0 1 0,0-1 0,1 1-1,-1-1 1,0 0 0,0 0-162,1 6 1717,-1 0-703,14 66 3222,3-2 0,6 8-4236,-19-62 424,7 18 424,0 0 0,3 0-1,3 4-847,11 16 1680,18 23-1680,-11-20 918,3 11-918,7 22-65,31 58 763,-48-100-4371,0-1-3719,-13-25 998</inkml:trace>
  <inkml:trace contextRef="#ctx0" brushRef="#br0" timeOffset="19">5766 3082 8832,'0'0'231,"1"0"-1,-1-1 1,1 1 0,-1-1 0,1 1 0,0 0 0,-1 0-1,1-1 1,-1 1 0,0-1 0,1 1 0,0 0-1,-1 0 1,1 0 0,0 0 0,-1 0 0,0 0 0,1 0-1,0 0 1,-1 0 0,1 0 0,0 0-231,0 0 195,0 0 0,0 1-1,2-1 1,-2 1 0,0-1 0,1 0 0,-1 1 0,0 0 0,1-1-195,4 4 418,-1-1 0,0 1 0,0 1 1,0-1-1,-1 0 0,1 0 0,1 4-418,50 53 5337,9 5-5337,31 35 1533,74 77 861,-79-82-1253,-3 4-5,-14-14-346,3 6-204,-53-66-479,0 0 0,23 18-107,-11-15-158,1-1 1,2-2 0,0-1-1,3-1 158,-37-21-478,1-1-1,-1 0 1,1 0-1,-1 0 1,1 0-1,-1-2 1,1 2-1,-1-1 1,7 0 478,-9-1-769,1 0 0,0-1 0,-1 0 0,1 1 1,0-1-1,-1 0 0,1 0 0,-1 0 0,0-1 0,2 1 0,-3-1 0,1 1 1,0-2-1,1 1 0,1-3 769,11-10-5493</inkml:trace>
  <inkml:trace contextRef="#ctx0" brushRef="#br0" timeOffset="20">5541 2012 8832,'3'-6'6365,"3"-2"-3725,1 1-1560,38-57 1077,-28 41-1760,9-12 606,29-30-1003,47-37 1781,-60 67-473,13-8-1308,-14 11 372,23-16 412,28-13-784,-48 35 543,27-10-543,-19 12 215,106-63 291,-120 64-417,73-45 158,-110 67-244,128-88 292,-98 67-254,-2-2 0,-2-2 0,5-6-41,-21 21-24,-2-1-1,-1 0 0,1 0 0,-1-1 25,16-32-6828,-24 45 6265,3-6-1847,-3 6 2268,0 0 0,0 0 0,0 0 0,1 0 0,-1 0 0,0-1 0,0 1 0,0 0 0,0 0 0,0 0 0,0 0 1,0 0-1,0-1 0,2 1 0,-2 0 0,0 0 0,0 0 0,0 0 0,0 0 0,0 0 0,0 0 0,0 0 0,0 0 0,0 0 0,0 0 0,0 0 0,1 0 1,-1 0-1,0 0 0,0 0 0,1 0 0,-1 0 0,0 1 0,0-1 0,0 0 0,0 0 0,0 0 0,0 0 0,0 0 0,1 1 142,3 5-4842</inkml:trace>
  <inkml:trace contextRef="#ctx0" brushRef="#br0" timeOffset="21">5750 2371 8192,'8'0'3694,"0"-1"-2909,4-3 672,-4 1-179,1 0 1,-1 0 0,6-3-1279,14-6 1907,-13 6-1412,11-3 1085,6-6-1580,77-40 2341,81-60-277,-149 91-1834,128-91 308,53-51-245,-168 125-66,21-16 85,22-25-312,-81 65-351,0 1 0,-2-1-1,-1-1 1,12-15 351,-11 9-4340,-2 0 0,3-7 4340,1-8-5866</inkml:trace>
  <inkml:trace contextRef="#ctx0" brushRef="#br0" timeOffset="22">5626 2538 9728,'-21'0'4336,"20"0"-3835,4 1-245,2 3-102,1-1 1,-1 0-1,1 0 0,-1 0 1,1-1-1,1 0 1,-2-1-1,4 1-154,5 2 205,31 9 1036,2-3 0,14 0-1241,95 8 1838,-38-10 1228,88-9-3066,-131-4 532,0-2-1,0-5 1,2-4-532,-56 13 199,1-3 0,-2 1-1,1-3 1,-1 0 0,0-1 0,-1-1 0,11-7-199,223-150 1082,-230 149-912,1 0 0,-2-1 0,0-1 0,-2 0-1,0-3 1,0-2-170,11-14 141,3 2 1,32-28-142,-37 38 50,-1 0 1,-1-2 0,-2 0-1,3-6-50,1-9 118,-7 11 143,23-26-261,19-11 249,-20 23-2,5-11-247,16-33-37,8-10 74,-49 69-54,126-153 84,-93 119-128,50-42 61,9 11 68,-34 31-40,-4 0-10,-54 49-14,1 1 1,11-6-5,10-4-12,48-26-61,-4-7 32,43-25 98,14 3-12,-85 50 38,28-8-83,-81 36 4,139-57 18,44-23-71,-68 30 152,-58 26-138,2 3 0,1 3 1,1 3-1,17 0 35,50-5 45,2 5 1,21 7-46,-16 9 133,-73 4 0,-67-4-646,-5 1 211,-3 0-429,3 0 533,-2 0-471,0 0-1,1 0 1,-1 1 0,-1-1 0,1 1-1,0-1 1,0 1 0,-1 0 669,-25 3-6027</inkml:trace>
  <inkml:trace contextRef="#ctx0" brushRef="#br0" timeOffset="23">5823 2626 6528,'0'0'209,"0"-1"1,1 1-1,-1 0 0,0 0 1,1 0-1,0-1 0,-1 1 1,0 0-1,1 0 1,0 0-1,-1 0 0,1 0 1,-1 0-1,1 0 1,-1 0-1,1 0 0,-1 0-209,12 1 489,2 0 1123,1 0-1,-1-1 1,12-1-1612,3 1 818,11 1-25,2 2-793,-3 1 1137,3-4-1137,89 3 2326,-28-6-1180,-42 3-300,20-7-846,61-11 605,-49 6-82,-53 6-35,-1-2 0,0-1 0,26-11-488,-8-1 228,-1-3 0,3-3-228,-16 3 411,8-7-411,-18 10 370,1 2 1,12-4-371,63-21 261,-29 14-96,-3 1-75,-33 12 57,-1-1 0,38-20-147,-24 2 225,-12 8 19,24-9-244,14 0 166,73-21-166,-26 19 71,-47 15 130,26-14-201,83-30 190,-174 63-199,85-34-7,-41 15 181,26-5-165,135-25 262,1 9-262,53-13 202,-205 38-88,27-16-114,15-3 20,106-36 198,-75 29-61,2-1-26,31-20-77,-137 50-33,0-2 0,-3-2 1,12-8-22,7-3 64,40-17-64,-4 4 24,-69 31-63,0 0 0,15-13 39,-27 17 12,-1 0 0,0 0 0,-1-1-1,0-1 1,-2 0 0,1 0 0,0 0-1,-1-1 1,-2-1 0,5-10-12,-10 22-2,21-50 14,4 0-12,-24 47-3,1 0-1,-2 0 1,1-1-1,-1 1 1,1 0 0,0-1-1,-1-1 4,-1-9-3762,1-15 3762,0 17-3072,1-2-827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8-30T22:52:35.293"/>
    </inkml:context>
    <inkml:brush xml:id="br0">
      <inkml:brushProperty name="width" value="0.1" units="cm"/>
      <inkml:brushProperty name="height" value="0.1" units="cm"/>
      <inkml:brushProperty name="color" value="#00A0D7"/>
    </inkml:brush>
  </inkml:definitions>
  <inkml:trace contextRef="#ctx0" brushRef="#br0">5514 48 6656,'0'0'83,"1"0"0,-1 0 0,0 0 1,0 0-1,1 0 0,-1 0 0,0 0 0,0 0 1,0 0-1,0 0 0,0 0 0,0 0 1,0 0-1,1 0 0,-1 0 0,0 0 0,0 0 1,0 0-1,0 0 0,0 0 0,0 0 0,0 0 1,0 0-1,1 0 0,-1 0 0,0 0 0,0 0 1,0 0-1,0 1 0,0-1 0,0 0 1,0 0-1,0 0 0,0 0 0,0 0 0,1 0-83,-1 1 167,0-1 0,1 0 0,-1 0 0,1 0 0,-1 1 0,0-1-1,0 0 1,0 1 0,0-1 0,1 0 0,0 1 0,-1-1 0,1 0-1,-1 0 1,0 0-167,3 1 2617,-2 1-1967,1-4 1326,-2-7-627,0 17 283,0-8-1606,0 0 0,0 1 0,0-1 0,0 1 0,-1-1 0,1 1 0,0-1 0,0 0 0,-1 0 0,1 0 1,0 0-1,0 0 0,0 1 0,0-1 0,-1 0 0,1 1 0,0-1 0,0 1 0,0-1 0,-1 0 0,1 0 0,-1 0 0,1 0 0,-1 0 0,1 0 0,0 0-26,-11 4 391,-1-1 13,4 1-151,1-1 0,-1-1 0,0 1 0,0-2 0,0 2 0,-3-2-253,-17 5 514,-86 19 206,43-11-133,-49 19-587,85-20 207,1 2 0,-13 9-207,23-12 66,-65 30 163,27-12-117,36-16-145,-11 3 33,10-5 6,-7 6-6,27-15-12,-1 0 0,2 0 0,-2-1 0,-5 2 12,-26 11 59,33-13-70,-1 1 1,-1 0-1,-3 3 11,-9 5-160,17-10 159,1 2 1,-1-1-1,0 1 1,1 0-1,0 0 1,-1 0-1,1 0 1,0 0-1,0 0 1,0 2 0,-4 7 21,0 1 0,1 0 1,0 0-1,1 0 0,1 0 1,-2 13-22,-2 17 213,-2-1 0,-3 6-213,-2 7 242,-3 13 66,2-13-38,-1 22-270,-10 41 305,1-38-64,-5 21-156,17-34-176,-4 38 257,1-3-39,1-48-104,1 4 72,10-40-99,1-1 1,1 1-1,1 10 4,0-5 225,3 49 1,-1-59-216,0 0 0,2 1 0,-1-1 0,2 2-10,0-5 11,1 0-1,-2 0 1,3 0 0,0-1 0,0 1 0,0-1-1,2 1-10,7 12 42,-7-12-87,9 9 45,6 9 8,-8-7 57,-4 1 0,1 0-1,0 2-64,8 21 179,-3 3-179,3-2 141,17 32-141,-34-70 3,14 18 198,-10-16-119,7 11 62,11 9-144,1 3 69,7 11-1397,-33-44 1200,0 0 0,0 0 1,0 1-1,0-1 0,0 0 0,0 0 0,1 0 0,-1 0 0,0 0 0,1 1 1,-1-1-1,0 0 0,0 0 0,0 1 0,0-1 0,1 0 0,-1 0 0,0 0 1,0 0-1,0 0 0,0 1 0,1-1 0,-1 0 0,1 0 0,-1 0 1,0 0-1,0 0 0,0 0 0,0 0 0,1 0 0,-1 0 0,1-1 0,-1 1 1,0 0-1,0 0 0,0 0 0,0 0 0,1 0 0,-1-1 0,0 1 1,0 0-1,0 0 128,6-2-6486</inkml:trace>
  <inkml:trace contextRef="#ctx0" brushRef="#br0" timeOffset="1">5582 0 7040,'2'7'7098,"6"3"-5293,0 0-1194,-3-3-327,-2-1-1,3 0 1,-1 1-1,0-1 1,1-1 0,-1 0-1,1 0 1,1 1-284,15 12 275,34 41 160,-31-31-50,2-1 0,11 7-385,0-5 573,36 19-573,15 11 563,-31-19-386,-30-22 265,-1 2 1,14 13-443,-19-11 267,-1-1 1,-2 3 0,1 0 0,-2 1-1,11 20-267,-8-10 340,-7-12 472,11 23-812,-22-38 127,0 1 0,0-1-1,0 0 1,-1 2 0,-1-2 0,1 6-127,-1 13 326,0 13-326,-2-20 17,1 8 201,-1 1-1,-1-1 1,-3 1 0,0-2-1,-7 23-217,5-24 163,0-3-112,-6 14-51,1-4 48,1 2-1,-1 17-47,-2 6 64,-4 0 0,-5 10-64,2-10 14,2 0-1,-9 51-13,3 9 283,-10 13-283,21-77 199,-5 41-199,9-38 259,-11 28-259,18-76 18,2-1-1,-2 0-1,0 0 1,1-1 0,-1 0-1,-1 0 1,-4 5-17,3-5 41,1 0-1,-3-1 1,2 0 0,-1 0 0,-1-1-1,1 1 1,-1-2 0,-4 3-41,-13 7 113,-24 9-113,-6 3 30,33-13-60,-1-2 158,-22 12-128,37-20 41,0 0 0,-2-1 0,2 0 1,-1 0-1,0 0 0,-1-1 0,1-1 0,-1 0-41,-57-3 38,2 0-28,17 3 124,-62-1 115,76-1-262,1-1 0,-14-5 13,2 1 141,-9 2-141,-6-1 72,-10-5 96,-53-4-149,120 15-54,-159-9-1226,158 9 896,0 0-278,2 0-1,-2 0 0,1 0 1,1-1-1,-1 1 0,0 0 1,-1 0-1,2-1 0,-2 0 644,3 0-347,-1 1-1,-1-1 1,2 1 0,-1 0-1,1-1 1,-1-1-1,0 2 1,1 0-1,-1-1 1,1-1 0,-1 2-1,1-1 1,0 0-1,-1 0 1,1 1-1,0-2 1,0 2-1,0-1 1,-1 0 0,1-1-1,0 2 1,0-1-1,0 0 348,-1-32-5482</inkml:trace>
  <inkml:trace contextRef="#ctx0" brushRef="#br0" timeOffset="2">4710 485 6400,'0'0'85,"0"0"0,0 0 1,0 0-1,0 0 0,0 0 1,0 0-1,0-1 0,0 1 1,-1 0-1,1 0 0,0 0 1,0 0-1,0 0 0,0 0 1,0-1-1,0 1 0,0 0 1,0 0-1,0 0 0,0 0 1,0 0-1,0 0 0,0 0 1,0 0-1,0 0 0,0 0 1,0 0-1,0 0 0,0 0 1,0-1-1,0 1 0,0 0 1,0 0-1,0 0 0,1 0 1,-1 0-1,0 0 0,0 0 1,0 0-1,0 0 0,0 0 1,0 0-1,0 0 0,0 0 1,0 0-1,0 0 0,0 0 1,0 0-1,0 0 0,0 0 1,0 0-1,0 0 0,1 0 1,-1-1-1,0 1 0,0 0-85,9-1 5821,3 1-940,-6 2-4879,36 22 361,-41-24-361,48 35 706,-41-28-559,1 0 0,-1 2 0,0-1 0,2 4-149,1 2 172,2 1-1,0-1 0,2-1 1,-1 0-1,0-2 0,3 1 1,-2-2-1,15 7-171,17 10 317,9 4-303,-32-18-49,11 4 251,7 1-216,-6-4 366,0-1 0,1-2 1,12 1-367,66 18 86,-51-12 585,-53-16-622,-1 0 1,1 1-1,0-2 1,1 0-1,-1 0 1,0-1-1,0-1 0,0 0 1,0 0-1,0-1 1,3-1-50,47-13-54,20 0 54,47-12-5,-98 20 98,-1-1-1,23-10-92,17-6-46,-20 12 101,-23 7-116,13-6 61,-9-1-2431,-13 3-5793,-11 4 4405,0-4-719</inkml:trace>
  <inkml:trace contextRef="#ctx0" brushRef="#br0" timeOffset="3">4688 2438 6528,'0'0'610,"1"-1"-1,0 1 1,0 0 0,-1 0-1,1-1 1,-1 1 0,1 0 0,0 0-1,-1 0 1,1 0 0,0 0-1,-1-1 1,1 2 0,0-1 0,0 0-610,1 0 1333,-1 0-602,-1 0-59,0 0 11,-3 117 2271,3-111-2824,1 2 0,-1-2 0,1 1-1,1 0 1,-1 0 0,1 0 0,0-1 0,0 1-1,2-1 1,-1 2-130,0-3 144,0 0-1,0 0 0,0 0 1,1-1-1,0 0 1,-1-1-1,2 2 0,-1-1 1,1-1-1,-1 0 1,1 1-1,4 0-143,12 8 310,1-1 0,1-2 1,1 1-1,-1-3 0,2 0 0,14 2-310,38 1 133,44 10 97,-100-16-118,15 1-112,42-1-5,9-3 5,130-1 122,-210 0-106,1-1 1,-1 0-1,1-1 0,-2 1 0,9-3-16,2-2 106,14-7-106,-29 11 56,0 1 1,0 0-1,1-1 1,-2 0-1,2 1 1,-1-1 0,0 0-1,-1 0 1,1 0-1,-1-1 1,1 2-1,0-1 1,-1-1-1,0 0 1,0 1-1,0-1 1,-1 1-1,1 0 1,0-1-1,0-2-56,1-7 52,-1 1-1,0-1 1,-1 1-1,0-3-51,0 4 61,0-15 144,-2 1 0,-1-6-205,1 12-6303,-6-15 6303,8 32-417,0 0 0,-1 0-1,1 1 1,-1-1 0,1 0 0,-1 0 0,1 0-1,0 1 1,0-1 0,-1 1 0,0-2 0,0 2-1,1-1 1,-1 1 0,1 0 0,-1-1 0,0 0-1,0 1 1,0 0 0,1 0 0,-1-1 0,-1 1 417,-5-5-5200</inkml:trace>
  <inkml:trace contextRef="#ctx0" brushRef="#br0" timeOffset="4">4722 2661 8192,'1'16'6822,"-1"-15"-6591,1 1 0,-1 0-1,0 0 1,0-1 0,0 2 0,0-2-1,0 1 1,0 0 0,-1 0 0,1 0-1,-1 0 1,0-1 0,1 1 0,-1 1-231,-3 4 573,-1 1 0,0-2 0,1 0-573,-7 9 723,-7 19 685,17-32-1344,0-2-1,1 1 0,-1 1 0,1-1 0,-1 0 1,0 0-1,1 1 0,0-1 0,0 0 0,-1 0 1,1 0-1,0 2 0,0-3 0,0 2 0,0-1 1,0 0-1,0 0 0,1 1 0,-1-1 0,0 0 1,0 1-1,1-1-63,0 1 58,0 0 1,0 0-1,1 0 0,-2 0 1,2-1-1,-1 2 0,1-3 1,0 2-1,-1-1 0,1 1 1,-1-1-1,2 1-58,125 82 1589,-114-77-1381,-1 0 0,1 0 1,2 0-209,13 6 181,-7-4-98,1-1 1,-1-1 0,17 3-84,-1-1 47,-13-3-48,0-1 0,3-1 1,20 3 13,122 27 238,-165-33-250,6 2 12,0-1 0,1-1 0,0 0 0,0 0-13,27 0 19,-2-1 36,29-3-55,-63 3 24,0 0-1,1-1 0,0 0 1,0 0-1,-1 1 0,0-2 0,1 1 1,-1 0-1,0-1 0,0 0 0,0 0 1,0 0-1,0 0 0,0 0 1,-1-1-1,1 1 0,-1-1 0,0 1 1,1-1-1,-1 0 0,0 0 0,2-2-23,-1-6 178,3 2 0,-3 0 0,2-4-178,5-6 79,-2 6-57,-1-3 60,5-10 860,8-23-942,-19 45-159,-1-1 0,1 0 0,0 2-1,-1-3 1,0 2 0,0 0 0,-1-2 159,0-6-8182,1 11 2551,0 1 15</inkml:trace>
  <inkml:trace contextRef="#ctx0" brushRef="#br0" timeOffset="5">4712 2851 6144,'0'0'188,"0"-1"0,0 1 0,0 0 0,0 0 1,1-1-1,-1 1 0,0 0 0,0 0 0,0-1 0,1 1 0,-1-1 1,0 1-1,0 0 0,0 0 0,0 0 0,0-1 0,0 1 1,0 0-1,1-1 0,-1 1 0,0 0 0,1 0 0,-1 0 0,1 0 1,-1 0-1,0 0 0,0-1 0,0 1 0,0 0 0,1 0 1,-1 0-1,1 0 0,-1 0 0,1 0 0,-1 0 0,0 0 0,0 0 1,1 0-1,-1 0 0,0 0 0,1 0 0,-1 0 0,0 1 0,1-1 1,-1 0-1,0 0-188,8 2 2619,-8 10-976,-2 18-1112,-1-1-1,-2 7-530,1-14 310,2 0-1,1 0 0,0-1 0,2 22-309,-1-41 87,1 1 0,0 0-1,0 1 1,-1-1 0,2-1 0,-1 1-1,0 0 1,1 0 0,0-1-1,-1 1 1,2 0 0,-2-1 0,1 0-1,0 0 1,1 0 0,-1 1-1,2 0-86,6 3 359,0 0-1,-1-1 0,2 0 0,1 1-358,-12-6 5,9 4 153,-1-2 0,1 1 1,0-1-1,3 0-158,21 6 66,-26-6 21,1-1 0,-2 0 0,2 0 0,6 0-87,7-1 281,34 3 29,-24-1-1,19 2-309,-2 1 92,-27-4-280,19 5 188,-5-1 41,1-1 0,-1-2 0,15-2-41,22 3-6,-63-2-33,0-1 0,0 1 0,8 2 39,-7-2 34,-1 1 0,1-2 1,2 1-35,17 1 14,-11-1-4,0 1-1,16-4-9,-2 2 88,-29 0-40,14-1 65,-17 0-97,0 1 1,2-1-1,-1 1 0,-1-1 0,1 1 1,-1 0-1,1 0 0,0-1 0,-1 0 0,1 1 1,-1-1-1,1 1 0,0 0 0,-1-1 1,0-1-1,1 2 0,-1-1 0,1 0-16,-1 0 15,3-3 125,-1 0 0,0-2 0,1 0 0,-1 1 0,-1 0 0,1 0 0,-2-1 0,2 1 0,-1-3-140,2-31-128,-2 17-1956,1 2-3256,-2 8-750</inkml:trace>
  <inkml:trace contextRef="#ctx0" brushRef="#br0" timeOffset="6">4776 3173 7296,'1'0'498,"0"0"0,-1 0 0,1 0 0,-1 1 0,1-1 0,0 0 0,-1 1 0,0-1 0,1 0 0,0 0 0,-1 0 0,0 1 0,1-1-498,0 2 179,0 1 0,-1-1 0,0-1 0,0 2 0,1-1 0,-1-1 0,0 2 0,0-1 0,0 1 0,0-2 0,-1 1 0,1 1 0,0-2 0,0 2-179,-3 7 550,-2 21-222,3-24-291,1 0 0,0 0 0,-1 0 0,2 0 0,0 0-1,0 7-36,3 3 692,-1 0 0,2-2-1,2 11-691,-2-14 238,-3-7-147,1 1 0,-1 0 0,2-1 0,-2 1 0,1-2 0,1 1 0,1 3-91,3 0 215,1 1 1,-1-2-1,1 1 1,1-1-1,8 6-215,-11-9 32,0-1 0,-1 0 0,7 3-32,5 2 16,-11-6 27,0 1 0,0-1 0,1-1 1,0 1-1,-1-1 0,3 1-43,10 1 136,169 27 327,-187-30-457,27 3 186,-1-2 0,4 0-192,225-1 1611,-246-1-1483,0 0 0,-1 1 0,0-2 0,0 0 0,1 0 0,2-2-128,-8 2 187,1 0 1,0 0 0,-1-1 0,1 1 0,-1-1 0,2-2-188,-3 4 108,-1-2 0,0 1 0,1-1 0,-2 0 0,1 1 0,0 0 0,0-1 0,-1 0 0,1 0 1,0-1-109,2-8 214,0 1 1,-1-1-1,0 1 1,0-13-215,3-16 135,-1 9-504,-1-1 0,-1-19 369,-3 46-1195,1 0-1,0 1 0,-1 0 0,2-1 1,-1-2 1195,2-4-4491,0 1-1028</inkml:trace>
  <inkml:trace contextRef="#ctx0" brushRef="#br0" timeOffset="7">4810 3474 8320,'1'0'389,"0"0"-1,-1 1 1,0-1 0,0 1 0,1 0-1,0 0 1,-1-1 0,1 0 0,-1 2 0,0-1-1,0-1 1,0 0 0,1 1 0,-1 1 0,0-2-1,0 1 1,1-1 0,-1 2 0,0-2 0,0 1-1,0 0 1,-1-1 0,1 2-389,-4 19 1725,2-15-1497,-6 18-31,6-16-211,0-2 0,-1 2 0,2-1 0,-1 1-1,1 0 1,0 4 14,1-9 52,0 2 0,1-1-1,0 0 1,-1 0-1,2 0 1,-1 0-1,1 0 1,-1-1-1,1 2 1,-1-2 0,2 0-1,-1 1 1,0 0-1,1-1 1,-1 1-1,1-2 1,0 1 0,1 0-1,-1 0 1,0 0-1,0-1 1,1-1-52,8 7 57,1-1-1,0 0 1,0-1 0,0-1 0,12 2-57,-7-2 271,0-1 0,6 0-271,13 2 402,36 8-450,5 0 232,-36-6 0,-1 0-184,9 2 5,-37-8 30,-1-1-1,0 0 0,1-1 0,0 0 1,-1 0-1,3-2-34,-8 1 72,8 0 79,-1-2 0,1 0 0,0 0 0,-1-2 0,0 1 0,9-6-151,-18 7 155,0 1 0,-1-1 0,1-1 0,-1 0 0,0 1 0,0 0 0,0-1 0,3-4-155,-1 0 585,0-1 0,-1 1-1,0 0 1,2-6-585,0-4 476,0 0 1,-1 0-1,2-16-476,-6 25-98,0 1 1,-2-1-1,2-9 98,-3 3-3651,-1 0-4655,-1 4 2653</inkml:trace>
  <inkml:trace contextRef="#ctx0" brushRef="#br0" timeOffset="8">4819 3697 6784,'0'0'2202,"3"3"7177,-2-2-9846,0 2 696,-1 0 0,0-1-1,0 1 1,0-1 0,0 1 0,0 0-1,0 0 1,-1 0 0,1 0 0,-1 0-1,0 1-228,-2 6 481,-12 77 730,13-79-1043,2 0-1,-1 0 1,0 1-1,1-1 1,1 0 0,0 0-1,1 7-167,-1-13 66,-1-1 0,1 1 0,-1 0-1,1 0 1,0 0 0,0-1 0,0 1-1,1-1 1,-1 1 0,0-1 0,1 1-1,-2-2 1,3 2 0,-2-1 0,1 0-1,-1 1 1,1-1 0,1 0-66,3 2 139,1 0-1,-1 0 1,1-2 0,3 3-139,3-1 51,-1-1 0,1 0 1,-1 0-1,2-1 0,-1 0-51,9-1 89,6 3-89,-7-1 316,6 0-316,-6-2 227,8 3-227,-6-2 88,35 7-93,-35-5 106,1 0 0,12-1-101,238-2 630,-272 0-578,0 0 1,1 0-1,0 0 1,-1-1-1,-1 0 1,2 1 0,-1-1-1,1 1 1,-1-2-1,-1 2 1,2-1 0,-1-1-1,0 1 1,0-1-1,0 1 1,-1-1 0,1 1-1,-1-1 1,1 0-1,-1 1 1,1-2 0,-1 2-1,0-1 1,0 0-1,1-1 1,-1 2 0,-1-1-1,1-1 1,1-1-53,8-26 346,-7 22-321,-1 1 1,1-2-1,-1 1 1,1-4-26,2-17-256,-1 11 225,-1-10 31,-2 22-1762,-1-1 0,0 0 0,-1-3 1762,-1 3-4710,0 1-1385</inkml:trace>
  <inkml:trace contextRef="#ctx0" brushRef="#br0" timeOffset="9">4854 3962 5248,'1'0'306,"-1"0"-1,0 0 1,0 0-1,0 0 1,0 0 0,0 0-1,0 0 1,0 0 0,1 0-1,-1 0 1,0 0 0,0 0-1,1 1 1,-1-1 0,0 0-1,1 0 1,-1 0 0,0 1-1,0-1 1,0 0 0,0 0-1,0 0 1,0 1 0,0-1-1,1 0 1,-1 0 0,0 0-1,0 0 1,0 0 0,0 0-1,0 0 1,0 0-306,-1 9 3478,-7 13-4389,5-15 1928,-5 16-495,-4 22-522,10-35 336,1 1-1,0-1 0,1 0 0,0 6-335,0-1 718,0-11-602,1-1-1,-1 1 1,0 0 0,1-1 0,1 2-1,-2-1 1,1-1 0,1 1 0,-1-1-1,0 1 1,1-1 0,0 0 0,0 1-1,1 0 1,-1-1 0,2 1-116,0-1 34,0 2 1,0-2-1,1 0 1,0 1-1,0 0 1,0-2 0,0 1-1,0-1 1,1 0-1,3 1-34,7 3 398,0-2-1,12 2-397,117 13 235,-75-17-198,-6 1 254,16-3-291,-19-2 114,-42 2-87,-1-2 0,1 0-1,-1-2 1,0 0 0,9-3-27,-25 5 92,1 2 0,-1-1 0,1-1 1,0 1-1,-1 0 0,1 0 1,0-1-1,-1 0 0,0 1 1,0-2-1,1 2 0,-1-1 1,-1-1-1,2 1 0,-2-1 0,1 2 1,-1-2-1,1 0 0,0 1 1,-2-1-1,2 0 0,-1 0 1,-1 0-1,1 1 0,0-1 1,0-1-93,14-91 1071,-10 66-1044,-2 6-208,0 0-1,-1-14 182,-4 29-1506,0 4-1301,-2 2-3482,1 2 535</inkml:trace>
  <inkml:trace contextRef="#ctx0" brushRef="#br0" timeOffset="10">4795 4092 7040,'0'0'2368,"2"-2"3928,-1 1-6075,-1 1-90,-1 0 1,1-1 0,-1 1-1,1-1 1,-1 0 0,1 1-1,0 0 1,-1-1-1,1 1 1,-1 0 0,0-1-1,1 1 1,0-1-1,-1 1 1,0 0 0,1 0-1,-1 0 1,1-1 0,-1 1-132,-4-2 747,0-1-524,-1 0 0,0 0 0,0 1 0,0-1 0,0 2 0,0-1 0,-6 0-223,-12-1 362,-11 1-362,29 1 66,-11 0 150,0 1-1,0 2 1,0-1 0,1 2 0,-3 0-216,-8 3 479,-1 3 0,-16 5-479,26-7 250,0 0-1,0 1 1,2 0 0,-1 2-1,-10 8-249,6-3 182,3 1-1,-5 4-181,-1 4 101,9-11 89,-5 7-190,15-15 36,1 1-1,0 0 1,0 0 0,0 1-1,-2 4-35,1 0 62,1-1 0,0 1-1,0 1 1,1 0-62,2-5 60,0 0 0,0 0 0,1 0 0,0-1 0,0 1 0,0 0 0,2 5-60,2 7 192,0-1 1,1 0-1,0 1 0,10 16-192,-11-25 49,2 0 0,-2 0 0,3-1 0,-1 0 0,1 1 0,0-1 0,1-2 1,0 1-1,1 1-49,17 12 118,1-1 0,1-2 1,1 0-1,1-1 0,25 9-118,-11-10 347,37 8-347,25 10 37,-80-25 40,0 0 0,0-2 0,1-1 0,1-2-1,22 2-76,14-1 127,25 2-67,65-6-60,-31-12 42,-72 4 7,-26 5-43,-1-2 0,0-1 0,1-2 0,-2 0 0,0-1 0,0-2 0,2-1-6,-6 2-35,-10 5 65,0-1-1,-1 1 1,8-7-30,-9 6 7,1-1 0,-3 1-1,1-1 1,1-1 0,-1 1 0,-1-1 0,0 0-7,-1 1 18,0 0 41,0 1-1,-1-1 0,-1 0 1,1 0-1,0 0 0,-2 0 0,2-1-58,8-41 166,-3 0-1,-2-1 0,-1-16-165,-4 51 77,-1 1 0,-1-2 1,0 1-1,-1 1 0,0-2 0,-1 2 0,0-1 0,-2 1 0,-1-4-77,-9-16 63,-10-30-149,10 20-4547,12 30 46,1 1-2100</inkml:trace>
  <inkml:trace contextRef="#ctx0" brushRef="#br0" timeOffset="11">4460 3810 5120,'0'0'1754,"0"2"3236,-1 7-1798,0-9-2932,0 0 1,-1 0 0,1 0-1,-1 0 1,2-1-1,-2 0 1,1 1 0,-1 0-1,1-1 1,0 1 0,-1-2-1,1 2 1,0-1 0,0 0-1,0 0 1,0 0 0,1 1-1,-2-2 1,1 1 0,0 0-1,1 0 1,-1 0 0,0 0-1,0-2-260,-10-19 1141,0 1-1,-1 0 0,-3-1-1140,7 11 222,-1 0 0,1 1 0,-2 0 0,0 1-1,0 0 1,-4-2-222,-73-47 605,-1 1-31,87 57-572,-28-22 48,-16-6-50,34 22-5,0-1 0,-1 2-1,0 0 1,0 0 0,0 2 0,-2 0 5,-10-2 2,-1 2 0,0 0 0,-19 2-2,7 2 18,-1 2 0,-26 5-18,-74 21 69,58-12-52,-39 12 3,-1 2 8,19-12-105,-65 15 154,133-25-27,1 2 0,-1 2-50,13-5 65,-32 14-107,1 1-1,0 3 0,3 2 1,0 2-1,-21 19 43,-40 32 128,102-76-128,5-5 0,1 0 0,0 1 0,0 0 0,-1 0 0,1 0 0,0-1 0,0 2 0,0-1 0,-13 10-369,11-11 221,2 2 1,-1-1-1,0 0 1,1 0-1,-2 1 0,2-1 1,-1 0-1,2 1 0,-2-1 1,0 2 147,2-2-321,0-1 0,0 1 1,0-1-1,0 0 0,0 1 1,0 0-1,0-1 0,0 0 1,0 1-1,0-1 0,0 0 0,0 1 1,1-1-1,-1 1 0,0-1 1,0 1-1,0-1 0,0 0 1,0 0-1,1 0 0,-1 1 0,0-1 1,0 1-1,1-1 0,-1 1 1,1-1-1,-1 0 0,0 0 1,0 0-1,0 0 0,1 0 1,-1 0-1,1 0 0,0 1 321,0 0-1167,1-1 1,0 2-1,0-2 1,0 1-1,1-1 0,0 0 1167,19 2-4858</inkml:trace>
  <inkml:trace contextRef="#ctx0" brushRef="#br0" timeOffset="12">3181 3958 6272,'34'-1'6128,"-12"-1"-4750,0-1 1,9-2-1379,60-17 3113,-69 16-2677,-2-1 0,2-1 0,2-3-436,-23 10 5,16-7 354,0 0-1,0-1 1,-2-2 0,10-6-359,46-41 453,-65 52-395,1 1 0,-1 1-1,1-1 1,0 2 0,0-1 0,0 0-1,1 0 1,-1 2 0,1-1-1,0 2 1,7-3-58,-6 2 68,2 1-1,-2 0 1,2 1-1,-1 0 1,0 0-1,0 0 1,0 2-1,1-1 1,-1 1 0,-1 1-1,1 0 1,4 2-68,7 5 85,6 1 419,1 2 0,9 8-504,55 41 875,-86-57-870,21 12 290,14 6-295,-27-15 36,8 3 142,4 2-178,9 3 8,-14-9-528,-3 0-3633,-16-7 3280,-1 1-1,1 0 1,-1 0-1,0 0 0,0 0 1,1 0-1,-1 1 1,0-2-1,0 2 1,0-1-1,0 1 874,4 5-4629</inkml:trace>
  <inkml:trace contextRef="#ctx0" brushRef="#br0" timeOffset="13">4175 4057 4992,'3'-3'3923,"-2"3"1795,-2 5-1246,-2-3-5642,-11 7 2300,-3 2 38,-1 0 1,-2-2-1169,13-5 131,0-2 0,0 1 0,-1-1 0,1 0 0,0 0 0,-2 0 0,-3-2-131,-27 1 469,1-2-1,-1-2 0,1-1 0,-1-2 1,-32-10-469,-8-6 1294,-44-9-507,97 26-750,0 1 0,0 1 0,-20 1-37,-96-3 65,113 4-34,-127 1 27,88 4-42,2 3 0,-49 12-16,77-10 36,-2 2-1,2 1 1,-11 6-36,15-2-21,0 1 0,1 2-1,-13 10 22,14-8-23,1-3 0,-2 0 0,-22 7 23,-154 56 128,62-22-134,98-40-17,0 1 0,1 2 0,-14 11 23,51-25 11,-116 72 47,104-66-58,0-1 0,0 1 0,-12 1 0,-75 28 0,-48 16-96,115-41 7,-90 38 213,87-33-31,-35 21-93,-9 16-35,-6 4 38,69-51-10,0 0 0,-1-1 0,-19 4 7,16-5-64,-116 44 53,49-22 141,48-18-132,-10 7 2,38-12-31,0 1 0,1 1 0,0 0-1,1 1 1,-6 7 31,2 0 43,0 2 0,2 0 1,-17 22-44,9-10-89,20-24 47,1 1 0,-1 0 0,2 1-1,0 0 1,-1-1 0,2 4 42,6-14-6,0 1 0,1-2 0,0 2 1,0 0-1,0-1 0,-1 0 0,1 1 0,0-1 0,0 1 0,0-1 0,0 1 0,0-1 0,1 1 0,-1-1 1,0 2 5,0-1-12,2 1 0,-1 0 1,0-1-1,1 0 1,-1 1-1,1-2 0,-1 2 1,2 0 11,2 2-35,-1-1 1,0 1 0,1-2 0,1 2-1,-2-2 1,2 1 0,1-1 34,-4-1-5,-1-1 1,2 0 0,-1 0-1,1-1 1,-1 1-1,-1 0 1,1-1-1,0 1 1,1-1-1,-1 0 1,1 0-1,0-1 5,1 0-2,0 0-1,1 1 0,-1-2 1,1 1-1,-1-1 1,3-2 2,10-4 41,0 2 1,11-3-42,11-2 114,-19 3-170,14 0 56,-13 3-83,11-4 83,21-11 16,-1-2 0,-1-1 0,9-10-16,134-75 43,-148 80-11,30-25-32,-52 37-7,-1 0 1,2 2 0,0 0-1,0 2 1,26-8 6,-16 8-54,-14 6 75,0-2 1,-1-1 0,19-9-22,-17 4-11,-2 0 0,1-1 1,-1-1-1,11-13 11,-3 3 16,1-1 0,1 2 0,1 2 0,17-9-16,-26 20-109,9-4 109,-7 4-3,53-20 8,-62 25-10,16-9 91,-20 10-70,0 0-1,5 0-15,46-15 0,35-11 0,-78 23 0,0 0 0,1 0 0,9-8 0,-26 14 0,7-3 0,0-2 0,-2 0 0,2 0 0,0-1 0,15-17-26,1 1-1,28-18 27,-30 28 9,0 1 1,1 1 0,0 1-1,2 2 1,14-4-10,77-21 53,-35 7-149,-45 16 115,0 1-26,1 0 1,10 1 6,-38 8 23,-1-1 1,3-1-24,-3 1 3,-2 0 0,8-1-3,-6 3 2,-1-2-1,6 0-1,13-5-14,-23 6 11,19-2 11,-1 0 0,1 2 1,4 0-9,214 2 490,-195 2-225,39 7-265,-22-2 93,89 9 170,57 4 204,-6 0 93,-182-18-769,0-1-1,0-1 1,0-1 0,0-1 209,13-5-3429,-26 5 1861,16-3-4869</inkml:trace>
  <inkml:trace contextRef="#ctx0" brushRef="#br0" timeOffset="14">4281 4666 4992,'0'0'228,"1"0"1,-1 0 0,0 0-1,1 0 1,0 0 0,-1 0-1,1 0 1,-1 0 0,0 0-1,0 0 1,1 0-1,0 0 1,0 0 0,-1 1-1,0-1 1,0 0 0,0 1-1,1-1 1,-1 0-1,1 0 1,0 1 0,-1-1-1,0 1-228,0-1 1051,0 0 42,0 1-730,0 0 0,0 0-1,0 0 1,0-1 0,-1 2-1,1-1 1,-1-1 0,1 1-1,-1 1-362,-2-1 143,0 0-1,1 0 0,-1 1 1,0-2-1,-1 1 0,1-1 1,1 1-1,-2-1-142,-10 2 232,-127 40 733,101-30-736,26-7-65,-56 19 591,56-18-670,0 0 0,1 1 0,0 0 0,0 2-85,-1 1 44,1 1 1,0 0-1,1 2 0,-2 0-44,-43 56 163,35-43-82,1 2 319,-3 7-400,-12 16 443,6-9-58,4 2 0,-13 26-385,0 0 94,13-26 106,-4 0 0,-23 29-200,37-53 35,2-1-1,1 2 1,-8 16-35,-28 68 92,25-50 0,9-26 0,-1 0 0,-1 0 0,-1-1 0,-13 13-92,-5 8 80,3 1 0,-7 15-80,-28 44-33,25-42 23,-15 33 10,44-71 0,-42 84 0,41-81 4,-4 1 0,0 0 0,-2-2 0,-15 16-4,13-16 131,0 3 0,-15 32-131,-33 76 141,25-47-21,14-25-20,-14 48-100,42-106 1,-10 22 90,0 1 0,-2-2-1,-1 0 1,-16 22-91,3-15 117,12-14-78,0-1 0,3 1 1,-11 21-40,-49 109 368,58-122-221,2 2 1,1 0-1,-4 25-147,13-42-29,2 2 0,1-1 1,1 0-1,0 1 0,2 2 29,-1-20 6,0 1-30,0-1-1,0 0 1,0 0 0,1 0 0,-1 0 0,2 0 0,-2 1 0,2-2 0,-1 1 0,0-1 0,1 3 24,0-3-3,-1-1 1,-1 1-1,2-1 1,-1 1-1,0-1 1,0 0-1,2 0 1,-3 1-1,2-1 1,-1-1-1,1 1 1,0 0-1,0-1 1,-1 1-1,1 0 1,0 0-1,-1-1 1,2 0-1,-3 1 1,4-1 2,3 0 12,-1 0 1,0 0-1,1-1 0,-1 0 1,1-1-1,-1 1 0,0 0 0,1-2 1,-2 1-1,5-2-12,3-3 35,0 0-1,0-1 1,0-1-1,-1 0-34,14-12 116,-1-3-1,-1-1 1,18-22-116,-31 32 43,0 0 1,-1 0 0,-1 0-1,0-2 1,-1 0-1,3-6-43,4-18 64,-3 0 0,1-7-64,-4 14-32,1 1 0,3-1 0,0 3 0,17-30 32,17-32 256,-15 28-64,21-33-160,45-55-74,-86 134 207,-1-1 0,0 0 1,-3-1-1,5-12-165,0 0 64,4-11-95,-7 15 68,2 1 0,1 1 0,1-1 0,4-2-37,-3 9 76,2 2 0,0-1-1,6-5-75,-17 20-8,14-17 76,-1-1 0,14-24-68,32-55 376,-23 32-286,32-53-15,-37 49-83,-22 41-5,14-22 13,-6 21 67,1 1 1,10-10-68,59-61 499,-78 84-470,0 0 0,-1 0 0,7-17-29,-12 21 9,8-12 29,5-21-38,-12 27 71,1 0 0,1 0 0,7-10-71,5 0-7,2 3-1,20-19 8,18-19 79,8-14-20,-39 40-41,87-102 182,-91 112-162,3 1-1,1 2-37,-22 19 0,47-45 32,70-73-2202,-126 125 1018,1 0 0,-1-1 1,1 1-1,1 1 1,-1-1-1,1-1 1152,-3 3-408,13-9-5719</inkml:trace>
  <inkml:trace contextRef="#ctx0" brushRef="#br0" timeOffset="15">5672 4054 6912,'-9'0'4477,"7"-2"-1530,5-2-1721,10-13 433,-6 12-1576,0-1 0,1 0 0,-1 1 1,1 1-1,0 0 0,1 0 0,-1 0 0,0 1 1,2 0-1,1 0-83,3-1 155,0 1 0,1 2 1,-1-1-1,1 0 0,-1 2 1,1 0-1,-1 2 0,8 0-155,-5 1 295,0 0 0,-1 2 1,14 4-296,-24-7 156,0 1 0,0 0 0,0 1 0,0-1 0,-1 1 0,1 0 0,-1 0 1,0 0-1,0 1 0,0 0 0,1 2-156,17 24 987,44 51 69,-54-68-991,-4-3-427,1 0 0,5 3 362,-11-11-752,-1 0 0,2 0 1,-2 0-1,1-1 0,1 0 1,-1 0-1,1 0 0,-1 0 1,3 0 751,12 1-4043,-3 0-367</inkml:trace>
  <inkml:trace contextRef="#ctx0" brushRef="#br0" timeOffset="16">5729 3713 6400,'2'-12'6086,"-1"10"-5960,-1 0 0,1 0 0,1-1 0,-2 2 0,2-2 0,0 2 0,-1-1 0,1 1 0,-1-1 0,1 0 0,-1 0-126,5-2 303,0 1 0,-1-2 0,1 1 1,0 2-1,0-2 0,0 1 0,1 1 1,0-1-1,-1 1 0,1 1 0,0-2 1,2 2-304,14-1 153,-1 0-1,1 1 1,1 2-153,0 0 126,-11-1 76,0 1 0,1 0 0,-1 1 0,-1 1 0,2 0-1,-2 1 1,0 1 0,1 0 0,-1 0 0,0 1 0,-1 1 0,1-1-1,0 2-201,2 4 172,-2 0-1,2 1 0,9 14-171,-4-6 302,3 1-302,41 36 656,38 37 166,32 34-492,-104-102-444,36 30-6438,-44-40 1299</inkml:trace>
  <inkml:trace contextRef="#ctx0" brushRef="#br0" timeOffset="17">5761 4343 6144,'-3'-6'3355,"3"5"291,11 1 1559,-3 0-5278,-8 0 104,9 0 622,2 0-1,-1-1 1,3-1-653,0 0 107,1 1 0,0 0 1,-1 1-1,6 1-107,10 0 531,33-1 579,182 5 212,-144 3-401,24 2-674,-66-5-162,-32-4 460,6 2-545,11 0 229,-3 0-212,-1 2 1,0 2 0,4 2-18,26 5 275,12 3-75,-76-17-195,23 8 91,0 0 0,0 1 0,-2 1 0,3 4-96,4 2 285,-2 2 1,24 20-286,-4 2-35,-25-19 23,3 0 0,19 11 12,42 14 151,-55-31 72,0 4 0,13 9-223,-36-20 65,-1 1 0,-1 0 0,1 0 0,-2 1 0,1 0-65,14 19 8,2 7-8,-8-11-18,-3-6 68,1 0-1,0-2 1,1 0 0,1-1 0,0-1-1,2 0-49,97 62 342,-97-64-315,10 8 90,2 8-101,-2 2 0,20 25-16,-46-51 0,24 25 32,1-1 0,0-1 0,12 6-32,6 3 218,16 6-218,10 7 155,-20-10-310,5 7 155,40 40 20,-26-22-13,-33-29 0,16 13 15,-43-38-16,0-3 1,1 1-1,9 4-6,26 13-21,-1 2-1,-1 2 1,-2 2 0,17 18 21,-27-19 96,3 8-96,14 19-27,-27-34 10,-13-10 12,1-2 0,1-1 0,5 4 5,-6-6 4,-3-2 14,-1-2 1,1 2-1,7 2-18,14 7 49,-19-9-87,1-1 0,1 0 38,-3-1 17,1 1-1,-1 0 1,2 2-17,-2-1 89,-2-2-129,0 2 0,-1-1 0,1 1 0,1 3 40,3 3-5,-2 2 1,6 9 4,-7-12 3,24 41-8,-14-16-123,-19-34 139,1 0-1,0 0 1,0 0 0,-1 1-1,0-1 1,0 0-1,0-1 1,0 1 0,0 0-1,0 1-10,-1 8 22,1-9-37,0 0 0,-1 0-1,1 0 1,-1 0 0,1 0 0,-1 0-1,0 1 16,0-4-5,1 2-1,-1-2 0,0 2 0,1-1 0,-1 0 0,1 0 0,-1 0 0,0 0 0,0 0 0,1 0 0,-1-1 0,-1 1 0,2 0 0,-1 0 1,-1-1-1,2 1 0,-1 0 0,-2 0 6,-10 3-30,7-1-3,0-1-1,1 0 0,-1 0 1,-1-1-1,2 0 0,-2 1 1,1-2-1,-1 1 34,-17-1 1,-1 0 6,0 0 0,1-2-1,-2-1-6,6-1 27,-1-1 0,1-1-1,1-1 1,-16-6-27,25 7 78,0 0-1,1-1 1,0 1-1,0-2 0,-7-6-77,1-1 141,-31-25 9,8 5-177,-8-2 27,-82-61 794,48 34-415,25 18 41,-25-29-420,1 2 183,56 51-237,-34-27-4,31 27 133,-50-38 90,28 24-136,0-4 0,-18-21-29,34 29 41,-24-23-7,23 21-17,-2 0 0,-2 2 0,-1 3 0,0 0 0,-30-14-17,61 39 8,-14-8 32,2-1-1,-1 0 0,1 0 1,-8-10-40,-49-51-11,35 35-16,-2 1 1,-2 2-1,-1 2 0,-8-2 27,-70-43-101,109 69 128,3 0 1,-1-2-1,1 0 1,0 0-1,-8-13-27,-18-18 7,18 24-62,-7-10-18,-4-1 73,20 21 5,0 1 1,0 1-1,0 0 0,-1 0 1,-1 2-1,2-1 0,-6 0-5,-9-3-128,0 1 0,-28-2 128,-4 0 63,-13-2-67,-39-6 11,-56-2-7,59 9 68,44 2-154,21 3 74,-19 0 12,15 3 98,-1-3-98,-128-20-69,99 15 47,68 11-389,-3-2-3748,1 0-1,-8-2 4160,15 3-761,1 1-1,0-2 0,-1 1 0,0 1 0,1-2 1,-1 1-1,1-1 0,0 0 0,0 1 0,0-1 0,-1 0 1,1 0 761,-3-4-5456</inkml:trace>
  <inkml:trace contextRef="#ctx0" brushRef="#br0" timeOffset="18">5518 4843 5632,'17'0'5984,"-14"0"-5578,0 1 0,0-1-1,0 0 1,0 1 0,0 1 0,1-1-1,-1 0 1,-1 0 0,1 1-1,0-1 1,0 2 0,0-2-406,23 24 2575,6 8-2575,-24-24 182,8 9 676,-1 1 0,4 9-858,-10-14 405,2 0-1,-1 0 1,2-1-1,-1 0 1,9 6-405,14 6 330,10 4-330,-15-9 107,-1-1 0,8 9-107,4 12 437,-2 0 0,24 34-437,-20-22 427,-19-25 88,2-1 1,1-1 0,6 4-516,-11-9 215,-1 0 0,-1 1 0,15 21-215,-34-42-1,10 13 0,-1-2 0,0 3 0,0-1 0,1 5 1,8 18 31,-11-25 155,0 1-1,-2 1 0,1 0 1,0 3-186,-2-1-3,7 11 3,-4-10-4,-1 0 0,-1-1 4,9 39 0,3 39 0,14 55-27,-5-62 117,-5-14-153,-7-17 67,15 52-12,-21-85 25,0-2 1,1 2-1,11 17-17,58 107-48,-57-101 81,10 42-33,-2-8-28,-6-24 33,-4-9-15,4 17 10,-10-20-1,18 56 4,-22-75-9,1-1 0,1 0 0,3 2 6,6 5-79,-5-9 46,-10-15 41,-1 0-1,1 0 1,2 1-8,12 14 25,-4 3-33,0 0-1,7 17 9,18 52-30,-33-79 29,5 12 34,2-1-1,10 13-32,0 3 26,-15-24-62,-1 1 1,2 4 35,-1 1-20,17 43 20,1 19 0,-9-34 0,-12-33-55,1-2 1,0 0-1,2 1 0,5 6 55,2 3-125,2-3 0,6 7 125,-5-9-26,-7-8 20,-1 1 1,-1 0-1,1 1 6,0 2-11,30 48-93,-32-52-9,1 0 0,0 0 1,9 5 112,-18-16-31,0-1 1,0 0-1,1 0 1,-1 0-1,1 0 1,-1 0 0,0-1-1,1 1 1,-1 0-1,1-1 1,0 1-1,-1-1 1,1 0-1,-1 0 1,1 0-1,-1 0 1,2 0-1,-3 0 1,4 0 30,-2 0-31,0 0 0,1-1 0,-1 0 0,0 0 1,0 1-1,1-1 0,0-1 0,-2 1 0,1 0 0,0-1 0,0 1 1,1-3 30,3 1-11,-1-2 0,-1 0 1,0 0-1,1 0 0,-1-1 1,0 1-1,0-1 0,-1 0 1,-1 1-1,1-1 0,0 0 1,0-3 10,3-11 24,-2 11-30,-1-2 0,0 1 0,0 0 0,-2-1 0,2-4 6,-3 3-32,0 1 0,0-1 0,-1 1 0,-1-1 0,0 1 0,0-1 0,-2 1 0,0-4 32,-1-2 0,0 0 0,1 0 0,1-1 0,-4-21 0,-3-23 0,-1 2 0,1 21-18,-3-1-1,-16-33 19,21 55 244,-7-10-244,-6-12 108,-1-11-29,-25-53 23,33 77-142,0 1 0,-16-19 40,16 25 22,2 1-1,-1 0 0,2-1 1,1-1-1,-2-7-21,-16-61 59,4 6-118,-36-75 107,29 70 31,19 48-222,-17-35 143,27 73-9,-5-15 7,-1 2 1,0-1-1,-1 0 0,-7-6 2,7 11 37,-7-10-14,1 1 0,1-1 1,1-2-24,-11-25-70,3-1 1,-12-39 69,-22-59 80,14 34 5,17 33-185,13 39 94,-6-11 6,11 38 45,-1 0 0,-1-1-45,-3-6 27,3 7-58,-1 0 1,1 0-1,-2 1 0,-1 0 31,0 1 31,1-1 0,1 1-1,0-3 1,-1-3-31,-73-135-80,12 39 139,55 88-200,-4-12 141,9 15-44,-3 1-1,-4-7 45,-1 3 3,3-2 0,0 0-3,4 6-31,0 2 0,-1-1 1,0 1-1,-4 0 31,8 10 51,-18-22-102,-25-20 51,46 47 33,-10-11 110,-8-2-143,13 9-25,0-1-1,-3-4 26,-4-4 51,-16-17 66,23 23-183,1-2-1,-1 2 0,-6-16 67,-12-13-93,20 30 115,0 2 0,-1 0 1,0-1-1,-1 1 0,1 2 0,-9-6-22,8 7 36,-1 0 1,-8-3-37,7 3-101,0 0 1,-1-1 100,2 0 46,-2-2 39,-1 1-1,-1 1 0,0-1-84,12 6-11,0 0 1,-1 0 0,1-1-1,-1 0 11,3 1-19,0 0 0,-1 1 0,0-1-1,1 1 1,-1 0 0,0-1 0,-3 1 19,1 0-343,4 1 75,1 0 0,-1 0 1,0 0-1,1 0 0,0-1 1,0 1-1,0 0 0,-1 0 0,0 0 1,1 0-1,-1 0 0,1 0 1,0 0-1,-1-1 0,1 1 0,0-1 268,0 1-289,-1 0 0,1-1 0,0 0 0,0 0 0,0 1-1,-1 0 1,1 0 0,0-1 0,0 0 0,0 0 0,1 1 0,-1-1-1,0 1 1,0-1 0,0 0 0,1 1 289,3-16-4635,3-2 49</inkml:trace>
  <inkml:trace contextRef="#ctx0" brushRef="#br0" timeOffset="19">5786 4592 7680,'0'0'224,"0"1"-1,0 0 1,0-1 0,0 0 0,-1 0 0,1 1-1,0-1 1,0 1 0,0-1 0,0 1 0,0-1-1,0 0 1,0 1 0,0 0 0,0-1 0,1 0-1,-1 1 1,0 0 0,0-1 0,0 0 0,0 1-1,0-1 1,0 0 0,0 1 0,1-1 0,-1 1-1,1-1 1,-1 1 0,1-1 0,-1 0 0,0 0-1,0 0 1,1 0 0,-1 1 0,0-1 0,1 0-1,0 1-223,16 8 3303,-10-6-2777,1-2-1,-1 1 0,1-1 1,0 1-1,-1-2 0,2 0-525,-6 1 134,20 0 88,1 0 0,13-3-222,-10-1-2820,-1-3-3684,-10 1 1763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8-30T22:52:13.202"/>
    </inkml:context>
    <inkml:brush xml:id="br0">
      <inkml:brushProperty name="width" value="0.1" units="cm"/>
      <inkml:brushProperty name="height" value="0.1" units="cm"/>
      <inkml:brushProperty name="color" value="#C00000"/>
    </inkml:brush>
  </inkml:definitions>
  <inkml:trace contextRef="#ctx0" brushRef="#br0">27 1 9600,'-4'5'1189,"-5"13"2054,7-12-2692,-1 0 0,1 2 1,0-2-1,1 2 0,0-1 0,0 0 1,0 0-1,1 7-551,2-1 537,0-1 0,1 2 0,0-2 1,3 4-538,6 31 1366,-1 7-279,19 76 1148,-27-117-1998,12 41 1644,6 42-1881,-3 8 954,20 56-954,-20-79 176,-1 16 53,1-15 33,14 72 79,0 42-64,-23-119-165,-2 32-112,-5-74 120,1-2-1,2 1 1,1 0-1,2-1 1,4 10-120,17 61-523,-14-47-2245,2 0-5248,-10-37 1969</inkml:trace>
  <inkml:trace contextRef="#ctx0" brushRef="#br0" timeOffset="1">253 322 6784,'0'3'835,"0"-1"1,1 0-1,-1 1 1,1-2-1,-1 2 0,1 1-835,3 12 2124,-2 5-775,-1 1 0,-1 1 1,-2 8-1350,-9 68 2153,5-49-1677,-26 202 1905,15-123-981,-23 117 419,21-134-1054,1-5-341,11-65-24,2 2 0,2-1 0,2 24-400,2-48 222,1 0-1,0 1 1,1-1 0,4 12-222,25 74 690,-32-104-689,24 60 148,-17-46-100,5 13 125,1-1-1,11 16-173,-15-29-224,1 0 0,-1-1 0,2 0 0,1-1-1,5 7 225,-11-15-902,-1 0 0,1 0-1,0-1 1,-1 1-1,2-1 903,19 9-8106,-13-7 2592</inkml:trace>
  <inkml:trace contextRef="#ctx0" brushRef="#br0" timeOffset="2">1015 542 6528,'1'0'289,"-1"0"1,0 0-1,0 0 1,0 0-1,0 0 1,0 0-1,1 0 1,-1 0-1,0 0 1,0 0-1,0 0 1,0 1-1,0-1 1,1 0-1,-1 0 0,0 0 1,0 0-1,1 0 1,-1 1-1,0-1 1,0 0-1,0 0 1,0 0-1,0 0 1,0 0-1,0 0 1,1 0-1,-1 0 1,0 0-290,-1 6 2910,-7 6-3128,6-10 1093,-40 65 2885,-11 31-3760,4-11 1136,17-27 1,-3 13-1137,6-11 719,-2-2-719,21-42 89,-41 75 514,37-65-336,2 0 1,-3 13-268,-13 43 826,-4 36-826,26-91 175,2 0-1,-1 25-174,4 58 870,1-76-681,1-6 51,1 0 0,2-1 0,2 7-240,5 15 501,7 19-501,-15-60-206,1 0-1,0 0 0,1 0 1,0 0-1,0-1 0,1 0 1,0 0-1,5 5 207,-11-14-205,0 1-1,0-1 1,0 0 0,0 0-1,0 0 1,0 0 0,0 0-1,1 0 1,-1 1-1,1-1 1,-1 0 0,0 0-1,0 0 1,0 1 0,1-1-1,-1 0 1,1 0-1,-1 0 1,0 0 0,0 0-1,1 0 1,-1 0 0,0 0-1,0 0 1,1 0-1,-1 0 1,0 0 0,0 0-1,1 0 1,-1 0 0,1 0-1,-1 0 1,0-1-1,0 1 1,0 0 0,1 0-1,-1-1 1,0 1 0,1 0-1,-1 0 1,0 0-1,0 0 1,0 0 0,0 0-1,0-1 206,2 0-1270,-2-1 0,1 1 0,1-1 0,-2 1 0,1-1 0,-1 1 0,1-1 0,-1 0 1270,3-11-5541</inkml:trace>
  <inkml:trace contextRef="#ctx0" brushRef="#br0" timeOffset="3">713 461 6528,'1'1'669,"0"0"0,1 0 1,-1 0-1,0-1 0,-1 1 1,2 0-1,-1 0 0,0 0 0,-1 1-669,5 3 1267,1-1-576,-3-3-483,-2 0 1,2 1 0,-1-1-1,0 1 1,0 0 0,0 0-1,-2-1 1,2 1 0,0 1-1,-1-2 1,1 2 0,0 0-209,2 9 640,0-1-1,0 0 1,0 0 0,0 9-640,7 52 1262,-5-25-689,7 29 150,9 60 2442,-5 8-3165,-13-108 334,1-2-1,2 1 1,8 22-334,0-5 946,25 48-946,-27-74 96,1-1 0,1-1-1,1 0 1,8 6-96,-5-4 50,-1 1 0,0 0 0,-1 3-50,-1 7 136,-1 1 0,8 34-136,-19-59-5,11 52 310,-11-48-253,-2-7 10,-1 1 0,0 0 1,-1 0-1,-1 10-62,0 4-57,1-24 58,0-1 0,0 0 0,0 0 0,0 0 0,0 0 0,0 0 0,0 0 0,0 0 0,0 0 0,0 0 0,0 0 0,0 0 0,0 0 0,0 0 0,0 0 0,0 1 0,0-1 0,0 0 0,0 0 0,0 0 0,0 0 0,0 0 0,0 0 0,0 0 0,0 0 0,1 0 0,-1 1 1,0-1-1,0 0 0,0 0 0,0 0 0,0 0 0,0 0 0,0 0 0,1 0 0,-1 0 0,0 0 0,0 0 0,0 0 0,0 0 0,0 0 0,0 0 0,1 0 0,-1 0 0,0 0-1,4-3 38,5-5-10,-1 0-33,-1-1 1,2 2-1,-1-1 0,4-1 5,38-27-10,-12 10 7,-21 14 25,-8 6 13,0 0-1,7-7-34,-2-2-29,0-1 0,11-16 29,-13 18 58,6-11-12,-2 0 0,1-1 0,-1-4-46,-12 21 10,0 0-1,-1 0 1,0 0-1,-1 0 0,0-1 1,-1 1-1,1 0 0,-1-1 1,-1 0-1,0 1-9,-1-24 64,-2 1 1,-3-10-65,3 25 23,0 0-25,-1 1 0,0 0 0,-1-1 1,-6-9 1,-30-62 271,13 32-247,-11-31 40,4 15-4,12 28-40,8 14 41,1 1 12,-1 0 1,3-3-74,-12-46 37,2 4 43,-9-28-96,26 87-75,2 0 1,0-1-1,1 1 0,0-6 91,2 16-78,-1-5-1510,1 1 0,0 0 0,1-8 1588,-1 15-782,1-2-1,-1 1 0,1 0 0,1 0 1,-1 1-1,0-2 0,0 2 0,0-1 0,1 0 1,0 0-1,0 1 0,0 0 0,1-2 783,17-15-4714</inkml:trace>
  <inkml:trace contextRef="#ctx0" brushRef="#br0" timeOffset="4">1415 86 5888,'0'1'493,"0"0"0,0 1 0,0-1 0,0 0 0,0 1 0,0-1 0,1 0 0,-1 1 0,1-1 0,-1 1 0,0-1 0,0 0-1,1 1 1,0-1 0,0 0-493,0 1 343,0 0 0,0 0 0,-1 0 0,1 0-1,0-1 1,-1 2 0,1-2 0,-1 1 0,1 2-343,-3 98 5909,1 0-3867,3-1-826,0-71-832,2 0 0,2 11-384,56 225 1758,-49-213-1676,9 43 233,62 238 1114,-51-220-368,12 21-1061,-23-73 192,10 54-192,-30-105-286,0-3 0,-1 2 0,-1 4 286,0-10-1368,0 1 1,0-2 0,0 1-1,-1-1 1,-1 6 1367,2-9-205,0 0 0,0 0 1,0 0-1,0 0 1,0 1-1,0-1 1,0 0-1,0 0 0,0 1 1,0-1-1,0 0 1,0 0-1,0 0 1,-1 0-1,1 0 0,0 0 1,0 0-1,0 0 1,-1 0-1,1 0 0,0 0 1,0 0-1,0 1 1,0-1-1,0 0 205,-4-3-6202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8-30T22:52:13.207"/>
    </inkml:context>
    <inkml:brush xml:id="br0">
      <inkml:brushProperty name="width" value="0.1" units="cm"/>
      <inkml:brushProperty name="height" value="0.1" units="cm"/>
      <inkml:brushProperty name="color" value="#C00000"/>
    </inkml:brush>
  </inkml:definitions>
  <inkml:trace contextRef="#ctx0" brushRef="#br0">4547 468 8064,'-3'13'8254,"-5"9"-6468,4-13-1828,0-1 1,0 5 41,-7 30 389,0 2 0,4 0 1,1 1-390,0 39 1578,6 61-1578,7-67 731,-1-6-496,0 219 1434,-6-121-693,-1-157-853,0 1 1,-1-1 0,0 0-1,-2-1 1,0 2-1,-2 1-123,4-11 70,1-1 0,-1-1 0,0 1 0,-1 1 0,0-2-1,0 0 1,1 1 0,-2 0 0,1-1 0,-3 2-70,-1 2 37,3-6-3454,4-1 3329,0 0 0,0 0 0,0 0 0,0 0 0,0 0 0,0 0 0,0 0 0,0 0 0,0 0 0,0 0 0,0 0 0,0 0 0,0 0 0,0 0 0,0 0 0,0 0 0,0 0 0,1 0 0,-1 0 0,0 0 0,0 0 0,0 0 0,0 0 0,0 0 0,0 0-1,-1 0 1,1 0 0,0-1 0,0 1 0,0 0 0,0 0 0,0 0 0,0 0 0,0 0 0,0 0 0,0 0 0,0-1 0,0 1 0,0 0 0,0 0 0,0 0 0,0 0 0,0 0 0,0 0 0,0 0 0,0 0 0,0 0 0,0 0 0,0 0 0,0 0 0,0 0 0,-1 0 0,1-1 0,0 1 0,0 0 0,0 0 0,0 0 0,0 0 0,0 0 0,0 0 0,0 0 0,0 0 0,0 1 0,0-1 88,3-5-5189</inkml:trace>
  <inkml:trace contextRef="#ctx0" brushRef="#br0" timeOffset="1">4673 1727 6400,'1'-7'13461,"-3"-11"-9838,1 0-3118,-1-29 407,2 31-414,0-19 485,2-5-983,-1 28 82,1 0 1,0 0-1,0 1 0,2-1 1,1-3-83,-2 6 86,0 1-1,0 0 1,2 0 0,-1 1-1,1-1 1,-1 1 0,2 0 0,-1 0-1,2 1 1,-2-1 0,2 1-1,0 0 1,-1 1 0,9-5-86,19-11 70,26-17 345,-6-2 6,-47 34-368,0 0-1,0-1 0,4-6-52,5-4 19,18-18 13,-24 23 32,-4 4-117,1 1 0,4-2 53,-7 5 58,-1 1 1,0-1 0,2 0-1,-3 0 1,1 0 0,0 0-1,-1 0 1,1 0 0,-1-1-1,1 0 1,-1 1 0,-1-1-1,1 0 1,-1 0 0,0 0-1,-1 0 1,1 0 0,0 0-1,-1-1-58,0 5 10,0-5 67,0-1 1,0 0-1,-1 0 1,0 1-1,1-1 1,-2 1-1,0-1 1,-1-3-78,2 6-350,-6-16 1084,6 9-2540,1 11 1183,0-2 1,0 2-1,1-2 1,-1 2-1,0-1 0,0 0 1,0 1-1,0-1 1,1 0-1,0-1 623,7-7-5979</inkml:trace>
  <inkml:trace contextRef="#ctx0" brushRef="#br0" timeOffset="2">5390 333 8960,'-6'7'7635,"1"4"-4723,-1 9-1529,-10 55 724,1 7-934,13-72-1020,-18 151 1353,4 130 392,16-197-1589,-7 129 619,3-159-571,0-8 422,-5 23-779,4-52 140,-1 0 0,-5 13-140,6-27 114,0 1 0,-2-2-1,1 1 1,-1 0-1,-6 8-113,-7 7 171,6-6-384,-1-1-1,-2-1 1,-17 18 213,23-30-1915,10-8 1530,0 0 0,1 0 0,0 1-1,-1-1 1,0 0 0,1 0 0,-1 0-1,1 1 1,-1-1 0,1 0 0,-1 0-1,1 0 1,-1 0 0,1-1 0,-1 1-1,0 0 1,0 0 0,1-1 0,-1 1-1,0 0 1,1 0 385,-4-4-6362</inkml:trace>
  <inkml:trace contextRef="#ctx0" brushRef="#br0" timeOffset="3">1451 1253 6272,'0'0'2058,"1"0"-1151,4 2 794,2-2 0,-2 1 0,4 0-1701,-3-1 642,1 1 0,0-1 0,0 2-642,7 1 739,-1 2 1,0 0-1,2 2-739,21 9 1190,28 5-104,-20-8 143,14 10-1229,-42-16 300,0 0 0,-1 2 0,0 0 0,-1 1 1,1 0-1,-1 1 0,9 10-300,48 53 1012,22 23 211,-73-80-1060,-3 1 0,1 1 0,-2 1 0,0 0 1,1 4-164,-7-5 116,0 1 0,6 15-116,12 45 120,-24-70-89,20 69 625,-15-47-325,-6-22-171,0 0 0,1 0 0,0 1-160,3 4 180,-1-2 0,3 1 0,-1 0 0,7 7-180,-12-17-97,1 0 1,-1 1 0,0-2-1,1 0 1,1 1 0,-2-1-1,1 0 1,1 0 0,0-1-1,-1 1 1,1-1 0,0 0-1,0 1 1,-1-2 0,6 1 96,-7-1-509,0-1 0,0 1 0,0-1 0,0-1 1,0 1-1,0-1 0,0 1 509,0 0-736,-1-1 0,0 0 0,0 1 0,0-1 0,0 0 0,0 0 0,0-1 0,0 1-1,-1 0 1,2 0 736,6-8-5567</inkml:trace>
  <inkml:trace contextRef="#ctx0" brushRef="#br0" timeOffset="4">1192 1340 6144,'0'-1'206,"0"1"1,1 0 0,-1 0-1,0 0 1,1 0-1,-1-1 1,0 1 0,0 0-1,0-1 1,1 1 0,-1 0-1,0 0 1,0 0-1,0 0 1,1 0 0,-1 0-1,0 0 1,0 0-1,1 0 1,-1 0 0,1 0-1,-1 0 1,0 0-1,0 0 1,1 0 0,-1 0-207,12 0 2076,-9 0-1658,9 0 318,1 2 0,0-1 0,0 1 0,-1 1 0,0 0-1,4 2-735,8 3 1014,-3 2 0,19 9-1014,-22-8 418,1 0 1,-2 2 0,17 14-419,45 46 1130,-5-4-39,-61-57-932,67 60 1202,-63-55-1025,-1 1 0,-1 0 0,7 10-336,6 17 815,6 15-815,2 4 571,-26-47-337,14 23 215,-1 1-1,1 9-448,-13-26 168,2 0 0,0-1 0,2 1 0,0-1 0,2-2 0,8 9-168,18 17 180,-32-38-505,-1 0 0,0-1 0,11 7 325,-21-15-224,2 2 0,-1-2 0,1 1-1,-1 0 1,0-1 0,1 0 0,-1 1-1,0-1 1,1 1 0,0-1 0,-1 0 224,0 0-193,0 0 0,0 0 0,-1 0 0,1 0 0,0-1 0,-1 1 0,0 0 0,1-1 0,0 1 0,-1 0 0,0 0 0,1 0 0,0-1 0,-1 1 0,0-1 0,0 1 0,1-1 0,0 1 0,0-1 0,-1 1 0,0 0 0,0-1 0,1 0 0,-1 1 0,1-1 0,-1 0 0,0 1 0,0-1 0,0 0 193,6-19-6021</inkml:trace>
  <inkml:trace contextRef="#ctx0" brushRef="#br0" timeOffset="5">868 1623 7296,'-7'7'2368,"7"-7"-2258,-1 0 0,1 1 1,0-1-1,0 1 0,0-1 1,0 0-1,-1 0 0,1 1 1,0-1-1,0 0 0,0 0 1,0 1-1,0 0 0,-1-1 0,1 0 1,0 0-1,0 1 0,0 0 1,0-1-1,1 0 0,-1 0 1,0 1-1,0-1 0,0 1 1,0-1-1,1 0 0,-1 0 1,0 0-1,0 1 0,0-1 1,0 1-1,1-1-110,7 10 2659,-6-8-2278,34 35 3316,-25-27-3015,-5-5-444,102 93 3116,-85-79-2854,1-2 1,1 0-1,22 11-500,-19-14 167,1-2 0,0 0 0,14 2-167,239 78 1344,-201-62-861,-1 3-1,29 21-482,-74-37 163,0-3 0,0-1-1,1-1 1,1-2 0,0-2-1,15 3-162,-13-6 57,31 5-988,-67-9-150,-1 0 0,2-1 0,-1 0 0,0 0 0,2 0 1081,-3 0-1520,0-1 1,0 1-1,1-1 0,-1 1 1,-1 0-1,1-1 0,0 0 0,-1 0 1,3 0 1519,6-8-5952</inkml:trace>
  <inkml:trace contextRef="#ctx0" brushRef="#br0" timeOffset="6">645 2306 7168,'1'1'345,"1"-1"1,-1 2 0,0-2-1,0 1 1,1 1 0,-1-2-1,1 0 1,-1 1-1,1-1 1,0 1 0,-1-1-1,2 1-345,-1-1 119,15 3 2137,0 0 0,13 0-2256,3 0 789,-1 1 33,101 17 2110,-106-16-2432,-1 2 0,0 1 0,21 10-500,-34-12 211,0 2 0,-1-2 0,1 3-1,-2-1 1,0 1 0,0 1 0,7 7-211,14 18 1487,18 27-1487,-32-39 285,32 44 1256,17 32-1541,-56-82 217,1-1 0,1 0-1,-1-1 1,2-1 0,1 0 0,12 9-217,-16-14 65,0-3 0,0 1 0,1-1-1,-1 0 1,1-1 0,0-1 0,1 0 0,2 1-65,8-1 67,1 0 0,-1 1 0,23-3-67,-39-1-93,13 0-404,2-1 0,-2 0 1,0-2-1,10-1 497,-29 2-681,1 1 0,0-1 1,0 1-1,0-1 0,-1 0 0,0 1 0,1-1 0,0 0 0,0-1 1,-2 2-1,3-2 0,-2 2 0,0-2 0,0 0 0,2 0 681,0-5-5594</inkml:trace>
  <inkml:trace contextRef="#ctx0" brushRef="#br0" timeOffset="7">278 2881 7808,'15'5'4434,"0"0"-3156,-3-2 130,-1 1 0,8-1-1408,9 3 991,58 18 657,104 31 1261,-107-33-1946,42 12 115,3 0-129,-95-26-624,0-1 1,14 0-326,-11-5 400,0-2 0,2 0-400,68-5 1119,39-8-1119,77-11 342,-97 15-1526,-122 9 844,4-1-1184,-1 0-1,-1 0 1,1 0 0,3-1 1524,23-7-6149</inkml:trace>
  <inkml:trace contextRef="#ctx0" brushRef="#br0" timeOffset="8">0 3673 7552,'23'6'4276,"3"0"-2419,25 13 1839,-21-8-2384,0 0 0,18 1-1312,21 1 1557,30 2-1557,91-2 619,-110-13 479,26-5-1098,29-10 1611,-1-6 0,100-28-1611,-45-4 592,-167 44-443,0-1 0,-1-1 0,0-2 1,2-1-150,99-67 565,61-48-986,-169 118-1516,-1-1-1,4-4 1938,1-2-3885,3-1-2301</inkml:trace>
  <inkml:trace contextRef="#ctx0" brushRef="#br0" timeOffset="9">2335 3871 8576,'-2'3'1958,"1"-2"-1093,0 0 1,1 0 0,0 0 0,-1 0-1,0 0 1,0-1 0,0 2-1,0-1-865,0 0 261,0-1-1,-1 1 0,2-1 0,-1 0 0,0 0 1,0 1-1,0-1 0,-1 0 0,2 0 0,-1 0 1,0 0-1,0 0 0,0 0-260,-11 0 506,0 1-1,-1 0 1,2 2-1,-1-1 1,-10 4-506,-10 5 253,-21 10-253,39-15-34,0 1 0,1 1 0,-2 0 0,-9 10 34,9-6 4,2 2 0,0-1 0,1 0 0,-3 4-4,1 4 150,1 0 0,0 1-1,0 4-149,-27 67-225,35-81-464,2-1-1,-2 7 690,4-14-675,0-1 0,1 1 0,-1 0 1,1-1-1,0 1 0,0 0 0,1 0 0,-1-1 0,0 1 1,1 1 674,6 9-4784</inkml:trace>
  <inkml:trace contextRef="#ctx0" brushRef="#br0" timeOffset="10">2444 4004 8704,'0'0'620,"-2"0"0,1 0 0,0-1 0,0 1 0,-1 0 0,1-1 0,-1 1 0,2 0 0,-2 0 0,0 1 1,1-1-1,0 0 0,-2 1-620,-20 3 2675,23-4-2622,-4 2 63,-5 1 88,0-1 1,-1 1-1,1 0 0,0 1 0,1 0 0,-1 1 0,1 0 0,-7 5-204,2 2 156,0 2 1,2-1-1,-8 10-156,-42 62 262,50-71-254,-5 9 14,0-1 1,-8 19-23,-15 42 720,-17 52-720,-19 94 992,29-92 187,-13 4-246,43-110-599,-2 1 0,0-1 1,-7 6-335,-62 89 885,55-79-629,8-11 170,-10 12-426,14-24 104,1-2 0,-3 0 0,-18 13-104,5-7-596,-1-2 0,-11 5 596,45-30-422,0 1 0,-1 0-1,0-2 1,0 2-1,1-1 1,-1 0-1,-2 0 423,5-1-191,-1 0-1,0 0 1,0 0-1,1 0 1,-1 0-1,0 0 1,1 0-1,-1 0 1,0 0-1,1 0 1,0 0-1,-1 0 1,0 0 0,1 0-1,-1-1 1,0 1-1,1-1 1,-1 1-1,0-1 1,1 1-1,0 0 1,0-1-1,-1 0 1,0 1-1,1 0 1,0 0-1,-1-1 1,1 0-1,-1 1 1,1-1 0,-1 0-1,1 1 1,0-1-1,0 1 1,0-1-1,0 1 192,-3-22-5882</inkml:trace>
  <inkml:trace contextRef="#ctx0" brushRef="#br0" timeOffset="11">2096 4684 6400,'0'0'120,"0"-1"1,-1 1-1,1 0 0,0 0 1,0 0-1,0 0 1,0-1-1,0 1 1,0 0-1,0 0 0,0 0 1,0-1-1,0 1 1,0 0-1,0 0 1,0 0-1,0-1 0,0 1 1,0-1-1,0 1 1,0 0-1,0 0 1,0 0-1,0-1 0,0 1 1,0 0-1,0-1-120,6-2 2012,1-1-1302,6-8-219,89-80 2394,-81 74-2458,1-1-1,8-3-426,9-3 983,22-8-983,22-14 1420,-69 38-913,0-1 1,1 0-1,-3-2 0,6-4-507,-12 9 217,-1 0-1,1 0 0,-1 0 1,0-2-1,0 2 1,-1-1-1,3-9-216,-1 2-21,-1-2-1,-1 0 1,2-12 21,-4 22-283,3-17-3178,-4 22 2942,-1 0 1,0 1-1,0-1 1,2 0-1,-2 2 1,1-2-1,1 0 0,-2 1 1,1 0-1,0-1 1,1 1-1,-1 0 1,0 0 518,8-3-4096</inkml:trace>
  <inkml:trace contextRef="#ctx0" brushRef="#br0" timeOffset="12">3019 4077 7680,'-9'-18'4869,"9"17"-3381,0 1 11,0 0-1,0 0-202,-1 0-1088,0 0 0,0 0 0,0 1 1,0-1-1,1 1 0,-2-1 0,2 0 0,-1 0 0,0 0 0,0 1 0,0 0 0,1-1 0,-1 1 1,0 0-1,1-1 0,-1 1 0,0-1 0,1 1 0,0 0-208,-12 17 446,-14 47-83,10-23-289,-8 38-74,16-45-36,2 1 0,2-1 0,1 18 36,-1-8 28,0 38 597,2-40 4,-1 0 0,-6 28-629,6-59 92,0 7 221,-1 0 0,-1 0 1,-1-1-1,-1 1 1,-6 12-314,-3-4 421,-2-1 0,-14 17-421,-19 27 364,22-31-243,28-37-118,-18 25 57,-2-1 0,-19 19-60,35-40-22,-18 17-807,-1-1 0,-16 10 829,38-30-225,0 1-241,-1 0 1,1 0-1,-1-1 0,1 1 0,-1-1 1,0 0 465,3-1-188,-1 0 0,0 0 1,1 1-1,0-1 0,-1 0 1,1 0-1,0 0 1,-1 0-1,1 0 0,-1 0 1,1 0-1,0 0 0,-1-1 1,0 1-1,1 0 0,0 0 1,-1 0-1,1 0 1,-1 0-1,1 0 0,0-1 1,0 1-1,0 0 0,0 0 1,-1 0-1,1-1 0,-1 1 1,1 0-1,0 0 0,0-1 1,0 1-1,-1-1 1,1 1-1,0 0 0,-1-1 1,1 1-1,0-1 0,0 0 1,0 1-1,0 0 0,0 0 1,0 0-1,0-1 0,0 0 1,0 1-1,0 0 1,0-1-1,0 0 188,0-17-6843,4-4 2065</inkml:trace>
  <inkml:trace contextRef="#ctx0" brushRef="#br0" timeOffset="13">2906 6003 6656,'-1'0'65,"1"0"1,0 0-1,0 0 1,0 0 0,0 0-1,0 0 1,0 0-1,0 0 1,0 0-1,0 0 1,0 0-1,0 0 1,0 0 0,0 0-1,0 0 1,0 0-1,0 0 1,0 0-1,-1 0 1,1 0-1,0 0 1,0 0 0,0 0-1,0 0 1,0 0-1,0 0 1,0 0-1,0 0 1,0 0-1,0 0 1,0-1 0,0 1-1,0 0 1,0 0-1,0 0 1,0 0-1,0 0 1,0 0-1,0-1 1,0 1 0,0 0-1,0 0-65,2-5 1535,5-12-408,-2 7-78,16-57 1324,-8 27-1096,1 1 0,7-12-1277,15-36 902,15-51-108,-40 113-595,23-66 893,-15 27 225,-3-5-1317,-4 20 381,3-23 204,4-61 1800,-4-54-2385,-9 95 559,6-9 65,14-51-624,-19 124 150,1 0 1,1 0 0,2 1-1,3-4-150,12-34 704,10-40-704,-31 84 170,-3 13-92,0 0-1,3-5-77,-4 0-91,-1 13-359,0-2 0,0 2 0,0-2 0,0 1 0,1 0 0,-1 0 0,1 0 0,-1 0-1,0 0 1,0 0 0,1 0 0,0 0 0,-1 0 0,1 0 0,-1 0 450,7-5-6410</inkml:trace>
  <inkml:trace contextRef="#ctx0" brushRef="#br0" timeOffset="14">3725 4204 7040,'0'0'145,"0"0"-1,0 0 1,-1 1 0,1-1 0,0 0-1,0 0 1,0 0 0,0 0 0,-1 1-1,1-1 1,0 0 0,0 1 0,0-1-1,0 1 1,0-1 0,0 0 0,0 0-1,0 0 1,0 1 0,-1-1 0,1 0-1,0 0 1,0 1 0,0-1 0,0 0-145,2 10 2973,9 10-49,-10-18-2963,7 11 1018,1-3 1,-1 2-1,3-1 0,7 8-979,14 14 1197,22 34 174,-43-53-1075,0 0 0,0-1 0,2-1 0,8 8-296,-1-5 251,-1-2-1,2 1 1,15 6-251,-9-7 485,1-2 1,22 7-486,-2-3 645,14 1-645,15-2 646,49 0-646,-36-5 138,-5 1 94,1-2-341,7 6 109,-80-11-50,37 6-1780,-36-7-913,1-1 0,4 0 2743,1-3-3653,-4-4-1493</inkml:trace>
  <inkml:trace contextRef="#ctx0" brushRef="#br0" timeOffset="15">4228 4109 8192,'-6'-1'1271,"-5"0"2268,10 1-3284,0 0 0,1 1 0,-2-1 0,2 1 0,0-1 0,-1 1 0,0 0 0,1-1 0,-1 0 0,0 1-1,1 0 1,0 0 0,0 0 0,-1-1 0,1 2-255,-4 5 315,2 1-1,0-1 1,0 2 0,0-1-1,1-1 1,0 1 0,0 3-315,0 6 374,0 0 0,1 1 0,2-1 1,-1 1-1,2-1 0,1 5-374,8 32 1147,4-1-1147,-4-14 1322,15 29-1322,-16-46 395,1 0 0,1-1-1,7 7-394,2 3 928,20 17-928,-27-30 224,195 200 2096,-183-195-1983,5 5-7,31 38 70,-33-34-155,5 10-245,-8-8-891,7 2 891,-31-32-582,1 0-1,0-1 1,1 1-1,2 1 583,-4-4-705,0 1-1,-1 0 0,2-1 0,-1 0 0,0 0 1,0 0-1,1 0 0,-1-1 0,0 1 0,0-1 1,1 0-1,2 0 706,-1 0-1700,1 0 1,-2-1-1,7-1 1700,14-7-4986</inkml:trace>
  <inkml:trace contextRef="#ctx0" brushRef="#br0" timeOffset="16">5275 3769 8704,'-1'0'389,"0"0"-1,-1 0 1,2 1 0,-1-1 0,0 0 0,-1 1 0,2-1-1,-1 0 1,0 1 0,0-1 0,0 1 0,0-1 0,0 1-1,0 0 1,1-1 0,-2 2 0,2-2-389,-14 18 1846,8-10-1460,-37 48 675,40-50-994,-17 16 337,1 2-1,2 1 0,0-1 0,-3 12-403,-1 11 651,-8 27-651,15-35 283,-7 36-283,13-30 218,-3 30-218,4 16 920,4 0 0,6 48-920,28 164 3084,-20-213-2354,5 32 240,-11-62-266,-3 6-704,-2-21 344,-2-1-1,-5 22-343,5-50 23,-1-1 0,-1 0 0,-1 0-1,0 0 1,0 0 0,-1-1 0,-2 0-1,-5 12-22,8-20-384,1 0-1,-1 0 0,0 0 0,0 0 0,-1 0 0,-2 1 385,7-6-153,0 0-158,0 0-1,0-1 1,0 1-1,-1 0 1,1 0-1,0 0 0,-1 0 1,1-1 311,-1 0-486,-1 0 0,2 0 0,-1 0 0,0 0 0,0 0-1,0 0 1,-1 0 486</inkml:trace>
  <inkml:trace contextRef="#ctx0" brushRef="#br0" timeOffset="17">5329 3860 7424,'-2'14'7746,"3"8"-4955,0-12-2086,4 73 2922,2-20-2047,-4-47-1278,0 11 261,2 0 0,1-1-1,1 1 1,4 8-563,12 26 1264,25 47-1264,-23-58 597,27 33-597,42 80-160,-85-148-772,-1-2 0,1 1 0,1-1 0,3 4 932,-12-16-397,0 0 0,0 0-1,1 1 1,-2-2 0,1 2-1,0-2 1,1 1 0,-1 0-1,0 0 1,0 0 0,0-1-1,1 1 1,-1-1 0,0 1-1,1-1 1,0 0 397,11 1-5498</inkml:trace>
  <inkml:trace contextRef="#ctx0" brushRef="#br0" timeOffset="18">5593 3667 8704,'0'1'162,"-1"-1"0,1 0-1,0 0 1,0 1 0,0-1 0,0 0 0,0 1 0,0-1 0,0 0 0,0 0-1,0 1 1,0 0 0,0-1 0,0 0 0,0 1 0,0-1 0,0 1 0,0-1 0,0 0-1,0 0 1,0 0 0,0 1 0,0-1 0,0 1 0,1-1 0,-1 0 0,0 0 0,1 1-1,-1-1 1,0 1 0,1-1-162,-1 6 1717,0 0-703,15 68 3222,2-1 0,6 6-4236,-19-62 424,7 18 424,1 0 0,1-1-1,5 6-847,10 15 1680,19 24-1680,-11-20 918,3 10-918,7 24-65,30 59 763,-48-103-4371,2 0-3719,-15-26 998</inkml:trace>
  <inkml:trace contextRef="#ctx0" brushRef="#br0" timeOffset="19">5873 3166 8832,'0'0'231,"1"0"-1,-1-1 1,1 1 0,-1 0 0,1 0 0,0-1 0,-1 1-1,0 0 1,1 0 0,-1-1 0,1 1 0,-1 0-1,1 0 1,0 0 0,-1-1 0,1 1 0,0 0 0,0 0-1,-1 0 1,0 0 0,1 0 0,0 1-231,0-1 195,0 0 0,1 1-1,0-1 1,-1 0 0,0 1 0,1-1 0,-1 0 0,1 1 0,-1 0-195,5 3 418,-1 0 0,1 0 0,-1 0 1,0 0-1,-1 0 0,1 1 0,1 2-418,51 57 5337,8 4-5337,34 35 1533,74 80 861,-80-85-1253,-3 6-5,-16-16-346,5 6-204,-55-67-479,1 0 0,24 17-107,-13-14-158,2 0 1,1-4 0,0-1-1,5 1 158,-39-24-478,1 1-1,-1-1 1,1 0-1,-1-1 1,1 2-1,-1-2 1,1 0-1,0 0 1,6 0 478,-9-1-769,1 0 0,0-1 0,-1 0 0,1 1 1,0 0-1,-1-2 0,1 1 0,0-1 0,-1 2 0,1-2 0,-1 0 0,0 0 1,0 0-1,1 0 0,1-3 769,11-11-5493</inkml:trace>
  <inkml:trace contextRef="#ctx0" brushRef="#br0" timeOffset="20">5644 2067 8832,'2'-5'6365,"5"-4"-3725,0 1-1560,39-57 1077,-29 41-1760,9-11 606,31-33-1003,46-36 1781,-60 67-473,13-6-1308,-14 10 372,23-16 412,29-15-784,-49 38 543,26-10-543,-18 10 215,109-64 291,-124 68-417,75-48 158,-112 69-244,131-90 292,-101 68-254,-1-2 0,-2-1 0,5-7-41,-23 21-24,-1 0-1,0 0 0,0-1 0,-1-1 25,16-32-6828,-24 46 6265,4-6-1847,-4 6 2268,0 0 0,0 0 0,0 0 0,0 0 0,0 0 0,0-1 0,0 1 0,0 0 0,1 0 0,-1 0 0,0 0 1,0 0-1,0 0 0,1 0 0,-1 0 0,0 0 0,0 0 0,0 0 0,0 0 0,0 0 0,0 0 0,0 0 0,1 0 0,-1 0 0,0 0 0,0 0 0,1 0 1,-1 0-1,0 0 0,0 0 0,0 0 0,0 0 0,0 0 0,0 0 0,0 0 0,1 0 0,-1 0 0,0 0 0,0 0 0,1 1 142,3 5-4842</inkml:trace>
  <inkml:trace contextRef="#ctx0" brushRef="#br0" timeOffset="21">5857 2437 8192,'8'0'3694,"0"-2"-2909,4-2 672,-3 1-179,0 0 1,-1 0 0,5-3-1279,15-6 1907,-11 6-1412,9-5 1085,7-3-1580,77-43 2341,85-61-277,-154 93-1834,131-93 308,54-52-245,-170 127-66,20-16 85,23-25-312,-83 68-351,0-1 0,-1 0-1,-1-2 1,10-16 351,-10 11-4340,-1 0 0,2-8 4340,1-8-5866</inkml:trace>
  <inkml:trace contextRef="#ctx0" brushRef="#br0" timeOffset="22">5730 2607 9728,'-22'0'4336,"22"0"-3835,3 2-245,2 2-102,1-1 1,-1 1-1,2-2 0,-2 1 1,0-1-1,2 0 1,-1 0-1,3 0-154,6 2 205,31 9 1036,1-2 0,15-1-1241,97 9 1838,-39-12 1228,90-8-3066,-134-4 532,0-3-1,2-3 1,-1-4-532,-55 10 199,0-1 0,-1 0-1,0-1 1,0-2 0,-1 1 0,-1-3 0,12-6-199,226-155 1082,-233 154-912,0-1 0,-1-1 0,-2 0 0,1-2-1,-3-1 1,2-2-170,12-15 141,1 1 1,33-28-142,-38 40 50,0 0 1,-2-3 0,-1 0-1,1-6-50,4-10 118,-8 13 143,22-28-261,19-10 249,-19 22-2,7-11-247,14-34-37,7-10 74,-47 72-54,125-158 84,-92 122-128,50-43 61,8 12 68,-33 31-40,-4 1-10,-55 48-14,0 2 1,12-5-5,10-4-12,48-28-61,-4-6 32,44-26 98,16 2-12,-88 52 38,29-8-83,-84 37 4,144-59 18,43-23-71,-69 31 152,-58 26-138,1 3 0,1 3 1,2 4-1,16-1 35,52-4 45,1 5 1,22 6-46,-15 11 133,-76 2 0,-69-2-646,-4-1 211,-3 1-429,3 0 533,-2 0-471,1 0-1,-1 1 1,-1-1 0,2 0 0,-2 1-1,1-1 1,0 1 0,-2 0 669,-24 3-6027</inkml:trace>
  <inkml:trace contextRef="#ctx0" brushRef="#br0" timeOffset="23">5931 2697 6528,'0'0'209,"0"0"1,1 0-1,0 0 0,-1 0 1,0 0-1,1-1 0,0 1 1,-1 0-1,0 0 1,0 0-1,1 0 0,0 0 1,-1 0-1,0 0 1,1 0-1,0 0 0,-1 0-209,11 1 489,4 0 1123,0 0-1,0-1 1,11-1-1612,4 0 818,11 3-25,1 2-793,-1-1 1137,2-1-1137,90 0 2326,-29-4-1180,-42 0-300,22-5-846,60-11 605,-50 5-82,-53 7-35,-1-2 0,-1-1 0,28-12-488,-9 0 228,-1-3 0,3-6-228,-16 7 411,8-9-411,-18 10 370,1 3 1,11-5-371,65-21 261,-29 14-96,-5 0-75,-31 15 57,-2-2 0,38-23-147,-24 5 225,-12 8 19,23-10-244,17-1 166,72-21-166,-25 21 71,-48 14 130,26-14-201,84-30 190,-177 63-199,87-34-7,-41 15 181,25-4-165,137-27 262,3 9-262,54-11 202,-210 37-88,28-16-114,14-3 20,110-37 198,-78 30-61,4-2-26,31-20-77,-141 51-33,0-1 0,-1-2 1,11-9-22,7-4 64,40-16-64,-3 4 24,-71 32-63,1-1 0,14-12 39,-27 17 12,-1 0 0,0-1 0,-1-1-1,1 1 1,-2-2 0,0 0 0,-1 1-1,0-2 1,-1 1 0,4-12-12,-9 23-2,19-50 14,5-3-12,-23 50-3,-1-1-1,0 1 1,0 0-1,-1-1 1,1 0 0,-1 1-1,1-3 4,-2-8-3762,1-16 3762,0 18-3072,1-3-827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B864E3-E8CA-4A56-962A-31255AC5CD7E}" type="datetimeFigureOut">
              <a:rPr lang="en-US" smtClean="0"/>
              <a:t>1/15/2020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ED615-7633-48AD-AF10-3312B1657755}" type="slidenum">
              <a:rPr lang="en-US" smtClean="0"/>
              <a:t>‹#›</a:t>
            </a:fld>
            <a:endParaRPr lang="en-US"/>
          </a:p>
        </p:txBody>
      </p:sp>
    </p:spTree>
    <p:extLst>
      <p:ext uri="{BB962C8B-B14F-4D97-AF65-F5344CB8AC3E}">
        <p14:creationId xmlns:p14="http://schemas.microsoft.com/office/powerpoint/2010/main" val="14038566"/>
      </p:ext>
    </p:extLst>
  </p:cSld>
  <p:clrMap bg1="lt1" tx1="dk1" bg2="lt2" tx2="dk2" accent1="accent1" accent2="accent2" accent3="accent3" accent4="accent4" accent5="accent5" accent6="accent6" hlink="hlink" folHlink="folHlink"/>
  <p:notesStyle>
    <a:lvl1pPr marL="0" algn="l" defTabSz="3686861" rtl="0" eaLnBrk="1" latinLnBrk="0" hangingPunct="1">
      <a:defRPr sz="4838" kern="1200">
        <a:solidFill>
          <a:schemeClr val="tx1"/>
        </a:solidFill>
        <a:latin typeface="+mn-lt"/>
        <a:ea typeface="+mn-ea"/>
        <a:cs typeface="+mn-cs"/>
      </a:defRPr>
    </a:lvl1pPr>
    <a:lvl2pPr marL="1843430" algn="l" defTabSz="3686861" rtl="0" eaLnBrk="1" latinLnBrk="0" hangingPunct="1">
      <a:defRPr sz="4838" kern="1200">
        <a:solidFill>
          <a:schemeClr val="tx1"/>
        </a:solidFill>
        <a:latin typeface="+mn-lt"/>
        <a:ea typeface="+mn-ea"/>
        <a:cs typeface="+mn-cs"/>
      </a:defRPr>
    </a:lvl2pPr>
    <a:lvl3pPr marL="3686861" algn="l" defTabSz="3686861" rtl="0" eaLnBrk="1" latinLnBrk="0" hangingPunct="1">
      <a:defRPr sz="4838" kern="1200">
        <a:solidFill>
          <a:schemeClr val="tx1"/>
        </a:solidFill>
        <a:latin typeface="+mn-lt"/>
        <a:ea typeface="+mn-ea"/>
        <a:cs typeface="+mn-cs"/>
      </a:defRPr>
    </a:lvl3pPr>
    <a:lvl4pPr marL="5530291" algn="l" defTabSz="3686861" rtl="0" eaLnBrk="1" latinLnBrk="0" hangingPunct="1">
      <a:defRPr sz="4838" kern="1200">
        <a:solidFill>
          <a:schemeClr val="tx1"/>
        </a:solidFill>
        <a:latin typeface="+mn-lt"/>
        <a:ea typeface="+mn-ea"/>
        <a:cs typeface="+mn-cs"/>
      </a:defRPr>
    </a:lvl4pPr>
    <a:lvl5pPr marL="7373722" algn="l" defTabSz="3686861" rtl="0" eaLnBrk="1" latinLnBrk="0" hangingPunct="1">
      <a:defRPr sz="4838" kern="1200">
        <a:solidFill>
          <a:schemeClr val="tx1"/>
        </a:solidFill>
        <a:latin typeface="+mn-lt"/>
        <a:ea typeface="+mn-ea"/>
        <a:cs typeface="+mn-cs"/>
      </a:defRPr>
    </a:lvl5pPr>
    <a:lvl6pPr marL="9217152" algn="l" defTabSz="3686861" rtl="0" eaLnBrk="1" latinLnBrk="0" hangingPunct="1">
      <a:defRPr sz="4838" kern="1200">
        <a:solidFill>
          <a:schemeClr val="tx1"/>
        </a:solidFill>
        <a:latin typeface="+mn-lt"/>
        <a:ea typeface="+mn-ea"/>
        <a:cs typeface="+mn-cs"/>
      </a:defRPr>
    </a:lvl6pPr>
    <a:lvl7pPr marL="11060582" algn="l" defTabSz="3686861" rtl="0" eaLnBrk="1" latinLnBrk="0" hangingPunct="1">
      <a:defRPr sz="4838" kern="1200">
        <a:solidFill>
          <a:schemeClr val="tx1"/>
        </a:solidFill>
        <a:latin typeface="+mn-lt"/>
        <a:ea typeface="+mn-ea"/>
        <a:cs typeface="+mn-cs"/>
      </a:defRPr>
    </a:lvl7pPr>
    <a:lvl8pPr marL="12904013" algn="l" defTabSz="3686861" rtl="0" eaLnBrk="1" latinLnBrk="0" hangingPunct="1">
      <a:defRPr sz="4838" kern="1200">
        <a:solidFill>
          <a:schemeClr val="tx1"/>
        </a:solidFill>
        <a:latin typeface="+mn-lt"/>
        <a:ea typeface="+mn-ea"/>
        <a:cs typeface="+mn-cs"/>
      </a:defRPr>
    </a:lvl8pPr>
    <a:lvl9pPr marL="14747443" algn="l" defTabSz="3686861" rtl="0" eaLnBrk="1" latinLnBrk="0" hangingPunct="1">
      <a:defRPr sz="48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CONTENT GUIDELINES</a:t>
            </a:r>
            <a:r>
              <a:rPr lang="en-US" sz="1200" b="0" i="0" kern="1200" dirty="0">
                <a:solidFill>
                  <a:schemeClr val="tx1"/>
                </a:solidFill>
                <a:effectLst/>
                <a:latin typeface="+mn-lt"/>
                <a:ea typeface="+mn-ea"/>
                <a:cs typeface="+mn-cs"/>
              </a:rPr>
              <a:t>: Poster entries should include/incorporate the following: </a:t>
            </a:r>
            <a:br>
              <a:rPr lang="en-US" dirty="0"/>
            </a:br>
            <a:r>
              <a:rPr lang="en-US" sz="1200" b="0" i="0" kern="1200" dirty="0">
                <a:solidFill>
                  <a:schemeClr val="tx1"/>
                </a:solidFill>
                <a:effectLst/>
                <a:latin typeface="+mn-lt"/>
                <a:ea typeface="+mn-ea"/>
                <a:cs typeface="+mn-cs"/>
              </a:rPr>
              <a:t>1) a title that is sufficiently descriptive</a:t>
            </a:r>
            <a:br>
              <a:rPr lang="en-US" dirty="0"/>
            </a:br>
            <a:r>
              <a:rPr lang="en-US" sz="1200" b="0" i="0" kern="1200" dirty="0">
                <a:solidFill>
                  <a:schemeClr val="tx1"/>
                </a:solidFill>
                <a:effectLst/>
                <a:latin typeface="+mn-lt"/>
                <a:ea typeface="+mn-ea"/>
                <a:cs typeface="+mn-cs"/>
              </a:rPr>
              <a:t>2) credited collaborators, if applicable</a:t>
            </a:r>
            <a:br>
              <a:rPr lang="en-US" dirty="0"/>
            </a:br>
            <a:r>
              <a:rPr lang="en-US" sz="1200" b="0" i="0" kern="1200" dirty="0">
                <a:solidFill>
                  <a:schemeClr val="tx1"/>
                </a:solidFill>
                <a:effectLst/>
                <a:latin typeface="+mn-lt"/>
                <a:ea typeface="+mn-ea"/>
                <a:cs typeface="+mn-cs"/>
              </a:rPr>
              <a:t>3) an apparent problem statement</a:t>
            </a:r>
            <a:br>
              <a:rPr lang="en-US" dirty="0"/>
            </a:br>
            <a:r>
              <a:rPr lang="en-US" sz="1200" b="0" i="0" kern="1200" dirty="0">
                <a:solidFill>
                  <a:schemeClr val="tx1"/>
                </a:solidFill>
                <a:effectLst/>
                <a:latin typeface="+mn-lt"/>
                <a:ea typeface="+mn-ea"/>
                <a:cs typeface="+mn-cs"/>
              </a:rPr>
              <a:t>4) appropriate background for the problem statement</a:t>
            </a:r>
            <a:br>
              <a:rPr lang="en-US" dirty="0"/>
            </a:br>
            <a:r>
              <a:rPr lang="en-US" sz="1200" b="0" i="0" kern="1200" dirty="0">
                <a:solidFill>
                  <a:schemeClr val="tx1"/>
                </a:solidFill>
                <a:effectLst/>
                <a:latin typeface="+mn-lt"/>
                <a:ea typeface="+mn-ea"/>
                <a:cs typeface="+mn-cs"/>
              </a:rPr>
              <a:t>5) articulated study aims or question</a:t>
            </a:r>
            <a:br>
              <a:rPr lang="en-US" dirty="0"/>
            </a:br>
            <a:r>
              <a:rPr lang="en-US" sz="1200" b="0" i="0" kern="1200" dirty="0">
                <a:solidFill>
                  <a:schemeClr val="tx1"/>
                </a:solidFill>
                <a:effectLst/>
                <a:latin typeface="+mn-lt"/>
                <a:ea typeface="+mn-ea"/>
                <a:cs typeface="+mn-cs"/>
              </a:rPr>
              <a:t>6) clear methodology</a:t>
            </a:r>
            <a:br>
              <a:rPr lang="en-US" dirty="0"/>
            </a:br>
            <a:r>
              <a:rPr lang="en-US" sz="1200" b="0" i="0" kern="1200" dirty="0">
                <a:solidFill>
                  <a:schemeClr val="tx1"/>
                </a:solidFill>
                <a:effectLst/>
                <a:latin typeface="+mn-lt"/>
                <a:ea typeface="+mn-ea"/>
                <a:cs typeface="+mn-cs"/>
              </a:rPr>
              <a:t>7) clear results</a:t>
            </a:r>
            <a:br>
              <a:rPr lang="en-US" dirty="0"/>
            </a:br>
            <a:r>
              <a:rPr lang="en-US" sz="1200" b="0" i="0" kern="1200" dirty="0">
                <a:solidFill>
                  <a:schemeClr val="tx1"/>
                </a:solidFill>
                <a:effectLst/>
                <a:latin typeface="+mn-lt"/>
                <a:ea typeface="+mn-ea"/>
                <a:cs typeface="+mn-cs"/>
              </a:rPr>
              <a:t>8) a conclusion and next steps, if appropriate</a:t>
            </a:r>
            <a:br>
              <a:rPr lang="en-US" dirty="0"/>
            </a:br>
            <a:br>
              <a:rPr lang="en-US" dirty="0"/>
            </a:br>
            <a:r>
              <a:rPr lang="en-US" sz="1200" b="1" i="0" kern="1200" dirty="0">
                <a:solidFill>
                  <a:schemeClr val="tx1"/>
                </a:solidFill>
                <a:effectLst/>
                <a:latin typeface="+mn-lt"/>
                <a:ea typeface="+mn-ea"/>
                <a:cs typeface="+mn-cs"/>
              </a:rPr>
              <a:t>VISUAL/DESIGN GUIDELINES:</a:t>
            </a:r>
            <a:r>
              <a:rPr lang="en-US" sz="1200" b="0" i="0" kern="1200" dirty="0">
                <a:solidFill>
                  <a:schemeClr val="tx1"/>
                </a:solidFill>
                <a:effectLst/>
                <a:latin typeface="+mn-lt"/>
                <a:ea typeface="+mn-ea"/>
                <a:cs typeface="+mn-cs"/>
              </a:rPr>
              <a:t> Display boards are large and will accommodate most sizes. We recommend posters be printed in landscape (horizontal) format, 4 feet wide by 3 feet high. Final submitted posters should include the following:</a:t>
            </a:r>
            <a:br>
              <a:rPr lang="en-US" dirty="0"/>
            </a:br>
            <a:r>
              <a:rPr lang="en-US" sz="1200" b="0" i="0" kern="1200" dirty="0">
                <a:solidFill>
                  <a:schemeClr val="tx1"/>
                </a:solidFill>
                <a:effectLst/>
                <a:latin typeface="+mn-lt"/>
                <a:ea typeface="+mn-ea"/>
                <a:cs typeface="+mn-cs"/>
              </a:rPr>
              <a:t>1) clearly delineated sections (e.g., problem statement, background, methodology, etc.)</a:t>
            </a:r>
            <a:br>
              <a:rPr lang="en-US" dirty="0"/>
            </a:br>
            <a:r>
              <a:rPr lang="en-US" sz="1200" b="0" i="0" kern="1200" dirty="0">
                <a:solidFill>
                  <a:schemeClr val="tx1"/>
                </a:solidFill>
                <a:effectLst/>
                <a:latin typeface="+mn-lt"/>
                <a:ea typeface="+mn-ea"/>
                <a:cs typeface="+mn-cs"/>
              </a:rPr>
              <a:t>2) appropriate use of pictures, tables and/or figures, if appropriate</a:t>
            </a:r>
            <a:br>
              <a:rPr lang="en-US" dirty="0"/>
            </a:br>
            <a:r>
              <a:rPr lang="en-US" sz="1200" b="0" i="0" kern="1200" dirty="0">
                <a:solidFill>
                  <a:schemeClr val="tx1"/>
                </a:solidFill>
                <a:effectLst/>
                <a:latin typeface="+mn-lt"/>
                <a:ea typeface="+mn-ea"/>
                <a:cs typeface="+mn-cs"/>
              </a:rPr>
              <a:t>3) balanced text size, word count and color scheme to ensure readability</a:t>
            </a:r>
            <a:endParaRPr lang="en-US" dirty="0"/>
          </a:p>
        </p:txBody>
      </p:sp>
      <p:sp>
        <p:nvSpPr>
          <p:cNvPr id="4" name="Slide Number Placeholder 3"/>
          <p:cNvSpPr>
            <a:spLocks noGrp="1"/>
          </p:cNvSpPr>
          <p:nvPr>
            <p:ph type="sldNum" sz="quarter" idx="5"/>
          </p:nvPr>
        </p:nvSpPr>
        <p:spPr/>
        <p:txBody>
          <a:bodyPr/>
          <a:lstStyle/>
          <a:p>
            <a:fld id="{7E3ED615-7633-48AD-AF10-3312B1657755}" type="slidenum">
              <a:rPr lang="en-US" smtClean="0"/>
              <a:t>1</a:t>
            </a:fld>
            <a:endParaRPr lang="en-US"/>
          </a:p>
        </p:txBody>
      </p:sp>
    </p:spTree>
    <p:extLst>
      <p:ext uri="{BB962C8B-B14F-4D97-AF65-F5344CB8AC3E}">
        <p14:creationId xmlns:p14="http://schemas.microsoft.com/office/powerpoint/2010/main" val="1666150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AEEA91-38E2-4011-BBE4-DC59146C32C3}"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2695141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AEEA91-38E2-4011-BBE4-DC59146C32C3}"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243327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AEEA91-38E2-4011-BBE4-DC59146C32C3}"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1087825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AEEA91-38E2-4011-BBE4-DC59146C32C3}"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3050317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AEEA91-38E2-4011-BBE4-DC59146C32C3}" type="datetimeFigureOut">
              <a:rPr lang="en-US" smtClean="0"/>
              <a:t>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1981711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AEEA91-38E2-4011-BBE4-DC59146C32C3}" type="datetimeFigureOut">
              <a:rPr lang="en-US" smtClean="0"/>
              <a:t>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904494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AEEA91-38E2-4011-BBE4-DC59146C32C3}" type="datetimeFigureOut">
              <a:rPr lang="en-US" smtClean="0"/>
              <a:t>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341349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B8AEEA91-38E2-4011-BBE4-DC59146C32C3}"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472079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B8AEEA91-38E2-4011-BBE4-DC59146C32C3}"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1273123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AEEA91-38E2-4011-BBE4-DC59146C32C3}"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501734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AEEA91-38E2-4011-BBE4-DC59146C32C3}"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AF041F-5F87-42CE-B483-CD78ECDF34D8}" type="slidenum">
              <a:rPr lang="en-US" smtClean="0"/>
              <a:t>‹#›</a:t>
            </a:fld>
            <a:endParaRPr lang="en-US"/>
          </a:p>
        </p:txBody>
      </p:sp>
    </p:spTree>
    <p:extLst>
      <p:ext uri="{BB962C8B-B14F-4D97-AF65-F5344CB8AC3E}">
        <p14:creationId xmlns:p14="http://schemas.microsoft.com/office/powerpoint/2010/main" val="146929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B8AEEA91-38E2-4011-BBE4-DC59146C32C3}" type="datetimeFigureOut">
              <a:rPr lang="en-US" smtClean="0"/>
              <a:t>1/15/2020</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33AF041F-5F87-42CE-B483-CD78ECDF34D8}" type="slidenum">
              <a:rPr lang="en-US" smtClean="0"/>
              <a:t>‹#›</a:t>
            </a:fld>
            <a:endParaRPr lang="en-US"/>
          </a:p>
        </p:txBody>
      </p:sp>
    </p:spTree>
    <p:extLst>
      <p:ext uri="{BB962C8B-B14F-4D97-AF65-F5344CB8AC3E}">
        <p14:creationId xmlns:p14="http://schemas.microsoft.com/office/powerpoint/2010/main" val="293266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customXml" Target="../ink/ink4.xml"/><Relationship Id="rId18" Type="http://schemas.openxmlformats.org/officeDocument/2006/relationships/customXml" Target="../ink/ink5.xml"/><Relationship Id="rId3" Type="http://schemas.openxmlformats.org/officeDocument/2006/relationships/image" Target="../media/image1.png"/><Relationship Id="rId21" Type="http://schemas.openxmlformats.org/officeDocument/2006/relationships/image" Target="../media/image3.png"/><Relationship Id="rId12" Type="http://schemas.openxmlformats.org/officeDocument/2006/relationships/image" Target="../media/image7.png"/><Relationship Id="rId17" Type="http://schemas.openxmlformats.org/officeDocument/2006/relationships/image" Target="../media/image30.png"/><Relationship Id="rId2" Type="http://schemas.openxmlformats.org/officeDocument/2006/relationships/notesSlide" Target="../notesSlides/notesSlide1.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emf"/><Relationship Id="rId23" Type="http://schemas.openxmlformats.org/officeDocument/2006/relationships/image" Target="../media/image5.png"/><Relationship Id="rId10" Type="http://schemas.openxmlformats.org/officeDocument/2006/relationships/customXml" Target="../ink/ink3.xml"/><Relationship Id="rId19" Type="http://schemas.openxmlformats.org/officeDocument/2006/relationships/image" Target="../media/image40.png"/><Relationship Id="rId4" Type="http://schemas.openxmlformats.org/officeDocument/2006/relationships/customXml" Target="../ink/ink1.xml"/><Relationship Id="rId9" Type="http://schemas.openxmlformats.org/officeDocument/2006/relationships/image" Target="../media/image6.png"/><Relationship Id="rId22" Type="http://schemas.openxmlformats.org/officeDocument/2006/relationships/image" Target="../media/image4.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976A1C6-BBB5-4A75-AD58-3DA701D4C011}"/>
              </a:ext>
            </a:extLst>
          </p:cNvPr>
          <p:cNvSpPr/>
          <p:nvPr/>
        </p:nvSpPr>
        <p:spPr>
          <a:xfrm>
            <a:off x="15024458" y="10900045"/>
            <a:ext cx="28130650" cy="21125879"/>
          </a:xfrm>
          <a:custGeom>
            <a:avLst/>
            <a:gdLst>
              <a:gd name="connsiteX0" fmla="*/ 0 w 28346400"/>
              <a:gd name="connsiteY0" fmla="*/ 1611759 h 21759949"/>
              <a:gd name="connsiteX1" fmla="*/ 1611759 w 28346400"/>
              <a:gd name="connsiteY1" fmla="*/ 0 h 21759949"/>
              <a:gd name="connsiteX2" fmla="*/ 26734641 w 28346400"/>
              <a:gd name="connsiteY2" fmla="*/ 0 h 21759949"/>
              <a:gd name="connsiteX3" fmla="*/ 28346400 w 28346400"/>
              <a:gd name="connsiteY3" fmla="*/ 1611759 h 21759949"/>
              <a:gd name="connsiteX4" fmla="*/ 28346400 w 28346400"/>
              <a:gd name="connsiteY4" fmla="*/ 20148190 h 21759949"/>
              <a:gd name="connsiteX5" fmla="*/ 26734641 w 28346400"/>
              <a:gd name="connsiteY5" fmla="*/ 21759949 h 21759949"/>
              <a:gd name="connsiteX6" fmla="*/ 1611759 w 28346400"/>
              <a:gd name="connsiteY6" fmla="*/ 21759949 h 21759949"/>
              <a:gd name="connsiteX7" fmla="*/ 0 w 28346400"/>
              <a:gd name="connsiteY7" fmla="*/ 20148190 h 21759949"/>
              <a:gd name="connsiteX8" fmla="*/ 0 w 28346400"/>
              <a:gd name="connsiteY8" fmla="*/ 1611759 h 21759949"/>
              <a:gd name="connsiteX0" fmla="*/ 0 w 28540363"/>
              <a:gd name="connsiteY0" fmla="*/ 784771 h 21764234"/>
              <a:gd name="connsiteX1" fmla="*/ 1805722 w 28540363"/>
              <a:gd name="connsiteY1" fmla="*/ 4285 h 21764234"/>
              <a:gd name="connsiteX2" fmla="*/ 26928604 w 28540363"/>
              <a:gd name="connsiteY2" fmla="*/ 4285 h 21764234"/>
              <a:gd name="connsiteX3" fmla="*/ 28540363 w 28540363"/>
              <a:gd name="connsiteY3" fmla="*/ 1616044 h 21764234"/>
              <a:gd name="connsiteX4" fmla="*/ 28540363 w 28540363"/>
              <a:gd name="connsiteY4" fmla="*/ 20152475 h 21764234"/>
              <a:gd name="connsiteX5" fmla="*/ 26928604 w 28540363"/>
              <a:gd name="connsiteY5" fmla="*/ 21764234 h 21764234"/>
              <a:gd name="connsiteX6" fmla="*/ 1805722 w 28540363"/>
              <a:gd name="connsiteY6" fmla="*/ 21764234 h 21764234"/>
              <a:gd name="connsiteX7" fmla="*/ 193963 w 28540363"/>
              <a:gd name="connsiteY7" fmla="*/ 20152475 h 21764234"/>
              <a:gd name="connsiteX8" fmla="*/ 0 w 28540363"/>
              <a:gd name="connsiteY8" fmla="*/ 784771 h 21764234"/>
              <a:gd name="connsiteX0" fmla="*/ 0 w 28540363"/>
              <a:gd name="connsiteY0" fmla="*/ 784771 h 21764234"/>
              <a:gd name="connsiteX1" fmla="*/ 1805722 w 28540363"/>
              <a:gd name="connsiteY1" fmla="*/ 4285 h 21764234"/>
              <a:gd name="connsiteX2" fmla="*/ 26928604 w 28540363"/>
              <a:gd name="connsiteY2" fmla="*/ 4285 h 21764234"/>
              <a:gd name="connsiteX3" fmla="*/ 28540363 w 28540363"/>
              <a:gd name="connsiteY3" fmla="*/ 1616044 h 21764234"/>
              <a:gd name="connsiteX4" fmla="*/ 28540363 w 28540363"/>
              <a:gd name="connsiteY4" fmla="*/ 20152475 h 21764234"/>
              <a:gd name="connsiteX5" fmla="*/ 26928604 w 28540363"/>
              <a:gd name="connsiteY5" fmla="*/ 21764234 h 21764234"/>
              <a:gd name="connsiteX6" fmla="*/ 1805722 w 28540363"/>
              <a:gd name="connsiteY6" fmla="*/ 21764234 h 21764234"/>
              <a:gd name="connsiteX7" fmla="*/ 193963 w 28540363"/>
              <a:gd name="connsiteY7" fmla="*/ 20152475 h 21764234"/>
              <a:gd name="connsiteX8" fmla="*/ 0 w 28540363"/>
              <a:gd name="connsiteY8" fmla="*/ 784771 h 21764234"/>
              <a:gd name="connsiteX0" fmla="*/ 0 w 28540363"/>
              <a:gd name="connsiteY0" fmla="*/ 784771 h 21764234"/>
              <a:gd name="connsiteX1" fmla="*/ 1805722 w 28540363"/>
              <a:gd name="connsiteY1" fmla="*/ 4285 h 21764234"/>
              <a:gd name="connsiteX2" fmla="*/ 26928604 w 28540363"/>
              <a:gd name="connsiteY2" fmla="*/ 4285 h 21764234"/>
              <a:gd name="connsiteX3" fmla="*/ 28540363 w 28540363"/>
              <a:gd name="connsiteY3" fmla="*/ 1616044 h 21764234"/>
              <a:gd name="connsiteX4" fmla="*/ 28540363 w 28540363"/>
              <a:gd name="connsiteY4" fmla="*/ 20152475 h 21764234"/>
              <a:gd name="connsiteX5" fmla="*/ 26928604 w 28540363"/>
              <a:gd name="connsiteY5" fmla="*/ 21764234 h 21764234"/>
              <a:gd name="connsiteX6" fmla="*/ 1805722 w 28540363"/>
              <a:gd name="connsiteY6" fmla="*/ 21764234 h 21764234"/>
              <a:gd name="connsiteX7" fmla="*/ 193963 w 28540363"/>
              <a:gd name="connsiteY7" fmla="*/ 20152475 h 21764234"/>
              <a:gd name="connsiteX8" fmla="*/ 0 w 28540363"/>
              <a:gd name="connsiteY8" fmla="*/ 784771 h 2176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40363" h="21764234">
                <a:moveTo>
                  <a:pt x="0" y="784771"/>
                </a:moveTo>
                <a:cubicBezTo>
                  <a:pt x="0" y="-105379"/>
                  <a:pt x="915572" y="4285"/>
                  <a:pt x="1805722" y="4285"/>
                </a:cubicBezTo>
                <a:lnTo>
                  <a:pt x="26928604" y="4285"/>
                </a:lnTo>
                <a:cubicBezTo>
                  <a:pt x="27818754" y="4285"/>
                  <a:pt x="28540363" y="725894"/>
                  <a:pt x="28540363" y="1616044"/>
                </a:cubicBezTo>
                <a:lnTo>
                  <a:pt x="28540363" y="20152475"/>
                </a:lnTo>
                <a:cubicBezTo>
                  <a:pt x="28540363" y="21042625"/>
                  <a:pt x="27818754" y="21764234"/>
                  <a:pt x="26928604" y="21764234"/>
                </a:cubicBezTo>
                <a:lnTo>
                  <a:pt x="1805722" y="21764234"/>
                </a:lnTo>
                <a:cubicBezTo>
                  <a:pt x="915572" y="21764234"/>
                  <a:pt x="227096" y="21580837"/>
                  <a:pt x="193963" y="20152475"/>
                </a:cubicBezTo>
                <a:cubicBezTo>
                  <a:pt x="193963" y="13973665"/>
                  <a:pt x="0" y="6963581"/>
                  <a:pt x="0" y="784771"/>
                </a:cubicBezTo>
                <a:close/>
              </a:path>
            </a:pathLst>
          </a:custGeom>
          <a:solidFill>
            <a:schemeClr val="accent4">
              <a:lumMod val="40000"/>
              <a:lumOff val="60000"/>
            </a:schemeClr>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Box 102">
            <a:extLst>
              <a:ext uri="{FF2B5EF4-FFF2-40B4-BE49-F238E27FC236}">
                <a16:creationId xmlns:a16="http://schemas.microsoft.com/office/drawing/2014/main" id="{59AF6054-37BA-466E-9B25-B87D85153FFF}"/>
              </a:ext>
            </a:extLst>
          </p:cNvPr>
          <p:cNvSpPr txBox="1">
            <a:spLocks noChangeArrowheads="1"/>
          </p:cNvSpPr>
          <p:nvPr/>
        </p:nvSpPr>
        <p:spPr bwMode="auto">
          <a:xfrm>
            <a:off x="0" y="-76200"/>
            <a:ext cx="43891200" cy="4462744"/>
          </a:xfrm>
          <a:prstGeom prst="rect">
            <a:avLst/>
          </a:prstGeom>
          <a:solidFill>
            <a:srgbClr val="002E5E"/>
          </a:solidFill>
          <a:ln>
            <a:noFill/>
          </a:ln>
          <a:effectLst/>
        </p:spPr>
        <p:txBody>
          <a:bodyPr wrap="square" lIns="91428" tIns="45712" rIns="91428" bIns="45712">
            <a:spAutoFit/>
          </a:bodyPr>
          <a:lstStyle>
            <a:lvl1pPr defTabSz="3198813">
              <a:defRPr>
                <a:solidFill>
                  <a:schemeClr val="tx1"/>
                </a:solidFill>
                <a:latin typeface="Arial" charset="0"/>
                <a:ea typeface="ＭＳ Ｐゴシック" charset="0"/>
              </a:defRPr>
            </a:lvl1pPr>
            <a:lvl2pPr marL="274638" defTabSz="3198813">
              <a:defRPr>
                <a:solidFill>
                  <a:schemeClr val="tx1"/>
                </a:solidFill>
                <a:latin typeface="Arial" charset="0"/>
                <a:ea typeface="ＭＳ Ｐゴシック" charset="0"/>
              </a:defRPr>
            </a:lvl2pPr>
            <a:lvl3pPr marL="549275" defTabSz="3198813">
              <a:defRPr>
                <a:solidFill>
                  <a:schemeClr val="tx1"/>
                </a:solidFill>
                <a:latin typeface="Arial" charset="0"/>
                <a:ea typeface="ＭＳ Ｐゴシック" charset="0"/>
              </a:defRPr>
            </a:lvl3pPr>
            <a:lvl4pPr marL="822325" defTabSz="3198813">
              <a:defRPr>
                <a:solidFill>
                  <a:schemeClr val="tx1"/>
                </a:solidFill>
                <a:latin typeface="Arial" charset="0"/>
                <a:ea typeface="ＭＳ Ｐゴシック" charset="0"/>
              </a:defRPr>
            </a:lvl4pPr>
            <a:lvl5pPr marL="1098550" defTabSz="3198813">
              <a:defRPr>
                <a:solidFill>
                  <a:schemeClr val="tx1"/>
                </a:solidFill>
                <a:latin typeface="Arial" charset="0"/>
                <a:ea typeface="ＭＳ Ｐゴシック" charset="0"/>
              </a:defRPr>
            </a:lvl5pPr>
            <a:lvl6pPr marL="1555750" defTabSz="3198813" fontAlgn="base">
              <a:spcBef>
                <a:spcPct val="0"/>
              </a:spcBef>
              <a:spcAft>
                <a:spcPct val="0"/>
              </a:spcAft>
              <a:defRPr>
                <a:solidFill>
                  <a:schemeClr val="tx1"/>
                </a:solidFill>
                <a:latin typeface="Arial" charset="0"/>
                <a:ea typeface="ＭＳ Ｐゴシック" charset="0"/>
              </a:defRPr>
            </a:lvl6pPr>
            <a:lvl7pPr marL="2012950" defTabSz="3198813" fontAlgn="base">
              <a:spcBef>
                <a:spcPct val="0"/>
              </a:spcBef>
              <a:spcAft>
                <a:spcPct val="0"/>
              </a:spcAft>
              <a:defRPr>
                <a:solidFill>
                  <a:schemeClr val="tx1"/>
                </a:solidFill>
                <a:latin typeface="Arial" charset="0"/>
                <a:ea typeface="ＭＳ Ｐゴシック" charset="0"/>
              </a:defRPr>
            </a:lvl7pPr>
            <a:lvl8pPr marL="2470150" defTabSz="3198813" fontAlgn="base">
              <a:spcBef>
                <a:spcPct val="0"/>
              </a:spcBef>
              <a:spcAft>
                <a:spcPct val="0"/>
              </a:spcAft>
              <a:defRPr>
                <a:solidFill>
                  <a:schemeClr val="tx1"/>
                </a:solidFill>
                <a:latin typeface="Arial" charset="0"/>
                <a:ea typeface="ＭＳ Ｐゴシック" charset="0"/>
              </a:defRPr>
            </a:lvl8pPr>
            <a:lvl9pPr marL="2927350" defTabSz="3198813" fontAlgn="base">
              <a:spcBef>
                <a:spcPct val="0"/>
              </a:spcBef>
              <a:spcAft>
                <a:spcPct val="0"/>
              </a:spcAft>
              <a:defRPr>
                <a:solidFill>
                  <a:schemeClr val="tx1"/>
                </a:solidFill>
                <a:latin typeface="Arial" charset="0"/>
                <a:ea typeface="ＭＳ Ｐゴシック" charset="0"/>
              </a:defRPr>
            </a:lvl9pPr>
          </a:lstStyle>
          <a:p>
            <a:pPr algn="ctr">
              <a:defRPr/>
            </a:pPr>
            <a:r>
              <a:rPr lang="en-US" sz="8000" b="1" dirty="0">
                <a:solidFill>
                  <a:schemeClr val="bg1"/>
                </a:solidFill>
                <a:latin typeface="Calibri" panose="020F0502020204030204" pitchFamily="34" charset="0"/>
                <a:cs typeface="Calibri" panose="020F0502020204030204" pitchFamily="34" charset="0"/>
              </a:rPr>
              <a:t>Antimicrobial Stewardship in Northern Tanzania</a:t>
            </a:r>
          </a:p>
          <a:p>
            <a:pPr algn="ctr">
              <a:defRPr/>
            </a:pPr>
            <a:r>
              <a:rPr lang="en-US" sz="6000" dirty="0">
                <a:solidFill>
                  <a:schemeClr val="bg1"/>
                </a:solidFill>
                <a:latin typeface="Calibri" panose="020F0502020204030204" pitchFamily="34" charset="0"/>
                <a:cs typeface="Calibri" panose="020F0502020204030204" pitchFamily="34" charset="0"/>
              </a:rPr>
              <a:t>Carol Noronha, BS</a:t>
            </a:r>
            <a:r>
              <a:rPr lang="en-US" sz="6000" baseline="30000" dirty="0">
                <a:solidFill>
                  <a:schemeClr val="bg1"/>
                </a:solidFill>
                <a:latin typeface="Calibri" panose="020F0502020204030204" pitchFamily="34" charset="0"/>
                <a:cs typeface="Calibri" panose="020F0502020204030204" pitchFamily="34" charset="0"/>
              </a:rPr>
              <a:t>1</a:t>
            </a:r>
            <a:r>
              <a:rPr lang="en-US" sz="6000" dirty="0">
                <a:solidFill>
                  <a:schemeClr val="bg1"/>
                </a:solidFill>
                <a:latin typeface="Calibri" panose="020F0502020204030204" pitchFamily="34" charset="0"/>
                <a:cs typeface="Calibri" panose="020F0502020204030204" pitchFamily="34" charset="0"/>
              </a:rPr>
              <a:t>, </a:t>
            </a:r>
            <a:r>
              <a:rPr lang="en-US" sz="6000" dirty="0" err="1">
                <a:solidFill>
                  <a:schemeClr val="bg1"/>
                </a:solidFill>
                <a:latin typeface="Calibri" panose="020F0502020204030204" pitchFamily="34" charset="0"/>
                <a:cs typeface="Calibri" panose="020F0502020204030204" pitchFamily="34" charset="0"/>
              </a:rPr>
              <a:t>Payal</a:t>
            </a:r>
            <a:r>
              <a:rPr lang="en-US" sz="6000" dirty="0">
                <a:solidFill>
                  <a:schemeClr val="bg1"/>
                </a:solidFill>
                <a:latin typeface="Calibri" panose="020F0502020204030204" pitchFamily="34" charset="0"/>
                <a:cs typeface="Calibri" panose="020F0502020204030204" pitchFamily="34" charset="0"/>
              </a:rPr>
              <a:t> Patel, MD, MPH </a:t>
            </a:r>
            <a:r>
              <a:rPr lang="en-US" sz="6000" baseline="30000" dirty="0">
                <a:solidFill>
                  <a:schemeClr val="bg1"/>
                </a:solidFill>
                <a:latin typeface="Calibri" panose="020F0502020204030204" pitchFamily="34" charset="0"/>
                <a:cs typeface="Calibri" panose="020F0502020204030204" pitchFamily="34" charset="0"/>
              </a:rPr>
              <a:t>1,2</a:t>
            </a:r>
          </a:p>
          <a:p>
            <a:pPr algn="ctr">
              <a:defRPr/>
            </a:pPr>
            <a:r>
              <a:rPr lang="en-US" sz="4800" baseline="30000" dirty="0">
                <a:solidFill>
                  <a:schemeClr val="bg1"/>
                </a:solidFill>
                <a:latin typeface="Calibri" panose="020F0502020204030204" pitchFamily="34" charset="0"/>
                <a:cs typeface="Calibri" panose="020F0502020204030204" pitchFamily="34" charset="0"/>
              </a:rPr>
              <a:t>1</a:t>
            </a:r>
            <a:r>
              <a:rPr lang="en-US" sz="4800" dirty="0">
                <a:solidFill>
                  <a:schemeClr val="bg1"/>
                </a:solidFill>
                <a:latin typeface="Calibri" panose="020F0502020204030204" pitchFamily="34" charset="0"/>
                <a:cs typeface="Calibri" panose="020F0502020204030204" pitchFamily="34" charset="0"/>
              </a:rPr>
              <a:t>University of Michigan Medical School</a:t>
            </a:r>
          </a:p>
          <a:p>
            <a:pPr algn="ctr">
              <a:defRPr/>
            </a:pPr>
            <a:r>
              <a:rPr lang="en-US" sz="4800" baseline="30000" dirty="0">
                <a:solidFill>
                  <a:schemeClr val="bg1"/>
                </a:solidFill>
                <a:latin typeface="Calibri" panose="020F0502020204030204" pitchFamily="34" charset="0"/>
                <a:cs typeface="Calibri" panose="020F0502020204030204" pitchFamily="34" charset="0"/>
              </a:rPr>
              <a:t>2</a:t>
            </a:r>
            <a:r>
              <a:rPr lang="en-US" sz="4800" dirty="0">
                <a:solidFill>
                  <a:schemeClr val="bg1"/>
                </a:solidFill>
                <a:latin typeface="Calibri" panose="020F0502020204030204" pitchFamily="34" charset="0"/>
                <a:cs typeface="Calibri" panose="020F0502020204030204" pitchFamily="34" charset="0"/>
              </a:rPr>
              <a:t>University of Michigan Department of Internal Medicine, Division of Infectious Diseases</a:t>
            </a:r>
          </a:p>
          <a:p>
            <a:pPr algn="ctr">
              <a:defRPr/>
            </a:pPr>
            <a:endParaRPr lang="en-US" sz="4800" dirty="0">
              <a:solidFill>
                <a:schemeClr val="bg1"/>
              </a:solidFill>
              <a:latin typeface="Calibri" panose="020F0502020204030204" pitchFamily="34" charset="0"/>
              <a:cs typeface="Calibri" panose="020F0502020204030204" pitchFamily="34" charset="0"/>
            </a:endParaRPr>
          </a:p>
        </p:txBody>
      </p:sp>
      <p:pic>
        <p:nvPicPr>
          <p:cNvPr id="18" name="Picture 17">
            <a:extLst>
              <a:ext uri="{FF2B5EF4-FFF2-40B4-BE49-F238E27FC236}">
                <a16:creationId xmlns:a16="http://schemas.microsoft.com/office/drawing/2014/main" id="{207928D7-2F66-4F13-8663-90B52E6E7BDF}"/>
              </a:ext>
            </a:extLst>
          </p:cNvPr>
          <p:cNvPicPr>
            <a:picLocks noChangeAspect="1"/>
          </p:cNvPicPr>
          <p:nvPr/>
        </p:nvPicPr>
        <p:blipFill rotWithShape="1">
          <a:blip r:embed="rId3">
            <a:extLst>
              <a:ext uri="{28A0092B-C50C-407E-A947-70E740481C1C}">
                <a14:useLocalDpi xmlns:a14="http://schemas.microsoft.com/office/drawing/2010/main" val="0"/>
              </a:ext>
            </a:extLst>
          </a:blip>
          <a:srcRect t="13039" b="12578"/>
          <a:stretch/>
        </p:blipFill>
        <p:spPr>
          <a:xfrm>
            <a:off x="643329" y="332531"/>
            <a:ext cx="4677780" cy="3479499"/>
          </a:xfrm>
          <a:prstGeom prst="rect">
            <a:avLst/>
          </a:prstGeom>
          <a:ln w="28575">
            <a:noFill/>
          </a:ln>
        </p:spPr>
      </p:pic>
      <p:sp>
        <p:nvSpPr>
          <p:cNvPr id="36" name="Text Box 96">
            <a:extLst>
              <a:ext uri="{FF2B5EF4-FFF2-40B4-BE49-F238E27FC236}">
                <a16:creationId xmlns:a16="http://schemas.microsoft.com/office/drawing/2014/main" id="{CE3793F9-8B22-4964-9D08-B1DC47B6B4AA}"/>
              </a:ext>
            </a:extLst>
          </p:cNvPr>
          <p:cNvSpPr txBox="1">
            <a:spLocks noChangeArrowheads="1"/>
          </p:cNvSpPr>
          <p:nvPr/>
        </p:nvSpPr>
        <p:spPr bwMode="auto">
          <a:xfrm>
            <a:off x="442986" y="4736277"/>
            <a:ext cx="13716000" cy="899463"/>
          </a:xfrm>
          <a:prstGeom prst="rect">
            <a:avLst/>
          </a:prstGeom>
          <a:solidFill>
            <a:srgbClr val="FFCC00"/>
          </a:solidFill>
          <a:ln w="57150" cmpd="sng">
            <a:solidFill>
              <a:schemeClr val="accent4"/>
            </a:solidFill>
            <a:miter lim="800000"/>
            <a:headEnd/>
            <a:tailEnd/>
          </a:ln>
          <a:effectLst/>
        </p:spPr>
        <p:txBody>
          <a:bodyPr wrap="square" lIns="91428" tIns="45712" rIns="91428" bIns="45712">
            <a:spAutoFit/>
          </a:bodyPr>
          <a:lstStyle>
            <a:lvl1pPr defTabSz="3198813">
              <a:defRPr>
                <a:solidFill>
                  <a:schemeClr val="tx1"/>
                </a:solidFill>
                <a:latin typeface="Arial" charset="0"/>
                <a:ea typeface="ＭＳ Ｐゴシック" charset="0"/>
              </a:defRPr>
            </a:lvl1pPr>
            <a:lvl2pPr marL="274638" defTabSz="3198813">
              <a:defRPr>
                <a:solidFill>
                  <a:schemeClr val="tx1"/>
                </a:solidFill>
                <a:latin typeface="Arial" charset="0"/>
                <a:ea typeface="ＭＳ Ｐゴシック" charset="0"/>
              </a:defRPr>
            </a:lvl2pPr>
            <a:lvl3pPr marL="549275" defTabSz="3198813">
              <a:defRPr>
                <a:solidFill>
                  <a:schemeClr val="tx1"/>
                </a:solidFill>
                <a:latin typeface="Arial" charset="0"/>
                <a:ea typeface="ＭＳ Ｐゴシック" charset="0"/>
              </a:defRPr>
            </a:lvl3pPr>
            <a:lvl4pPr marL="822325" defTabSz="3198813">
              <a:defRPr>
                <a:solidFill>
                  <a:schemeClr val="tx1"/>
                </a:solidFill>
                <a:latin typeface="Arial" charset="0"/>
                <a:ea typeface="ＭＳ Ｐゴシック" charset="0"/>
              </a:defRPr>
            </a:lvl4pPr>
            <a:lvl5pPr marL="1098550" defTabSz="3198813">
              <a:defRPr>
                <a:solidFill>
                  <a:schemeClr val="tx1"/>
                </a:solidFill>
                <a:latin typeface="Arial" charset="0"/>
                <a:ea typeface="ＭＳ Ｐゴシック" charset="0"/>
              </a:defRPr>
            </a:lvl5pPr>
            <a:lvl6pPr marL="1555750" defTabSz="3198813" fontAlgn="base">
              <a:spcBef>
                <a:spcPct val="0"/>
              </a:spcBef>
              <a:spcAft>
                <a:spcPct val="0"/>
              </a:spcAft>
              <a:defRPr>
                <a:solidFill>
                  <a:schemeClr val="tx1"/>
                </a:solidFill>
                <a:latin typeface="Arial" charset="0"/>
                <a:ea typeface="ＭＳ Ｐゴシック" charset="0"/>
              </a:defRPr>
            </a:lvl6pPr>
            <a:lvl7pPr marL="2012950" defTabSz="3198813" fontAlgn="base">
              <a:spcBef>
                <a:spcPct val="0"/>
              </a:spcBef>
              <a:spcAft>
                <a:spcPct val="0"/>
              </a:spcAft>
              <a:defRPr>
                <a:solidFill>
                  <a:schemeClr val="tx1"/>
                </a:solidFill>
                <a:latin typeface="Arial" charset="0"/>
                <a:ea typeface="ＭＳ Ｐゴシック" charset="0"/>
              </a:defRPr>
            </a:lvl7pPr>
            <a:lvl8pPr marL="2470150" defTabSz="3198813" fontAlgn="base">
              <a:spcBef>
                <a:spcPct val="0"/>
              </a:spcBef>
              <a:spcAft>
                <a:spcPct val="0"/>
              </a:spcAft>
              <a:defRPr>
                <a:solidFill>
                  <a:schemeClr val="tx1"/>
                </a:solidFill>
                <a:latin typeface="Arial" charset="0"/>
                <a:ea typeface="ＭＳ Ｐゴシック" charset="0"/>
              </a:defRPr>
            </a:lvl8pPr>
            <a:lvl9pPr marL="2927350" defTabSz="3198813" fontAlgn="base">
              <a:spcBef>
                <a:spcPct val="0"/>
              </a:spcBef>
              <a:spcAft>
                <a:spcPct val="0"/>
              </a:spcAft>
              <a:defRPr>
                <a:solidFill>
                  <a:schemeClr val="tx1"/>
                </a:solidFill>
                <a:latin typeface="Arial" charset="0"/>
                <a:ea typeface="ＭＳ Ｐゴシック" charset="0"/>
              </a:defRPr>
            </a:lvl9pPr>
          </a:lstStyle>
          <a:p>
            <a:pPr marL="0" marR="0" lvl="0" indent="0" algn="ctr" defTabSz="3198813" eaLnBrk="1" fontAlgn="auto" latinLnBrk="0" hangingPunct="1">
              <a:lnSpc>
                <a:spcPct val="100000"/>
              </a:lnSpc>
              <a:spcBef>
                <a:spcPct val="50000"/>
              </a:spcBef>
              <a:spcAft>
                <a:spcPts val="0"/>
              </a:spcAft>
              <a:buClrTx/>
              <a:buSzTx/>
              <a:buFontTx/>
              <a:buNone/>
              <a:tabLst/>
              <a:defRPr/>
            </a:pPr>
            <a:r>
              <a:rPr kumimoji="0" lang="en-US" sz="5200" b="1" i="0" u="none" strike="noStrike" kern="0" cap="none" spc="0" normalizeH="0" baseline="0" noProof="0" dirty="0">
                <a:ln>
                  <a:noFill/>
                </a:ln>
                <a:solidFill>
                  <a:srgbClr val="00349E">
                    <a:lumMod val="75000"/>
                  </a:srgbClr>
                </a:solidFill>
                <a:effectLst/>
                <a:uLnTx/>
                <a:uFillTx/>
                <a:latin typeface="Calibri" panose="020F0502020204030204" pitchFamily="34" charset="0"/>
                <a:ea typeface="ＭＳ Ｐゴシック" charset="0"/>
                <a:cs typeface="Calibri" panose="020F0502020204030204" pitchFamily="34" charset="0"/>
              </a:rPr>
              <a:t>Introduction</a:t>
            </a:r>
          </a:p>
        </p:txBody>
      </p:sp>
      <p:sp>
        <p:nvSpPr>
          <p:cNvPr id="37" name="Text Box 96">
            <a:extLst>
              <a:ext uri="{FF2B5EF4-FFF2-40B4-BE49-F238E27FC236}">
                <a16:creationId xmlns:a16="http://schemas.microsoft.com/office/drawing/2014/main" id="{47AFC2DD-383C-404D-8E95-26EEA2CFF9A6}"/>
              </a:ext>
            </a:extLst>
          </p:cNvPr>
          <p:cNvSpPr txBox="1">
            <a:spLocks noChangeArrowheads="1"/>
          </p:cNvSpPr>
          <p:nvPr/>
        </p:nvSpPr>
        <p:spPr bwMode="auto">
          <a:xfrm>
            <a:off x="29429990" y="4717709"/>
            <a:ext cx="13716000" cy="892536"/>
          </a:xfrm>
          <a:prstGeom prst="rect">
            <a:avLst/>
          </a:prstGeom>
          <a:solidFill>
            <a:srgbClr val="FFCC00"/>
          </a:solidFill>
          <a:ln w="57150" cmpd="sng">
            <a:solidFill>
              <a:schemeClr val="accent4"/>
            </a:solidFill>
            <a:miter lim="800000"/>
            <a:headEnd/>
            <a:tailEnd/>
          </a:ln>
          <a:effectLst/>
        </p:spPr>
        <p:txBody>
          <a:bodyPr wrap="square" lIns="91428" tIns="45712" rIns="91428" bIns="45712">
            <a:spAutoFit/>
          </a:bodyPr>
          <a:lstStyle>
            <a:lvl1pPr defTabSz="3198813">
              <a:defRPr>
                <a:solidFill>
                  <a:schemeClr val="tx1"/>
                </a:solidFill>
                <a:latin typeface="Arial" charset="0"/>
                <a:ea typeface="ＭＳ Ｐゴシック" charset="0"/>
              </a:defRPr>
            </a:lvl1pPr>
            <a:lvl2pPr marL="274638" defTabSz="3198813">
              <a:defRPr>
                <a:solidFill>
                  <a:schemeClr val="tx1"/>
                </a:solidFill>
                <a:latin typeface="Arial" charset="0"/>
                <a:ea typeface="ＭＳ Ｐゴシック" charset="0"/>
              </a:defRPr>
            </a:lvl2pPr>
            <a:lvl3pPr marL="549275" defTabSz="3198813">
              <a:defRPr>
                <a:solidFill>
                  <a:schemeClr val="tx1"/>
                </a:solidFill>
                <a:latin typeface="Arial" charset="0"/>
                <a:ea typeface="ＭＳ Ｐゴシック" charset="0"/>
              </a:defRPr>
            </a:lvl3pPr>
            <a:lvl4pPr marL="822325" defTabSz="3198813">
              <a:defRPr>
                <a:solidFill>
                  <a:schemeClr val="tx1"/>
                </a:solidFill>
                <a:latin typeface="Arial" charset="0"/>
                <a:ea typeface="ＭＳ Ｐゴシック" charset="0"/>
              </a:defRPr>
            </a:lvl4pPr>
            <a:lvl5pPr marL="1098550" defTabSz="3198813">
              <a:defRPr>
                <a:solidFill>
                  <a:schemeClr val="tx1"/>
                </a:solidFill>
                <a:latin typeface="Arial" charset="0"/>
                <a:ea typeface="ＭＳ Ｐゴシック" charset="0"/>
              </a:defRPr>
            </a:lvl5pPr>
            <a:lvl6pPr marL="1555750" defTabSz="3198813" fontAlgn="base">
              <a:spcBef>
                <a:spcPct val="0"/>
              </a:spcBef>
              <a:spcAft>
                <a:spcPct val="0"/>
              </a:spcAft>
              <a:defRPr>
                <a:solidFill>
                  <a:schemeClr val="tx1"/>
                </a:solidFill>
                <a:latin typeface="Arial" charset="0"/>
                <a:ea typeface="ＭＳ Ｐゴシック" charset="0"/>
              </a:defRPr>
            </a:lvl6pPr>
            <a:lvl7pPr marL="2012950" defTabSz="3198813" fontAlgn="base">
              <a:spcBef>
                <a:spcPct val="0"/>
              </a:spcBef>
              <a:spcAft>
                <a:spcPct val="0"/>
              </a:spcAft>
              <a:defRPr>
                <a:solidFill>
                  <a:schemeClr val="tx1"/>
                </a:solidFill>
                <a:latin typeface="Arial" charset="0"/>
                <a:ea typeface="ＭＳ Ｐゴシック" charset="0"/>
              </a:defRPr>
            </a:lvl7pPr>
            <a:lvl8pPr marL="2470150" defTabSz="3198813" fontAlgn="base">
              <a:spcBef>
                <a:spcPct val="0"/>
              </a:spcBef>
              <a:spcAft>
                <a:spcPct val="0"/>
              </a:spcAft>
              <a:defRPr>
                <a:solidFill>
                  <a:schemeClr val="tx1"/>
                </a:solidFill>
                <a:latin typeface="Arial" charset="0"/>
                <a:ea typeface="ＭＳ Ｐゴシック" charset="0"/>
              </a:defRPr>
            </a:lvl8pPr>
            <a:lvl9pPr marL="2927350" defTabSz="3198813" fontAlgn="base">
              <a:spcBef>
                <a:spcPct val="0"/>
              </a:spcBef>
              <a:spcAft>
                <a:spcPct val="0"/>
              </a:spcAft>
              <a:defRPr>
                <a:solidFill>
                  <a:schemeClr val="tx1"/>
                </a:solidFill>
                <a:latin typeface="Arial" charset="0"/>
                <a:ea typeface="ＭＳ Ｐゴシック" charset="0"/>
              </a:defRPr>
            </a:lvl9pPr>
          </a:lstStyle>
          <a:p>
            <a:pPr marL="0" marR="0" lvl="0" indent="0" algn="ctr" defTabSz="3198813" eaLnBrk="1" fontAlgn="auto" latinLnBrk="0" hangingPunct="1">
              <a:lnSpc>
                <a:spcPct val="100000"/>
              </a:lnSpc>
              <a:spcBef>
                <a:spcPct val="50000"/>
              </a:spcBef>
              <a:spcAft>
                <a:spcPts val="0"/>
              </a:spcAft>
              <a:buClrTx/>
              <a:buSzTx/>
              <a:buFontTx/>
              <a:buNone/>
              <a:tabLst/>
              <a:defRPr/>
            </a:pPr>
            <a:r>
              <a:rPr kumimoji="0" lang="en-US" sz="5200" b="1" i="0" u="none" strike="noStrike" kern="0" cap="none" spc="0" normalizeH="0" baseline="0" noProof="0" dirty="0">
                <a:ln>
                  <a:noFill/>
                </a:ln>
                <a:solidFill>
                  <a:srgbClr val="00349E">
                    <a:lumMod val="75000"/>
                  </a:srgbClr>
                </a:solidFill>
                <a:effectLst/>
                <a:uLnTx/>
                <a:uFillTx/>
                <a:latin typeface="Calibri" panose="020F0502020204030204" pitchFamily="34" charset="0"/>
                <a:ea typeface="ＭＳ Ｐゴシック" charset="0"/>
                <a:cs typeface="Calibri" panose="020F0502020204030204" pitchFamily="34" charset="0"/>
              </a:rPr>
              <a:t>Proposed Outcomes</a:t>
            </a:r>
          </a:p>
        </p:txBody>
      </p:sp>
      <p:sp>
        <p:nvSpPr>
          <p:cNvPr id="38" name="Text Box 96">
            <a:extLst>
              <a:ext uri="{FF2B5EF4-FFF2-40B4-BE49-F238E27FC236}">
                <a16:creationId xmlns:a16="http://schemas.microsoft.com/office/drawing/2014/main" id="{2B925FDF-9605-47EF-9218-C09B939ABD2B}"/>
              </a:ext>
            </a:extLst>
          </p:cNvPr>
          <p:cNvSpPr txBox="1">
            <a:spLocks noChangeArrowheads="1"/>
          </p:cNvSpPr>
          <p:nvPr/>
        </p:nvSpPr>
        <p:spPr bwMode="auto">
          <a:xfrm>
            <a:off x="15024458" y="4728943"/>
            <a:ext cx="13716000" cy="892536"/>
          </a:xfrm>
          <a:prstGeom prst="rect">
            <a:avLst/>
          </a:prstGeom>
          <a:solidFill>
            <a:srgbClr val="FFCC00"/>
          </a:solidFill>
          <a:ln w="57150" cmpd="sng">
            <a:solidFill>
              <a:schemeClr val="accent4"/>
            </a:solidFill>
            <a:miter lim="800000"/>
            <a:headEnd/>
            <a:tailEnd/>
          </a:ln>
          <a:effectLst/>
        </p:spPr>
        <p:txBody>
          <a:bodyPr wrap="square" lIns="91428" tIns="45712" rIns="91428" bIns="45712">
            <a:spAutoFit/>
          </a:bodyPr>
          <a:lstStyle>
            <a:lvl1pPr defTabSz="3198813">
              <a:defRPr>
                <a:solidFill>
                  <a:schemeClr val="tx1"/>
                </a:solidFill>
                <a:latin typeface="Arial" charset="0"/>
                <a:ea typeface="ＭＳ Ｐゴシック" charset="0"/>
              </a:defRPr>
            </a:lvl1pPr>
            <a:lvl2pPr marL="274638" defTabSz="3198813">
              <a:defRPr>
                <a:solidFill>
                  <a:schemeClr val="tx1"/>
                </a:solidFill>
                <a:latin typeface="Arial" charset="0"/>
                <a:ea typeface="ＭＳ Ｐゴシック" charset="0"/>
              </a:defRPr>
            </a:lvl2pPr>
            <a:lvl3pPr marL="549275" defTabSz="3198813">
              <a:defRPr>
                <a:solidFill>
                  <a:schemeClr val="tx1"/>
                </a:solidFill>
                <a:latin typeface="Arial" charset="0"/>
                <a:ea typeface="ＭＳ Ｐゴシック" charset="0"/>
              </a:defRPr>
            </a:lvl3pPr>
            <a:lvl4pPr marL="822325" defTabSz="3198813">
              <a:defRPr>
                <a:solidFill>
                  <a:schemeClr val="tx1"/>
                </a:solidFill>
                <a:latin typeface="Arial" charset="0"/>
                <a:ea typeface="ＭＳ Ｐゴシック" charset="0"/>
              </a:defRPr>
            </a:lvl4pPr>
            <a:lvl5pPr marL="1098550" defTabSz="3198813">
              <a:defRPr>
                <a:solidFill>
                  <a:schemeClr val="tx1"/>
                </a:solidFill>
                <a:latin typeface="Arial" charset="0"/>
                <a:ea typeface="ＭＳ Ｐゴシック" charset="0"/>
              </a:defRPr>
            </a:lvl5pPr>
            <a:lvl6pPr marL="1555750" defTabSz="3198813" fontAlgn="base">
              <a:spcBef>
                <a:spcPct val="0"/>
              </a:spcBef>
              <a:spcAft>
                <a:spcPct val="0"/>
              </a:spcAft>
              <a:defRPr>
                <a:solidFill>
                  <a:schemeClr val="tx1"/>
                </a:solidFill>
                <a:latin typeface="Arial" charset="0"/>
                <a:ea typeface="ＭＳ Ｐゴシック" charset="0"/>
              </a:defRPr>
            </a:lvl6pPr>
            <a:lvl7pPr marL="2012950" defTabSz="3198813" fontAlgn="base">
              <a:spcBef>
                <a:spcPct val="0"/>
              </a:spcBef>
              <a:spcAft>
                <a:spcPct val="0"/>
              </a:spcAft>
              <a:defRPr>
                <a:solidFill>
                  <a:schemeClr val="tx1"/>
                </a:solidFill>
                <a:latin typeface="Arial" charset="0"/>
                <a:ea typeface="ＭＳ Ｐゴシック" charset="0"/>
              </a:defRPr>
            </a:lvl7pPr>
            <a:lvl8pPr marL="2470150" defTabSz="3198813" fontAlgn="base">
              <a:spcBef>
                <a:spcPct val="0"/>
              </a:spcBef>
              <a:spcAft>
                <a:spcPct val="0"/>
              </a:spcAft>
              <a:defRPr>
                <a:solidFill>
                  <a:schemeClr val="tx1"/>
                </a:solidFill>
                <a:latin typeface="Arial" charset="0"/>
                <a:ea typeface="ＭＳ Ｐゴシック" charset="0"/>
              </a:defRPr>
            </a:lvl8pPr>
            <a:lvl9pPr marL="2927350" defTabSz="3198813" fontAlgn="base">
              <a:spcBef>
                <a:spcPct val="0"/>
              </a:spcBef>
              <a:spcAft>
                <a:spcPct val="0"/>
              </a:spcAft>
              <a:defRPr>
                <a:solidFill>
                  <a:schemeClr val="tx1"/>
                </a:solidFill>
                <a:latin typeface="Arial" charset="0"/>
                <a:ea typeface="ＭＳ Ｐゴシック" charset="0"/>
              </a:defRPr>
            </a:lvl9pPr>
          </a:lstStyle>
          <a:p>
            <a:pPr marL="0" marR="0" lvl="0" indent="0" algn="ctr" defTabSz="3198813" eaLnBrk="1" fontAlgn="auto" latinLnBrk="0" hangingPunct="1">
              <a:lnSpc>
                <a:spcPct val="100000"/>
              </a:lnSpc>
              <a:spcBef>
                <a:spcPct val="50000"/>
              </a:spcBef>
              <a:spcAft>
                <a:spcPts val="0"/>
              </a:spcAft>
              <a:buClrTx/>
              <a:buSzTx/>
              <a:buFontTx/>
              <a:buNone/>
              <a:tabLst/>
              <a:defRPr/>
            </a:pPr>
            <a:r>
              <a:rPr kumimoji="0" lang="en-US" sz="5200" b="1" i="0" u="none" strike="noStrike" kern="0" cap="none" spc="0" normalizeH="0" baseline="0" noProof="0" dirty="0">
                <a:ln>
                  <a:noFill/>
                </a:ln>
                <a:solidFill>
                  <a:srgbClr val="00349E">
                    <a:lumMod val="75000"/>
                  </a:srgbClr>
                </a:solidFill>
                <a:effectLst/>
                <a:uLnTx/>
                <a:uFillTx/>
                <a:latin typeface="Calibri" panose="020F0502020204030204" pitchFamily="34" charset="0"/>
                <a:ea typeface="ＭＳ Ｐゴシック" charset="0"/>
                <a:cs typeface="Calibri" panose="020F0502020204030204" pitchFamily="34" charset="0"/>
              </a:rPr>
              <a:t>Approach</a:t>
            </a:r>
          </a:p>
        </p:txBody>
      </p:sp>
      <p:sp>
        <p:nvSpPr>
          <p:cNvPr id="39" name="Text Box 86">
            <a:extLst>
              <a:ext uri="{FF2B5EF4-FFF2-40B4-BE49-F238E27FC236}">
                <a16:creationId xmlns:a16="http://schemas.microsoft.com/office/drawing/2014/main" id="{678A4C6B-3B18-4DDA-829B-F20B622E4682}"/>
              </a:ext>
            </a:extLst>
          </p:cNvPr>
          <p:cNvSpPr txBox="1">
            <a:spLocks noChangeArrowheads="1"/>
          </p:cNvSpPr>
          <p:nvPr/>
        </p:nvSpPr>
        <p:spPr bwMode="auto">
          <a:xfrm>
            <a:off x="442986" y="5626288"/>
            <a:ext cx="13716000" cy="12680394"/>
          </a:xfrm>
          <a:prstGeom prst="rect">
            <a:avLst/>
          </a:prstGeom>
          <a:noFill/>
          <a:ln w="57150">
            <a:solidFill>
              <a:srgbClr val="FFCC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82880" tIns="182880" rIns="182880" bIns="182880">
            <a:spAutoFit/>
          </a:bodyPr>
          <a:lstStyle>
            <a:lvl1pPr defTabSz="3198813" eaLnBrk="0" hangingPunct="0">
              <a:defRPr sz="13200">
                <a:solidFill>
                  <a:schemeClr val="tx1"/>
                </a:solidFill>
                <a:latin typeface="Arial" pitchFamily="34" charset="0"/>
                <a:ea typeface="ＭＳ Ｐゴシック" pitchFamily="34" charset="-128"/>
              </a:defRPr>
            </a:lvl1pPr>
            <a:lvl2pPr marL="742950" indent="-285750" defTabSz="3198813" eaLnBrk="0" hangingPunct="0">
              <a:defRPr sz="13200">
                <a:solidFill>
                  <a:schemeClr val="tx1"/>
                </a:solidFill>
                <a:latin typeface="Arial" pitchFamily="34" charset="0"/>
                <a:ea typeface="ＭＳ Ｐゴシック" pitchFamily="34" charset="-128"/>
              </a:defRPr>
            </a:lvl2pPr>
            <a:lvl3pPr marL="1143000" indent="-228600" defTabSz="3198813" eaLnBrk="0" hangingPunct="0">
              <a:defRPr sz="13200">
                <a:solidFill>
                  <a:schemeClr val="tx1"/>
                </a:solidFill>
                <a:latin typeface="Arial" pitchFamily="34" charset="0"/>
                <a:ea typeface="ＭＳ Ｐゴシック" pitchFamily="34" charset="-128"/>
              </a:defRPr>
            </a:lvl3pPr>
            <a:lvl4pPr marL="1600200" indent="-228600" defTabSz="3198813" eaLnBrk="0" hangingPunct="0">
              <a:defRPr sz="13200">
                <a:solidFill>
                  <a:schemeClr val="tx1"/>
                </a:solidFill>
                <a:latin typeface="Arial" pitchFamily="34" charset="0"/>
                <a:ea typeface="ＭＳ Ｐゴシック" pitchFamily="34" charset="-128"/>
              </a:defRPr>
            </a:lvl4pPr>
            <a:lvl5pPr marL="2057400" indent="-228600" defTabSz="3198813" eaLnBrk="0" hangingPunct="0">
              <a:defRPr sz="13200">
                <a:solidFill>
                  <a:schemeClr val="tx1"/>
                </a:solidFill>
                <a:latin typeface="Arial" pitchFamily="34" charset="0"/>
                <a:ea typeface="ＭＳ Ｐゴシック" pitchFamily="34" charset="-128"/>
              </a:defRPr>
            </a:lvl5pPr>
            <a:lvl6pPr marL="25146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6pPr>
            <a:lvl7pPr marL="29718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7pPr>
            <a:lvl8pPr marL="34290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8pPr>
            <a:lvl9pPr marL="38862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9pPr>
          </a:lstStyle>
          <a:p>
            <a:pPr lvl="0"/>
            <a:r>
              <a:rPr lang="en-US" sz="4000" b="1" kern="0" dirty="0">
                <a:solidFill>
                  <a:srgbClr val="00349E">
                    <a:lumMod val="75000"/>
                  </a:srgbClr>
                </a:solidFill>
                <a:latin typeface="Calibri" panose="020F0502020204030204" pitchFamily="34" charset="0"/>
                <a:cs typeface="Calibri" panose="020F0502020204030204" pitchFamily="34" charset="0"/>
              </a:rPr>
              <a:t>What promotes the development of antimicrobial resistance (AMR) in low and middle income countries (LMICs)?</a:t>
            </a:r>
            <a:r>
              <a:rPr lang="en-US" sz="4000" b="1" kern="0" baseline="30000" dirty="0">
                <a:solidFill>
                  <a:srgbClr val="00349E">
                    <a:lumMod val="75000"/>
                  </a:srgbClr>
                </a:solidFill>
                <a:latin typeface="Calibri" panose="020F0502020204030204" pitchFamily="34" charset="0"/>
                <a:cs typeface="Calibri" panose="020F0502020204030204" pitchFamily="34" charset="0"/>
              </a:rPr>
              <a:t>1-3</a:t>
            </a:r>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r>
              <a:rPr lang="en-US" sz="4000" b="1" kern="0" dirty="0">
                <a:solidFill>
                  <a:srgbClr val="00349E">
                    <a:lumMod val="75000"/>
                  </a:srgbClr>
                </a:solidFill>
                <a:latin typeface="Calibri" panose="020F0502020204030204" pitchFamily="34" charset="0"/>
                <a:cs typeface="Calibri" panose="020F0502020204030204" pitchFamily="34" charset="0"/>
              </a:rPr>
              <a:t>What unique factors promote AMR in northern Tanzania?</a:t>
            </a:r>
          </a:p>
          <a:p>
            <a:pPr lvl="0"/>
            <a:endParaRPr lang="en-US" sz="4000" b="1"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kern="0" dirty="0">
              <a:solidFill>
                <a:srgbClr val="00349E">
                  <a:lumMod val="75000"/>
                </a:srgbClr>
              </a:solidFill>
              <a:latin typeface="Calibri" panose="020F0502020204030204" pitchFamily="34" charset="0"/>
              <a:cs typeface="Calibri" panose="020F0502020204030204" pitchFamily="34" charset="0"/>
            </a:endParaRPr>
          </a:p>
          <a:p>
            <a:pPr lvl="0"/>
            <a:endParaRPr lang="en-US" sz="4000" kern="0" dirty="0">
              <a:solidFill>
                <a:srgbClr val="00349E">
                  <a:lumMod val="75000"/>
                </a:srgbClr>
              </a:solidFill>
              <a:latin typeface="Calibri" panose="020F0502020204030204" pitchFamily="34" charset="0"/>
              <a:cs typeface="Calibri" panose="020F0502020204030204" pitchFamily="34" charset="0"/>
            </a:endParaRPr>
          </a:p>
        </p:txBody>
      </p:sp>
      <p:sp>
        <p:nvSpPr>
          <p:cNvPr id="40" name="Text Box 86">
            <a:extLst>
              <a:ext uri="{FF2B5EF4-FFF2-40B4-BE49-F238E27FC236}">
                <a16:creationId xmlns:a16="http://schemas.microsoft.com/office/drawing/2014/main" id="{2A73E8CB-D7CC-41E9-BB9D-AEE6D39B7BBC}"/>
              </a:ext>
            </a:extLst>
          </p:cNvPr>
          <p:cNvSpPr txBox="1">
            <a:spLocks noChangeArrowheads="1"/>
          </p:cNvSpPr>
          <p:nvPr/>
        </p:nvSpPr>
        <p:spPr bwMode="auto">
          <a:xfrm>
            <a:off x="15024458" y="5621479"/>
            <a:ext cx="13716000" cy="4678204"/>
          </a:xfrm>
          <a:prstGeom prst="rect">
            <a:avLst/>
          </a:prstGeom>
          <a:solidFill>
            <a:srgbClr val="FFFFFF"/>
          </a:solidFill>
          <a:ln w="57150">
            <a:solidFill>
              <a:srgbClr val="FFC000"/>
            </a:solidFill>
          </a:ln>
          <a:effectLst/>
        </p:spPr>
        <p:txBody>
          <a:bodyPr wrap="square" lIns="182880" tIns="182880" rIns="182880" bIns="182880">
            <a:spAutoFit/>
          </a:bodyPr>
          <a:lstStyle>
            <a:lvl1pPr defTabSz="3198813" eaLnBrk="0" hangingPunct="0">
              <a:defRPr sz="13200">
                <a:solidFill>
                  <a:schemeClr val="tx1"/>
                </a:solidFill>
                <a:latin typeface="Arial" pitchFamily="34" charset="0"/>
                <a:ea typeface="ＭＳ Ｐゴシック" pitchFamily="34" charset="-128"/>
              </a:defRPr>
            </a:lvl1pPr>
            <a:lvl2pPr marL="742950" indent="-285750" defTabSz="3198813" eaLnBrk="0" hangingPunct="0">
              <a:defRPr sz="13200">
                <a:solidFill>
                  <a:schemeClr val="tx1"/>
                </a:solidFill>
                <a:latin typeface="Arial" pitchFamily="34" charset="0"/>
                <a:ea typeface="ＭＳ Ｐゴシック" pitchFamily="34" charset="-128"/>
              </a:defRPr>
            </a:lvl2pPr>
            <a:lvl3pPr marL="1143000" indent="-228600" defTabSz="3198813" eaLnBrk="0" hangingPunct="0">
              <a:defRPr sz="13200">
                <a:solidFill>
                  <a:schemeClr val="tx1"/>
                </a:solidFill>
                <a:latin typeface="Arial" pitchFamily="34" charset="0"/>
                <a:ea typeface="ＭＳ Ｐゴシック" pitchFamily="34" charset="-128"/>
              </a:defRPr>
            </a:lvl3pPr>
            <a:lvl4pPr marL="1600200" indent="-228600" defTabSz="3198813" eaLnBrk="0" hangingPunct="0">
              <a:defRPr sz="13200">
                <a:solidFill>
                  <a:schemeClr val="tx1"/>
                </a:solidFill>
                <a:latin typeface="Arial" pitchFamily="34" charset="0"/>
                <a:ea typeface="ＭＳ Ｐゴシック" pitchFamily="34" charset="-128"/>
              </a:defRPr>
            </a:lvl4pPr>
            <a:lvl5pPr marL="2057400" indent="-228600" defTabSz="3198813" eaLnBrk="0" hangingPunct="0">
              <a:defRPr sz="13200">
                <a:solidFill>
                  <a:schemeClr val="tx1"/>
                </a:solidFill>
                <a:latin typeface="Arial" pitchFamily="34" charset="0"/>
                <a:ea typeface="ＭＳ Ｐゴシック" pitchFamily="34" charset="-128"/>
              </a:defRPr>
            </a:lvl5pPr>
            <a:lvl6pPr marL="25146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6pPr>
            <a:lvl7pPr marL="29718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7pPr>
            <a:lvl8pPr marL="34290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8pPr>
            <a:lvl9pPr marL="38862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9pPr>
          </a:lstStyle>
          <a:p>
            <a:pPr marL="571500" lvl="0" indent="-571500">
              <a:buFont typeface="Arial"/>
              <a:buChar char="•"/>
            </a:pPr>
            <a:r>
              <a:rPr lang="en-US" sz="4000" kern="0" dirty="0">
                <a:solidFill>
                  <a:srgbClr val="00349E">
                    <a:lumMod val="75000"/>
                  </a:srgbClr>
                </a:solidFill>
                <a:latin typeface="Calibri" panose="020F0502020204030204" pitchFamily="34" charset="0"/>
                <a:cs typeface="Calibri" panose="020F0502020204030204" pitchFamily="34" charset="0"/>
              </a:rPr>
              <a:t>In March-April 2020, the MS4 will collaborate with the ASC at in piloting  a rural community intervention comprised of 10 sessions in Swahili language conveying fundamental concepts of AMR through discussion and interactive games.</a:t>
            </a:r>
          </a:p>
          <a:p>
            <a:pPr marL="571500" lvl="0" indent="-571500">
              <a:buFont typeface="Arial"/>
              <a:buChar char="•"/>
            </a:pPr>
            <a:r>
              <a:rPr lang="en-US" sz="4000" kern="0" dirty="0">
                <a:solidFill>
                  <a:srgbClr val="00349E">
                    <a:lumMod val="75000"/>
                  </a:srgbClr>
                </a:solidFill>
                <a:latin typeface="Calibri" panose="020F0502020204030204" pitchFamily="34" charset="0"/>
                <a:cs typeface="Calibri" panose="020F0502020204030204" pitchFamily="34" charset="0"/>
              </a:rPr>
              <a:t>Contribute to existing antimicrobial stewardship activities including provider education, community educational campaigns, data collection for ongoing research.</a:t>
            </a:r>
            <a:endParaRPr kumimoji="0" lang="en-US" sz="4000" b="0" i="0" u="none" strike="noStrike" kern="0" cap="none" spc="0" normalizeH="0" baseline="0" noProof="0" dirty="0">
              <a:ln>
                <a:noFill/>
              </a:ln>
              <a:solidFill>
                <a:srgbClr val="00349E">
                  <a:lumMod val="75000"/>
                </a:srgbClr>
              </a:solidFill>
              <a:effectLst/>
              <a:uLnTx/>
              <a:uFillTx/>
              <a:latin typeface="Calibri" panose="020F0502020204030204" pitchFamily="34" charset="0"/>
              <a:cs typeface="Calibri" panose="020F0502020204030204" pitchFamily="34" charset="0"/>
            </a:endParaRPr>
          </a:p>
        </p:txBody>
      </p:sp>
      <p:sp>
        <p:nvSpPr>
          <p:cNvPr id="41" name="Text Box 86">
            <a:extLst>
              <a:ext uri="{FF2B5EF4-FFF2-40B4-BE49-F238E27FC236}">
                <a16:creationId xmlns:a16="http://schemas.microsoft.com/office/drawing/2014/main" id="{CD811E06-F868-4A92-89EA-1D897F278F48}"/>
              </a:ext>
            </a:extLst>
          </p:cNvPr>
          <p:cNvSpPr txBox="1">
            <a:spLocks noChangeArrowheads="1"/>
          </p:cNvSpPr>
          <p:nvPr/>
        </p:nvSpPr>
        <p:spPr bwMode="auto">
          <a:xfrm>
            <a:off x="29431216" y="5638368"/>
            <a:ext cx="13716000" cy="4678204"/>
          </a:xfrm>
          <a:prstGeom prst="rect">
            <a:avLst/>
          </a:prstGeom>
          <a:solidFill>
            <a:srgbClr val="FFFFFF"/>
          </a:solidFill>
          <a:ln w="57150">
            <a:solidFill>
              <a:srgbClr val="FFC000"/>
            </a:solidFill>
          </a:ln>
          <a:effectLst/>
        </p:spPr>
        <p:txBody>
          <a:bodyPr wrap="square" lIns="182880" tIns="182880" rIns="182880" bIns="182880">
            <a:spAutoFit/>
          </a:bodyPr>
          <a:lstStyle>
            <a:lvl1pPr defTabSz="3198813" eaLnBrk="0" hangingPunct="0">
              <a:defRPr sz="13200">
                <a:solidFill>
                  <a:schemeClr val="tx1"/>
                </a:solidFill>
                <a:latin typeface="Arial" pitchFamily="34" charset="0"/>
                <a:ea typeface="ＭＳ Ｐゴシック" pitchFamily="34" charset="-128"/>
              </a:defRPr>
            </a:lvl1pPr>
            <a:lvl2pPr marL="742950" indent="-285750" defTabSz="3198813" eaLnBrk="0" hangingPunct="0">
              <a:defRPr sz="13200">
                <a:solidFill>
                  <a:schemeClr val="tx1"/>
                </a:solidFill>
                <a:latin typeface="Arial" pitchFamily="34" charset="0"/>
                <a:ea typeface="ＭＳ Ｐゴシック" pitchFamily="34" charset="-128"/>
              </a:defRPr>
            </a:lvl2pPr>
            <a:lvl3pPr marL="1143000" indent="-228600" defTabSz="3198813" eaLnBrk="0" hangingPunct="0">
              <a:defRPr sz="13200">
                <a:solidFill>
                  <a:schemeClr val="tx1"/>
                </a:solidFill>
                <a:latin typeface="Arial" pitchFamily="34" charset="0"/>
                <a:ea typeface="ＭＳ Ｐゴシック" pitchFamily="34" charset="-128"/>
              </a:defRPr>
            </a:lvl3pPr>
            <a:lvl4pPr marL="1600200" indent="-228600" defTabSz="3198813" eaLnBrk="0" hangingPunct="0">
              <a:defRPr sz="13200">
                <a:solidFill>
                  <a:schemeClr val="tx1"/>
                </a:solidFill>
                <a:latin typeface="Arial" pitchFamily="34" charset="0"/>
                <a:ea typeface="ＭＳ Ｐゴシック" pitchFamily="34" charset="-128"/>
              </a:defRPr>
            </a:lvl4pPr>
            <a:lvl5pPr marL="2057400" indent="-228600" defTabSz="3198813" eaLnBrk="0" hangingPunct="0">
              <a:defRPr sz="13200">
                <a:solidFill>
                  <a:schemeClr val="tx1"/>
                </a:solidFill>
                <a:latin typeface="Arial" pitchFamily="34" charset="0"/>
                <a:ea typeface="ＭＳ Ｐゴシック" pitchFamily="34" charset="-128"/>
              </a:defRPr>
            </a:lvl5pPr>
            <a:lvl6pPr marL="25146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6pPr>
            <a:lvl7pPr marL="29718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7pPr>
            <a:lvl8pPr marL="34290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8pPr>
            <a:lvl9pPr marL="38862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9pPr>
          </a:lstStyle>
          <a:p>
            <a:pPr marL="571500" lvl="0" indent="-571500">
              <a:buFont typeface="Arial"/>
              <a:buChar char="•"/>
              <a:defRPr/>
            </a:pPr>
            <a:r>
              <a:rPr lang="en-US" sz="4000" kern="0" dirty="0">
                <a:solidFill>
                  <a:srgbClr val="00349E">
                    <a:lumMod val="75000"/>
                  </a:srgbClr>
                </a:solidFill>
                <a:latin typeface="Calibri" panose="020F0502020204030204" pitchFamily="34" charset="0"/>
                <a:cs typeface="Calibri" panose="020F0502020204030204" pitchFamily="34" charset="0"/>
              </a:rPr>
              <a:t>Outcomes will be assessed using pre- and post- surveys.</a:t>
            </a:r>
          </a:p>
          <a:p>
            <a:pPr marL="571500" lvl="0" indent="-571500">
              <a:buFont typeface="Arial"/>
              <a:buChar char="•"/>
              <a:defRPr/>
            </a:pPr>
            <a:r>
              <a:rPr lang="en-US" sz="4000" kern="0" dirty="0">
                <a:solidFill>
                  <a:srgbClr val="00349E">
                    <a:lumMod val="75000"/>
                  </a:srgbClr>
                </a:solidFill>
                <a:latin typeface="Calibri" panose="020F0502020204030204" pitchFamily="34" charset="0"/>
                <a:cs typeface="Calibri" panose="020F0502020204030204" pitchFamily="34" charset="0"/>
              </a:rPr>
              <a:t>We predict that participants will demonstrate increased knowledge about AMR and commitment to stopping the spread of AMR by improving antibiotic use practices.</a:t>
            </a:r>
          </a:p>
          <a:p>
            <a:pPr marL="571500" indent="-571500">
              <a:buFont typeface="Arial"/>
              <a:buChar char="•"/>
              <a:defRPr/>
            </a:pPr>
            <a:r>
              <a:rPr lang="en-US" sz="4000" kern="0" dirty="0">
                <a:solidFill>
                  <a:srgbClr val="00349E">
                    <a:lumMod val="75000"/>
                  </a:srgbClr>
                </a:solidFill>
                <a:latin typeface="Calibri" panose="020F0502020204030204" pitchFamily="34" charset="0"/>
                <a:cs typeface="Calibri" panose="020F0502020204030204" pitchFamily="34" charset="0"/>
              </a:rPr>
              <a:t>Future directions: Adapt for other settings, disseminate across multiple LMICs by training Peace Corps Volunteers and their host country counterparts to deliver interventions.</a:t>
            </a:r>
          </a:p>
        </p:txBody>
      </p:sp>
      <p:sp>
        <p:nvSpPr>
          <p:cNvPr id="42" name="Text Box 96">
            <a:extLst>
              <a:ext uri="{FF2B5EF4-FFF2-40B4-BE49-F238E27FC236}">
                <a16:creationId xmlns:a16="http://schemas.microsoft.com/office/drawing/2014/main" id="{869F8E9C-FBBC-4013-B17A-3FD8A5CD982D}"/>
              </a:ext>
            </a:extLst>
          </p:cNvPr>
          <p:cNvSpPr txBox="1">
            <a:spLocks noChangeArrowheads="1"/>
          </p:cNvSpPr>
          <p:nvPr/>
        </p:nvSpPr>
        <p:spPr bwMode="auto">
          <a:xfrm>
            <a:off x="549917" y="21523742"/>
            <a:ext cx="13716000" cy="892536"/>
          </a:xfrm>
          <a:prstGeom prst="rect">
            <a:avLst/>
          </a:prstGeom>
          <a:solidFill>
            <a:srgbClr val="FFCC00"/>
          </a:solidFill>
          <a:ln w="57150" cmpd="sng">
            <a:solidFill>
              <a:schemeClr val="accent4"/>
            </a:solidFill>
            <a:miter lim="800000"/>
            <a:headEnd/>
            <a:tailEnd/>
          </a:ln>
          <a:effectLst/>
        </p:spPr>
        <p:txBody>
          <a:bodyPr wrap="square" lIns="91428" tIns="45712" rIns="91428" bIns="45712">
            <a:spAutoFit/>
          </a:bodyPr>
          <a:lstStyle>
            <a:lvl1pPr defTabSz="3198813">
              <a:defRPr>
                <a:solidFill>
                  <a:schemeClr val="tx1"/>
                </a:solidFill>
                <a:latin typeface="Arial" charset="0"/>
                <a:ea typeface="ＭＳ Ｐゴシック" charset="0"/>
              </a:defRPr>
            </a:lvl1pPr>
            <a:lvl2pPr marL="274638" defTabSz="3198813">
              <a:defRPr>
                <a:solidFill>
                  <a:schemeClr val="tx1"/>
                </a:solidFill>
                <a:latin typeface="Arial" charset="0"/>
                <a:ea typeface="ＭＳ Ｐゴシック" charset="0"/>
              </a:defRPr>
            </a:lvl2pPr>
            <a:lvl3pPr marL="549275" defTabSz="3198813">
              <a:defRPr>
                <a:solidFill>
                  <a:schemeClr val="tx1"/>
                </a:solidFill>
                <a:latin typeface="Arial" charset="0"/>
                <a:ea typeface="ＭＳ Ｐゴシック" charset="0"/>
              </a:defRPr>
            </a:lvl3pPr>
            <a:lvl4pPr marL="822325" defTabSz="3198813">
              <a:defRPr>
                <a:solidFill>
                  <a:schemeClr val="tx1"/>
                </a:solidFill>
                <a:latin typeface="Arial" charset="0"/>
                <a:ea typeface="ＭＳ Ｐゴシック" charset="0"/>
              </a:defRPr>
            </a:lvl4pPr>
            <a:lvl5pPr marL="1098550" defTabSz="3198813">
              <a:defRPr>
                <a:solidFill>
                  <a:schemeClr val="tx1"/>
                </a:solidFill>
                <a:latin typeface="Arial" charset="0"/>
                <a:ea typeface="ＭＳ Ｐゴシック" charset="0"/>
              </a:defRPr>
            </a:lvl5pPr>
            <a:lvl6pPr marL="1555750" defTabSz="3198813" fontAlgn="base">
              <a:spcBef>
                <a:spcPct val="0"/>
              </a:spcBef>
              <a:spcAft>
                <a:spcPct val="0"/>
              </a:spcAft>
              <a:defRPr>
                <a:solidFill>
                  <a:schemeClr val="tx1"/>
                </a:solidFill>
                <a:latin typeface="Arial" charset="0"/>
                <a:ea typeface="ＭＳ Ｐゴシック" charset="0"/>
              </a:defRPr>
            </a:lvl6pPr>
            <a:lvl7pPr marL="2012950" defTabSz="3198813" fontAlgn="base">
              <a:spcBef>
                <a:spcPct val="0"/>
              </a:spcBef>
              <a:spcAft>
                <a:spcPct val="0"/>
              </a:spcAft>
              <a:defRPr>
                <a:solidFill>
                  <a:schemeClr val="tx1"/>
                </a:solidFill>
                <a:latin typeface="Arial" charset="0"/>
                <a:ea typeface="ＭＳ Ｐゴシック" charset="0"/>
              </a:defRPr>
            </a:lvl7pPr>
            <a:lvl8pPr marL="2470150" defTabSz="3198813" fontAlgn="base">
              <a:spcBef>
                <a:spcPct val="0"/>
              </a:spcBef>
              <a:spcAft>
                <a:spcPct val="0"/>
              </a:spcAft>
              <a:defRPr>
                <a:solidFill>
                  <a:schemeClr val="tx1"/>
                </a:solidFill>
                <a:latin typeface="Arial" charset="0"/>
                <a:ea typeface="ＭＳ Ｐゴシック" charset="0"/>
              </a:defRPr>
            </a:lvl8pPr>
            <a:lvl9pPr marL="2927350" defTabSz="3198813" fontAlgn="base">
              <a:spcBef>
                <a:spcPct val="0"/>
              </a:spcBef>
              <a:spcAft>
                <a:spcPct val="0"/>
              </a:spcAft>
              <a:defRPr>
                <a:solidFill>
                  <a:schemeClr val="tx1"/>
                </a:solidFill>
                <a:latin typeface="Arial" charset="0"/>
                <a:ea typeface="ＭＳ Ｐゴシック" charset="0"/>
              </a:defRPr>
            </a:lvl9pPr>
          </a:lstStyle>
          <a:p>
            <a:pPr marL="0" marR="0" lvl="0" indent="0" algn="ctr" defTabSz="3198813" eaLnBrk="1" fontAlgn="auto" latinLnBrk="0" hangingPunct="1">
              <a:lnSpc>
                <a:spcPct val="100000"/>
              </a:lnSpc>
              <a:spcBef>
                <a:spcPct val="50000"/>
              </a:spcBef>
              <a:spcAft>
                <a:spcPts val="0"/>
              </a:spcAft>
              <a:buClrTx/>
              <a:buSzTx/>
              <a:buFontTx/>
              <a:buNone/>
              <a:tabLst/>
              <a:defRPr/>
            </a:pPr>
            <a:r>
              <a:rPr kumimoji="0" lang="en-US" sz="5200" b="1" i="0" u="none" strike="noStrike" kern="0" cap="none" spc="0" normalizeH="0" baseline="0" noProof="0" dirty="0">
                <a:ln>
                  <a:noFill/>
                </a:ln>
                <a:solidFill>
                  <a:srgbClr val="00349E">
                    <a:lumMod val="75000"/>
                  </a:srgbClr>
                </a:solidFill>
                <a:effectLst/>
                <a:uLnTx/>
                <a:uFillTx/>
                <a:latin typeface="Calibri" panose="020F0502020204030204" pitchFamily="34" charset="0"/>
                <a:ea typeface="ＭＳ Ｐゴシック" charset="0"/>
                <a:cs typeface="Calibri" panose="020F0502020204030204" pitchFamily="34" charset="0"/>
              </a:rPr>
              <a:t>Background</a:t>
            </a:r>
          </a:p>
        </p:txBody>
      </p:sp>
      <p:sp>
        <p:nvSpPr>
          <p:cNvPr id="43" name="Text Box 86">
            <a:extLst>
              <a:ext uri="{FF2B5EF4-FFF2-40B4-BE49-F238E27FC236}">
                <a16:creationId xmlns:a16="http://schemas.microsoft.com/office/drawing/2014/main" id="{79121F36-5678-428A-9F0C-77EA1E9F15A8}"/>
              </a:ext>
            </a:extLst>
          </p:cNvPr>
          <p:cNvSpPr txBox="1">
            <a:spLocks noChangeArrowheads="1"/>
          </p:cNvSpPr>
          <p:nvPr/>
        </p:nvSpPr>
        <p:spPr bwMode="auto">
          <a:xfrm>
            <a:off x="549917" y="22404483"/>
            <a:ext cx="13716000" cy="4678204"/>
          </a:xfrm>
          <a:prstGeom prst="rect">
            <a:avLst/>
          </a:prstGeom>
          <a:solidFill>
            <a:srgbClr val="FFFFFF"/>
          </a:solidFill>
          <a:ln w="57150">
            <a:solidFill>
              <a:srgbClr val="FFC000"/>
            </a:solidFill>
          </a:ln>
          <a:effectLst/>
        </p:spPr>
        <p:txBody>
          <a:bodyPr wrap="square" lIns="182880" tIns="182880" rIns="182880" bIns="182880">
            <a:spAutoFit/>
          </a:bodyPr>
          <a:lstStyle>
            <a:lvl1pPr defTabSz="3198813" eaLnBrk="0" hangingPunct="0">
              <a:defRPr sz="13200">
                <a:solidFill>
                  <a:schemeClr val="tx1"/>
                </a:solidFill>
                <a:latin typeface="Arial" pitchFamily="34" charset="0"/>
                <a:ea typeface="ＭＳ Ｐゴシック" pitchFamily="34" charset="-128"/>
              </a:defRPr>
            </a:lvl1pPr>
            <a:lvl2pPr marL="742950" indent="-285750" defTabSz="3198813" eaLnBrk="0" hangingPunct="0">
              <a:defRPr sz="13200">
                <a:solidFill>
                  <a:schemeClr val="tx1"/>
                </a:solidFill>
                <a:latin typeface="Arial" pitchFamily="34" charset="0"/>
                <a:ea typeface="ＭＳ Ｐゴシック" pitchFamily="34" charset="-128"/>
              </a:defRPr>
            </a:lvl2pPr>
            <a:lvl3pPr marL="1143000" indent="-228600" defTabSz="3198813" eaLnBrk="0" hangingPunct="0">
              <a:defRPr sz="13200">
                <a:solidFill>
                  <a:schemeClr val="tx1"/>
                </a:solidFill>
                <a:latin typeface="Arial" pitchFamily="34" charset="0"/>
                <a:ea typeface="ＭＳ Ｐゴシック" pitchFamily="34" charset="-128"/>
              </a:defRPr>
            </a:lvl3pPr>
            <a:lvl4pPr marL="1600200" indent="-228600" defTabSz="3198813" eaLnBrk="0" hangingPunct="0">
              <a:defRPr sz="13200">
                <a:solidFill>
                  <a:schemeClr val="tx1"/>
                </a:solidFill>
                <a:latin typeface="Arial" pitchFamily="34" charset="0"/>
                <a:ea typeface="ＭＳ Ｐゴシック" pitchFamily="34" charset="-128"/>
              </a:defRPr>
            </a:lvl4pPr>
            <a:lvl5pPr marL="2057400" indent="-228600" defTabSz="3198813" eaLnBrk="0" hangingPunct="0">
              <a:defRPr sz="13200">
                <a:solidFill>
                  <a:schemeClr val="tx1"/>
                </a:solidFill>
                <a:latin typeface="Arial" pitchFamily="34" charset="0"/>
                <a:ea typeface="ＭＳ Ｐゴシック" pitchFamily="34" charset="-128"/>
              </a:defRPr>
            </a:lvl5pPr>
            <a:lvl6pPr marL="25146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6pPr>
            <a:lvl7pPr marL="29718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7pPr>
            <a:lvl8pPr marL="34290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8pPr>
            <a:lvl9pPr marL="38862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9pPr>
          </a:lstStyle>
          <a:p>
            <a:pPr marL="571500" lvl="0" indent="-571500">
              <a:buFont typeface="Arial"/>
              <a:buChar char="•"/>
            </a:pPr>
            <a:r>
              <a:rPr lang="en-US" sz="4000" kern="0" dirty="0">
                <a:solidFill>
                  <a:srgbClr val="00349E">
                    <a:lumMod val="75000"/>
                  </a:srgbClr>
                </a:solidFill>
                <a:latin typeface="Calibri" panose="020F0502020204030204" pitchFamily="34" charset="0"/>
                <a:cs typeface="Calibri" panose="020F0502020204030204" pitchFamily="34" charset="0"/>
              </a:rPr>
              <a:t>The Kilimanjaro Christian Medical Centre (KCMC)-Duke University Health Research Collaboration has pioneered an antimicrobial stewardship committee (ASC).</a:t>
            </a:r>
          </a:p>
          <a:p>
            <a:pPr lvl="0"/>
            <a:endParaRPr lang="en-US" sz="4000" kern="0" dirty="0">
              <a:solidFill>
                <a:srgbClr val="00349E">
                  <a:lumMod val="75000"/>
                </a:srgbClr>
              </a:solidFill>
              <a:latin typeface="Calibri" panose="020F0502020204030204" pitchFamily="34" charset="0"/>
              <a:cs typeface="Calibri" panose="020F0502020204030204" pitchFamily="34" charset="0"/>
            </a:endParaRPr>
          </a:p>
          <a:p>
            <a:pPr marL="571500" lvl="0" indent="-571500">
              <a:buFont typeface="Arial"/>
              <a:buChar char="•"/>
            </a:pPr>
            <a:endParaRPr lang="en-US" sz="4000" kern="0" dirty="0">
              <a:solidFill>
                <a:srgbClr val="00349E">
                  <a:lumMod val="75000"/>
                </a:srgbClr>
              </a:solidFill>
              <a:latin typeface="Calibri" panose="020F0502020204030204" pitchFamily="34" charset="0"/>
              <a:cs typeface="Calibri" panose="020F0502020204030204" pitchFamily="34" charset="0"/>
            </a:endParaRPr>
          </a:p>
          <a:p>
            <a:pPr marL="571500" lvl="0" indent="-571500">
              <a:buFont typeface="Arial"/>
              <a:buChar char="•"/>
            </a:pPr>
            <a:endParaRPr lang="en-US" sz="4000" kern="0" dirty="0">
              <a:solidFill>
                <a:srgbClr val="00349E">
                  <a:lumMod val="75000"/>
                </a:srgbClr>
              </a:solidFill>
              <a:latin typeface="Calibri" panose="020F0502020204030204" pitchFamily="34" charset="0"/>
              <a:cs typeface="Calibri" panose="020F0502020204030204" pitchFamily="34" charset="0"/>
            </a:endParaRPr>
          </a:p>
          <a:p>
            <a:pPr marL="571500" lvl="0" indent="-571500">
              <a:buFont typeface="Arial"/>
              <a:buChar char="•"/>
            </a:pPr>
            <a:endParaRPr lang="en-US" sz="4000" kern="0" dirty="0">
              <a:solidFill>
                <a:srgbClr val="00349E">
                  <a:lumMod val="75000"/>
                </a:srgbClr>
              </a:solidFill>
              <a:latin typeface="Calibri" panose="020F0502020204030204" pitchFamily="34" charset="0"/>
              <a:cs typeface="Calibri" panose="020F0502020204030204" pitchFamily="34" charset="0"/>
            </a:endParaRPr>
          </a:p>
        </p:txBody>
      </p:sp>
      <p:grpSp>
        <p:nvGrpSpPr>
          <p:cNvPr id="23" name="Group 22"/>
          <p:cNvGrpSpPr/>
          <p:nvPr/>
        </p:nvGrpSpPr>
        <p:grpSpPr>
          <a:xfrm>
            <a:off x="17830237" y="22844818"/>
            <a:ext cx="4968730" cy="3072449"/>
            <a:chOff x="15983042" y="27889200"/>
            <a:chExt cx="5433041" cy="3359559"/>
          </a:xfrm>
        </p:grpSpPr>
        <mc:AlternateContent xmlns:mc="http://schemas.openxmlformats.org/markup-compatibility/2006" xmlns:p14="http://schemas.microsoft.com/office/powerpoint/2010/main">
          <mc:Choice Requires="p14">
            <p:contentPart p14:bwMode="auto" r:id="rId4">
              <p14:nvContentPartPr>
                <p14:cNvPr id="44" name="Ink 43">
                  <a:extLst>
                    <a:ext uri="{FF2B5EF4-FFF2-40B4-BE49-F238E27FC236}">
                      <a16:creationId xmlns:a16="http://schemas.microsoft.com/office/drawing/2014/main" id="{A1B2C5C2-04C2-4708-A27C-2DE1BF84A5A9}"/>
                    </a:ext>
                  </a:extLst>
                </p14:cNvPr>
                <p14:cNvContentPartPr/>
                <p14:nvPr/>
              </p14:nvContentPartPr>
              <p14:xfrm>
                <a:off x="17912572" y="27889200"/>
                <a:ext cx="678807" cy="825670"/>
              </p14:xfrm>
            </p:contentPart>
          </mc:Choice>
          <mc:Fallback xmlns="">
            <p:pic>
              <p:nvPicPr>
                <p:cNvPr id="44" name="Ink 43">
                  <a:extLst>
                    <a:ext uri="{FF2B5EF4-FFF2-40B4-BE49-F238E27FC236}">
                      <a16:creationId xmlns:a16="http://schemas.microsoft.com/office/drawing/2014/main" id="{A1B2C5C2-04C2-4708-A27C-2DE1BF84A5A9}"/>
                    </a:ext>
                  </a:extLst>
                </p:cNvPr>
                <p:cNvPicPr/>
                <p:nvPr/>
              </p:nvPicPr>
              <p:blipFill>
                <a:blip r:embed="rId5"/>
                <a:stretch>
                  <a:fillRect/>
                </a:stretch>
              </p:blipFill>
              <p:spPr>
                <a:xfrm>
                  <a:off x="17890929" y="27875813"/>
                  <a:ext cx="732718" cy="860319"/>
                </a:xfrm>
                <a:prstGeom prst="rect">
                  <a:avLst/>
                </a:prstGeom>
              </p:spPr>
            </p:pic>
          </mc:Fallback>
        </mc:AlternateContent>
        <p:sp>
          <p:nvSpPr>
            <p:cNvPr id="35" name="Oval 34">
              <a:extLst>
                <a:ext uri="{FF2B5EF4-FFF2-40B4-BE49-F238E27FC236}">
                  <a16:creationId xmlns:a16="http://schemas.microsoft.com/office/drawing/2014/main" id="{84DF514E-4303-414C-8919-E2E90C8D258D}"/>
                </a:ext>
              </a:extLst>
            </p:cNvPr>
            <p:cNvSpPr/>
            <p:nvPr/>
          </p:nvSpPr>
          <p:spPr>
            <a:xfrm rot="21146326">
              <a:off x="17611106" y="28613596"/>
              <a:ext cx="1680319" cy="956159"/>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6" name="Group 5">
              <a:extLst>
                <a:ext uri="{FF2B5EF4-FFF2-40B4-BE49-F238E27FC236}">
                  <a16:creationId xmlns:a16="http://schemas.microsoft.com/office/drawing/2014/main" id="{9D42B692-D8A0-4243-A424-F5951508F98A}"/>
                </a:ext>
              </a:extLst>
            </p:cNvPr>
            <p:cNvGrpSpPr/>
            <p:nvPr/>
          </p:nvGrpSpPr>
          <p:grpSpPr>
            <a:xfrm>
              <a:off x="15983042" y="27958747"/>
              <a:ext cx="5433041" cy="3290012"/>
              <a:chOff x="13519658" y="26361468"/>
              <a:chExt cx="8823904" cy="5391203"/>
            </a:xfrm>
          </p:grpSpPr>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45B2F792-F43A-4128-A3A5-BE8809B12688}"/>
                      </a:ext>
                    </a:extLst>
                  </p14:cNvPr>
                  <p14:cNvContentPartPr/>
                  <p14:nvPr/>
                </p14:nvContentPartPr>
                <p14:xfrm>
                  <a:off x="15130669" y="26361468"/>
                  <a:ext cx="7212893" cy="3768060"/>
                </p14:xfrm>
              </p:contentPart>
            </mc:Choice>
            <mc:Fallback xmlns="">
              <p:pic>
                <p:nvPicPr>
                  <p:cNvPr id="45" name="Ink 44">
                    <a:extLst>
                      <a:ext uri="{FF2B5EF4-FFF2-40B4-BE49-F238E27FC236}">
                        <a16:creationId xmlns:a16="http://schemas.microsoft.com/office/drawing/2014/main" id="{45B2F792-F43A-4128-A3A5-BE8809B12688}"/>
                      </a:ext>
                    </a:extLst>
                  </p:cNvPr>
                  <p:cNvPicPr/>
                  <p:nvPr/>
                </p:nvPicPr>
                <p:blipFill>
                  <a:blip r:embed="rId9"/>
                  <a:stretch>
                    <a:fillRect/>
                  </a:stretch>
                </p:blipFill>
                <p:spPr>
                  <a:xfrm>
                    <a:off x="15108996" y="26339793"/>
                    <a:ext cx="7255806" cy="3810977"/>
                  </a:xfrm>
                  <a:prstGeom prst="rect">
                    <a:avLst/>
                  </a:prstGeom>
                </p:spPr>
              </p:pic>
            </mc:Fallback>
          </mc:AlternateContent>
          <p:sp>
            <p:nvSpPr>
              <p:cNvPr id="46" name="Text Box 2">
                <a:extLst>
                  <a:ext uri="{FF2B5EF4-FFF2-40B4-BE49-F238E27FC236}">
                    <a16:creationId xmlns:a16="http://schemas.microsoft.com/office/drawing/2014/main" id="{C784FD7B-555F-419E-B06A-55F878A46515}"/>
                  </a:ext>
                </a:extLst>
              </p:cNvPr>
              <p:cNvSpPr txBox="1">
                <a:spLocks noChangeArrowheads="1"/>
              </p:cNvSpPr>
              <p:nvPr/>
            </p:nvSpPr>
            <p:spPr bwMode="auto">
              <a:xfrm>
                <a:off x="13519658" y="30054304"/>
                <a:ext cx="8381311" cy="1698367"/>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US" sz="6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Good Bacteria</a:t>
                </a:r>
                <a:endParaRPr lang="en-US" sz="6000" dirty="0">
                  <a:latin typeface="Calibri" panose="020F0502020204030204" pitchFamily="34" charset="0"/>
                  <a:ea typeface="Calibri" panose="020F0502020204030204" pitchFamily="34" charset="0"/>
                  <a:cs typeface="Times New Roman" panose="02020603050405020304" pitchFamily="18" charset="0"/>
                </a:endParaRPr>
              </a:p>
            </p:txBody>
          </p:sp>
        </p:grpSp>
      </p:grpSp>
      <p:grpSp>
        <p:nvGrpSpPr>
          <p:cNvPr id="5" name="Group 4">
            <a:extLst>
              <a:ext uri="{FF2B5EF4-FFF2-40B4-BE49-F238E27FC236}">
                <a16:creationId xmlns:a16="http://schemas.microsoft.com/office/drawing/2014/main" id="{7A3595D6-DE6D-47A4-85D2-0B02DD1B10DE}"/>
              </a:ext>
            </a:extLst>
          </p:cNvPr>
          <p:cNvGrpSpPr>
            <a:grpSpLocks noChangeAspect="1"/>
          </p:cNvGrpSpPr>
          <p:nvPr/>
        </p:nvGrpSpPr>
        <p:grpSpPr>
          <a:xfrm>
            <a:off x="23690707" y="27696417"/>
            <a:ext cx="4173124" cy="2440876"/>
            <a:chOff x="37861224" y="11862616"/>
            <a:chExt cx="6077647" cy="3554841"/>
          </a:xfrm>
        </p:grpSpPr>
        <p:sp>
          <p:nvSpPr>
            <p:cNvPr id="70" name="Rectangle: Rounded Corners 69">
              <a:extLst>
                <a:ext uri="{FF2B5EF4-FFF2-40B4-BE49-F238E27FC236}">
                  <a16:creationId xmlns:a16="http://schemas.microsoft.com/office/drawing/2014/main" id="{E5D1B13F-5749-4826-BF2B-DA3D20235FFE}"/>
                </a:ext>
              </a:extLst>
            </p:cNvPr>
            <p:cNvSpPr/>
            <p:nvPr/>
          </p:nvSpPr>
          <p:spPr>
            <a:xfrm rot="20969084">
              <a:off x="38291473" y="11862616"/>
              <a:ext cx="5421907" cy="1876648"/>
            </a:xfrm>
            <a:prstGeom prst="roundRect">
              <a:avLst>
                <a:gd name="adj" fmla="val 50000"/>
              </a:avLst>
            </a:prstGeom>
            <a:gradFill flip="none" rotWithShape="1">
              <a:gsLst>
                <a:gs pos="0">
                  <a:srgbClr val="00B050"/>
                </a:gs>
                <a:gs pos="50000">
                  <a:schemeClr val="accent6">
                    <a:lumMod val="60000"/>
                    <a:lumOff val="40000"/>
                  </a:schemeClr>
                </a:gs>
                <a:gs pos="83000">
                  <a:schemeClr val="bg1"/>
                </a:gs>
                <a:gs pos="100000">
                  <a:schemeClr val="bg1"/>
                </a:gs>
              </a:gsLst>
              <a:path path="circle">
                <a:fillToRect l="100000" t="100000"/>
              </a:path>
              <a:tileRect r="-100000" b="-100000"/>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 Box 2">
              <a:extLst>
                <a:ext uri="{FF2B5EF4-FFF2-40B4-BE49-F238E27FC236}">
                  <a16:creationId xmlns:a16="http://schemas.microsoft.com/office/drawing/2014/main" id="{0090E7F6-CCC7-46D1-9323-0A8E7886A22B}"/>
                </a:ext>
              </a:extLst>
            </p:cNvPr>
            <p:cNvSpPr txBox="1">
              <a:spLocks noChangeArrowheads="1"/>
            </p:cNvSpPr>
            <p:nvPr/>
          </p:nvSpPr>
          <p:spPr bwMode="auto">
            <a:xfrm>
              <a:off x="37861224" y="14037009"/>
              <a:ext cx="6077647" cy="138044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US" sz="60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Antibiotic</a:t>
              </a:r>
              <a:endParaRPr lang="en-US" sz="6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p:txBody>
        </p:sp>
      </p:grpSp>
      <p:sp>
        <p:nvSpPr>
          <p:cNvPr id="72" name="TextBox 71">
            <a:extLst>
              <a:ext uri="{FF2B5EF4-FFF2-40B4-BE49-F238E27FC236}">
                <a16:creationId xmlns:a16="http://schemas.microsoft.com/office/drawing/2014/main" id="{DC1AA355-EB21-4C41-BE36-D371736C3DB3}"/>
              </a:ext>
            </a:extLst>
          </p:cNvPr>
          <p:cNvSpPr txBox="1"/>
          <p:nvPr/>
        </p:nvSpPr>
        <p:spPr>
          <a:xfrm>
            <a:off x="29514736" y="29355947"/>
            <a:ext cx="15315144" cy="2431435"/>
          </a:xfrm>
          <a:prstGeom prst="rect">
            <a:avLst/>
          </a:prstGeom>
          <a:noFill/>
        </p:spPr>
        <p:txBody>
          <a:bodyPr wrap="square" rtlCol="0">
            <a:spAutoFit/>
          </a:bodyPr>
          <a:lstStyle/>
          <a:p>
            <a:r>
              <a:rPr lang="en-US" sz="4400" i="1" dirty="0"/>
              <a:t>Figure 3.</a:t>
            </a:r>
          </a:p>
          <a:p>
            <a:r>
              <a:rPr lang="en-US" sz="3600" b="1" i="1" dirty="0"/>
              <a:t>A</a:t>
            </a:r>
            <a:r>
              <a:rPr lang="en-US" sz="3600" i="1" dirty="0"/>
              <a:t>: Schematic of a sample game conveying a core stewardship concept</a:t>
            </a:r>
          </a:p>
          <a:p>
            <a:r>
              <a:rPr lang="en-US" sz="3600" b="1" i="1" dirty="0"/>
              <a:t>B</a:t>
            </a:r>
            <a:r>
              <a:rPr lang="en-US" sz="3600" i="1" dirty="0"/>
              <a:t>: T-shirt labels for participants for sample game.</a:t>
            </a:r>
          </a:p>
          <a:p>
            <a:r>
              <a:rPr lang="en-US" sz="3600" b="1" i="1" dirty="0"/>
              <a:t>C</a:t>
            </a:r>
            <a:r>
              <a:rPr lang="en-US" sz="3600" i="1" dirty="0"/>
              <a:t>: Sample Community education visual aid (adapted from CDC)</a:t>
            </a:r>
          </a:p>
        </p:txBody>
      </p:sp>
      <p:grpSp>
        <p:nvGrpSpPr>
          <p:cNvPr id="20" name="Group 19">
            <a:extLst>
              <a:ext uri="{FF2B5EF4-FFF2-40B4-BE49-F238E27FC236}">
                <a16:creationId xmlns:a16="http://schemas.microsoft.com/office/drawing/2014/main" id="{F0144285-E207-4DBB-8E6A-1EF247F67A19}"/>
              </a:ext>
            </a:extLst>
          </p:cNvPr>
          <p:cNvGrpSpPr>
            <a:grpSpLocks noChangeAspect="1"/>
          </p:cNvGrpSpPr>
          <p:nvPr/>
        </p:nvGrpSpPr>
        <p:grpSpPr>
          <a:xfrm>
            <a:off x="17932895" y="26860277"/>
            <a:ext cx="3451183" cy="3769940"/>
            <a:chOff x="26696406" y="27820610"/>
            <a:chExt cx="4648723" cy="5078087"/>
          </a:xfrm>
        </p:grpSpPr>
        <p:sp>
          <p:nvSpPr>
            <p:cNvPr id="69" name="Text Box 2">
              <a:extLst>
                <a:ext uri="{FF2B5EF4-FFF2-40B4-BE49-F238E27FC236}">
                  <a16:creationId xmlns:a16="http://schemas.microsoft.com/office/drawing/2014/main" id="{C6B8F89F-1764-4F90-B661-70B79215FD22}"/>
                </a:ext>
              </a:extLst>
            </p:cNvPr>
            <p:cNvSpPr txBox="1">
              <a:spLocks noChangeArrowheads="1"/>
            </p:cNvSpPr>
            <p:nvPr/>
          </p:nvSpPr>
          <p:spPr bwMode="auto">
            <a:xfrm>
              <a:off x="27544327" y="31621931"/>
              <a:ext cx="3231796" cy="1276766"/>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US" sz="60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Virus</a:t>
              </a:r>
              <a:endParaRPr lang="en-US" sz="6000"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E6604825-D878-406D-B5A0-8682AA30C4D2}"/>
                    </a:ext>
                  </a:extLst>
                </p14:cNvPr>
                <p14:cNvContentPartPr/>
                <p14:nvPr/>
              </p14:nvContentPartPr>
              <p14:xfrm>
                <a:off x="26696406" y="27820610"/>
                <a:ext cx="4648723" cy="4097154"/>
              </p14:xfrm>
            </p:contentPart>
          </mc:Choice>
          <mc:Fallback xmlns="">
            <p:pic>
              <p:nvPicPr>
                <p:cNvPr id="11" name="Ink 10">
                  <a:extLst>
                    <a:ext uri="{FF2B5EF4-FFF2-40B4-BE49-F238E27FC236}">
                      <a16:creationId xmlns:a16="http://schemas.microsoft.com/office/drawing/2014/main" id="{E6604825-D878-406D-B5A0-8682AA30C4D2}"/>
                    </a:ext>
                  </a:extLst>
                </p:cNvPr>
                <p:cNvPicPr/>
                <p:nvPr/>
              </p:nvPicPr>
              <p:blipFill>
                <a:blip r:embed="rId12"/>
                <a:stretch>
                  <a:fillRect/>
                </a:stretch>
              </p:blipFill>
              <p:spPr>
                <a:xfrm>
                  <a:off x="26678406" y="27802608"/>
                  <a:ext cx="4684363" cy="4132797"/>
                </a:xfrm>
                <a:prstGeom prst="rect">
                  <a:avLst/>
                </a:prstGeom>
              </p:spPr>
            </p:pic>
          </mc:Fallback>
        </mc:AlternateContent>
      </p:grpSp>
      <p:sp>
        <p:nvSpPr>
          <p:cNvPr id="85" name="TextBox 84">
            <a:extLst>
              <a:ext uri="{FF2B5EF4-FFF2-40B4-BE49-F238E27FC236}">
                <a16:creationId xmlns:a16="http://schemas.microsoft.com/office/drawing/2014/main" id="{9BDC6033-CE28-4BDC-A1D6-244CDDEC3142}"/>
              </a:ext>
            </a:extLst>
          </p:cNvPr>
          <p:cNvSpPr txBox="1"/>
          <p:nvPr/>
        </p:nvSpPr>
        <p:spPr>
          <a:xfrm rot="10800000" flipV="1">
            <a:off x="16667625" y="21970010"/>
            <a:ext cx="935154" cy="1323439"/>
          </a:xfrm>
          <a:prstGeom prst="rect">
            <a:avLst/>
          </a:prstGeom>
          <a:noFill/>
        </p:spPr>
        <p:txBody>
          <a:bodyPr wrap="square" rtlCol="0">
            <a:spAutoFit/>
          </a:bodyPr>
          <a:lstStyle/>
          <a:p>
            <a:r>
              <a:rPr lang="en-US" sz="8000" b="1" dirty="0">
                <a:solidFill>
                  <a:srgbClr val="002E5E"/>
                </a:solidFill>
              </a:rPr>
              <a:t>B</a:t>
            </a:r>
          </a:p>
        </p:txBody>
      </p:sp>
      <p:sp>
        <p:nvSpPr>
          <p:cNvPr id="86" name="TextBox 85">
            <a:extLst>
              <a:ext uri="{FF2B5EF4-FFF2-40B4-BE49-F238E27FC236}">
                <a16:creationId xmlns:a16="http://schemas.microsoft.com/office/drawing/2014/main" id="{43D20CA6-849D-49C8-AF2D-4FB93543E365}"/>
              </a:ext>
            </a:extLst>
          </p:cNvPr>
          <p:cNvSpPr txBox="1"/>
          <p:nvPr/>
        </p:nvSpPr>
        <p:spPr>
          <a:xfrm rot="10800000" flipV="1">
            <a:off x="30835452" y="17003675"/>
            <a:ext cx="935154" cy="1323439"/>
          </a:xfrm>
          <a:prstGeom prst="rect">
            <a:avLst/>
          </a:prstGeom>
          <a:noFill/>
        </p:spPr>
        <p:txBody>
          <a:bodyPr wrap="square" rtlCol="0">
            <a:spAutoFit/>
          </a:bodyPr>
          <a:lstStyle/>
          <a:p>
            <a:r>
              <a:rPr lang="en-US" sz="8000" b="1" dirty="0">
                <a:solidFill>
                  <a:srgbClr val="002E5E"/>
                </a:solidFill>
              </a:rPr>
              <a:t>C</a:t>
            </a:r>
          </a:p>
        </p:txBody>
      </p:sp>
      <p:grpSp>
        <p:nvGrpSpPr>
          <p:cNvPr id="21" name="Group 20">
            <a:extLst>
              <a:ext uri="{FF2B5EF4-FFF2-40B4-BE49-F238E27FC236}">
                <a16:creationId xmlns:a16="http://schemas.microsoft.com/office/drawing/2014/main" id="{B99AE2B6-0F7E-4835-992E-125D4D487652}"/>
              </a:ext>
            </a:extLst>
          </p:cNvPr>
          <p:cNvGrpSpPr>
            <a:grpSpLocks noChangeAspect="1"/>
          </p:cNvGrpSpPr>
          <p:nvPr/>
        </p:nvGrpSpPr>
        <p:grpSpPr>
          <a:xfrm>
            <a:off x="23539100" y="22895819"/>
            <a:ext cx="4615457" cy="3060881"/>
            <a:chOff x="20372184" y="27862073"/>
            <a:chExt cx="6769934" cy="4489688"/>
          </a:xfrm>
        </p:grpSpPr>
        <p:grpSp>
          <p:nvGrpSpPr>
            <p:cNvPr id="47" name="Group 46">
              <a:extLst>
                <a:ext uri="{FF2B5EF4-FFF2-40B4-BE49-F238E27FC236}">
                  <a16:creationId xmlns:a16="http://schemas.microsoft.com/office/drawing/2014/main" id="{5214E89D-A938-4DE7-862D-FF5A9A164CA4}"/>
                </a:ext>
              </a:extLst>
            </p:cNvPr>
            <p:cNvGrpSpPr/>
            <p:nvPr/>
          </p:nvGrpSpPr>
          <p:grpSpPr>
            <a:xfrm>
              <a:off x="21074177" y="27862073"/>
              <a:ext cx="6067941" cy="3265800"/>
              <a:chOff x="0" y="0"/>
              <a:chExt cx="6872790" cy="3698875"/>
            </a:xfrm>
          </p:grpSpPr>
          <p:sp>
            <p:nvSpPr>
              <p:cNvPr id="48" name="Oval 47">
                <a:extLst>
                  <a:ext uri="{FF2B5EF4-FFF2-40B4-BE49-F238E27FC236}">
                    <a16:creationId xmlns:a16="http://schemas.microsoft.com/office/drawing/2014/main" id="{A408B10B-E53E-4754-B621-9F0AF28FEE1B}"/>
                  </a:ext>
                </a:extLst>
              </p:cNvPr>
              <p:cNvSpPr/>
              <p:nvPr/>
            </p:nvSpPr>
            <p:spPr>
              <a:xfrm rot="21146326">
                <a:off x="984444" y="1131039"/>
                <a:ext cx="2600357" cy="149289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p14="http://schemas.microsoft.com/office/powerpoint/2010/main">
            <mc:Choice Requires="p14">
              <p:contentPart p14:bwMode="auto" r:id="rId13">
                <p14:nvContentPartPr>
                  <p14:cNvPr id="49" name="Ink 48">
                    <a:extLst>
                      <a:ext uri="{FF2B5EF4-FFF2-40B4-BE49-F238E27FC236}">
                        <a16:creationId xmlns:a16="http://schemas.microsoft.com/office/drawing/2014/main" id="{D72C39DB-4CC9-4E1D-8777-9F849BA75E1B}"/>
                      </a:ext>
                    </a:extLst>
                  </p14:cNvPr>
                  <p14:cNvContentPartPr/>
                  <p14:nvPr/>
                </p14:nvContentPartPr>
                <p14:xfrm>
                  <a:off x="1450975" y="0"/>
                  <a:ext cx="1050480" cy="1289160"/>
                </p14:xfrm>
              </p:contentPart>
            </mc:Choice>
            <mc:Fallback xmlns="">
              <p:pic>
                <p:nvPicPr>
                  <p:cNvPr id="7" name="Ink 6">
                    <a:extLst>
                      <a:ext uri="{FF2B5EF4-FFF2-40B4-BE49-F238E27FC236}">
                        <a16:creationId xmlns:a16="http://schemas.microsoft.com/office/drawing/2014/main" id="{5D7C365C-3911-4700-8D53-53C368700A82}"/>
                      </a:ext>
                    </a:extLst>
                  </p:cNvPr>
                  <p:cNvPicPr/>
                  <p:nvPr/>
                </p:nvPicPr>
                <p:blipFill>
                  <a:blip r:embed="rId17"/>
                  <a:stretch>
                    <a:fillRect/>
                  </a:stretch>
                </p:blipFill>
                <p:spPr>
                  <a:xfrm>
                    <a:off x="1432975" y="-18000"/>
                    <a:ext cx="1086120" cy="1324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2" name="Ink 61">
                    <a:extLst>
                      <a:ext uri="{FF2B5EF4-FFF2-40B4-BE49-F238E27FC236}">
                        <a16:creationId xmlns:a16="http://schemas.microsoft.com/office/drawing/2014/main" id="{A8FD798D-754B-42A1-A116-85FC13CF1C28}"/>
                      </a:ext>
                    </a:extLst>
                  </p14:cNvPr>
                  <p14:cNvContentPartPr/>
                  <p14:nvPr/>
                </p14:nvContentPartPr>
                <p14:xfrm>
                  <a:off x="0" y="108585"/>
                  <a:ext cx="6872790" cy="3590290"/>
                </p14:xfrm>
              </p:contentPart>
            </mc:Choice>
            <mc:Fallback xmlns="">
              <p:pic>
                <p:nvPicPr>
                  <p:cNvPr id="8" name="Ink 7">
                    <a:extLst>
                      <a:ext uri="{FF2B5EF4-FFF2-40B4-BE49-F238E27FC236}">
                        <a16:creationId xmlns:a16="http://schemas.microsoft.com/office/drawing/2014/main" id="{CC814BE0-C643-462F-97CC-0B21BC0FB4D1}"/>
                      </a:ext>
                    </a:extLst>
                  </p:cNvPr>
                  <p:cNvPicPr/>
                  <p:nvPr/>
                </p:nvPicPr>
                <p:blipFill>
                  <a:blip r:embed="rId19"/>
                  <a:stretch>
                    <a:fillRect/>
                  </a:stretch>
                </p:blipFill>
                <p:spPr>
                  <a:xfrm>
                    <a:off x="-17999" y="90585"/>
                    <a:ext cx="6908428" cy="3625930"/>
                  </a:xfrm>
                  <a:prstGeom prst="rect">
                    <a:avLst/>
                  </a:prstGeom>
                </p:spPr>
              </p:pic>
            </mc:Fallback>
          </mc:AlternateContent>
        </p:grpSp>
        <p:sp>
          <p:nvSpPr>
            <p:cNvPr id="63" name="Text Box 2">
              <a:extLst>
                <a:ext uri="{FF2B5EF4-FFF2-40B4-BE49-F238E27FC236}">
                  <a16:creationId xmlns:a16="http://schemas.microsoft.com/office/drawing/2014/main" id="{552CD630-2D2B-4705-94D7-BB57E65440B3}"/>
                </a:ext>
              </a:extLst>
            </p:cNvPr>
            <p:cNvSpPr txBox="1">
              <a:spLocks noChangeArrowheads="1"/>
            </p:cNvSpPr>
            <p:nvPr/>
          </p:nvSpPr>
          <p:spPr bwMode="auto">
            <a:xfrm>
              <a:off x="20372184" y="30961439"/>
              <a:ext cx="6646064" cy="1390322"/>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US" sz="60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Bad Bacteria</a:t>
              </a:r>
              <a:endParaRPr lang="en-US" sz="60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grpSp>
      <p:sp>
        <p:nvSpPr>
          <p:cNvPr id="91" name="Text Box 86">
            <a:extLst>
              <a:ext uri="{FF2B5EF4-FFF2-40B4-BE49-F238E27FC236}">
                <a16:creationId xmlns:a16="http://schemas.microsoft.com/office/drawing/2014/main" id="{79121F36-5678-428A-9F0C-77EA1E9F15A8}"/>
              </a:ext>
            </a:extLst>
          </p:cNvPr>
          <p:cNvSpPr txBox="1">
            <a:spLocks noChangeArrowheads="1"/>
          </p:cNvSpPr>
          <p:nvPr/>
        </p:nvSpPr>
        <p:spPr bwMode="auto">
          <a:xfrm>
            <a:off x="5321109" y="14040596"/>
            <a:ext cx="8387473" cy="3785652"/>
          </a:xfrm>
          <a:prstGeom prst="rect">
            <a:avLst/>
          </a:prstGeom>
          <a:solidFill>
            <a:srgbClr val="002E5E"/>
          </a:solidFill>
          <a:ln/>
        </p:spPr>
        <p:style>
          <a:lnRef idx="2">
            <a:schemeClr val="accent5">
              <a:shade val="50000"/>
            </a:schemeClr>
          </a:lnRef>
          <a:fillRef idx="1">
            <a:schemeClr val="accent5"/>
          </a:fillRef>
          <a:effectRef idx="0">
            <a:schemeClr val="accent5"/>
          </a:effectRef>
          <a:fontRef idx="minor">
            <a:schemeClr val="lt1"/>
          </a:fontRef>
        </p:style>
        <p:txBody>
          <a:bodyPr wrap="square" lIns="457200" tIns="228600" rIns="457200" bIns="228600" anchor="ctr">
            <a:spAutoFit/>
          </a:bodyPr>
          <a:lstStyle>
            <a:lvl1pPr defTabSz="3198813" eaLnBrk="0" hangingPunct="0">
              <a:defRPr sz="13200">
                <a:solidFill>
                  <a:schemeClr val="tx1"/>
                </a:solidFill>
                <a:latin typeface="Arial" pitchFamily="34" charset="0"/>
                <a:ea typeface="ＭＳ Ｐゴシック" pitchFamily="34" charset="-128"/>
              </a:defRPr>
            </a:lvl1pPr>
            <a:lvl2pPr marL="742950" indent="-285750" defTabSz="3198813" eaLnBrk="0" hangingPunct="0">
              <a:defRPr sz="13200">
                <a:solidFill>
                  <a:schemeClr val="tx1"/>
                </a:solidFill>
                <a:latin typeface="Arial" pitchFamily="34" charset="0"/>
                <a:ea typeface="ＭＳ Ｐゴシック" pitchFamily="34" charset="-128"/>
              </a:defRPr>
            </a:lvl2pPr>
            <a:lvl3pPr marL="1143000" indent="-228600" defTabSz="3198813" eaLnBrk="0" hangingPunct="0">
              <a:defRPr sz="13200">
                <a:solidFill>
                  <a:schemeClr val="tx1"/>
                </a:solidFill>
                <a:latin typeface="Arial" pitchFamily="34" charset="0"/>
                <a:ea typeface="ＭＳ Ｐゴシック" pitchFamily="34" charset="-128"/>
              </a:defRPr>
            </a:lvl3pPr>
            <a:lvl4pPr marL="1600200" indent="-228600" defTabSz="3198813" eaLnBrk="0" hangingPunct="0">
              <a:defRPr sz="13200">
                <a:solidFill>
                  <a:schemeClr val="tx1"/>
                </a:solidFill>
                <a:latin typeface="Arial" pitchFamily="34" charset="0"/>
                <a:ea typeface="ＭＳ Ｐゴシック" pitchFamily="34" charset="-128"/>
              </a:defRPr>
            </a:lvl4pPr>
            <a:lvl5pPr marL="2057400" indent="-228600" defTabSz="3198813" eaLnBrk="0" hangingPunct="0">
              <a:defRPr sz="13200">
                <a:solidFill>
                  <a:schemeClr val="tx1"/>
                </a:solidFill>
                <a:latin typeface="Arial" pitchFamily="34" charset="0"/>
                <a:ea typeface="ＭＳ Ｐゴシック" pitchFamily="34" charset="-128"/>
              </a:defRPr>
            </a:lvl5pPr>
            <a:lvl6pPr marL="25146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6pPr>
            <a:lvl7pPr marL="29718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7pPr>
            <a:lvl8pPr marL="34290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8pPr>
            <a:lvl9pPr marL="38862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9pPr>
          </a:lstStyle>
          <a:p>
            <a:pPr lvl="0" algn="ctr"/>
            <a:r>
              <a:rPr lang="en-US" sz="5400" kern="0" dirty="0">
                <a:solidFill>
                  <a:schemeClr val="bg1"/>
                </a:solidFill>
                <a:latin typeface="Calibri" panose="020F0502020204030204" pitchFamily="34" charset="0"/>
                <a:cs typeface="Calibri" panose="020F0502020204030204" pitchFamily="34" charset="0"/>
              </a:rPr>
              <a:t>percent of pharmacies in Northern Tanzania dispense antibiotics without a prescription</a:t>
            </a:r>
            <a:r>
              <a:rPr lang="en-US" sz="5400" kern="0" baseline="30000" dirty="0">
                <a:solidFill>
                  <a:schemeClr val="bg1"/>
                </a:solidFill>
                <a:latin typeface="Calibri" panose="020F0502020204030204" pitchFamily="34" charset="0"/>
                <a:cs typeface="Calibri" panose="020F0502020204030204" pitchFamily="34" charset="0"/>
              </a:rPr>
              <a:t>4</a:t>
            </a:r>
            <a:endParaRPr lang="en-US" sz="5400" kern="0"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0"/>
          <a:stretch>
            <a:fillRect/>
          </a:stretch>
        </p:blipFill>
        <p:spPr>
          <a:xfrm>
            <a:off x="1980396" y="7242796"/>
            <a:ext cx="8153518" cy="5218251"/>
          </a:xfrm>
          <a:prstGeom prst="rect">
            <a:avLst/>
          </a:prstGeom>
        </p:spPr>
      </p:pic>
      <p:sp>
        <p:nvSpPr>
          <p:cNvPr id="58" name="TextBox 57">
            <a:extLst>
              <a:ext uri="{FF2B5EF4-FFF2-40B4-BE49-F238E27FC236}">
                <a16:creationId xmlns:a16="http://schemas.microsoft.com/office/drawing/2014/main" id="{ADD07E88-EBA9-473B-A5A7-063ACA1D0B31}"/>
              </a:ext>
            </a:extLst>
          </p:cNvPr>
          <p:cNvSpPr txBox="1"/>
          <p:nvPr/>
        </p:nvSpPr>
        <p:spPr>
          <a:xfrm>
            <a:off x="3704801" y="11670806"/>
            <a:ext cx="9199420" cy="1015663"/>
          </a:xfrm>
          <a:prstGeom prst="rect">
            <a:avLst/>
          </a:prstGeom>
          <a:noFill/>
        </p:spPr>
        <p:txBody>
          <a:bodyPr wrap="square" rtlCol="0">
            <a:spAutoFit/>
          </a:bodyPr>
          <a:lstStyle/>
          <a:p>
            <a:pPr algn="ctr"/>
            <a:r>
              <a:rPr lang="en-US" sz="3000" i="1" dirty="0"/>
              <a:t>Figure 1. Drivers of antimicrobial resistance development and dissemination in LMICs (</a:t>
            </a:r>
            <a:r>
              <a:rPr lang="en-US" sz="3000" i="1" dirty="0" err="1"/>
              <a:t>Vikesland</a:t>
            </a:r>
            <a:r>
              <a:rPr lang="en-US" sz="3000" i="1" dirty="0"/>
              <a:t> et al., 2019)</a:t>
            </a:r>
          </a:p>
        </p:txBody>
      </p:sp>
      <p:sp>
        <p:nvSpPr>
          <p:cNvPr id="66" name="Shape 95"/>
          <p:cNvSpPr txBox="1"/>
          <p:nvPr/>
        </p:nvSpPr>
        <p:spPr>
          <a:xfrm>
            <a:off x="976952" y="14038254"/>
            <a:ext cx="4163058" cy="3801468"/>
          </a:xfrm>
          <a:prstGeom prst="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wrap="square" lIns="91425" tIns="91425" rIns="91425" bIns="91425" anchor="ctr" anchorCtr="0">
            <a:noAutofit/>
          </a:bodyPr>
          <a:lstStyle/>
          <a:p>
            <a:pPr algn="ctr"/>
            <a:r>
              <a:rPr lang="en-US" sz="9600" b="1" dirty="0">
                <a:solidFill>
                  <a:srgbClr val="0E2E5E"/>
                </a:solidFill>
              </a:rPr>
              <a:t>92.3%</a:t>
            </a:r>
          </a:p>
        </p:txBody>
      </p:sp>
      <p:sp>
        <p:nvSpPr>
          <p:cNvPr id="13" name="Rectangle 12"/>
          <p:cNvSpPr/>
          <p:nvPr/>
        </p:nvSpPr>
        <p:spPr>
          <a:xfrm>
            <a:off x="750260" y="24475941"/>
            <a:ext cx="11967569" cy="2554545"/>
          </a:xfrm>
          <a:prstGeom prst="rect">
            <a:avLst/>
          </a:prstGeom>
        </p:spPr>
        <p:txBody>
          <a:bodyPr wrap="square">
            <a:spAutoFit/>
          </a:bodyPr>
          <a:lstStyle/>
          <a:p>
            <a:pPr marL="571500" lvl="0" indent="-571500">
              <a:buFont typeface="Arial"/>
              <a:buChar char="•"/>
            </a:pPr>
            <a:r>
              <a:rPr lang="en-US" sz="4000" kern="0" dirty="0">
                <a:solidFill>
                  <a:srgbClr val="00349E">
                    <a:lumMod val="75000"/>
                  </a:srgbClr>
                </a:solidFill>
                <a:latin typeface="Calibri" panose="020F0502020204030204" pitchFamily="34" charset="0"/>
                <a:cs typeface="Calibri" panose="020F0502020204030204" pitchFamily="34" charset="0"/>
              </a:rPr>
              <a:t>Interests:</a:t>
            </a:r>
          </a:p>
          <a:p>
            <a:pPr marL="1314450" lvl="1" indent="-571500">
              <a:buFont typeface="Arial"/>
              <a:buChar char="•"/>
            </a:pPr>
            <a:r>
              <a:rPr lang="en-US" sz="4000" kern="0" dirty="0">
                <a:solidFill>
                  <a:srgbClr val="00349E">
                    <a:lumMod val="75000"/>
                  </a:srgbClr>
                </a:solidFill>
                <a:latin typeface="Calibri" panose="020F0502020204030204" pitchFamily="34" charset="0"/>
                <a:cs typeface="Calibri" panose="020F0502020204030204" pitchFamily="34" charset="0"/>
              </a:rPr>
              <a:t>prevalence of self-treatment with antibiotics</a:t>
            </a:r>
            <a:r>
              <a:rPr lang="en-US" sz="4000" kern="0" baseline="30000" dirty="0">
                <a:solidFill>
                  <a:srgbClr val="00349E">
                    <a:lumMod val="75000"/>
                  </a:srgbClr>
                </a:solidFill>
                <a:latin typeface="Calibri" panose="020F0502020204030204" pitchFamily="34" charset="0"/>
                <a:cs typeface="Calibri" panose="020F0502020204030204" pitchFamily="34" charset="0"/>
              </a:rPr>
              <a:t> </a:t>
            </a:r>
            <a:endParaRPr lang="en-US" sz="4000" kern="0" dirty="0">
              <a:solidFill>
                <a:srgbClr val="00349E">
                  <a:lumMod val="75000"/>
                </a:srgbClr>
              </a:solidFill>
              <a:latin typeface="Calibri" panose="020F0502020204030204" pitchFamily="34" charset="0"/>
              <a:cs typeface="Calibri" panose="020F0502020204030204" pitchFamily="34" charset="0"/>
            </a:endParaRPr>
          </a:p>
          <a:p>
            <a:pPr marL="1314450" lvl="1" indent="-571500">
              <a:buFont typeface="Arial"/>
              <a:buChar char="•"/>
            </a:pPr>
            <a:r>
              <a:rPr lang="en-US" sz="4000" kern="0" dirty="0">
                <a:solidFill>
                  <a:srgbClr val="00349E">
                    <a:lumMod val="75000"/>
                  </a:srgbClr>
                </a:solidFill>
                <a:latin typeface="Calibri" panose="020F0502020204030204" pitchFamily="34" charset="0"/>
                <a:cs typeface="Calibri" panose="020F0502020204030204" pitchFamily="34" charset="0"/>
              </a:rPr>
              <a:t>etiologies of febrile illnesses</a:t>
            </a:r>
            <a:r>
              <a:rPr lang="en-US" sz="4000" kern="0" baseline="30000" dirty="0">
                <a:solidFill>
                  <a:srgbClr val="00349E">
                    <a:lumMod val="75000"/>
                  </a:srgbClr>
                </a:solidFill>
                <a:latin typeface="Calibri" panose="020F0502020204030204" pitchFamily="34" charset="0"/>
                <a:cs typeface="Calibri" panose="020F0502020204030204" pitchFamily="34" charset="0"/>
              </a:rPr>
              <a:t>6</a:t>
            </a:r>
            <a:endParaRPr lang="en-US" sz="4000" kern="0" dirty="0">
              <a:solidFill>
                <a:srgbClr val="00349E">
                  <a:lumMod val="75000"/>
                </a:srgbClr>
              </a:solidFill>
              <a:latin typeface="Calibri" panose="020F0502020204030204" pitchFamily="34" charset="0"/>
              <a:cs typeface="Calibri" panose="020F0502020204030204" pitchFamily="34" charset="0"/>
            </a:endParaRPr>
          </a:p>
          <a:p>
            <a:pPr marL="1314450" lvl="1" indent="-571500">
              <a:buFont typeface="Arial"/>
              <a:buChar char="•"/>
            </a:pPr>
            <a:r>
              <a:rPr lang="en-US" sz="4000" kern="0" dirty="0">
                <a:solidFill>
                  <a:srgbClr val="00349E">
                    <a:lumMod val="75000"/>
                  </a:srgbClr>
                </a:solidFill>
                <a:latin typeface="Calibri" panose="020F0502020204030204" pitchFamily="34" charset="0"/>
                <a:cs typeface="Calibri" panose="020F0502020204030204" pitchFamily="34" charset="0"/>
              </a:rPr>
              <a:t>provider antimicrobial stewardship education</a:t>
            </a:r>
          </a:p>
        </p:txBody>
      </p:sp>
      <p:sp>
        <p:nvSpPr>
          <p:cNvPr id="16" name="TextBox 15">
            <a:extLst>
              <a:ext uri="{FF2B5EF4-FFF2-40B4-BE49-F238E27FC236}">
                <a16:creationId xmlns:a16="http://schemas.microsoft.com/office/drawing/2014/main" id="{C9B4C759-4064-4A58-9EFB-71BF758EBFDE}"/>
              </a:ext>
            </a:extLst>
          </p:cNvPr>
          <p:cNvSpPr txBox="1"/>
          <p:nvPr/>
        </p:nvSpPr>
        <p:spPr>
          <a:xfrm rot="10800000" flipV="1">
            <a:off x="15676342" y="11156447"/>
            <a:ext cx="935154" cy="1323439"/>
          </a:xfrm>
          <a:prstGeom prst="rect">
            <a:avLst/>
          </a:prstGeom>
          <a:noFill/>
        </p:spPr>
        <p:txBody>
          <a:bodyPr wrap="square" rtlCol="0">
            <a:spAutoFit/>
          </a:bodyPr>
          <a:lstStyle/>
          <a:p>
            <a:r>
              <a:rPr lang="en-US" sz="8000" b="1" dirty="0">
                <a:solidFill>
                  <a:srgbClr val="002E5E"/>
                </a:solidFill>
              </a:rPr>
              <a:t>A</a:t>
            </a:r>
          </a:p>
        </p:txBody>
      </p:sp>
      <p:pic>
        <p:nvPicPr>
          <p:cNvPr id="17" name="Picture 16">
            <a:extLst>
              <a:ext uri="{FF2B5EF4-FFF2-40B4-BE49-F238E27FC236}">
                <a16:creationId xmlns:a16="http://schemas.microsoft.com/office/drawing/2014/main" id="{51044B10-E2CB-45B7-BBE5-F36B2AD4CC1B}"/>
              </a:ext>
            </a:extLst>
          </p:cNvPr>
          <p:cNvPicPr>
            <a:picLocks noChangeAspect="1"/>
          </p:cNvPicPr>
          <p:nvPr/>
        </p:nvPicPr>
        <p:blipFill rotWithShape="1">
          <a:blip r:embed="rId21"/>
          <a:srcRect l="32607" t="19650" r="33525" b="23599"/>
          <a:stretch/>
        </p:blipFill>
        <p:spPr>
          <a:xfrm>
            <a:off x="31770606" y="16810425"/>
            <a:ext cx="10803405" cy="12068785"/>
          </a:xfrm>
          <a:prstGeom prst="rect">
            <a:avLst/>
          </a:prstGeom>
        </p:spPr>
      </p:pic>
      <p:grpSp>
        <p:nvGrpSpPr>
          <p:cNvPr id="26" name="Group 25"/>
          <p:cNvGrpSpPr/>
          <p:nvPr/>
        </p:nvGrpSpPr>
        <p:grpSpPr>
          <a:xfrm>
            <a:off x="30280169" y="11487082"/>
            <a:ext cx="4486514" cy="4801314"/>
            <a:chOff x="15722626" y="13723130"/>
            <a:chExt cx="4652147" cy="4801314"/>
          </a:xfrm>
        </p:grpSpPr>
        <p:sp>
          <p:nvSpPr>
            <p:cNvPr id="75" name="TextBox 74"/>
            <p:cNvSpPr txBox="1"/>
            <p:nvPr/>
          </p:nvSpPr>
          <p:spPr>
            <a:xfrm>
              <a:off x="15722626" y="13723130"/>
              <a:ext cx="4652147" cy="4801314"/>
            </a:xfrm>
            <a:prstGeom prst="rect">
              <a:avLst/>
            </a:prstGeom>
            <a:solidFill>
              <a:srgbClr val="002060"/>
            </a:solidFill>
            <a:ln w="38100">
              <a:solidFill>
                <a:schemeClr val="tx1"/>
              </a:solidFill>
            </a:ln>
          </p:spPr>
          <p:txBody>
            <a:bodyPr wrap="square" rtlCol="0">
              <a:spAutoFit/>
            </a:bodyPr>
            <a:lstStyle/>
            <a:p>
              <a:pPr algn="ctr">
                <a:spcAft>
                  <a:spcPts val="1200"/>
                </a:spcAft>
              </a:pPr>
              <a:r>
                <a:rPr lang="en-US" sz="4400" b="1" u="sng" dirty="0">
                  <a:solidFill>
                    <a:schemeClr val="bg1"/>
                  </a:solidFill>
                </a:rPr>
                <a:t>Key</a:t>
              </a:r>
            </a:p>
            <a:p>
              <a:pPr>
                <a:spcAft>
                  <a:spcPts val="1200"/>
                </a:spcAft>
              </a:pPr>
              <a:r>
                <a:rPr lang="en-US" sz="4000" dirty="0">
                  <a:solidFill>
                    <a:schemeClr val="bg1"/>
                  </a:solidFill>
                </a:rPr>
                <a:t>			</a:t>
              </a:r>
              <a:r>
                <a:rPr lang="en-US" sz="3800" dirty="0">
                  <a:solidFill>
                    <a:schemeClr val="bg1"/>
                  </a:solidFill>
                </a:rPr>
                <a:t>Human body</a:t>
              </a:r>
            </a:p>
            <a:p>
              <a:pPr>
                <a:spcAft>
                  <a:spcPts val="1200"/>
                </a:spcAft>
              </a:pPr>
              <a:r>
                <a:rPr lang="en-US" sz="3800" dirty="0">
                  <a:solidFill>
                    <a:schemeClr val="bg1"/>
                  </a:solidFill>
                </a:rPr>
                <a:t>  			Good bacteria</a:t>
              </a:r>
            </a:p>
            <a:p>
              <a:pPr>
                <a:spcAft>
                  <a:spcPts val="1200"/>
                </a:spcAft>
              </a:pPr>
              <a:r>
                <a:rPr lang="en-US" sz="3800" dirty="0">
                  <a:solidFill>
                    <a:schemeClr val="bg1"/>
                  </a:solidFill>
                </a:rPr>
                <a:t>			Bad bacteria</a:t>
              </a:r>
            </a:p>
            <a:p>
              <a:pPr>
                <a:spcAft>
                  <a:spcPts val="1200"/>
                </a:spcAft>
              </a:pPr>
              <a:r>
                <a:rPr lang="en-US" sz="3800" dirty="0">
                  <a:solidFill>
                    <a:schemeClr val="bg1"/>
                  </a:solidFill>
                </a:rPr>
                <a:t>			Virus</a:t>
              </a:r>
            </a:p>
            <a:p>
              <a:pPr>
                <a:spcAft>
                  <a:spcPts val="1200"/>
                </a:spcAft>
              </a:pPr>
              <a:r>
                <a:rPr lang="en-US" sz="3800" dirty="0">
                  <a:solidFill>
                    <a:schemeClr val="bg1"/>
                  </a:solidFill>
                </a:rPr>
                <a:t>			Antibiotic</a:t>
              </a:r>
              <a:r>
                <a:rPr lang="en-US" sz="4000" dirty="0">
                  <a:solidFill>
                    <a:schemeClr val="bg1"/>
                  </a:solidFill>
                </a:rPr>
                <a:t> </a:t>
              </a:r>
              <a:br>
                <a:rPr lang="en-US" sz="4000" dirty="0">
                  <a:solidFill>
                    <a:schemeClr val="bg1"/>
                  </a:solidFill>
                </a:rPr>
              </a:br>
              <a:endParaRPr lang="en-US" dirty="0">
                <a:solidFill>
                  <a:schemeClr val="bg1"/>
                </a:solidFill>
              </a:endParaRPr>
            </a:p>
          </p:txBody>
        </p:sp>
        <p:sp>
          <p:nvSpPr>
            <p:cNvPr id="95" name="Oval 94"/>
            <p:cNvSpPr/>
            <p:nvPr/>
          </p:nvSpPr>
          <p:spPr>
            <a:xfrm>
              <a:off x="16315652" y="15316088"/>
              <a:ext cx="659039" cy="659039"/>
            </a:xfrm>
            <a:prstGeom prst="ellipse">
              <a:avLst/>
            </a:prstGeom>
            <a:solidFill>
              <a:srgbClr val="7030A0"/>
            </a:solidFill>
            <a:ln>
              <a:solidFill>
                <a:srgbClr val="460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p:cNvGrpSpPr/>
            <p:nvPr/>
          </p:nvGrpSpPr>
          <p:grpSpPr>
            <a:xfrm>
              <a:off x="16083447" y="14692645"/>
              <a:ext cx="1032802" cy="469629"/>
              <a:chOff x="2312148" y="1430738"/>
              <a:chExt cx="3524992" cy="1602862"/>
            </a:xfrm>
          </p:grpSpPr>
          <p:sp>
            <p:nvSpPr>
              <p:cNvPr id="97" name="Rectangle 96"/>
              <p:cNvSpPr/>
              <p:nvPr/>
            </p:nvSpPr>
            <p:spPr>
              <a:xfrm>
                <a:off x="2490282" y="1430738"/>
                <a:ext cx="3230094" cy="1585353"/>
              </a:xfrm>
              <a:prstGeom prst="rect">
                <a:avLst/>
              </a:prstGeom>
              <a:ln w="38100">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cxnSp>
            <p:nvCxnSpPr>
              <p:cNvPr id="98" name="Straight Connector 97"/>
              <p:cNvCxnSpPr/>
              <p:nvPr/>
            </p:nvCxnSpPr>
            <p:spPr>
              <a:xfrm>
                <a:off x="4292789" y="1448250"/>
                <a:ext cx="0" cy="15853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Rectangle 98"/>
              <p:cNvSpPr/>
              <p:nvPr/>
            </p:nvSpPr>
            <p:spPr>
              <a:xfrm>
                <a:off x="2312148" y="1825596"/>
                <a:ext cx="356261" cy="7956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0" name="Rectangle 99"/>
              <p:cNvSpPr/>
              <p:nvPr/>
            </p:nvSpPr>
            <p:spPr>
              <a:xfrm>
                <a:off x="5480879" y="1825596"/>
                <a:ext cx="356261" cy="7956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101" name="Oval 100"/>
            <p:cNvSpPr/>
            <p:nvPr/>
          </p:nvSpPr>
          <p:spPr>
            <a:xfrm>
              <a:off x="16330604" y="16153320"/>
              <a:ext cx="659039" cy="659039"/>
            </a:xfrm>
            <a:prstGeom prst="ellipse">
              <a:avLst/>
            </a:prstGeom>
            <a:solidFill>
              <a:srgbClr val="C00000"/>
            </a:solidFill>
            <a:ln>
              <a:solidFill>
                <a:srgbClr val="9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16330604" y="16960925"/>
              <a:ext cx="659039" cy="659039"/>
            </a:xfrm>
            <a:prstGeom prst="ellipse">
              <a:avLst/>
            </a:prstGeom>
            <a:solidFill>
              <a:srgbClr val="00B0F0"/>
            </a:solidFill>
            <a:ln>
              <a:solidFill>
                <a:srgbClr val="0097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03" name="Rectangle: Rounded Corners 2">
              <a:extLst>
                <a:ext uri="{FF2B5EF4-FFF2-40B4-BE49-F238E27FC236}">
                  <a16:creationId xmlns:a16="http://schemas.microsoft.com/office/drawing/2014/main" id="{CE05A0C0-A0B3-46D3-8B43-976405AD2E59}"/>
                </a:ext>
              </a:extLst>
            </p:cNvPr>
            <p:cNvSpPr/>
            <p:nvPr/>
          </p:nvSpPr>
          <p:spPr>
            <a:xfrm rot="20969084" flipH="1">
              <a:off x="16015734" y="17872718"/>
              <a:ext cx="1042134" cy="360707"/>
            </a:xfrm>
            <a:prstGeom prst="roundRect">
              <a:avLst>
                <a:gd name="adj" fmla="val 50000"/>
              </a:avLst>
            </a:prstGeom>
            <a:gradFill flip="none" rotWithShape="1">
              <a:gsLst>
                <a:gs pos="0">
                  <a:srgbClr val="00B050"/>
                </a:gs>
                <a:gs pos="50000">
                  <a:schemeClr val="accent6">
                    <a:lumMod val="60000"/>
                    <a:lumOff val="40000"/>
                  </a:schemeClr>
                </a:gs>
                <a:gs pos="83000">
                  <a:schemeClr val="bg1"/>
                </a:gs>
                <a:gs pos="100000">
                  <a:schemeClr val="bg1"/>
                </a:gs>
              </a:gsLst>
              <a:path path="circle">
                <a:fillToRect l="100000" t="100000"/>
              </a:path>
              <a:tileRect r="-100000" b="-10000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Picture 26"/>
          <p:cNvPicPr>
            <a:picLocks noChangeAspect="1"/>
          </p:cNvPicPr>
          <p:nvPr/>
        </p:nvPicPr>
        <p:blipFill rotWithShape="1">
          <a:blip r:embed="rId22">
            <a:extLst>
              <a:ext uri="{28A0092B-C50C-407E-A947-70E740481C1C}">
                <a14:useLocalDpi xmlns:a14="http://schemas.microsoft.com/office/drawing/2010/main" val="0"/>
              </a:ext>
            </a:extLst>
          </a:blip>
          <a:srcRect l="16518" r="14911" b="6913"/>
          <a:stretch/>
        </p:blipFill>
        <p:spPr>
          <a:xfrm>
            <a:off x="16942278" y="11430757"/>
            <a:ext cx="12848370" cy="9811013"/>
          </a:xfrm>
          <a:prstGeom prst="rect">
            <a:avLst/>
          </a:prstGeom>
        </p:spPr>
      </p:pic>
      <p:sp>
        <p:nvSpPr>
          <p:cNvPr id="7" name="Rectangle 6"/>
          <p:cNvSpPr/>
          <p:nvPr/>
        </p:nvSpPr>
        <p:spPr>
          <a:xfrm>
            <a:off x="0" y="31998862"/>
            <a:ext cx="43891200" cy="707886"/>
          </a:xfrm>
          <a:prstGeom prst="rect">
            <a:avLst/>
          </a:prstGeom>
        </p:spPr>
        <p:txBody>
          <a:bodyPr wrap="square">
            <a:spAutoFit/>
          </a:bodyPr>
          <a:lstStyle/>
          <a:p>
            <a:pPr algn="ctr">
              <a:defRPr/>
            </a:pPr>
            <a:r>
              <a:rPr lang="en-US" sz="4000" dirty="0">
                <a:solidFill>
                  <a:srgbClr val="002E5E"/>
                </a:solidFill>
                <a:latin typeface="Calibri"/>
                <a:cs typeface="Calibri"/>
              </a:rPr>
              <a:t>Questions? Email: </a:t>
            </a:r>
            <a:r>
              <a:rPr lang="en-US" sz="4000" dirty="0" err="1">
                <a:solidFill>
                  <a:srgbClr val="002E5E"/>
                </a:solidFill>
                <a:latin typeface="Calibri"/>
                <a:cs typeface="Calibri"/>
              </a:rPr>
              <a:t>noronhac@med.umich.edu</a:t>
            </a:r>
            <a:endParaRPr lang="en-US" sz="4000" dirty="0">
              <a:solidFill>
                <a:srgbClr val="002E5E"/>
              </a:solidFill>
              <a:latin typeface="Calibri"/>
              <a:cs typeface="Calibri"/>
            </a:endParaRPr>
          </a:p>
        </p:txBody>
      </p:sp>
      <p:pic>
        <p:nvPicPr>
          <p:cNvPr id="8" name="Picture 7"/>
          <p:cNvPicPr>
            <a:picLocks noChangeAspect="1"/>
          </p:cNvPicPr>
          <p:nvPr/>
        </p:nvPicPr>
        <p:blipFill>
          <a:blip r:embed="rId23"/>
          <a:stretch>
            <a:fillRect/>
          </a:stretch>
        </p:blipFill>
        <p:spPr>
          <a:xfrm>
            <a:off x="37673942" y="483586"/>
            <a:ext cx="5572544" cy="3188054"/>
          </a:xfrm>
          <a:prstGeom prst="rect">
            <a:avLst/>
          </a:prstGeom>
        </p:spPr>
      </p:pic>
      <p:sp>
        <p:nvSpPr>
          <p:cNvPr id="59" name="Text Box 96">
            <a:extLst>
              <a:ext uri="{FF2B5EF4-FFF2-40B4-BE49-F238E27FC236}">
                <a16:creationId xmlns:a16="http://schemas.microsoft.com/office/drawing/2014/main" id="{D6338D2A-8340-42AF-B856-10DC38DDF2B3}"/>
              </a:ext>
            </a:extLst>
          </p:cNvPr>
          <p:cNvSpPr txBox="1">
            <a:spLocks noChangeArrowheads="1"/>
          </p:cNvSpPr>
          <p:nvPr/>
        </p:nvSpPr>
        <p:spPr bwMode="auto">
          <a:xfrm>
            <a:off x="549917" y="27422306"/>
            <a:ext cx="13716000" cy="892536"/>
          </a:xfrm>
          <a:prstGeom prst="rect">
            <a:avLst/>
          </a:prstGeom>
          <a:solidFill>
            <a:srgbClr val="FFCC00"/>
          </a:solidFill>
          <a:ln w="57150" cmpd="sng">
            <a:solidFill>
              <a:schemeClr val="accent4"/>
            </a:solidFill>
            <a:miter lim="800000"/>
            <a:headEnd/>
            <a:tailEnd/>
          </a:ln>
          <a:effectLst/>
        </p:spPr>
        <p:txBody>
          <a:bodyPr wrap="square" lIns="91428" tIns="45712" rIns="91428" bIns="45712">
            <a:spAutoFit/>
          </a:bodyPr>
          <a:lstStyle>
            <a:lvl1pPr defTabSz="3198813">
              <a:defRPr>
                <a:solidFill>
                  <a:schemeClr val="tx1"/>
                </a:solidFill>
                <a:latin typeface="Arial" charset="0"/>
                <a:ea typeface="ＭＳ Ｐゴシック" charset="0"/>
              </a:defRPr>
            </a:lvl1pPr>
            <a:lvl2pPr marL="274638" defTabSz="3198813">
              <a:defRPr>
                <a:solidFill>
                  <a:schemeClr val="tx1"/>
                </a:solidFill>
                <a:latin typeface="Arial" charset="0"/>
                <a:ea typeface="ＭＳ Ｐゴシック" charset="0"/>
              </a:defRPr>
            </a:lvl2pPr>
            <a:lvl3pPr marL="549275" defTabSz="3198813">
              <a:defRPr>
                <a:solidFill>
                  <a:schemeClr val="tx1"/>
                </a:solidFill>
                <a:latin typeface="Arial" charset="0"/>
                <a:ea typeface="ＭＳ Ｐゴシック" charset="0"/>
              </a:defRPr>
            </a:lvl3pPr>
            <a:lvl4pPr marL="822325" defTabSz="3198813">
              <a:defRPr>
                <a:solidFill>
                  <a:schemeClr val="tx1"/>
                </a:solidFill>
                <a:latin typeface="Arial" charset="0"/>
                <a:ea typeface="ＭＳ Ｐゴシック" charset="0"/>
              </a:defRPr>
            </a:lvl4pPr>
            <a:lvl5pPr marL="1098550" defTabSz="3198813">
              <a:defRPr>
                <a:solidFill>
                  <a:schemeClr val="tx1"/>
                </a:solidFill>
                <a:latin typeface="Arial" charset="0"/>
                <a:ea typeface="ＭＳ Ｐゴシック" charset="0"/>
              </a:defRPr>
            </a:lvl5pPr>
            <a:lvl6pPr marL="1555750" defTabSz="3198813" fontAlgn="base">
              <a:spcBef>
                <a:spcPct val="0"/>
              </a:spcBef>
              <a:spcAft>
                <a:spcPct val="0"/>
              </a:spcAft>
              <a:defRPr>
                <a:solidFill>
                  <a:schemeClr val="tx1"/>
                </a:solidFill>
                <a:latin typeface="Arial" charset="0"/>
                <a:ea typeface="ＭＳ Ｐゴシック" charset="0"/>
              </a:defRPr>
            </a:lvl6pPr>
            <a:lvl7pPr marL="2012950" defTabSz="3198813" fontAlgn="base">
              <a:spcBef>
                <a:spcPct val="0"/>
              </a:spcBef>
              <a:spcAft>
                <a:spcPct val="0"/>
              </a:spcAft>
              <a:defRPr>
                <a:solidFill>
                  <a:schemeClr val="tx1"/>
                </a:solidFill>
                <a:latin typeface="Arial" charset="0"/>
                <a:ea typeface="ＭＳ Ｐゴシック" charset="0"/>
              </a:defRPr>
            </a:lvl7pPr>
            <a:lvl8pPr marL="2470150" defTabSz="3198813" fontAlgn="base">
              <a:spcBef>
                <a:spcPct val="0"/>
              </a:spcBef>
              <a:spcAft>
                <a:spcPct val="0"/>
              </a:spcAft>
              <a:defRPr>
                <a:solidFill>
                  <a:schemeClr val="tx1"/>
                </a:solidFill>
                <a:latin typeface="Arial" charset="0"/>
                <a:ea typeface="ＭＳ Ｐゴシック" charset="0"/>
              </a:defRPr>
            </a:lvl8pPr>
            <a:lvl9pPr marL="2927350" defTabSz="3198813" fontAlgn="base">
              <a:spcBef>
                <a:spcPct val="0"/>
              </a:spcBef>
              <a:spcAft>
                <a:spcPct val="0"/>
              </a:spcAft>
              <a:defRPr>
                <a:solidFill>
                  <a:schemeClr val="tx1"/>
                </a:solidFill>
                <a:latin typeface="Arial" charset="0"/>
                <a:ea typeface="ＭＳ Ｐゴシック" charset="0"/>
              </a:defRPr>
            </a:lvl9pPr>
          </a:lstStyle>
          <a:p>
            <a:pPr marL="0" marR="0" lvl="0" indent="0" algn="ctr" defTabSz="3198813" eaLnBrk="1" fontAlgn="auto" latinLnBrk="0" hangingPunct="1">
              <a:lnSpc>
                <a:spcPct val="100000"/>
              </a:lnSpc>
              <a:spcBef>
                <a:spcPct val="50000"/>
              </a:spcBef>
              <a:spcAft>
                <a:spcPts val="0"/>
              </a:spcAft>
              <a:buClrTx/>
              <a:buSzTx/>
              <a:buFontTx/>
              <a:buNone/>
              <a:tabLst/>
              <a:defRPr/>
            </a:pPr>
            <a:r>
              <a:rPr kumimoji="0" lang="en-US" sz="5200" b="1" i="0" u="none" strike="noStrike" kern="0" cap="none" spc="0" normalizeH="0" baseline="0" noProof="0" dirty="0">
                <a:ln>
                  <a:noFill/>
                </a:ln>
                <a:solidFill>
                  <a:srgbClr val="00349E">
                    <a:lumMod val="75000"/>
                  </a:srgbClr>
                </a:solidFill>
                <a:effectLst/>
                <a:uLnTx/>
                <a:uFillTx/>
                <a:latin typeface="Calibri" panose="020F0502020204030204" pitchFamily="34" charset="0"/>
                <a:ea typeface="ＭＳ Ｐゴシック" charset="0"/>
                <a:cs typeface="Calibri" panose="020F0502020204030204" pitchFamily="34" charset="0"/>
              </a:rPr>
              <a:t>Objectives</a:t>
            </a:r>
          </a:p>
        </p:txBody>
      </p:sp>
      <p:sp>
        <p:nvSpPr>
          <p:cNvPr id="60" name="Text Box 86">
            <a:extLst>
              <a:ext uri="{FF2B5EF4-FFF2-40B4-BE49-F238E27FC236}">
                <a16:creationId xmlns:a16="http://schemas.microsoft.com/office/drawing/2014/main" id="{277A4552-6C0F-48CE-9D57-FA2C42B0C0A4}"/>
              </a:ext>
            </a:extLst>
          </p:cNvPr>
          <p:cNvSpPr txBox="1">
            <a:spLocks noChangeArrowheads="1"/>
          </p:cNvSpPr>
          <p:nvPr/>
        </p:nvSpPr>
        <p:spPr bwMode="auto">
          <a:xfrm>
            <a:off x="549917" y="28314842"/>
            <a:ext cx="13716000" cy="3447098"/>
          </a:xfrm>
          <a:prstGeom prst="rect">
            <a:avLst/>
          </a:prstGeom>
          <a:solidFill>
            <a:srgbClr val="FFFFFF"/>
          </a:solidFill>
          <a:ln w="57150">
            <a:solidFill>
              <a:srgbClr val="FFC000"/>
            </a:solidFill>
          </a:ln>
          <a:effectLst/>
        </p:spPr>
        <p:txBody>
          <a:bodyPr wrap="square" lIns="182880" tIns="182880" rIns="182880" bIns="182880">
            <a:spAutoFit/>
          </a:bodyPr>
          <a:lstStyle>
            <a:lvl1pPr defTabSz="3198813" eaLnBrk="0" hangingPunct="0">
              <a:defRPr sz="13200">
                <a:solidFill>
                  <a:schemeClr val="tx1"/>
                </a:solidFill>
                <a:latin typeface="Arial" pitchFamily="34" charset="0"/>
                <a:ea typeface="ＭＳ Ｐゴシック" pitchFamily="34" charset="-128"/>
              </a:defRPr>
            </a:lvl1pPr>
            <a:lvl2pPr marL="742950" indent="-285750" defTabSz="3198813" eaLnBrk="0" hangingPunct="0">
              <a:defRPr sz="13200">
                <a:solidFill>
                  <a:schemeClr val="tx1"/>
                </a:solidFill>
                <a:latin typeface="Arial" pitchFamily="34" charset="0"/>
                <a:ea typeface="ＭＳ Ｐゴシック" pitchFamily="34" charset="-128"/>
              </a:defRPr>
            </a:lvl2pPr>
            <a:lvl3pPr marL="1143000" indent="-228600" defTabSz="3198813" eaLnBrk="0" hangingPunct="0">
              <a:defRPr sz="13200">
                <a:solidFill>
                  <a:schemeClr val="tx1"/>
                </a:solidFill>
                <a:latin typeface="Arial" pitchFamily="34" charset="0"/>
                <a:ea typeface="ＭＳ Ｐゴシック" pitchFamily="34" charset="-128"/>
              </a:defRPr>
            </a:lvl3pPr>
            <a:lvl4pPr marL="1600200" indent="-228600" defTabSz="3198813" eaLnBrk="0" hangingPunct="0">
              <a:defRPr sz="13200">
                <a:solidFill>
                  <a:schemeClr val="tx1"/>
                </a:solidFill>
                <a:latin typeface="Arial" pitchFamily="34" charset="0"/>
                <a:ea typeface="ＭＳ Ｐゴシック" pitchFamily="34" charset="-128"/>
              </a:defRPr>
            </a:lvl4pPr>
            <a:lvl5pPr marL="2057400" indent="-228600" defTabSz="3198813" eaLnBrk="0" hangingPunct="0">
              <a:defRPr sz="13200">
                <a:solidFill>
                  <a:schemeClr val="tx1"/>
                </a:solidFill>
                <a:latin typeface="Arial" pitchFamily="34" charset="0"/>
                <a:ea typeface="ＭＳ Ｐゴシック" pitchFamily="34" charset="-128"/>
              </a:defRPr>
            </a:lvl5pPr>
            <a:lvl6pPr marL="25146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6pPr>
            <a:lvl7pPr marL="29718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7pPr>
            <a:lvl8pPr marL="34290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8pPr>
            <a:lvl9pPr marL="38862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9pPr>
          </a:lstStyle>
          <a:p>
            <a:pPr lvl="0"/>
            <a:r>
              <a:rPr lang="en-US" sz="4000" kern="0" dirty="0">
                <a:solidFill>
                  <a:srgbClr val="00349E">
                    <a:lumMod val="75000"/>
                  </a:srgbClr>
                </a:solidFill>
                <a:latin typeface="Calibri" panose="020F0502020204030204" pitchFamily="34" charset="0"/>
                <a:cs typeface="Calibri" panose="020F0502020204030204" pitchFamily="34" charset="0"/>
              </a:rPr>
              <a:t>Participants will be able to define and be able to explain the concept of AMR, identify the mechanisms of good and bad bacteria in the body, illustrate complications of AMR in the community, and strategize and commit to stopping the spread of resistant pathogens.</a:t>
            </a:r>
          </a:p>
        </p:txBody>
      </p:sp>
      <p:sp>
        <p:nvSpPr>
          <p:cNvPr id="61" name="Text Box 96">
            <a:extLst>
              <a:ext uri="{FF2B5EF4-FFF2-40B4-BE49-F238E27FC236}">
                <a16:creationId xmlns:a16="http://schemas.microsoft.com/office/drawing/2014/main" id="{C299AD6C-71A6-4B19-B383-AAD8E7927925}"/>
              </a:ext>
            </a:extLst>
          </p:cNvPr>
          <p:cNvSpPr txBox="1">
            <a:spLocks noChangeArrowheads="1"/>
          </p:cNvSpPr>
          <p:nvPr/>
        </p:nvSpPr>
        <p:spPr bwMode="auto">
          <a:xfrm>
            <a:off x="572366" y="18604086"/>
            <a:ext cx="13716000" cy="892536"/>
          </a:xfrm>
          <a:prstGeom prst="rect">
            <a:avLst/>
          </a:prstGeom>
          <a:solidFill>
            <a:srgbClr val="FFCC00"/>
          </a:solidFill>
          <a:ln w="57150" cmpd="sng">
            <a:solidFill>
              <a:schemeClr val="accent4"/>
            </a:solidFill>
            <a:miter lim="800000"/>
            <a:headEnd/>
            <a:tailEnd/>
          </a:ln>
          <a:effectLst/>
        </p:spPr>
        <p:txBody>
          <a:bodyPr wrap="square" lIns="91428" tIns="45712" rIns="91428" bIns="45712">
            <a:spAutoFit/>
          </a:bodyPr>
          <a:lstStyle>
            <a:lvl1pPr defTabSz="3198813">
              <a:defRPr>
                <a:solidFill>
                  <a:schemeClr val="tx1"/>
                </a:solidFill>
                <a:latin typeface="Arial" charset="0"/>
                <a:ea typeface="ＭＳ Ｐゴシック" charset="0"/>
              </a:defRPr>
            </a:lvl1pPr>
            <a:lvl2pPr marL="274638" defTabSz="3198813">
              <a:defRPr>
                <a:solidFill>
                  <a:schemeClr val="tx1"/>
                </a:solidFill>
                <a:latin typeface="Arial" charset="0"/>
                <a:ea typeface="ＭＳ Ｐゴシック" charset="0"/>
              </a:defRPr>
            </a:lvl2pPr>
            <a:lvl3pPr marL="549275" defTabSz="3198813">
              <a:defRPr>
                <a:solidFill>
                  <a:schemeClr val="tx1"/>
                </a:solidFill>
                <a:latin typeface="Arial" charset="0"/>
                <a:ea typeface="ＭＳ Ｐゴシック" charset="0"/>
              </a:defRPr>
            </a:lvl3pPr>
            <a:lvl4pPr marL="822325" defTabSz="3198813">
              <a:defRPr>
                <a:solidFill>
                  <a:schemeClr val="tx1"/>
                </a:solidFill>
                <a:latin typeface="Arial" charset="0"/>
                <a:ea typeface="ＭＳ Ｐゴシック" charset="0"/>
              </a:defRPr>
            </a:lvl4pPr>
            <a:lvl5pPr marL="1098550" defTabSz="3198813">
              <a:defRPr>
                <a:solidFill>
                  <a:schemeClr val="tx1"/>
                </a:solidFill>
                <a:latin typeface="Arial" charset="0"/>
                <a:ea typeface="ＭＳ Ｐゴシック" charset="0"/>
              </a:defRPr>
            </a:lvl5pPr>
            <a:lvl6pPr marL="1555750" defTabSz="3198813" fontAlgn="base">
              <a:spcBef>
                <a:spcPct val="0"/>
              </a:spcBef>
              <a:spcAft>
                <a:spcPct val="0"/>
              </a:spcAft>
              <a:defRPr>
                <a:solidFill>
                  <a:schemeClr val="tx1"/>
                </a:solidFill>
                <a:latin typeface="Arial" charset="0"/>
                <a:ea typeface="ＭＳ Ｐゴシック" charset="0"/>
              </a:defRPr>
            </a:lvl6pPr>
            <a:lvl7pPr marL="2012950" defTabSz="3198813" fontAlgn="base">
              <a:spcBef>
                <a:spcPct val="0"/>
              </a:spcBef>
              <a:spcAft>
                <a:spcPct val="0"/>
              </a:spcAft>
              <a:defRPr>
                <a:solidFill>
                  <a:schemeClr val="tx1"/>
                </a:solidFill>
                <a:latin typeface="Arial" charset="0"/>
                <a:ea typeface="ＭＳ Ｐゴシック" charset="0"/>
              </a:defRPr>
            </a:lvl7pPr>
            <a:lvl8pPr marL="2470150" defTabSz="3198813" fontAlgn="base">
              <a:spcBef>
                <a:spcPct val="0"/>
              </a:spcBef>
              <a:spcAft>
                <a:spcPct val="0"/>
              </a:spcAft>
              <a:defRPr>
                <a:solidFill>
                  <a:schemeClr val="tx1"/>
                </a:solidFill>
                <a:latin typeface="Arial" charset="0"/>
                <a:ea typeface="ＭＳ Ｐゴシック" charset="0"/>
              </a:defRPr>
            </a:lvl8pPr>
            <a:lvl9pPr marL="2927350" defTabSz="3198813" fontAlgn="base">
              <a:spcBef>
                <a:spcPct val="0"/>
              </a:spcBef>
              <a:spcAft>
                <a:spcPct val="0"/>
              </a:spcAft>
              <a:defRPr>
                <a:solidFill>
                  <a:schemeClr val="tx1"/>
                </a:solidFill>
                <a:latin typeface="Arial" charset="0"/>
                <a:ea typeface="ＭＳ Ｐゴシック" charset="0"/>
              </a:defRPr>
            </a:lvl9pPr>
          </a:lstStyle>
          <a:p>
            <a:pPr marL="0" marR="0" lvl="0" indent="0" algn="ctr" defTabSz="3198813" eaLnBrk="1" fontAlgn="auto" latinLnBrk="0" hangingPunct="1">
              <a:lnSpc>
                <a:spcPct val="100000"/>
              </a:lnSpc>
              <a:spcBef>
                <a:spcPct val="50000"/>
              </a:spcBef>
              <a:spcAft>
                <a:spcPts val="0"/>
              </a:spcAft>
              <a:buClrTx/>
              <a:buSzTx/>
              <a:buFontTx/>
              <a:buNone/>
              <a:tabLst/>
              <a:defRPr/>
            </a:pPr>
            <a:r>
              <a:rPr kumimoji="0" lang="en-US" sz="5200" b="1" i="0" u="none" strike="noStrike" kern="0" cap="none" spc="0" normalizeH="0" baseline="0" noProof="0" dirty="0">
                <a:ln>
                  <a:noFill/>
                </a:ln>
                <a:solidFill>
                  <a:srgbClr val="00349E">
                    <a:lumMod val="75000"/>
                  </a:srgbClr>
                </a:solidFill>
                <a:effectLst/>
                <a:uLnTx/>
                <a:uFillTx/>
                <a:latin typeface="Calibri" panose="020F0502020204030204" pitchFamily="34" charset="0"/>
                <a:ea typeface="ＭＳ Ｐゴシック" charset="0"/>
                <a:cs typeface="Calibri" panose="020F0502020204030204" pitchFamily="34" charset="0"/>
              </a:rPr>
              <a:t>Disclosure</a:t>
            </a:r>
          </a:p>
        </p:txBody>
      </p:sp>
      <p:sp>
        <p:nvSpPr>
          <p:cNvPr id="64" name="Text Box 86">
            <a:extLst>
              <a:ext uri="{FF2B5EF4-FFF2-40B4-BE49-F238E27FC236}">
                <a16:creationId xmlns:a16="http://schemas.microsoft.com/office/drawing/2014/main" id="{F1E8FAE0-1136-41E8-A11E-5CD1F4437695}"/>
              </a:ext>
            </a:extLst>
          </p:cNvPr>
          <p:cNvSpPr txBox="1">
            <a:spLocks noChangeArrowheads="1"/>
          </p:cNvSpPr>
          <p:nvPr/>
        </p:nvSpPr>
        <p:spPr bwMode="auto">
          <a:xfrm>
            <a:off x="572366" y="19496622"/>
            <a:ext cx="13716000" cy="1600438"/>
          </a:xfrm>
          <a:prstGeom prst="rect">
            <a:avLst/>
          </a:prstGeom>
          <a:solidFill>
            <a:srgbClr val="FFFFFF"/>
          </a:solidFill>
          <a:ln w="57150">
            <a:solidFill>
              <a:srgbClr val="FFC000"/>
            </a:solidFill>
          </a:ln>
          <a:effectLst/>
        </p:spPr>
        <p:txBody>
          <a:bodyPr wrap="square" lIns="182880" tIns="182880" rIns="182880" bIns="182880">
            <a:spAutoFit/>
          </a:bodyPr>
          <a:lstStyle>
            <a:lvl1pPr defTabSz="3198813" eaLnBrk="0" hangingPunct="0">
              <a:defRPr sz="13200">
                <a:solidFill>
                  <a:schemeClr val="tx1"/>
                </a:solidFill>
                <a:latin typeface="Arial" pitchFamily="34" charset="0"/>
                <a:ea typeface="ＭＳ Ｐゴシック" pitchFamily="34" charset="-128"/>
              </a:defRPr>
            </a:lvl1pPr>
            <a:lvl2pPr marL="742950" indent="-285750" defTabSz="3198813" eaLnBrk="0" hangingPunct="0">
              <a:defRPr sz="13200">
                <a:solidFill>
                  <a:schemeClr val="tx1"/>
                </a:solidFill>
                <a:latin typeface="Arial" pitchFamily="34" charset="0"/>
                <a:ea typeface="ＭＳ Ｐゴシック" pitchFamily="34" charset="-128"/>
              </a:defRPr>
            </a:lvl2pPr>
            <a:lvl3pPr marL="1143000" indent="-228600" defTabSz="3198813" eaLnBrk="0" hangingPunct="0">
              <a:defRPr sz="13200">
                <a:solidFill>
                  <a:schemeClr val="tx1"/>
                </a:solidFill>
                <a:latin typeface="Arial" pitchFamily="34" charset="0"/>
                <a:ea typeface="ＭＳ Ｐゴシック" pitchFamily="34" charset="-128"/>
              </a:defRPr>
            </a:lvl3pPr>
            <a:lvl4pPr marL="1600200" indent="-228600" defTabSz="3198813" eaLnBrk="0" hangingPunct="0">
              <a:defRPr sz="13200">
                <a:solidFill>
                  <a:schemeClr val="tx1"/>
                </a:solidFill>
                <a:latin typeface="Arial" pitchFamily="34" charset="0"/>
                <a:ea typeface="ＭＳ Ｐゴシック" pitchFamily="34" charset="-128"/>
              </a:defRPr>
            </a:lvl4pPr>
            <a:lvl5pPr marL="2057400" indent="-228600" defTabSz="3198813" eaLnBrk="0" hangingPunct="0">
              <a:defRPr sz="13200">
                <a:solidFill>
                  <a:schemeClr val="tx1"/>
                </a:solidFill>
                <a:latin typeface="Arial" pitchFamily="34" charset="0"/>
                <a:ea typeface="ＭＳ Ｐゴシック" pitchFamily="34" charset="-128"/>
              </a:defRPr>
            </a:lvl5pPr>
            <a:lvl6pPr marL="25146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6pPr>
            <a:lvl7pPr marL="29718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7pPr>
            <a:lvl8pPr marL="34290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8pPr>
            <a:lvl9pPr marL="3886200" indent="-228600" defTabSz="3198813" eaLnBrk="0" fontAlgn="base" hangingPunct="0">
              <a:spcBef>
                <a:spcPct val="0"/>
              </a:spcBef>
              <a:spcAft>
                <a:spcPct val="0"/>
              </a:spcAft>
              <a:defRPr sz="13200">
                <a:solidFill>
                  <a:schemeClr val="tx1"/>
                </a:solidFill>
                <a:latin typeface="Arial" pitchFamily="34" charset="0"/>
                <a:ea typeface="ＭＳ Ｐゴシック" pitchFamily="34" charset="-128"/>
              </a:defRPr>
            </a:lvl9pPr>
          </a:lstStyle>
          <a:p>
            <a:pPr lvl="0"/>
            <a:r>
              <a:rPr kumimoji="0" lang="en-US" sz="4000" b="0" i="0" u="none" strike="noStrike" kern="0" cap="none" spc="0" normalizeH="0" baseline="0" noProof="0" dirty="0">
                <a:ln>
                  <a:noFill/>
                </a:ln>
                <a:solidFill>
                  <a:srgbClr val="00349E">
                    <a:lumMod val="75000"/>
                  </a:srgbClr>
                </a:solidFill>
                <a:effectLst/>
                <a:uLnTx/>
                <a:uFillTx/>
                <a:latin typeface="Calibri" panose="020F0502020204030204" pitchFamily="34" charset="0"/>
                <a:cs typeface="Calibri" panose="020F0502020204030204" pitchFamily="34" charset="0"/>
              </a:rPr>
              <a:t>Funding for this project is generously provided by: Global Health and Disparities Scholarship and Capstone for Impact Grant.</a:t>
            </a:r>
          </a:p>
        </p:txBody>
      </p:sp>
    </p:spTree>
    <p:extLst>
      <p:ext uri="{BB962C8B-B14F-4D97-AF65-F5344CB8AC3E}">
        <p14:creationId xmlns:p14="http://schemas.microsoft.com/office/powerpoint/2010/main" val="33800060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897</TotalTime>
  <Words>577</Words>
  <Application>Microsoft Office PowerPoint</Application>
  <PresentationFormat>Custom</PresentationFormat>
  <Paragraphs>64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 Noronha</dc:creator>
  <cp:lastModifiedBy>Carol Noronha</cp:lastModifiedBy>
  <cp:revision>59</cp:revision>
  <dcterms:created xsi:type="dcterms:W3CDTF">2019-08-30T21:37:14Z</dcterms:created>
  <dcterms:modified xsi:type="dcterms:W3CDTF">2020-01-15T17:08:51Z</dcterms:modified>
</cp:coreProperties>
</file>