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9" d="100"/>
          <a:sy n="89" d="100"/>
        </p:scale>
        <p:origin x="79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7-05T19:45:01.116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44 1 9600,'-6'9'1189,"-9"19"2054,11-17-2692,0 0 0,0 1 1,1-1-1,1 1 0,0 0 0,0 0 1,1 0-1,1 11-551,3-2 537,1 0 0,0 1 0,2-2 1,3 7-538,12 51 1366,-3 13-279,31 124 1148,-43-194-1998,19 69 1644,10 69-1881,-5 14 954,32 93-954,-32-131 176,-1 25 53,1-22 33,22 116 79,2 72-64,-39-198-165,-3 54-112,-9-125 120,2-1-1,3 0 1,2 0-1,3-1 1,7 16-120,28 102-523,-23-78-2245,4-1-5248,-17-60 1969</inkml:trace>
  <inkml:trace contextRef="#ctx0" brushRef="#br0" timeOffset="1272.355">420 535 6784,'0'4'835,"0"-1"1,1 1-1,-1 0 1,1-1-1,0 1 0,1 3-835,4 19 2124,-2 10-775,-3 1 0,0 0 1,-4 15-1350,-15 112 2153,7-81-1677,-42 336 1905,25-205-981,-39 195 419,35-223-1054,2-9-341,18-106-24,4 1 0,3 0 0,4 39-400,2-79 222,2 0-1,1 1 1,1-2 0,6 20-222,43 124 690,-54-174-689,41 101 148,-31-77-100,10 21 125,2-1-1,18 27-173,-25-49-224,1 0 0,0-1 0,2 0 0,1-2-1,11 10 225,-21-23-902,0 0 0,0 0-1,1-1 1,-1-1-1,2 1 903,32 13-8106,-21-10 2592</inkml:trace>
  <inkml:trace contextRef="#ctx0" brushRef="#br0" timeOffset="2883.376">1686 900 6528,'1'0'289,"-1"0"1,0 0-1,1 0 1,-1 0-1,0 0 1,0 0-1,1 0 1,-1 0-1,0 0 1,1 0-1,-1 0 1,0 1-1,0-1 1,1 0-1,-1 0 0,0 0 1,0 0-1,1 0 1,-1 1-1,0-1 1,0 0-1,1 0 1,-1 0-1,0 1 1,0-1-1,0 0 1,1 0-1,-1 1 1,0-1-290,-2 9 2910,-11 11-3128,10-16 1093,-67 107 2885,-19 50-3760,8-14 1136,29-49 1,-6 24-1137,10-20 719,-4-2-719,35-70 89,-68 125 514,63-109-336,1 0 1,-4 22-268,-22 73 826,-6 58-826,44-151 175,2 0-1,-1 42-174,6 96 870,2-126-681,2-10 51,1-1 0,3 0 0,4 10-240,8 26 501,13 30-501,-26-97-206,1-1-1,1-1 0,1 1 1,0-1-1,1-1 0,0 1 1,2-1-1,6 7 207,-17-22-205,0 1-1,1-1 1,-1 1 0,0-1-1,1 0 1,-1 1 0,0-1-1,1 0 1,-1 1-1,1-1 1,-1 0 0,0 0-1,1 0 1,-1 1 0,1-1-1,-1 0 1,1 0-1,-1 0 1,1 0 0,-1 0-1,1 0 1,-1 0 0,1 0-1,-1 0 1,1 0-1,-1 0 1,1 0 0,-1 0-1,1 0 1,-1 0 0,1 0-1,-1 0 1,0-1-1,1 1 1,-1 0 0,1 0-1,-1-1 1,0 1 0,1 0-1,-1-1 1,1 1-1,-1 0 1,0-1 0,1 1-1,-1-1 206,2-1-1270,-1 0 0,0 0 0,1-1 0,-1 1 0,0-1 0,0 1 0,0-1 0,0-1 1270,3-18-5541</inkml:trace>
  <inkml:trace contextRef="#ctx0" brushRef="#br0" timeOffset="5440.549">1184 766 6528,'2'1'669,"0"0"0,0 1 1,0-1-1,0 0 0,-1 1 1,1-1-1,0 1 0,-1 0 0,1 0-669,6 6 1267,2-1-576,-6-5-483,-1 0 1,0 1 0,1-1-1,-1 1 1,0 0 0,0 0-1,-1 0 1,1 0 0,-1 1-1,1-1 1,-1 1 0,1 2-209,5 13 640,-1-1-1,0 1 1,-2 0 0,2 14-640,11 85 1262,-7-39-689,10 47 150,16 101 2442,-10 12-3165,-20-180 334,1-1-1,4-1 1,12 37-334,3-7 946,38 79-946,-43-123 96,2-1 0,1-2-1,2 0 1,11 10-96,-6-7 50,-1 1 0,-2 2 0,-1 4-50,-1 11 136,-2 2 0,13 57-136,-32-100-5,21 88 310,-21-79-253,-3-11 10,-1 0 0,-1 0 1,-1 0-1,-1 16-62,-1 8-57,2-41 58,0-1 0,0 0 0,0 0 0,0 0 0,0 0 0,0 0 0,0 0 0,0 1 0,0-1 0,0 0 0,0 0 0,1 0 0,-1 0 0,0 0 0,0 0 0,0 1 0,0-1 0,0 0 0,0 0 0,0 0 0,0 0 0,0 0 0,0 0 0,0 0 0,0 0 0,1 0 0,-1 1 1,0-1-1,0 0 0,0 0 0,0 0 0,0 0 0,0 0 0,0 0 0,1 0 0,-1 0 0,0 0 0,0 0 0,0 0 0,0 0 0,0 0 0,0 0 0,1 0 0,-1 0 0,0 0-1,8-4 38,7-9-10,-3-1-33,1 0 1,1 1-1,-1 1 0,7-4 5,63-43-10,-20 16 7,-34 23 25,-14 10 13,0-1-1,11-10-34,-2-4-29,-1-1 0,19-27 29,-23 29 58,11-17-12,-2-1 0,-1-1 0,0-7-46,-20 35 10,-1 0-1,-1 0 1,0 0-1,-1 0 0,-1-1 1,-1 1-1,0-1 0,0 0 1,-2 0-1,0 0-9,-2-38 64,-3 1 1,-5-17-65,6 41 23,-1 2-25,-1 0 0,-1 0 0,-1 0 1,-10-18 1,-51-101 271,23 53-247,-19-51 40,6 25-4,21 45-40,13 25 41,1 1 12,1-1 1,2-3-74,-19-79 37,4 9 43,-16-48-96,45 145-75,1 0 1,1-1-1,2 0 0,-1-9 91,4 27-78,-2-7-1510,2-1 0,0 1 0,2-12 1588,-1 22-782,0-1-1,0 1 0,0 0 0,1 1 1,0-1-1,0 0 0,0 0 0,0 1 0,1-1 1,0 1-1,0 0 0,0 0 0,3-3 783,27-24-4714</inkml:trace>
  <inkml:trace contextRef="#ctx0" brushRef="#br0" timeOffset="6255.217">2351 141 5888,'0'3'493,"0"-1"0,-1 0 0,1 1 0,1-1 0,-1 0 0,0 0 0,1 1 0,-1-1 0,1 0 0,-1 0 0,1 1 0,0-1-1,0 0 1,0 0 0,1 1-493,0 0 343,0 0 0,-1 0 0,0 0 0,0 0-1,0 0 1,0 1 0,0-1 0,-1 0 0,1 3-343,-3 164 5909,0-2-3867,5 0-826,0-117-832,3-1 0,5 18-384,92 373 1758,-81-352-1676,15 69 233,102 397 1114,-84-364-368,20 32-1061,-40-120 192,19 91-192,-51-178-286,0-1 0,-1 1 0,-1 7 286,-1-16-1368,0 0 1,0-1 0,-1 1-1,0-1 1,-2 7 1367,3-13-205,0 0 0,0 1 1,0-1-1,0 0 1,0 1-1,0-1 1,0 0-1,-1 0 0,1 1 1,0-1-1,0 0 1,0 0-1,0 1 1,-1-1-1,1 0 0,0 0 1,0 1-1,0-1 1,-1 0-1,1 0 0,0 0 1,0 0-1,-1 1 1,1-1-1,0 0 205,-7-5-6202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7-05T19:45:17.285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7554 777 8064,'-4'21'8254,"-10"16"-6468,8-23-1828,0 0 1,-1 7 41,-12 52 389,2 1 0,4 1 1,3 1-390,1 65 1578,8 101-1578,12-109 731,-1-12-496,1 364 1434,-11-201-693,-1-260-853,-2 0 1,0-1 0,-1 0-1,-2 0 1,0 0-1,-4 5-123,7-21 70,0 0 0,0-1 0,-1 1 0,0-1 0,-1 0-1,1 0 1,-1 0 0,0 0 0,-1-1 0,-3 4-70,-3 2 37,5-8-3454,7-3 3329,1 0 0,-1 0 0,0 0 0,0 0 0,0 0 0,0 0 0,0 0 0,0 0 0,0 0 0,0 0 0,0-1 0,0 1 0,0 0 0,0 0 0,0 0 0,0 0 0,0 0 0,1 0 0,-1-1 0,0 1 0,0 0 0,0 0 0,0 0 0,0 0 0,0 0-1,-1 0 1,1 0 0,0-1 0,0 1 0,0 0 0,0 0 0,0 0 0,0 0 0,0 0 0,0 0 0,0 0 0,0-1 0,0 1 0,0 0 0,0 0 0,0 0 0,-1 0 0,1 0 0,0 0 0,0 0 0,0 0 0,0 0 0,0 0 0,0 0 0,0 0 0,0 0 0,-1 0 0,1-1 0,0 1 0,0 0 0,0 0 0,0 0 0,0 0 0,0 0 0,-1 0 0,1 0 0,0 0 0,0 1 0,0-1 88,6-9-5189</inkml:trace>
  <inkml:trace contextRef="#ctx0" brushRef="#br0" timeOffset="1366.442">7764 2868 6400,'1'-11'13461,"-3"-19"-9838,0-1-3118,-2-46 407,4 50-414,0-31 485,4-8-983,-3 46 82,2 0 1,1 0-1,0 1 0,2-1 1,2-5-83,-3 11 86,0 1-1,1-1 1,1 1 0,0 1-1,1-1 1,0 1 0,1 0 0,0 1-1,1 0 1,0 1 0,1 0-1,0 0 1,0 1 0,13-7-86,33-19 70,43-29 345,-11-2 6,-77 56-368,0 0-1,-1-1 0,8-11-52,8-7 19,29-29 13,-39 39 32,-7 6-117,2 1 0,5-4 53,-11 11 58,0-1 1,0 0 0,0-1-1,-1 1 1,0-1 0,0 0-1,-1 0 1,0 0 0,0-1-1,0 1 1,-1-1 0,-1 0-1,1 0 1,-1 0 0,0 0-1,-1-1 1,0 1 0,0 0-1,-1-2-58,0 8 10,0-9 67,1 0 1,-2 0-1,0 0 1,0 0-1,-1 0 1,0 0-1,-1 0 1,-3-7-78,4 13-350,-10-29 1084,11 16-2540,1 17 1183,0-1 1,0 1-1,1-1 1,-1 1-1,1 0 0,-1-1 1,1 1-1,-1 0 1,1-1-1,1 0 623,11-13-5979</inkml:trace>
  <inkml:trace contextRef="#ctx0" brushRef="#br0" timeOffset="2428.427">8956 553 8960,'-11'11'7635,"3"7"-4723,-2 16-1529,-16 89 724,0 15-934,24-123-1020,-32 254 1353,8 214 392,26-327-1589,-12 214 619,5-262-571,1-16 422,-10 40-779,9-88 140,-3 0 0,-9 23-140,11-44 114,-1-1 0,-1-1-1,0 0 1,-2 0-1,-11 14-113,-9 12 171,8-11-384,-1-1-1,-2-1 1,-30 29 213,38-50-1915,18-13 1530,0 1 0,0-1 0,0 1-1,0-1 1,0 0 0,0 0 0,0 0-1,1 1 1,-1-1 0,0 0 0,0 0-1,0 0 1,0 0 0,0-1 0,0 1-1,0 0 1,0 0 0,0-1 0,0 1-1,0 0 1,-1-1 385,-5-5-6362</inkml:trace>
  <inkml:trace contextRef="#ctx0" brushRef="#br0" timeOffset="3829.826">2410 2082 6272,'0'0'2058,"3"0"-1151,6 2 794,1-1 0,-1 0 0,6 0-1701,-5-1 642,1 1 0,0 0 0,2 2-642,9 3 739,0 2 1,-1 0-1,5 4-739,35 14 1190,44 9-104,-33-12 143,26 14-1229,-72-25 300,1 0 0,-2 2 0,0 1 0,-1 1 1,0 1-1,-1 1 0,16 17-300,79 89 1012,36 36 211,-122-131-1060,-2 1 0,-1 1 0,-2 2 0,-1 1 1,2 6-164,-11-9 116,0 2 0,9 26-116,21 73 120,-40-114-89,33 112 625,-25-77-325,-10-36-171,-1 0 0,2 0 0,1 0-160,4 8 180,1-2 0,1 0 0,1 0 0,11 12-180,-20-28-97,1 0 1,0-1 0,0 0-1,0 0 1,1 0 0,-1-1-1,1 0 1,1 0 0,-1-1-1,1 0 1,0 0 0,0-1-1,0 1 1,0-2 0,8 2 96,-11-3-509,0-1 0,0 1 0,0-1 0,0-1 1,0 1-1,0-1 0,1 0 509,-3 1-736,1-1 0,-1 0 0,1 0 0,-1-1 0,1 1 0,-1-1 0,0 0 0,0 0-1,0 0 1,1 0 736,11-14-5567</inkml:trace>
  <inkml:trace contextRef="#ctx0" brushRef="#br0" timeOffset="4905.127">1981 2225 6144,'0'-1'206,"0"1"1,1 0 0,-1-1-1,0 1 1,1 0-1,-1-1 1,0 1 0,1 0-1,-1-1 1,1 1 0,-1 0-1,0 0 1,1 0-1,-1-1 1,1 1 0,-1 0-1,1 0 1,-1 0-1,1 0 1,-1 0 0,1 0-1,-1 0 1,1 0-1,-1 0 1,1 0 0,-1 0-207,20 0 2076,-15 1-1658,16-1 318,0 2 0,0 1 0,0 0 0,-1 2 0,1 0-1,6 3-735,11 6 1014,-1 2 0,28 16-1014,-34-14 418,-1 1 1,0 2 0,25 23-419,77 79 1130,-10-9-39,-100-95-932,111 101 1202,-104-92-1025,-2 2 0,-2 0 0,11 17-336,10 27 815,10 25-815,5 9 571,-45-80-337,25 38 215,-4 2-1,3 14-448,-22-41 168,3-1 0,2-1 0,1 0 0,1-2 0,3-1 0,14 13-168,31 30 180,-57-64-505,1 0 0,0-1 0,17 10 325,-32-23-224,0 1 0,0-1 0,1 0-1,-1 0 1,0 0 0,1 0 0,-1 0-1,0-1 1,1 1 0,-1-1 0,1 0 224,-1 0-193,-1 0 0,0 0 0,0 0 0,0 0 0,0-1 0,0 1 0,0 0 0,0-1 0,0 1 0,0-1 0,-1 1 0,1-1 0,0 0 0,0 1 0,0-1 0,-1 0 0,1 0 0,0 1 0,0-1 0,-1 0 0,1 0 0,-1 0 0,1 0 0,-1 0 0,1 0 0,-1 0 0,0 0 0,1 0 0,-1 0 193,9-33-6021</inkml:trace>
  <inkml:trace contextRef="#ctx0" brushRef="#br0" timeOffset="5646.068">1443 2696 7296,'-13'11'2368,"13"-10"-2258,-1-1 0,1 1 1,0-1-1,-1 1 0,1-1 1,0 1-1,-1-1 0,1 1 1,0-1-1,0 1 0,0-1 1,0 1-1,0 0 0,-1-1 0,1 1 1,0-1-1,0 1 0,0 0 1,0-1-1,1 1 0,-1-1 1,0 1-1,0-1 0,0 1 1,0 0-1,1-1 0,-1 1 1,0-1-1,0 1 0,1-1 1,-1 1-1,1-1-110,13 17 2659,-11-14-2278,58 58 3316,-43-44-3015,-8-8-444,169 154 3116,-141-132-2854,2-2 1,1-1-1,37 18-500,-31-23 167,1-3 0,0-1 0,24 5-167,397 129 1344,-335-103-861,-2 6-1,51 33-482,-126-62 163,1-3 0,1-1-1,1-4 1,1-2 0,0-3-1,25 2-162,-20-7 57,49 9-988,-110-17-150,0 0 0,0-1 0,1 1 0,-1-1 0,4-1 1081,-6 1-1520,0-1 1,0 1-1,1-1 0,-1 0 1,0 0-1,0 0 0,0 0 0,0-1 1,2 0 1519,13-13-5952</inkml:trace>
  <inkml:trace contextRef="#ctx0" brushRef="#br0" timeOffset="6650.518">1072 3830 7168,'2'1'345,"0"1"1,0 0 0,0-1-1,0 0 1,1 1 0,-1-1-1,1 0 1,-1 0-1,1-1 1,-1 1 0,1 0-1,2 0-345,-2-1 119,25 6 2137,0-2 0,23 1-2256,4 0 789,-2 2 33,168 27 2110,-177-25-2432,-1 3 0,0 1 0,36 17-500,-57-20 211,-1 2 0,0 0 0,-1 2-1,-1 0 1,0 1 0,-1 1 0,11 12-211,24 30 1487,30 46-1487,-53-67 285,53 74 1256,29 55-1541,-93-139 217,0 0 0,2-1-1,0-1 1,2-1 0,1-1 0,22 16-217,-28-26 65,0-1 0,1-1 0,0-1-1,0-1 1,1 0 0,0-2 0,1 0 0,4 0-65,14 1 67,0-1 0,0-1 0,37-1-67,-65-4-93,23 1-404,1-2 0,0-1 1,-1-1-1,14-4 497,-45 5-681,0 1 0,0-1 1,0 0-1,0 0 0,-1-1 0,1 1 0,0 0 0,-1-1 0,1 0 1,-1 1-1,1-1 0,-1 0 0,0 0 0,0-1 0,2-1 681,2-8-5594</inkml:trace>
  <inkml:trace contextRef="#ctx0" brushRef="#br0" timeOffset="7425.056">462 4785 7808,'25'9'4434,"0"-1"-3156,-6-2 130,0-1 0,13 1-1408,13 3 991,98 32 657,173 49 1261,-178-53-1946,71 20 115,3 0-129,-158-44-624,1-2 1,24 0-326,-19-7 400,0-3 0,3-2-400,113-7 1119,64-14-1119,129-17 342,-161 23-1526,-203 16 844,6-1-1184,-1 0-1,0-1 1,0 0 0,4-1 1524,38-12-6149</inkml:trace>
  <inkml:trace contextRef="#ctx0" brushRef="#br0" timeOffset="8227.361">0 6101 7552,'39'10'4276,"3"1"-2419,44 20 1839,-37-12-2384,1-2 0,29 4-1312,37 1 1557,47 1-1557,154-1 619,-185-22 479,44-8-1098,49-17 1611,-2-9 0,165-49-1611,-74-4 592,-277 72-443,-1-2 0,0-2 0,-2-1 1,4-4-150,165-110 565,102-81-986,-283 197-1516,0-1-1,6-9 1938,3-2-3885,3-1-2301</inkml:trace>
  <inkml:trace contextRef="#ctx0" brushRef="#br0" timeOffset="9062.034">3879 6430 8576,'-3'5'1958,"2"-4"-1093,0 1 1,0 0 0,0 0 0,0-1-1,-1 1 1,1-1 0,0 1-1,-2 0-865,1-1 261,1 0-1,-1 0 0,1-1 0,-1 1 0,0-1 1,1 1-1,-1-1 0,0 0 0,1 0 0,-1 1 1,0-1-1,1 0 0,-1-1-260,-18 2 506,0 0-1,0 1 1,0 2-1,0-1 1,-15 7-506,-19 8 253,-34 17-253,64-24-34,1 0 0,1 2 0,-1 1 0,-18 16 34,17-10 4,1 2 0,2 0 0,0 1 0,-2 5-4,-1 6 150,2 1 0,1 1-1,-1 7-149,-45 113-225,60-137-464,1 0-1,-2 11 690,6-24-675,1 0 0,0 0 0,0 0 1,1 0-1,0 0 0,0 1 0,1-1 0,-1 0 0,1 0 1,1 2 674,9 15-4784</inkml:trace>
  <inkml:trace contextRef="#ctx0" brushRef="#br0" timeOffset="9665.645">4062 6652 8704,'-2'-1'620,"0"0"0,0 1 0,0-1 0,0 1 0,-1 0 0,1-1 0,0 1 0,0 0 0,-1 0 0,1 1 1,0-1-1,0 0 0,-2 1-620,-35 8 2675,39-9-2622,-6 2 63,-10 2 88,1 0 1,-1 1-1,1 1 0,0 0 0,1 1 0,-1 1 0,2 0 0,-11 8-204,2 5 156,1 1 1,1 0-1,-10 16-156,-72 104 262,84-118-254,-9 13 14,1 1 1,-14 30-23,-26 69 720,-26 88-720,-32 154 992,47-151 187,-22 6-246,73-181-599,-3 0 0,-2-2 1,-9 10-335,-107 148 885,95-130-629,13-19 170,-18 20-426,24-41 104,0-2 0,-3-1 0,-29 22-104,6-11-596,-2-3 0,-15 6 596,72-47-422,0-1 0,-1 1-1,1-1 1,-1 0-1,0 0 1,1-1-1,-4 1 423,7-2-191,0 1-1,0-1 1,0 0-1,0 0 1,-1 0-1,1 0 1,0 0-1,0 0 1,0-1-1,0 1 1,0 0-1,0 0 1,0-1 0,0 1-1,0-1 1,0 1-1,0-1 1,0 1-1,0-1 1,1 1-1,-1-1 1,0 0-1,0 0 1,0 1-1,1-1 1,-1 0-1,0 0 1,1 0-1,-1 0 1,1 0 0,-1 0-1,1 0 1,0 0-1,-1 0 1,1 0-1,0 0 192,-5-35-5882</inkml:trace>
  <inkml:trace contextRef="#ctx0" brushRef="#br0" timeOffset="10432.607">3483 7781 6400,'0'0'120,"0"-1"1,-1 1-1,1 0 0,0-1 1,0 1-1,0 0 1,-1-1-1,1 1 1,0-1-1,0 1 0,0 0 1,0-1-1,0 1 1,0-1-1,0 1 1,0 0-1,0-1 0,0 1 1,0-1-1,0 1 1,0 0-1,0-1 1,0 1-1,0-1 0,1 1 1,-1 0-1,0-1-120,9-5 2012,3-1-1302,9-12-219,148-134 2394,-134 122-2458,2 0-1,13-6-426,14-3 983,38-16-983,35-22 1420,-113 63-913,0-2 1,-1 0-1,-2-2 0,8-8-507,-18 16 217,-2-1-1,0 1 0,0-2 1,-1 0-1,0 0 1,-1 0-1,5-15-216,-2 2-21,-2-1-1,-1-1 1,3-21 21,-8 38-283,7-30-3178,-8 38 2942,-1 1 1,1-1-1,0 0 1,1 1-1,-1 0 1,0-1-1,1 1 0,-1 0 1,1 0-1,0-1 1,0 1-1,0 0 1,0 0 518,12-4-4096</inkml:trace>
  <inkml:trace contextRef="#ctx0" brushRef="#br0" timeOffset="11198.113">5016 6773 7680,'-14'-31'4869,"13"30"-3381,1 1 11,0 0-1,0 0-202,-2 0-1088,1 0 0,-1 0 0,1 1 1,-1-1-1,1 1 0,-1-1 0,1 1 0,0 0 0,-1-1 0,1 1 0,0 0 0,0 0 0,-1 0 1,1 0-1,0 0 0,0 0 0,0 0 0,0 0 0,0 1-208,-18 29 446,-24 76-83,17-38-289,-14 65-74,27-76-36,3 1 0,3-1 0,1 31 36,1-14 28,-3 62 597,6-66 4,-3 0 0,-11 48-629,12-100 92,-2 13 221,-1 0 0,-1-1 1,-2 0-1,-1 0 1,-11 21-314,-5-8 421,-2-1 0,-25 30-421,-31 42 364,38-49-243,45-63-118,-30 41 57,-2-1 0,-33 32-60,58-67-22,-29 29-807,-1-2 0,-28 17 829,64-50-225,-1 1-241,0 0 1,0 0-1,0-1 0,-1 1 0,1-1 1,-2 0 465,6-2-188,-1 0 0,0 0 1,1 1-1,-1-1 0,0 0 1,1 0-1,-1 0 1,0 0-1,1 0 0,-1 0 1,0 0-1,1 0 0,-1-1 1,0 1-1,1 0 0,-1 0 1,0 0-1,1-1 1,-1 1-1,1 0 0,-1-1 1,1 1-1,-1 0 0,1-1 1,-1 1-1,1-1 0,-1 1 1,1-1-1,-1 1 0,1-1 1,0 1-1,-1-1 1,1 1-1,0-1 0,-1 0 1,1 1-1,0-1 0,0 0 1,0 1-1,-1-1 0,1 0 1,0 1-1,0-1 0,0 0 1,0 1-1,0-1 1,0 0-1,1 0 188,-1-30-6843,7-5 2065</inkml:trace>
  <inkml:trace contextRef="#ctx0" brushRef="#br0" timeOffset="12214.244">4828 9973 6656,'-1'0'65,"1"0"1,0 0-1,0 0 1,0 0 0,0 0-1,0 0 1,0 0-1,-1 0 1,1-1-1,0 1 1,0 0-1,0 0 1,0 0 0,0 0-1,0 0 1,0 0-1,0 0 1,0 0-1,-1 0 1,1 0-1,0 0 1,0-1 0,0 1-1,0 0 1,0 0-1,0 0 1,0 0-1,0 0 1,0 0-1,0 0 1,0-1 0,0 1-1,0 0 1,0 0-1,0 0 1,0 0-1,0 0 1,0 0-1,0-1 1,0 1 0,0 0-1,0 0-65,3-9 1535,9-18-408,-3 9-78,25-93 1324,-13 45-1096,3 1 0,11-19-1277,24-62 902,27-83-108,-69 188-595,40-111 893,-26 46 225,-3-8-1317,-9 32 381,7-37 204,4-102 1800,-5-91-2385,-14 159 559,8-13 65,25-86-624,-33 205 150,3 0 1,1 1 0,3 1-1,5-7-150,21-56 704,16-66-704,-52 139 170,-5 22-92,0 0-1,5-9-77,-5 1-91,-3 19-359,0 0 0,0 1 0,0-1 0,0 0 0,1 0 0,-1 0 0,1 1 0,-1-1-1,1 0 1,-1 1 0,1-1 0,0 0 0,0 1 0,0-1 0,0 0 450,10-8-6410</inkml:trace>
  <inkml:trace contextRef="#ctx0" brushRef="#br0" timeOffset="13062.726">6190 6984 7040,'-1'0'145,"1"0"-1,0 0 1,-1 1 0,1-1 0,0 0-1,-1 1 1,1-1 0,0 0 0,-1 1-1,1-1 1,0 0 0,0 1 0,-1-1-1,1 1 1,0-1 0,0 0 0,0 1-1,0-1 1,0 1 0,-1-1 0,1 1-1,0-1 1,0 1 0,0-1 0,0 1-145,4 15 2973,13 17-49,-15-30-2963,12 18 1018,0-2 1,1 0-1,2-1 0,13 13-979,23 25 1197,37 54 174,-72-86-1075,0-2 0,1 0 0,2-1 0,14 11-296,-2-7 251,0-2-1,1-1 1,26 12-251,-15-13 485,1-2 1,37 10-486,-3-4 645,24 3-645,24-6 646,81 2-646,-60-9 138,-8 0 94,2 0-341,12 8 109,-134-19-50,62 11-1780,-59-12-913,0 0 0,9-2 2743,-1-4-3653,-5-7-1493</inkml:trace>
  <inkml:trace contextRef="#ctx0" brushRef="#br0" timeOffset="13746.952">7024 6826 8192,'-9'-2'1271,"-10"0"2268,18 2-3284,0 1 0,0 0 0,-1-1 0,1 1 0,0 0 0,0 0 0,0 0 0,0 0 0,0 0 0,0 0-1,1 1 1,-1-1 0,0 0 0,0 0 0,1 1-255,-5 11 315,0-1-1,2 1 1,-1 0 0,2 1-1,0-1 1,0 0 0,1 4-315,-1 12 374,1 0 0,1 0 0,2 0 1,1 0-1,1 0 0,3 8-374,14 51 1147,4 2-1147,-4-27 1322,23 50-1322,-25-76 395,1 0 0,1-2-1,12 12-394,4 3 928,33 31-928,-44-52 224,322 334 2096,-303-325-1983,8 9-7,52 61 70,-56-54-155,9 16-245,-12-14-891,9 5 891,-49-55-582,0 0-1,1 0 1,0-1-1,6 4 583,-9-6-705,1-1-1,0 1 0,0-1 0,1 0 0,-1 0 1,0-1-1,1 0 0,-1 0 0,0 0 0,1 0 1,0-1-1,3 0 706,0-1-1700,0 1 1,0-2-1,7-1 1700,26-12-4986</inkml:trace>
  <inkml:trace contextRef="#ctx0" brushRef="#br0" timeOffset="14540.864">8765 6261 8704,'-2'0'389,"0"0"-1,0 0 1,1 1 0,-1-1 0,0 0 0,0 1 0,1 0-1,-1-1 1,1 1 0,-1 0 0,0 0 0,1 0 0,-1 0-1,1 0 1,0 0 0,-1 1 0,1-1-389,-22 29 1846,13-17-1460,-61 81 675,65-86-994,-27 30 337,3 1-1,0 2 0,3 0 0,-7 18-403,-1 19 651,-13 46-651,25-59 283,-11 59-283,19-50 218,-3 51-218,7 27 920,6 0 0,10 79-920,46 272 3084,-33-354-2354,9 54 240,-19-105-266,-5 12-704,-3-35 344,-3-2-1,-8 37-343,7-84 23,-1-1 0,-1 1 0,-2-1-1,0 0 1,-2-1 0,0 0 0,-2-1-1,-11 19-22,16-31-384,0-1-1,-1 0 0,0 0 0,-1 0 0,0-1 0,-5 3 385,12-10-153,1-1-158,-1 1-1,0-1 1,0 1-1,-1-1 1,1 0-1,0 1 0,0-1 1,-1 0 311,0-1-486,-1 1 0,1-1 0,0 0 0,-1 0 0,1 0-1,0 0 1,-1-1 486</inkml:trace>
  <inkml:trace contextRef="#ctx0" brushRef="#br0" timeOffset="15315.304">8855 6412 7424,'-4'23'7746,"6"14"-4955,0-22-2086,6 124 2922,3-34-2047,-7-79-1278,2 19 261,2 0 0,2-1-1,2 0 1,7 14-563,18 43 1264,43 80-1264,-37-99 597,41 56-597,74 133-160,-145-247-772,1-1 0,1-1 0,2 0 0,6 6 932,-22-26-397,1 0 0,-1 0-1,1 0 1,-1-1 0,1 1-1,0 0 1,0-1 0,0 0-1,0 1 1,0-1 0,0 0-1,1 0 1,-1 0 0,0 0-1,0-1 1,2 1 397,17 0-5498</inkml:trace>
  <inkml:trace contextRef="#ctx0" brushRef="#br0" timeOffset="15946.984">9293 6091 8704,'0'1'162,"-1"-1"0,1 1-1,0-1 1,0 1 0,-1-1 0,1 1 0,0 0 0,0-1 0,0 1 0,0-1-1,0 1 1,0 0 0,0-1 0,0 1 0,0 0 0,0-1 0,0 1 0,0-1 0,0 1-1,0 0 1,0-1 0,1 1 0,-1-1 0,0 1 0,1-1 0,-1 1 0,0-1 0,1 1-1,-1-1 1,0 1 0,1 0-162,0 8 1717,-1 1-703,24 113 3222,5-2 0,9 12-4236,-30-106 424,9 31 424,3 0 0,2-1-1,8 9-847,17 25 1680,30 41-1680,-17-35 918,4 19-918,13 38-65,50 98 763,-80-170-4371,2-1-3719,-24-43 998</inkml:trace>
  <inkml:trace contextRef="#ctx0" brushRef="#br0" timeOffset="16981.791">9758 5260 8832,'1'0'231,"0"-1"-1,-1 0 1,1 1 0,0-1 0,0 1 0,0-1 0,-1 1-1,1-1 1,0 1 0,0-1 0,0 1 0,0 0-1,0 0 1,0 0 0,0-1 0,0 1 0,0 0 0,0 0-1,0 0 1,0 0 0,0 0 0,0 1-231,1-1 195,1 0 0,-1 1-1,1-1 1,-1 1 0,0 0 0,1-1 0,-1 1 0,0 0 0,1 1-195,7 4 418,-1 0 0,0 1 0,-1 0 1,1 0-1,-2 0 0,1 1 0,2 4-418,84 94 5337,15 6-5337,55 60 1533,124 132 861,-134-141-1253,-5 9-5,-25-26-346,7 11-204,-91-112-479,2-1 0,38 30-107,-20-24-158,3-2 1,2-3 0,1-3-1,6-1 158,-63-36-478,0-1-1,0 0 1,0-1-1,0 0 1,1 0-1,-1-1 1,1 0-1,0 0 1,9-1 478,-13-1-769,0 0 0,0-1 0,0 0 0,0 0 1,1 0-1,-2-1 0,1 0 0,0 0 0,0 0 0,0-1 0,-1 0 0,0 0 1,1-1-1,-1 1 0,4-5 769,18-18-5493</inkml:trace>
  <inkml:trace contextRef="#ctx0" brushRef="#br0" timeOffset="17880.096">9378 3434 8832,'3'-9'6365,"9"-6"-3725,-1 2-1560,65-96 1077,-47 70-1760,14-20 606,51-53-1003,79-61 1781,-103 112-473,23-12-1308,-23 19 372,38-28 412,48-23-784,-82 62 543,46-18-543,-32 18 215,180-105 291,-204 110-417,124-79 158,-187 116-244,219-150 292,-169 112-254,-2-2 0,-2-2 0,8-12-41,-38 35-24,-2 0-1,0 0 0,-1-2 0,0 0 25,26-54-6828,-40 75 6265,6-8-1847,-6 8 2268,0 1 0,0 0 0,0 0 0,1 0 0,-1 0 0,0-1 0,0 1 0,0 0 0,1 0 0,-1 0 0,0 0 1,0 0-1,0-1 0,1 1 0,-1 0 0,0 0 0,0 0 0,1 0 0,-1 0 0,0 0 0,0 0 0,0 0 0,1 0 0,-1 0 0,0 0 0,0 0 0,1 0 1,-1 0-1,0 0 0,0 0 0,1 0 0,-1 0 0,0 1 0,0-1 0,0 0 0,1 0 0,-1 0 0,0 0 0,0 0 0,1 1 142,7 10-4842</inkml:trace>
  <inkml:trace contextRef="#ctx0" brushRef="#br0" timeOffset="18430.358">9731 4048 8192,'14'0'3694,"-2"-4"-2909,9-2 672,-7 1-179,1 0 1,-1 0 0,8-5-1279,25-10 1907,-20 10-1412,17-8 1085,11-6-1580,128-70 2341,140-102-277,-255 154-1834,218-154 308,91-87-245,-286 213-66,36-28 85,37-42-312,-137 113-351,-1-1 0,-1-1-1,-2-1 1,18-29 351,-18 19-4340,-1 0 0,3-14 4340,1-11-5866</inkml:trace>
  <inkml:trace contextRef="#ctx0" brushRef="#br0" timeOffset="19931.92">9521 4331 9728,'-36'0'4336,"35"0"-3835,6 3-245,3 3-102,2 0 1,-1-1-1,1-1 0,-1 1 1,1-1-1,0-1 1,1 0-1,3 0-154,10 4 205,53 14 1036,2-3 0,24 0-1241,161 13 1838,-65-19 1228,150-14-3066,-222-6 532,0-5-1,0-6 1,3-7-532,-94 19 199,0-2 0,-1-2-1,0-1 1,-1-2 0,0-1 0,-2-2 0,19-12-199,376-256 1082,-386 255-912,-2-1 0,-1-2 0,-2-1 0,-1-2-1,-2-2 1,1-4-170,20-25 141,3 3 1,55-47-142,-63 66 50,-2-1 1,-2-3 0,-2-1-1,3-10-50,5-16 118,-14 21 143,39-47-261,31-16 249,-32 37-2,9-19-247,26-56-37,13-16 74,-82 119-54,211-263 84,-154 203-128,83-71 61,15 19 68,-57 51-40,-7 3-10,-91 81-14,1 1 1,19-8-5,17-6-12,81-47-61,-7-9 32,72-45 98,26 5-12,-146 87 38,50-15-83,-141 62 4,239-98 18,72-39-71,-114 52 152,-97 44-138,2 5 0,1 5 1,3 5-1,27 0 35,87-8 45,1 10 1,38 8-46,-28 20 133,-124 2 0,-114-2-646,-7-1 211,-6-1-429,5 2 533,-3-1-471,1 0-1,-1 1 1,0 0 0,0 0 0,-1 0-1,1 0 1,0 1 0,-3 0 669,-40 6-6027</inkml:trace>
  <inkml:trace contextRef="#ctx0" brushRef="#br0" timeOffset="21810.247">9854 4481 6528,'1'0'209,"-1"-1"1,1 1-1,0-1 0,-1 1 1,1 0-1,0-1 0,0 1 1,-1 0-1,1 0 1,0 0-1,0 0 0,0 0 1,-1 0-1,1 0 1,0 0-1,0 0 0,0 0-209,18 1 489,5 2 1123,1-2-1,-1 0 1,20-3-1612,6 1 818,18 4-25,2 2-793,-3 1 1137,4-4-1137,151 2 2326,-48-8-1180,-72 2-300,37-9-846,101-20 605,-83 10-82,-90 11-35,-1-3 0,0-3 0,45-18-488,-15-2 228,-1-4 0,5-8-228,-28 9 411,14-14-411,-29 17 370,1 3 1,19-6-371,108-35 261,-50 21-96,-5 3-75,-55 22 57,-2-2 0,63-37-147,-39 7 225,-21 13 19,40-16-244,25-1 166,122-36-166,-41 34 71,-82 25 130,45-23-201,139-52 190,-294 106-199,145-56-7,-70 25 181,44-8-165,227-44 262,4 16-262,90-21 202,-349 63-88,47-25-114,24-7 20,180-61 198,-127 50-61,5-3-26,52-34-77,-233 86-33,-1-3 0,-2-3 1,19-15-22,11-6 64,67-27-64,-5 6 24,-117 54-63,0-2 0,24-20 39,-45 28 12,-1 0 0,-1-1 0,-1-1-1,0-1 1,-2 0 0,0-1 0,-1 0-1,-1-2 1,-1 1 0,6-19-12,-16 37-2,35-83 14,6-3-12,-39 81-3,0 0-1,-1 1 1,0-1-1,0-1 1,-1 1 0,0 0-1,0-4 4,0-14-3762,-1-26 3762,0 30-3072,3-5-827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7-05T19:45:01.116"/>
    </inkml:context>
    <inkml:brush xml:id="br0">
      <inkml:brushProperty name="width" value="0.1" units="cm"/>
      <inkml:brushProperty name="height" value="0.1" units="cm"/>
      <inkml:brushProperty name="color" value="#C00000"/>
    </inkml:brush>
  </inkml:definitions>
  <inkml:trace contextRef="#ctx0" brushRef="#br0">44 1 9600,'-6'9'1189,"-9"19"2054,11-17-2692,0 0 0,0 1 1,1-1-1,1 1 0,0 0 0,0 0 1,1 0-1,1 11-551,3-2 537,1 0 0,0 1 0,2-2 1,3 7-538,12 51 1366,-3 13-279,31 124 1148,-43-194-1998,19 69 1644,10 69-1881,-5 14 954,32 93-954,-32-131 176,-1 25 53,1-22 33,22 116 79,2 72-64,-39-198-165,-3 54-112,-9-125 120,2-1-1,3 0 1,2 0-1,3-1 1,7 16-120,28 102-523,-23-78-2245,4-1-5248,-17-60 1969</inkml:trace>
  <inkml:trace contextRef="#ctx0" brushRef="#br0" timeOffset="1272.355">420 535 6784,'0'4'835,"0"-1"1,1 1-1,-1 0 1,1-1-1,0 1 0,1 3-835,4 19 2124,-2 10-775,-3 1 0,0 0 1,-4 15-1350,-15 112 2153,7-81-1677,-42 336 1905,25-205-981,-39 195 419,35-223-1054,2-9-341,18-106-24,4 1 0,3 0 0,4 39-400,2-79 222,2 0-1,1 1 1,1-2 0,6 20-222,43 124 690,-54-174-689,41 101 148,-31-77-100,10 21 125,2-1-1,18 27-173,-25-49-224,1 0 0,0-1 0,2 0 0,1-2-1,11 10 225,-21-23-902,0 0 0,0 0-1,1-1 1,-1-1-1,2 1 903,32 13-8106,-21-10 2592</inkml:trace>
  <inkml:trace contextRef="#ctx0" brushRef="#br0" timeOffset="2883.376">1686 900 6528,'1'0'289,"-1"0"1,0 0-1,1 0 1,-1 0-1,0 0 1,0 0-1,1 0 1,-1 0-1,0 0 1,1 0-1,-1 0 1,0 1-1,0-1 1,1 0-1,-1 0 0,0 0 1,0 0-1,1 0 1,-1 1-1,0-1 1,0 0-1,1 0 1,-1 0-1,0 1 1,0-1-1,0 0 1,1 0-1,-1 1 1,0-1-290,-2 9 2910,-11 11-3128,10-16 1093,-67 107 2885,-19 50-3760,8-14 1136,29-49 1,-6 24-1137,10-20 719,-4-2-719,35-70 89,-68 125 514,63-109-336,1 0 1,-4 22-268,-22 73 826,-6 58-826,44-151 175,2 0-1,-1 42-174,6 96 870,2-126-681,2-10 51,1-1 0,3 0 0,4 10-240,8 26 501,13 30-501,-26-97-206,1-1-1,1-1 0,1 1 1,0-1-1,1-1 0,0 1 1,2-1-1,6 7 207,-17-22-205,0 1-1,1-1 1,-1 1 0,0-1-1,1 0 1,-1 1 0,0-1-1,1 0 1,-1 1-1,1-1 1,-1 0 0,0 0-1,1 0 1,-1 1 0,1-1-1,-1 0 1,1 0-1,-1 0 1,1 0 0,-1 0-1,1 0 1,-1 0 0,1 0-1,-1 0 1,1 0-1,-1 0 1,1 0 0,-1 0-1,1 0 1,-1 0 0,1 0-1,-1 0 1,0-1-1,1 1 1,-1 0 0,1 0-1,-1-1 1,0 1 0,1 0-1,-1-1 1,1 1-1,-1 0 1,0-1 0,1 1-1,-1-1 206,2-1-1270,-1 0 0,0 0 0,1-1 0,-1 1 0,0-1 0,0 1 0,0-1 0,0-1 1270,3-18-5541</inkml:trace>
  <inkml:trace contextRef="#ctx0" brushRef="#br0" timeOffset="5440.549">1184 766 6528,'2'1'669,"0"0"0,0 1 1,0-1-1,0 0 0,-1 1 1,1-1-1,0 1 0,-1 0 0,1 0-669,6 6 1267,2-1-576,-6-5-483,-1 0 1,0 1 0,1-1-1,-1 1 1,0 0 0,0 0-1,-1 0 1,1 0 0,-1 1-1,1-1 1,-1 1 0,1 2-209,5 13 640,-1-1-1,0 1 1,-2 0 0,2 14-640,11 85 1262,-7-39-689,10 47 150,16 101 2442,-10 12-3165,-20-180 334,1-1-1,4-1 1,12 37-334,3-7 946,38 79-946,-43-123 96,2-1 0,1-2-1,2 0 1,11 10-96,-6-7 50,-1 1 0,-2 2 0,-1 4-50,-1 11 136,-2 2 0,13 57-136,-32-100-5,21 88 310,-21-79-253,-3-11 10,-1 0 0,-1 0 1,-1 0-1,-1 16-62,-1 8-57,2-41 58,0-1 0,0 0 0,0 0 0,0 0 0,0 0 0,0 0 0,0 0 0,0 1 0,0-1 0,0 0 0,0 0 0,1 0 0,-1 0 0,0 0 0,0 0 0,0 1 0,0-1 0,0 0 0,0 0 0,0 0 0,0 0 0,0 0 0,0 0 0,0 0 0,0 0 0,1 0 0,-1 1 1,0-1-1,0 0 0,0 0 0,0 0 0,0 0 0,0 0 0,0 0 0,1 0 0,-1 0 0,0 0 0,0 0 0,0 0 0,0 0 0,0 0 0,0 0 0,1 0 0,-1 0 0,0 0-1,8-4 38,7-9-10,-3-1-33,1 0 1,1 1-1,-1 1 0,7-4 5,63-43-10,-20 16 7,-34 23 25,-14 10 13,0-1-1,11-10-34,-2-4-29,-1-1 0,19-27 29,-23 29 58,11-17-12,-2-1 0,-1-1 0,0-7-46,-20 35 10,-1 0-1,-1 0 1,0 0-1,-1 0 0,-1-1 1,-1 1-1,0-1 0,0 0 1,-2 0-1,0 0-9,-2-38 64,-3 1 1,-5-17-65,6 41 23,-1 2-25,-1 0 0,-1 0 0,-1 0 1,-10-18 1,-51-101 271,23 53-247,-19-51 40,6 25-4,21 45-40,13 25 41,1 1 12,1-1 1,2-3-74,-19-79 37,4 9 43,-16-48-96,45 145-75,1 0 1,1-1-1,2 0 0,-1-9 91,4 27-78,-2-7-1510,2-1 0,0 1 0,2-12 1588,-1 22-782,0-1-1,0 1 0,0 0 0,1 1 1,0-1-1,0 0 0,0 0 0,0 1 0,1-1 1,0 1-1,0 0 0,0 0 0,3-3 783,27-24-4714</inkml:trace>
  <inkml:trace contextRef="#ctx0" brushRef="#br0" timeOffset="6255.217">2351 141 5888,'0'3'493,"0"-1"0,-1 0 0,1 1 0,1-1 0,-1 0 0,0 0 0,1 1 0,-1-1 0,1 0 0,-1 0 0,1 1 0,0-1-1,0 0 1,0 0 0,1 1-493,0 0 343,0 0 0,-1 0 0,0 0 0,0 0-1,0 0 1,0 1 0,0-1 0,-1 0 0,1 3-343,-3 164 5909,0-2-3867,5 0-826,0-117-832,3-1 0,5 18-384,92 373 1758,-81-352-1676,15 69 233,102 397 1114,-84-364-368,20 32-1061,-40-120 192,19 91-192,-51-178-286,0-1 0,-1 1 0,-1 7 286,-1-16-1368,0 0 1,0-1 0,-1 1-1,0-1 1,-2 7 1367,3-13-205,0 0 0,0 1 1,0-1-1,0 0 1,0 1-1,0-1 1,0 0-1,-1 0 0,1 1 1,0-1-1,0 0 1,0 0-1,0 1 1,-1-1-1,1 0 0,0 0 1,0 1-1,0-1 1,-1 0-1,1 0 0,0 0 1,0 0-1,-1 1 1,1-1-1,0 0 205,-7-5-6202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7-05T19:45:17.285"/>
    </inkml:context>
    <inkml:brush xml:id="br0">
      <inkml:brushProperty name="width" value="0.1" units="cm"/>
      <inkml:brushProperty name="height" value="0.1" units="cm"/>
      <inkml:brushProperty name="color" value="#C00000"/>
    </inkml:brush>
  </inkml:definitions>
  <inkml:trace contextRef="#ctx0" brushRef="#br0">7554 777 8064,'-4'21'8254,"-10"16"-6468,8-23-1828,0 0 1,-1 7 41,-12 52 389,2 1 0,4 1 1,3 1-390,1 65 1578,8 101-1578,12-109 731,-1-12-496,1 364 1434,-11-201-693,-1-260-853,-2 0 1,0-1 0,-1 0-1,-2 0 1,0 0-1,-4 5-123,7-21 70,0 0 0,0-1 0,-1 1 0,0-1 0,-1 0-1,1 0 1,-1 0 0,0 0 0,-1-1 0,-3 4-70,-3 2 37,5-8-3454,7-3 3329,1 0 0,-1 0 0,0 0 0,0 0 0,0 0 0,0 0 0,0 0 0,0 0 0,0 0 0,0 0 0,0-1 0,0 1 0,0 0 0,0 0 0,0 0 0,0 0 0,0 0 0,1 0 0,-1-1 0,0 1 0,0 0 0,0 0 0,0 0 0,0 0 0,0 0-1,-1 0 1,1 0 0,0-1 0,0 1 0,0 0 0,0 0 0,0 0 0,0 0 0,0 0 0,0 0 0,0 0 0,0-1 0,0 1 0,0 0 0,0 0 0,0 0 0,-1 0 0,1 0 0,0 0 0,0 0 0,0 0 0,0 0 0,0 0 0,0 0 0,0 0 0,0 0 0,-1 0 0,1-1 0,0 1 0,0 0 0,0 0 0,0 0 0,0 0 0,0 0 0,-1 0 0,1 0 0,0 0 0,0 1 0,0-1 88,6-9-5189</inkml:trace>
  <inkml:trace contextRef="#ctx0" brushRef="#br0" timeOffset="1366.442">7764 2868 6400,'1'-11'13461,"-3"-19"-9838,0-1-3118,-2-46 407,4 50-414,0-31 485,4-8-983,-3 46 82,2 0 1,1 0-1,0 1 0,2-1 1,2-5-83,-3 11 86,0 1-1,1-1 1,1 1 0,0 1-1,1-1 1,0 1 0,1 0 0,0 1-1,1 0 1,0 1 0,1 0-1,0 0 1,0 1 0,13-7-86,33-19 70,43-29 345,-11-2 6,-77 56-368,0 0-1,-1-1 0,8-11-52,8-7 19,29-29 13,-39 39 32,-7 6-117,2 1 0,5-4 53,-11 11 58,0-1 1,0 0 0,0-1-1,-1 1 1,0-1 0,0 0-1,-1 0 1,0 0 0,0-1-1,0 1 1,-1-1 0,-1 0-1,1 0 1,-1 0 0,0 0-1,-1-1 1,0 1 0,0 0-1,-1-2-58,0 8 10,0-9 67,1 0 1,-2 0-1,0 0 1,0 0-1,-1 0 1,0 0-1,-1 0 1,-3-7-78,4 13-350,-10-29 1084,11 16-2540,1 17 1183,0-1 1,0 1-1,1-1 1,-1 1-1,1 0 0,-1-1 1,1 1-1,-1 0 1,1-1-1,1 0 623,11-13-5979</inkml:trace>
  <inkml:trace contextRef="#ctx0" brushRef="#br0" timeOffset="2428.427">8956 553 8960,'-11'11'7635,"3"7"-4723,-2 16-1529,-16 89 724,0 15-934,24-123-1020,-32 254 1353,8 214 392,26-327-1589,-12 214 619,5-262-571,1-16 422,-10 40-779,9-88 140,-3 0 0,-9 23-140,11-44 114,-1-1 0,-1-1-1,0 0 1,-2 0-1,-11 14-113,-9 12 171,8-11-384,-1-1-1,-2-1 1,-30 29 213,38-50-1915,18-13 1530,0 1 0,0-1 0,0 1-1,0-1 1,0 0 0,0 0 0,0 0-1,1 1 1,-1-1 0,0 0 0,0 0-1,0 0 1,0 0 0,0-1 0,0 1-1,0 0 1,0 0 0,0-1 0,0 1-1,0 0 1,-1-1 385,-5-5-6362</inkml:trace>
  <inkml:trace contextRef="#ctx0" brushRef="#br0" timeOffset="3829.826">2410 2082 6272,'0'0'2058,"3"0"-1151,6 2 794,1-1 0,-1 0 0,6 0-1701,-5-1 642,1 1 0,0 0 0,2 2-642,9 3 739,0 2 1,-1 0-1,5 4-739,35 14 1190,44 9-104,-33-12 143,26 14-1229,-72-25 300,1 0 0,-2 2 0,0 1 0,-1 1 1,0 1-1,-1 1 0,16 17-300,79 89 1012,36 36 211,-122-131-1060,-2 1 0,-1 1 0,-2 2 0,-1 1 1,2 6-164,-11-9 116,0 2 0,9 26-116,21 73 120,-40-114-89,33 112 625,-25-77-325,-10-36-171,-1 0 0,2 0 0,1 0-160,4 8 180,1-2 0,1 0 0,1 0 0,11 12-180,-20-28-97,1 0 1,0-1 0,0 0-1,0 0 1,1 0 0,-1-1-1,1 0 1,1 0 0,-1-1-1,1 0 1,0 0 0,0-1-1,0 1 1,0-2 0,8 2 96,-11-3-509,0-1 0,0 1 0,0-1 0,0-1 1,0 1-1,0-1 0,1 0 509,-3 1-736,1-1 0,-1 0 0,1 0 0,-1-1 0,1 1 0,-1-1 0,0 0 0,0 0-1,0 0 1,1 0 736,11-14-5567</inkml:trace>
  <inkml:trace contextRef="#ctx0" brushRef="#br0" timeOffset="4905.127">1981 2225 6144,'0'-1'206,"0"1"1,1 0 0,-1-1-1,0 1 1,1 0-1,-1-1 1,0 1 0,1 0-1,-1-1 1,1 1 0,-1 0-1,0 0 1,1 0-1,-1-1 1,1 1 0,-1 0-1,1 0 1,-1 0-1,1 0 1,-1 0 0,1 0-1,-1 0 1,1 0-1,-1 0 1,1 0 0,-1 0-207,20 0 2076,-15 1-1658,16-1 318,0 2 0,0 1 0,0 0 0,-1 2 0,1 0-1,6 3-735,11 6 1014,-1 2 0,28 16-1014,-34-14 418,-1 1 1,0 2 0,25 23-419,77 79 1130,-10-9-39,-100-95-932,111 101 1202,-104-92-1025,-2 2 0,-2 0 0,11 17-336,10 27 815,10 25-815,5 9 571,-45-80-337,25 38 215,-4 2-1,3 14-448,-22-41 168,3-1 0,2-1 0,1 0 0,1-2 0,3-1 0,14 13-168,31 30 180,-57-64-505,1 0 0,0-1 0,17 10 325,-32-23-224,0 1 0,0-1 0,1 0-1,-1 0 1,0 0 0,1 0 0,-1 0-1,0-1 1,1 1 0,-1-1 0,1 0 224,-1 0-193,-1 0 0,0 0 0,0 0 0,0 0 0,0-1 0,0 1 0,0 0 0,0-1 0,0 1 0,0-1 0,-1 1 0,1-1 0,0 0 0,0 1 0,0-1 0,-1 0 0,1 0 0,0 1 0,0-1 0,-1 0 0,1 0 0,-1 0 0,1 0 0,-1 0 0,1 0 0,-1 0 0,0 0 0,1 0 0,-1 0 193,9-33-6021</inkml:trace>
  <inkml:trace contextRef="#ctx0" brushRef="#br0" timeOffset="5646.068">1443 2696 7296,'-13'11'2368,"13"-10"-2258,-1-1 0,1 1 1,0-1-1,-1 1 0,1-1 1,0 1-1,-1-1 0,1 1 1,0-1-1,0 1 0,0-1 1,0 1-1,0 0 0,-1-1 0,1 1 1,0-1-1,0 1 0,0 0 1,0-1-1,1 1 0,-1-1 1,0 1-1,0-1 0,0 1 1,0 0-1,1-1 0,-1 1 1,0-1-1,0 1 0,1-1 1,-1 1-1,1-1-110,13 17 2659,-11-14-2278,58 58 3316,-43-44-3015,-8-8-444,169 154 3116,-141-132-2854,2-2 1,1-1-1,37 18-500,-31-23 167,1-3 0,0-1 0,24 5-167,397 129 1344,-335-103-861,-2 6-1,51 33-482,-126-62 163,1-3 0,1-1-1,1-4 1,1-2 0,0-3-1,25 2-162,-20-7 57,49 9-988,-110-17-150,0 0 0,0-1 0,1 1 0,-1-1 0,4-1 1081,-6 1-1520,0-1 1,0 1-1,1-1 0,-1 0 1,0 0-1,0 0 0,0 0 0,0-1 1,2 0 1519,13-13-5952</inkml:trace>
  <inkml:trace contextRef="#ctx0" brushRef="#br0" timeOffset="6650.518">1072 3830 7168,'2'1'345,"0"1"1,0 0 0,0-1-1,0 0 1,1 1 0,-1-1-1,1 0 1,-1 0-1,1-1 1,-1 1 0,1 0-1,2 0-345,-2-1 119,25 6 2137,0-2 0,23 1-2256,4 0 789,-2 2 33,168 27 2110,-177-25-2432,-1 3 0,0 1 0,36 17-500,-57-20 211,-1 2 0,0 0 0,-1 2-1,-1 0 1,0 1 0,-1 1 0,11 12-211,24 30 1487,30 46-1487,-53-67 285,53 74 1256,29 55-1541,-93-139 217,0 0 0,2-1-1,0-1 1,2-1 0,1-1 0,22 16-217,-28-26 65,0-1 0,1-1 0,0-1-1,0-1 1,1 0 0,0-2 0,1 0 0,4 0-65,14 1 67,0-1 0,0-1 0,37-1-67,-65-4-93,23 1-404,1-2 0,0-1 1,-1-1-1,14-4 497,-45 5-681,0 1 0,0-1 1,0 0-1,0 0 0,-1-1 0,1 1 0,0 0 0,-1-1 0,1 0 1,-1 1-1,1-1 0,-1 0 0,0 0 0,0-1 0,2-1 681,2-8-5594</inkml:trace>
  <inkml:trace contextRef="#ctx0" brushRef="#br0" timeOffset="7425.056">462 4785 7808,'25'9'4434,"0"-1"-3156,-6-2 130,0-1 0,13 1-1408,13 3 991,98 32 657,173 49 1261,-178-53-1946,71 20 115,3 0-129,-158-44-624,1-2 1,24 0-326,-19-7 400,0-3 0,3-2-400,113-7 1119,64-14-1119,129-17 342,-161 23-1526,-203 16 844,6-1-1184,-1 0-1,0-1 1,0 0 0,4-1 1524,38-12-6149</inkml:trace>
  <inkml:trace contextRef="#ctx0" brushRef="#br0" timeOffset="8227.361">0 6101 7552,'39'10'4276,"3"1"-2419,44 20 1839,-37-12-2384,1-2 0,29 4-1312,37 1 1557,47 1-1557,154-1 619,-185-22 479,44-8-1098,49-17 1611,-2-9 0,165-49-1611,-74-4 592,-277 72-443,-1-2 0,0-2 0,-2-1 1,4-4-150,165-110 565,102-81-986,-283 197-1516,0-1-1,6-9 1938,3-2-3885,3-1-2301</inkml:trace>
  <inkml:trace contextRef="#ctx0" brushRef="#br0" timeOffset="9062.034">3879 6430 8576,'-3'5'1958,"2"-4"-1093,0 1 1,0 0 0,0 0 0,0-1-1,-1 1 1,1-1 0,0 1-1,-2 0-865,1-1 261,1 0-1,-1 0 0,1-1 0,-1 1 0,0-1 1,1 1-1,-1-1 0,0 0 0,1 0 0,-1 1 1,0-1-1,1 0 0,-1-1-260,-18 2 506,0 0-1,0 1 1,0 2-1,0-1 1,-15 7-506,-19 8 253,-34 17-253,64-24-34,1 0 0,1 2 0,-1 1 0,-18 16 34,17-10 4,1 2 0,2 0 0,0 1 0,-2 5-4,-1 6 150,2 1 0,1 1-1,-1 7-149,-45 113-225,60-137-464,1 0-1,-2 11 690,6-24-675,1 0 0,0 0 0,0 0 1,1 0-1,0 0 0,0 1 0,1-1 0,-1 0 0,1 0 1,1 2 674,9 15-4784</inkml:trace>
  <inkml:trace contextRef="#ctx0" brushRef="#br0" timeOffset="9665.645">4062 6652 8704,'-2'-1'620,"0"0"0,0 1 0,0-1 0,0 1 0,-1 0 0,1-1 0,0 1 0,0 0 0,-1 0 0,1 1 1,0-1-1,0 0 0,-2 1-620,-35 8 2675,39-9-2622,-6 2 63,-10 2 88,1 0 1,-1 1-1,1 1 0,0 0 0,1 1 0,-1 1 0,2 0 0,-11 8-204,2 5 156,1 1 1,1 0-1,-10 16-156,-72 104 262,84-118-254,-9 13 14,1 1 1,-14 30-23,-26 69 720,-26 88-720,-32 154 992,47-151 187,-22 6-246,73-181-599,-3 0 0,-2-2 1,-9 10-335,-107 148 885,95-130-629,13-19 170,-18 20-426,24-41 104,0-2 0,-3-1 0,-29 22-104,6-11-596,-2-3 0,-15 6 596,72-47-422,0-1 0,-1 1-1,1-1 1,-1 0-1,0 0 1,1-1-1,-4 1 423,7-2-191,0 1-1,0-1 1,0 0-1,0 0 1,-1 0-1,1 0 1,0 0-1,0 0 1,0-1-1,0 1 1,0 0-1,0 0 1,0-1 0,0 1-1,0-1 1,0 1-1,0-1 1,0 1-1,0-1 1,1 1-1,-1-1 1,0 0-1,0 0 1,0 1-1,1-1 1,-1 0-1,0 0 1,1 0-1,-1 0 1,1 0 0,-1 0-1,1 0 1,0 0-1,-1 0 1,1 0-1,0 0 192,-5-35-5882</inkml:trace>
  <inkml:trace contextRef="#ctx0" brushRef="#br0" timeOffset="10432.607">3483 7781 6400,'0'0'120,"0"-1"1,-1 1-1,1 0 0,0-1 1,0 1-1,0 0 1,-1-1-1,1 1 1,0-1-1,0 1 0,0 0 1,0-1-1,0 1 1,0-1-1,0 1 1,0 0-1,0-1 0,0 1 1,0-1-1,0 1 1,0 0-1,0-1 1,0 1-1,0-1 0,1 1 1,-1 0-1,0-1-120,9-5 2012,3-1-1302,9-12-219,148-134 2394,-134 122-2458,2 0-1,13-6-426,14-3 983,38-16-983,35-22 1420,-113 63-913,0-2 1,-1 0-1,-2-2 0,8-8-507,-18 16 217,-2-1-1,0 1 0,0-2 1,-1 0-1,0 0 1,-1 0-1,5-15-216,-2 2-21,-2-1-1,-1-1 1,3-21 21,-8 38-283,7-30-3178,-8 38 2942,-1 1 1,1-1-1,0 0 1,1 1-1,-1 0 1,0-1-1,1 1 0,-1 0 1,1 0-1,0-1 1,0 1-1,0 0 1,0 0 518,12-4-4096</inkml:trace>
  <inkml:trace contextRef="#ctx0" brushRef="#br0" timeOffset="11198.113">5016 6773 7680,'-14'-31'4869,"13"30"-3381,1 1 11,0 0-1,0 0-202,-2 0-1088,1 0 0,-1 0 0,1 1 1,-1-1-1,1 1 0,-1-1 0,1 1 0,0 0 0,-1-1 0,1 1 0,0 0 0,0 0 0,-1 0 1,1 0-1,0 0 0,0 0 0,0 0 0,0 0 0,0 1-208,-18 29 446,-24 76-83,17-38-289,-14 65-74,27-76-36,3 1 0,3-1 0,1 31 36,1-14 28,-3 62 597,6-66 4,-3 0 0,-11 48-629,12-100 92,-2 13 221,-1 0 0,-1-1 1,-2 0-1,-1 0 1,-11 21-314,-5-8 421,-2-1 0,-25 30-421,-31 42 364,38-49-243,45-63-118,-30 41 57,-2-1 0,-33 32-60,58-67-22,-29 29-807,-1-2 0,-28 17 829,64-50-225,-1 1-241,0 0 1,0 0-1,0-1 0,-1 1 0,1-1 1,-2 0 465,6-2-188,-1 0 0,0 0 1,1 1-1,-1-1 0,0 0 1,1 0-1,-1 0 1,0 0-1,1 0 0,-1 0 1,0 0-1,1 0 0,-1-1 1,0 1-1,1 0 0,-1 0 1,0 0-1,1-1 1,-1 1-1,1 0 0,-1-1 1,1 1-1,-1 0 0,1-1 1,-1 1-1,1-1 0,-1 1 1,1-1-1,-1 1 0,1-1 1,0 1-1,-1-1 1,1 1-1,0-1 0,-1 0 1,1 1-1,0-1 0,0 0 1,0 1-1,-1-1 0,1 0 1,0 1-1,0-1 0,0 0 1,0 1-1,0-1 1,0 0-1,1 0 188,-1-30-6843,7-5 2065</inkml:trace>
  <inkml:trace contextRef="#ctx0" brushRef="#br0" timeOffset="12214.244">4828 9973 6656,'-1'0'65,"1"0"1,0 0-1,0 0 1,0 0 0,0 0-1,0 0 1,0 0-1,-1 0 1,1-1-1,0 1 1,0 0-1,0 0 1,0 0 0,0 0-1,0 0 1,0 0-1,0 0 1,0 0-1,-1 0 1,1 0-1,0 0 1,0-1 0,0 1-1,0 0 1,0 0-1,0 0 1,0 0-1,0 0 1,0 0-1,0 0 1,0-1 0,0 1-1,0 0 1,0 0-1,0 0 1,0 0-1,0 0 1,0 0-1,0-1 1,0 1 0,0 0-1,0 0-65,3-9 1535,9-18-408,-3 9-78,25-93 1324,-13 45-1096,3 1 0,11-19-1277,24-62 902,27-83-108,-69 188-595,40-111 893,-26 46 225,-3-8-1317,-9 32 381,7-37 204,4-102 1800,-5-91-2385,-14 159 559,8-13 65,25-86-624,-33 205 150,3 0 1,1 1 0,3 1-1,5-7-150,21-56 704,16-66-704,-52 139 170,-5 22-92,0 0-1,5-9-77,-5 1-91,-3 19-359,0 0 0,0 1 0,0-1 0,0 0 0,1 0 0,-1 0 0,1 1 0,-1-1-1,1 0 1,-1 1 0,1-1 0,0 0 0,0 1 0,0-1 0,0 0 450,10-8-6410</inkml:trace>
  <inkml:trace contextRef="#ctx0" brushRef="#br0" timeOffset="13062.726">6190 6984 7040,'-1'0'145,"1"0"-1,0 0 1,-1 1 0,1-1 0,0 0-1,-1 1 1,1-1 0,0 0 0,-1 1-1,1-1 1,0 0 0,0 1 0,-1-1-1,1 1 1,0-1 0,0 0 0,0 1-1,0-1 1,0 1 0,-1-1 0,1 1-1,0-1 1,0 1 0,0-1 0,0 1-145,4 15 2973,13 17-49,-15-30-2963,12 18 1018,0-2 1,1 0-1,2-1 0,13 13-979,23 25 1197,37 54 174,-72-86-1075,0-2 0,1 0 0,2-1 0,14 11-296,-2-7 251,0-2-1,1-1 1,26 12-251,-15-13 485,1-2 1,37 10-486,-3-4 645,24 3-645,24-6 646,81 2-646,-60-9 138,-8 0 94,2 0-341,12 8 109,-134-19-50,62 11-1780,-59-12-913,0 0 0,9-2 2743,-1-4-3653,-5-7-1493</inkml:trace>
  <inkml:trace contextRef="#ctx0" brushRef="#br0" timeOffset="13746.952">7024 6826 8192,'-9'-2'1271,"-10"0"2268,18 2-3284,0 1 0,0 0 0,-1-1 0,1 1 0,0 0 0,0 0 0,0 0 0,0 0 0,0 0 0,0 0-1,1 1 1,-1-1 0,0 0 0,0 0 0,1 1-255,-5 11 315,0-1-1,2 1 1,-1 0 0,2 1-1,0-1 1,0 0 0,1 4-315,-1 12 374,1 0 0,1 0 0,2 0 1,1 0-1,1 0 0,3 8-374,14 51 1147,4 2-1147,-4-27 1322,23 50-1322,-25-76 395,1 0 0,1-2-1,12 12-394,4 3 928,33 31-928,-44-52 224,322 334 2096,-303-325-1983,8 9-7,52 61 70,-56-54-155,9 16-245,-12-14-891,9 5 891,-49-55-582,0 0-1,1 0 1,0-1-1,6 4 583,-9-6-705,1-1-1,0 1 0,0-1 0,1 0 0,-1 0 1,0-1-1,1 0 0,-1 0 0,0 0 0,1 0 1,0-1-1,3 0 706,0-1-1700,0 1 1,0-2-1,7-1 1700,26-12-4986</inkml:trace>
  <inkml:trace contextRef="#ctx0" brushRef="#br0" timeOffset="14540.864">8765 6261 8704,'-2'0'389,"0"0"-1,0 0 1,1 1 0,-1-1 0,0 0 0,0 1 0,1 0-1,-1-1 1,1 1 0,-1 0 0,0 0 0,1 0 0,-1 0-1,1 0 1,0 0 0,-1 1 0,1-1-389,-22 29 1846,13-17-1460,-61 81 675,65-86-994,-27 30 337,3 1-1,0 2 0,3 0 0,-7 18-403,-1 19 651,-13 46-651,25-59 283,-11 59-283,19-50 218,-3 51-218,7 27 920,6 0 0,10 79-920,46 272 3084,-33-354-2354,9 54 240,-19-105-266,-5 12-704,-3-35 344,-3-2-1,-8 37-343,7-84 23,-1-1 0,-1 1 0,-2-1-1,0 0 1,-2-1 0,0 0 0,-2-1-1,-11 19-22,16-31-384,0-1-1,-1 0 0,0 0 0,-1 0 0,0-1 0,-5 3 385,12-10-153,1-1-158,-1 1-1,0-1 1,0 1-1,-1-1 1,1 0-1,0 1 0,0-1 1,-1 0 311,0-1-486,-1 1 0,1-1 0,0 0 0,-1 0 0,1 0-1,0 0 1,-1-1 486</inkml:trace>
  <inkml:trace contextRef="#ctx0" brushRef="#br0" timeOffset="15315.304">8855 6412 7424,'-4'23'7746,"6"14"-4955,0-22-2086,6 124 2922,3-34-2047,-7-79-1278,2 19 261,2 0 0,2-1-1,2 0 1,7 14-563,18 43 1264,43 80-1264,-37-99 597,41 56-597,74 133-160,-145-247-772,1-1 0,1-1 0,2 0 0,6 6 932,-22-26-397,1 0 0,-1 0-1,1 0 1,-1-1 0,1 1-1,0 0 1,0-1 0,0 0-1,0 1 1,0-1 0,0 0-1,1 0 1,-1 0 0,0 0-1,0-1 1,2 1 397,17 0-5498</inkml:trace>
  <inkml:trace contextRef="#ctx0" brushRef="#br0" timeOffset="15946.984">9293 6091 8704,'0'1'162,"-1"-1"0,1 1-1,0-1 1,0 1 0,-1-1 0,1 1 0,0 0 0,0-1 0,0 1 0,0-1-1,0 1 1,0 0 0,0-1 0,0 1 0,0 0 0,0-1 0,0 1 0,0-1 0,0 1-1,0 0 1,0-1 0,1 1 0,-1-1 0,0 1 0,1-1 0,-1 1 0,0-1 0,1 1-1,-1-1 1,0 1 0,1 0-162,0 8 1717,-1 1-703,24 113 3222,5-2 0,9 12-4236,-30-106 424,9 31 424,3 0 0,2-1-1,8 9-847,17 25 1680,30 41-1680,-17-35 918,4 19-918,13 38-65,50 98 763,-80-170-4371,2-1-3719,-24-43 998</inkml:trace>
  <inkml:trace contextRef="#ctx0" brushRef="#br0" timeOffset="16981.791">9758 5260 8832,'1'0'231,"0"-1"-1,-1 0 1,1 1 0,0-1 0,0 1 0,0-1 0,-1 1-1,1-1 1,0 1 0,0-1 0,0 1 0,0 0-1,0 0 1,0 0 0,0-1 0,0 1 0,0 0 0,0 0-1,0 0 1,0 0 0,0 0 0,0 1-231,1-1 195,1 0 0,-1 1-1,1-1 1,-1 1 0,0 0 0,1-1 0,-1 1 0,0 0 0,1 1-195,7 4 418,-1 0 0,0 1 0,-1 0 1,1 0-1,-2 0 0,1 1 0,2 4-418,84 94 5337,15 6-5337,55 60 1533,124 132 861,-134-141-1253,-5 9-5,-25-26-346,7 11-204,-91-112-479,2-1 0,38 30-107,-20-24-158,3-2 1,2-3 0,1-3-1,6-1 158,-63-36-478,0-1-1,0 0 1,0-1-1,0 0 1,1 0-1,-1-1 1,1 0-1,0 0 1,9-1 478,-13-1-769,0 0 0,0-1 0,0 0 0,0 0 1,1 0-1,-2-1 0,1 0 0,0 0 0,0 0 0,0-1 0,-1 0 0,0 0 1,1-1-1,-1 1 0,4-5 769,18-18-5493</inkml:trace>
  <inkml:trace contextRef="#ctx0" brushRef="#br0" timeOffset="17880.096">9378 3434 8832,'3'-9'6365,"9"-6"-3725,-1 2-1560,65-96 1077,-47 70-1760,14-20 606,51-53-1003,79-61 1781,-103 112-473,23-12-1308,-23 19 372,38-28 412,48-23-784,-82 62 543,46-18-543,-32 18 215,180-105 291,-204 110-417,124-79 158,-187 116-244,219-150 292,-169 112-254,-2-2 0,-2-2 0,8-12-41,-38 35-24,-2 0-1,0 0 0,-1-2 0,0 0 25,26-54-6828,-40 75 6265,6-8-1847,-6 8 2268,0 1 0,0 0 0,0 0 0,1 0 0,-1 0 0,0-1 0,0 1 0,0 0 0,1 0 0,-1 0 0,0 0 1,0 0-1,0-1 0,1 1 0,-1 0 0,0 0 0,0 0 0,1 0 0,-1 0 0,0 0 0,0 0 0,0 0 0,1 0 0,-1 0 0,0 0 0,0 0 0,1 0 1,-1 0-1,0 0 0,0 0 0,1 0 0,-1 0 0,0 1 0,0-1 0,0 0 0,1 0 0,-1 0 0,0 0 0,0 0 0,1 1 142,7 10-4842</inkml:trace>
  <inkml:trace contextRef="#ctx0" brushRef="#br0" timeOffset="18430.358">9731 4048 8192,'14'0'3694,"-2"-4"-2909,9-2 672,-7 1-179,1 0 1,-1 0 0,8-5-1279,25-10 1907,-20 10-1412,17-8 1085,11-6-1580,128-70 2341,140-102-277,-255 154-1834,218-154 308,91-87-245,-286 213-66,36-28 85,37-42-312,-137 113-351,-1-1 0,-1-1-1,-2-1 1,18-29 351,-18 19-4340,-1 0 0,3-14 4340,1-11-5866</inkml:trace>
  <inkml:trace contextRef="#ctx0" brushRef="#br0" timeOffset="19931.92">9521 4331 9728,'-36'0'4336,"35"0"-3835,6 3-245,3 3-102,2 0 1,-1-1-1,1-1 0,-1 1 1,1-1-1,0-1 1,1 0-1,3 0-154,10 4 205,53 14 1036,2-3 0,24 0-1241,161 13 1838,-65-19 1228,150-14-3066,-222-6 532,0-5-1,0-6 1,3-7-532,-94 19 199,0-2 0,-1-2-1,0-1 1,-1-2 0,0-1 0,-2-2 0,19-12-199,376-256 1082,-386 255-912,-2-1 0,-1-2 0,-2-1 0,-1-2-1,-2-2 1,1-4-170,20-25 141,3 3 1,55-47-142,-63 66 50,-2-1 1,-2-3 0,-2-1-1,3-10-50,5-16 118,-14 21 143,39-47-261,31-16 249,-32 37-2,9-19-247,26-56-37,13-16 74,-82 119-54,211-263 84,-154 203-128,83-71 61,15 19 68,-57 51-40,-7 3-10,-91 81-14,1 1 1,19-8-5,17-6-12,81-47-61,-7-9 32,72-45 98,26 5-12,-146 87 38,50-15-83,-141 62 4,239-98 18,72-39-71,-114 52 152,-97 44-138,2 5 0,1 5 1,3 5-1,27 0 35,87-8 45,1 10 1,38 8-46,-28 20 133,-124 2 0,-114-2-646,-7-1 211,-6-1-429,5 2 533,-3-1-471,1 0-1,-1 1 1,0 0 0,0 0 0,-1 0-1,1 0 1,0 1 0,-3 0 669,-40 6-6027</inkml:trace>
  <inkml:trace contextRef="#ctx0" brushRef="#br0" timeOffset="21810.247">9854 4481 6528,'1'0'209,"-1"-1"1,1 1-1,0-1 0,-1 1 1,1 0-1,0-1 0,0 1 1,-1 0-1,1 0 1,0 0-1,0 0 0,0 0 1,-1 0-1,1 0 1,0 0-1,0 0 0,0 0-209,18 1 489,5 2 1123,1-2-1,-1 0 1,20-3-1612,6 1 818,18 4-25,2 2-793,-3 1 1137,4-4-1137,151 2 2326,-48-8-1180,-72 2-300,37-9-846,101-20 605,-83 10-82,-90 11-35,-1-3 0,0-3 0,45-18-488,-15-2 228,-1-4 0,5-8-228,-28 9 411,14-14-411,-29 17 370,1 3 1,19-6-371,108-35 261,-50 21-96,-5 3-75,-55 22 57,-2-2 0,63-37-147,-39 7 225,-21 13 19,40-16-244,25-1 166,122-36-166,-41 34 71,-82 25 130,45-23-201,139-52 190,-294 106-199,145-56-7,-70 25 181,44-8-165,227-44 262,4 16-262,90-21 202,-349 63-88,47-25-114,24-7 20,180-61 198,-127 50-61,5-3-26,52-34-77,-233 86-33,-1-3 0,-2-3 1,19-15-22,11-6 64,67-27-64,-5 6 24,-117 54-63,0-2 0,24-20 39,-45 28 12,-1 0 0,-1-1 0,-1-1-1,0-1 1,-2 0 0,0-1 0,-1 0-1,-1-2 1,-1 1 0,6-19-12,-16 37-2,35-83 14,6-3-12,-39 81-3,0 0-1,-1 1 1,0-1-1,0-1 1,-1 1 0,0 0-1,0-4 4,0-14-3762,-1-26 3762,0 30-3072,3-5-827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7-05T19:55:05.48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2058 79 6656,'0'-1'83,"1"1"0,-1 0 0,0 0 1,0 0-1,1 0 0,-1 0 0,0 0 0,0 0 1,0 0-1,1 0 0,-1 0 0,0 0 1,0 0-1,1 0 0,-1 0 0,0 0 0,0 0 1,0 0-1,1 0 0,-1 0 0,0 1 0,0-1 1,0 0-1,1 0 0,-1 0 0,0 0 0,0 0 1,0 0-1,1 1 0,-1-1 0,0 0 1,0 0-1,0 0 0,0 1 0,0-1 0,1 0-83,-1 1 167,0-1 0,1 1 0,-1-1 0,1 0 0,-1 1 0,1-1-1,-1 0 1,1 1 0,-1-1 0,1 0 0,0 1 0,-1-1 0,1 0-1,-1 0 1,2 0-167,1 3 2617,0 0-1967,-1-6 1326,-2-13-627,0 30 283,0-14-1606,0 1 0,0 0 0,0-1 0,0 1 0,-1-1 0,1 1 0,0-1 0,0 1 0,-1-1 0,1 0 1,0 1-1,-1-1 0,1 1 0,0-1 0,-1 0 0,1 1 0,0-1 0,-1 1 0,1-1 0,-1 0 0,1 0 0,-1 1 0,1-1 0,-1 0 0,1 0 0,-1 0-26,-18 6 391,1-1 13,5 1-151,1-1 0,-1-1 0,0 0 0,0-1 0,0 0 0,-5 0-253,-26 6 514,-142 31 206,72-16-133,-82 29-587,140-31 207,1 2 0,-23 15-207,40-20 66,-106 50 163,43-21-117,59-25-145,-18 4 33,15-7 6,-9 8-6,42-23-12,0 0 0,1 0 0,-1-1 0,-9 2 12,-42 17 59,52-19-70,0 1 1,0 0-1,-8 5 11,-13 7-160,27-14 159,1 1 1,-1 0-1,1 1 1,0-1-1,0 1 1,1-1-1,-1 1 1,1 0-1,0 0 1,-1 5 0,-6 9 21,1 1 0,1 1 1,0 0-1,2 0 0,0 0 1,-2 22-22,-3 26 213,-4 0 0,-4 8-213,-4 12 242,-5 22 66,4-22-38,-2 36-270,-17 66 305,4-61-64,-10 34-156,28-55-176,-7 61 257,1-4-39,4-79-104,0 8 72,17-66-99,1-1 1,2 1-1,1 16 4,1-7 225,3 77 1,0-93-216,0 0 0,2-1 0,0 1 0,2 2-10,1-7 11,0-1-1,0 0 1,2 0 0,0-1 0,0 0 0,2 0-1,2 1-10,12 19 42,-12-18-87,13 14 45,12 15 8,-15-12 57,-3 1 0,-1 1-1,0 2-64,13 36 179,-3 3-179,2-1 141,29 49-141,-54-112 3,21 30 198,-15-26-119,11 16 62,16 16-144,3 4 69,12 18-1397,-54-70 1200,0-1 0,1 0 1,-1 1-1,0-1 0,0 0 0,0 1 0,1-1 0,-1 0 0,0 0 0,1 1 1,-1-1-1,0 0 0,0 0 0,1 1 0,-1-1 0,1 0 0,-1 0 0,0 0 1,1 0-1,-1 0 0,0 1 0,1-1 0,-1 0 0,1 0 0,-1 0 1,0 0-1,1 0 0,-1 0 0,0 0 0,1 0 0,-1 0 0,1-1 0,-1 1 1,0 0-1,1 0 0,-1 0 0,0 0 0,1 0 0,-1-1 0,0 1 1,1 0-1,-1 0 128,8-4-6486</inkml:trace>
  <inkml:trace contextRef="#ctx0" brushRef="#br0" timeOffset="2336.51">2167 1 7040,'4'12'7098,"9"4"-5293,0 0-1194,-6-5-327,0-1-1,1 0 1,0 0-1,1 0 1,0-1 0,0-1-1,1 1 1,2 0-284,22 20 275,57 66 160,-50-49-50,3-3 0,18 13-385,-1-9 573,59 31-573,25 18 563,-52-32-386,-48-34 265,-1 2 1,23 22-443,-31-19 267,-2 0 1,-2 3 0,-1 1 0,-2 1-1,19 34-267,-14-17 340,-11-20 472,17 37-812,-35-60 127,0 0 0,0-1-1,-2 1 1,1 1 0,-2-1 0,1 8-127,-1 22 326,-1 21-326,-2-33 17,1 14 201,-2 0-1,-2 0 1,-3 0 0,-1-1-1,-12 36-217,8-39 163,1-5-112,-9 23-51,0-6 48,3 2-1,-4 28-47,-2 11 64,-5-1 0,-10 16-64,4-16 14,3 1-1,-14 81-13,4 15 283,-15 21-283,33-124 199,-7 66-199,13-61 259,-17 46-259,30-125 18,1-2-1,-1 1-1,0 0 1,-1-1 0,0 0-1,-1 0 1,-6 7-17,4-8 41,0-1-1,-2 1 1,1-2 0,-1 1 0,-1-2-1,1 1 1,-1-1 0,-6 2-41,-23 13 113,-37 15-113,-10 4 30,52-22-60,0 0 158,-36 16-128,58-31 41,1-1 0,-1 0 0,1 0 1,-1-2-1,0 1 0,-1-1 0,1-1 0,-1-1-41,-94-5 38,4-1-28,28 7 124,-101-3 115,124-1-262,1-2 0,-23-7 13,3 0 141,-13 3-141,-10-1 72,-18-6 96,-84-9-149,192 25-54,-255-15-1226,255 15 896,1 0-278,1 0-1,0 0 0,-1 0 1,1-1-1,0 1 0,0-1 1,-1 1-1,1-1 0,-1-1 644,3 1-347,0 1-1,-1-1 1,1 0 0,0 0-1,0 0 1,0-1-1,0 1 1,0 0-1,0 0 1,1-1 0,-1 1-1,0 0 1,1-1-1,-1 1 1,1 0-1,-1-1 1,1 1-1,0-1 1,-1 1 0,1-1-1,0 1 1,0-1-1,0 0 348,-3-51-5482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7-05T19:55:19.43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8 6400,'0'0'85,"0"0"0,0 0 1,0 0-1,0 0 0,0 0 1,0 0-1,0-1 0,0 1 1,-1 0-1,1 0 0,0 0 1,0 0-1,0 0 0,0 0 1,0-1-1,0 1 0,0 0 1,0 0-1,0 0 0,0 0 1,0 0-1,0 0 0,0-1 1,0 1-1,0 0 0,0 0 1,0 0-1,0 0 0,0 0 1,0-1-1,0 1 0,0 0 1,0 0-1,0 0 0,1 0 1,-1 0-1,0 0 0,0 0 1,0-1-1,0 1 0,0 0 1,0 0-1,0 0 0,0 0 1,1 0-1,-1 0 0,0 0 1,0 0-1,0 0 0,0 0 1,0 0-1,0 0 0,1 0 1,-1-1-1,0 1 0,0 0-85,14-2 5821,7 3-940,-12 2-4879,59 35 361,-67-37-361,78 56 706,-65-46-559,0 1 0,-1 1 0,0 0 0,3 7-149,4 4 172,0-1-1,2 0 0,1-2 1,0-1-1,1 0 0,2-2 1,-1-1-1,23 10-171,28 17 317,14 6-303,-50-29-49,17 7 251,10 2-216,-8-7 366,0-3 0,1-2 1,19 1-367,108 29 86,-84-19 585,-85-25-622,-1 0 1,1 0-1,0-2 1,0 0-1,0-1 1,0-1-1,0-1 0,0 0 1,0-2-1,-1 0 1,8-2-50,72-20-54,34-2 54,77-19-5,-159 34 98,-2-2-1,38-17-92,26-9-46,-30 18 101,-40 12-116,23-9 61,-16-2-2431,-19 4-5793,-20 8 4405,-1-8-719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7-05T19:55:25.88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7605 4 6528,'1'0'610,"0"-1"-1,0 1 1,0-1 0,0 1-1,0-1 1,0 1 0,0 0 0,0 0-1,0 0 1,0 0 0,0 0-1,0-1 1,1 2 0,-1-1 0,0 0-610,3 0 1333,-3 0-602,-1 0-59,0 0 11,-5 189 2271,5-178-2824,1 1 0,0-1 0,1 0-1,0 0 1,1 0 0,0 0 0,0 0 0,1 0-1,1-1 1,1 3-130,-1-5 144,-1 0-1,2 0 0,-1-1 1,1 0-1,0 0 1,0-1-1,1 1 0,0-1 1,0-1-1,1 1 1,-1-1-1,7 3-143,21 11 310,2-2 0,0-1 1,1-1-1,0-3 0,1-1 0,25 4-310,60 2 133,74 14 97,-164-24-118,25 0-112,67 0-5,13-6 5,215-1 122,-342 0-106,0-1 1,0-1-1,0 0 0,-1 0 0,12-5-16,5-3 106,21-10-106,-45 17 56,0 1 1,-1 0-1,1-1 1,-1 0-1,1 1 1,-1-1 0,0-1-1,0 1 1,-1 0-1,1-1 1,-1 1-1,1-1 1,-1 0-1,0 0 1,-1 0-1,1 0 1,-1 0-1,0 0 1,0 0-1,1-4-56,1-11 52,-1 1-1,-1-1 1,0 0-1,-2-3-51,1 5 61,0-23 144,-3 0 0,-2-8-205,1 19-6303,-9-25 6303,13 53-417,0-1 0,-1 1-1,1 0 1,-1 0 0,1-1 0,-1 1 0,0 0-1,0 0 1,1 0 0,-1 0 0,0-1 0,0 1-1,0 0 1,0 1 0,0-1 0,0 0 0,0 0-1,-1 0 1,1 1 0,0-1 0,0 0 0,-2 1 417,-10-7-5200</inkml:trace>
  <inkml:trace contextRef="#ctx0" brushRef="#br0" timeOffset="1491.829">7660 366 8192,'2'25'6822,"-2"-22"-6591,1 0 0,-1 0-1,0 0 1,0 0 0,0 0 0,0 0-1,0 0 1,0 0 0,-1 0 0,0 0-1,0 0 1,0 0 0,0 0 0,-1 2-231,-4 6 573,-1 1 0,-1-1 0,0-1-573,-9 14 723,-13 31 685,29-53-1344,0 0-1,0-1 0,0 1 0,0 0 0,0 0 1,0 0-1,1 0 0,-1 0 0,1 0 0,-1 0 1,1 0-1,0 1 0,0-1 0,0 0 0,0 0 1,0 0-1,0 0 0,1 0 0,-1 0 0,1 0 1,-1 0-1,1 1-63,1 0 58,-1 0 1,1 0-1,0 0 0,0 0 1,0 0-1,1 0 0,-1-1 1,1 1-1,-1-1 0,1 0 1,0 1-1,1 0-58,204 132 1589,-187-123-1381,1 0 0,1-1 1,3 0-209,20 10 181,-10-6-98,1-2 1,0-2 0,26 5-84,-2-1 47,-20-5-48,0-3 0,5 0 1,30 4 13,200 45 238,-267-54-250,9 2 12,0-1 0,1 0 0,0-2 0,1 0-13,44 0 19,-4 0 36,46-5-55,-100 3 24,-1 0-1,1 0 0,0 0 1,-1 0-1,1-1 0,-1 0 0,1 0 1,-1 0-1,0-1 0,0 0 0,0 0 1,0 0-1,0-1 0,-1 1 1,0-1-1,1 0 0,-2-1 0,1 1 1,0-1-1,-1 1 0,0-1 0,3-4-23,1-7 178,1 1 0,-2-1 0,1-4-178,10-11 79,-5 10-57,0-5 60,8-16 860,12-37-942,-30 72-159,-1-1 0,0 1 0,0 0-1,-1-1 1,0 1 0,0-1 0,-1 0 159,0-12-8182,1 19 2551,0 1 15</inkml:trace>
  <inkml:trace contextRef="#ctx0" brushRef="#br0" timeOffset="3054.161">7644 674 6144,'0'0'188,"0"-1"0,0 1 0,0-1 0,0 1 1,1-1-1,-1 1 0,0-1 0,0 1 0,0-1 0,1 1 0,-1-1 1,0 1-1,0 0 0,1-1 0,-1 1 0,0-1 0,1 1 1,-1 0-1,1-1 0,-1 1 0,0 0 0,1-1 0,-1 1 0,1 0 1,-1 0-1,1 0 0,-1-1 0,1 1 0,-1 0 0,1 0 1,-1 0-1,1 0 0,-1 0 0,1 0 0,-1 0 0,1 0 0,-1 0 1,1 0-1,-1 0 0,1 0 0,0 0 0,-1 0 0,0 1 0,1-1 1,-1 0-1,1 0-188,11 3 2619,-12 17-976,-3 28-1112,-1 0-1,-4 10-530,2-23 310,2 1-1,1 0 0,2-1 0,3 34-309,-1-65 87,0 1 0,0 0-1,0 0 1,1 0 0,0-1 0,0 1-1,0-1 1,1 1 0,-1-1-1,1 0 1,0 0 0,0 0 0,1 0-1,-1-1 1,1 1 0,0-1-1,3 3-86,8 4 359,1-1-1,-1 0 0,2-1 0,3 1-358,-20-9 5,14 6 153,0-2 0,1 0 1,0 0-1,4 0-158,34 8 66,-41-9 21,0-1 0,-1 0 0,1-1 0,11 0-87,10 0 281,56 4 29,-38-2-1,30 4-309,-3 1 92,-44-6-280,32 7 188,-9 0 41,0-3 0,0-3 0,24-2-41,36 3-6,-102-3-33,0-1 0,-1 2 0,14 3 39,-13-3 34,1 1 0,0-2 1,3 0-35,28 2 14,-18-1-4,0 0-1,26-4-9,-3 1 88,-46 1-40,20-2 65,-25 1-97,0 1 1,1-1-1,-1 1 0,0-1 0,0 1 1,0-1-1,0 0 0,0 0 0,0 0 0,0 1 1,0-1-1,0 0 0,0 0 0,-1 0 1,1-1-1,0 1 0,-1 0 0,1-1-16,0 1 15,3-6 125,0-1 0,0-1 0,0 1 0,-1-1 0,-1 1 0,1-1 0,-2 0 0,1 0 0,0-4-140,2-50-128,-1 28-1956,-1 3-3256,-2 13-750</inkml:trace>
  <inkml:trace contextRef="#ctx0" brushRef="#br0" timeOffset="4784.06">7748 1197 7296,'1'0'498,"0"0"0,0 0 0,0 0 0,0 1 0,0-1 0,0 0 0,0 1 0,-1-1 0,1 0 0,0 1 0,0-1 0,0 1 0,0 0-498,0 2 179,0 1 0,0-1 0,0 0 0,-1 1 0,1-1 0,-1 0 0,0 1 0,0-1 0,0 1 0,0-1 0,-1 0 0,1 1 0,-1-1 0,0 1-179,-2 13 550,-6 32-222,6-38-291,1 1 0,0-1 0,0 1 0,1-1 0,1 1-1,0 11-36,4 4 692,0 0 0,2-1-1,5 14-691,-5-19 238,-4-12-147,0 0 0,1 0 0,0-1 0,0 1 0,1-1 0,0 0 0,3 4-91,5 2 215,0 0 1,0-2-1,1 1 1,1-2-1,14 11-215,-19-16 32,1-1 0,-1 0 0,10 4-32,7 3 16,-16-7 27,0-1 0,0-1 0,1 0 1,0-1-1,-1 0 0,6 1-43,14 2 136,276 43 327,-305-48-457,44 5 186,-1-3 0,6-1-192,366-1 1611,-400-1-1483,-1 0 0,0-1 0,0 0 0,0-1 0,0-1 0,5-2-128,-13 3 187,1 0 1,0-1 0,-1 0 0,0 0 0,0 0 0,3-4-188,-6 5 108,0-1 0,0 0 0,-1 0 0,0 0 0,0 0 0,0 0 0,0-1 0,-1 1 0,1-1 1,0-2-109,4-12 214,-1 1 1,-1-1-1,-1 0 1,2-19-215,4-26 135,-2 12-504,-2 1 0,-1-32 369,-4 75-1195,0 1-1,0-1 0,0 1 0,1 0 1,1-4 1195,2-8-4491,-1 3-1028</inkml:trace>
  <inkml:trace contextRef="#ctx0" brushRef="#br0" timeOffset="6081.303">7803 1684 8320,'1'1'389,"0"-1"-1,0 1 1,-1 0 0,1 0 0,0 0-1,0 0 1,-1 0 0,1 0 0,0 1 0,-1-1-1,1 0 1,-1 0 0,1 0 0,-1 1 0,0-1-1,0 0 1,1 0 0,-1 1 0,0-1 0,0 0-1,0 1 1,-1-1 0,1 1-389,-8 32 1725,6-25-1497,-11 31-31,9-28-211,0-1 0,1 1 0,0 0 0,1 0-1,0 1 1,0 7 14,2-14 52,1 1 0,0 0-1,0-1 1,0 1-1,1-1 1,0 1-1,1-1 1,-1 0-1,1 1 1,0-2 0,0 1-1,1 0 1,0 0-1,0-1 1,0 0-1,1 0 1,0 0 0,0-1-1,0 1 1,0-1-1,1 0 1,0-1-52,14 10 57,0-2-1,1-1 1,1 0 0,-1-2 0,20 5-57,-13-6 271,1-1 0,11 1-271,19 3 402,61 12-450,5 1 232,-57-11 0,0 2-184,13 2 5,-61-13 30,0-1-1,0 0 0,0-2 0,1 0 1,-1-1-1,4-2-34,-13 2 72,13-1 79,0-2 0,0-1 0,0-1 0,-1-1 0,0-1 0,14-7-151,-29 10 155,0 1 0,-1-1 0,1 0 0,-1-1 0,-1 0 0,1 0 0,-1 0 0,5-7-155,-1 0 585,-1 0 0,0 0-1,-1-1 1,3-9-585,1-5 476,-1-1 1,-2-1-1,5-25-476,-11 40-98,-1 1 1,0 0-1,0-15 98,-3 5-3651,-3 0-4655,0 6 2653</inkml:trace>
  <inkml:trace contextRef="#ctx0" brushRef="#br0" timeOffset="7534.799">7817 2046 6784,'0'0'2202,"5"4"7177,-3-1-9846,-1 2 696,-1-1 0,1 0-1,-1 1 1,0-1 0,0 1 0,0-1-1,-1 1 1,0-1 0,1 0 0,-2 1-1,0 2-228,-2 11 481,-21 122 730,22-127-1043,2 0-1,0 0 1,0 1-1,1-1 1,1 0 0,0 0-1,3 12-167,-3-23 66,0 1 0,0 0 0,0 0-1,1 0 1,-1 0 0,1-1 0,0 1-1,0-1 1,0 1 0,0-1 0,0 0-1,0 0 1,1 0 0,-1 0 0,1 0-1,-1 0 1,1 0 0,2 0-66,5 3 139,1 0-1,-1-1 1,1-1 0,6 2-139,3 0 51,0-1 0,1 0 1,0-1-1,0-2 0,1 0-51,13 0 89,11 4-89,-12-2 316,10-1-316,-10-1 227,12 3-227,-8-1 88,56 10-93,-57-8 106,1 0 0,21-2-101,386-3 630,-441 0-578,-1 0 1,1-1-1,0 1 1,0-1-1,-1 0 1,1 0 0,0 0-1,-1 0 1,1-1-1,-1 0 1,0 1 0,1-1-1,-1 0 1,0-1-1,0 1 1,0-1 0,-1 1-1,1-1 1,0 0-1,-1 0 1,0 0 0,0 0-1,0 0 1,0 0-1,0-1 1,-1 1 0,1-1-1,-1 1 1,1-4-53,15-42 346,-12 36-321,-1 1 1,0-1-1,0 0 1,0-8-26,4-25-256,-2 16 225,0-15 31,-5 35-1762,-1-1 0,0 0 0,-1-6 1762,-2 6-4710,-1 2-1385</inkml:trace>
  <inkml:trace contextRef="#ctx0" brushRef="#br0" timeOffset="8979.384">7874 2477 5248,'1'0'306,"-1"0"-1,0 0 1,1 0-1,-1 0 1,0 0 0,1 0-1,-1 0 1,0 0 0,1 0-1,-1 0 1,0 0 0,0 0-1,1 1 1,-1-1 0,0 0-1,1 0 1,-1 0 0,0 1-1,0-1 1,1 0 0,-1 0-1,0 0 1,0 1 0,0-1-1,1 0 1,-1 1 0,0-1-1,0 0 1,0 0 0,0 1-1,0-1 1,1 0-306,-3 14 3478,-12 21-4389,9-24 1928,-7 26-495,-8 37-522,17-58 336,1 1-1,1 0 0,0 0 0,2 8-335,-1-1 718,0-18-602,1 1-1,-1-1 1,1 0 0,0 0 0,1 1-1,-1-1 1,1 0 0,0 0 0,1-1-1,-1 1 1,1 0 0,0-1 0,1 1-1,-1-1 1,1 0 0,2 2-116,1-1 34,0 1 1,0-1-1,1-1 1,-1 1-1,1-1 1,1-1 0,-1 1-1,0-1 1,1-1-1,6 2-34,11 3 398,0 0-1,19 1-397,190 21 235,-120-25-198,-12-1 254,27-4-291,-31-2 114,-69 1-87,0-2 0,0-1-1,0-2 1,-1 0 0,14-6-27,-39 10 92,1 1 0,-1-1 0,1 0 1,-1 0-1,0 0 0,0 0 1,0-1-1,0 0 0,0 0 1,-1 0-1,1 0 0,-1 0 1,0-1-1,0 0 0,0 0 0,0 1 1,-1-1-1,1-1 0,-1 1 1,0 0-1,0-1 0,-1 1 1,1-1-1,-1 1 0,0-1 1,0 0-93,25-149 1071,-19 105-1044,-1 12-208,-2 0-1,-1-22 182,-5 45-1506,-2 8-1301,-2 3-3482,1 3 535</inkml:trace>
  <inkml:trace contextRef="#ctx0" brushRef="#br0" timeOffset="11902.511">7778 2687 7040,'0'0'2368,"3"-3"3928,-2 2-6075,-1 0-90,-1 0 1,1 0 0,-1 1-1,1-1 1,-1 0 0,0 0-1,1 1 1,-1-1-1,0 0 1,0 1 0,0-1-1,1 1 1,-1-1-1,0 1 1,0-1 0,0 1-1,0 0 1,0-1 0,0 1-132,-7-4 747,-1-1-524,0 1 0,-1-1 0,1 2 0,-1-1 0,0 1 0,0 1 0,-9-2-223,-21-1 362,-16 1-362,47 3 66,-19 0 150,1 1-1,-1 2 1,1 0 0,0 2 0,-3 2-216,-15 4 479,0 3 0,-26 11-479,41-13 250,2 0-1,-1 2 1,2 1 0,0 2-1,-17 12-249,11-3 182,2 1-1,-6 8-181,-2 3 101,15-15 89,-8 10-190,24-23 36,1 0-1,0 1 1,1 0 0,0 0-1,-4 9-35,2-2 62,1 0 0,1 1-1,0 0 1,1 3-62,3-10 60,0 0 0,1 0 0,0 0 0,1 0 0,1 0 0,-1 0 0,3 8-60,3 12 192,1-1 1,1 0-1,1 0 0,14 26-192,-16-39 49,2-1 0,-1 0 0,2-1 0,0 0 0,1 0 0,1-1 0,0-1 1,1 0-1,2 1-49,28 20 118,1-1 0,1-3 1,2-1-1,1-2 0,41 15-118,-17-16 347,59 14-347,41 14 37,-130-39 40,1-1 0,0-3 0,0-1 0,1-2-1,38 1-76,22-2 127,40 4-67,106-8-60,-50-22 42,-118 9 7,-42 6-43,-1-3 0,1-1 0,-1-2 0,-1-2 0,0-2 0,-1-1 0,4-3-6,-10 3-35,-17 8 65,1 0-1,-2-1 1,13-9-30,-15 9 7,1-1 0,-2 0-1,0-1 1,0-1 0,0 1 0,-1-1 0,-1-1-7,-2 2 18,0 2 41,0-2-1,-1 1 0,0 0 1,-1-1-1,0 0 0,-1 0 0,1-1-58,13-67 166,-4 0-1,-2 0 0,-3-28-165,-7 83 77,-1 1 0,-1-1 1,-1 0-1,-1 1 0,0-1 0,-2 1 0,-1 0 0,-1 1 0,-3-7-77,-13-27 63,-18-46-149,16 32-4547,20 47 46,2 3-2100</inkml:trace>
  <inkml:trace contextRef="#ctx0" brushRef="#br0" timeOffset="13970.49">7235 2230 5120,'0'0'1754,"0"4"3236,-1 10-1798,-1-14-2932,0 0 1,-1 0 0,1-1-1,0 1 1,0-1-1,0 0 1,-1 1 0,1-1-1,0 0 1,0 0 0,0-1-1,0 1 1,1 0 0,-1-1-1,0 1 1,0-1 0,1 1-1,-1-1 1,1 0 0,-1 0-1,1 1 1,0-1 0,0 0-1,-1-2-260,-15-32 1141,-2 2-1,-1 0 0,-4-2-1140,11 18 222,0 1 0,-2 0 0,0 1 0,-1 1-1,-1 1 1,-6-5-222,-118-73 605,-1-1-31,140 92-572,-45-34 48,-25-11-50,54 36-5,-1 0 0,0 1-1,0 1 1,-1 1 0,0 1 0,-1 1 5,-19-3 2,-1 3 0,1 1 0,-31 2-2,11 4 18,-1 2 0,-44 10-18,-119 32 69,95-18-52,-65 20 3,0 1 8,30-18-105,-106 24 154,217-40-27,1 3 0,-1 3-50,20-8 65,-51 22-107,1 3-1,1 4 0,3 3 1,1 4-1,-34 31 43,-63 51 128,162-124-128,11-6 0,0 0 0,0 0 0,0 0 0,0 0 0,0 1 0,0-1 0,1 1 0,-1 0 0,-22 15-369,21-15 221,0 0 1,0-1-1,0 1 1,1 0-1,-1 1 0,0-1 1,1 0-1,0 1 0,-1-1 1,0 3 147,3-4-321,0-1 0,0 1 1,0 0-1,0-1 0,0 1 1,0 0-1,0-1 0,0 1 1,0 0-1,0-1 0,0 1 0,0 0 1,1-1-1,-1 1 0,0-1 1,0 1-1,1 0 0,-1-1 1,0 1-1,1-1 0,-1 1 0,1-1 1,-1 1-1,1-1 0,-1 1 1,1-1-1,-1 0 0,1 1 1,-1-1-1,1 1 0,0-1 1,-1 0-1,1 0 0,0 1 321,2 0-1167,0 0 1,0 1-1,0-1 1,1 0-1,-1-1 0,2 1 1167,31 1-4858</inkml:trace>
  <inkml:trace contextRef="#ctx0" brushRef="#br0" timeOffset="15251.439">5160 2469 6272,'55'-1'6128,"-19"-2"-4750,0-2 1,15-4-1379,96-25 3113,-112 24-2677,-1-2 0,0-1 0,6-5-436,-39 17 5,27-12 354,-1-1-1,0-1 1,-1-2 0,13-10-359,77-68 453,-106 86-395,0 1 0,1 1-1,0 0 1,1 0 0,-1 1 0,1 0-1,0 1 1,0 1 0,1-1-1,-1 2 1,12-2-58,-8 2 68,1 1-1,-1 0 1,0 1-1,1 1 1,-1 1-1,1 0 1,-1 1-1,1 0 1,-1 2 0,0 0-1,0 1 1,6 3-68,12 7 85,11 4 419,-1 2 0,17 13-504,88 67 875,-139-93-870,33 20 290,24 10-295,-45-26 36,14 6 142,6 2-178,15 6 8,-24-14-528,-2-1-3633,-29-10 3280,0 0-1,1 1 1,-1-1-1,0 1 0,0 0 1,0-1-1,0 1 1,0 0-1,-1 0 1,1 0-1,0 1 874,6 9-4629</inkml:trace>
  <inkml:trace contextRef="#ctx0" brushRef="#br0" timeOffset="18857.857">6773 2631 4992,'5'-6'3923,"-3"7"1795,-4 6-1246,-4-3-5642,-15 10 2300,-7 4 38,-2-1 1,-2-1-1169,20-10 131,1-2 0,-1 0 0,0 0 0,0-1 0,0 0 0,-1-1 0,-7 0-131,-43-1 469,1-3-1,-1-2 0,1-3 0,0-3 1,-54-16-469,-13-9 1294,-70-16-507,157 43-750,0 1 0,-1 3 0,-31 0-37,-155-3 65,180 4-34,-203 3 27,142 7-42,1 4 0,-76 20-16,122-16 36,0 2-1,0 3 1,-15 10-36,22-5-21,1 4 0,1 1-1,-20 17 22,23-14-23,-1-2 0,-1-2 0,-36 12 23,-251 89 128,103-34-134,157-66-17,1 3 0,1 3 0,-22 18 23,80-42 11,-186 118 47,170-107-58,-2-1 0,0-1 0,-17 5 0,-123 42 0,-79 29-96,188-69 7,-147 64 213,140-56-31,-55 36-93,-15 26-35,-9 5 38,112-81-10,-2-1 0,0-2 0,-32 7 7,28-9-64,-191 74 53,81-39 141,79-27-132,-18 10 2,62-19-31,1 2 0,1 1 0,0 2-1,2 0 1,-10 11 31,2 1 43,2 2 0,2 1 1,-28 36-44,16-18-89,32-38 47,0 2 0,1 0 0,1 1-1,1 0 1,0 1 0,1 2 42,11-19-6,0-1 0,0 0 0,1 0 1,-1 1-1,1-1 0,-1 0 0,1 1 0,0-1 0,0 1 0,0-1 0,0 0 0,0 1 0,1-1 0,-1 1 1,1 1 5,0 0-12,1 0 0,0 0 1,0 0-1,0 0 1,0 0-1,1-1 0,-1 1 1,3 1 11,2 3-35,0-1 1,1 0 0,-1-1 0,2 1-1,-1-2 1,1 1 0,2 0 34,-6-4-5,-1 0 1,1 0 0,0 0-1,1-1 1,-1 0-1,0 0 1,0-1-1,0 1 1,1-1-1,-1 0 1,0 0-1,1-1 5,3 0-2,0-1-1,0 1 0,0-2 1,0 1-1,-1-1 1,6-3 2,15-6 41,-1 1 1,20-3-42,16-5 114,-30 8-170,24-3 56,-23 6-83,19-7 83,33-17 16,-1-3 0,-2-4 0,16-13-16,216-123 43,-240 129-11,49-39-32,-85 58-7,0 1 1,1 3 0,1 1-1,1 3 1,42-14 6,-27 14-54,-23 8 75,0-1 1,0-2 0,29-17-22,-27 9-11,-1-1 0,-1-1 1,-2-2-1,20-20 11,-6 2 16,1 1 0,3 3 0,1 2 0,27-14-16,-41 32-109,13-5 109,-10 6-3,85-34 8,-100 42-10,27-14 91,-34 15-70,0 1-1,9-2-15,75-23 0,54-18 0,-123 38 0,-1-1 0,0-1 0,15-11 0,-42 23 0,12-7 0,0-1 0,-2-1 0,1 0 0,1-2 0,24-27-26,3 3-1,44-31 27,-49 45 9,1 2 1,1 2 0,0 2-1,2 2 1,25-6-10,125-34 53,-59 13-149,-71 25 115,0-1-26,1 4 1,15-1 6,-61 14 23,-1-2 1,5-2-24,-6 2 3,-1 1 0,12-2-3,-11 3 2,-1 0-1,9-4-1,23-6-14,-38 11 11,30-5 11,-1 1 0,1 2 1,7 1-9,348 3 490,-318 3-225,64 12-265,-35-3 93,145 13 170,91 9 204,-10-3 93,-295-28-769,0-1-1,1-2 1,-1-2 0,0-1 209,22-8-3429,-43 7 1861,25-4-4869</inkml:trace>
  <inkml:trace contextRef="#ctx0" brushRef="#br0" timeOffset="21780.094">6944 3618 4992,'1'0'228,"0"0"1,-1 0 0,1 0-1,0 0 1,0 0 0,-1 0-1,1 0 1,0 0 0,0 0-1,-1 1 1,1-1-1,0 0 1,0 0 0,-1 1-1,1-1 1,0 0 0,-1 1-1,1-1 1,-1 1-1,1-1 1,0 1 0,-1-1-1,1 1-228,-1 0 1051,0-1 42,0 1-730,0 1 0,0-1-1,-1 1 1,1-1 0,-1 1-1,1-1 1,-1 1 0,1-1-1,-1 1-362,-4 0 143,0 0-1,1 0 0,-1 0 1,0-1-1,0 0 0,0 0 1,0 0-1,-1-1-142,-17 4 232,-204 63 733,161-46-736,43-14-65,-91 32 591,92-30-670,0 1 0,0 2 0,2 0 0,-2 2-85,-1 2 44,2 2 1,0 0-1,1 2 0,-2 2-44,-71 89 163,58-68-82,1 2 319,-5 12-400,-19 26 443,10-15-58,4 3 0,-19 42-385,0 1 94,20-42 106,-4-1 0,-40 47-200,62-86 35,2 0-1,1 2 1,-12 26-35,-45 110 92,40-82 0,15-40 0,-2 0 0,-1-1 0,-3-2 0,-19 22-92,-10 12 80,5 2 0,-11 25-80,-45 70-33,40-68 23,-24 56 10,71-117 0,-67 134 0,64-127 4,-4-1 0,-1-1 0,-3-1 0,-23 25-4,19-24 131,1 2 0,-26 53-131,-51 123 141,39-76-21,23-41-20,-23 79-100,68-172 1,-14 36 90,-2-1 0,-3-1-1,-2-1 1,-26 36-91,6-22 117,18-27-78,2 2 0,2 0 1,-15 34-40,-80 177 368,93-197-221,4 2 1,1 0-1,-7 40-147,23-66-29,2 1 0,1 0 1,2 0-1,1 0 0,2 4 29,-1-30 6,0-2-30,0 0-1,1 0 1,-1 0 0,1 0 0,0 0 0,1 0 0,-1 0 0,1-1 0,0 1 0,0-1 0,2 4 24,-2-5-3,-1-1 1,1 1-1,0-1 1,0 0-1,0 0 1,0 0-1,1 0 1,-1 0-1,0-1 1,1 1-1,-1-1 1,1 1-1,0-1 1,-1 0-1,1 0 1,0 0-1,0 0 1,0-1-1,-1 1 1,4-1 2,4 1 12,1-2 1,-1 1-1,1-2 0,-1 1 1,0-1-1,1-1 0,-1 0 0,0 0 1,-1-1-1,7-3-12,5-4 35,1 0-1,-1-2 1,-1-1-1,0-1-34,22-20 116,-2-3-1,-1-2 1,29-37-116,-50 53 43,0 0 1,-2-1 0,0 0-1,-2-2 1,-1 0-1,4-11-43,7-28 64,-3-1 0,-1-10-64,-5 22-32,2 1 0,3 0 0,2 2 0,26-46 32,28-54 256,-23 48-64,33-56-160,73-87-74,-140 215 207,-1 0 0,-1-1 1,-3-1-1,7-20-165,-1 2 64,8-20-95,-11 26 68,2 0 0,2 1 0,1 1 0,7-5-37,-4 15 76,2 2 0,0 0-1,12-8-75,-30 32-8,23-28 76,-1-1 0,24-40-68,49-88 376,-35 52-286,51-87-15,-61 80-83,-34 67-5,22-37 13,-10 35 67,2 1 1,17-16-68,94-99 499,-125 138-470,-1-1 0,-2-1 0,13-27-29,-20 34 9,11-20 29,10-33-38,-20 43 71,2 0 0,1 1 0,13-18-71,8 3-7,1 2-1,34-29 8,29-33 79,11-20-20,-60 62-41,139-163 182,-146 181-162,3 2-1,2 2-37,-34 30 0,74-71 32,114-118-2202,-203 201 1018,1 0 0,-1 0 1,1 1-1,0 0 1,0 0-1,2-1 1152,-5 3-408,20-12-5719</inkml:trace>
  <inkml:trace contextRef="#ctx0" brushRef="#br0" timeOffset="23139.681">9201 2626 6912,'-15'-1'4477,"12"-3"-1530,8-2-1721,16-20 433,-10 16-1576,1 1 0,0 0 0,0 1 1,1 1-1,0 0 0,1 0 0,0 1 0,-1 1 1,2 1-1,3-1-83,5-1 155,0 1 0,1 2 1,-1 0-1,1 1 0,-1 2 1,1 0-1,-1 2 0,12 2-155,-7 0 295,-1 2 0,0 1 1,21 8-296,-38-11 156,0 0 0,0 1 0,0 1 0,-1 0 0,0 0 0,0 0 0,-1 1 1,0 0-1,0 1 0,0 0 0,1 3-156,30 40 987,69 81 69,-87-109-991,-6-5-427,1-1 0,8 7 362,-18-19-752,0-1 0,1 1 1,-1-1-1,1 0 0,0 0 1,0-1-1,0 1 0,1-2 1,3 2 751,20 1-4043,-5-1-367</inkml:trace>
  <inkml:trace contextRef="#ctx0" brushRef="#br0" timeOffset="23999.261">9293 2072 6400,'3'-19'6086,"-2"15"-5960,1 1 0,-1 0 0,1-1 0,0 1 0,0 0 0,1 0 0,-1 0 0,1 1 0,-1-1 0,1 0 0,0 0-126,6-4 303,0 1 0,0-1 0,1 1 1,-1 1-1,1 0 0,0 0 0,1 1 1,-1 0-1,1 1 0,0 0 0,0 0 1,4 1-304,22-2 153,-1 1-1,1 2 1,3 2-153,-1 0 126,-18-1 76,0 2 0,1 0 0,-1 2 0,0 0 0,0 2-1,-1 0 1,0 1 0,0 1 0,0 1 0,-1 0 0,-1 2 0,1 0-1,0 2-201,4 6 172,-2 1-1,0 0 0,17 23-171,-7-8 302,5 2-302,66 56 656,61 60 166,53 58-492,-168-168-444,57 49-6438,-72-64 1299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7-05T19:55:56.90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 22 6144,'-6'-8'3355,"8"5"291,16 3 1559,-6 0-5278,-12 0 104,16 1 622,0-2-1,0 0 1,6-2-653,0 0 107,0 1 0,0 1 1,0 1-1,9 1-107,16 1 531,53-3 579,295 9 212,-231 6-401,35 2-674,-104-8-162,-54-7 460,12 4-545,16 0 229,-4 0-212,-1 4 1,0 2 0,5 4-18,43 7 275,20 5-75,-125-26-195,39 11 91,-1 1 0,0 2 0,-1 2 0,3 4-96,5 6 285,-1 3 1,38 30-286,-7 5-35,-38-30 23,1-1 0,34 18 12,67 22 151,-89-48 72,0 4 0,20 15-223,-58-32 65,-1 1 0,-1 1 0,0 0 0,-1 1 0,-1 1-65,24 30 8,3 10-8,-12-16-18,-6-10 68,1-1-1,2-2 1,0 0 0,2-2 0,1-1-1,2-1-49,158 100 342,-158-103-315,17 13 90,3 14-101,-3 2 0,32 41-16,-75-84 0,39 43 32,2-3 0,1-2 0,19 11-32,9 3 218,26 11-218,16 12 155,-33-19-310,10 13 155,65 66 20,-45-37-13,-51-46 0,25 21 15,-70-64-16,1-1 1,1-1-1,14 7-6,43 21-21,-1 4-1,-3 2 1,-2 4 0,27 28 21,-44-28 96,4 11-96,25 31-27,-46-54 10,-19-19 12,1-2 0,0 0 0,9 5 5,-9-9 4,-7-4 14,1-2 1,0 1-1,13 5-18,21 11 49,-29-15-87,0-1 0,2 0 38,-4-2 17,0 1-1,-1 1 1,4 3-17,-4-2 89,-3-2-129,0 1 0,-1 1 0,0 0 0,3 5 40,4 6-5,-2 1 1,9 17 4,-13-21 3,42 67-8,-25-26-123,-29-55 139,0 0-1,0 0 1,0 0 0,0 0-1,-1 0 1,1 0-1,-1 0 1,-1 0 0,1 0-1,-1 1-10,0 13 22,1-14-37,0 0 0,-1-1-1,1 1 1,-1 0 0,0 0 0,-1-1-1,1 2 16,0-4-5,0 0-1,0 0 0,0 0 0,0-1 0,0 1 0,0 0 0,0-1 0,0 1 0,-1-1 0,1 1 0,0-1 0,-1 0 0,0 0 0,1 1 1,-1-1-1,0 0 0,1 0 0,-3 0 6,-18 7-30,13-4-3,0 0-1,-1-1 0,0 0 1,0-1-1,1 0 0,-1 0 1,0-1-1,-1 0 34,-29-1 1,0 1 6,0-2 0,0-2-1,-2-2-6,9-1 27,0-2 0,0-2-1,1-1 1,-23-11-27,38 13 78,2-1-1,-1-1 1,2 0-1,-1-1 0,-10-11-77,-1 0 141,-47-43 9,10 10-177,-11-4 27,-133-101 794,77 59-415,41 28 41,-41-48-420,2 2 183,91 86-237,-56-47-4,51 46 133,-81-62 90,44 37-136,2-3 0,-30-36-29,54 47 41,-37-38-7,36 34-17,-3 2 0,-2 3 0,-2 2 0,-2 3 0,-47-25-17,98 65 8,-21-13 32,1-1-1,0-2 0,2 0 1,-14-15-40,-79-82-11,56 55-16,-3 3 1,-3 2-1,-1 4 0,-13-2 27,-116-72-101,181 113 128,1-1 1,0-2-1,2 0 1,0 0-1,-15-23-27,-27-27 7,30 37-62,-14-15-18,-6-1 73,34 34 5,0 1 1,-2 1-1,1 1 0,-1 0 1,-1 2-1,1 0 0,-8-1-5,-16-4-128,0 1 0,-43-5 128,-8 3 63,-22-4-67,-62-11 11,-92-2-7,97 14 68,71 4-154,34 4 74,-31 1 12,24 3 98,-2-4-98,-207-32-69,162 25 47,108 15-389,-3 0-3748,0-1-1,-11-3 4160,23 4-761,1 1-1,0-1 0,0 1 0,0-1 0,0 0 1,0-1-1,0 1 0,1-1 0,-1 0 0,1 1 0,-1-2 1,0 0 761,-4-4-5456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7-05T19:56:01.80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1 408 5632,'26'0'5984,"-21"0"-5578,1 1 0,-1 0-1,0 0 1,0 0 0,0 1 0,0 0-1,0 0 1,-1 0 0,1 0-1,0 1 1,-1 0 0,1 0-406,37 37 2575,10 14-2575,-39-40 182,13 16 676,-2 1 0,7 14-858,-16-22 405,2 0-1,0-1 1,1-1-1,1 0 1,14 10-405,21 9 330,18 8-330,-25-17 107,-2 1 0,14 14-107,6 18 437,-3 2 0,37 53-437,-30-35 427,-32-40 88,3-1 1,2-2 0,11 6-516,-19-15 215,-1 0 0,-2 2 0,23 34-215,-54-68-1,17 20 0,-2 0 0,-1 1 0,0 1 0,2 7 1,14 28 31,-19-38 155,0 1-1,-2 1 0,0 0 1,0 4-186,-1 0-3,10 18 3,-7-18-4,-2 0 0,0 1 4,13 62 0,6 62 0,23 90-27,-10-101 117,-6-22-153,-13-28 67,26 85-12,-37-139 25,3-1 1,0 0-1,19 30-17,94 172-48,-94-162 81,18 67-33,-5-14-28,-8-36 33,-7-17-15,6 28 10,-16-32-1,30 91 4,-36-123-9,1 0 0,2-1 0,4 4 6,11 7-79,-9-14 46,-17-24 41,1-1-1,0 1 1,3 2-8,19 22 25,-5 5-33,-1 0-1,11 27 9,32 84-30,-57-127 29,10 19 34,3-1-1,15 21-32,2 4 26,-25-38-62,-2 1 1,2 7 35,0 1-20,27 70 20,3 30 0,-17-53 0,-18-56-55,1-1 1,1 0-1,2-1 0,8 12 55,5 3-125,2-2 0,10 9 125,-9-14-26,-11-13 20,-1 1 1,-1 1-1,0 2 6,1 3-11,48 77-93,-50-84-9,0 0 0,1-1 1,13 11 112,-28-29-31,0 0 1,0-1-1,0 1 1,0 0-1,1-1 1,-1 0 0,0 0-1,1 1 1,-1-1-1,1-1 1,-1 1-1,1 0 1,-1-1-1,1 1 1,-1-1-1,1 0 1,0 0-1,-1 0 1,3 0 30,-1-1-31,-1 1 0,1-2 0,0 1 0,0 0 1,-1-1-1,1 1 0,0-1 0,-1 0 0,0 0 0,1-1 0,-1 1 1,2-3 30,4-2-11,-1 0 0,-1-1 1,0 0-1,0 0 0,0-1 1,-1 0-1,0 0 0,-1-1 1,0 1-1,-1-1 0,1 0 1,-1-3 10,7-20 24,-5 17-30,-1-1 0,0 1 0,-1-1 0,-1 0 0,0-8 6,-2 6-32,-1 1 0,-1-1 0,0 0 0,-2 1 0,0 0 0,-1-1 0,-1 1 0,-3-7 32,0-2 0,1-1 0,1 0 0,1-1 0,-7-34 0,-5-37 0,0 2 0,0 34-18,-4 0-1,-25-54 19,32 88 244,-10-15-244,-10-20 108,-1-17-29,-42-88 23,55 127-142,-2 1 0,-24-32 40,26 43 22,1 0-1,1-1 0,2 0 1,2-2-1,-4-12-21,-25-98 59,5 10-118,-56-122 107,46 112 31,29 79-222,-26-56 143,45 118-9,-10-24 7,0 1 1,-2 1-1,-1 0 0,-11-12 2,12 19 37,-12-15-14,2 0 0,1-2 1,2-1-24,-18-42-70,5-1 1,-19-64 69,-36-96 80,21 56 5,30 53-185,20 63 94,-10-17 6,18 61 45,-1 1 0,-2-3-45,-4-8 27,4 10-58,-1 0 1,-1 1-1,-1 1 0,-1-1 31,0 2 31,0 0 0,2-1-1,1-1 1,-3-8-31,-118-218-80,21 63 139,88 142-200,-7-18 141,14 24-44,-2 1-1,-9-11 45,0 4 3,3-2 0,2-1-3,6 11-31,-1 2 0,-1 0 1,-1 1-1,-5-1 31,13 17 51,-31-36-102,-39-33 51,75 77 33,-18-17 110,-11-5-143,20 15-25,0-1-1,-4-6 26,-8-7 51,-25-28 66,37 37-183,1-2-1,0 1 0,-11-23 67,-19-24-93,33 51 115,-1 2 0,-1 0 1,0 0-1,-1 1 0,0 1 0,-14-7-22,13 10 36,-1 1 1,-14-6-37,12 6-101,0-1 1,-2-2 100,4 1 46,-5-4 39,0 2-1,-1 1 0,0 0-84,17 9-11,1-1 1,0 1 0,1-2-1,-2 0 11,4 2-19,0 0 0,-1 1 0,1-1-1,0 1 1,-1 0 0,1 0 0,-6-1 19,1 2-343,8 1 75,1 0 0,-1 0 1,0 0-1,1 0 0,-1-1 1,0 1-1,1 0 0,-1 0 0,0 0 1,1-1-1,-1 1 0,1 0 1,-1 0-1,0-1 0,1 1 0,-1-1 268,1 0-289,-1 0 0,1 0 0,0 0 0,0 0 0,0 1-1,-1-1 1,1 0 0,0 0 0,0 0 0,0 0 0,1 0 0,-1 0-1,0 0 1,0 0 0,0 0 0,1 0 289,6-24-4635,5-4 49</inkml:trace>
  <inkml:trace contextRef="#ctx0" brushRef="#br0" timeOffset="952.891">435 1 7680,'0'0'224,"-1"1"-1,1 0 1,0-1 0,0 1 0,-1 0 0,1 0-1,0-1 1,0 1 0,0 0 0,0 0 0,0-1-1,0 1 1,0 0 0,0 0 0,0-1 0,1 1-1,-1 0 1,0 0 0,0-1 0,1 1 0,-1 0-1,0-1 1,1 1 0,-1 0 0,1-1 0,-1 1-1,1-1 1,-1 1 0,1 0 0,-1-1 0,1 0-1,-1 1 1,1-1 0,0 1 0,-1-1 0,1 0-1,0 1-223,27 14 3303,-16-11-2777,0-1-1,0 0 0,1-1 1,-1 0-1,0-1 0,2-1-525,-8 1 134,31 1 88,1-1 0,22-4-222,-16-2-2820,-1-5-3684,-17 2 1763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72FE7-0283-4026-930C-CD200ED3BEA1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A64E-6AE6-4E16-B1EB-0CF4C801B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3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72FE7-0283-4026-930C-CD200ED3BEA1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A64E-6AE6-4E16-B1EB-0CF4C801B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282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72FE7-0283-4026-930C-CD200ED3BEA1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A64E-6AE6-4E16-B1EB-0CF4C801B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678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72FE7-0283-4026-930C-CD200ED3BEA1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A64E-6AE6-4E16-B1EB-0CF4C801B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725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72FE7-0283-4026-930C-CD200ED3BEA1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A64E-6AE6-4E16-B1EB-0CF4C801B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02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72FE7-0283-4026-930C-CD200ED3BEA1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A64E-6AE6-4E16-B1EB-0CF4C801B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48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72FE7-0283-4026-930C-CD200ED3BEA1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A64E-6AE6-4E16-B1EB-0CF4C801B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630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72FE7-0283-4026-930C-CD200ED3BEA1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A64E-6AE6-4E16-B1EB-0CF4C801B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49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72FE7-0283-4026-930C-CD200ED3BEA1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A64E-6AE6-4E16-B1EB-0CF4C801B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10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72FE7-0283-4026-930C-CD200ED3BEA1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A64E-6AE6-4E16-B1EB-0CF4C801B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06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72FE7-0283-4026-930C-CD200ED3BEA1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A64E-6AE6-4E16-B1EB-0CF4C801B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997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72FE7-0283-4026-930C-CD200ED3BEA1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9A64E-6AE6-4E16-B1EB-0CF4C801B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573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customXml" Target="../ink/ink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.xml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customXml" Target="../ink/ink9.xml"/><Relationship Id="rId4" Type="http://schemas.openxmlformats.org/officeDocument/2006/relationships/customXml" Target="../ink/ink6.xm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418EB01-721D-4955-9745-BB34838DCDF7}"/>
              </a:ext>
            </a:extLst>
          </p:cNvPr>
          <p:cNvGrpSpPr/>
          <p:nvPr/>
        </p:nvGrpSpPr>
        <p:grpSpPr>
          <a:xfrm>
            <a:off x="1189229" y="936336"/>
            <a:ext cx="6872605" cy="3698875"/>
            <a:chOff x="0" y="0"/>
            <a:chExt cx="6872790" cy="369887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85330B4-1CDB-4316-A14E-912778D7532E}"/>
                </a:ext>
              </a:extLst>
            </p:cNvPr>
            <p:cNvSpPr/>
            <p:nvPr/>
          </p:nvSpPr>
          <p:spPr>
            <a:xfrm rot="21146326">
              <a:off x="984444" y="1131039"/>
              <a:ext cx="2600357" cy="1492898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D7C365C-3911-4700-8D53-53C368700A82}"/>
                    </a:ext>
                  </a:extLst>
                </p14:cNvPr>
                <p14:cNvContentPartPr/>
                <p14:nvPr/>
              </p14:nvContentPartPr>
              <p14:xfrm>
                <a:off x="1450975" y="0"/>
                <a:ext cx="1050480" cy="12891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D7C365C-3911-4700-8D53-53C368700A8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32975" y="-18000"/>
                  <a:ext cx="1086120" cy="132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C814BE0-C643-462F-97CC-0B21BC0FB4D1}"/>
                    </a:ext>
                  </a:extLst>
                </p14:cNvPr>
                <p14:cNvContentPartPr/>
                <p14:nvPr/>
              </p14:nvContentPartPr>
              <p14:xfrm>
                <a:off x="0" y="108585"/>
                <a:ext cx="6872790" cy="359029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C814BE0-C643-462F-97CC-0B21BC0FB4D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-17999" y="90585"/>
                  <a:ext cx="6908428" cy="362593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Text Box 2">
            <a:extLst>
              <a:ext uri="{FF2B5EF4-FFF2-40B4-BE49-F238E27FC236}">
                <a16:creationId xmlns:a16="http://schemas.microsoft.com/office/drawing/2014/main" id="{CBAA034C-42A7-4283-AA41-4E353F9AF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9181" y="4743796"/>
            <a:ext cx="6250940" cy="13511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8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 Bacteria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733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418EB01-721D-4955-9745-BB34838DCDF7}"/>
              </a:ext>
            </a:extLst>
          </p:cNvPr>
          <p:cNvGrpSpPr/>
          <p:nvPr/>
        </p:nvGrpSpPr>
        <p:grpSpPr>
          <a:xfrm>
            <a:off x="1189229" y="936336"/>
            <a:ext cx="6872605" cy="3698875"/>
            <a:chOff x="0" y="0"/>
            <a:chExt cx="6872790" cy="369887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85330B4-1CDB-4316-A14E-912778D7532E}"/>
                </a:ext>
              </a:extLst>
            </p:cNvPr>
            <p:cNvSpPr/>
            <p:nvPr/>
          </p:nvSpPr>
          <p:spPr>
            <a:xfrm rot="21146326">
              <a:off x="984444" y="1131039"/>
              <a:ext cx="2600357" cy="1492898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D7C365C-3911-4700-8D53-53C368700A82}"/>
                    </a:ext>
                  </a:extLst>
                </p14:cNvPr>
                <p14:cNvContentPartPr/>
                <p14:nvPr/>
              </p14:nvContentPartPr>
              <p14:xfrm>
                <a:off x="1450975" y="0"/>
                <a:ext cx="1050480" cy="12891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D7C365C-3911-4700-8D53-53C368700A8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32975" y="-18000"/>
                  <a:ext cx="1086120" cy="132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C814BE0-C643-462F-97CC-0B21BC0FB4D1}"/>
                    </a:ext>
                  </a:extLst>
                </p14:cNvPr>
                <p14:cNvContentPartPr/>
                <p14:nvPr/>
              </p14:nvContentPartPr>
              <p14:xfrm>
                <a:off x="0" y="108585"/>
                <a:ext cx="6872790" cy="359029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C814BE0-C643-462F-97CC-0B21BC0FB4D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-17999" y="90585"/>
                  <a:ext cx="6908428" cy="362593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Text Box 2">
            <a:extLst>
              <a:ext uri="{FF2B5EF4-FFF2-40B4-BE49-F238E27FC236}">
                <a16:creationId xmlns:a16="http://schemas.microsoft.com/office/drawing/2014/main" id="{CBAA034C-42A7-4283-AA41-4E353F9AF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9181" y="4743796"/>
            <a:ext cx="6250940" cy="13511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8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Bad Bacteria</a:t>
            </a:r>
            <a:endParaRPr lang="en-US" sz="11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138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6945623-97E8-46E2-AEE0-121B97D8F6CF}"/>
                  </a:ext>
                </a:extLst>
              </p14:cNvPr>
              <p14:cNvContentPartPr/>
              <p14:nvPr/>
            </p14:nvContentPartPr>
            <p14:xfrm>
              <a:off x="4103113" y="525114"/>
              <a:ext cx="1245600" cy="1461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6945623-97E8-46E2-AEE0-121B97D8F6C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85113" y="507474"/>
                <a:ext cx="1281240" cy="149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795E0BC-2EFF-4C62-B0D2-93C0063939FA}"/>
                  </a:ext>
                </a:extLst>
              </p14:cNvPr>
              <p14:cNvContentPartPr/>
              <p14:nvPr/>
            </p14:nvContentPartPr>
            <p14:xfrm>
              <a:off x="4373833" y="805194"/>
              <a:ext cx="937080" cy="2556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795E0BC-2EFF-4C62-B0D2-93C0063939F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55833" y="787194"/>
                <a:ext cx="972720" cy="2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823E507-E6E5-4102-B36E-F562C84A1C33}"/>
                  </a:ext>
                </a:extLst>
              </p14:cNvPr>
              <p14:cNvContentPartPr/>
              <p14:nvPr/>
            </p14:nvContentPartPr>
            <p14:xfrm>
              <a:off x="1624153" y="1947114"/>
              <a:ext cx="3875760" cy="32857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7823E507-E6E5-4102-B36E-F562C84A1C3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06513" y="1929114"/>
                <a:ext cx="3911400" cy="332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AFA62E8-4F62-447F-8CAF-6341FFE65209}"/>
                  </a:ext>
                </a:extLst>
              </p14:cNvPr>
              <p14:cNvContentPartPr/>
              <p14:nvPr/>
            </p14:nvContentPartPr>
            <p14:xfrm>
              <a:off x="4985833" y="3053034"/>
              <a:ext cx="2235960" cy="13521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AFA62E8-4F62-447F-8CAF-6341FFE6520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67833" y="3035394"/>
                <a:ext cx="2271600" cy="138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B45200CF-BF49-42B9-8462-A38B62B64001}"/>
                  </a:ext>
                </a:extLst>
              </p14:cNvPr>
              <p14:cNvContentPartPr/>
              <p14:nvPr/>
            </p14:nvContentPartPr>
            <p14:xfrm>
              <a:off x="4846513" y="3206394"/>
              <a:ext cx="1277640" cy="22525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B45200CF-BF49-42B9-8462-A38B62B6400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28873" y="3188754"/>
                <a:ext cx="1313280" cy="2288160"/>
              </a:xfrm>
              <a:prstGeom prst="rect">
                <a:avLst/>
              </a:prstGeom>
            </p:spPr>
          </p:pic>
        </mc:Fallback>
      </mc:AlternateContent>
      <p:sp>
        <p:nvSpPr>
          <p:cNvPr id="33" name="Text Box 2">
            <a:extLst>
              <a:ext uri="{FF2B5EF4-FFF2-40B4-BE49-F238E27FC236}">
                <a16:creationId xmlns:a16="http://schemas.microsoft.com/office/drawing/2014/main" id="{4A676E12-A7BD-4BD6-933A-E7CF3213E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2665" y="5232834"/>
            <a:ext cx="3231796" cy="1351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8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Virus</a:t>
            </a:r>
            <a:endParaRPr lang="en-US" sz="1100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021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E05A0C0-A0B3-46D3-8B43-976405AD2E59}"/>
              </a:ext>
            </a:extLst>
          </p:cNvPr>
          <p:cNvSpPr/>
          <p:nvPr/>
        </p:nvSpPr>
        <p:spPr>
          <a:xfrm rot="20969084">
            <a:off x="1861047" y="1531913"/>
            <a:ext cx="5421907" cy="18766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B050"/>
              </a:gs>
              <a:gs pos="50000">
                <a:schemeClr val="accent6">
                  <a:lumMod val="60000"/>
                  <a:lumOff val="40000"/>
                </a:schemeClr>
              </a:gs>
              <a:gs pos="83000">
                <a:schemeClr val="bg1"/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9C848B3-7DE2-421A-9F28-D8146C7C9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9914" y="4155148"/>
            <a:ext cx="6077647" cy="13511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80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Antibiotic</a:t>
            </a:r>
            <a:endParaRPr lang="en-US" sz="11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00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6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 Noronha</dc:creator>
  <cp:lastModifiedBy>Carol Noronha</cp:lastModifiedBy>
  <cp:revision>3</cp:revision>
  <dcterms:created xsi:type="dcterms:W3CDTF">2019-07-05T19:52:17Z</dcterms:created>
  <dcterms:modified xsi:type="dcterms:W3CDTF">2020-01-15T16:57:31Z</dcterms:modified>
</cp:coreProperties>
</file>