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655" r:id="rId2"/>
  </p:sldMasterIdLst>
  <p:notesMasterIdLst>
    <p:notesMasterId r:id="rId4"/>
  </p:notesMasterIdLst>
  <p:handoutMasterIdLst>
    <p:handoutMasterId r:id="rId5"/>
  </p:handoutMasterIdLst>
  <p:sldIdLst>
    <p:sldId id="258" r:id="rId3"/>
  </p:sldIdLst>
  <p:sldSz cx="27432000" cy="36576000"/>
  <p:notesSz cx="6858000" cy="9144000"/>
  <p:defaultTextStyle>
    <a:defPPr>
      <a:defRPr lang="en-US"/>
    </a:defPPr>
    <a:lvl1pPr marL="0" algn="l" defTabSz="2821185" rtl="0" eaLnBrk="1" latinLnBrk="0" hangingPunct="1">
      <a:defRPr sz="5528" kern="1200">
        <a:solidFill>
          <a:schemeClr val="tx1"/>
        </a:solidFill>
        <a:latin typeface="+mn-lt"/>
        <a:ea typeface="+mn-ea"/>
        <a:cs typeface="+mn-cs"/>
      </a:defRPr>
    </a:lvl1pPr>
    <a:lvl2pPr marL="1410593" algn="l" defTabSz="2821185" rtl="0" eaLnBrk="1" latinLnBrk="0" hangingPunct="1">
      <a:defRPr sz="5528" kern="1200">
        <a:solidFill>
          <a:schemeClr val="tx1"/>
        </a:solidFill>
        <a:latin typeface="+mn-lt"/>
        <a:ea typeface="+mn-ea"/>
        <a:cs typeface="+mn-cs"/>
      </a:defRPr>
    </a:lvl2pPr>
    <a:lvl3pPr marL="2821185" algn="l" defTabSz="2821185" rtl="0" eaLnBrk="1" latinLnBrk="0" hangingPunct="1">
      <a:defRPr sz="5528" kern="1200">
        <a:solidFill>
          <a:schemeClr val="tx1"/>
        </a:solidFill>
        <a:latin typeface="+mn-lt"/>
        <a:ea typeface="+mn-ea"/>
        <a:cs typeface="+mn-cs"/>
      </a:defRPr>
    </a:lvl3pPr>
    <a:lvl4pPr marL="4231778" algn="l" defTabSz="2821185" rtl="0" eaLnBrk="1" latinLnBrk="0" hangingPunct="1">
      <a:defRPr sz="5528" kern="1200">
        <a:solidFill>
          <a:schemeClr val="tx1"/>
        </a:solidFill>
        <a:latin typeface="+mn-lt"/>
        <a:ea typeface="+mn-ea"/>
        <a:cs typeface="+mn-cs"/>
      </a:defRPr>
    </a:lvl4pPr>
    <a:lvl5pPr marL="5642370" algn="l" defTabSz="2821185" rtl="0" eaLnBrk="1" latinLnBrk="0" hangingPunct="1">
      <a:defRPr sz="5528" kern="1200">
        <a:solidFill>
          <a:schemeClr val="tx1"/>
        </a:solidFill>
        <a:latin typeface="+mn-lt"/>
        <a:ea typeface="+mn-ea"/>
        <a:cs typeface="+mn-cs"/>
      </a:defRPr>
    </a:lvl5pPr>
    <a:lvl6pPr marL="7052964" algn="l" defTabSz="2821185" rtl="0" eaLnBrk="1" latinLnBrk="0" hangingPunct="1">
      <a:defRPr sz="5528" kern="1200">
        <a:solidFill>
          <a:schemeClr val="tx1"/>
        </a:solidFill>
        <a:latin typeface="+mn-lt"/>
        <a:ea typeface="+mn-ea"/>
        <a:cs typeface="+mn-cs"/>
      </a:defRPr>
    </a:lvl6pPr>
    <a:lvl7pPr marL="8463557" algn="l" defTabSz="2821185" rtl="0" eaLnBrk="1" latinLnBrk="0" hangingPunct="1">
      <a:defRPr sz="5528" kern="1200">
        <a:solidFill>
          <a:schemeClr val="tx1"/>
        </a:solidFill>
        <a:latin typeface="+mn-lt"/>
        <a:ea typeface="+mn-ea"/>
        <a:cs typeface="+mn-cs"/>
      </a:defRPr>
    </a:lvl7pPr>
    <a:lvl8pPr marL="9874149" algn="l" defTabSz="2821185" rtl="0" eaLnBrk="1" latinLnBrk="0" hangingPunct="1">
      <a:defRPr sz="5528" kern="1200">
        <a:solidFill>
          <a:schemeClr val="tx1"/>
        </a:solidFill>
        <a:latin typeface="+mn-lt"/>
        <a:ea typeface="+mn-ea"/>
        <a:cs typeface="+mn-cs"/>
      </a:defRPr>
    </a:lvl8pPr>
    <a:lvl9pPr marL="11284742" algn="l" defTabSz="2821185" rtl="0" eaLnBrk="1" latinLnBrk="0" hangingPunct="1">
      <a:defRPr sz="552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5ED"/>
    <a:srgbClr val="F6F8FC"/>
    <a:srgbClr val="545554"/>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8" autoAdjust="0"/>
    <p:restoredTop sz="94682" autoAdjust="0"/>
  </p:normalViewPr>
  <p:slideViewPr>
    <p:cSldViewPr snapToGrid="0" snapToObjects="1" showGuides="1">
      <p:cViewPr>
        <p:scale>
          <a:sx n="25" d="100"/>
          <a:sy n="25" d="100"/>
        </p:scale>
        <p:origin x="2046" y="42"/>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9" d="100"/>
          <a:sy n="79" d="100"/>
        </p:scale>
        <p:origin x="-376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12/17/2019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397406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12/17/2019</a:t>
            </a:fld>
            <a:endParaRPr lang="en-US" dirty="0"/>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414637987"/>
      </p:ext>
    </p:extLst>
  </p:cSld>
  <p:clrMap bg1="lt1" tx1="dk1" bg2="lt2" tx2="dk2" accent1="accent1" accent2="accent2" accent3="accent3" accent4="accent4" accent5="accent5" accent6="accent6" hlink="hlink" folHlink="folHlink"/>
  <p:notesStyle>
    <a:lvl1pPr marL="0" algn="l" defTabSz="2821185" rtl="0" eaLnBrk="1" latinLnBrk="0" hangingPunct="1">
      <a:defRPr sz="3728" kern="1200">
        <a:solidFill>
          <a:schemeClr val="tx1"/>
        </a:solidFill>
        <a:latin typeface="+mn-lt"/>
        <a:ea typeface="+mn-ea"/>
        <a:cs typeface="+mn-cs"/>
      </a:defRPr>
    </a:lvl1pPr>
    <a:lvl2pPr marL="1410593" algn="l" defTabSz="2821185" rtl="0" eaLnBrk="1" latinLnBrk="0" hangingPunct="1">
      <a:defRPr sz="3728" kern="1200">
        <a:solidFill>
          <a:schemeClr val="tx1"/>
        </a:solidFill>
        <a:latin typeface="+mn-lt"/>
        <a:ea typeface="+mn-ea"/>
        <a:cs typeface="+mn-cs"/>
      </a:defRPr>
    </a:lvl2pPr>
    <a:lvl3pPr marL="2821185" algn="l" defTabSz="2821185" rtl="0" eaLnBrk="1" latinLnBrk="0" hangingPunct="1">
      <a:defRPr sz="3728" kern="1200">
        <a:solidFill>
          <a:schemeClr val="tx1"/>
        </a:solidFill>
        <a:latin typeface="+mn-lt"/>
        <a:ea typeface="+mn-ea"/>
        <a:cs typeface="+mn-cs"/>
      </a:defRPr>
    </a:lvl3pPr>
    <a:lvl4pPr marL="4231778" algn="l" defTabSz="2821185" rtl="0" eaLnBrk="1" latinLnBrk="0" hangingPunct="1">
      <a:defRPr sz="3728" kern="1200">
        <a:solidFill>
          <a:schemeClr val="tx1"/>
        </a:solidFill>
        <a:latin typeface="+mn-lt"/>
        <a:ea typeface="+mn-ea"/>
        <a:cs typeface="+mn-cs"/>
      </a:defRPr>
    </a:lvl4pPr>
    <a:lvl5pPr marL="5642370" algn="l" defTabSz="2821185" rtl="0" eaLnBrk="1" latinLnBrk="0" hangingPunct="1">
      <a:defRPr sz="3728" kern="1200">
        <a:solidFill>
          <a:schemeClr val="tx1"/>
        </a:solidFill>
        <a:latin typeface="+mn-lt"/>
        <a:ea typeface="+mn-ea"/>
        <a:cs typeface="+mn-cs"/>
      </a:defRPr>
    </a:lvl5pPr>
    <a:lvl6pPr marL="7052964" algn="l" defTabSz="2821185" rtl="0" eaLnBrk="1" latinLnBrk="0" hangingPunct="1">
      <a:defRPr sz="3728" kern="1200">
        <a:solidFill>
          <a:schemeClr val="tx1"/>
        </a:solidFill>
        <a:latin typeface="+mn-lt"/>
        <a:ea typeface="+mn-ea"/>
        <a:cs typeface="+mn-cs"/>
      </a:defRPr>
    </a:lvl6pPr>
    <a:lvl7pPr marL="8463557" algn="l" defTabSz="2821185" rtl="0" eaLnBrk="1" latinLnBrk="0" hangingPunct="1">
      <a:defRPr sz="3728" kern="1200">
        <a:solidFill>
          <a:schemeClr val="tx1"/>
        </a:solidFill>
        <a:latin typeface="+mn-lt"/>
        <a:ea typeface="+mn-ea"/>
        <a:cs typeface="+mn-cs"/>
      </a:defRPr>
    </a:lvl7pPr>
    <a:lvl8pPr marL="9874149" algn="l" defTabSz="2821185" rtl="0" eaLnBrk="1" latinLnBrk="0" hangingPunct="1">
      <a:defRPr sz="3728" kern="1200">
        <a:solidFill>
          <a:schemeClr val="tx1"/>
        </a:solidFill>
        <a:latin typeface="+mn-lt"/>
        <a:ea typeface="+mn-ea"/>
        <a:cs typeface="+mn-cs"/>
      </a:defRPr>
    </a:lvl8pPr>
    <a:lvl9pPr marL="11284742" algn="l" defTabSz="2821185" rtl="0" eaLnBrk="1" latinLnBrk="0" hangingPunct="1">
      <a:defRPr sz="372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ith Guid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CE7957-C3AE-B043-B1F1-EE5F4982DF48}"/>
              </a:ext>
            </a:extLst>
          </p:cNvPr>
          <p:cNvSpPr>
            <a:spLocks noGrp="1"/>
          </p:cNvSpPr>
          <p:nvPr>
            <p:ph type="body" sz="quarter" idx="10" hasCustomPrompt="1"/>
          </p:nvPr>
        </p:nvSpPr>
        <p:spPr>
          <a:xfrm>
            <a:off x="5208587" y="1033738"/>
            <a:ext cx="17014825" cy="1015663"/>
          </a:xfrm>
          <a:prstGeom prst="rect">
            <a:avLst/>
          </a:prstGeom>
        </p:spPr>
        <p:txBody>
          <a:bodyPr>
            <a:spAutoFit/>
          </a:bodyPr>
          <a:lstStyle>
            <a:lvl1pPr marL="0" indent="0" algn="ctr">
              <a:buNone/>
              <a:defRPr sz="6000" b="1">
                <a:solidFill>
                  <a:schemeClr val="bg1"/>
                </a:solidFill>
                <a:latin typeface="+mj-lt"/>
              </a:defRPr>
            </a:lvl1pPr>
          </a:lstStyle>
          <a:p>
            <a:pPr lvl="0"/>
            <a:r>
              <a:rPr lang="en-US" dirty="0"/>
              <a:t>Poster presentation title</a:t>
            </a:r>
          </a:p>
        </p:txBody>
      </p:sp>
      <p:sp>
        <p:nvSpPr>
          <p:cNvPr id="4" name="Text Placeholder 2">
            <a:extLst>
              <a:ext uri="{FF2B5EF4-FFF2-40B4-BE49-F238E27FC236}">
                <a16:creationId xmlns:a16="http://schemas.microsoft.com/office/drawing/2014/main" id="{2310AC65-FB51-884A-B724-D5FD4FCEF2BE}"/>
              </a:ext>
            </a:extLst>
          </p:cNvPr>
          <p:cNvSpPr>
            <a:spLocks noGrp="1"/>
          </p:cNvSpPr>
          <p:nvPr>
            <p:ph type="body" sz="quarter" idx="11" hasCustomPrompt="1"/>
          </p:nvPr>
        </p:nvSpPr>
        <p:spPr>
          <a:xfrm>
            <a:off x="5208587" y="2049401"/>
            <a:ext cx="17014825" cy="769441"/>
          </a:xfrm>
          <a:prstGeom prst="rect">
            <a:avLst/>
          </a:prstGeom>
        </p:spPr>
        <p:txBody>
          <a:bodyPr>
            <a:spAutoFit/>
          </a:bodyPr>
          <a:lstStyle>
            <a:lvl1pPr marL="0" indent="0" algn="ctr">
              <a:buNone/>
              <a:defRPr sz="4400" b="1">
                <a:solidFill>
                  <a:schemeClr val="bg1"/>
                </a:solidFill>
                <a:latin typeface="+mj-lt"/>
              </a:defRPr>
            </a:lvl1pPr>
          </a:lstStyle>
          <a:p>
            <a:pPr lvl="0"/>
            <a:r>
              <a:rPr lang="en-US" dirty="0"/>
              <a:t>List of Authors and co-Authors / collaborators</a:t>
            </a:r>
          </a:p>
        </p:txBody>
      </p:sp>
      <p:sp>
        <p:nvSpPr>
          <p:cNvPr id="5" name="Text Placeholder 2">
            <a:extLst>
              <a:ext uri="{FF2B5EF4-FFF2-40B4-BE49-F238E27FC236}">
                <a16:creationId xmlns:a16="http://schemas.microsoft.com/office/drawing/2014/main" id="{C509D717-DC4B-4A49-9C5A-D61ACF19A3BB}"/>
              </a:ext>
            </a:extLst>
          </p:cNvPr>
          <p:cNvSpPr>
            <a:spLocks noGrp="1"/>
          </p:cNvSpPr>
          <p:nvPr>
            <p:ph type="body" sz="quarter" idx="12" hasCustomPrompt="1"/>
          </p:nvPr>
        </p:nvSpPr>
        <p:spPr>
          <a:xfrm>
            <a:off x="5208587" y="2862410"/>
            <a:ext cx="17014825" cy="646331"/>
          </a:xfrm>
          <a:prstGeom prst="rect">
            <a:avLst/>
          </a:prstGeom>
        </p:spPr>
        <p:txBody>
          <a:bodyPr>
            <a:spAutoFit/>
          </a:bodyPr>
          <a:lstStyle>
            <a:lvl1pPr marL="0" indent="0" algn="ctr">
              <a:buNone/>
              <a:defRPr sz="3600" b="1">
                <a:solidFill>
                  <a:schemeClr val="bg1"/>
                </a:solidFill>
                <a:latin typeface="+mj-lt"/>
              </a:defRPr>
            </a:lvl1pPr>
          </a:lstStyle>
          <a:p>
            <a:pPr lvl="0"/>
            <a:r>
              <a:rPr lang="en-US" dirty="0"/>
              <a:t>List of affiliated programs, institutions, organizations, schools, etc.</a:t>
            </a:r>
          </a:p>
        </p:txBody>
      </p:sp>
      <p:sp>
        <p:nvSpPr>
          <p:cNvPr id="10" name="Text Placeholder 9">
            <a:extLst>
              <a:ext uri="{FF2B5EF4-FFF2-40B4-BE49-F238E27FC236}">
                <a16:creationId xmlns:a16="http://schemas.microsoft.com/office/drawing/2014/main" id="{E32BE725-2B97-844E-88FD-4E4165E6F912}"/>
              </a:ext>
            </a:extLst>
          </p:cNvPr>
          <p:cNvSpPr>
            <a:spLocks noGrp="1"/>
          </p:cNvSpPr>
          <p:nvPr>
            <p:ph type="body" sz="quarter" idx="15" hasCustomPrompt="1"/>
          </p:nvPr>
        </p:nvSpPr>
        <p:spPr>
          <a:xfrm>
            <a:off x="457200" y="5518316"/>
            <a:ext cx="13030200" cy="584775"/>
          </a:xfrm>
          <a:prstGeom prst="rect">
            <a:avLst/>
          </a:prstGeom>
        </p:spPr>
        <p:txBody>
          <a:bodyPr wrap="square">
            <a:spAutoFit/>
          </a:bodyPr>
          <a:lstStyle>
            <a:lvl1pPr marL="0" indent="0" algn="ctr">
              <a:buNone/>
              <a:defRPr lang="en-US" sz="3200" b="1" dirty="0">
                <a:solidFill>
                  <a:schemeClr val="accent1">
                    <a:lumMod val="50000"/>
                  </a:schemeClr>
                </a:solidFill>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INTRODUCTION or ABSTRACT</a:t>
            </a:r>
          </a:p>
        </p:txBody>
      </p:sp>
      <p:sp>
        <p:nvSpPr>
          <p:cNvPr id="14" name="Text Placeholder 13">
            <a:extLst>
              <a:ext uri="{FF2B5EF4-FFF2-40B4-BE49-F238E27FC236}">
                <a16:creationId xmlns:a16="http://schemas.microsoft.com/office/drawing/2014/main" id="{75ED2D36-7F24-8C40-BC3C-6B9E673BF836}"/>
              </a:ext>
            </a:extLst>
          </p:cNvPr>
          <p:cNvSpPr>
            <a:spLocks noGrp="1"/>
          </p:cNvSpPr>
          <p:nvPr>
            <p:ph type="body" sz="quarter" idx="16" hasCustomPrompt="1"/>
          </p:nvPr>
        </p:nvSpPr>
        <p:spPr>
          <a:xfrm>
            <a:off x="457200" y="6208215"/>
            <a:ext cx="13030200" cy="2597634"/>
          </a:xfrm>
          <a:prstGeom prst="rect">
            <a:avLst/>
          </a:prstGeom>
        </p:spPr>
        <p:txBody>
          <a:bodyPr lIns="365760" tIns="365760" rIns="365760" bIns="365760">
            <a:spAutoFit/>
          </a:bodyPr>
          <a:lstStyle>
            <a:lvl1pPr marL="0" indent="0">
              <a:buNone/>
              <a:tabLst/>
              <a:defRPr lang="en-US" sz="3200" dirty="0"/>
            </a:lvl1pPr>
            <a:lvl2pPr marL="461963" indent="-231775">
              <a:tabLst/>
              <a:defRPr lang="en-US" sz="2800" dirty="0"/>
            </a:lvl2pPr>
            <a:lvl3pPr marL="461963" indent="-231775">
              <a:tabLst/>
              <a:defRPr lang="en-US" sz="1800" dirty="0"/>
            </a:lvl3pPr>
            <a:lvl4pPr marL="461963" indent="-231775">
              <a:tabLst/>
              <a:defRPr lang="en-US" sz="1400" dirty="0"/>
            </a:lvl4pPr>
            <a:lvl5pPr marL="461963" indent="-231775">
              <a:tabLst/>
              <a:defRPr lang="en-US" sz="14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412F29B3-6819-5A42-A56F-78CEFC360B13}"/>
              </a:ext>
            </a:extLst>
          </p:cNvPr>
          <p:cNvSpPr>
            <a:spLocks noGrp="1"/>
          </p:cNvSpPr>
          <p:nvPr>
            <p:ph type="body" sz="quarter" idx="17" hasCustomPrompt="1"/>
          </p:nvPr>
        </p:nvSpPr>
        <p:spPr>
          <a:xfrm>
            <a:off x="457200" y="11717430"/>
            <a:ext cx="13030200" cy="584775"/>
          </a:xfrm>
          <a:prstGeom prst="rect">
            <a:avLst/>
          </a:prstGeom>
        </p:spPr>
        <p:txBody>
          <a:bodyPr wrap="square">
            <a:spAutoFit/>
          </a:bodyPr>
          <a:lstStyle>
            <a:lvl1pPr marL="0" indent="0" algn="ctr">
              <a:buNone/>
              <a:defRPr lang="en-US" sz="3200" b="1" dirty="0">
                <a:solidFill>
                  <a:schemeClr val="accent1">
                    <a:lumMod val="50000"/>
                  </a:schemeClr>
                </a:solidFill>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OBJECTIVES</a:t>
            </a:r>
          </a:p>
        </p:txBody>
      </p:sp>
      <p:sp>
        <p:nvSpPr>
          <p:cNvPr id="16" name="Text Placeholder 9">
            <a:extLst>
              <a:ext uri="{FF2B5EF4-FFF2-40B4-BE49-F238E27FC236}">
                <a16:creationId xmlns:a16="http://schemas.microsoft.com/office/drawing/2014/main" id="{EAACC955-CFBF-524E-B8CA-1CE167CC3B9E}"/>
              </a:ext>
            </a:extLst>
          </p:cNvPr>
          <p:cNvSpPr>
            <a:spLocks noGrp="1"/>
          </p:cNvSpPr>
          <p:nvPr>
            <p:ph type="body" sz="quarter" idx="18" hasCustomPrompt="1"/>
          </p:nvPr>
        </p:nvSpPr>
        <p:spPr>
          <a:xfrm>
            <a:off x="457200" y="23127685"/>
            <a:ext cx="13030200" cy="584775"/>
          </a:xfrm>
          <a:prstGeom prst="rect">
            <a:avLst/>
          </a:prstGeom>
        </p:spPr>
        <p:txBody>
          <a:bodyPr wrap="square">
            <a:spAutoFit/>
          </a:bodyPr>
          <a:lstStyle>
            <a:lvl1pPr marL="0" indent="0" algn="ctr">
              <a:buNone/>
              <a:defRPr lang="en-US" sz="3200" b="1" dirty="0">
                <a:solidFill>
                  <a:schemeClr val="accent1">
                    <a:lumMod val="50000"/>
                  </a:schemeClr>
                </a:solidFill>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MATERIALS &amp; METHODS</a:t>
            </a:r>
          </a:p>
        </p:txBody>
      </p:sp>
      <p:sp>
        <p:nvSpPr>
          <p:cNvPr id="17" name="Text Placeholder 9">
            <a:extLst>
              <a:ext uri="{FF2B5EF4-FFF2-40B4-BE49-F238E27FC236}">
                <a16:creationId xmlns:a16="http://schemas.microsoft.com/office/drawing/2014/main" id="{807ADA94-FEF8-5B4A-8F57-A832B58444A3}"/>
              </a:ext>
            </a:extLst>
          </p:cNvPr>
          <p:cNvSpPr>
            <a:spLocks noGrp="1"/>
          </p:cNvSpPr>
          <p:nvPr>
            <p:ph type="body" sz="quarter" idx="19" hasCustomPrompt="1"/>
          </p:nvPr>
        </p:nvSpPr>
        <p:spPr>
          <a:xfrm>
            <a:off x="13944602" y="5518316"/>
            <a:ext cx="13030200" cy="584775"/>
          </a:xfrm>
          <a:prstGeom prst="rect">
            <a:avLst/>
          </a:prstGeom>
        </p:spPr>
        <p:txBody>
          <a:bodyPr wrap="square">
            <a:spAutoFit/>
          </a:bodyPr>
          <a:lstStyle>
            <a:lvl1pPr marL="0" indent="0" algn="ctr">
              <a:buNone/>
              <a:defRPr lang="en-US" sz="3200" b="1" dirty="0">
                <a:solidFill>
                  <a:schemeClr val="accent1">
                    <a:lumMod val="50000"/>
                  </a:schemeClr>
                </a:solidFill>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RESULTS</a:t>
            </a:r>
          </a:p>
        </p:txBody>
      </p:sp>
      <p:sp>
        <p:nvSpPr>
          <p:cNvPr id="18" name="Text Placeholder 9">
            <a:extLst>
              <a:ext uri="{FF2B5EF4-FFF2-40B4-BE49-F238E27FC236}">
                <a16:creationId xmlns:a16="http://schemas.microsoft.com/office/drawing/2014/main" id="{7745642A-9D51-2C4F-97D8-A1576482F1A0}"/>
              </a:ext>
            </a:extLst>
          </p:cNvPr>
          <p:cNvSpPr>
            <a:spLocks noGrp="1"/>
          </p:cNvSpPr>
          <p:nvPr>
            <p:ph type="body" sz="quarter" idx="20" hasCustomPrompt="1"/>
          </p:nvPr>
        </p:nvSpPr>
        <p:spPr>
          <a:xfrm>
            <a:off x="13944600" y="16315561"/>
            <a:ext cx="13030200" cy="584775"/>
          </a:xfrm>
          <a:prstGeom prst="rect">
            <a:avLst/>
          </a:prstGeom>
        </p:spPr>
        <p:txBody>
          <a:bodyPr wrap="square">
            <a:spAutoFit/>
          </a:bodyPr>
          <a:lstStyle>
            <a:lvl1pPr marL="0" indent="0" algn="ctr">
              <a:buNone/>
              <a:defRPr lang="en-US" sz="3200" b="1" dirty="0">
                <a:solidFill>
                  <a:schemeClr val="accent1">
                    <a:lumMod val="50000"/>
                  </a:schemeClr>
                </a:solidFill>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CONCLUSIONS</a:t>
            </a:r>
          </a:p>
        </p:txBody>
      </p:sp>
      <p:sp>
        <p:nvSpPr>
          <p:cNvPr id="19" name="Text Placeholder 9">
            <a:extLst>
              <a:ext uri="{FF2B5EF4-FFF2-40B4-BE49-F238E27FC236}">
                <a16:creationId xmlns:a16="http://schemas.microsoft.com/office/drawing/2014/main" id="{CE3A122A-771D-8D4A-A2B2-373781A97253}"/>
              </a:ext>
            </a:extLst>
          </p:cNvPr>
          <p:cNvSpPr>
            <a:spLocks noGrp="1"/>
          </p:cNvSpPr>
          <p:nvPr>
            <p:ph type="body" sz="quarter" idx="21" hasCustomPrompt="1"/>
          </p:nvPr>
        </p:nvSpPr>
        <p:spPr>
          <a:xfrm>
            <a:off x="13944600" y="25831129"/>
            <a:ext cx="13030200" cy="584775"/>
          </a:xfrm>
          <a:prstGeom prst="rect">
            <a:avLst/>
          </a:prstGeom>
        </p:spPr>
        <p:txBody>
          <a:bodyPr wrap="square">
            <a:spAutoFit/>
          </a:bodyPr>
          <a:lstStyle>
            <a:lvl1pPr marL="0" indent="0" algn="ctr">
              <a:buNone/>
              <a:defRPr lang="en-US" sz="3200" b="1" dirty="0">
                <a:solidFill>
                  <a:schemeClr val="accent1">
                    <a:lumMod val="50000"/>
                  </a:schemeClr>
                </a:solidFill>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REFERENCES</a:t>
            </a:r>
          </a:p>
        </p:txBody>
      </p:sp>
      <p:sp>
        <p:nvSpPr>
          <p:cNvPr id="20" name="Text Placeholder 9">
            <a:extLst>
              <a:ext uri="{FF2B5EF4-FFF2-40B4-BE49-F238E27FC236}">
                <a16:creationId xmlns:a16="http://schemas.microsoft.com/office/drawing/2014/main" id="{92BDBAB1-255B-A540-B3FA-CE91CB7FB496}"/>
              </a:ext>
            </a:extLst>
          </p:cNvPr>
          <p:cNvSpPr>
            <a:spLocks noGrp="1"/>
          </p:cNvSpPr>
          <p:nvPr>
            <p:ph type="body" sz="quarter" idx="22" hasCustomPrompt="1"/>
          </p:nvPr>
        </p:nvSpPr>
        <p:spPr>
          <a:xfrm>
            <a:off x="13944600" y="31671730"/>
            <a:ext cx="13030200" cy="584775"/>
          </a:xfrm>
          <a:prstGeom prst="rect">
            <a:avLst/>
          </a:prstGeom>
        </p:spPr>
        <p:txBody>
          <a:bodyPr wrap="square">
            <a:spAutoFit/>
          </a:bodyPr>
          <a:lstStyle>
            <a:lvl1pPr marL="0" indent="0" algn="ctr">
              <a:buNone/>
              <a:defRPr lang="en-US" sz="3200" b="1" dirty="0">
                <a:solidFill>
                  <a:schemeClr val="accent1">
                    <a:lumMod val="50000"/>
                  </a:schemeClr>
                </a:solidFill>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ACKNOWLEDGEMENTS or  CONTACT</a:t>
            </a:r>
          </a:p>
        </p:txBody>
      </p:sp>
      <p:sp>
        <p:nvSpPr>
          <p:cNvPr id="21" name="Text Placeholder 13">
            <a:extLst>
              <a:ext uri="{FF2B5EF4-FFF2-40B4-BE49-F238E27FC236}">
                <a16:creationId xmlns:a16="http://schemas.microsoft.com/office/drawing/2014/main" id="{B8E089F3-64B2-3144-83A3-415FDAFB421C}"/>
              </a:ext>
            </a:extLst>
          </p:cNvPr>
          <p:cNvSpPr>
            <a:spLocks noGrp="1"/>
          </p:cNvSpPr>
          <p:nvPr>
            <p:ph type="body" sz="quarter" idx="23" hasCustomPrompt="1"/>
          </p:nvPr>
        </p:nvSpPr>
        <p:spPr>
          <a:xfrm>
            <a:off x="457200" y="12476235"/>
            <a:ext cx="13030200" cy="2597634"/>
          </a:xfrm>
          <a:prstGeom prst="rect">
            <a:avLst/>
          </a:prstGeom>
        </p:spPr>
        <p:txBody>
          <a:bodyPr lIns="365760" tIns="365760" rIns="365760" bIns="365760">
            <a:spAutoFit/>
          </a:bodyPr>
          <a:lstStyle>
            <a:lvl1pPr marL="0" indent="0">
              <a:buNone/>
              <a:tabLst/>
              <a:defRPr lang="en-US" sz="3200" dirty="0"/>
            </a:lvl1pPr>
            <a:lvl2pPr marL="461963" indent="-231775">
              <a:tabLst/>
              <a:defRPr lang="en-US" sz="2800" dirty="0"/>
            </a:lvl2pPr>
            <a:lvl3pPr marL="461963" indent="-231775">
              <a:tabLst/>
              <a:defRPr lang="en-US" sz="1800" dirty="0"/>
            </a:lvl3pPr>
            <a:lvl4pPr marL="461963" indent="-231775">
              <a:tabLst/>
              <a:defRPr lang="en-US" sz="1400" dirty="0"/>
            </a:lvl4pPr>
            <a:lvl5pPr marL="461963" indent="-231775">
              <a:tabLst/>
              <a:defRPr lang="en-US" sz="14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13">
            <a:extLst>
              <a:ext uri="{FF2B5EF4-FFF2-40B4-BE49-F238E27FC236}">
                <a16:creationId xmlns:a16="http://schemas.microsoft.com/office/drawing/2014/main" id="{CC406741-A225-1344-BDC1-82DF4F05604A}"/>
              </a:ext>
            </a:extLst>
          </p:cNvPr>
          <p:cNvSpPr>
            <a:spLocks noGrp="1"/>
          </p:cNvSpPr>
          <p:nvPr>
            <p:ph type="body" sz="quarter" idx="24" hasCustomPrompt="1"/>
          </p:nvPr>
        </p:nvSpPr>
        <p:spPr>
          <a:xfrm>
            <a:off x="457200" y="23809690"/>
            <a:ext cx="13030200" cy="2597634"/>
          </a:xfrm>
          <a:prstGeom prst="rect">
            <a:avLst/>
          </a:prstGeom>
        </p:spPr>
        <p:txBody>
          <a:bodyPr lIns="365760" tIns="365760" rIns="365760" bIns="365760">
            <a:spAutoFit/>
          </a:bodyPr>
          <a:lstStyle>
            <a:lvl1pPr marL="0" indent="0">
              <a:buNone/>
              <a:tabLst/>
              <a:defRPr lang="en-US" sz="3200" dirty="0"/>
            </a:lvl1pPr>
            <a:lvl2pPr marL="461963" indent="-231775">
              <a:tabLst/>
              <a:defRPr lang="en-US" sz="2800" dirty="0"/>
            </a:lvl2pPr>
            <a:lvl3pPr marL="461963" indent="-231775">
              <a:tabLst/>
              <a:defRPr lang="en-US" sz="1800" dirty="0"/>
            </a:lvl3pPr>
            <a:lvl4pPr marL="461963" indent="-231775">
              <a:tabLst/>
              <a:defRPr lang="en-US" sz="1400" dirty="0"/>
            </a:lvl4pPr>
            <a:lvl5pPr marL="461963" indent="-231775">
              <a:tabLst/>
              <a:defRPr lang="en-US" sz="14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3">
            <a:extLst>
              <a:ext uri="{FF2B5EF4-FFF2-40B4-BE49-F238E27FC236}">
                <a16:creationId xmlns:a16="http://schemas.microsoft.com/office/drawing/2014/main" id="{4EF08798-45E6-AE42-8300-18134647E701}"/>
              </a:ext>
            </a:extLst>
          </p:cNvPr>
          <p:cNvSpPr>
            <a:spLocks noGrp="1"/>
          </p:cNvSpPr>
          <p:nvPr>
            <p:ph type="body" sz="quarter" idx="25" hasCustomPrompt="1"/>
          </p:nvPr>
        </p:nvSpPr>
        <p:spPr>
          <a:xfrm>
            <a:off x="13944600" y="6208214"/>
            <a:ext cx="13030200" cy="2597634"/>
          </a:xfrm>
          <a:prstGeom prst="rect">
            <a:avLst/>
          </a:prstGeom>
        </p:spPr>
        <p:txBody>
          <a:bodyPr lIns="365760" tIns="365760" rIns="365760" bIns="365760">
            <a:spAutoFit/>
          </a:bodyPr>
          <a:lstStyle>
            <a:lvl1pPr marL="0" indent="0">
              <a:buNone/>
              <a:tabLst/>
              <a:defRPr lang="en-US" sz="3200" dirty="0"/>
            </a:lvl1pPr>
            <a:lvl2pPr marL="461963" indent="-231775">
              <a:tabLst/>
              <a:defRPr lang="en-US" sz="2800" dirty="0"/>
            </a:lvl2pPr>
            <a:lvl3pPr marL="461963" indent="-231775">
              <a:tabLst/>
              <a:defRPr lang="en-US" sz="1800" dirty="0"/>
            </a:lvl3pPr>
            <a:lvl4pPr marL="461963" indent="-231775">
              <a:tabLst/>
              <a:defRPr lang="en-US" sz="1400" dirty="0"/>
            </a:lvl4pPr>
            <a:lvl5pPr marL="461963" indent="-231775">
              <a:tabLst/>
              <a:defRPr lang="en-US" sz="14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3">
            <a:extLst>
              <a:ext uri="{FF2B5EF4-FFF2-40B4-BE49-F238E27FC236}">
                <a16:creationId xmlns:a16="http://schemas.microsoft.com/office/drawing/2014/main" id="{B9578A48-473D-A84F-9083-4579308F450A}"/>
              </a:ext>
            </a:extLst>
          </p:cNvPr>
          <p:cNvSpPr>
            <a:spLocks noGrp="1"/>
          </p:cNvSpPr>
          <p:nvPr>
            <p:ph type="body" sz="quarter" idx="26" hasCustomPrompt="1"/>
          </p:nvPr>
        </p:nvSpPr>
        <p:spPr>
          <a:xfrm>
            <a:off x="13944600" y="16917910"/>
            <a:ext cx="13030200" cy="2597634"/>
          </a:xfrm>
          <a:prstGeom prst="rect">
            <a:avLst/>
          </a:prstGeom>
        </p:spPr>
        <p:txBody>
          <a:bodyPr lIns="365760" tIns="365760" rIns="365760" bIns="365760">
            <a:spAutoFit/>
          </a:bodyPr>
          <a:lstStyle>
            <a:lvl1pPr marL="0" indent="0">
              <a:buNone/>
              <a:tabLst/>
              <a:defRPr lang="en-US" sz="3200" dirty="0"/>
            </a:lvl1pPr>
            <a:lvl2pPr marL="461963" indent="-231775">
              <a:tabLst/>
              <a:defRPr lang="en-US" sz="2800" dirty="0"/>
            </a:lvl2pPr>
            <a:lvl3pPr marL="461963" indent="-231775">
              <a:tabLst/>
              <a:defRPr lang="en-US" sz="1800" dirty="0"/>
            </a:lvl3pPr>
            <a:lvl4pPr marL="461963" indent="-231775">
              <a:tabLst/>
              <a:defRPr lang="en-US" sz="1400" dirty="0"/>
            </a:lvl4pPr>
            <a:lvl5pPr marL="461963" indent="-231775">
              <a:tabLst/>
              <a:defRPr lang="en-US" sz="14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3">
            <a:extLst>
              <a:ext uri="{FF2B5EF4-FFF2-40B4-BE49-F238E27FC236}">
                <a16:creationId xmlns:a16="http://schemas.microsoft.com/office/drawing/2014/main" id="{C848A042-0CCA-7D44-A21D-7F3C347D0956}"/>
              </a:ext>
            </a:extLst>
          </p:cNvPr>
          <p:cNvSpPr>
            <a:spLocks noGrp="1"/>
          </p:cNvSpPr>
          <p:nvPr>
            <p:ph type="body" sz="quarter" idx="27" hasCustomPrompt="1"/>
          </p:nvPr>
        </p:nvSpPr>
        <p:spPr>
          <a:xfrm>
            <a:off x="13944600" y="26415904"/>
            <a:ext cx="13030200" cy="2597634"/>
          </a:xfrm>
          <a:prstGeom prst="rect">
            <a:avLst/>
          </a:prstGeom>
        </p:spPr>
        <p:txBody>
          <a:bodyPr lIns="365760" tIns="365760" rIns="365760" bIns="365760">
            <a:spAutoFit/>
          </a:bodyPr>
          <a:lstStyle>
            <a:lvl1pPr marL="0" indent="0">
              <a:buNone/>
              <a:tabLst/>
              <a:defRPr lang="en-US" sz="3200" dirty="0"/>
            </a:lvl1pPr>
            <a:lvl2pPr marL="461963" indent="-231775">
              <a:tabLst/>
              <a:defRPr lang="en-US" sz="2800" dirty="0"/>
            </a:lvl2pPr>
            <a:lvl3pPr marL="461963" indent="-231775">
              <a:tabLst/>
              <a:defRPr lang="en-US" sz="1800" dirty="0"/>
            </a:lvl3pPr>
            <a:lvl4pPr marL="461963" indent="-231775">
              <a:tabLst/>
              <a:defRPr lang="en-US" sz="1400" dirty="0"/>
            </a:lvl4pPr>
            <a:lvl5pPr marL="461963" indent="-231775">
              <a:tabLst/>
              <a:defRPr lang="en-US" sz="14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3">
            <a:extLst>
              <a:ext uri="{FF2B5EF4-FFF2-40B4-BE49-F238E27FC236}">
                <a16:creationId xmlns:a16="http://schemas.microsoft.com/office/drawing/2014/main" id="{6EF5F2E5-2B8E-404F-A760-C5C4F9339EBF}"/>
              </a:ext>
            </a:extLst>
          </p:cNvPr>
          <p:cNvSpPr>
            <a:spLocks noGrp="1"/>
          </p:cNvSpPr>
          <p:nvPr>
            <p:ph type="body" sz="quarter" idx="28" hasCustomPrompt="1"/>
          </p:nvPr>
        </p:nvSpPr>
        <p:spPr>
          <a:xfrm>
            <a:off x="13944807" y="32256505"/>
            <a:ext cx="13030200" cy="2597634"/>
          </a:xfrm>
          <a:prstGeom prst="rect">
            <a:avLst/>
          </a:prstGeom>
        </p:spPr>
        <p:txBody>
          <a:bodyPr lIns="365760" tIns="365760" rIns="365760" bIns="365760">
            <a:spAutoFit/>
          </a:bodyPr>
          <a:lstStyle>
            <a:lvl1pPr marL="0" indent="0">
              <a:buNone/>
              <a:tabLst/>
              <a:defRPr lang="en-US" sz="3200" dirty="0"/>
            </a:lvl1pPr>
            <a:lvl2pPr marL="461963" indent="-231775">
              <a:tabLst/>
              <a:defRPr lang="en-US" sz="2800" dirty="0"/>
            </a:lvl2pPr>
            <a:lvl3pPr marL="461963" indent="-231775">
              <a:tabLst/>
              <a:defRPr lang="en-US" sz="1800" dirty="0"/>
            </a:lvl3pPr>
            <a:lvl4pPr marL="461963" indent="-231775">
              <a:tabLst/>
              <a:defRPr lang="en-US" sz="1400" dirty="0"/>
            </a:lvl4pPr>
            <a:lvl5pPr marL="461963" indent="-231775">
              <a:tabLst/>
              <a:defRPr lang="en-US" sz="14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758236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288" userDrawn="1">
          <p15:clr>
            <a:srgbClr val="FBAE40"/>
          </p15:clr>
        </p15:guide>
        <p15:guide id="3" pos="8496" userDrawn="1">
          <p15:clr>
            <a:srgbClr val="FBAE40"/>
          </p15:clr>
        </p15:guide>
        <p15:guide id="4" pos="8784" userDrawn="1">
          <p15:clr>
            <a:srgbClr val="FBAE40"/>
          </p15:clr>
        </p15:guide>
        <p15:guide id="5" pos="16992" userDrawn="1">
          <p15:clr>
            <a:srgbClr val="FBAE40"/>
          </p15:clr>
        </p15:guide>
        <p15:guide id="6" orient="horz" pos="2236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810353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99000">
              <a:schemeClr val="accent1">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10" name="Rectangle 36">
            <a:extLst>
              <a:ext uri="{FF2B5EF4-FFF2-40B4-BE49-F238E27FC236}">
                <a16:creationId xmlns:a16="http://schemas.microsoft.com/office/drawing/2014/main" id="{B82F2237-BAB6-704C-82F3-FA64CC22DF29}"/>
              </a:ext>
            </a:extLst>
          </p:cNvPr>
          <p:cNvSpPr>
            <a:spLocks noChangeArrowheads="1"/>
          </p:cNvSpPr>
          <p:nvPr userDrawn="1"/>
        </p:nvSpPr>
        <p:spPr bwMode="auto">
          <a:xfrm>
            <a:off x="0" y="15664"/>
            <a:ext cx="27432000" cy="4635849"/>
          </a:xfrm>
          <a:prstGeom prst="rect">
            <a:avLst/>
          </a:prstGeom>
          <a:solidFill>
            <a:schemeClr val="accent1"/>
          </a:solidFill>
          <a:ln w="9525">
            <a:noFill/>
            <a:miter lim="800000"/>
            <a:headEnd/>
            <a:tailEnd/>
          </a:ln>
          <a:effectLst/>
        </p:spPr>
        <p:txBody>
          <a:bodyPr wrap="none" lIns="101596" tIns="50798" rIns="101596" bIns="50798" anchor="ctr"/>
          <a:lstStyle/>
          <a:p>
            <a:pPr>
              <a:defRPr/>
            </a:pPr>
            <a:endParaRPr lang="en-US" sz="5460" dirty="0"/>
          </a:p>
        </p:txBody>
      </p:sp>
      <p:sp>
        <p:nvSpPr>
          <p:cNvPr id="12" name="Text Box 14">
            <a:extLst>
              <a:ext uri="{FF2B5EF4-FFF2-40B4-BE49-F238E27FC236}">
                <a16:creationId xmlns:a16="http://schemas.microsoft.com/office/drawing/2014/main" id="{4FAAEDB7-9BBE-8D43-950B-E1D906765494}"/>
              </a:ext>
            </a:extLst>
          </p:cNvPr>
          <p:cNvSpPr txBox="1">
            <a:spLocks noChangeArrowheads="1"/>
          </p:cNvSpPr>
          <p:nvPr userDrawn="1"/>
        </p:nvSpPr>
        <p:spPr bwMode="auto">
          <a:xfrm>
            <a:off x="816305" y="35906366"/>
            <a:ext cx="3238860" cy="379440"/>
          </a:xfrm>
          <a:prstGeom prst="rect">
            <a:avLst/>
          </a:prstGeom>
          <a:noFill/>
          <a:ln w="9525">
            <a:noFill/>
            <a:miter lim="800000"/>
            <a:headEnd/>
            <a:tailEnd/>
          </a:ln>
          <a:effectLst/>
        </p:spPr>
        <p:txBody>
          <a:bodyPr wrap="square" lIns="101404" tIns="50693" rIns="101404" bIns="50693">
            <a:spAutoFit/>
          </a:bodyPr>
          <a:lstStyle/>
          <a:p>
            <a:pPr eaLnBrk="0" hangingPunct="0">
              <a:lnSpc>
                <a:spcPct val="65000"/>
              </a:lnSpc>
              <a:spcBef>
                <a:spcPct val="50000"/>
              </a:spcBef>
              <a:defRPr/>
            </a:pPr>
            <a:r>
              <a:rPr lang="en-US" sz="556" b="1" dirty="0">
                <a:solidFill>
                  <a:schemeClr val="bg1">
                    <a:lumMod val="75000"/>
                  </a:schemeClr>
                </a:solidFill>
                <a:latin typeface="Arial" charset="0"/>
              </a:rPr>
              <a:t>RESEARCH POSTER PRESENTATION TEMPLATE © 2019</a:t>
            </a:r>
          </a:p>
          <a:p>
            <a:pPr eaLnBrk="0" hangingPunct="0">
              <a:lnSpc>
                <a:spcPct val="65000"/>
              </a:lnSpc>
              <a:spcBef>
                <a:spcPct val="50000"/>
              </a:spcBef>
              <a:defRPr/>
            </a:pPr>
            <a:r>
              <a:rPr lang="en-US" sz="1222" b="1" dirty="0">
                <a:solidFill>
                  <a:schemeClr val="bg1">
                    <a:lumMod val="75000"/>
                  </a:schemeClr>
                </a:solidFill>
                <a:latin typeface="Arial" charset="0"/>
              </a:rPr>
              <a:t>www.PosterPresentations.com</a:t>
            </a:r>
          </a:p>
        </p:txBody>
      </p:sp>
      <p:cxnSp>
        <p:nvCxnSpPr>
          <p:cNvPr id="34" name="Straight Connector 33">
            <a:extLst>
              <a:ext uri="{FF2B5EF4-FFF2-40B4-BE49-F238E27FC236}">
                <a16:creationId xmlns:a16="http://schemas.microsoft.com/office/drawing/2014/main" id="{457BE808-A53B-994E-80E2-9E761219D543}"/>
              </a:ext>
            </a:extLst>
          </p:cNvPr>
          <p:cNvCxnSpPr>
            <a:cxnSpLocks/>
          </p:cNvCxnSpPr>
          <p:nvPr userDrawn="1"/>
        </p:nvCxnSpPr>
        <p:spPr>
          <a:xfrm>
            <a:off x="0" y="4673803"/>
            <a:ext cx="27432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7C454AB4-8182-784F-9BE2-F63BACEB383B}"/>
              </a:ext>
            </a:extLst>
          </p:cNvPr>
          <p:cNvGraphicFramePr>
            <a:graphicFrameLocks noGrp="1"/>
          </p:cNvGraphicFramePr>
          <p:nvPr userDrawn="1">
            <p:extLst>
              <p:ext uri="{D42A27DB-BD31-4B8C-83A1-F6EECF244321}">
                <p14:modId xmlns:p14="http://schemas.microsoft.com/office/powerpoint/2010/main" val="588954266"/>
              </p:ext>
            </p:extLst>
          </p:nvPr>
        </p:nvGraphicFramePr>
        <p:xfrm>
          <a:off x="-10234069" y="0"/>
          <a:ext cx="9776869" cy="36575998"/>
        </p:xfrm>
        <a:graphic>
          <a:graphicData uri="http://schemas.openxmlformats.org/drawingml/2006/table">
            <a:tbl>
              <a:tblPr firstRow="1" bandRow="1">
                <a:tableStyleId>{5C22544A-7EE6-4342-B048-85BDC9FD1C3A}</a:tableStyleId>
              </a:tblPr>
              <a:tblGrid>
                <a:gridCol w="4192245">
                  <a:extLst>
                    <a:ext uri="{9D8B030D-6E8A-4147-A177-3AD203B41FA5}">
                      <a16:colId xmlns:a16="http://schemas.microsoft.com/office/drawing/2014/main" val="20000"/>
                    </a:ext>
                  </a:extLst>
                </a:gridCol>
                <a:gridCol w="5584624">
                  <a:extLst>
                    <a:ext uri="{9D8B030D-6E8A-4147-A177-3AD203B41FA5}">
                      <a16:colId xmlns:a16="http://schemas.microsoft.com/office/drawing/2014/main" val="20001"/>
                    </a:ext>
                  </a:extLst>
                </a:gridCol>
              </a:tblGrid>
              <a:tr h="128720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4597175">
                <a:tc gridSpan="2">
                  <a:txBody>
                    <a:bodyPr/>
                    <a:lstStyle/>
                    <a:p>
                      <a:pPr defTabSz="3765639"/>
                      <a:r>
                        <a:rPr lang="en-US" sz="2400" i="0" dirty="0">
                          <a:solidFill>
                            <a:srgbClr val="D9D9D9"/>
                          </a:solidFill>
                          <a:latin typeface="Arial"/>
                          <a:cs typeface="Arial"/>
                        </a:rPr>
                        <a:t>This PowerPoint template produces a </a:t>
                      </a:r>
                      <a:r>
                        <a:rPr lang="en-US" sz="2400" i="0" dirty="0">
                          <a:solidFill>
                            <a:srgbClr val="FFC000"/>
                          </a:solidFill>
                          <a:latin typeface="Arial"/>
                          <a:cs typeface="Arial"/>
                        </a:rPr>
                        <a:t>30"x40" </a:t>
                      </a:r>
                      <a:r>
                        <a:rPr lang="en-US" sz="24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2400" i="0" dirty="0">
                        <a:solidFill>
                          <a:srgbClr val="D9D9D9"/>
                        </a:solidFill>
                        <a:latin typeface="Arial"/>
                        <a:cs typeface="Arial"/>
                      </a:endParaRPr>
                    </a:p>
                    <a:p>
                      <a:pPr defTabSz="3765639"/>
                      <a:r>
                        <a:rPr lang="en-US" sz="24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2400" i="0" dirty="0" err="1">
                          <a:solidFill>
                            <a:srgbClr val="FFC000"/>
                          </a:solidFill>
                          <a:latin typeface="Arial"/>
                          <a:cs typeface="Arial"/>
                        </a:rPr>
                        <a:t>PosterPresentations.com</a:t>
                      </a:r>
                      <a:r>
                        <a:rPr lang="en-US" sz="2400" i="0" dirty="0">
                          <a:solidFill>
                            <a:srgbClr val="D9D9D9"/>
                          </a:solidFill>
                          <a:latin typeface="Arial"/>
                          <a:cs typeface="Arial"/>
                        </a:rPr>
                        <a:t> and click on the  </a:t>
                      </a:r>
                      <a:r>
                        <a:rPr lang="en-US" sz="2400" i="0" dirty="0">
                          <a:solidFill>
                            <a:srgbClr val="FFC000"/>
                          </a:solidFill>
                          <a:latin typeface="Arial"/>
                          <a:cs typeface="Arial"/>
                        </a:rPr>
                        <a:t>HELP DESK</a:t>
                      </a:r>
                      <a:r>
                        <a:rPr lang="en-US" sz="2400" i="0" baseline="0" dirty="0">
                          <a:solidFill>
                            <a:srgbClr val="D9D9D9"/>
                          </a:solidFill>
                          <a:latin typeface="Arial"/>
                          <a:cs typeface="Arial"/>
                        </a:rPr>
                        <a:t> </a:t>
                      </a:r>
                      <a:r>
                        <a:rPr lang="en-US" sz="2400" i="0" dirty="0">
                          <a:solidFill>
                            <a:srgbClr val="D9D9D9"/>
                          </a:solidFill>
                          <a:latin typeface="Arial"/>
                          <a:cs typeface="Arial"/>
                        </a:rPr>
                        <a:t>tab.</a:t>
                      </a:r>
                    </a:p>
                    <a:p>
                      <a:pPr defTabSz="3765639"/>
                      <a:endParaRPr lang="en-US" sz="2400" i="0" dirty="0">
                        <a:solidFill>
                          <a:srgbClr val="D9D9D9"/>
                        </a:solidFill>
                        <a:latin typeface="Arial"/>
                        <a:cs typeface="Arial"/>
                      </a:endParaRPr>
                    </a:p>
                    <a:p>
                      <a:pPr defTabSz="3765639"/>
                      <a:r>
                        <a:rPr lang="en-US" sz="2400" i="0" dirty="0">
                          <a:solidFill>
                            <a:srgbClr val="D9D9D9"/>
                          </a:solidFill>
                          <a:latin typeface="Arial"/>
                          <a:cs typeface="Arial"/>
                        </a:rPr>
                        <a:t>To print your poster using our same-day professional printing service, go online to </a:t>
                      </a:r>
                      <a:r>
                        <a:rPr lang="en-US" sz="2400" i="0" dirty="0" err="1">
                          <a:solidFill>
                            <a:srgbClr val="FFC000"/>
                          </a:solidFill>
                          <a:latin typeface="Arial"/>
                          <a:cs typeface="Arial"/>
                        </a:rPr>
                        <a:t>PosterPresentations.com</a:t>
                      </a:r>
                      <a:r>
                        <a:rPr lang="en-US" sz="2400" i="0" dirty="0">
                          <a:solidFill>
                            <a:srgbClr val="D9D9D9"/>
                          </a:solidFill>
                          <a:latin typeface="Arial"/>
                          <a:cs typeface="Arial"/>
                        </a:rPr>
                        <a:t> and click on "</a:t>
                      </a:r>
                      <a:r>
                        <a:rPr lang="en-US" sz="2400" i="0" dirty="0">
                          <a:solidFill>
                            <a:srgbClr val="FFC000"/>
                          </a:solidFill>
                          <a:latin typeface="Arial"/>
                          <a:cs typeface="Arial"/>
                        </a:rPr>
                        <a:t>Order your poster</a:t>
                      </a:r>
                      <a:r>
                        <a:rPr lang="en-US" sz="2400" i="0" dirty="0">
                          <a:solidFill>
                            <a:srgbClr val="D9D9D9"/>
                          </a:solidFill>
                          <a:latin typeface="Arial"/>
                          <a:cs typeface="Arial"/>
                        </a:rPr>
                        <a:t>".</a:t>
                      </a:r>
                      <a:endParaRPr lang="en-US" sz="24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5087539">
                <a:tc>
                  <a:txBody>
                    <a:bodyPr/>
                    <a:lstStyle/>
                    <a:p>
                      <a:pPr algn="ctr"/>
                      <a:endParaRPr lang="en-US" sz="2400" dirty="0">
                        <a:solidFill>
                          <a:srgbClr val="1F3A4E"/>
                        </a:solidFill>
                      </a:endParaRPr>
                    </a:p>
                    <a:p>
                      <a:pPr algn="ctr"/>
                      <a:endParaRPr lang="en-US" sz="2400" dirty="0">
                        <a:solidFill>
                          <a:srgbClr val="1F3A4E"/>
                        </a:solidFill>
                      </a:endParaRPr>
                    </a:p>
                    <a:p>
                      <a:pPr marL="0" marR="0" lvl="0" indent="0" algn="ctr" defTabSz="4876507"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Arial" panose="020B0604020202020204" pitchFamily="34" charset="0"/>
                          <a:cs typeface="Arial" panose="020B0604020202020204" pitchFamily="34" charset="0"/>
                        </a:rPr>
                        <a:t>This is a template for </a:t>
                      </a:r>
                    </a:p>
                    <a:p>
                      <a:pPr marL="0" marR="0" lvl="0" indent="0" algn="ctr" defTabSz="4876507"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Arial" panose="020B0604020202020204" pitchFamily="34" charset="0"/>
                          <a:cs typeface="Arial" panose="020B0604020202020204" pitchFamily="34" charset="0"/>
                        </a:rPr>
                        <a:t>a presentation poster</a:t>
                      </a:r>
                      <a:br>
                        <a:rPr lang="en-US" sz="2400" dirty="0">
                          <a:solidFill>
                            <a:schemeClr val="bg1"/>
                          </a:solidFill>
                          <a:latin typeface="Arial" panose="020B0604020202020204" pitchFamily="34" charset="0"/>
                          <a:cs typeface="Arial" panose="020B0604020202020204" pitchFamily="34" charset="0"/>
                        </a:rPr>
                      </a:br>
                      <a:r>
                        <a:rPr lang="en-US" sz="4000" b="1" dirty="0">
                          <a:solidFill>
                            <a:srgbClr val="FFC000"/>
                          </a:solidFill>
                          <a:latin typeface="Arial" panose="020B0604020202020204" pitchFamily="34" charset="0"/>
                          <a:cs typeface="Arial" panose="020B0604020202020204" pitchFamily="34" charset="0"/>
                        </a:rPr>
                        <a:t>40 inches tall</a:t>
                      </a:r>
                      <a:br>
                        <a:rPr lang="en-US" sz="4000" b="1" dirty="0">
                          <a:solidFill>
                            <a:srgbClr val="FFC000"/>
                          </a:solidFill>
                          <a:latin typeface="Arial" panose="020B0604020202020204" pitchFamily="34" charset="0"/>
                          <a:cs typeface="Arial" panose="020B0604020202020204" pitchFamily="34" charset="0"/>
                        </a:rPr>
                      </a:br>
                      <a:r>
                        <a:rPr lang="en-US" sz="4000" b="1" dirty="0">
                          <a:solidFill>
                            <a:srgbClr val="FFC000"/>
                          </a:solidFill>
                          <a:latin typeface="Arial" panose="020B0604020202020204" pitchFamily="34" charset="0"/>
                          <a:cs typeface="Arial" panose="020B0604020202020204" pitchFamily="34" charset="0"/>
                        </a:rPr>
                        <a:t>by</a:t>
                      </a:r>
                      <a:br>
                        <a:rPr lang="en-US" sz="4000" b="1" dirty="0">
                          <a:solidFill>
                            <a:srgbClr val="FFC000"/>
                          </a:solidFill>
                          <a:latin typeface="Arial" panose="020B0604020202020204" pitchFamily="34" charset="0"/>
                          <a:cs typeface="Arial" panose="020B0604020202020204" pitchFamily="34" charset="0"/>
                        </a:rPr>
                      </a:br>
                      <a:r>
                        <a:rPr lang="en-US" sz="4000" b="1" dirty="0">
                          <a:solidFill>
                            <a:srgbClr val="FFC000"/>
                          </a:solidFill>
                          <a:latin typeface="Arial" panose="020B0604020202020204" pitchFamily="34" charset="0"/>
                          <a:cs typeface="Arial" panose="020B0604020202020204" pitchFamily="34" charset="0"/>
                        </a:rPr>
                        <a:t>30 inches wide</a:t>
                      </a:r>
                      <a:br>
                        <a:rPr lang="en-US" sz="2400" dirty="0">
                          <a:solidFill>
                            <a:schemeClr val="bg1"/>
                          </a:solidFill>
                          <a:latin typeface="Arial" panose="020B0604020202020204" pitchFamily="34" charset="0"/>
                          <a:cs typeface="Arial" panose="020B0604020202020204" pitchFamily="34" charset="0"/>
                        </a:rPr>
                      </a:br>
                      <a:endParaRPr lang="en-US" sz="24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800" b="1" baseline="0" dirty="0">
                          <a:solidFill>
                            <a:srgbClr val="FFC000"/>
                          </a:solidFill>
                          <a:latin typeface="Arial" panose="020B0604020202020204" pitchFamily="34" charset="0"/>
                          <a:cs typeface="Arial" panose="020B0604020202020204" pitchFamily="34" charset="0"/>
                        </a:rPr>
                        <a:t>Important: </a:t>
                      </a:r>
                      <a:br>
                        <a:rPr lang="en-US" sz="2800" b="1" baseline="0" dirty="0">
                          <a:solidFill>
                            <a:srgbClr val="FFC000"/>
                          </a:solidFill>
                          <a:latin typeface="Arial" panose="020B0604020202020204" pitchFamily="34" charset="0"/>
                          <a:cs typeface="Arial" panose="020B0604020202020204" pitchFamily="34" charset="0"/>
                        </a:rPr>
                      </a:br>
                      <a:r>
                        <a:rPr lang="en-US" sz="2800" b="1" baseline="0" dirty="0">
                          <a:solidFill>
                            <a:srgbClr val="FFC000"/>
                          </a:solidFill>
                          <a:latin typeface="Arial" panose="020B0604020202020204" pitchFamily="34" charset="0"/>
                          <a:cs typeface="Arial" panose="020B0604020202020204" pitchFamily="34" charset="0"/>
                        </a:rPr>
                        <a:t>Check the template size</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30 tall x 40 wide</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48 tall x 36 wide</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42 tall x 56 wide</a:t>
                      </a:r>
                    </a:p>
                  </a:txBody>
                  <a:tcPr marL="182880" marT="137160">
                    <a:solidFill>
                      <a:srgbClr val="010101"/>
                    </a:solidFill>
                  </a:tcPr>
                </a:tc>
                <a:extLst>
                  <a:ext uri="{0D108BD9-81ED-4DB2-BD59-A6C34878D82A}">
                    <a16:rowId xmlns:a16="http://schemas.microsoft.com/office/drawing/2014/main" val="10008"/>
                  </a:ext>
                </a:extLst>
              </a:tr>
              <a:tr h="2991972">
                <a:tc>
                  <a:txBody>
                    <a:bodyPr/>
                    <a:lstStyle/>
                    <a:p>
                      <a:endParaRPr lang="en-US" sz="2400" dirty="0">
                        <a:solidFill>
                          <a:srgbClr val="1F3A4E"/>
                        </a:solidFill>
                      </a:endParaRPr>
                    </a:p>
                  </a:txBody>
                  <a:tcPr>
                    <a:blipFill rotWithShape="1">
                      <a:blip r:embed="rId3"/>
                      <a:stretch>
                        <a:fillRect/>
                      </a:stretch>
                    </a:blipFill>
                  </a:tcPr>
                </a:tc>
                <a:tc rowSpan="2">
                  <a:txBody>
                    <a:bodyPr/>
                    <a:lstStyle/>
                    <a:p>
                      <a:pPr algn="l"/>
                      <a:r>
                        <a:rPr lang="en-US" sz="2800" b="1" baseline="0" dirty="0">
                          <a:solidFill>
                            <a:srgbClr val="FFC000"/>
                          </a:solidFill>
                          <a:latin typeface="Arial" panose="020B0604020202020204" pitchFamily="34" charset="0"/>
                          <a:cs typeface="Arial" panose="020B0604020202020204" pitchFamily="34" charset="0"/>
                        </a:rPr>
                        <a:t>How to </a:t>
                      </a:r>
                      <a:r>
                        <a:rPr lang="en-US" sz="4400" b="1" baseline="0" dirty="0">
                          <a:solidFill>
                            <a:srgbClr val="FFC000"/>
                          </a:solidFill>
                          <a:latin typeface="Arial" panose="020B0604020202020204" pitchFamily="34" charset="0"/>
                          <a:cs typeface="Arial" panose="020B0604020202020204" pitchFamily="34" charset="0"/>
                        </a:rPr>
                        <a:t>Zoom in </a:t>
                      </a:r>
                      <a:r>
                        <a:rPr lang="en-US" sz="2800" b="1" baseline="0" dirty="0">
                          <a:solidFill>
                            <a:srgbClr val="FFC000"/>
                          </a:solidFill>
                          <a:latin typeface="Arial" panose="020B0604020202020204" pitchFamily="34" charset="0"/>
                          <a:cs typeface="Arial" panose="020B0604020202020204" pitchFamily="34" charset="0"/>
                        </a:rPr>
                        <a:t>and </a:t>
                      </a:r>
                      <a:r>
                        <a:rPr lang="en-US" sz="2000" b="1" baseline="0" dirty="0">
                          <a:solidFill>
                            <a:srgbClr val="FFC000"/>
                          </a:solidFill>
                          <a:latin typeface="Arial" panose="020B0604020202020204" pitchFamily="34" charset="0"/>
                          <a:cs typeface="Arial" panose="020B0604020202020204" pitchFamily="34" charset="0"/>
                        </a:rPr>
                        <a:t>out</a:t>
                      </a:r>
                      <a:endParaRPr lang="en-US" sz="2800" b="1" baseline="0" dirty="0">
                        <a:solidFill>
                          <a:srgbClr val="FFC000"/>
                        </a:solidFill>
                        <a:latin typeface="Arial" panose="020B0604020202020204" pitchFamily="34" charset="0"/>
                        <a:cs typeface="Arial" panose="020B0604020202020204" pitchFamily="34" charset="0"/>
                      </a:endParaRPr>
                    </a:p>
                    <a:p>
                      <a:pPr algn="l"/>
                      <a:r>
                        <a:rPr lang="en-US" sz="24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1. </a:t>
                      </a:r>
                      <a:r>
                        <a:rPr lang="en-US" sz="24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2. </a:t>
                      </a:r>
                      <a:r>
                        <a:rPr lang="en-US" sz="24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2451826">
                <a:tc>
                  <a:txBody>
                    <a:bodyPr/>
                    <a:lstStyle/>
                    <a:p>
                      <a:endParaRPr lang="en-US" sz="2400" dirty="0">
                        <a:solidFill>
                          <a:srgbClr val="1F3A4E"/>
                        </a:solidFill>
                      </a:endParaRPr>
                    </a:p>
                  </a:txBody>
                  <a:tcPr>
                    <a:solidFill>
                      <a:schemeClr val="tx1"/>
                    </a:solidFill>
                  </a:tcPr>
                </a:tc>
                <a:tc vMerge="1">
                  <a:txBody>
                    <a:bodyPr/>
                    <a:lstStyle/>
                    <a:p>
                      <a:endParaRPr lang="en-US"/>
                    </a:p>
                  </a:txBody>
                  <a:tcPr/>
                </a:tc>
                <a:extLst>
                  <a:ext uri="{0D108BD9-81ED-4DB2-BD59-A6C34878D82A}">
                    <a16:rowId xmlns:a16="http://schemas.microsoft.com/office/drawing/2014/main" val="4105945794"/>
                  </a:ext>
                </a:extLst>
              </a:tr>
              <a:tr h="2359883">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800" b="1" baseline="0" dirty="0">
                          <a:solidFill>
                            <a:srgbClr val="FFC000"/>
                          </a:solidFill>
                          <a:latin typeface="Arial" panose="020B0604020202020204" pitchFamily="34" charset="0"/>
                          <a:cs typeface="Arial" panose="020B0604020202020204" pitchFamily="34" charset="0"/>
                        </a:rPr>
                        <a:t>Ruler and Guides</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4658470">
                <a:tc>
                  <a:txBody>
                    <a:bodyPr/>
                    <a:lstStyle/>
                    <a:p>
                      <a:endParaRPr lang="en-US" sz="2400" dirty="0">
                        <a:solidFill>
                          <a:srgbClr val="1F3A4E"/>
                        </a:solidFill>
                      </a:endParaRPr>
                    </a:p>
                  </a:txBody>
                  <a:tcPr>
                    <a:blipFill rotWithShape="1">
                      <a:blip r:embed="rId4"/>
                      <a:stretch>
                        <a:fillRect/>
                      </a:stretch>
                    </a:blipFill>
                  </a:tcPr>
                </a:tc>
                <a:tc>
                  <a:txBody>
                    <a:bodyPr/>
                    <a:lstStyle/>
                    <a:p>
                      <a:pPr marL="0" lvl="1" indent="0" algn="l" defTabSz="114300"/>
                      <a:r>
                        <a:rPr lang="en-US" sz="2800" b="1" baseline="0" dirty="0">
                          <a:solidFill>
                            <a:srgbClr val="FFC000"/>
                          </a:solidFill>
                          <a:latin typeface="Arial" panose="020B0604020202020204" pitchFamily="34" charset="0"/>
                          <a:cs typeface="Arial" panose="020B0604020202020204" pitchFamily="34" charset="0"/>
                        </a:rPr>
                        <a:t>Headers and text containers</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830978">
                <a:tc gridSpan="2">
                  <a:txBody>
                    <a:bodyPr/>
                    <a:lstStyle/>
                    <a:p>
                      <a:r>
                        <a:rPr lang="en-US" sz="2800" b="1" dirty="0">
                          <a:solidFill>
                            <a:srgbClr val="FFC000"/>
                          </a:solidFill>
                          <a:latin typeface="Arial" panose="020B0604020202020204" pitchFamily="34" charset="0"/>
                          <a:cs typeface="Arial" panose="020B0604020202020204" pitchFamily="34" charset="0"/>
                        </a:rPr>
                        <a:t>Adding content to the poster</a:t>
                      </a:r>
                    </a:p>
                    <a:p>
                      <a:r>
                        <a:rPr lang="en-US" sz="24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24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24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451826">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305796">
                <a:tc gridSpan="2">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4850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3204820">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9" name="Table 8">
            <a:extLst>
              <a:ext uri="{FF2B5EF4-FFF2-40B4-BE49-F238E27FC236}">
                <a16:creationId xmlns:a16="http://schemas.microsoft.com/office/drawing/2014/main" id="{478E99FF-6CDE-7143-9A15-06CB99D5620E}"/>
              </a:ext>
            </a:extLst>
          </p:cNvPr>
          <p:cNvGraphicFramePr>
            <a:graphicFrameLocks noGrp="1"/>
          </p:cNvGraphicFramePr>
          <p:nvPr userDrawn="1">
            <p:extLst>
              <p:ext uri="{D42A27DB-BD31-4B8C-83A1-F6EECF244321}">
                <p14:modId xmlns:p14="http://schemas.microsoft.com/office/powerpoint/2010/main" val="1375786526"/>
              </p:ext>
            </p:extLst>
          </p:nvPr>
        </p:nvGraphicFramePr>
        <p:xfrm>
          <a:off x="27889200" y="-119212"/>
          <a:ext cx="9430188" cy="36644314"/>
        </p:xfrm>
        <a:graphic>
          <a:graphicData uri="http://schemas.openxmlformats.org/drawingml/2006/table">
            <a:tbl>
              <a:tblPr firstRow="1" bandRow="1">
                <a:tableStyleId>{5C22544A-7EE6-4342-B048-85BDC9FD1C3A}</a:tableStyleId>
              </a:tblPr>
              <a:tblGrid>
                <a:gridCol w="3343835">
                  <a:extLst>
                    <a:ext uri="{9D8B030D-6E8A-4147-A177-3AD203B41FA5}">
                      <a16:colId xmlns:a16="http://schemas.microsoft.com/office/drawing/2014/main" val="20000"/>
                    </a:ext>
                  </a:extLst>
                </a:gridCol>
                <a:gridCol w="1381559">
                  <a:extLst>
                    <a:ext uri="{9D8B030D-6E8A-4147-A177-3AD203B41FA5}">
                      <a16:colId xmlns:a16="http://schemas.microsoft.com/office/drawing/2014/main" val="997673227"/>
                    </a:ext>
                  </a:extLst>
                </a:gridCol>
                <a:gridCol w="4704794">
                  <a:extLst>
                    <a:ext uri="{9D8B030D-6E8A-4147-A177-3AD203B41FA5}">
                      <a16:colId xmlns:a16="http://schemas.microsoft.com/office/drawing/2014/main" val="4164475170"/>
                    </a:ext>
                  </a:extLst>
                </a:gridCol>
              </a:tblGrid>
              <a:tr h="194597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163434">
                <a:tc gridSpan="3">
                  <a:txBody>
                    <a:bodyPr/>
                    <a:lstStyle/>
                    <a:p>
                      <a:pPr algn="l"/>
                      <a:r>
                        <a:rPr lang="en-US" sz="28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24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2400" dirty="0">
                        <a:solidFill>
                          <a:srgbClr val="FFC000"/>
                        </a:solidFill>
                      </a:endParaRP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sz="2400" dirty="0">
                        <a:solidFill>
                          <a:srgbClr val="1F3A4E"/>
                        </a:solidFill>
                      </a:endParaRPr>
                    </a:p>
                  </a:txBody>
                  <a:tcPr marL="182880" marT="137160">
                    <a:blipFill rotWithShape="1">
                      <a:blip r:embed="rId8"/>
                      <a:stretch>
                        <a:fillRect/>
                      </a:stretch>
                    </a:blipFill>
                  </a:tcPr>
                </a:tc>
                <a:tc hMerge="1">
                  <a:txBody>
                    <a:bodyPr/>
                    <a:lstStyle/>
                    <a:p>
                      <a:endParaRPr lang="en-US"/>
                    </a:p>
                  </a:txBody>
                  <a:tcPr/>
                </a:tc>
                <a:extLst>
                  <a:ext uri="{0D108BD9-81ED-4DB2-BD59-A6C34878D82A}">
                    <a16:rowId xmlns:a16="http://schemas.microsoft.com/office/drawing/2014/main" val="10001"/>
                  </a:ext>
                </a:extLst>
              </a:tr>
              <a:tr h="4063515">
                <a:tc gridSpan="3">
                  <a:txBody>
                    <a:bodyPr/>
                    <a:lstStyle/>
                    <a:p>
                      <a:r>
                        <a:rPr lang="en-US" sz="2800" b="1" dirty="0">
                          <a:solidFill>
                            <a:srgbClr val="FFC000"/>
                          </a:solidFill>
                          <a:latin typeface="Arial" panose="020B0604020202020204" pitchFamily="34" charset="0"/>
                          <a:cs typeface="Arial" panose="020B0604020202020204" pitchFamily="34" charset="0"/>
                        </a:rPr>
                        <a:t>How to change the column layout configuration</a:t>
                      </a:r>
                    </a:p>
                    <a:p>
                      <a:r>
                        <a:rPr lang="en-US" sz="24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2400" dirty="0">
                          <a:solidFill>
                            <a:srgbClr val="D9D9D9"/>
                          </a:solidFill>
                          <a:latin typeface="Arial" panose="020B0604020202020204" pitchFamily="34" charset="0"/>
                          <a:cs typeface="Arial" panose="020B0604020202020204" pitchFamily="34" charset="0"/>
                        </a:rPr>
                        <a:t>You can see a tutorial here: </a:t>
                      </a:r>
                      <a:r>
                        <a:rPr lang="en-US" sz="2400" u="sng" dirty="0">
                          <a:solidFill>
                            <a:srgbClr val="FFC000"/>
                          </a:solidFill>
                          <a:latin typeface="Arial" panose="020B0604020202020204" pitchFamily="34" charset="0"/>
                          <a:cs typeface="Arial" panose="020B0604020202020204" pitchFamily="34" charset="0"/>
                        </a:rPr>
                        <a:t>https://</a:t>
                      </a:r>
                      <a:r>
                        <a:rPr lang="en-US" sz="2400" u="sng" dirty="0" err="1">
                          <a:solidFill>
                            <a:srgbClr val="FFC000"/>
                          </a:solidFill>
                          <a:latin typeface="Arial" panose="020B0604020202020204" pitchFamily="34" charset="0"/>
                          <a:cs typeface="Arial" panose="020B0604020202020204" pitchFamily="34" charset="0"/>
                        </a:rPr>
                        <a:t>www.posterpresentations.com</a:t>
                      </a:r>
                      <a:r>
                        <a:rPr lang="en-US" sz="2400" u="sng" dirty="0">
                          <a:solidFill>
                            <a:srgbClr val="FFC000"/>
                          </a:solidFill>
                          <a:latin typeface="Arial" panose="020B0604020202020204" pitchFamily="34" charset="0"/>
                          <a:cs typeface="Arial" panose="020B0604020202020204" pitchFamily="34" charset="0"/>
                        </a:rPr>
                        <a:t>/how-to-change-the-column-</a:t>
                      </a:r>
                      <a:r>
                        <a:rPr lang="en-US" sz="2400" u="sng" dirty="0" err="1">
                          <a:solidFill>
                            <a:srgbClr val="FFC000"/>
                          </a:solidFill>
                          <a:latin typeface="Arial" panose="020B0604020202020204" pitchFamily="34" charset="0"/>
                          <a:cs typeface="Arial" panose="020B0604020202020204" pitchFamily="34" charset="0"/>
                        </a:rPr>
                        <a:t>configuration.html</a:t>
                      </a:r>
                      <a:endParaRPr lang="en-US" u="sng" dirty="0">
                        <a:solidFill>
                          <a:srgbClr val="FFC000"/>
                        </a:solidFill>
                      </a:endParaRPr>
                    </a:p>
                  </a:txBody>
                  <a:tcPr marL="182880" marT="137160">
                    <a:solidFill>
                      <a:schemeClr val="tx1"/>
                    </a:solidFill>
                  </a:tcPr>
                </a:tc>
                <a:tc hMerge="1">
                  <a:txBody>
                    <a:bodyPr/>
                    <a:lstStyle/>
                    <a:p>
                      <a:endParaRPr lang="en-US" sz="2400" dirty="0">
                        <a:solidFill>
                          <a:srgbClr val="1F3A4E"/>
                        </a:solidFill>
                      </a:endParaRPr>
                    </a:p>
                  </a:txBody>
                  <a:tcPr marL="182880" marT="137160">
                    <a:blipFill rotWithShape="1">
                      <a:blip r:embed="rId9"/>
                      <a:stretch>
                        <a:fillRect/>
                      </a:stretch>
                    </a:blipFill>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5735750">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10">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panose="020B0604020202020204" pitchFamily="34" charset="0"/>
                          <a:cs typeface="Arial" panose="020B0604020202020204" pitchFamily="34" charset="0"/>
                        </a:rPr>
                        <a:t>The Quick Start</a:t>
                      </a:r>
                      <a:r>
                        <a:rPr lang="en-US" sz="2400" baseline="0" noProof="0" dirty="0">
                          <a:solidFill>
                            <a:srgbClr val="D9D9D9"/>
                          </a:solidFill>
                          <a:latin typeface="Arial" panose="020B0604020202020204" pitchFamily="34" charset="0"/>
                          <a:cs typeface="Arial" panose="020B0604020202020204" pitchFamily="34" charset="0"/>
                        </a:rPr>
                        <a:t> Guides</a:t>
                      </a:r>
                      <a:r>
                        <a:rPr lang="en-US" sz="2400" noProof="0" dirty="0">
                          <a:solidFill>
                            <a:srgbClr val="D9D9D9"/>
                          </a:solidFill>
                          <a:latin typeface="Arial" panose="020B0604020202020204" pitchFamily="34" charset="0"/>
                          <a:cs typeface="Arial" panose="020B0604020202020204" pitchFamily="34" charset="0"/>
                        </a:rPr>
                        <a:t> </a:t>
                      </a:r>
                      <a:r>
                        <a:rPr lang="en-US" sz="2400" u="sng" noProof="0" dirty="0">
                          <a:solidFill>
                            <a:srgbClr val="D9D9D9"/>
                          </a:solidFill>
                          <a:latin typeface="Arial" panose="020B0604020202020204" pitchFamily="34" charset="0"/>
                          <a:cs typeface="Arial" panose="020B0604020202020204" pitchFamily="34" charset="0"/>
                        </a:rPr>
                        <a:t>are outside the template’s printable area</a:t>
                      </a:r>
                      <a:r>
                        <a:rPr lang="en-US" sz="2400" noProof="0" dirty="0">
                          <a:solidFill>
                            <a:srgbClr val="D9D9D9"/>
                          </a:solidFill>
                          <a:latin typeface="Arial" panose="020B0604020202020204" pitchFamily="34" charset="0"/>
                          <a:cs typeface="Arial" panose="020B0604020202020204" pitchFamily="34" charset="0"/>
                        </a:rPr>
                        <a:t> and they will not be on the printed poster</a:t>
                      </a:r>
                      <a:r>
                        <a:rPr lang="en-US" sz="24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To hide the guides click on the </a:t>
                      </a:r>
                      <a:r>
                        <a:rPr lang="en-US" sz="2400" b="1" baseline="0" noProof="0" dirty="0">
                          <a:solidFill>
                            <a:srgbClr val="D9D9D9"/>
                          </a:solidFill>
                          <a:latin typeface="Arial" panose="020B0604020202020204" pitchFamily="34" charset="0"/>
                          <a:cs typeface="Arial" panose="020B0604020202020204" pitchFamily="34" charset="0"/>
                        </a:rPr>
                        <a:t>Home</a:t>
                      </a:r>
                      <a:r>
                        <a:rPr lang="en-US" sz="24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2400" b="1"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2400" b="1" baseline="0" noProof="0" dirty="0">
                          <a:solidFill>
                            <a:srgbClr val="D9D9D9"/>
                          </a:solidFill>
                          <a:latin typeface="Arial" panose="020B0604020202020204" pitchFamily="34" charset="0"/>
                          <a:cs typeface="Arial" panose="020B0604020202020204" pitchFamily="34" charset="0"/>
                        </a:rPr>
                        <a:t>Without Guides </a:t>
                      </a:r>
                      <a:r>
                        <a:rPr lang="en-US" sz="2400" b="0"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a:t>
                      </a:r>
                      <a:endParaRPr lang="en-US" sz="240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3200016">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766341567"/>
                  </a:ext>
                </a:extLst>
              </a:tr>
              <a:tr h="4189493">
                <a:tc gridSpan="2">
                  <a:txBody>
                    <a:bodyPr/>
                    <a:lstStyle/>
                    <a:p>
                      <a:r>
                        <a:rPr lang="en-US" sz="2800" b="1" dirty="0">
                          <a:solidFill>
                            <a:srgbClr val="FFC000"/>
                          </a:solidFill>
                          <a:latin typeface="Arial" panose="020B0604020202020204" pitchFamily="34" charset="0"/>
                          <a:cs typeface="Arial" panose="020B0604020202020204" pitchFamily="34" charset="0"/>
                        </a:rPr>
                        <a:t>How to</a:t>
                      </a:r>
                      <a:r>
                        <a:rPr lang="en-US" sz="2800" b="1" baseline="0" dirty="0">
                          <a:solidFill>
                            <a:srgbClr val="FFC000"/>
                          </a:solidFill>
                          <a:latin typeface="Arial" panose="020B0604020202020204" pitchFamily="34" charset="0"/>
                          <a:cs typeface="Arial" panose="020B0604020202020204" pitchFamily="34" charset="0"/>
                        </a:rPr>
                        <a:t> preview your poster prior to printing</a:t>
                      </a:r>
                      <a:endParaRPr lang="en-US" sz="2800" b="1" dirty="0">
                        <a:solidFill>
                          <a:srgbClr val="FFC000"/>
                        </a:solidFill>
                        <a:latin typeface="Arial" panose="020B0604020202020204" pitchFamily="34" charset="0"/>
                        <a:cs typeface="Arial" panose="020B0604020202020204" pitchFamily="34" charset="0"/>
                      </a:endParaRPr>
                    </a:p>
                    <a:p>
                      <a:r>
                        <a:rPr lang="en-US" sz="2400" dirty="0">
                          <a:solidFill>
                            <a:srgbClr val="D9D9D9"/>
                          </a:solidFill>
                          <a:latin typeface="Arial" panose="020B0604020202020204" pitchFamily="34" charset="0"/>
                          <a:cs typeface="Arial" panose="020B0604020202020204" pitchFamily="34" charset="0"/>
                        </a:rPr>
                        <a:t>You can preview your poster at any time by pressing the </a:t>
                      </a:r>
                      <a:r>
                        <a:rPr lang="en-US" sz="2400" dirty="0">
                          <a:solidFill>
                            <a:srgbClr val="FFC000"/>
                          </a:solidFill>
                          <a:latin typeface="Arial" panose="020B0604020202020204" pitchFamily="34" charset="0"/>
                          <a:cs typeface="Arial" panose="020B0604020202020204" pitchFamily="34" charset="0"/>
                        </a:rPr>
                        <a:t>F5 key</a:t>
                      </a:r>
                      <a:r>
                        <a:rPr lang="en-US" sz="24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400" dirty="0">
                          <a:solidFill>
                            <a:srgbClr val="FFC000"/>
                          </a:solidFill>
                          <a:latin typeface="Arial" panose="020B0604020202020204" pitchFamily="34" charset="0"/>
                          <a:cs typeface="Arial" panose="020B0604020202020204" pitchFamily="34" charset="0"/>
                        </a:rPr>
                        <a:t>ESC key </a:t>
                      </a:r>
                      <a:r>
                        <a:rPr lang="en-US" sz="24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hMerge="1">
                  <a:txBody>
                    <a:bodyPr/>
                    <a:lstStyle/>
                    <a:p>
                      <a:endParaRPr lang="en-US"/>
                    </a:p>
                  </a:txBody>
                  <a:tcPr/>
                </a:tc>
                <a:tc>
                  <a:txBody>
                    <a:bodyPr/>
                    <a:lstStyle/>
                    <a:p>
                      <a:pPr algn="ctr"/>
                      <a:r>
                        <a:rPr lang="en-US" sz="11500" b="1" dirty="0">
                          <a:solidFill>
                            <a:srgbClr val="D9D9D9"/>
                          </a:solidFill>
                          <a:latin typeface="Arial" panose="020B0604020202020204" pitchFamily="34" charset="0"/>
                          <a:cs typeface="Arial" panose="020B0604020202020204" pitchFamily="34" charset="0"/>
                        </a:rPr>
                        <a:t>F5</a:t>
                      </a:r>
                      <a:r>
                        <a:rPr lang="en-US" sz="2400" baseline="0" dirty="0">
                          <a:solidFill>
                            <a:srgbClr val="D9D9D9"/>
                          </a:solidFill>
                          <a:latin typeface="Arial" panose="020B0604020202020204" pitchFamily="34" charset="0"/>
                          <a:cs typeface="Arial" panose="020B0604020202020204" pitchFamily="34" charset="0"/>
                        </a:rPr>
                        <a:t> </a:t>
                      </a:r>
                      <a:endParaRPr lang="en-US"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6286311">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When you are ready to have your poster printed go online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and click on the "</a:t>
                      </a:r>
                      <a:r>
                        <a:rPr lang="en-US" sz="2400" noProof="0" dirty="0">
                          <a:solidFill>
                            <a:srgbClr val="FFC000"/>
                          </a:solidFill>
                          <a:latin typeface="Arial"/>
                          <a:cs typeface="Arial"/>
                        </a:rPr>
                        <a:t>Order Your Poster</a:t>
                      </a:r>
                      <a:r>
                        <a:rPr lang="en-US" sz="24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2400" noProof="0" dirty="0">
                          <a:solidFill>
                            <a:srgbClr val="D9D9D9"/>
                          </a:solidFill>
                          <a:latin typeface="Arial"/>
                          <a:cs typeface="Arial"/>
                        </a:rPr>
                      </a:br>
                      <a:r>
                        <a:rPr lang="en-US" sz="2400" noProof="0" dirty="0">
                          <a:solidFill>
                            <a:srgbClr val="D9D9D9"/>
                          </a:solidFill>
                          <a:latin typeface="Arial"/>
                          <a:cs typeface="Arial"/>
                        </a:rPr>
                        <a:t>Go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00977">
                <a:tc gridSpan="3">
                  <a:txBody>
                    <a:bodyPr/>
                    <a:lstStyle/>
                    <a:p>
                      <a:endParaRPr lang="en-US" sz="2400" dirty="0">
                        <a:solidFill>
                          <a:srgbClr val="1F3A4E"/>
                        </a:solidFill>
                      </a:endParaRPr>
                    </a:p>
                  </a:txBody>
                  <a:tcPr marL="182880" marT="137160">
                    <a:blipFill dpi="0" rotWithShape="1">
                      <a:blip r:embed="rId11">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3558844">
                <a:tc>
                  <a:txBody>
                    <a:bodyPr/>
                    <a:lstStyle/>
                    <a:p>
                      <a:pPr>
                        <a:lnSpc>
                          <a:spcPts val="2600"/>
                        </a:lnSpc>
                      </a:pPr>
                      <a:r>
                        <a:rPr lang="en-US" sz="2000" dirty="0">
                          <a:solidFill>
                            <a:schemeClr val="bg1">
                              <a:lumMod val="85000"/>
                            </a:schemeClr>
                          </a:solidFill>
                          <a:latin typeface="Arial"/>
                          <a:cs typeface="Arial"/>
                        </a:rPr>
                        <a:t>© 2019</a:t>
                      </a:r>
                      <a:r>
                        <a:rPr lang="en-US" sz="2000" baseline="0" dirty="0">
                          <a:solidFill>
                            <a:schemeClr val="bg1">
                              <a:lumMod val="85000"/>
                            </a:schemeClr>
                          </a:solidFill>
                          <a:latin typeface="Arial"/>
                          <a:cs typeface="Arial"/>
                        </a:rPr>
                        <a:t> </a:t>
                      </a:r>
                      <a:r>
                        <a:rPr lang="en-US" sz="2000" dirty="0" err="1">
                          <a:solidFill>
                            <a:schemeClr val="bg1">
                              <a:lumMod val="85000"/>
                            </a:schemeClr>
                          </a:solidFill>
                          <a:latin typeface="Arial"/>
                          <a:cs typeface="Arial"/>
                        </a:rPr>
                        <a:t>PosterPresentations.com</a:t>
                      </a:r>
                      <a:br>
                        <a:rPr lang="en-US" sz="2000" dirty="0">
                          <a:solidFill>
                            <a:schemeClr val="bg1">
                              <a:lumMod val="85000"/>
                            </a:schemeClr>
                          </a:solidFill>
                          <a:latin typeface="Arial"/>
                          <a:cs typeface="Arial"/>
                        </a:rPr>
                      </a:br>
                      <a:r>
                        <a:rPr lang="en-US" sz="2000" dirty="0">
                          <a:solidFill>
                            <a:schemeClr val="bg1">
                              <a:lumMod val="85000"/>
                            </a:schemeClr>
                          </a:solidFill>
                          <a:latin typeface="Arial"/>
                          <a:cs typeface="Arial"/>
                        </a:rPr>
                        <a:t>2117 Fourth Street ,</a:t>
                      </a:r>
                      <a:r>
                        <a:rPr lang="en-US" sz="2000" baseline="0" dirty="0">
                          <a:solidFill>
                            <a:schemeClr val="bg1">
                              <a:lumMod val="85000"/>
                            </a:schemeClr>
                          </a:solidFill>
                          <a:latin typeface="Arial"/>
                          <a:cs typeface="Arial"/>
                        </a:rPr>
                        <a:t> STE C        </a:t>
                      </a:r>
                    </a:p>
                    <a:p>
                      <a:pPr>
                        <a:lnSpc>
                          <a:spcPts val="2600"/>
                        </a:lnSpc>
                      </a:pPr>
                      <a:r>
                        <a:rPr lang="en-US" sz="2000" baseline="0" dirty="0">
                          <a:solidFill>
                            <a:schemeClr val="bg1">
                              <a:lumMod val="85000"/>
                            </a:schemeClr>
                          </a:solidFill>
                          <a:latin typeface="Arial"/>
                          <a:cs typeface="Arial"/>
                        </a:rPr>
                        <a:t>Berkeley CA 94710 USA</a:t>
                      </a:r>
                      <a:endParaRPr lang="en-US" sz="2000" dirty="0">
                        <a:solidFill>
                          <a:schemeClr val="bg1">
                            <a:lumMod val="85000"/>
                          </a:schemeClr>
                        </a:solidFill>
                        <a:latin typeface="Arial"/>
                        <a:cs typeface="Arial"/>
                      </a:endParaRPr>
                    </a:p>
                  </a:txBody>
                  <a:tcPr marL="182880" marT="137160">
                    <a:solidFill>
                      <a:srgbClr val="010101"/>
                    </a:solidFill>
                  </a:tcPr>
                </a:tc>
                <a:tc gridSpan="2">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dirty="0">
                          <a:solidFill>
                            <a:srgbClr val="D0D0D0"/>
                          </a:solidFill>
                          <a:latin typeface="Arial"/>
                          <a:cs typeface="Arial"/>
                        </a:rPr>
                        <a:t>For complete tutorials</a:t>
                      </a:r>
                      <a:r>
                        <a:rPr lang="en-US" sz="24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FFC000"/>
                          </a:solidFill>
                          <a:latin typeface="Arial"/>
                          <a:cs typeface="Arial"/>
                        </a:rPr>
                        <a:t>https://</a:t>
                      </a:r>
                      <a:r>
                        <a:rPr lang="en-US" sz="1800" b="1" dirty="0" err="1">
                          <a:solidFill>
                            <a:srgbClr val="FFC000"/>
                          </a:solidFill>
                          <a:latin typeface="Arial"/>
                          <a:cs typeface="Arial"/>
                        </a:rPr>
                        <a:t>www.posterpresentations.com</a:t>
                      </a:r>
                      <a:r>
                        <a:rPr lang="en-US" sz="1800" b="1" dirty="0">
                          <a:solidFill>
                            <a:srgbClr val="FFC000"/>
                          </a:solidFill>
                          <a:latin typeface="Arial"/>
                          <a:cs typeface="Arial"/>
                        </a:rPr>
                        <a:t>/</a:t>
                      </a:r>
                      <a:r>
                        <a:rPr lang="en-US" sz="1800" b="1" dirty="0" err="1">
                          <a:solidFill>
                            <a:srgbClr val="FFC000"/>
                          </a:solidFill>
                          <a:latin typeface="Arial"/>
                          <a:cs typeface="Arial"/>
                        </a:rPr>
                        <a:t>helpdesk.html</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9"/>
                  </a:ext>
                </a:extLst>
              </a:tr>
            </a:tbl>
          </a:graphicData>
        </a:graphic>
      </p:graphicFrame>
      <p:sp>
        <p:nvSpPr>
          <p:cNvPr id="14" name="Rounded Rectangle 37">
            <a:extLst>
              <a:ext uri="{FF2B5EF4-FFF2-40B4-BE49-F238E27FC236}">
                <a16:creationId xmlns:a16="http://schemas.microsoft.com/office/drawing/2014/main" id="{30527AC5-7218-4D66-A8DD-086348730477}"/>
              </a:ext>
            </a:extLst>
          </p:cNvPr>
          <p:cNvSpPr/>
          <p:nvPr userDrawn="1"/>
        </p:nvSpPr>
        <p:spPr>
          <a:xfrm>
            <a:off x="457200" y="5128592"/>
            <a:ext cx="26403300" cy="7293559"/>
          </a:xfrm>
          <a:prstGeom prst="roundRect">
            <a:avLst>
              <a:gd name="adj" fmla="val 1996"/>
            </a:avLst>
          </a:prstGeom>
          <a:gradFill flip="none" rotWithShape="1">
            <a:gsLst>
              <a:gs pos="0">
                <a:schemeClr val="accent1">
                  <a:lumMod val="10000"/>
                  <a:lumOff val="90000"/>
                </a:schemeClr>
              </a:gs>
              <a:gs pos="100000">
                <a:schemeClr val="bg1">
                  <a:shade val="100000"/>
                  <a:satMod val="115000"/>
                </a:schemeClr>
              </a:gs>
            </a:gsLst>
            <a:lin ang="16200000" scaled="1"/>
            <a:tileRect/>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60"/>
          </a:p>
        </p:txBody>
      </p:sp>
      <p:sp>
        <p:nvSpPr>
          <p:cNvPr id="15" name="Rounded Rectangle 37">
            <a:extLst>
              <a:ext uri="{FF2B5EF4-FFF2-40B4-BE49-F238E27FC236}">
                <a16:creationId xmlns:a16="http://schemas.microsoft.com/office/drawing/2014/main" id="{C8A5468C-9735-4B10-B936-619DB77669E7}"/>
              </a:ext>
            </a:extLst>
          </p:cNvPr>
          <p:cNvSpPr/>
          <p:nvPr userDrawn="1"/>
        </p:nvSpPr>
        <p:spPr>
          <a:xfrm>
            <a:off x="514350" y="12801600"/>
            <a:ext cx="26403300" cy="16729569"/>
          </a:xfrm>
          <a:prstGeom prst="roundRect">
            <a:avLst>
              <a:gd name="adj" fmla="val 1996"/>
            </a:avLst>
          </a:prstGeom>
          <a:gradFill flip="none" rotWithShape="1">
            <a:gsLst>
              <a:gs pos="0">
                <a:schemeClr val="accent1">
                  <a:lumMod val="10000"/>
                  <a:lumOff val="90000"/>
                </a:schemeClr>
              </a:gs>
              <a:gs pos="100000">
                <a:schemeClr val="bg1">
                  <a:shade val="100000"/>
                  <a:satMod val="115000"/>
                </a:schemeClr>
              </a:gs>
            </a:gsLst>
            <a:lin ang="16200000" scaled="1"/>
            <a:tileRect/>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60"/>
          </a:p>
        </p:txBody>
      </p:sp>
      <p:sp>
        <p:nvSpPr>
          <p:cNvPr id="16" name="Rounded Rectangle 37">
            <a:extLst>
              <a:ext uri="{FF2B5EF4-FFF2-40B4-BE49-F238E27FC236}">
                <a16:creationId xmlns:a16="http://schemas.microsoft.com/office/drawing/2014/main" id="{1740FFC1-41BF-439A-8539-B5A3952ED51C}"/>
              </a:ext>
            </a:extLst>
          </p:cNvPr>
          <p:cNvSpPr/>
          <p:nvPr userDrawn="1"/>
        </p:nvSpPr>
        <p:spPr>
          <a:xfrm>
            <a:off x="514350" y="29985959"/>
            <a:ext cx="26403300" cy="5920407"/>
          </a:xfrm>
          <a:prstGeom prst="roundRect">
            <a:avLst>
              <a:gd name="adj" fmla="val 1996"/>
            </a:avLst>
          </a:prstGeom>
          <a:gradFill flip="none" rotWithShape="1">
            <a:gsLst>
              <a:gs pos="0">
                <a:schemeClr val="accent1">
                  <a:lumMod val="10000"/>
                  <a:lumOff val="90000"/>
                </a:schemeClr>
              </a:gs>
              <a:gs pos="100000">
                <a:schemeClr val="bg1">
                  <a:shade val="100000"/>
                  <a:satMod val="115000"/>
                </a:schemeClr>
              </a:gs>
            </a:gsLst>
            <a:lin ang="16200000" scaled="1"/>
            <a:tileRect/>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60"/>
          </a:p>
        </p:txBody>
      </p:sp>
    </p:spTree>
    <p:extLst>
      <p:ext uri="{BB962C8B-B14F-4D97-AF65-F5344CB8AC3E}">
        <p14:creationId xmlns:p14="http://schemas.microsoft.com/office/powerpoint/2010/main" val="3941000801"/>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4876507" rtl="0" eaLnBrk="1" latinLnBrk="0" hangingPunct="1">
        <a:spcBef>
          <a:spcPct val="0"/>
        </a:spcBef>
        <a:buNone/>
        <a:defRPr sz="9778" kern="1200">
          <a:solidFill>
            <a:schemeClr val="bg1"/>
          </a:solidFill>
          <a:latin typeface="Trebuchet MS" pitchFamily="34" charset="0"/>
          <a:ea typeface="+mj-ea"/>
          <a:cs typeface="+mj-cs"/>
        </a:defRPr>
      </a:lvl1pPr>
    </p:titleStyle>
    <p:bodyStyle>
      <a:lvl1pPr marL="846658" indent="-846658" algn="l" defTabSz="4876507" rtl="0" eaLnBrk="1" latinLnBrk="0" hangingPunct="1">
        <a:spcBef>
          <a:spcPct val="20000"/>
        </a:spcBef>
        <a:buFont typeface="Arial" pitchFamily="34" charset="0"/>
        <a:buChar char="•"/>
        <a:tabLst/>
        <a:defRPr sz="5333" kern="1200">
          <a:solidFill>
            <a:schemeClr val="tx1"/>
          </a:solidFill>
          <a:latin typeface="+mn-lt"/>
          <a:ea typeface="+mn-ea"/>
          <a:cs typeface="+mn-cs"/>
        </a:defRPr>
      </a:lvl1pPr>
      <a:lvl2pPr marL="846658" indent="-846658" algn="l" defTabSz="4876507" rtl="0" eaLnBrk="1" latinLnBrk="0" hangingPunct="1">
        <a:spcBef>
          <a:spcPct val="20000"/>
        </a:spcBef>
        <a:buFont typeface="Arial" pitchFamily="34" charset="0"/>
        <a:buChar char="–"/>
        <a:tabLst/>
        <a:defRPr sz="4444" kern="1200">
          <a:solidFill>
            <a:schemeClr val="tx1"/>
          </a:solidFill>
          <a:latin typeface="+mn-lt"/>
          <a:ea typeface="+mn-ea"/>
          <a:cs typeface="+mn-cs"/>
        </a:defRPr>
      </a:lvl2pPr>
      <a:lvl3pPr marL="846658" indent="-846658" algn="l" defTabSz="4876507" rtl="0" eaLnBrk="1" latinLnBrk="0" hangingPunct="1">
        <a:spcBef>
          <a:spcPct val="20000"/>
        </a:spcBef>
        <a:buFont typeface="Arial" pitchFamily="34" charset="0"/>
        <a:buChar char="•"/>
        <a:tabLst/>
        <a:defRPr sz="3556" kern="1200">
          <a:solidFill>
            <a:schemeClr val="tx1"/>
          </a:solidFill>
          <a:latin typeface="+mn-lt"/>
          <a:ea typeface="+mn-ea"/>
          <a:cs typeface="+mn-cs"/>
        </a:defRPr>
      </a:lvl3pPr>
      <a:lvl4pPr marL="846658" indent="-846658" algn="l" defTabSz="4876507" rtl="0" eaLnBrk="1" latinLnBrk="0" hangingPunct="1">
        <a:spcBef>
          <a:spcPct val="20000"/>
        </a:spcBef>
        <a:buFont typeface="Arial" pitchFamily="34" charset="0"/>
        <a:buChar char="–"/>
        <a:tabLst/>
        <a:defRPr sz="2667" kern="1200">
          <a:solidFill>
            <a:schemeClr val="tx1"/>
          </a:solidFill>
          <a:latin typeface="+mn-lt"/>
          <a:ea typeface="+mn-ea"/>
          <a:cs typeface="+mn-cs"/>
        </a:defRPr>
      </a:lvl4pPr>
      <a:lvl5pPr marL="846658" indent="-846658" algn="l" defTabSz="4876507" rtl="0" eaLnBrk="1" latinLnBrk="0" hangingPunct="1">
        <a:spcBef>
          <a:spcPct val="20000"/>
        </a:spcBef>
        <a:buFont typeface="Arial" pitchFamily="34" charset="0"/>
        <a:buChar char="»"/>
        <a:tabLst/>
        <a:defRPr sz="2667" kern="1200">
          <a:solidFill>
            <a:schemeClr val="tx1"/>
          </a:solidFill>
          <a:latin typeface="+mn-lt"/>
          <a:ea typeface="+mn-ea"/>
          <a:cs typeface="+mn-cs"/>
        </a:defRPr>
      </a:lvl5pPr>
      <a:lvl6pPr marL="1341039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6pPr>
      <a:lvl7pPr marL="15848648"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7pPr>
      <a:lvl8pPr marL="18286904"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8pPr>
      <a:lvl9pPr marL="2072515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9pPr>
    </p:bodyStyle>
    <p:otherStyle>
      <a:defPPr>
        <a:defRPr lang="en-US"/>
      </a:defPPr>
      <a:lvl1pPr marL="0" algn="l" defTabSz="4876507" rtl="0" eaLnBrk="1" latinLnBrk="0" hangingPunct="1">
        <a:defRPr sz="9555" kern="1200">
          <a:solidFill>
            <a:schemeClr val="tx1"/>
          </a:solidFill>
          <a:latin typeface="+mn-lt"/>
          <a:ea typeface="+mn-ea"/>
          <a:cs typeface="+mn-cs"/>
        </a:defRPr>
      </a:lvl1pPr>
      <a:lvl2pPr marL="2438256" algn="l" defTabSz="4876507" rtl="0" eaLnBrk="1" latinLnBrk="0" hangingPunct="1">
        <a:defRPr sz="9555" kern="1200">
          <a:solidFill>
            <a:schemeClr val="tx1"/>
          </a:solidFill>
          <a:latin typeface="+mn-lt"/>
          <a:ea typeface="+mn-ea"/>
          <a:cs typeface="+mn-cs"/>
        </a:defRPr>
      </a:lvl2pPr>
      <a:lvl3pPr marL="4876507" algn="l" defTabSz="4876507" rtl="0" eaLnBrk="1" latinLnBrk="0" hangingPunct="1">
        <a:defRPr sz="9555" kern="1200">
          <a:solidFill>
            <a:schemeClr val="tx1"/>
          </a:solidFill>
          <a:latin typeface="+mn-lt"/>
          <a:ea typeface="+mn-ea"/>
          <a:cs typeface="+mn-cs"/>
        </a:defRPr>
      </a:lvl3pPr>
      <a:lvl4pPr marL="7314762" algn="l" defTabSz="4876507" rtl="0" eaLnBrk="1" latinLnBrk="0" hangingPunct="1">
        <a:defRPr sz="9555" kern="1200">
          <a:solidFill>
            <a:schemeClr val="tx1"/>
          </a:solidFill>
          <a:latin typeface="+mn-lt"/>
          <a:ea typeface="+mn-ea"/>
          <a:cs typeface="+mn-cs"/>
        </a:defRPr>
      </a:lvl4pPr>
      <a:lvl5pPr marL="9753016" algn="l" defTabSz="4876507" rtl="0" eaLnBrk="1" latinLnBrk="0" hangingPunct="1">
        <a:defRPr sz="9555" kern="1200">
          <a:solidFill>
            <a:schemeClr val="tx1"/>
          </a:solidFill>
          <a:latin typeface="+mn-lt"/>
          <a:ea typeface="+mn-ea"/>
          <a:cs typeface="+mn-cs"/>
        </a:defRPr>
      </a:lvl5pPr>
      <a:lvl6pPr marL="12191269" algn="l" defTabSz="4876507" rtl="0" eaLnBrk="1" latinLnBrk="0" hangingPunct="1">
        <a:defRPr sz="9555" kern="1200">
          <a:solidFill>
            <a:schemeClr val="tx1"/>
          </a:solidFill>
          <a:latin typeface="+mn-lt"/>
          <a:ea typeface="+mn-ea"/>
          <a:cs typeface="+mn-cs"/>
        </a:defRPr>
      </a:lvl6pPr>
      <a:lvl7pPr marL="14629525" algn="l" defTabSz="4876507" rtl="0" eaLnBrk="1" latinLnBrk="0" hangingPunct="1">
        <a:defRPr sz="9555" kern="1200">
          <a:solidFill>
            <a:schemeClr val="tx1"/>
          </a:solidFill>
          <a:latin typeface="+mn-lt"/>
          <a:ea typeface="+mn-ea"/>
          <a:cs typeface="+mn-cs"/>
        </a:defRPr>
      </a:lvl7pPr>
      <a:lvl8pPr marL="17067776" algn="l" defTabSz="4876507" rtl="0" eaLnBrk="1" latinLnBrk="0" hangingPunct="1">
        <a:defRPr sz="9555" kern="1200">
          <a:solidFill>
            <a:schemeClr val="tx1"/>
          </a:solidFill>
          <a:latin typeface="+mn-lt"/>
          <a:ea typeface="+mn-ea"/>
          <a:cs typeface="+mn-cs"/>
        </a:defRPr>
      </a:lvl8pPr>
      <a:lvl9pPr marL="19506032" algn="l" defTabSz="4876507" rtl="0" eaLnBrk="1" latinLnBrk="0" hangingPunct="1">
        <a:defRPr sz="955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0"/>
                <a:lumOff val="100000"/>
              </a:schemeClr>
            </a:gs>
            <a:gs pos="99000">
              <a:schemeClr val="accent1">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10" name="Rectangle 36">
            <a:extLst>
              <a:ext uri="{FF2B5EF4-FFF2-40B4-BE49-F238E27FC236}">
                <a16:creationId xmlns:a16="http://schemas.microsoft.com/office/drawing/2014/main" id="{B82F2237-BAB6-704C-82F3-FA64CC22DF29}"/>
              </a:ext>
            </a:extLst>
          </p:cNvPr>
          <p:cNvSpPr>
            <a:spLocks noChangeArrowheads="1"/>
          </p:cNvSpPr>
          <p:nvPr userDrawn="1"/>
        </p:nvSpPr>
        <p:spPr bwMode="auto">
          <a:xfrm>
            <a:off x="0" y="15664"/>
            <a:ext cx="27432000" cy="4635849"/>
          </a:xfrm>
          <a:prstGeom prst="rect">
            <a:avLst/>
          </a:prstGeom>
          <a:solidFill>
            <a:schemeClr val="accent1"/>
          </a:solidFill>
          <a:ln w="9525">
            <a:noFill/>
            <a:miter lim="800000"/>
            <a:headEnd/>
            <a:tailEnd/>
          </a:ln>
          <a:effectLst/>
        </p:spPr>
        <p:txBody>
          <a:bodyPr wrap="none" lIns="101596" tIns="50798" rIns="101596" bIns="50798" anchor="ctr"/>
          <a:lstStyle/>
          <a:p>
            <a:pPr>
              <a:defRPr/>
            </a:pPr>
            <a:endParaRPr lang="en-US" sz="5460" dirty="0"/>
          </a:p>
        </p:txBody>
      </p:sp>
      <p:sp>
        <p:nvSpPr>
          <p:cNvPr id="12" name="Text Box 14">
            <a:extLst>
              <a:ext uri="{FF2B5EF4-FFF2-40B4-BE49-F238E27FC236}">
                <a16:creationId xmlns:a16="http://schemas.microsoft.com/office/drawing/2014/main" id="{4FAAEDB7-9BBE-8D43-950B-E1D906765494}"/>
              </a:ext>
            </a:extLst>
          </p:cNvPr>
          <p:cNvSpPr txBox="1">
            <a:spLocks noChangeArrowheads="1"/>
          </p:cNvSpPr>
          <p:nvPr userDrawn="1"/>
        </p:nvSpPr>
        <p:spPr bwMode="auto">
          <a:xfrm>
            <a:off x="816305" y="35906366"/>
            <a:ext cx="3238860" cy="379440"/>
          </a:xfrm>
          <a:prstGeom prst="rect">
            <a:avLst/>
          </a:prstGeom>
          <a:noFill/>
          <a:ln w="9525">
            <a:noFill/>
            <a:miter lim="800000"/>
            <a:headEnd/>
            <a:tailEnd/>
          </a:ln>
          <a:effectLst/>
        </p:spPr>
        <p:txBody>
          <a:bodyPr wrap="square" lIns="101404" tIns="50693" rIns="101404" bIns="50693">
            <a:spAutoFit/>
          </a:bodyPr>
          <a:lstStyle/>
          <a:p>
            <a:pPr eaLnBrk="0" hangingPunct="0">
              <a:lnSpc>
                <a:spcPct val="65000"/>
              </a:lnSpc>
              <a:spcBef>
                <a:spcPct val="50000"/>
              </a:spcBef>
              <a:defRPr/>
            </a:pPr>
            <a:r>
              <a:rPr lang="en-US" sz="556" b="1" dirty="0">
                <a:solidFill>
                  <a:schemeClr val="bg1">
                    <a:lumMod val="75000"/>
                  </a:schemeClr>
                </a:solidFill>
                <a:latin typeface="Arial" charset="0"/>
              </a:rPr>
              <a:t>RESEARCH POSTER PRESENTATION TEMPLATE © 2019</a:t>
            </a:r>
          </a:p>
          <a:p>
            <a:pPr eaLnBrk="0" hangingPunct="0">
              <a:lnSpc>
                <a:spcPct val="65000"/>
              </a:lnSpc>
              <a:spcBef>
                <a:spcPct val="50000"/>
              </a:spcBef>
              <a:defRPr/>
            </a:pPr>
            <a:r>
              <a:rPr lang="en-US" sz="1222" b="1" dirty="0">
                <a:solidFill>
                  <a:schemeClr val="bg1">
                    <a:lumMod val="75000"/>
                  </a:schemeClr>
                </a:solidFill>
                <a:latin typeface="Arial" charset="0"/>
              </a:rPr>
              <a:t>www.PosterPresentations.com</a:t>
            </a:r>
          </a:p>
        </p:txBody>
      </p:sp>
      <p:cxnSp>
        <p:nvCxnSpPr>
          <p:cNvPr id="34" name="Straight Connector 33">
            <a:extLst>
              <a:ext uri="{FF2B5EF4-FFF2-40B4-BE49-F238E27FC236}">
                <a16:creationId xmlns:a16="http://schemas.microsoft.com/office/drawing/2014/main" id="{457BE808-A53B-994E-80E2-9E761219D543}"/>
              </a:ext>
            </a:extLst>
          </p:cNvPr>
          <p:cNvCxnSpPr>
            <a:cxnSpLocks/>
          </p:cNvCxnSpPr>
          <p:nvPr userDrawn="1"/>
        </p:nvCxnSpPr>
        <p:spPr>
          <a:xfrm>
            <a:off x="0" y="4673803"/>
            <a:ext cx="27432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3D38DD80-6142-EF42-84F0-D056AE36AFC6}"/>
              </a:ext>
            </a:extLst>
          </p:cNvPr>
          <p:cNvSpPr/>
          <p:nvPr userDrawn="1"/>
        </p:nvSpPr>
        <p:spPr>
          <a:xfrm>
            <a:off x="457200" y="5128592"/>
            <a:ext cx="13030200" cy="30358423"/>
          </a:xfrm>
          <a:prstGeom prst="roundRect">
            <a:avLst>
              <a:gd name="adj" fmla="val 1996"/>
            </a:avLst>
          </a:prstGeom>
          <a:gradFill flip="none" rotWithShape="1">
            <a:gsLst>
              <a:gs pos="0">
                <a:schemeClr val="accent1">
                  <a:lumMod val="10000"/>
                  <a:lumOff val="90000"/>
                </a:schemeClr>
              </a:gs>
              <a:gs pos="100000">
                <a:schemeClr val="bg1">
                  <a:shade val="100000"/>
                  <a:satMod val="115000"/>
                </a:schemeClr>
              </a:gs>
            </a:gsLst>
            <a:lin ang="16200000" scaled="1"/>
            <a:tileRect/>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60"/>
          </a:p>
        </p:txBody>
      </p:sp>
      <p:sp>
        <p:nvSpPr>
          <p:cNvPr id="39" name="Rounded Rectangle 38">
            <a:extLst>
              <a:ext uri="{FF2B5EF4-FFF2-40B4-BE49-F238E27FC236}">
                <a16:creationId xmlns:a16="http://schemas.microsoft.com/office/drawing/2014/main" id="{76F6A1D7-8EF4-2045-8032-92EC44FF940D}"/>
              </a:ext>
            </a:extLst>
          </p:cNvPr>
          <p:cNvSpPr/>
          <p:nvPr userDrawn="1"/>
        </p:nvSpPr>
        <p:spPr>
          <a:xfrm>
            <a:off x="13944600" y="5128592"/>
            <a:ext cx="13030200" cy="30358423"/>
          </a:xfrm>
          <a:prstGeom prst="roundRect">
            <a:avLst>
              <a:gd name="adj" fmla="val 1996"/>
            </a:avLst>
          </a:prstGeom>
          <a:gradFill flip="none" rotWithShape="1">
            <a:gsLst>
              <a:gs pos="0">
                <a:schemeClr val="accent1">
                  <a:lumMod val="10000"/>
                  <a:lumOff val="90000"/>
                </a:schemeClr>
              </a:gs>
              <a:gs pos="100000">
                <a:schemeClr val="bg1">
                  <a:shade val="100000"/>
                  <a:satMod val="115000"/>
                </a:schemeClr>
              </a:gs>
            </a:gsLst>
            <a:lin ang="16200000" scaled="1"/>
            <a:tileRect/>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60"/>
          </a:p>
        </p:txBody>
      </p:sp>
    </p:spTree>
    <p:extLst>
      <p:ext uri="{BB962C8B-B14F-4D97-AF65-F5344CB8AC3E}">
        <p14:creationId xmlns:p14="http://schemas.microsoft.com/office/powerpoint/2010/main" val="332206963"/>
      </p:ext>
    </p:extLst>
  </p:cSld>
  <p:clrMap bg1="lt1" tx1="dk1" bg2="lt2" tx2="dk2" accent1="accent1" accent2="accent2" accent3="accent3" accent4="accent4" accent5="accent5" accent6="accent6" hlink="hlink" folHlink="folHlink"/>
  <p:sldLayoutIdLst>
    <p:sldLayoutId id="2147483656" r:id="rId1"/>
  </p:sldLayoutIdLst>
  <p:txStyles>
    <p:titleStyle>
      <a:lvl1pPr algn="ctr" defTabSz="4876507" rtl="0" eaLnBrk="1" latinLnBrk="0" hangingPunct="1">
        <a:spcBef>
          <a:spcPct val="0"/>
        </a:spcBef>
        <a:buNone/>
        <a:defRPr sz="9778" kern="1200">
          <a:solidFill>
            <a:schemeClr val="bg1"/>
          </a:solidFill>
          <a:latin typeface="Trebuchet MS" pitchFamily="34" charset="0"/>
          <a:ea typeface="+mj-ea"/>
          <a:cs typeface="+mj-cs"/>
        </a:defRPr>
      </a:lvl1pPr>
    </p:titleStyle>
    <p:bodyStyle>
      <a:lvl1pPr marL="846658" indent="-846658" algn="l" defTabSz="4876507" rtl="0" eaLnBrk="1" latinLnBrk="0" hangingPunct="1">
        <a:spcBef>
          <a:spcPct val="20000"/>
        </a:spcBef>
        <a:buFont typeface="Arial" pitchFamily="34" charset="0"/>
        <a:buChar char="•"/>
        <a:tabLst/>
        <a:defRPr sz="5333" kern="1200">
          <a:solidFill>
            <a:schemeClr val="tx1"/>
          </a:solidFill>
          <a:latin typeface="+mn-lt"/>
          <a:ea typeface="+mn-ea"/>
          <a:cs typeface="+mn-cs"/>
        </a:defRPr>
      </a:lvl1pPr>
      <a:lvl2pPr marL="846658" indent="-846658" algn="l" defTabSz="4876507" rtl="0" eaLnBrk="1" latinLnBrk="0" hangingPunct="1">
        <a:spcBef>
          <a:spcPct val="20000"/>
        </a:spcBef>
        <a:buFont typeface="Arial" pitchFamily="34" charset="0"/>
        <a:buChar char="–"/>
        <a:tabLst/>
        <a:defRPr sz="4444" kern="1200">
          <a:solidFill>
            <a:schemeClr val="tx1"/>
          </a:solidFill>
          <a:latin typeface="+mn-lt"/>
          <a:ea typeface="+mn-ea"/>
          <a:cs typeface="+mn-cs"/>
        </a:defRPr>
      </a:lvl2pPr>
      <a:lvl3pPr marL="846658" indent="-846658" algn="l" defTabSz="4876507" rtl="0" eaLnBrk="1" latinLnBrk="0" hangingPunct="1">
        <a:spcBef>
          <a:spcPct val="20000"/>
        </a:spcBef>
        <a:buFont typeface="Arial" pitchFamily="34" charset="0"/>
        <a:buChar char="•"/>
        <a:tabLst/>
        <a:defRPr sz="3556" kern="1200">
          <a:solidFill>
            <a:schemeClr val="tx1"/>
          </a:solidFill>
          <a:latin typeface="+mn-lt"/>
          <a:ea typeface="+mn-ea"/>
          <a:cs typeface="+mn-cs"/>
        </a:defRPr>
      </a:lvl3pPr>
      <a:lvl4pPr marL="846658" indent="-846658" algn="l" defTabSz="4876507" rtl="0" eaLnBrk="1" latinLnBrk="0" hangingPunct="1">
        <a:spcBef>
          <a:spcPct val="20000"/>
        </a:spcBef>
        <a:buFont typeface="Arial" pitchFamily="34" charset="0"/>
        <a:buChar char="–"/>
        <a:tabLst/>
        <a:defRPr sz="2667" kern="1200">
          <a:solidFill>
            <a:schemeClr val="tx1"/>
          </a:solidFill>
          <a:latin typeface="+mn-lt"/>
          <a:ea typeface="+mn-ea"/>
          <a:cs typeface="+mn-cs"/>
        </a:defRPr>
      </a:lvl4pPr>
      <a:lvl5pPr marL="846658" indent="-846658" algn="l" defTabSz="4876507" rtl="0" eaLnBrk="1" latinLnBrk="0" hangingPunct="1">
        <a:spcBef>
          <a:spcPct val="20000"/>
        </a:spcBef>
        <a:buFont typeface="Arial" pitchFamily="34" charset="0"/>
        <a:buChar char="»"/>
        <a:tabLst/>
        <a:defRPr sz="2667" kern="1200">
          <a:solidFill>
            <a:schemeClr val="tx1"/>
          </a:solidFill>
          <a:latin typeface="+mn-lt"/>
          <a:ea typeface="+mn-ea"/>
          <a:cs typeface="+mn-cs"/>
        </a:defRPr>
      </a:lvl5pPr>
      <a:lvl6pPr marL="1341039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6pPr>
      <a:lvl7pPr marL="15848648"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7pPr>
      <a:lvl8pPr marL="18286904"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8pPr>
      <a:lvl9pPr marL="2072515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9pPr>
    </p:bodyStyle>
    <p:otherStyle>
      <a:defPPr>
        <a:defRPr lang="en-US"/>
      </a:defPPr>
      <a:lvl1pPr marL="0" algn="l" defTabSz="4876507" rtl="0" eaLnBrk="1" latinLnBrk="0" hangingPunct="1">
        <a:defRPr sz="9555" kern="1200">
          <a:solidFill>
            <a:schemeClr val="tx1"/>
          </a:solidFill>
          <a:latin typeface="+mn-lt"/>
          <a:ea typeface="+mn-ea"/>
          <a:cs typeface="+mn-cs"/>
        </a:defRPr>
      </a:lvl1pPr>
      <a:lvl2pPr marL="2438256" algn="l" defTabSz="4876507" rtl="0" eaLnBrk="1" latinLnBrk="0" hangingPunct="1">
        <a:defRPr sz="9555" kern="1200">
          <a:solidFill>
            <a:schemeClr val="tx1"/>
          </a:solidFill>
          <a:latin typeface="+mn-lt"/>
          <a:ea typeface="+mn-ea"/>
          <a:cs typeface="+mn-cs"/>
        </a:defRPr>
      </a:lvl2pPr>
      <a:lvl3pPr marL="4876507" algn="l" defTabSz="4876507" rtl="0" eaLnBrk="1" latinLnBrk="0" hangingPunct="1">
        <a:defRPr sz="9555" kern="1200">
          <a:solidFill>
            <a:schemeClr val="tx1"/>
          </a:solidFill>
          <a:latin typeface="+mn-lt"/>
          <a:ea typeface="+mn-ea"/>
          <a:cs typeface="+mn-cs"/>
        </a:defRPr>
      </a:lvl3pPr>
      <a:lvl4pPr marL="7314762" algn="l" defTabSz="4876507" rtl="0" eaLnBrk="1" latinLnBrk="0" hangingPunct="1">
        <a:defRPr sz="9555" kern="1200">
          <a:solidFill>
            <a:schemeClr val="tx1"/>
          </a:solidFill>
          <a:latin typeface="+mn-lt"/>
          <a:ea typeface="+mn-ea"/>
          <a:cs typeface="+mn-cs"/>
        </a:defRPr>
      </a:lvl4pPr>
      <a:lvl5pPr marL="9753016" algn="l" defTabSz="4876507" rtl="0" eaLnBrk="1" latinLnBrk="0" hangingPunct="1">
        <a:defRPr sz="9555" kern="1200">
          <a:solidFill>
            <a:schemeClr val="tx1"/>
          </a:solidFill>
          <a:latin typeface="+mn-lt"/>
          <a:ea typeface="+mn-ea"/>
          <a:cs typeface="+mn-cs"/>
        </a:defRPr>
      </a:lvl5pPr>
      <a:lvl6pPr marL="12191269" algn="l" defTabSz="4876507" rtl="0" eaLnBrk="1" latinLnBrk="0" hangingPunct="1">
        <a:defRPr sz="9555" kern="1200">
          <a:solidFill>
            <a:schemeClr val="tx1"/>
          </a:solidFill>
          <a:latin typeface="+mn-lt"/>
          <a:ea typeface="+mn-ea"/>
          <a:cs typeface="+mn-cs"/>
        </a:defRPr>
      </a:lvl6pPr>
      <a:lvl7pPr marL="14629525" algn="l" defTabSz="4876507" rtl="0" eaLnBrk="1" latinLnBrk="0" hangingPunct="1">
        <a:defRPr sz="9555" kern="1200">
          <a:solidFill>
            <a:schemeClr val="tx1"/>
          </a:solidFill>
          <a:latin typeface="+mn-lt"/>
          <a:ea typeface="+mn-ea"/>
          <a:cs typeface="+mn-cs"/>
        </a:defRPr>
      </a:lvl7pPr>
      <a:lvl8pPr marL="17067776" algn="l" defTabSz="4876507" rtl="0" eaLnBrk="1" latinLnBrk="0" hangingPunct="1">
        <a:defRPr sz="9555" kern="1200">
          <a:solidFill>
            <a:schemeClr val="tx1"/>
          </a:solidFill>
          <a:latin typeface="+mn-lt"/>
          <a:ea typeface="+mn-ea"/>
          <a:cs typeface="+mn-cs"/>
        </a:defRPr>
      </a:lvl8pPr>
      <a:lvl9pPr marL="19506032" algn="l" defTabSz="4876507" rtl="0" eaLnBrk="1" latinLnBrk="0" hangingPunct="1">
        <a:defRPr sz="955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54EE0E-F554-A743-B2F5-9054FCA44190}"/>
              </a:ext>
            </a:extLst>
          </p:cNvPr>
          <p:cNvSpPr>
            <a:spLocks noGrp="1"/>
          </p:cNvSpPr>
          <p:nvPr>
            <p:ph type="body" sz="quarter" idx="10"/>
          </p:nvPr>
        </p:nvSpPr>
        <p:spPr/>
        <p:txBody>
          <a:bodyPr/>
          <a:lstStyle/>
          <a:p>
            <a:r>
              <a:rPr lang="en-US" dirty="0"/>
              <a:t>Healthy Habits Program</a:t>
            </a:r>
          </a:p>
        </p:txBody>
      </p:sp>
      <p:sp>
        <p:nvSpPr>
          <p:cNvPr id="3" name="Text Placeholder 2">
            <a:extLst>
              <a:ext uri="{FF2B5EF4-FFF2-40B4-BE49-F238E27FC236}">
                <a16:creationId xmlns:a16="http://schemas.microsoft.com/office/drawing/2014/main" id="{37AB5444-C08B-C746-B38C-E0C7FF380BAA}"/>
              </a:ext>
            </a:extLst>
          </p:cNvPr>
          <p:cNvSpPr>
            <a:spLocks noGrp="1"/>
          </p:cNvSpPr>
          <p:nvPr>
            <p:ph type="body" sz="quarter" idx="11"/>
          </p:nvPr>
        </p:nvSpPr>
        <p:spPr/>
        <p:txBody>
          <a:bodyPr/>
          <a:lstStyle/>
          <a:p>
            <a:r>
              <a:rPr lang="en-US" dirty="0"/>
              <a:t>Luc Overholt</a:t>
            </a:r>
          </a:p>
        </p:txBody>
      </p:sp>
      <p:sp>
        <p:nvSpPr>
          <p:cNvPr id="4" name="Text Placeholder 3">
            <a:extLst>
              <a:ext uri="{FF2B5EF4-FFF2-40B4-BE49-F238E27FC236}">
                <a16:creationId xmlns:a16="http://schemas.microsoft.com/office/drawing/2014/main" id="{44CDEE17-FCF2-DC49-91DD-7AE092702B3F}"/>
              </a:ext>
            </a:extLst>
          </p:cNvPr>
          <p:cNvSpPr>
            <a:spLocks noGrp="1"/>
          </p:cNvSpPr>
          <p:nvPr>
            <p:ph type="body" sz="quarter" idx="12"/>
          </p:nvPr>
        </p:nvSpPr>
        <p:spPr>
          <a:xfrm>
            <a:off x="3035887" y="2818842"/>
            <a:ext cx="19218956" cy="1200329"/>
          </a:xfrm>
        </p:spPr>
        <p:txBody>
          <a:bodyPr/>
          <a:lstStyle/>
          <a:p>
            <a:r>
              <a:rPr lang="en-US" dirty="0"/>
              <a:t>University of Michigan Student Run Free Clinic, Pinckney Community Public Library</a:t>
            </a:r>
          </a:p>
        </p:txBody>
      </p:sp>
      <p:sp>
        <p:nvSpPr>
          <p:cNvPr id="19" name="Text Placeholder 4">
            <a:extLst>
              <a:ext uri="{FF2B5EF4-FFF2-40B4-BE49-F238E27FC236}">
                <a16:creationId xmlns:a16="http://schemas.microsoft.com/office/drawing/2014/main" id="{78193745-869E-4441-8384-C745D5230413}"/>
              </a:ext>
            </a:extLst>
          </p:cNvPr>
          <p:cNvSpPr>
            <a:spLocks noGrp="1"/>
          </p:cNvSpPr>
          <p:nvPr>
            <p:ph type="body" sz="quarter" idx="15"/>
          </p:nvPr>
        </p:nvSpPr>
        <p:spPr>
          <a:xfrm>
            <a:off x="6740013" y="5006401"/>
            <a:ext cx="13030200" cy="584775"/>
          </a:xfrm>
        </p:spPr>
        <p:txBody>
          <a:bodyPr/>
          <a:lstStyle/>
          <a:p>
            <a:r>
              <a:rPr lang="en-US" dirty="0"/>
              <a:t>Introduction </a:t>
            </a:r>
          </a:p>
        </p:txBody>
      </p:sp>
      <p:sp>
        <p:nvSpPr>
          <p:cNvPr id="20" name="Text Placeholder 5">
            <a:extLst>
              <a:ext uri="{FF2B5EF4-FFF2-40B4-BE49-F238E27FC236}">
                <a16:creationId xmlns:a16="http://schemas.microsoft.com/office/drawing/2014/main" id="{293EA737-22C9-431C-BF81-DBED750D0610}"/>
              </a:ext>
            </a:extLst>
          </p:cNvPr>
          <p:cNvSpPr>
            <a:spLocks noGrp="1"/>
          </p:cNvSpPr>
          <p:nvPr>
            <p:ph type="body" sz="quarter" idx="16"/>
          </p:nvPr>
        </p:nvSpPr>
        <p:spPr>
          <a:xfrm>
            <a:off x="457200" y="5156296"/>
            <a:ext cx="26517807" cy="1231106"/>
          </a:xfrm>
        </p:spPr>
        <p:txBody>
          <a:bodyPr/>
          <a:lstStyle/>
          <a:p>
            <a:r>
              <a:rPr lang="en-US" dirty="0"/>
              <a:t>Healthy habits is a monthly support group and source of education for residents of Pinckney who are interested in healthy behavior changes. </a:t>
            </a:r>
          </a:p>
        </p:txBody>
      </p:sp>
      <p:sp>
        <p:nvSpPr>
          <p:cNvPr id="21" name="Text Placeholder 6">
            <a:extLst>
              <a:ext uri="{FF2B5EF4-FFF2-40B4-BE49-F238E27FC236}">
                <a16:creationId xmlns:a16="http://schemas.microsoft.com/office/drawing/2014/main" id="{13F9B30D-1B56-4D74-B805-2509BBB06D19}"/>
              </a:ext>
            </a:extLst>
          </p:cNvPr>
          <p:cNvSpPr>
            <a:spLocks noGrp="1"/>
          </p:cNvSpPr>
          <p:nvPr>
            <p:ph type="body" sz="quarter" idx="17"/>
          </p:nvPr>
        </p:nvSpPr>
        <p:spPr>
          <a:xfrm>
            <a:off x="6740013" y="6244909"/>
            <a:ext cx="13030200" cy="584775"/>
          </a:xfrm>
        </p:spPr>
        <p:txBody>
          <a:bodyPr/>
          <a:lstStyle/>
          <a:p>
            <a:r>
              <a:rPr lang="en-US" dirty="0"/>
              <a:t>Objectives</a:t>
            </a:r>
          </a:p>
        </p:txBody>
      </p:sp>
      <p:sp>
        <p:nvSpPr>
          <p:cNvPr id="22" name="Text Placeholder 12">
            <a:extLst>
              <a:ext uri="{FF2B5EF4-FFF2-40B4-BE49-F238E27FC236}">
                <a16:creationId xmlns:a16="http://schemas.microsoft.com/office/drawing/2014/main" id="{631F250A-96C1-419C-A0AE-967720FCBCD5}"/>
              </a:ext>
            </a:extLst>
          </p:cNvPr>
          <p:cNvSpPr txBox="1">
            <a:spLocks/>
          </p:cNvSpPr>
          <p:nvPr/>
        </p:nvSpPr>
        <p:spPr>
          <a:xfrm>
            <a:off x="592135" y="6554051"/>
            <a:ext cx="26517807" cy="3003899"/>
          </a:xfrm>
          <a:prstGeom prst="rect">
            <a:avLst/>
          </a:prstGeom>
        </p:spPr>
        <p:txBody>
          <a:bodyPr lIns="365760" tIns="365760" rIns="365760" bIns="365760">
            <a:spAutoFit/>
          </a:bodyPr>
          <a:lstStyle>
            <a:lvl1pPr marL="0" indent="0" algn="l" defTabSz="4876507" rtl="0" eaLnBrk="1" latinLnBrk="0" hangingPunct="1">
              <a:spcBef>
                <a:spcPct val="20000"/>
              </a:spcBef>
              <a:buFont typeface="Arial" pitchFamily="34" charset="0"/>
              <a:buNone/>
              <a:tabLst/>
              <a:defRPr lang="en-US" sz="3200" kern="1200" dirty="0">
                <a:solidFill>
                  <a:schemeClr val="tx1"/>
                </a:solidFill>
                <a:latin typeface="+mn-lt"/>
                <a:ea typeface="+mn-ea"/>
                <a:cs typeface="+mn-cs"/>
              </a:defRPr>
            </a:lvl1pPr>
            <a:lvl2pPr marL="461963" indent="-231775" algn="l" defTabSz="4876507" rtl="0" eaLnBrk="1" latinLnBrk="0" hangingPunct="1">
              <a:spcBef>
                <a:spcPct val="20000"/>
              </a:spcBef>
              <a:buFont typeface="Arial" pitchFamily="34" charset="0"/>
              <a:buChar char="–"/>
              <a:tabLst/>
              <a:defRPr lang="en-US" sz="2800" kern="1200" dirty="0">
                <a:solidFill>
                  <a:schemeClr val="tx1"/>
                </a:solidFill>
                <a:latin typeface="+mn-lt"/>
                <a:ea typeface="+mn-ea"/>
                <a:cs typeface="+mn-cs"/>
              </a:defRPr>
            </a:lvl2pPr>
            <a:lvl3pPr marL="461963" indent="-231775" algn="l" defTabSz="4876507" rtl="0" eaLnBrk="1" latinLnBrk="0" hangingPunct="1">
              <a:spcBef>
                <a:spcPct val="20000"/>
              </a:spcBef>
              <a:buFont typeface="Arial" pitchFamily="34" charset="0"/>
              <a:buChar char="•"/>
              <a:tabLst/>
              <a:defRPr lang="en-US" sz="1800" kern="1200" dirty="0">
                <a:solidFill>
                  <a:schemeClr val="tx1"/>
                </a:solidFill>
                <a:latin typeface="+mn-lt"/>
                <a:ea typeface="+mn-ea"/>
                <a:cs typeface="+mn-cs"/>
              </a:defRPr>
            </a:lvl3pPr>
            <a:lvl4pPr marL="461963" indent="-231775" algn="l" defTabSz="4876507" rtl="0" eaLnBrk="1" latinLnBrk="0" hangingPunct="1">
              <a:spcBef>
                <a:spcPct val="20000"/>
              </a:spcBef>
              <a:buFont typeface="Arial" pitchFamily="34" charset="0"/>
              <a:buChar char="–"/>
              <a:tabLst/>
              <a:defRPr lang="en-US" sz="1400" kern="1200" dirty="0">
                <a:solidFill>
                  <a:schemeClr val="tx1"/>
                </a:solidFill>
                <a:latin typeface="+mn-lt"/>
                <a:ea typeface="+mn-ea"/>
                <a:cs typeface="+mn-cs"/>
              </a:defRPr>
            </a:lvl4pPr>
            <a:lvl5pPr marL="461963" indent="-231775" algn="l" defTabSz="4876507" rtl="0" eaLnBrk="1" latinLnBrk="0" hangingPunct="1">
              <a:spcBef>
                <a:spcPct val="20000"/>
              </a:spcBef>
              <a:buFont typeface="Arial" pitchFamily="34" charset="0"/>
              <a:buChar char="»"/>
              <a:tabLst/>
              <a:defRPr lang="en-US" sz="1400" kern="1200" dirty="0">
                <a:solidFill>
                  <a:schemeClr val="tx1"/>
                </a:solidFill>
                <a:latin typeface="+mn-lt"/>
                <a:ea typeface="+mn-ea"/>
                <a:cs typeface="+mn-cs"/>
              </a:defRPr>
            </a:lvl5pPr>
            <a:lvl6pPr marL="1341039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6pPr>
            <a:lvl7pPr marL="15848648"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7pPr>
            <a:lvl8pPr marL="18286904"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8pPr>
            <a:lvl9pPr marL="2072515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9pPr>
          </a:lstStyle>
          <a:p>
            <a:pPr marL="514350" indent="-514350">
              <a:buFont typeface="+mj-lt"/>
              <a:buAutoNum type="arabicPeriod"/>
            </a:pPr>
            <a:r>
              <a:rPr lang="en-US" dirty="0"/>
              <a:t>Provide support for members of the Pinkney Community interested in making healthy behavior changes.</a:t>
            </a:r>
          </a:p>
          <a:p>
            <a:pPr marL="514350" indent="-514350">
              <a:buFont typeface="+mj-lt"/>
              <a:buAutoNum type="arabicPeriod"/>
            </a:pPr>
            <a:r>
              <a:rPr lang="en-US" dirty="0"/>
              <a:t>Foster inter-professional collaboration between future physicians, social workers, physical therapist and dieticians. </a:t>
            </a:r>
          </a:p>
          <a:p>
            <a:pPr marL="514350" indent="-514350">
              <a:buFont typeface="+mj-lt"/>
              <a:buAutoNum type="arabicPeriod"/>
            </a:pPr>
            <a:r>
              <a:rPr lang="en-US" dirty="0"/>
              <a:t>Provide health professionals in-training with experiences in promoting healthy behavior changes </a:t>
            </a:r>
          </a:p>
          <a:p>
            <a:r>
              <a:rPr lang="en-US" dirty="0"/>
              <a:t> </a:t>
            </a:r>
          </a:p>
        </p:txBody>
      </p:sp>
      <p:sp>
        <p:nvSpPr>
          <p:cNvPr id="23" name="Text Placeholder 6">
            <a:extLst>
              <a:ext uri="{FF2B5EF4-FFF2-40B4-BE49-F238E27FC236}">
                <a16:creationId xmlns:a16="http://schemas.microsoft.com/office/drawing/2014/main" id="{AB670F05-4B51-40A3-8078-666622445D06}"/>
              </a:ext>
            </a:extLst>
          </p:cNvPr>
          <p:cNvSpPr txBox="1">
            <a:spLocks/>
          </p:cNvSpPr>
          <p:nvPr/>
        </p:nvSpPr>
        <p:spPr>
          <a:xfrm>
            <a:off x="5437837" y="8942903"/>
            <a:ext cx="15577105" cy="584775"/>
          </a:xfrm>
          <a:prstGeom prst="rect">
            <a:avLst/>
          </a:prstGeom>
        </p:spPr>
        <p:txBody>
          <a:bodyPr wrap="square">
            <a:spAutoFit/>
          </a:bodyPr>
          <a:lstStyle>
            <a:lvl1pPr marL="0" indent="0" algn="ctr" defTabSz="4876507" rtl="0" eaLnBrk="1" latinLnBrk="0" hangingPunct="1">
              <a:spcBef>
                <a:spcPct val="20000"/>
              </a:spcBef>
              <a:buFont typeface="Arial" pitchFamily="34" charset="0"/>
              <a:buNone/>
              <a:tabLst/>
              <a:defRPr lang="en-US" sz="3200" b="1" kern="1200" dirty="0">
                <a:solidFill>
                  <a:schemeClr val="accent1">
                    <a:lumMod val="50000"/>
                  </a:schemeClr>
                </a:solidFill>
                <a:latin typeface="+mn-lt"/>
                <a:ea typeface="+mn-ea"/>
                <a:cs typeface="+mn-cs"/>
              </a:defRPr>
            </a:lvl1pPr>
            <a:lvl2pPr marL="846658" indent="-846658" algn="l" defTabSz="4876507" rtl="0" eaLnBrk="1" latinLnBrk="0" hangingPunct="1">
              <a:spcBef>
                <a:spcPct val="20000"/>
              </a:spcBef>
              <a:buFont typeface="Arial" pitchFamily="34" charset="0"/>
              <a:buChar char="–"/>
              <a:tabLst/>
              <a:defRPr lang="en-US" sz="3200" kern="1200" smtClean="0">
                <a:solidFill>
                  <a:schemeClr val="tx1"/>
                </a:solidFill>
                <a:latin typeface="+mn-lt"/>
                <a:ea typeface="+mn-ea"/>
                <a:cs typeface="+mn-cs"/>
              </a:defRPr>
            </a:lvl2pPr>
            <a:lvl3pPr marL="846658" indent="-846658" algn="l" defTabSz="4876507" rtl="0" eaLnBrk="1" latinLnBrk="0" hangingPunct="1">
              <a:spcBef>
                <a:spcPct val="20000"/>
              </a:spcBef>
              <a:buFont typeface="Arial" pitchFamily="34" charset="0"/>
              <a:buChar char="•"/>
              <a:tabLst/>
              <a:defRPr lang="en-US" sz="2000" kern="1200" smtClean="0">
                <a:solidFill>
                  <a:schemeClr val="tx1"/>
                </a:solidFill>
                <a:latin typeface="+mn-lt"/>
                <a:ea typeface="+mn-ea"/>
                <a:cs typeface="+mn-cs"/>
              </a:defRPr>
            </a:lvl3pPr>
            <a:lvl4pPr marL="846658" indent="-846658" algn="l" defTabSz="4876507" rtl="0" eaLnBrk="1" latinLnBrk="0" hangingPunct="1">
              <a:spcBef>
                <a:spcPct val="20000"/>
              </a:spcBef>
              <a:buFont typeface="Arial" pitchFamily="34" charset="0"/>
              <a:buChar char="–"/>
              <a:tabLst/>
              <a:defRPr lang="en-US" sz="1600" kern="1200" smtClean="0">
                <a:solidFill>
                  <a:schemeClr val="tx1"/>
                </a:solidFill>
                <a:latin typeface="+mn-lt"/>
                <a:ea typeface="+mn-ea"/>
                <a:cs typeface="+mn-cs"/>
              </a:defRPr>
            </a:lvl4pPr>
            <a:lvl5pPr marL="846658" indent="-846658" algn="l" defTabSz="4876507" rtl="0" eaLnBrk="1" latinLnBrk="0" hangingPunct="1">
              <a:spcBef>
                <a:spcPct val="20000"/>
              </a:spcBef>
              <a:buFont typeface="Arial" pitchFamily="34" charset="0"/>
              <a:buChar char="»"/>
              <a:tabLst/>
              <a:defRPr lang="en-US" sz="1600" kern="1200">
                <a:solidFill>
                  <a:schemeClr val="tx1"/>
                </a:solidFill>
                <a:latin typeface="+mn-lt"/>
                <a:ea typeface="+mn-ea"/>
                <a:cs typeface="+mn-cs"/>
              </a:defRPr>
            </a:lvl5pPr>
            <a:lvl6pPr marL="1341039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6pPr>
            <a:lvl7pPr marL="15848648"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7pPr>
            <a:lvl8pPr marL="18286904"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8pPr>
            <a:lvl9pPr marL="2072515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9pPr>
          </a:lstStyle>
          <a:p>
            <a:r>
              <a:rPr lang="en-US" dirty="0"/>
              <a:t>Session outline</a:t>
            </a:r>
          </a:p>
        </p:txBody>
      </p:sp>
      <p:sp>
        <p:nvSpPr>
          <p:cNvPr id="25" name="TextBox 24">
            <a:extLst>
              <a:ext uri="{FF2B5EF4-FFF2-40B4-BE49-F238E27FC236}">
                <a16:creationId xmlns:a16="http://schemas.microsoft.com/office/drawing/2014/main" id="{1E43E4F8-44F6-4F17-92AA-83C9FD39FA3F}"/>
              </a:ext>
            </a:extLst>
          </p:cNvPr>
          <p:cNvSpPr txBox="1"/>
          <p:nvPr/>
        </p:nvSpPr>
        <p:spPr>
          <a:xfrm>
            <a:off x="592135" y="9459094"/>
            <a:ext cx="23052431" cy="2862322"/>
          </a:xfrm>
          <a:prstGeom prst="rect">
            <a:avLst/>
          </a:prstGeom>
        </p:spPr>
        <p:txBody>
          <a:bodyPr wrap="square" lIns="228600" tIns="228600" rIns="228600" bIns="228600" rtlCol="0">
            <a:spAutoFit/>
          </a:bodyPr>
          <a:lstStyle/>
          <a:p>
            <a:pPr marL="457200" indent="-457200">
              <a:buFont typeface="Arial" panose="020B0604020202020204" pitchFamily="34" charset="0"/>
              <a:buChar char="•"/>
            </a:pPr>
            <a:r>
              <a:rPr lang="en-US" sz="3200" dirty="0">
                <a:cs typeface="Arial" panose="020B0604020202020204" pitchFamily="34" charset="0"/>
              </a:rPr>
              <a:t>10 minutes reviewing previous sessions and proving tips/refreshers on ways to make lasting behavior changes</a:t>
            </a:r>
          </a:p>
          <a:p>
            <a:pPr marL="457200" indent="-457200">
              <a:buFont typeface="Arial" panose="020B0604020202020204" pitchFamily="34" charset="0"/>
              <a:buChar char="•"/>
            </a:pPr>
            <a:r>
              <a:rPr lang="en-US" sz="3200" dirty="0">
                <a:cs typeface="Arial" panose="020B0604020202020204" pitchFamily="34" charset="0"/>
              </a:rPr>
              <a:t>10-20 minutes discussing how participants attempts at behavior change went the previous week</a:t>
            </a:r>
          </a:p>
          <a:p>
            <a:pPr marL="457200" indent="-457200">
              <a:buFont typeface="Arial" panose="020B0604020202020204" pitchFamily="34" charset="0"/>
              <a:buChar char="•"/>
            </a:pPr>
            <a:r>
              <a:rPr lang="en-US" sz="3200" dirty="0">
                <a:cs typeface="Arial" panose="020B0604020202020204" pitchFamily="34" charset="0"/>
              </a:rPr>
              <a:t>20 minute discussion form content area specialist (physical therapist, dietician student, social work student)</a:t>
            </a:r>
          </a:p>
          <a:p>
            <a:pPr marL="457200" indent="-457200">
              <a:buFont typeface="Arial" panose="020B0604020202020204" pitchFamily="34" charset="0"/>
              <a:buChar char="•"/>
            </a:pPr>
            <a:r>
              <a:rPr lang="en-US" sz="3200" dirty="0">
                <a:cs typeface="Arial" panose="020B0604020202020204" pitchFamily="34" charset="0"/>
              </a:rPr>
              <a:t>10 minutes for participants to form a goal for the coming month </a:t>
            </a:r>
          </a:p>
          <a:p>
            <a:pPr marL="457200" indent="-457200" algn="l">
              <a:buFont typeface="Arial" panose="020B0604020202020204" pitchFamily="34" charset="0"/>
              <a:buChar char="•"/>
            </a:pPr>
            <a:endParaRPr lang="en-US" sz="2800" dirty="0">
              <a:latin typeface="Arial Narrow" panose="020B0604020202020204" pitchFamily="34" charset="0"/>
              <a:cs typeface="Arial Narrow" panose="020B0604020202020204" pitchFamily="34" charset="0"/>
            </a:endParaRPr>
          </a:p>
        </p:txBody>
      </p:sp>
      <p:sp>
        <p:nvSpPr>
          <p:cNvPr id="26" name="Text Placeholder 6">
            <a:extLst>
              <a:ext uri="{FF2B5EF4-FFF2-40B4-BE49-F238E27FC236}">
                <a16:creationId xmlns:a16="http://schemas.microsoft.com/office/drawing/2014/main" id="{90FB696D-C547-4EFF-8D4E-81B60F05AE36}"/>
              </a:ext>
            </a:extLst>
          </p:cNvPr>
          <p:cNvSpPr txBox="1">
            <a:spLocks/>
          </p:cNvSpPr>
          <p:nvPr/>
        </p:nvSpPr>
        <p:spPr>
          <a:xfrm>
            <a:off x="5561982" y="12945707"/>
            <a:ext cx="15577105" cy="584775"/>
          </a:xfrm>
          <a:prstGeom prst="rect">
            <a:avLst/>
          </a:prstGeom>
        </p:spPr>
        <p:txBody>
          <a:bodyPr wrap="square">
            <a:spAutoFit/>
          </a:bodyPr>
          <a:lstStyle>
            <a:lvl1pPr marL="0" indent="0" algn="ctr" defTabSz="4876507" rtl="0" eaLnBrk="1" latinLnBrk="0" hangingPunct="1">
              <a:spcBef>
                <a:spcPct val="20000"/>
              </a:spcBef>
              <a:buFont typeface="Arial" pitchFamily="34" charset="0"/>
              <a:buNone/>
              <a:tabLst/>
              <a:defRPr lang="en-US" sz="3200" b="1" kern="1200" dirty="0">
                <a:solidFill>
                  <a:schemeClr val="accent1">
                    <a:lumMod val="50000"/>
                  </a:schemeClr>
                </a:solidFill>
                <a:latin typeface="+mn-lt"/>
                <a:ea typeface="+mn-ea"/>
                <a:cs typeface="+mn-cs"/>
              </a:defRPr>
            </a:lvl1pPr>
            <a:lvl2pPr marL="846658" indent="-846658" algn="l" defTabSz="4876507" rtl="0" eaLnBrk="1" latinLnBrk="0" hangingPunct="1">
              <a:spcBef>
                <a:spcPct val="20000"/>
              </a:spcBef>
              <a:buFont typeface="Arial" pitchFamily="34" charset="0"/>
              <a:buChar char="–"/>
              <a:tabLst/>
              <a:defRPr lang="en-US" sz="3200" kern="1200" smtClean="0">
                <a:solidFill>
                  <a:schemeClr val="tx1"/>
                </a:solidFill>
                <a:latin typeface="+mn-lt"/>
                <a:ea typeface="+mn-ea"/>
                <a:cs typeface="+mn-cs"/>
              </a:defRPr>
            </a:lvl2pPr>
            <a:lvl3pPr marL="846658" indent="-846658" algn="l" defTabSz="4876507" rtl="0" eaLnBrk="1" latinLnBrk="0" hangingPunct="1">
              <a:spcBef>
                <a:spcPct val="20000"/>
              </a:spcBef>
              <a:buFont typeface="Arial" pitchFamily="34" charset="0"/>
              <a:buChar char="•"/>
              <a:tabLst/>
              <a:defRPr lang="en-US" sz="2000" kern="1200" smtClean="0">
                <a:solidFill>
                  <a:schemeClr val="tx1"/>
                </a:solidFill>
                <a:latin typeface="+mn-lt"/>
                <a:ea typeface="+mn-ea"/>
                <a:cs typeface="+mn-cs"/>
              </a:defRPr>
            </a:lvl3pPr>
            <a:lvl4pPr marL="846658" indent="-846658" algn="l" defTabSz="4876507" rtl="0" eaLnBrk="1" latinLnBrk="0" hangingPunct="1">
              <a:spcBef>
                <a:spcPct val="20000"/>
              </a:spcBef>
              <a:buFont typeface="Arial" pitchFamily="34" charset="0"/>
              <a:buChar char="–"/>
              <a:tabLst/>
              <a:defRPr lang="en-US" sz="1600" kern="1200" smtClean="0">
                <a:solidFill>
                  <a:schemeClr val="tx1"/>
                </a:solidFill>
                <a:latin typeface="+mn-lt"/>
                <a:ea typeface="+mn-ea"/>
                <a:cs typeface="+mn-cs"/>
              </a:defRPr>
            </a:lvl4pPr>
            <a:lvl5pPr marL="846658" indent="-846658" algn="l" defTabSz="4876507" rtl="0" eaLnBrk="1" latinLnBrk="0" hangingPunct="1">
              <a:spcBef>
                <a:spcPct val="20000"/>
              </a:spcBef>
              <a:buFont typeface="Arial" pitchFamily="34" charset="0"/>
              <a:buChar char="»"/>
              <a:tabLst/>
              <a:defRPr lang="en-US" sz="1600" kern="1200">
                <a:solidFill>
                  <a:schemeClr val="tx1"/>
                </a:solidFill>
                <a:latin typeface="+mn-lt"/>
                <a:ea typeface="+mn-ea"/>
                <a:cs typeface="+mn-cs"/>
              </a:defRPr>
            </a:lvl5pPr>
            <a:lvl6pPr marL="1341039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6pPr>
            <a:lvl7pPr marL="15848648"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7pPr>
            <a:lvl8pPr marL="18286904"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8pPr>
            <a:lvl9pPr marL="2072515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9pPr>
          </a:lstStyle>
          <a:p>
            <a:r>
              <a:rPr lang="en-US" dirty="0"/>
              <a:t>Obstacles/Modifications</a:t>
            </a:r>
          </a:p>
        </p:txBody>
      </p:sp>
      <p:grpSp>
        <p:nvGrpSpPr>
          <p:cNvPr id="68" name="Group 67">
            <a:extLst>
              <a:ext uri="{FF2B5EF4-FFF2-40B4-BE49-F238E27FC236}">
                <a16:creationId xmlns:a16="http://schemas.microsoft.com/office/drawing/2014/main" id="{B9A52858-BDE5-424A-84B2-A933616607CC}"/>
              </a:ext>
            </a:extLst>
          </p:cNvPr>
          <p:cNvGrpSpPr/>
          <p:nvPr/>
        </p:nvGrpSpPr>
        <p:grpSpPr>
          <a:xfrm>
            <a:off x="780241" y="13202565"/>
            <a:ext cx="25254542" cy="16310563"/>
            <a:chOff x="771965" y="13166547"/>
            <a:chExt cx="25254542" cy="16310563"/>
          </a:xfrm>
        </p:grpSpPr>
        <p:grpSp>
          <p:nvGrpSpPr>
            <p:cNvPr id="32" name="Group 31">
              <a:extLst>
                <a:ext uri="{FF2B5EF4-FFF2-40B4-BE49-F238E27FC236}">
                  <a16:creationId xmlns:a16="http://schemas.microsoft.com/office/drawing/2014/main" id="{65BD4195-41A6-4496-8A3A-379A4A31B146}"/>
                </a:ext>
              </a:extLst>
            </p:cNvPr>
            <p:cNvGrpSpPr/>
            <p:nvPr/>
          </p:nvGrpSpPr>
          <p:grpSpPr>
            <a:xfrm>
              <a:off x="1988943" y="13166547"/>
              <a:ext cx="7273044" cy="5589572"/>
              <a:chOff x="1220429" y="13832221"/>
              <a:chExt cx="9502140" cy="7117358"/>
            </a:xfrm>
          </p:grpSpPr>
          <p:pic>
            <p:nvPicPr>
              <p:cNvPr id="29" name="Picture 4" descr="http://www.clipartbest.com/cliparts/bcy/66L/bcy66LzcL.png">
                <a:extLst>
                  <a:ext uri="{FF2B5EF4-FFF2-40B4-BE49-F238E27FC236}">
                    <a16:creationId xmlns:a16="http://schemas.microsoft.com/office/drawing/2014/main" id="{DAADBE7B-2215-4CDC-B3F2-C076BBE3BE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8827" y="13832221"/>
                <a:ext cx="4035691" cy="3112985"/>
              </a:xfrm>
              <a:prstGeom prst="rect">
                <a:avLst/>
              </a:prstGeom>
              <a:noFill/>
              <a:extLst>
                <a:ext uri="{909E8E84-426E-40DD-AFC4-6F175D3DCCD1}">
                  <a14:hiddenFill xmlns:a14="http://schemas.microsoft.com/office/drawing/2010/main">
                    <a:solidFill>
                      <a:srgbClr val="FFFFFF"/>
                    </a:solidFill>
                  </a14:hiddenFill>
                </a:ext>
              </a:extLst>
            </p:spPr>
          </p:pic>
          <p:sp>
            <p:nvSpPr>
              <p:cNvPr id="30" name="Freeform: Shape 29">
                <a:extLst>
                  <a:ext uri="{FF2B5EF4-FFF2-40B4-BE49-F238E27FC236}">
                    <a16:creationId xmlns:a16="http://schemas.microsoft.com/office/drawing/2014/main" id="{4718A517-CCD0-4B2C-8DF7-A4FCB466F3FD}"/>
                  </a:ext>
                </a:extLst>
              </p:cNvPr>
              <p:cNvSpPr/>
              <p:nvPr/>
            </p:nvSpPr>
            <p:spPr>
              <a:xfrm>
                <a:off x="1220429" y="15973719"/>
                <a:ext cx="9502140" cy="4975860"/>
              </a:xfrm>
              <a:custGeom>
                <a:avLst/>
                <a:gdLst>
                  <a:gd name="connsiteX0" fmla="*/ 2987040 w 9502140"/>
                  <a:gd name="connsiteY0" fmla="*/ 0 h 4975860"/>
                  <a:gd name="connsiteX1" fmla="*/ 3421380 w 9502140"/>
                  <a:gd name="connsiteY1" fmla="*/ 15240 h 4975860"/>
                  <a:gd name="connsiteX2" fmla="*/ 3863340 w 9502140"/>
                  <a:gd name="connsiteY2" fmla="*/ 83820 h 4975860"/>
                  <a:gd name="connsiteX3" fmla="*/ 4351020 w 9502140"/>
                  <a:gd name="connsiteY3" fmla="*/ 213360 h 4975860"/>
                  <a:gd name="connsiteX4" fmla="*/ 4747260 w 9502140"/>
                  <a:gd name="connsiteY4" fmla="*/ 327660 h 4975860"/>
                  <a:gd name="connsiteX5" fmla="*/ 5196840 w 9502140"/>
                  <a:gd name="connsiteY5" fmla="*/ 472440 h 4975860"/>
                  <a:gd name="connsiteX6" fmla="*/ 5715000 w 9502140"/>
                  <a:gd name="connsiteY6" fmla="*/ 662940 h 4975860"/>
                  <a:gd name="connsiteX7" fmla="*/ 6187440 w 9502140"/>
                  <a:gd name="connsiteY7" fmla="*/ 792480 h 4975860"/>
                  <a:gd name="connsiteX8" fmla="*/ 6507480 w 9502140"/>
                  <a:gd name="connsiteY8" fmla="*/ 899160 h 4975860"/>
                  <a:gd name="connsiteX9" fmla="*/ 7200900 w 9502140"/>
                  <a:gd name="connsiteY9" fmla="*/ 1097280 h 4975860"/>
                  <a:gd name="connsiteX10" fmla="*/ 7741920 w 9502140"/>
                  <a:gd name="connsiteY10" fmla="*/ 1181100 h 4975860"/>
                  <a:gd name="connsiteX11" fmla="*/ 8054340 w 9502140"/>
                  <a:gd name="connsiteY11" fmla="*/ 1211580 h 4975860"/>
                  <a:gd name="connsiteX12" fmla="*/ 8458200 w 9502140"/>
                  <a:gd name="connsiteY12" fmla="*/ 1196340 h 4975860"/>
                  <a:gd name="connsiteX13" fmla="*/ 8839200 w 9502140"/>
                  <a:gd name="connsiteY13" fmla="*/ 1158240 h 4975860"/>
                  <a:gd name="connsiteX14" fmla="*/ 9044940 w 9502140"/>
                  <a:gd name="connsiteY14" fmla="*/ 1135380 h 4975860"/>
                  <a:gd name="connsiteX15" fmla="*/ 9220200 w 9502140"/>
                  <a:gd name="connsiteY15" fmla="*/ 1135380 h 4975860"/>
                  <a:gd name="connsiteX16" fmla="*/ 9380220 w 9502140"/>
                  <a:gd name="connsiteY16" fmla="*/ 1135380 h 4975860"/>
                  <a:gd name="connsiteX17" fmla="*/ 9479280 w 9502140"/>
                  <a:gd name="connsiteY17" fmla="*/ 1211580 h 4975860"/>
                  <a:gd name="connsiteX18" fmla="*/ 9502140 w 9502140"/>
                  <a:gd name="connsiteY18" fmla="*/ 1394460 h 4975860"/>
                  <a:gd name="connsiteX19" fmla="*/ 9464040 w 9502140"/>
                  <a:gd name="connsiteY19" fmla="*/ 1607820 h 4975860"/>
                  <a:gd name="connsiteX20" fmla="*/ 9380220 w 9502140"/>
                  <a:gd name="connsiteY20" fmla="*/ 1744980 h 4975860"/>
                  <a:gd name="connsiteX21" fmla="*/ 9258300 w 9502140"/>
                  <a:gd name="connsiteY21" fmla="*/ 1889760 h 4975860"/>
                  <a:gd name="connsiteX22" fmla="*/ 9098280 w 9502140"/>
                  <a:gd name="connsiteY22" fmla="*/ 2011680 h 4975860"/>
                  <a:gd name="connsiteX23" fmla="*/ 8862060 w 9502140"/>
                  <a:gd name="connsiteY23" fmla="*/ 2095500 h 4975860"/>
                  <a:gd name="connsiteX24" fmla="*/ 8587740 w 9502140"/>
                  <a:gd name="connsiteY24" fmla="*/ 2209800 h 4975860"/>
                  <a:gd name="connsiteX25" fmla="*/ 8275320 w 9502140"/>
                  <a:gd name="connsiteY25" fmla="*/ 2293620 h 4975860"/>
                  <a:gd name="connsiteX26" fmla="*/ 7787640 w 9502140"/>
                  <a:gd name="connsiteY26" fmla="*/ 2346960 h 4975860"/>
                  <a:gd name="connsiteX27" fmla="*/ 7033260 w 9502140"/>
                  <a:gd name="connsiteY27" fmla="*/ 2346960 h 4975860"/>
                  <a:gd name="connsiteX28" fmla="*/ 6492240 w 9502140"/>
                  <a:gd name="connsiteY28" fmla="*/ 2316480 h 4975860"/>
                  <a:gd name="connsiteX29" fmla="*/ 5798820 w 9502140"/>
                  <a:gd name="connsiteY29" fmla="*/ 2209800 h 4975860"/>
                  <a:gd name="connsiteX30" fmla="*/ 5349240 w 9502140"/>
                  <a:gd name="connsiteY30" fmla="*/ 2110740 h 4975860"/>
                  <a:gd name="connsiteX31" fmla="*/ 4739640 w 9502140"/>
                  <a:gd name="connsiteY31" fmla="*/ 1973580 h 4975860"/>
                  <a:gd name="connsiteX32" fmla="*/ 4168140 w 9502140"/>
                  <a:gd name="connsiteY32" fmla="*/ 1927860 h 4975860"/>
                  <a:gd name="connsiteX33" fmla="*/ 3878580 w 9502140"/>
                  <a:gd name="connsiteY33" fmla="*/ 1973580 h 4975860"/>
                  <a:gd name="connsiteX34" fmla="*/ 3657600 w 9502140"/>
                  <a:gd name="connsiteY34" fmla="*/ 2080260 h 4975860"/>
                  <a:gd name="connsiteX35" fmla="*/ 3558540 w 9502140"/>
                  <a:gd name="connsiteY35" fmla="*/ 2278380 h 4975860"/>
                  <a:gd name="connsiteX36" fmla="*/ 3512820 w 9502140"/>
                  <a:gd name="connsiteY36" fmla="*/ 2522220 h 4975860"/>
                  <a:gd name="connsiteX37" fmla="*/ 3512820 w 9502140"/>
                  <a:gd name="connsiteY37" fmla="*/ 2644140 h 4975860"/>
                  <a:gd name="connsiteX38" fmla="*/ 3726180 w 9502140"/>
                  <a:gd name="connsiteY38" fmla="*/ 2377440 h 4975860"/>
                  <a:gd name="connsiteX39" fmla="*/ 3886200 w 9502140"/>
                  <a:gd name="connsiteY39" fmla="*/ 2263140 h 4975860"/>
                  <a:gd name="connsiteX40" fmla="*/ 4145280 w 9502140"/>
                  <a:gd name="connsiteY40" fmla="*/ 2133600 h 4975860"/>
                  <a:gd name="connsiteX41" fmla="*/ 4358640 w 9502140"/>
                  <a:gd name="connsiteY41" fmla="*/ 2103120 h 4975860"/>
                  <a:gd name="connsiteX42" fmla="*/ 4556760 w 9502140"/>
                  <a:gd name="connsiteY42" fmla="*/ 2133600 h 4975860"/>
                  <a:gd name="connsiteX43" fmla="*/ 4777740 w 9502140"/>
                  <a:gd name="connsiteY43" fmla="*/ 2171700 h 4975860"/>
                  <a:gd name="connsiteX44" fmla="*/ 4998720 w 9502140"/>
                  <a:gd name="connsiteY44" fmla="*/ 2240280 h 4975860"/>
                  <a:gd name="connsiteX45" fmla="*/ 5204460 w 9502140"/>
                  <a:gd name="connsiteY45" fmla="*/ 2362200 h 4975860"/>
                  <a:gd name="connsiteX46" fmla="*/ 5379720 w 9502140"/>
                  <a:gd name="connsiteY46" fmla="*/ 2491740 h 4975860"/>
                  <a:gd name="connsiteX47" fmla="*/ 5638800 w 9502140"/>
                  <a:gd name="connsiteY47" fmla="*/ 2750820 h 4975860"/>
                  <a:gd name="connsiteX48" fmla="*/ 5905500 w 9502140"/>
                  <a:gd name="connsiteY48" fmla="*/ 3154680 h 4975860"/>
                  <a:gd name="connsiteX49" fmla="*/ 6050280 w 9502140"/>
                  <a:gd name="connsiteY49" fmla="*/ 3489960 h 4975860"/>
                  <a:gd name="connsiteX50" fmla="*/ 6134100 w 9502140"/>
                  <a:gd name="connsiteY50" fmla="*/ 3810000 h 4975860"/>
                  <a:gd name="connsiteX51" fmla="*/ 6225540 w 9502140"/>
                  <a:gd name="connsiteY51" fmla="*/ 4183380 h 4975860"/>
                  <a:gd name="connsiteX52" fmla="*/ 6233160 w 9502140"/>
                  <a:gd name="connsiteY52" fmla="*/ 4465320 h 4975860"/>
                  <a:gd name="connsiteX53" fmla="*/ 6141720 w 9502140"/>
                  <a:gd name="connsiteY53" fmla="*/ 4693920 h 4975860"/>
                  <a:gd name="connsiteX54" fmla="*/ 5989320 w 9502140"/>
                  <a:gd name="connsiteY54" fmla="*/ 4876800 h 4975860"/>
                  <a:gd name="connsiteX55" fmla="*/ 5768340 w 9502140"/>
                  <a:gd name="connsiteY55" fmla="*/ 4975860 h 4975860"/>
                  <a:gd name="connsiteX56" fmla="*/ 5532120 w 9502140"/>
                  <a:gd name="connsiteY56" fmla="*/ 4975860 h 4975860"/>
                  <a:gd name="connsiteX57" fmla="*/ 5372100 w 9502140"/>
                  <a:gd name="connsiteY57" fmla="*/ 4907280 h 4975860"/>
                  <a:gd name="connsiteX58" fmla="*/ 5234940 w 9502140"/>
                  <a:gd name="connsiteY58" fmla="*/ 4838700 h 4975860"/>
                  <a:gd name="connsiteX59" fmla="*/ 5135880 w 9502140"/>
                  <a:gd name="connsiteY59" fmla="*/ 4648200 h 4975860"/>
                  <a:gd name="connsiteX60" fmla="*/ 5128260 w 9502140"/>
                  <a:gd name="connsiteY60" fmla="*/ 4267200 h 4975860"/>
                  <a:gd name="connsiteX61" fmla="*/ 5082540 w 9502140"/>
                  <a:gd name="connsiteY61" fmla="*/ 3909060 h 4975860"/>
                  <a:gd name="connsiteX62" fmla="*/ 4892040 w 9502140"/>
                  <a:gd name="connsiteY62" fmla="*/ 3543300 h 4975860"/>
                  <a:gd name="connsiteX63" fmla="*/ 4549140 w 9502140"/>
                  <a:gd name="connsiteY63" fmla="*/ 3261360 h 4975860"/>
                  <a:gd name="connsiteX64" fmla="*/ 4404360 w 9502140"/>
                  <a:gd name="connsiteY64" fmla="*/ 3619500 h 4975860"/>
                  <a:gd name="connsiteX65" fmla="*/ 4282440 w 9502140"/>
                  <a:gd name="connsiteY65" fmla="*/ 3909060 h 4975860"/>
                  <a:gd name="connsiteX66" fmla="*/ 3962400 w 9502140"/>
                  <a:gd name="connsiteY66" fmla="*/ 4236720 h 4975860"/>
                  <a:gd name="connsiteX67" fmla="*/ 3657600 w 9502140"/>
                  <a:gd name="connsiteY67" fmla="*/ 4472940 h 4975860"/>
                  <a:gd name="connsiteX68" fmla="*/ 3116580 w 9502140"/>
                  <a:gd name="connsiteY68" fmla="*/ 4693920 h 4975860"/>
                  <a:gd name="connsiteX69" fmla="*/ 2545080 w 9502140"/>
                  <a:gd name="connsiteY69" fmla="*/ 4747260 h 4975860"/>
                  <a:gd name="connsiteX70" fmla="*/ 2072640 w 9502140"/>
                  <a:gd name="connsiteY70" fmla="*/ 4693920 h 4975860"/>
                  <a:gd name="connsiteX71" fmla="*/ 1767840 w 9502140"/>
                  <a:gd name="connsiteY71" fmla="*/ 4610100 h 4975860"/>
                  <a:gd name="connsiteX72" fmla="*/ 1356360 w 9502140"/>
                  <a:gd name="connsiteY72" fmla="*/ 4411980 h 4975860"/>
                  <a:gd name="connsiteX73" fmla="*/ 1005840 w 9502140"/>
                  <a:gd name="connsiteY73" fmla="*/ 4099560 h 4975860"/>
                  <a:gd name="connsiteX74" fmla="*/ 685800 w 9502140"/>
                  <a:gd name="connsiteY74" fmla="*/ 3794760 h 4975860"/>
                  <a:gd name="connsiteX75" fmla="*/ 350520 w 9502140"/>
                  <a:gd name="connsiteY75" fmla="*/ 3261360 h 4975860"/>
                  <a:gd name="connsiteX76" fmla="*/ 114300 w 9502140"/>
                  <a:gd name="connsiteY76" fmla="*/ 2682240 h 4975860"/>
                  <a:gd name="connsiteX77" fmla="*/ 15240 w 9502140"/>
                  <a:gd name="connsiteY77" fmla="*/ 2255520 h 4975860"/>
                  <a:gd name="connsiteX78" fmla="*/ 0 w 9502140"/>
                  <a:gd name="connsiteY78" fmla="*/ 1706880 h 4975860"/>
                  <a:gd name="connsiteX79" fmla="*/ 76200 w 9502140"/>
                  <a:gd name="connsiteY79" fmla="*/ 1127760 h 4975860"/>
                  <a:gd name="connsiteX80" fmla="*/ 182880 w 9502140"/>
                  <a:gd name="connsiteY80" fmla="*/ 746760 h 4975860"/>
                  <a:gd name="connsiteX81" fmla="*/ 434340 w 9502140"/>
                  <a:gd name="connsiteY81" fmla="*/ 754380 h 4975860"/>
                  <a:gd name="connsiteX82" fmla="*/ 685800 w 9502140"/>
                  <a:gd name="connsiteY82" fmla="*/ 838200 h 4975860"/>
                  <a:gd name="connsiteX83" fmla="*/ 868680 w 9502140"/>
                  <a:gd name="connsiteY83" fmla="*/ 929640 h 4975860"/>
                  <a:gd name="connsiteX84" fmla="*/ 1066800 w 9502140"/>
                  <a:gd name="connsiteY84" fmla="*/ 1043940 h 4975860"/>
                  <a:gd name="connsiteX85" fmla="*/ 1165860 w 9502140"/>
                  <a:gd name="connsiteY85" fmla="*/ 1112520 h 4975860"/>
                  <a:gd name="connsiteX86" fmla="*/ 1211580 w 9502140"/>
                  <a:gd name="connsiteY86" fmla="*/ 1158240 h 4975860"/>
                  <a:gd name="connsiteX87" fmla="*/ 1097280 w 9502140"/>
                  <a:gd name="connsiteY87" fmla="*/ 1455420 h 4975860"/>
                  <a:gd name="connsiteX88" fmla="*/ 1082040 w 9502140"/>
                  <a:gd name="connsiteY88" fmla="*/ 1722120 h 4975860"/>
                  <a:gd name="connsiteX89" fmla="*/ 1310640 w 9502140"/>
                  <a:gd name="connsiteY89" fmla="*/ 1143000 h 4975860"/>
                  <a:gd name="connsiteX90" fmla="*/ 1584960 w 9502140"/>
                  <a:gd name="connsiteY90" fmla="*/ 662940 h 4975860"/>
                  <a:gd name="connsiteX91" fmla="*/ 1943100 w 9502140"/>
                  <a:gd name="connsiteY91" fmla="*/ 365760 h 4975860"/>
                  <a:gd name="connsiteX92" fmla="*/ 2613660 w 9502140"/>
                  <a:gd name="connsiteY92" fmla="*/ 68580 h 4975860"/>
                  <a:gd name="connsiteX93" fmla="*/ 2987040 w 9502140"/>
                  <a:gd name="connsiteY93" fmla="*/ 0 h 497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9502140" h="4975860">
                    <a:moveTo>
                      <a:pt x="2987040" y="0"/>
                    </a:moveTo>
                    <a:lnTo>
                      <a:pt x="3421380" y="15240"/>
                    </a:lnTo>
                    <a:lnTo>
                      <a:pt x="3863340" y="83820"/>
                    </a:lnTo>
                    <a:lnTo>
                      <a:pt x="4351020" y="213360"/>
                    </a:lnTo>
                    <a:lnTo>
                      <a:pt x="4747260" y="327660"/>
                    </a:lnTo>
                    <a:lnTo>
                      <a:pt x="5196840" y="472440"/>
                    </a:lnTo>
                    <a:lnTo>
                      <a:pt x="5715000" y="662940"/>
                    </a:lnTo>
                    <a:lnTo>
                      <a:pt x="6187440" y="792480"/>
                    </a:lnTo>
                    <a:lnTo>
                      <a:pt x="6507480" y="899160"/>
                    </a:lnTo>
                    <a:lnTo>
                      <a:pt x="7200900" y="1097280"/>
                    </a:lnTo>
                    <a:lnTo>
                      <a:pt x="7741920" y="1181100"/>
                    </a:lnTo>
                    <a:lnTo>
                      <a:pt x="8054340" y="1211580"/>
                    </a:lnTo>
                    <a:lnTo>
                      <a:pt x="8458200" y="1196340"/>
                    </a:lnTo>
                    <a:lnTo>
                      <a:pt x="8839200" y="1158240"/>
                    </a:lnTo>
                    <a:lnTo>
                      <a:pt x="9044940" y="1135380"/>
                    </a:lnTo>
                    <a:lnTo>
                      <a:pt x="9220200" y="1135380"/>
                    </a:lnTo>
                    <a:lnTo>
                      <a:pt x="9380220" y="1135380"/>
                    </a:lnTo>
                    <a:lnTo>
                      <a:pt x="9479280" y="1211580"/>
                    </a:lnTo>
                    <a:lnTo>
                      <a:pt x="9502140" y="1394460"/>
                    </a:lnTo>
                    <a:lnTo>
                      <a:pt x="9464040" y="1607820"/>
                    </a:lnTo>
                    <a:lnTo>
                      <a:pt x="9380220" y="1744980"/>
                    </a:lnTo>
                    <a:lnTo>
                      <a:pt x="9258300" y="1889760"/>
                    </a:lnTo>
                    <a:lnTo>
                      <a:pt x="9098280" y="2011680"/>
                    </a:lnTo>
                    <a:lnTo>
                      <a:pt x="8862060" y="2095500"/>
                    </a:lnTo>
                    <a:lnTo>
                      <a:pt x="8587740" y="2209800"/>
                    </a:lnTo>
                    <a:lnTo>
                      <a:pt x="8275320" y="2293620"/>
                    </a:lnTo>
                    <a:lnTo>
                      <a:pt x="7787640" y="2346960"/>
                    </a:lnTo>
                    <a:lnTo>
                      <a:pt x="7033260" y="2346960"/>
                    </a:lnTo>
                    <a:lnTo>
                      <a:pt x="6492240" y="2316480"/>
                    </a:lnTo>
                    <a:lnTo>
                      <a:pt x="5798820" y="2209800"/>
                    </a:lnTo>
                    <a:lnTo>
                      <a:pt x="5349240" y="2110740"/>
                    </a:lnTo>
                    <a:lnTo>
                      <a:pt x="4739640" y="1973580"/>
                    </a:lnTo>
                    <a:lnTo>
                      <a:pt x="4168140" y="1927860"/>
                    </a:lnTo>
                    <a:lnTo>
                      <a:pt x="3878580" y="1973580"/>
                    </a:lnTo>
                    <a:lnTo>
                      <a:pt x="3657600" y="2080260"/>
                    </a:lnTo>
                    <a:lnTo>
                      <a:pt x="3558540" y="2278380"/>
                    </a:lnTo>
                    <a:lnTo>
                      <a:pt x="3512820" y="2522220"/>
                    </a:lnTo>
                    <a:lnTo>
                      <a:pt x="3512820" y="2644140"/>
                    </a:lnTo>
                    <a:lnTo>
                      <a:pt x="3726180" y="2377440"/>
                    </a:lnTo>
                    <a:lnTo>
                      <a:pt x="3886200" y="2263140"/>
                    </a:lnTo>
                    <a:lnTo>
                      <a:pt x="4145280" y="2133600"/>
                    </a:lnTo>
                    <a:lnTo>
                      <a:pt x="4358640" y="2103120"/>
                    </a:lnTo>
                    <a:lnTo>
                      <a:pt x="4556760" y="2133600"/>
                    </a:lnTo>
                    <a:lnTo>
                      <a:pt x="4777740" y="2171700"/>
                    </a:lnTo>
                    <a:lnTo>
                      <a:pt x="4998720" y="2240280"/>
                    </a:lnTo>
                    <a:lnTo>
                      <a:pt x="5204460" y="2362200"/>
                    </a:lnTo>
                    <a:lnTo>
                      <a:pt x="5379720" y="2491740"/>
                    </a:lnTo>
                    <a:lnTo>
                      <a:pt x="5638800" y="2750820"/>
                    </a:lnTo>
                    <a:lnTo>
                      <a:pt x="5905500" y="3154680"/>
                    </a:lnTo>
                    <a:lnTo>
                      <a:pt x="6050280" y="3489960"/>
                    </a:lnTo>
                    <a:lnTo>
                      <a:pt x="6134100" y="3810000"/>
                    </a:lnTo>
                    <a:lnTo>
                      <a:pt x="6225540" y="4183380"/>
                    </a:lnTo>
                    <a:lnTo>
                      <a:pt x="6233160" y="4465320"/>
                    </a:lnTo>
                    <a:lnTo>
                      <a:pt x="6141720" y="4693920"/>
                    </a:lnTo>
                    <a:lnTo>
                      <a:pt x="5989320" y="4876800"/>
                    </a:lnTo>
                    <a:lnTo>
                      <a:pt x="5768340" y="4975860"/>
                    </a:lnTo>
                    <a:lnTo>
                      <a:pt x="5532120" y="4975860"/>
                    </a:lnTo>
                    <a:lnTo>
                      <a:pt x="5372100" y="4907280"/>
                    </a:lnTo>
                    <a:lnTo>
                      <a:pt x="5234940" y="4838700"/>
                    </a:lnTo>
                    <a:lnTo>
                      <a:pt x="5135880" y="4648200"/>
                    </a:lnTo>
                    <a:lnTo>
                      <a:pt x="5128260" y="4267200"/>
                    </a:lnTo>
                    <a:lnTo>
                      <a:pt x="5082540" y="3909060"/>
                    </a:lnTo>
                    <a:lnTo>
                      <a:pt x="4892040" y="3543300"/>
                    </a:lnTo>
                    <a:lnTo>
                      <a:pt x="4549140" y="3261360"/>
                    </a:lnTo>
                    <a:lnTo>
                      <a:pt x="4404360" y="3619500"/>
                    </a:lnTo>
                    <a:lnTo>
                      <a:pt x="4282440" y="3909060"/>
                    </a:lnTo>
                    <a:lnTo>
                      <a:pt x="3962400" y="4236720"/>
                    </a:lnTo>
                    <a:lnTo>
                      <a:pt x="3657600" y="4472940"/>
                    </a:lnTo>
                    <a:lnTo>
                      <a:pt x="3116580" y="4693920"/>
                    </a:lnTo>
                    <a:lnTo>
                      <a:pt x="2545080" y="4747260"/>
                    </a:lnTo>
                    <a:lnTo>
                      <a:pt x="2072640" y="4693920"/>
                    </a:lnTo>
                    <a:lnTo>
                      <a:pt x="1767840" y="4610100"/>
                    </a:lnTo>
                    <a:lnTo>
                      <a:pt x="1356360" y="4411980"/>
                    </a:lnTo>
                    <a:lnTo>
                      <a:pt x="1005840" y="4099560"/>
                    </a:lnTo>
                    <a:lnTo>
                      <a:pt x="685800" y="3794760"/>
                    </a:lnTo>
                    <a:lnTo>
                      <a:pt x="350520" y="3261360"/>
                    </a:lnTo>
                    <a:lnTo>
                      <a:pt x="114300" y="2682240"/>
                    </a:lnTo>
                    <a:lnTo>
                      <a:pt x="15240" y="2255520"/>
                    </a:lnTo>
                    <a:lnTo>
                      <a:pt x="0" y="1706880"/>
                    </a:lnTo>
                    <a:lnTo>
                      <a:pt x="76200" y="1127760"/>
                    </a:lnTo>
                    <a:lnTo>
                      <a:pt x="182880" y="746760"/>
                    </a:lnTo>
                    <a:lnTo>
                      <a:pt x="434340" y="754380"/>
                    </a:lnTo>
                    <a:lnTo>
                      <a:pt x="685800" y="838200"/>
                    </a:lnTo>
                    <a:lnTo>
                      <a:pt x="868680" y="929640"/>
                    </a:lnTo>
                    <a:lnTo>
                      <a:pt x="1066800" y="1043940"/>
                    </a:lnTo>
                    <a:lnTo>
                      <a:pt x="1165860" y="1112520"/>
                    </a:lnTo>
                    <a:lnTo>
                      <a:pt x="1211580" y="1158240"/>
                    </a:lnTo>
                    <a:lnTo>
                      <a:pt x="1097280" y="1455420"/>
                    </a:lnTo>
                    <a:lnTo>
                      <a:pt x="1082040" y="1722120"/>
                    </a:lnTo>
                    <a:lnTo>
                      <a:pt x="1310640" y="1143000"/>
                    </a:lnTo>
                    <a:lnTo>
                      <a:pt x="1584960" y="662940"/>
                    </a:lnTo>
                    <a:lnTo>
                      <a:pt x="1943100" y="365760"/>
                    </a:lnTo>
                    <a:lnTo>
                      <a:pt x="2613660" y="68580"/>
                    </a:lnTo>
                    <a:lnTo>
                      <a:pt x="2987040" y="0"/>
                    </a:lnTo>
                    <a:close/>
                  </a:path>
                </a:pathLst>
              </a:custGeom>
              <a:blipFill>
                <a:blip r:embed="rId3"/>
                <a:stretch>
                  <a:fillRect l="-14968" t="-20216" r="-13536" b="-11281"/>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extBox 30">
              <a:extLst>
                <a:ext uri="{FF2B5EF4-FFF2-40B4-BE49-F238E27FC236}">
                  <a16:creationId xmlns:a16="http://schemas.microsoft.com/office/drawing/2014/main" id="{0E4794F7-8BB3-4D75-801C-BC7CFA278B2A}"/>
                </a:ext>
              </a:extLst>
            </p:cNvPr>
            <p:cNvSpPr txBox="1"/>
            <p:nvPr/>
          </p:nvSpPr>
          <p:spPr>
            <a:xfrm>
              <a:off x="2177669" y="18788907"/>
              <a:ext cx="6577781" cy="1754326"/>
            </a:xfrm>
            <a:prstGeom prst="rect">
              <a:avLst/>
            </a:prstGeom>
          </p:spPr>
          <p:txBody>
            <a:bodyPr wrap="square" lIns="228600" tIns="228600" rIns="228600" bIns="228600" rtlCol="0">
              <a:spAutoFit/>
            </a:bodyPr>
            <a:lstStyle/>
            <a:p>
              <a:pPr algn="l"/>
              <a:r>
                <a:rPr lang="en-US" sz="2800" dirty="0">
                  <a:latin typeface="Arial Narrow" panose="020B0604020202020204" pitchFamily="34" charset="0"/>
                  <a:cs typeface="Arial Narrow" panose="020B0604020202020204" pitchFamily="34" charset="0"/>
                </a:rPr>
                <a:t>Initially the UMSRFC was awarded a grant  to provide educational sessions to patients with diabetes and pre-diabetes.</a:t>
              </a:r>
            </a:p>
          </p:txBody>
        </p:sp>
        <p:sp>
          <p:nvSpPr>
            <p:cNvPr id="33" name="Arrow: Right 32">
              <a:extLst>
                <a:ext uri="{FF2B5EF4-FFF2-40B4-BE49-F238E27FC236}">
                  <a16:creationId xmlns:a16="http://schemas.microsoft.com/office/drawing/2014/main" id="{B907E9EC-9580-434B-B8E4-E026849E36C5}"/>
                </a:ext>
              </a:extLst>
            </p:cNvPr>
            <p:cNvSpPr/>
            <p:nvPr/>
          </p:nvSpPr>
          <p:spPr>
            <a:xfrm>
              <a:off x="9431133" y="16049845"/>
              <a:ext cx="1099215" cy="9020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6" descr="https://i.pinimg.com/474x/b8/93/7c/b8937c51f9f509bdea44fb07f749dce8.jpg">
              <a:extLst>
                <a:ext uri="{FF2B5EF4-FFF2-40B4-BE49-F238E27FC236}">
                  <a16:creationId xmlns:a16="http://schemas.microsoft.com/office/drawing/2014/main" id="{1D49B813-160F-4F6C-82A7-88DC594396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9494" y="14630709"/>
              <a:ext cx="5579715" cy="333543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6C5F24A3-DF19-4016-AB3F-1836A9C2D987}"/>
                </a:ext>
              </a:extLst>
            </p:cNvPr>
            <p:cNvSpPr txBox="1"/>
            <p:nvPr/>
          </p:nvSpPr>
          <p:spPr>
            <a:xfrm>
              <a:off x="10500006" y="18843302"/>
              <a:ext cx="6577781" cy="1323439"/>
            </a:xfrm>
            <a:prstGeom prst="rect">
              <a:avLst/>
            </a:prstGeom>
          </p:spPr>
          <p:txBody>
            <a:bodyPr wrap="square" lIns="228600" tIns="228600" rIns="228600" bIns="228600" rtlCol="0">
              <a:spAutoFit/>
            </a:bodyPr>
            <a:lstStyle/>
            <a:p>
              <a:pPr algn="l"/>
              <a:r>
                <a:rPr lang="en-US" sz="2800" dirty="0">
                  <a:latin typeface="Arial Narrow" panose="020B0604020202020204" pitchFamily="34" charset="0"/>
                  <a:cs typeface="Arial Narrow" panose="020B0604020202020204" pitchFamily="34" charset="0"/>
                </a:rPr>
                <a:t>The program was expanded to all patients due to recruiting difficulties</a:t>
              </a:r>
            </a:p>
          </p:txBody>
        </p:sp>
        <p:sp>
          <p:nvSpPr>
            <p:cNvPr id="37" name="Arrow: Right 36">
              <a:extLst>
                <a:ext uri="{FF2B5EF4-FFF2-40B4-BE49-F238E27FC236}">
                  <a16:creationId xmlns:a16="http://schemas.microsoft.com/office/drawing/2014/main" id="{EAF01D27-486A-4900-A8F5-BA676C83F7B0}"/>
                </a:ext>
              </a:extLst>
            </p:cNvPr>
            <p:cNvSpPr/>
            <p:nvPr/>
          </p:nvSpPr>
          <p:spPr>
            <a:xfrm>
              <a:off x="16455281" y="15847407"/>
              <a:ext cx="1099215" cy="9020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DD88C40B-FDA9-4EA9-BB95-03FFFFF1D783}"/>
                </a:ext>
              </a:extLst>
            </p:cNvPr>
            <p:cNvGrpSpPr/>
            <p:nvPr/>
          </p:nvGrpSpPr>
          <p:grpSpPr>
            <a:xfrm>
              <a:off x="17554496" y="13661322"/>
              <a:ext cx="7665246" cy="4538794"/>
              <a:chOff x="18617841" y="11868896"/>
              <a:chExt cx="5530800" cy="3033180"/>
            </a:xfrm>
          </p:grpSpPr>
          <p:pic>
            <p:nvPicPr>
              <p:cNvPr id="39" name="Picture 8">
                <a:extLst>
                  <a:ext uri="{FF2B5EF4-FFF2-40B4-BE49-F238E27FC236}">
                    <a16:creationId xmlns:a16="http://schemas.microsoft.com/office/drawing/2014/main" id="{EB366AF6-CDFB-47DB-AAA3-E03F279947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38866" y="12161319"/>
                <a:ext cx="2009775" cy="227647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www.clipartbest.com/cliparts/bcy/66L/bcy66LzcL.png">
                <a:extLst>
                  <a:ext uri="{FF2B5EF4-FFF2-40B4-BE49-F238E27FC236}">
                    <a16:creationId xmlns:a16="http://schemas.microsoft.com/office/drawing/2014/main" id="{FA0D66C3-932E-4D18-BCF3-941FF3F502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17841" y="12730295"/>
                <a:ext cx="2208571" cy="1638024"/>
              </a:xfrm>
              <a:prstGeom prst="rect">
                <a:avLst/>
              </a:prstGeom>
              <a:noFill/>
              <a:extLst>
                <a:ext uri="{909E8E84-426E-40DD-AFC4-6F175D3DCCD1}">
                  <a14:hiddenFill xmlns:a14="http://schemas.microsoft.com/office/drawing/2010/main">
                    <a:solidFill>
                      <a:srgbClr val="FFFFFF"/>
                    </a:solidFill>
                  </a14:hiddenFill>
                </a:ext>
              </a:extLst>
            </p:spPr>
          </p:pic>
          <p:sp>
            <p:nvSpPr>
              <p:cNvPr id="41" name="Arrow: Right 40">
                <a:extLst>
                  <a:ext uri="{FF2B5EF4-FFF2-40B4-BE49-F238E27FC236}">
                    <a16:creationId xmlns:a16="http://schemas.microsoft.com/office/drawing/2014/main" id="{9B232BA7-9DE6-4F12-9E71-BABD1676DB3C}"/>
                  </a:ext>
                </a:extLst>
              </p:cNvPr>
              <p:cNvSpPr/>
              <p:nvPr/>
            </p:nvSpPr>
            <p:spPr>
              <a:xfrm>
                <a:off x="20826412" y="13243281"/>
                <a:ext cx="978408" cy="44568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quot;Not Allowed&quot; Symbol 41">
                <a:extLst>
                  <a:ext uri="{FF2B5EF4-FFF2-40B4-BE49-F238E27FC236}">
                    <a16:creationId xmlns:a16="http://schemas.microsoft.com/office/drawing/2014/main" id="{CFB736E6-52D8-4F49-BDBC-7690AC0BB4E5}"/>
                  </a:ext>
                </a:extLst>
              </p:cNvPr>
              <p:cNvSpPr/>
              <p:nvPr/>
            </p:nvSpPr>
            <p:spPr>
              <a:xfrm>
                <a:off x="19532647" y="11868896"/>
                <a:ext cx="3152162" cy="3033180"/>
              </a:xfrm>
              <a:prstGeom prst="noSmoking">
                <a:avLst/>
              </a:prstGeom>
              <a:solidFill>
                <a:schemeClr val="accent1">
                  <a:alpha val="5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8" name="TextBox 47">
              <a:extLst>
                <a:ext uri="{FF2B5EF4-FFF2-40B4-BE49-F238E27FC236}">
                  <a16:creationId xmlns:a16="http://schemas.microsoft.com/office/drawing/2014/main" id="{B54443BD-6F21-4116-B0D4-0E191BB3DF48}"/>
                </a:ext>
              </a:extLst>
            </p:cNvPr>
            <p:cNvSpPr txBox="1"/>
            <p:nvPr/>
          </p:nvSpPr>
          <p:spPr>
            <a:xfrm>
              <a:off x="18170010" y="18843302"/>
              <a:ext cx="7428991" cy="1754326"/>
            </a:xfrm>
            <a:prstGeom prst="rect">
              <a:avLst/>
            </a:prstGeom>
          </p:spPr>
          <p:txBody>
            <a:bodyPr wrap="square" lIns="228600" tIns="228600" rIns="228600" bIns="228600" rtlCol="0">
              <a:spAutoFit/>
            </a:bodyPr>
            <a:lstStyle/>
            <a:p>
              <a:pPr algn="l"/>
              <a:r>
                <a:rPr lang="en-US" sz="2800" dirty="0">
                  <a:latin typeface="Arial Narrow" panose="020B0604020202020204" pitchFamily="34" charset="0"/>
                  <a:cs typeface="Arial Narrow" panose="020B0604020202020204" pitchFamily="34" charset="0"/>
                </a:rPr>
                <a:t>Support group component was added after feedback that education alone is a poor motivator for behavior change.</a:t>
              </a:r>
            </a:p>
          </p:txBody>
        </p:sp>
        <p:grpSp>
          <p:nvGrpSpPr>
            <p:cNvPr id="67" name="Group 66">
              <a:extLst>
                <a:ext uri="{FF2B5EF4-FFF2-40B4-BE49-F238E27FC236}">
                  <a16:creationId xmlns:a16="http://schemas.microsoft.com/office/drawing/2014/main" id="{C9447A6E-A4A7-49E3-A535-7A2B42A28006}"/>
                </a:ext>
              </a:extLst>
            </p:cNvPr>
            <p:cNvGrpSpPr/>
            <p:nvPr/>
          </p:nvGrpSpPr>
          <p:grpSpPr>
            <a:xfrm>
              <a:off x="4912952" y="20678764"/>
              <a:ext cx="16971554" cy="842116"/>
              <a:chOff x="4912952" y="20678764"/>
              <a:chExt cx="16971554" cy="842116"/>
            </a:xfrm>
          </p:grpSpPr>
          <p:cxnSp>
            <p:nvCxnSpPr>
              <p:cNvPr id="50" name="Straight Connector 49">
                <a:extLst>
                  <a:ext uri="{FF2B5EF4-FFF2-40B4-BE49-F238E27FC236}">
                    <a16:creationId xmlns:a16="http://schemas.microsoft.com/office/drawing/2014/main" id="{3F88828E-FE63-41FF-A3AB-E43EB60CC2C0}"/>
                  </a:ext>
                </a:extLst>
              </p:cNvPr>
              <p:cNvCxnSpPr/>
              <p:nvPr/>
            </p:nvCxnSpPr>
            <p:spPr>
              <a:xfrm>
                <a:off x="21855008" y="20678764"/>
                <a:ext cx="0" cy="370165"/>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E257351-A247-4BD9-95CE-651282129FC9}"/>
                  </a:ext>
                </a:extLst>
              </p:cNvPr>
              <p:cNvCxnSpPr>
                <a:cxnSpLocks/>
              </p:cNvCxnSpPr>
              <p:nvPr/>
            </p:nvCxnSpPr>
            <p:spPr>
              <a:xfrm flipH="1">
                <a:off x="4914900" y="20989935"/>
                <a:ext cx="16969606"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13216460-83DE-4BCB-A439-348B65F1FA04}"/>
                  </a:ext>
                </a:extLst>
              </p:cNvPr>
              <p:cNvCxnSpPr>
                <a:cxnSpLocks/>
              </p:cNvCxnSpPr>
              <p:nvPr/>
            </p:nvCxnSpPr>
            <p:spPr>
              <a:xfrm>
                <a:off x="4912952" y="20989935"/>
                <a:ext cx="0" cy="530945"/>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grpSp>
        <p:pic>
          <p:nvPicPr>
            <p:cNvPr id="53" name="Picture 10" descr="Image may contain: Luc Overholt">
              <a:extLst>
                <a:ext uri="{FF2B5EF4-FFF2-40B4-BE49-F238E27FC236}">
                  <a16:creationId xmlns:a16="http://schemas.microsoft.com/office/drawing/2014/main" id="{3CFF3EA5-5EBF-4D74-A555-BD90DCCD804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039" t="26616"/>
            <a:stretch/>
          </p:blipFill>
          <p:spPr bwMode="auto">
            <a:xfrm>
              <a:off x="771965" y="21752449"/>
              <a:ext cx="7273044" cy="5339948"/>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4CC5492C-BFA7-494C-860C-E143DA28DC12}"/>
                </a:ext>
              </a:extLst>
            </p:cNvPr>
            <p:cNvSpPr txBox="1"/>
            <p:nvPr/>
          </p:nvSpPr>
          <p:spPr>
            <a:xfrm>
              <a:off x="1198306" y="27080883"/>
              <a:ext cx="6577781" cy="1323439"/>
            </a:xfrm>
            <a:prstGeom prst="rect">
              <a:avLst/>
            </a:prstGeom>
          </p:spPr>
          <p:txBody>
            <a:bodyPr wrap="square" lIns="228600" tIns="228600" rIns="228600" bIns="228600" rtlCol="0">
              <a:spAutoFit/>
            </a:bodyPr>
            <a:lstStyle/>
            <a:p>
              <a:pPr algn="l"/>
              <a:r>
                <a:rPr lang="en-US" sz="2800" dirty="0">
                  <a:latin typeface="Arial Narrow" panose="020B0604020202020204" pitchFamily="34" charset="0"/>
                  <a:cs typeface="Arial Narrow" panose="020B0604020202020204" pitchFamily="34" charset="0"/>
                </a:rPr>
                <a:t>No participants showed up to the</a:t>
              </a:r>
            </a:p>
            <a:p>
              <a:pPr algn="l"/>
              <a:r>
                <a:rPr lang="en-US" sz="2800" dirty="0">
                  <a:latin typeface="Arial Narrow" panose="020B0604020202020204" pitchFamily="34" charset="0"/>
                  <a:cs typeface="Arial Narrow" panose="020B0604020202020204" pitchFamily="34" charset="0"/>
                </a:rPr>
                <a:t>first session.</a:t>
              </a:r>
            </a:p>
          </p:txBody>
        </p:sp>
        <p:sp>
          <p:nvSpPr>
            <p:cNvPr id="55" name="Arrow: Right 54">
              <a:extLst>
                <a:ext uri="{FF2B5EF4-FFF2-40B4-BE49-F238E27FC236}">
                  <a16:creationId xmlns:a16="http://schemas.microsoft.com/office/drawing/2014/main" id="{85CD02E4-0A09-4868-BECC-A5FB47C7E7A8}"/>
                </a:ext>
              </a:extLst>
            </p:cNvPr>
            <p:cNvSpPr/>
            <p:nvPr/>
          </p:nvSpPr>
          <p:spPr>
            <a:xfrm>
              <a:off x="8161851" y="23940730"/>
              <a:ext cx="1099215" cy="9020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F564804A-7FA0-4EA8-92AB-E9A0EB6A91A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150" t="9986" r="25218"/>
            <a:stretch/>
          </p:blipFill>
          <p:spPr>
            <a:xfrm>
              <a:off x="12645365" y="21752707"/>
              <a:ext cx="4909131" cy="5291515"/>
            </a:xfrm>
            <a:prstGeom prst="rect">
              <a:avLst/>
            </a:prstGeom>
          </p:spPr>
        </p:pic>
        <p:pic>
          <p:nvPicPr>
            <p:cNvPr id="1026" name="Picture 2" descr="http://images.clipartpanda.com/clipart-library-30c36da64a564886e8fb953e507bfe67.jpg">
              <a:extLst>
                <a:ext uri="{FF2B5EF4-FFF2-40B4-BE49-F238E27FC236}">
                  <a16:creationId xmlns:a16="http://schemas.microsoft.com/office/drawing/2014/main" id="{7D746819-E47F-49E8-A96E-378938D5F2A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9626" t="10078" r="21410"/>
            <a:stretch/>
          </p:blipFill>
          <p:spPr bwMode="auto">
            <a:xfrm>
              <a:off x="9470471" y="21855925"/>
              <a:ext cx="3017047" cy="5224958"/>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497C455B-F8A5-4C0C-A452-B20A6B01AFCA}"/>
                </a:ext>
              </a:extLst>
            </p:cNvPr>
            <p:cNvSpPr txBox="1"/>
            <p:nvPr/>
          </p:nvSpPr>
          <p:spPr>
            <a:xfrm>
              <a:off x="10699494" y="26880828"/>
              <a:ext cx="6577781" cy="2185214"/>
            </a:xfrm>
            <a:prstGeom prst="rect">
              <a:avLst/>
            </a:prstGeom>
          </p:spPr>
          <p:txBody>
            <a:bodyPr wrap="square" lIns="228600" tIns="228600" rIns="228600" bIns="228600" rtlCol="0">
              <a:spAutoFit/>
            </a:bodyPr>
            <a:lstStyle/>
            <a:p>
              <a:pPr algn="l"/>
              <a:r>
                <a:rPr lang="en-US" sz="2800" dirty="0">
                  <a:latin typeface="Arial Narrow" panose="020B0604020202020204" pitchFamily="34" charset="0"/>
                  <a:cs typeface="Arial Narrow" panose="020B0604020202020204" pitchFamily="34" charset="0"/>
                </a:rPr>
                <a:t>Back to the drawing board:</a:t>
              </a:r>
            </a:p>
            <a:p>
              <a:pPr marL="457200" indent="-457200" algn="l">
                <a:buFont typeface="Arial" panose="020B0604020202020204" pitchFamily="34" charset="0"/>
                <a:buChar char="•"/>
              </a:pPr>
              <a:r>
                <a:rPr lang="en-US" sz="2800" dirty="0">
                  <a:latin typeface="Arial Narrow" panose="020B0604020202020204" pitchFamily="34" charset="0"/>
                  <a:cs typeface="Arial Narrow" panose="020B0604020202020204" pitchFamily="34" charset="0"/>
                </a:rPr>
                <a:t>Changed session time</a:t>
              </a:r>
            </a:p>
            <a:p>
              <a:pPr marL="457200" indent="-457200" algn="l">
                <a:buFont typeface="Arial" panose="020B0604020202020204" pitchFamily="34" charset="0"/>
                <a:buChar char="•"/>
              </a:pPr>
              <a:r>
                <a:rPr lang="en-US" sz="2800" dirty="0">
                  <a:latin typeface="Arial Narrow" panose="020B0604020202020204" pitchFamily="34" charset="0"/>
                  <a:cs typeface="Arial Narrow" panose="020B0604020202020204" pitchFamily="34" charset="0"/>
                </a:rPr>
                <a:t>Partnered with the library to host sessions</a:t>
              </a:r>
            </a:p>
            <a:p>
              <a:pPr marL="457200" indent="-457200" algn="l">
                <a:buFont typeface="Arial" panose="020B0604020202020204" pitchFamily="34" charset="0"/>
                <a:buChar char="•"/>
              </a:pPr>
              <a:r>
                <a:rPr lang="en-US" sz="2800" dirty="0">
                  <a:latin typeface="Arial Narrow" panose="020B0604020202020204" pitchFamily="34" charset="0"/>
                  <a:cs typeface="Arial Narrow" panose="020B0604020202020204" pitchFamily="34" charset="0"/>
                </a:rPr>
                <a:t>Increased community outreach</a:t>
              </a:r>
            </a:p>
          </p:txBody>
        </p:sp>
        <p:sp>
          <p:nvSpPr>
            <p:cNvPr id="61" name="Arrow: Right 60">
              <a:extLst>
                <a:ext uri="{FF2B5EF4-FFF2-40B4-BE49-F238E27FC236}">
                  <a16:creationId xmlns:a16="http://schemas.microsoft.com/office/drawing/2014/main" id="{BDD199CD-92C5-4079-B3A4-ECB2B5033AF4}"/>
                </a:ext>
              </a:extLst>
            </p:cNvPr>
            <p:cNvSpPr/>
            <p:nvPr/>
          </p:nvSpPr>
          <p:spPr>
            <a:xfrm>
              <a:off x="17747787" y="23940730"/>
              <a:ext cx="1099215" cy="9020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18" descr="http://clipart-library.com/image_gallery/369227.jpg">
              <a:extLst>
                <a:ext uri="{FF2B5EF4-FFF2-40B4-BE49-F238E27FC236}">
                  <a16:creationId xmlns:a16="http://schemas.microsoft.com/office/drawing/2014/main" id="{33165907-5E80-4AE3-A194-5AFC9E2AC7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865961" y="21363960"/>
              <a:ext cx="7160546" cy="5728437"/>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a:extLst>
                <a:ext uri="{FF2B5EF4-FFF2-40B4-BE49-F238E27FC236}">
                  <a16:creationId xmlns:a16="http://schemas.microsoft.com/office/drawing/2014/main" id="{0C099DA8-E282-4D8B-AB72-C934827064AB}"/>
                </a:ext>
              </a:extLst>
            </p:cNvPr>
            <p:cNvSpPr txBox="1"/>
            <p:nvPr/>
          </p:nvSpPr>
          <p:spPr>
            <a:xfrm>
              <a:off x="18865961" y="26861009"/>
              <a:ext cx="6577781" cy="2616101"/>
            </a:xfrm>
            <a:prstGeom prst="rect">
              <a:avLst/>
            </a:prstGeom>
          </p:spPr>
          <p:txBody>
            <a:bodyPr wrap="square" lIns="228600" tIns="228600" rIns="228600" bIns="228600" rtlCol="0">
              <a:spAutoFit/>
            </a:bodyPr>
            <a:lstStyle/>
            <a:p>
              <a:pPr algn="l"/>
              <a:r>
                <a:rPr lang="en-US" sz="2800" dirty="0">
                  <a:latin typeface="Arial Narrow" panose="020B0604020202020204" pitchFamily="34" charset="0"/>
                  <a:cs typeface="Arial Narrow" panose="020B0604020202020204" pitchFamily="34" charset="0"/>
                </a:rPr>
                <a:t>We have now hosted 2 sessions. Each with 4-5 participants. First session was focused on scientifically proven ways to make behavior changes that last. Second, on mindfulness and stress management. </a:t>
              </a:r>
            </a:p>
          </p:txBody>
        </p:sp>
      </p:grpSp>
      <p:sp>
        <p:nvSpPr>
          <p:cNvPr id="64" name="Text Placeholder 6">
            <a:extLst>
              <a:ext uri="{FF2B5EF4-FFF2-40B4-BE49-F238E27FC236}">
                <a16:creationId xmlns:a16="http://schemas.microsoft.com/office/drawing/2014/main" id="{073AB35C-2A45-4628-B721-0D80F34DE910}"/>
              </a:ext>
            </a:extLst>
          </p:cNvPr>
          <p:cNvSpPr txBox="1">
            <a:spLocks/>
          </p:cNvSpPr>
          <p:nvPr/>
        </p:nvSpPr>
        <p:spPr>
          <a:xfrm>
            <a:off x="5432145" y="30020187"/>
            <a:ext cx="15577105" cy="584775"/>
          </a:xfrm>
          <a:prstGeom prst="rect">
            <a:avLst/>
          </a:prstGeom>
        </p:spPr>
        <p:txBody>
          <a:bodyPr wrap="square">
            <a:spAutoFit/>
          </a:bodyPr>
          <a:lstStyle>
            <a:lvl1pPr marL="0" indent="0" algn="ctr" defTabSz="4876507" rtl="0" eaLnBrk="1" latinLnBrk="0" hangingPunct="1">
              <a:spcBef>
                <a:spcPct val="20000"/>
              </a:spcBef>
              <a:buFont typeface="Arial" pitchFamily="34" charset="0"/>
              <a:buNone/>
              <a:tabLst/>
              <a:defRPr lang="en-US" sz="3200" b="1" kern="1200" dirty="0">
                <a:solidFill>
                  <a:schemeClr val="accent1">
                    <a:lumMod val="50000"/>
                  </a:schemeClr>
                </a:solidFill>
                <a:latin typeface="+mn-lt"/>
                <a:ea typeface="+mn-ea"/>
                <a:cs typeface="+mn-cs"/>
              </a:defRPr>
            </a:lvl1pPr>
            <a:lvl2pPr marL="846658" indent="-846658" algn="l" defTabSz="4876507" rtl="0" eaLnBrk="1" latinLnBrk="0" hangingPunct="1">
              <a:spcBef>
                <a:spcPct val="20000"/>
              </a:spcBef>
              <a:buFont typeface="Arial" pitchFamily="34" charset="0"/>
              <a:buChar char="–"/>
              <a:tabLst/>
              <a:defRPr lang="en-US" sz="3200" kern="1200" smtClean="0">
                <a:solidFill>
                  <a:schemeClr val="tx1"/>
                </a:solidFill>
                <a:latin typeface="+mn-lt"/>
                <a:ea typeface="+mn-ea"/>
                <a:cs typeface="+mn-cs"/>
              </a:defRPr>
            </a:lvl2pPr>
            <a:lvl3pPr marL="846658" indent="-846658" algn="l" defTabSz="4876507" rtl="0" eaLnBrk="1" latinLnBrk="0" hangingPunct="1">
              <a:spcBef>
                <a:spcPct val="20000"/>
              </a:spcBef>
              <a:buFont typeface="Arial" pitchFamily="34" charset="0"/>
              <a:buChar char="•"/>
              <a:tabLst/>
              <a:defRPr lang="en-US" sz="2000" kern="1200" smtClean="0">
                <a:solidFill>
                  <a:schemeClr val="tx1"/>
                </a:solidFill>
                <a:latin typeface="+mn-lt"/>
                <a:ea typeface="+mn-ea"/>
                <a:cs typeface="+mn-cs"/>
              </a:defRPr>
            </a:lvl3pPr>
            <a:lvl4pPr marL="846658" indent="-846658" algn="l" defTabSz="4876507" rtl="0" eaLnBrk="1" latinLnBrk="0" hangingPunct="1">
              <a:spcBef>
                <a:spcPct val="20000"/>
              </a:spcBef>
              <a:buFont typeface="Arial" pitchFamily="34" charset="0"/>
              <a:buChar char="–"/>
              <a:tabLst/>
              <a:defRPr lang="en-US" sz="1600" kern="1200" smtClean="0">
                <a:solidFill>
                  <a:schemeClr val="tx1"/>
                </a:solidFill>
                <a:latin typeface="+mn-lt"/>
                <a:ea typeface="+mn-ea"/>
                <a:cs typeface="+mn-cs"/>
              </a:defRPr>
            </a:lvl4pPr>
            <a:lvl5pPr marL="846658" indent="-846658" algn="l" defTabSz="4876507" rtl="0" eaLnBrk="1" latinLnBrk="0" hangingPunct="1">
              <a:spcBef>
                <a:spcPct val="20000"/>
              </a:spcBef>
              <a:buFont typeface="Arial" pitchFamily="34" charset="0"/>
              <a:buChar char="»"/>
              <a:tabLst/>
              <a:defRPr lang="en-US" sz="1600" kern="1200">
                <a:solidFill>
                  <a:schemeClr val="tx1"/>
                </a:solidFill>
                <a:latin typeface="+mn-lt"/>
                <a:ea typeface="+mn-ea"/>
                <a:cs typeface="+mn-cs"/>
              </a:defRPr>
            </a:lvl5pPr>
            <a:lvl6pPr marL="1341039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6pPr>
            <a:lvl7pPr marL="15848648"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7pPr>
            <a:lvl8pPr marL="18286904"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8pPr>
            <a:lvl9pPr marL="20725157" indent="-1219128" algn="l" defTabSz="4876507" rtl="0" eaLnBrk="1" latinLnBrk="0" hangingPunct="1">
              <a:spcBef>
                <a:spcPct val="20000"/>
              </a:spcBef>
              <a:buFont typeface="Arial" pitchFamily="34" charset="0"/>
              <a:buChar char="•"/>
              <a:defRPr sz="10667" kern="1200">
                <a:solidFill>
                  <a:schemeClr val="tx1"/>
                </a:solidFill>
                <a:latin typeface="+mn-lt"/>
                <a:ea typeface="+mn-ea"/>
                <a:cs typeface="+mn-cs"/>
              </a:defRPr>
            </a:lvl9pPr>
          </a:lstStyle>
          <a:p>
            <a:r>
              <a:rPr lang="en-US" dirty="0"/>
              <a:t>Next Steps</a:t>
            </a:r>
          </a:p>
        </p:txBody>
      </p:sp>
      <p:pic>
        <p:nvPicPr>
          <p:cNvPr id="1028" name="Picture 4" descr="https://clubrunner.blob.core.windows.net/00000050092/Images/member-growth.jpg">
            <a:extLst>
              <a:ext uri="{FF2B5EF4-FFF2-40B4-BE49-F238E27FC236}">
                <a16:creationId xmlns:a16="http://schemas.microsoft.com/office/drawing/2014/main" id="{DFB0B734-EB6F-48B1-AE61-8400D53A02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54445" y="30731586"/>
            <a:ext cx="6029325" cy="4133850"/>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8">
            <a:extLst>
              <a:ext uri="{FF2B5EF4-FFF2-40B4-BE49-F238E27FC236}">
                <a16:creationId xmlns:a16="http://schemas.microsoft.com/office/drawing/2014/main" id="{84BE07AD-8D62-4FA5-A150-6B24749F3899}"/>
              </a:ext>
            </a:extLst>
          </p:cNvPr>
          <p:cNvSpPr txBox="1"/>
          <p:nvPr/>
        </p:nvSpPr>
        <p:spPr>
          <a:xfrm>
            <a:off x="7947944" y="31161278"/>
            <a:ext cx="4006297" cy="3477875"/>
          </a:xfrm>
          <a:prstGeom prst="rect">
            <a:avLst/>
          </a:prstGeom>
        </p:spPr>
        <p:txBody>
          <a:bodyPr wrap="square" lIns="228600" tIns="228600" rIns="228600" bIns="228600" rtlCol="0">
            <a:spAutoFit/>
          </a:bodyPr>
          <a:lstStyle/>
          <a:p>
            <a:pPr algn="l"/>
            <a:r>
              <a:rPr lang="en-US" sz="2800" dirty="0">
                <a:latin typeface="Arial Narrow" panose="020B0604020202020204" pitchFamily="34" charset="0"/>
                <a:cs typeface="Arial Narrow" panose="020B0604020202020204" pitchFamily="34" charset="0"/>
              </a:rPr>
              <a:t>Grow membership:</a:t>
            </a:r>
          </a:p>
          <a:p>
            <a:pPr algn="l"/>
            <a:r>
              <a:rPr lang="en-US" sz="2800" dirty="0">
                <a:latin typeface="Arial Narrow" panose="020B0604020202020204" pitchFamily="34" charset="0"/>
                <a:cs typeface="Arial Narrow" panose="020B0604020202020204" pitchFamily="34" charset="0"/>
              </a:rPr>
              <a:t>-keep each session interesting and useful as not to loose any participants </a:t>
            </a:r>
          </a:p>
          <a:p>
            <a:pPr algn="l"/>
            <a:r>
              <a:rPr lang="en-US" sz="2800" dirty="0">
                <a:latin typeface="Arial Narrow" panose="020B0604020202020204" pitchFamily="34" charset="0"/>
                <a:cs typeface="Arial Narrow" panose="020B0604020202020204" pitchFamily="34" charset="0"/>
              </a:rPr>
              <a:t>-continue to work on community outreach</a:t>
            </a:r>
          </a:p>
        </p:txBody>
      </p:sp>
      <p:pic>
        <p:nvPicPr>
          <p:cNvPr id="1030" name="Picture 6" descr="https://i.pinimg.com/originals/15/e7/8e/15e78e01641b845089813e168979ca96.jpg">
            <a:extLst>
              <a:ext uri="{FF2B5EF4-FFF2-40B4-BE49-F238E27FC236}">
                <a16:creationId xmlns:a16="http://schemas.microsoft.com/office/drawing/2014/main" id="{C06CA740-3281-40ED-8927-D8406B54DBA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b="13842"/>
          <a:stretch/>
        </p:blipFill>
        <p:spPr bwMode="auto">
          <a:xfrm>
            <a:off x="12158341" y="31001793"/>
            <a:ext cx="7191604" cy="3485347"/>
          </a:xfrm>
          <a:prstGeom prst="rect">
            <a:avLst/>
          </a:prstGeom>
          <a:noFill/>
          <a:extLst>
            <a:ext uri="{909E8E84-426E-40DD-AFC4-6F175D3DCCD1}">
              <a14:hiddenFill xmlns:a14="http://schemas.microsoft.com/office/drawing/2010/main">
                <a:solidFill>
                  <a:srgbClr val="FFFFFF"/>
                </a:solidFill>
              </a14:hiddenFill>
            </a:ext>
          </a:extLst>
        </p:spPr>
      </p:pic>
      <p:sp>
        <p:nvSpPr>
          <p:cNvPr id="66" name="TextBox 65">
            <a:extLst>
              <a:ext uri="{FF2B5EF4-FFF2-40B4-BE49-F238E27FC236}">
                <a16:creationId xmlns:a16="http://schemas.microsoft.com/office/drawing/2014/main" id="{0ECE53BA-F9E6-4496-A86F-EA29E88E5053}"/>
              </a:ext>
            </a:extLst>
          </p:cNvPr>
          <p:cNvSpPr txBox="1"/>
          <p:nvPr/>
        </p:nvSpPr>
        <p:spPr>
          <a:xfrm>
            <a:off x="19387987" y="31092309"/>
            <a:ext cx="7160546" cy="3046988"/>
          </a:xfrm>
          <a:prstGeom prst="rect">
            <a:avLst/>
          </a:prstGeom>
        </p:spPr>
        <p:txBody>
          <a:bodyPr wrap="square" lIns="228600" tIns="228600" rIns="228600" bIns="228600" rtlCol="0">
            <a:spAutoFit/>
          </a:bodyPr>
          <a:lstStyle/>
          <a:p>
            <a:pPr algn="l"/>
            <a:r>
              <a:rPr lang="en-US" sz="2800" dirty="0">
                <a:latin typeface="Arial Narrow" panose="020B0604020202020204" pitchFamily="34" charset="0"/>
                <a:cs typeface="Arial Narrow" panose="020B0604020202020204" pitchFamily="34" charset="0"/>
              </a:rPr>
              <a:t>Accountability buddy program:</a:t>
            </a:r>
          </a:p>
          <a:p>
            <a:pPr algn="l"/>
            <a:r>
              <a:rPr lang="en-US" sz="2800" dirty="0">
                <a:latin typeface="Arial Narrow" panose="020B0604020202020204" pitchFamily="34" charset="0"/>
                <a:cs typeface="Arial Narrow" panose="020B0604020202020204" pitchFamily="34" charset="0"/>
              </a:rPr>
              <a:t>-Healthy habits participants would be paired with students who are also attempting to make a behavior change.</a:t>
            </a:r>
          </a:p>
          <a:p>
            <a:pPr algn="l"/>
            <a:r>
              <a:rPr lang="en-US" sz="2800" dirty="0">
                <a:latin typeface="Arial Narrow" panose="020B0604020202020204" pitchFamily="34" charset="0"/>
                <a:cs typeface="Arial Narrow" panose="020B0604020202020204" pitchFamily="34" charset="0"/>
              </a:rPr>
              <a:t>-Dyads support each-other in their respective behavior change attempt </a:t>
            </a:r>
          </a:p>
        </p:txBody>
      </p:sp>
    </p:spTree>
    <p:extLst>
      <p:ext uri="{BB962C8B-B14F-4D97-AF65-F5344CB8AC3E}">
        <p14:creationId xmlns:p14="http://schemas.microsoft.com/office/powerpoint/2010/main" val="1576132637"/>
      </p:ext>
    </p:extLst>
  </p:cSld>
  <p:clrMapOvr>
    <a:masterClrMapping/>
  </p:clrMapOvr>
</p:sld>
</file>

<file path=ppt/theme/theme1.xml><?xml version="1.0" encoding="utf-8"?>
<a:theme xmlns:a="http://schemas.openxmlformats.org/drawingml/2006/main" name="With Gu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lIns="228600" tIns="228600" rIns="228600" bIns="228600">
        <a:spAutoFit/>
      </a:bodyPr>
      <a:lstStyle>
        <a:defPPr algn="l">
          <a:defRPr sz="2800" dirty="0">
            <a:latin typeface="Arial Narrow" panose="020B0604020202020204" pitchFamily="34" charset="0"/>
            <a:cs typeface="Arial Narrow" panose="020B0604020202020204" pitchFamily="34" charset="0"/>
          </a:defRPr>
        </a:defPPr>
      </a:lstStyle>
    </a:txDef>
  </a:objectDefaults>
  <a:extraClrSchemeLst/>
  <a:extLst>
    <a:ext uri="{05A4C25C-085E-4340-85A3-A5531E510DB2}">
      <thm15:themeFamily xmlns:thm15="http://schemas.microsoft.com/office/thememl/2012/main" name="Presentation14" id="{0E821082-8E01-E94D-92F0-497E59EE1F2F}" vid="{0D3C9A9A-E285-0B44-BB89-EFC5AFF824D6}"/>
    </a:ext>
  </a:ext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lIns="228600" tIns="228600" rIns="228600" bIns="228600">
        <a:spAutoFit/>
      </a:bodyPr>
      <a:lstStyle>
        <a:defPPr algn="l">
          <a:defRPr sz="2800" dirty="0">
            <a:latin typeface="Arial Narrow" panose="020B0604020202020204" pitchFamily="34" charset="0"/>
            <a:cs typeface="Arial Narrow" panose="020B0604020202020204" pitchFamily="34" charset="0"/>
          </a:defRPr>
        </a:defPPr>
      </a:lstStyle>
    </a:txDef>
  </a:objectDefaults>
  <a:extraClrSchemeLst/>
  <a:extLst>
    <a:ext uri="{05A4C25C-085E-4340-85A3-A5531E510DB2}">
      <thm15:themeFamily xmlns:thm15="http://schemas.microsoft.com/office/thememl/2012/main" name="Presentation14" id="{0E821082-8E01-E94D-92F0-497E59EE1F2F}" vid="{AEE56181-C523-584F-A7C6-86DEBC1A47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30x40-Two columns</Template>
  <TotalTime>649</TotalTime>
  <Words>317</Words>
  <Application>Microsoft Office PowerPoint</Application>
  <PresentationFormat>Custom</PresentationFormat>
  <Paragraphs>33</Paragraphs>
  <Slides>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vt:i4>
      </vt:variant>
    </vt:vector>
  </HeadingPairs>
  <TitlesOfParts>
    <vt:vector size="8" baseType="lpstr">
      <vt:lpstr>Arial</vt:lpstr>
      <vt:lpstr>Arial Black</vt:lpstr>
      <vt:lpstr>Arial Narrow</vt:lpstr>
      <vt:lpstr>Calibri</vt:lpstr>
      <vt:lpstr>Trebuchet MS</vt:lpstr>
      <vt:lpstr>With Guides</vt:lpstr>
      <vt:lpstr>Without Guides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Station 5</dc:creator>
  <dc:description>This template is the property of PosterPresentations.com. Call us if you need help with this poster template._x000d_
1-866-649-3004           _x000d_
 (c)PosterPresentations.com</dc:description>
  <cp:lastModifiedBy>luc overholt</cp:lastModifiedBy>
  <cp:revision>22</cp:revision>
  <cp:lastPrinted>2018-12-21T17:51:47Z</cp:lastPrinted>
  <dcterms:created xsi:type="dcterms:W3CDTF">2019-01-10T01:47:29Z</dcterms:created>
  <dcterms:modified xsi:type="dcterms:W3CDTF">2019-12-18T03:30:38Z</dcterms:modified>
</cp:coreProperties>
</file>