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sldIdLst>
    <p:sldId id="256" r:id="rId4"/>
  </p:sldIdLst>
  <p:sldSz cx="43891200" cy="21945600"/>
  <p:notesSz cx="6858000" cy="9144000"/>
  <p:defaultTextStyle>
    <a:defPPr>
      <a:defRPr lang="en-US"/>
    </a:defPPr>
    <a:lvl1pPr marL="0" algn="l" defTabSz="3761915" rtl="0" eaLnBrk="1" latinLnBrk="0" hangingPunct="1">
      <a:defRPr sz="7400" kern="1200">
        <a:solidFill>
          <a:schemeClr val="tx1"/>
        </a:solidFill>
        <a:latin typeface="+mn-lt"/>
        <a:ea typeface="+mn-ea"/>
        <a:cs typeface="+mn-cs"/>
      </a:defRPr>
    </a:lvl1pPr>
    <a:lvl2pPr marL="1880958" algn="l" defTabSz="3761915" rtl="0" eaLnBrk="1" latinLnBrk="0" hangingPunct="1">
      <a:defRPr sz="7400" kern="1200">
        <a:solidFill>
          <a:schemeClr val="tx1"/>
        </a:solidFill>
        <a:latin typeface="+mn-lt"/>
        <a:ea typeface="+mn-ea"/>
        <a:cs typeface="+mn-cs"/>
      </a:defRPr>
    </a:lvl2pPr>
    <a:lvl3pPr marL="3761915" algn="l" defTabSz="3761915" rtl="0" eaLnBrk="1" latinLnBrk="0" hangingPunct="1">
      <a:defRPr sz="7400" kern="1200">
        <a:solidFill>
          <a:schemeClr val="tx1"/>
        </a:solidFill>
        <a:latin typeface="+mn-lt"/>
        <a:ea typeface="+mn-ea"/>
        <a:cs typeface="+mn-cs"/>
      </a:defRPr>
    </a:lvl3pPr>
    <a:lvl4pPr marL="5642873" algn="l" defTabSz="3761915" rtl="0" eaLnBrk="1" latinLnBrk="0" hangingPunct="1">
      <a:defRPr sz="7400" kern="1200">
        <a:solidFill>
          <a:schemeClr val="tx1"/>
        </a:solidFill>
        <a:latin typeface="+mn-lt"/>
        <a:ea typeface="+mn-ea"/>
        <a:cs typeface="+mn-cs"/>
      </a:defRPr>
    </a:lvl4pPr>
    <a:lvl5pPr marL="7523829" algn="l" defTabSz="3761915" rtl="0" eaLnBrk="1" latinLnBrk="0" hangingPunct="1">
      <a:defRPr sz="7400" kern="1200">
        <a:solidFill>
          <a:schemeClr val="tx1"/>
        </a:solidFill>
        <a:latin typeface="+mn-lt"/>
        <a:ea typeface="+mn-ea"/>
        <a:cs typeface="+mn-cs"/>
      </a:defRPr>
    </a:lvl5pPr>
    <a:lvl6pPr marL="9404787" algn="l" defTabSz="3761915" rtl="0" eaLnBrk="1" latinLnBrk="0" hangingPunct="1">
      <a:defRPr sz="7400" kern="1200">
        <a:solidFill>
          <a:schemeClr val="tx1"/>
        </a:solidFill>
        <a:latin typeface="+mn-lt"/>
        <a:ea typeface="+mn-ea"/>
        <a:cs typeface="+mn-cs"/>
      </a:defRPr>
    </a:lvl6pPr>
    <a:lvl7pPr marL="11285745" algn="l" defTabSz="3761915" rtl="0" eaLnBrk="1" latinLnBrk="0" hangingPunct="1">
      <a:defRPr sz="7400" kern="1200">
        <a:solidFill>
          <a:schemeClr val="tx1"/>
        </a:solidFill>
        <a:latin typeface="+mn-lt"/>
        <a:ea typeface="+mn-ea"/>
        <a:cs typeface="+mn-cs"/>
      </a:defRPr>
    </a:lvl7pPr>
    <a:lvl8pPr marL="13166702" algn="l" defTabSz="3761915" rtl="0" eaLnBrk="1" latinLnBrk="0" hangingPunct="1">
      <a:defRPr sz="7400" kern="1200">
        <a:solidFill>
          <a:schemeClr val="tx1"/>
        </a:solidFill>
        <a:latin typeface="+mn-lt"/>
        <a:ea typeface="+mn-ea"/>
        <a:cs typeface="+mn-cs"/>
      </a:defRPr>
    </a:lvl8pPr>
    <a:lvl9pPr marL="15047660" algn="l" defTabSz="3761915"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23">
          <p15:clr>
            <a:srgbClr val="A4A3A4"/>
          </p15:clr>
        </p15:guide>
        <p15:guide id="2" orient="horz" pos="40">
          <p15:clr>
            <a:srgbClr val="A4A3A4"/>
          </p15:clr>
        </p15:guide>
        <p15:guide id="3" pos="27370">
          <p15:clr>
            <a:srgbClr val="A4A3A4"/>
          </p15:clr>
        </p15:guide>
        <p15:guide id="4" pos="29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F3F5FA"/>
    <a:srgbClr val="CDD2DE"/>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713" autoAdjust="0"/>
    <p:restoredTop sz="94701" autoAdjust="0"/>
  </p:normalViewPr>
  <p:slideViewPr>
    <p:cSldViewPr snapToGrid="0" snapToObjects="1" showGuides="1">
      <p:cViewPr>
        <p:scale>
          <a:sx n="25" d="100"/>
          <a:sy n="25" d="100"/>
        </p:scale>
        <p:origin x="1640" y="720"/>
      </p:cViewPr>
      <p:guideLst>
        <p:guide orient="horz" pos="13823"/>
        <p:guide orient="horz" pos="40"/>
        <p:guide pos="27370"/>
        <p:guide pos="29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2/12/20</a:t>
            </a:fld>
            <a:endParaRPr lang="en-US" dirty="0"/>
          </a:p>
        </p:txBody>
      </p:sp>
      <p:sp>
        <p:nvSpPr>
          <p:cNvPr id="4" name="Slide Image Placeholder 3"/>
          <p:cNvSpPr>
            <a:spLocks noGrp="1" noRot="1" noChangeAspect="1"/>
          </p:cNvSpPr>
          <p:nvPr>
            <p:ph type="sldImg" idx="2"/>
          </p:nvPr>
        </p:nvSpPr>
        <p:spPr>
          <a:xfrm>
            <a:off x="0" y="685800"/>
            <a:ext cx="6858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055639900"/>
      </p:ext>
    </p:extLst>
  </p:cSld>
  <p:clrMap bg1="lt1" tx1="dk1" bg2="lt2" tx2="dk2" accent1="accent1" accent2="accent2" accent3="accent3" accent4="accent4" accent5="accent5" accent6="accent6" hlink="hlink" folHlink="folHlink"/>
  <p:notesStyle>
    <a:lvl1pPr marL="0" algn="l" defTabSz="3761915" rtl="0" eaLnBrk="1" latinLnBrk="0" hangingPunct="1">
      <a:defRPr sz="5000" kern="1200">
        <a:solidFill>
          <a:schemeClr val="tx1"/>
        </a:solidFill>
        <a:latin typeface="+mn-lt"/>
        <a:ea typeface="+mn-ea"/>
        <a:cs typeface="+mn-cs"/>
      </a:defRPr>
    </a:lvl1pPr>
    <a:lvl2pPr marL="1880958" algn="l" defTabSz="3761915" rtl="0" eaLnBrk="1" latinLnBrk="0" hangingPunct="1">
      <a:defRPr sz="5000" kern="1200">
        <a:solidFill>
          <a:schemeClr val="tx1"/>
        </a:solidFill>
        <a:latin typeface="+mn-lt"/>
        <a:ea typeface="+mn-ea"/>
        <a:cs typeface="+mn-cs"/>
      </a:defRPr>
    </a:lvl2pPr>
    <a:lvl3pPr marL="3761915" algn="l" defTabSz="3761915" rtl="0" eaLnBrk="1" latinLnBrk="0" hangingPunct="1">
      <a:defRPr sz="5000" kern="1200">
        <a:solidFill>
          <a:schemeClr val="tx1"/>
        </a:solidFill>
        <a:latin typeface="+mn-lt"/>
        <a:ea typeface="+mn-ea"/>
        <a:cs typeface="+mn-cs"/>
      </a:defRPr>
    </a:lvl3pPr>
    <a:lvl4pPr marL="5642873" algn="l" defTabSz="3761915" rtl="0" eaLnBrk="1" latinLnBrk="0" hangingPunct="1">
      <a:defRPr sz="5000" kern="1200">
        <a:solidFill>
          <a:schemeClr val="tx1"/>
        </a:solidFill>
        <a:latin typeface="+mn-lt"/>
        <a:ea typeface="+mn-ea"/>
        <a:cs typeface="+mn-cs"/>
      </a:defRPr>
    </a:lvl4pPr>
    <a:lvl5pPr marL="7523829" algn="l" defTabSz="3761915" rtl="0" eaLnBrk="1" latinLnBrk="0" hangingPunct="1">
      <a:defRPr sz="5000" kern="1200">
        <a:solidFill>
          <a:schemeClr val="tx1"/>
        </a:solidFill>
        <a:latin typeface="+mn-lt"/>
        <a:ea typeface="+mn-ea"/>
        <a:cs typeface="+mn-cs"/>
      </a:defRPr>
    </a:lvl5pPr>
    <a:lvl6pPr marL="9404787" algn="l" defTabSz="3761915" rtl="0" eaLnBrk="1" latinLnBrk="0" hangingPunct="1">
      <a:defRPr sz="5000" kern="1200">
        <a:solidFill>
          <a:schemeClr val="tx1"/>
        </a:solidFill>
        <a:latin typeface="+mn-lt"/>
        <a:ea typeface="+mn-ea"/>
        <a:cs typeface="+mn-cs"/>
      </a:defRPr>
    </a:lvl6pPr>
    <a:lvl7pPr marL="11285745" algn="l" defTabSz="3761915" rtl="0" eaLnBrk="1" latinLnBrk="0" hangingPunct="1">
      <a:defRPr sz="5000" kern="1200">
        <a:solidFill>
          <a:schemeClr val="tx1"/>
        </a:solidFill>
        <a:latin typeface="+mn-lt"/>
        <a:ea typeface="+mn-ea"/>
        <a:cs typeface="+mn-cs"/>
      </a:defRPr>
    </a:lvl7pPr>
    <a:lvl8pPr marL="13166702" algn="l" defTabSz="3761915" rtl="0" eaLnBrk="1" latinLnBrk="0" hangingPunct="1">
      <a:defRPr sz="5000" kern="1200">
        <a:solidFill>
          <a:schemeClr val="tx1"/>
        </a:solidFill>
        <a:latin typeface="+mn-lt"/>
        <a:ea typeface="+mn-ea"/>
        <a:cs typeface="+mn-cs"/>
      </a:defRPr>
    </a:lvl8pPr>
    <a:lvl9pPr marL="15047660" algn="l" defTabSz="3761915" rtl="0" eaLnBrk="1" latinLnBrk="0" hangingPunct="1">
      <a:defRPr sz="5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2285747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74663" y="11021042"/>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38087" y="3486491"/>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9128817" y="3486491"/>
            <a:ext cx="8269287"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438087" y="4100716"/>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474663" y="10431876"/>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7804524" y="4075658"/>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7797869" y="3486491"/>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5147250" y="3486491"/>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5147249" y="4107188"/>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5147249" y="9515157"/>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5147250" y="10104323"/>
            <a:ext cx="8272462"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5147250" y="16609573"/>
            <a:ext cx="8272462"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5147249" y="17198740"/>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9133786" y="4107188"/>
            <a:ext cx="827134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76" name="Text Placeholder 3"/>
          <p:cNvSpPr>
            <a:spLocks noGrp="1"/>
          </p:cNvSpPr>
          <p:nvPr>
            <p:ph type="body" sz="quarter" idx="136" hasCustomPrompt="1"/>
          </p:nvPr>
        </p:nvSpPr>
        <p:spPr>
          <a:xfrm>
            <a:off x="26462419" y="4075658"/>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77" name="Text Placeholder 5"/>
          <p:cNvSpPr>
            <a:spLocks noGrp="1"/>
          </p:cNvSpPr>
          <p:nvPr>
            <p:ph type="body" sz="quarter" idx="137" hasCustomPrompt="1"/>
          </p:nvPr>
        </p:nvSpPr>
        <p:spPr>
          <a:xfrm>
            <a:off x="26472560" y="3486491"/>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57" name="Text Placeholder 76"/>
          <p:cNvSpPr>
            <a:spLocks noGrp="1"/>
          </p:cNvSpPr>
          <p:nvPr>
            <p:ph type="body" sz="quarter" idx="161" hasCustomPrompt="1"/>
          </p:nvPr>
        </p:nvSpPr>
        <p:spPr>
          <a:xfrm>
            <a:off x="5225143" y="1464829"/>
            <a:ext cx="33440914" cy="963989"/>
          </a:xfrm>
          <a:prstGeom prst="rect">
            <a:avLst/>
          </a:prstGeom>
        </p:spPr>
        <p:txBody>
          <a:bodyPr>
            <a:normAutofit/>
          </a:bodyPr>
          <a:lstStyle>
            <a:lvl1pPr marL="0" indent="0" algn="ctr">
              <a:buFontTx/>
              <a:buNone/>
              <a:defRPr sz="48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58" name="Text Placeholder 76"/>
          <p:cNvSpPr>
            <a:spLocks noGrp="1"/>
          </p:cNvSpPr>
          <p:nvPr>
            <p:ph type="body" sz="quarter" idx="195" hasCustomPrompt="1"/>
          </p:nvPr>
        </p:nvSpPr>
        <p:spPr>
          <a:xfrm>
            <a:off x="5225143" y="2428819"/>
            <a:ext cx="33440914" cy="634555"/>
          </a:xfrm>
          <a:prstGeom prst="rect">
            <a:avLst/>
          </a:prstGeom>
        </p:spPr>
        <p:txBody>
          <a:bodyPr>
            <a:normAutofit/>
          </a:bodyPr>
          <a:lstStyle>
            <a:lvl1pPr marL="0" indent="0" algn="ctr">
              <a:buFontTx/>
              <a:buNone/>
              <a:defRPr sz="36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59" name="Text Placeholder 76"/>
          <p:cNvSpPr>
            <a:spLocks noGrp="1"/>
          </p:cNvSpPr>
          <p:nvPr>
            <p:ph type="body" sz="quarter" idx="196" hasCustomPrompt="1"/>
          </p:nvPr>
        </p:nvSpPr>
        <p:spPr>
          <a:xfrm>
            <a:off x="5225143" y="180134"/>
            <a:ext cx="33440914" cy="1284696"/>
          </a:xfrm>
          <a:prstGeom prst="rect">
            <a:avLst/>
          </a:prstGeom>
        </p:spPr>
        <p:txBody>
          <a:bodyPr>
            <a:normAutofit/>
          </a:bodyPr>
          <a:lstStyle>
            <a:lvl1pPr marL="0" indent="0" algn="ctr">
              <a:buFontTx/>
              <a:buNone/>
              <a:defRPr sz="6600" b="1">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59" name="Text Placeholder 3"/>
          <p:cNvSpPr>
            <a:spLocks noGrp="1"/>
          </p:cNvSpPr>
          <p:nvPr>
            <p:ph type="body" sz="quarter" idx="10" hasCustomPrompt="1"/>
          </p:nvPr>
        </p:nvSpPr>
        <p:spPr>
          <a:xfrm>
            <a:off x="474663" y="11021042"/>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62" name="Text Placeholder 5"/>
          <p:cNvSpPr>
            <a:spLocks noGrp="1"/>
          </p:cNvSpPr>
          <p:nvPr>
            <p:ph type="body" sz="quarter" idx="11" hasCustomPrompt="1"/>
          </p:nvPr>
        </p:nvSpPr>
        <p:spPr>
          <a:xfrm>
            <a:off x="474663" y="3523067"/>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70" name="Text Placeholder 5"/>
          <p:cNvSpPr>
            <a:spLocks noGrp="1"/>
          </p:cNvSpPr>
          <p:nvPr>
            <p:ph type="body" sz="quarter" idx="20" hasCustomPrompt="1"/>
          </p:nvPr>
        </p:nvSpPr>
        <p:spPr>
          <a:xfrm>
            <a:off x="474663" y="16603102"/>
            <a:ext cx="8269287"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71" name="Text Placeholder 3"/>
          <p:cNvSpPr>
            <a:spLocks noGrp="1"/>
          </p:cNvSpPr>
          <p:nvPr>
            <p:ph type="body" sz="quarter" idx="21" hasCustomPrompt="1"/>
          </p:nvPr>
        </p:nvSpPr>
        <p:spPr>
          <a:xfrm>
            <a:off x="26479104" y="4148809"/>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73" name="Text Placeholder 5"/>
          <p:cNvSpPr>
            <a:spLocks noGrp="1"/>
          </p:cNvSpPr>
          <p:nvPr>
            <p:ph type="body" sz="quarter" idx="22" hasCustomPrompt="1"/>
          </p:nvPr>
        </p:nvSpPr>
        <p:spPr>
          <a:xfrm>
            <a:off x="474663" y="10431876"/>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MATERIALS &amp; METHODS</a:t>
            </a:r>
          </a:p>
        </p:txBody>
      </p:sp>
      <p:sp>
        <p:nvSpPr>
          <p:cNvPr id="76" name="Text Placeholder 5"/>
          <p:cNvSpPr>
            <a:spLocks noGrp="1"/>
          </p:cNvSpPr>
          <p:nvPr>
            <p:ph type="body" sz="quarter" idx="24" hasCustomPrompt="1"/>
          </p:nvPr>
        </p:nvSpPr>
        <p:spPr>
          <a:xfrm>
            <a:off x="9158452" y="3523067"/>
            <a:ext cx="25595974"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05" name="Text Placeholder 5"/>
          <p:cNvSpPr>
            <a:spLocks noGrp="1"/>
          </p:cNvSpPr>
          <p:nvPr>
            <p:ph type="body" sz="quarter" idx="25" hasCustomPrompt="1"/>
          </p:nvPr>
        </p:nvSpPr>
        <p:spPr>
          <a:xfrm>
            <a:off x="35147250" y="3523067"/>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106" name="Text Placeholder 3"/>
          <p:cNvSpPr>
            <a:spLocks noGrp="1"/>
          </p:cNvSpPr>
          <p:nvPr>
            <p:ph type="body" sz="quarter" idx="26" hasCustomPrompt="1"/>
          </p:nvPr>
        </p:nvSpPr>
        <p:spPr>
          <a:xfrm>
            <a:off x="35147250" y="4148809"/>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07" name="Text Placeholder 5"/>
          <p:cNvSpPr>
            <a:spLocks noGrp="1"/>
          </p:cNvSpPr>
          <p:nvPr>
            <p:ph type="body" sz="quarter" idx="27" hasCustomPrompt="1"/>
          </p:nvPr>
        </p:nvSpPr>
        <p:spPr>
          <a:xfrm>
            <a:off x="35147250" y="9515157"/>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108" name="Text Placeholder 3"/>
          <p:cNvSpPr>
            <a:spLocks noGrp="1"/>
          </p:cNvSpPr>
          <p:nvPr>
            <p:ph type="body" sz="quarter" idx="28" hasCustomPrompt="1"/>
          </p:nvPr>
        </p:nvSpPr>
        <p:spPr>
          <a:xfrm>
            <a:off x="35147250" y="10104323"/>
            <a:ext cx="8272462"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09" name="Text Placeholder 5"/>
          <p:cNvSpPr>
            <a:spLocks noGrp="1"/>
          </p:cNvSpPr>
          <p:nvPr>
            <p:ph type="body" sz="quarter" idx="29" hasCustomPrompt="1"/>
          </p:nvPr>
        </p:nvSpPr>
        <p:spPr>
          <a:xfrm>
            <a:off x="35147250" y="16609573"/>
            <a:ext cx="8272462"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110" name="Text Placeholder 3"/>
          <p:cNvSpPr>
            <a:spLocks noGrp="1"/>
          </p:cNvSpPr>
          <p:nvPr>
            <p:ph type="body" sz="quarter" idx="30" hasCustomPrompt="1"/>
          </p:nvPr>
        </p:nvSpPr>
        <p:spPr>
          <a:xfrm>
            <a:off x="35147250" y="17198740"/>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11" name="Text Placeholder 3"/>
          <p:cNvSpPr>
            <a:spLocks noGrp="1"/>
          </p:cNvSpPr>
          <p:nvPr>
            <p:ph type="body" sz="quarter" idx="96" hasCustomPrompt="1"/>
          </p:nvPr>
        </p:nvSpPr>
        <p:spPr>
          <a:xfrm>
            <a:off x="474663" y="17198740"/>
            <a:ext cx="827134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49" name="Text Placeholder 3"/>
          <p:cNvSpPr>
            <a:spLocks noGrp="1"/>
          </p:cNvSpPr>
          <p:nvPr>
            <p:ph type="body" sz="quarter" idx="162" hasCustomPrompt="1"/>
          </p:nvPr>
        </p:nvSpPr>
        <p:spPr>
          <a:xfrm>
            <a:off x="9142810" y="4148809"/>
            <a:ext cx="8290965" cy="492443"/>
          </a:xfrm>
          <a:prstGeom prst="rect">
            <a:avLst/>
          </a:prstGeom>
        </p:spPr>
        <p:txBody>
          <a:bodyPr wrap="square" lIns="91440" tIns="91440" rIns="91440" bIns="91440">
            <a:spAutoFit/>
          </a:bodyPr>
          <a:lstStyle>
            <a:lvl1pPr marL="0" indent="0">
              <a:buNone/>
              <a:defRPr sz="2000" baseline="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Text Placeholder</a:t>
            </a:r>
          </a:p>
        </p:txBody>
      </p:sp>
      <p:sp>
        <p:nvSpPr>
          <p:cNvPr id="60" name="Text Placeholder 3"/>
          <p:cNvSpPr>
            <a:spLocks noGrp="1"/>
          </p:cNvSpPr>
          <p:nvPr>
            <p:ph type="body" sz="quarter" idx="163" hasCustomPrompt="1"/>
          </p:nvPr>
        </p:nvSpPr>
        <p:spPr>
          <a:xfrm>
            <a:off x="17810957" y="4148809"/>
            <a:ext cx="8290965" cy="492443"/>
          </a:xfrm>
          <a:prstGeom prst="rect">
            <a:avLst/>
          </a:prstGeom>
        </p:spPr>
        <p:txBody>
          <a:bodyPr wrap="square" lIns="91440" tIns="91440" rIns="91440" bIns="91440">
            <a:spAutoFit/>
          </a:bodyPr>
          <a:lstStyle>
            <a:lvl1pPr marL="0" indent="0">
              <a:buNone/>
              <a:defRPr sz="2000" b="1">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61" name="Text Placeholder 3"/>
          <p:cNvSpPr>
            <a:spLocks noGrp="1"/>
          </p:cNvSpPr>
          <p:nvPr>
            <p:ph type="body" sz="quarter" idx="164" hasCustomPrompt="1"/>
          </p:nvPr>
        </p:nvSpPr>
        <p:spPr>
          <a:xfrm>
            <a:off x="474663" y="4148809"/>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63" name="Text Placeholder 76"/>
          <p:cNvSpPr>
            <a:spLocks noGrp="1"/>
          </p:cNvSpPr>
          <p:nvPr>
            <p:ph type="body" sz="quarter" idx="165" hasCustomPrompt="1"/>
          </p:nvPr>
        </p:nvSpPr>
        <p:spPr>
          <a:xfrm>
            <a:off x="5225143" y="1464829"/>
            <a:ext cx="33440914" cy="963989"/>
          </a:xfrm>
          <a:prstGeom prst="rect">
            <a:avLst/>
          </a:prstGeom>
        </p:spPr>
        <p:txBody>
          <a:bodyPr>
            <a:normAutofit/>
          </a:bodyPr>
          <a:lstStyle>
            <a:lvl1pPr marL="0" indent="0" algn="ctr">
              <a:buFontTx/>
              <a:buNone/>
              <a:defRPr sz="48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66" name="Text Placeholder 76"/>
          <p:cNvSpPr>
            <a:spLocks noGrp="1"/>
          </p:cNvSpPr>
          <p:nvPr>
            <p:ph type="body" sz="quarter" idx="195" hasCustomPrompt="1"/>
          </p:nvPr>
        </p:nvSpPr>
        <p:spPr>
          <a:xfrm>
            <a:off x="5225143" y="2428819"/>
            <a:ext cx="33440914" cy="634555"/>
          </a:xfrm>
          <a:prstGeom prst="rect">
            <a:avLst/>
          </a:prstGeom>
        </p:spPr>
        <p:txBody>
          <a:bodyPr>
            <a:normAutofit/>
          </a:bodyPr>
          <a:lstStyle>
            <a:lvl1pPr marL="0" indent="0" algn="ctr">
              <a:buFontTx/>
              <a:buNone/>
              <a:defRPr sz="36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69" name="Text Placeholder 76"/>
          <p:cNvSpPr>
            <a:spLocks noGrp="1"/>
          </p:cNvSpPr>
          <p:nvPr>
            <p:ph type="body" sz="quarter" idx="196" hasCustomPrompt="1"/>
          </p:nvPr>
        </p:nvSpPr>
        <p:spPr>
          <a:xfrm>
            <a:off x="5225143" y="180134"/>
            <a:ext cx="33440914" cy="1284696"/>
          </a:xfrm>
          <a:prstGeom prst="rect">
            <a:avLst/>
          </a:prstGeom>
        </p:spPr>
        <p:txBody>
          <a:bodyPr>
            <a:normAutofit/>
          </a:bodyPr>
          <a:lstStyle>
            <a:lvl1pPr marL="0" indent="0" algn="ctr">
              <a:buFontTx/>
              <a:buNone/>
              <a:defRPr sz="6600" b="1">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
        <p:nvSpPr>
          <p:cNvPr id="21" name="TextBox 20"/>
          <p:cNvSpPr txBox="1"/>
          <p:nvPr userDrawn="1"/>
        </p:nvSpPr>
        <p:spPr>
          <a:xfrm>
            <a:off x="16775723" y="6365631"/>
            <a:ext cx="7139354" cy="400110"/>
          </a:xfrm>
          <a:prstGeom prst="rect">
            <a:avLst/>
          </a:prstGeom>
          <a:noFill/>
        </p:spPr>
        <p:txBody>
          <a:bodyPr wrap="square" rtlCol="0">
            <a:spAutoFit/>
          </a:bodyPr>
          <a:lstStyle/>
          <a:p>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94" name="Text Placeholder 3"/>
          <p:cNvSpPr>
            <a:spLocks noGrp="1"/>
          </p:cNvSpPr>
          <p:nvPr>
            <p:ph type="body" sz="quarter" idx="10" hasCustomPrompt="1"/>
          </p:nvPr>
        </p:nvSpPr>
        <p:spPr>
          <a:xfrm>
            <a:off x="474663" y="11021042"/>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95" name="Text Placeholder 5"/>
          <p:cNvSpPr>
            <a:spLocks noGrp="1"/>
          </p:cNvSpPr>
          <p:nvPr>
            <p:ph type="body" sz="quarter" idx="11" hasCustomPrompt="1"/>
          </p:nvPr>
        </p:nvSpPr>
        <p:spPr>
          <a:xfrm>
            <a:off x="474663" y="3476784"/>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100" name="Text Placeholder 5"/>
          <p:cNvSpPr>
            <a:spLocks noGrp="1"/>
          </p:cNvSpPr>
          <p:nvPr>
            <p:ph type="body" sz="quarter" idx="20" hasCustomPrompt="1"/>
          </p:nvPr>
        </p:nvSpPr>
        <p:spPr>
          <a:xfrm>
            <a:off x="474663" y="16603102"/>
            <a:ext cx="8269287"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101" name="Text Placeholder 3"/>
          <p:cNvSpPr>
            <a:spLocks noGrp="1"/>
          </p:cNvSpPr>
          <p:nvPr>
            <p:ph type="body" sz="quarter" idx="21" hasCustomPrompt="1"/>
          </p:nvPr>
        </p:nvSpPr>
        <p:spPr>
          <a:xfrm>
            <a:off x="474663" y="4062891"/>
            <a:ext cx="829096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20" name="Text Placeholder 5"/>
          <p:cNvSpPr>
            <a:spLocks noGrp="1"/>
          </p:cNvSpPr>
          <p:nvPr>
            <p:ph type="body" sz="quarter" idx="22" hasCustomPrompt="1"/>
          </p:nvPr>
        </p:nvSpPr>
        <p:spPr>
          <a:xfrm>
            <a:off x="474663" y="10431876"/>
            <a:ext cx="8290965"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MATERIALS &amp; METHODS</a:t>
            </a:r>
          </a:p>
        </p:txBody>
      </p:sp>
      <p:sp>
        <p:nvSpPr>
          <p:cNvPr id="121" name="Text Placeholder 3"/>
          <p:cNvSpPr>
            <a:spLocks noGrp="1"/>
          </p:cNvSpPr>
          <p:nvPr>
            <p:ph type="body" sz="quarter" idx="23" hasCustomPrompt="1"/>
          </p:nvPr>
        </p:nvSpPr>
        <p:spPr>
          <a:xfrm>
            <a:off x="17818976" y="4062891"/>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22" name="Text Placeholder 5"/>
          <p:cNvSpPr>
            <a:spLocks noGrp="1"/>
          </p:cNvSpPr>
          <p:nvPr>
            <p:ph type="body" sz="quarter" idx="24" hasCustomPrompt="1"/>
          </p:nvPr>
        </p:nvSpPr>
        <p:spPr>
          <a:xfrm>
            <a:off x="17818976" y="3476784"/>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23" name="Text Placeholder 5"/>
          <p:cNvSpPr>
            <a:spLocks noGrp="1"/>
          </p:cNvSpPr>
          <p:nvPr>
            <p:ph type="body" sz="quarter" idx="25" hasCustomPrompt="1"/>
          </p:nvPr>
        </p:nvSpPr>
        <p:spPr>
          <a:xfrm>
            <a:off x="35147250" y="3476784"/>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124" name="Text Placeholder 3"/>
          <p:cNvSpPr>
            <a:spLocks noGrp="1"/>
          </p:cNvSpPr>
          <p:nvPr>
            <p:ph type="body" sz="quarter" idx="26" hasCustomPrompt="1"/>
          </p:nvPr>
        </p:nvSpPr>
        <p:spPr>
          <a:xfrm>
            <a:off x="35147249" y="4062891"/>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25" name="Text Placeholder 5"/>
          <p:cNvSpPr>
            <a:spLocks noGrp="1"/>
          </p:cNvSpPr>
          <p:nvPr>
            <p:ph type="body" sz="quarter" idx="27" hasCustomPrompt="1"/>
          </p:nvPr>
        </p:nvSpPr>
        <p:spPr>
          <a:xfrm>
            <a:off x="35147249" y="9508686"/>
            <a:ext cx="8272463"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126" name="Text Placeholder 3"/>
          <p:cNvSpPr>
            <a:spLocks noGrp="1"/>
          </p:cNvSpPr>
          <p:nvPr>
            <p:ph type="body" sz="quarter" idx="28" hasCustomPrompt="1"/>
          </p:nvPr>
        </p:nvSpPr>
        <p:spPr>
          <a:xfrm>
            <a:off x="35147250" y="10086511"/>
            <a:ext cx="8272462"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27" name="Text Placeholder 5"/>
          <p:cNvSpPr>
            <a:spLocks noGrp="1"/>
          </p:cNvSpPr>
          <p:nvPr>
            <p:ph type="body" sz="quarter" idx="29" hasCustomPrompt="1"/>
          </p:nvPr>
        </p:nvSpPr>
        <p:spPr>
          <a:xfrm>
            <a:off x="35147250" y="16603102"/>
            <a:ext cx="8272462"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128" name="Text Placeholder 3"/>
          <p:cNvSpPr>
            <a:spLocks noGrp="1"/>
          </p:cNvSpPr>
          <p:nvPr>
            <p:ph type="body" sz="quarter" idx="30" hasCustomPrompt="1"/>
          </p:nvPr>
        </p:nvSpPr>
        <p:spPr>
          <a:xfrm>
            <a:off x="35147249" y="17180928"/>
            <a:ext cx="8272463"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29" name="Text Placeholder 3"/>
          <p:cNvSpPr>
            <a:spLocks noGrp="1"/>
          </p:cNvSpPr>
          <p:nvPr>
            <p:ph type="body" sz="quarter" idx="96" hasCustomPrompt="1"/>
          </p:nvPr>
        </p:nvSpPr>
        <p:spPr>
          <a:xfrm>
            <a:off x="474663" y="17198740"/>
            <a:ext cx="8271345"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0" name="Text Placeholder 3"/>
          <p:cNvSpPr>
            <a:spLocks noGrp="1"/>
          </p:cNvSpPr>
          <p:nvPr>
            <p:ph type="body" sz="quarter" idx="150" hasCustomPrompt="1"/>
          </p:nvPr>
        </p:nvSpPr>
        <p:spPr>
          <a:xfrm>
            <a:off x="26483113" y="4062891"/>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1" name="Text Placeholder 5"/>
          <p:cNvSpPr>
            <a:spLocks noGrp="1"/>
          </p:cNvSpPr>
          <p:nvPr>
            <p:ph type="body" sz="quarter" idx="151" hasCustomPrompt="1"/>
          </p:nvPr>
        </p:nvSpPr>
        <p:spPr>
          <a:xfrm>
            <a:off x="26483113" y="3476784"/>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32" name="Text Placeholder 3"/>
          <p:cNvSpPr>
            <a:spLocks noGrp="1"/>
          </p:cNvSpPr>
          <p:nvPr>
            <p:ph type="body" sz="quarter" idx="152" hasCustomPrompt="1"/>
          </p:nvPr>
        </p:nvSpPr>
        <p:spPr>
          <a:xfrm>
            <a:off x="9153032" y="4062891"/>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3" name="Text Placeholder 5"/>
          <p:cNvSpPr>
            <a:spLocks noGrp="1"/>
          </p:cNvSpPr>
          <p:nvPr>
            <p:ph type="body" sz="quarter" idx="153" hasCustomPrompt="1"/>
          </p:nvPr>
        </p:nvSpPr>
        <p:spPr>
          <a:xfrm>
            <a:off x="9154839" y="3476784"/>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34" name="Text Placeholder 3"/>
          <p:cNvSpPr>
            <a:spLocks noGrp="1"/>
          </p:cNvSpPr>
          <p:nvPr>
            <p:ph type="body" sz="quarter" idx="154" hasCustomPrompt="1"/>
          </p:nvPr>
        </p:nvSpPr>
        <p:spPr>
          <a:xfrm>
            <a:off x="17807726" y="13308194"/>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5" name="Text Placeholder 5"/>
          <p:cNvSpPr>
            <a:spLocks noGrp="1"/>
          </p:cNvSpPr>
          <p:nvPr>
            <p:ph type="body" sz="quarter" idx="155" hasCustomPrompt="1"/>
          </p:nvPr>
        </p:nvSpPr>
        <p:spPr>
          <a:xfrm>
            <a:off x="17807726" y="12736839"/>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36" name="Text Placeholder 3"/>
          <p:cNvSpPr>
            <a:spLocks noGrp="1"/>
          </p:cNvSpPr>
          <p:nvPr>
            <p:ph type="body" sz="quarter" idx="156" hasCustomPrompt="1"/>
          </p:nvPr>
        </p:nvSpPr>
        <p:spPr>
          <a:xfrm>
            <a:off x="26462419" y="13308194"/>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7" name="Text Placeholder 5"/>
          <p:cNvSpPr>
            <a:spLocks noGrp="1"/>
          </p:cNvSpPr>
          <p:nvPr>
            <p:ph type="body" sz="quarter" idx="157" hasCustomPrompt="1"/>
          </p:nvPr>
        </p:nvSpPr>
        <p:spPr>
          <a:xfrm>
            <a:off x="26462419" y="12736839"/>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138" name="Text Placeholder 3"/>
          <p:cNvSpPr>
            <a:spLocks noGrp="1"/>
          </p:cNvSpPr>
          <p:nvPr>
            <p:ph type="body" sz="quarter" idx="158" hasCustomPrompt="1"/>
          </p:nvPr>
        </p:nvSpPr>
        <p:spPr>
          <a:xfrm>
            <a:off x="9153032" y="13326006"/>
            <a:ext cx="8274926" cy="492443"/>
          </a:xfrm>
          <a:prstGeom prst="rect">
            <a:avLst/>
          </a:prstGeom>
        </p:spPr>
        <p:txBody>
          <a:bodyPr wrap="square" lIns="91440" tIns="91440" rIns="91440" bIns="91440">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273565" indent="-489833">
              <a:defRPr sz="2100">
                <a:latin typeface="Trebuchet MS" pitchFamily="34" charset="0"/>
              </a:defRPr>
            </a:lvl2pPr>
            <a:lvl3pPr marL="1763397" indent="-489833">
              <a:defRPr sz="2100">
                <a:latin typeface="Trebuchet MS" pitchFamily="34" charset="0"/>
              </a:defRPr>
            </a:lvl3pPr>
            <a:lvl4pPr marL="2302214" indent="-538817">
              <a:defRPr sz="2100">
                <a:latin typeface="Trebuchet MS" pitchFamily="34" charset="0"/>
              </a:defRPr>
            </a:lvl4pPr>
            <a:lvl5pPr marL="2694080" indent="-391866">
              <a:defRPr sz="2100">
                <a:latin typeface="Trebuchet MS" pitchFamily="34" charset="0"/>
              </a:defRPr>
            </a:lvl5pPr>
          </a:lstStyle>
          <a:p>
            <a:pPr lvl="0"/>
            <a:r>
              <a:rPr lang="en-US" dirty="0"/>
              <a:t>Type in or paste your text here</a:t>
            </a:r>
          </a:p>
        </p:txBody>
      </p:sp>
      <p:sp>
        <p:nvSpPr>
          <p:cNvPr id="139" name="Text Placeholder 5"/>
          <p:cNvSpPr>
            <a:spLocks noGrp="1"/>
          </p:cNvSpPr>
          <p:nvPr>
            <p:ph type="body" sz="quarter" idx="159" hasCustomPrompt="1"/>
          </p:nvPr>
        </p:nvSpPr>
        <p:spPr>
          <a:xfrm>
            <a:off x="9153032" y="12736839"/>
            <a:ext cx="8274926" cy="589166"/>
          </a:xfrm>
          <a:prstGeom prst="rect">
            <a:avLst/>
          </a:prstGeom>
          <a:noFill/>
        </p:spPr>
        <p:txBody>
          <a:bodyPr wrap="square" lIns="78374" tIns="78374" rIns="78374" bIns="78374" anchor="ctr" anchorCtr="0">
            <a:spAutoFit/>
          </a:bodyPr>
          <a:lstStyle>
            <a:lvl1pPr marL="0" indent="0" algn="ctr">
              <a:buNone/>
              <a:defRPr sz="2800" b="1" u="sng" baseline="0">
                <a:solidFill>
                  <a:schemeClr val="accent5">
                    <a:lumMod val="50000"/>
                  </a:schemeClr>
                </a:solidFill>
              </a:defRPr>
            </a:lvl1pPr>
          </a:lstStyle>
          <a:p>
            <a:pPr lvl="0"/>
            <a:r>
              <a:rPr lang="en-US" dirty="0"/>
              <a:t>(click to edit)  RESULTS</a:t>
            </a:r>
          </a:p>
        </p:txBody>
      </p:sp>
      <p:sp>
        <p:nvSpPr>
          <p:cNvPr id="82" name="Text Placeholder 76"/>
          <p:cNvSpPr>
            <a:spLocks noGrp="1"/>
          </p:cNvSpPr>
          <p:nvPr>
            <p:ph type="body" sz="quarter" idx="171" hasCustomPrompt="1"/>
          </p:nvPr>
        </p:nvSpPr>
        <p:spPr>
          <a:xfrm>
            <a:off x="5225143" y="1464829"/>
            <a:ext cx="33440914" cy="963989"/>
          </a:xfrm>
          <a:prstGeom prst="rect">
            <a:avLst/>
          </a:prstGeom>
        </p:spPr>
        <p:txBody>
          <a:bodyPr>
            <a:normAutofit/>
          </a:bodyPr>
          <a:lstStyle>
            <a:lvl1pPr marL="0" indent="0" algn="ctr">
              <a:buFontTx/>
              <a:buNone/>
              <a:defRPr sz="48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83" name="Text Placeholder 76"/>
          <p:cNvSpPr>
            <a:spLocks noGrp="1"/>
          </p:cNvSpPr>
          <p:nvPr>
            <p:ph type="body" sz="quarter" idx="195" hasCustomPrompt="1"/>
          </p:nvPr>
        </p:nvSpPr>
        <p:spPr>
          <a:xfrm>
            <a:off x="5225143" y="2428819"/>
            <a:ext cx="33440914" cy="634555"/>
          </a:xfrm>
          <a:prstGeom prst="rect">
            <a:avLst/>
          </a:prstGeom>
        </p:spPr>
        <p:txBody>
          <a:bodyPr>
            <a:normAutofit/>
          </a:bodyPr>
          <a:lstStyle>
            <a:lvl1pPr marL="0" indent="0" algn="ctr">
              <a:buFontTx/>
              <a:buNone/>
              <a:defRPr sz="36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84" name="Text Placeholder 76"/>
          <p:cNvSpPr>
            <a:spLocks noGrp="1"/>
          </p:cNvSpPr>
          <p:nvPr>
            <p:ph type="body" sz="quarter" idx="196" hasCustomPrompt="1"/>
          </p:nvPr>
        </p:nvSpPr>
        <p:spPr>
          <a:xfrm>
            <a:off x="5225143" y="180134"/>
            <a:ext cx="33440914" cy="1284696"/>
          </a:xfrm>
          <a:prstGeom prst="rect">
            <a:avLst/>
          </a:prstGeom>
        </p:spPr>
        <p:txBody>
          <a:bodyPr>
            <a:normAutofit/>
          </a:bodyPr>
          <a:lstStyle>
            <a:lvl1pPr marL="0" indent="0" algn="ctr">
              <a:buFontTx/>
              <a:buNone/>
              <a:defRPr sz="6600" b="1">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2" name="Rectangle 41"/>
          <p:cNvSpPr/>
          <p:nvPr userDrawn="1"/>
        </p:nvSpPr>
        <p:spPr>
          <a:xfrm rot="10800000">
            <a:off x="-13435" y="21408972"/>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Box 14"/>
          <p:cNvSpPr txBox="1">
            <a:spLocks noChangeArrowheads="1"/>
          </p:cNvSpPr>
          <p:nvPr/>
        </p:nvSpPr>
        <p:spPr bwMode="auto">
          <a:xfrm>
            <a:off x="819153" y="21488400"/>
            <a:ext cx="2514600" cy="288262"/>
          </a:xfrm>
          <a:prstGeom prst="rect">
            <a:avLst/>
          </a:prstGeom>
          <a:noFill/>
          <a:ln w="9525">
            <a:noFill/>
            <a:miter lim="800000"/>
            <a:headEnd/>
            <a:tailEnd/>
          </a:ln>
          <a:effectLst/>
        </p:spPr>
        <p:txBody>
          <a:bodyPr lIns="78225" tIns="39105" rIns="78225" bIns="39105">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grpSp>
        <p:nvGrpSpPr>
          <p:cNvPr id="32" name="Group 31"/>
          <p:cNvGrpSpPr>
            <a:grpSpLocks noChangeAspect="1"/>
          </p:cNvGrpSpPr>
          <p:nvPr userDrawn="1"/>
        </p:nvGrpSpPr>
        <p:grpSpPr>
          <a:xfrm>
            <a:off x="-6886463" y="2"/>
            <a:ext cx="6608534" cy="21945598"/>
            <a:chOff x="-11220550" y="-1"/>
            <a:chExt cx="11014226" cy="27432000"/>
          </a:xfrm>
        </p:grpSpPr>
        <p:sp>
          <p:nvSpPr>
            <p:cNvPr id="37" name="Rectangle 36"/>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2000" b="1" spc="0" dirty="0">
                  <a:solidFill>
                    <a:srgbClr val="FF0000"/>
                  </a:solidFill>
                  <a:latin typeface="Trebuchet MS" pitchFamily="34" charset="0"/>
                </a:rPr>
                <a:t>(—THIS SIDEBAR DOES NOT PRINT—)</a:t>
              </a:r>
            </a:p>
            <a:p>
              <a:pPr marL="0" marR="0" indent="0" algn="ctr" defTabSz="1518341" rtl="0" eaLnBrk="1" fontAlgn="auto" latinLnBrk="0" hangingPunct="1">
                <a:lnSpc>
                  <a:spcPct val="100000"/>
                </a:lnSpc>
                <a:spcBef>
                  <a:spcPts val="0"/>
                </a:spcBef>
                <a:spcAft>
                  <a:spcPts val="0"/>
                </a:spcAft>
                <a:buClrTx/>
                <a:buSzTx/>
                <a:buFontTx/>
                <a:buNone/>
                <a:tabLst/>
                <a:defRPr/>
              </a:pPr>
              <a:endParaRPr lang="en-US" sz="2000" b="1" spc="600" dirty="0">
                <a:solidFill>
                  <a:schemeClr val="bg1"/>
                </a:solidFill>
                <a:latin typeface="Trebuchet MS" pitchFamily="34" charset="0"/>
              </a:endParaRPr>
            </a:p>
            <a:p>
              <a:pPr algn="ctr"/>
              <a:r>
                <a:rPr lang="en-US" sz="2800" b="1" spc="600" dirty="0">
                  <a:solidFill>
                    <a:schemeClr val="bg1"/>
                  </a:solidFill>
                  <a:latin typeface="Trebuchet MS" pitchFamily="34" charset="0"/>
                </a:rPr>
                <a:t>DESIGN</a:t>
              </a:r>
              <a:r>
                <a:rPr lang="en-US" sz="2800" b="1" spc="600" baseline="0" dirty="0">
                  <a:solidFill>
                    <a:schemeClr val="bg1"/>
                  </a:solidFill>
                  <a:latin typeface="Trebuchet MS" pitchFamily="34" charset="0"/>
                </a:rPr>
                <a:t> </a:t>
              </a:r>
              <a:r>
                <a:rPr lang="en-US" sz="2800" b="1" spc="600" dirty="0">
                  <a:solidFill>
                    <a:schemeClr val="bg1"/>
                  </a:solidFill>
                  <a:latin typeface="Trebuchet MS" pitchFamily="34" charset="0"/>
                </a:rPr>
                <a:t>GUIDE</a:t>
              </a:r>
            </a:p>
            <a:p>
              <a:pPr algn="ctr"/>
              <a:r>
                <a:rPr lang="en-US" sz="1050" b="1" dirty="0">
                  <a:latin typeface="Trebuchet MS" pitchFamily="34" charset="0"/>
                </a:rPr>
                <a:t> </a:t>
              </a:r>
            </a:p>
            <a:p>
              <a:pPr defTabSz="3765639"/>
              <a:r>
                <a:rPr lang="en-US" sz="1800" i="0" dirty="0">
                  <a:latin typeface="Trebuchet MS" pitchFamily="34" charset="0"/>
                </a:rPr>
                <a:t>This PowerPoint</a:t>
              </a:r>
              <a:r>
                <a:rPr lang="en-US" sz="1800" i="0" baseline="0" dirty="0">
                  <a:latin typeface="Trebuchet MS" pitchFamily="34" charset="0"/>
                </a:rPr>
                <a:t> </a:t>
              </a:r>
              <a:r>
                <a:rPr lang="en-US" sz="1800" i="0" dirty="0">
                  <a:latin typeface="Trebuchet MS" pitchFamily="34" charset="0"/>
                </a:rPr>
                <a:t>2007 template produces</a:t>
              </a:r>
              <a:r>
                <a:rPr lang="en-US" sz="1800" i="0" baseline="0" dirty="0">
                  <a:latin typeface="Trebuchet MS" pitchFamily="34" charset="0"/>
                </a:rPr>
                <a:t> </a:t>
              </a:r>
              <a:r>
                <a:rPr lang="en-US" sz="1800" i="0" dirty="0">
                  <a:latin typeface="Trebuchet MS" pitchFamily="34" charset="0"/>
                </a:rPr>
                <a:t>a 48”x96” presentation poster. </a:t>
              </a:r>
              <a:r>
                <a:rPr lang="en-US" sz="1800" dirty="0">
                  <a:latin typeface="Trebuchet MS" pitchFamily="34" charset="0"/>
                </a:rPr>
                <a:t>You</a:t>
              </a:r>
              <a:r>
                <a:rPr lang="en-US" sz="1800" baseline="0" dirty="0">
                  <a:latin typeface="Trebuchet MS" pitchFamily="34" charset="0"/>
                </a:rPr>
                <a:t> can u</a:t>
              </a:r>
              <a:r>
                <a:rPr lang="en-US" sz="1800" dirty="0">
                  <a:latin typeface="Trebuchet MS" pitchFamily="34" charset="0"/>
                </a:rPr>
                <a:t>se</a:t>
              </a:r>
              <a:r>
                <a:rPr lang="en-US" sz="1800" baseline="0" dirty="0">
                  <a:latin typeface="Trebuchet MS" pitchFamily="34" charset="0"/>
                </a:rPr>
                <a:t> it to create your research poster and </a:t>
              </a:r>
              <a:r>
                <a:rPr lang="en-US" sz="1800" dirty="0">
                  <a:latin typeface="Trebuchet MS" pitchFamily="34" charset="0"/>
                </a:rPr>
                <a:t>save valuable time placing titles, subtitles,</a:t>
              </a:r>
              <a:r>
                <a:rPr lang="en-US" sz="1800" baseline="0" dirty="0">
                  <a:latin typeface="Trebuchet MS" pitchFamily="34" charset="0"/>
                </a:rPr>
                <a:t> text, and graphics</a:t>
              </a:r>
              <a:r>
                <a:rPr lang="en-US" sz="1800" dirty="0">
                  <a:latin typeface="Trebuchet MS" pitchFamily="34" charset="0"/>
                </a:rPr>
                <a:t>. </a:t>
              </a:r>
            </a:p>
            <a:p>
              <a:pPr defTabSz="3765639"/>
              <a:r>
                <a:rPr lang="en-US" sz="1050" dirty="0">
                  <a:latin typeface="Trebuchet MS" pitchFamily="34" charset="0"/>
                </a:rPr>
                <a:t> </a:t>
              </a:r>
            </a:p>
            <a:p>
              <a:pPr defTabSz="4389219"/>
              <a:r>
                <a:rPr lang="en-US" sz="1800" dirty="0">
                  <a:latin typeface="Trebuchet MS" pitchFamily="34" charset="0"/>
                </a:rPr>
                <a:t>We provide a series of online answer your poster production questions. To view our template tutorials, go online to </a:t>
              </a:r>
              <a:r>
                <a:rPr lang="en-US" sz="1800" b="1" dirty="0">
                  <a:solidFill>
                    <a:srgbClr val="FFC000"/>
                  </a:solidFill>
                  <a:latin typeface="Trebuchet MS" pitchFamily="34" charset="0"/>
                </a:rPr>
                <a:t>PosterPresentations.com</a:t>
              </a:r>
              <a:r>
                <a:rPr lang="en-US" sz="1800" b="1" dirty="0">
                  <a:solidFill>
                    <a:schemeClr val="bg1"/>
                  </a:solidFill>
                  <a:latin typeface="Trebuchet MS" pitchFamily="34" charset="0"/>
                </a:rPr>
                <a:t> </a:t>
              </a:r>
              <a:r>
                <a:rPr lang="en-US" sz="1800" dirty="0">
                  <a:solidFill>
                    <a:schemeClr val="bg1"/>
                  </a:solidFill>
                  <a:latin typeface="Trebuchet MS" pitchFamily="34" charset="0"/>
                </a:rPr>
                <a:t>and click on HELP DESK.</a:t>
              </a:r>
            </a:p>
            <a:p>
              <a:pPr defTabSz="4389219"/>
              <a:r>
                <a:rPr lang="en-US" sz="1050" dirty="0">
                  <a:latin typeface="Trebuchet MS" pitchFamily="34" charset="0"/>
                </a:rPr>
                <a:t> </a:t>
              </a:r>
            </a:p>
            <a:p>
              <a:pPr defTabSz="4389219"/>
              <a:r>
                <a:rPr lang="en-US" sz="1800" dirty="0">
                  <a:solidFill>
                    <a:schemeClr val="bg1"/>
                  </a:solidFill>
                  <a:latin typeface="Trebuchet MS" pitchFamily="34" charset="0"/>
                </a:rPr>
                <a:t>When</a:t>
              </a:r>
              <a:r>
                <a:rPr lang="en-US" sz="1800" baseline="0" dirty="0">
                  <a:solidFill>
                    <a:schemeClr val="bg1"/>
                  </a:solidFill>
                  <a:latin typeface="Trebuchet MS" pitchFamily="34" charset="0"/>
                </a:rPr>
                <a:t> you are ready to</a:t>
              </a:r>
              <a:r>
                <a:rPr lang="en-US" sz="1800" dirty="0">
                  <a:solidFill>
                    <a:schemeClr val="bg1"/>
                  </a:solidFill>
                  <a:latin typeface="Trebuchet MS" pitchFamily="34" charset="0"/>
                </a:rPr>
                <a:t> </a:t>
              </a:r>
              <a:r>
                <a:rPr lang="en-US" sz="1800" baseline="0" dirty="0">
                  <a:solidFill>
                    <a:schemeClr val="bg1"/>
                  </a:solidFill>
                  <a:latin typeface="Trebuchet MS" pitchFamily="34" charset="0"/>
                </a:rPr>
                <a:t> print your poster</a:t>
              </a:r>
              <a:r>
                <a:rPr lang="en-US" sz="1800" dirty="0">
                  <a:solidFill>
                    <a:schemeClr val="bg1"/>
                  </a:solidFill>
                  <a:latin typeface="Trebuchet MS" pitchFamily="34" charset="0"/>
                </a:rPr>
                <a:t>,</a:t>
              </a:r>
              <a:r>
                <a:rPr lang="en-US" sz="1800" baseline="0" dirty="0">
                  <a:solidFill>
                    <a:schemeClr val="bg1"/>
                  </a:solidFill>
                  <a:latin typeface="Trebuchet MS" pitchFamily="34" charset="0"/>
                </a:rPr>
                <a:t> go online to </a:t>
              </a:r>
              <a:r>
                <a:rPr lang="en-US" sz="1800" b="0" dirty="0">
                  <a:solidFill>
                    <a:schemeClr val="bg1"/>
                  </a:solidFill>
                  <a:latin typeface="Trebuchet MS" pitchFamily="34" charset="0"/>
                </a:rPr>
                <a:t>PosterPresentations.com</a:t>
              </a:r>
              <a:br>
                <a:rPr lang="en-US" sz="1800" dirty="0">
                  <a:solidFill>
                    <a:schemeClr val="bg1"/>
                  </a:solidFill>
                  <a:latin typeface="Trebuchet MS" pitchFamily="34" charset="0"/>
                </a:rPr>
              </a:br>
              <a:r>
                <a:rPr lang="en-US" sz="1050" dirty="0">
                  <a:solidFill>
                    <a:schemeClr val="bg1"/>
                  </a:solidFill>
                  <a:latin typeface="Trebuchet MS" pitchFamily="34" charset="0"/>
                </a:rPr>
                <a:t> </a:t>
              </a:r>
            </a:p>
            <a:p>
              <a:pPr algn="l" defTabSz="3765639"/>
              <a:r>
                <a:rPr lang="en-US" sz="1800" b="0" dirty="0">
                  <a:solidFill>
                    <a:schemeClr val="bg1"/>
                  </a:solidFill>
                  <a:latin typeface="Trebuchet MS" pitchFamily="34" charset="0"/>
                </a:rPr>
                <a:t>Need</a:t>
              </a:r>
              <a:r>
                <a:rPr lang="en-US" sz="1800" b="0" baseline="0" dirty="0">
                  <a:solidFill>
                    <a:schemeClr val="bg1"/>
                  </a:solidFill>
                  <a:latin typeface="Trebuchet MS" pitchFamily="34" charset="0"/>
                </a:rPr>
                <a:t> assistance? Call us at </a:t>
              </a:r>
              <a:r>
                <a:rPr lang="en-US" sz="1800" b="0" dirty="0">
                  <a:solidFill>
                    <a:srgbClr val="FFC000"/>
                  </a:solidFill>
                  <a:latin typeface="Trebuchet MS" pitchFamily="34" charset="0"/>
                </a:rPr>
                <a:t>1.510.649.3001</a:t>
              </a:r>
            </a:p>
            <a:p>
              <a:pPr algn="l" defTabSz="3765639"/>
              <a:r>
                <a:rPr lang="en-US" sz="1050" b="1" dirty="0">
                  <a:solidFill>
                    <a:srgbClr val="FFFF00"/>
                  </a:solidFill>
                  <a:latin typeface="Trebuchet MS" pitchFamily="34" charset="0"/>
                </a:rPr>
                <a:t> </a:t>
              </a: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ctr"/>
              <a:endParaRPr lang="en-US" sz="1600" b="1" dirty="0">
                <a:solidFill>
                  <a:schemeClr val="bg1"/>
                </a:solidFill>
                <a:latin typeface="Trebuchet MS" pitchFamily="34" charset="0"/>
              </a:endParaRPr>
            </a:p>
            <a:p>
              <a:pPr algn="ctr"/>
              <a:r>
                <a:rPr lang="en-US" sz="2800" b="1" spc="600" dirty="0">
                  <a:solidFill>
                    <a:schemeClr val="bg1"/>
                  </a:solidFill>
                  <a:latin typeface="Trebuchet MS" pitchFamily="34" charset="0"/>
                </a:rPr>
                <a:t>QUICK START</a:t>
              </a:r>
            </a:p>
            <a:p>
              <a:pPr algn="ctr"/>
              <a:r>
                <a:rPr lang="en-US" sz="1050" b="1" baseline="0" dirty="0">
                  <a:solidFill>
                    <a:schemeClr val="bg1"/>
                  </a:solidFill>
                  <a:latin typeface="Trebuchet MS" pitchFamily="34" charset="0"/>
                </a:rPr>
                <a:t> </a:t>
              </a:r>
            </a:p>
            <a:p>
              <a:pPr algn="ctr"/>
              <a:r>
                <a:rPr lang="en-US" sz="2000" b="1" baseline="0" dirty="0">
                  <a:solidFill>
                    <a:srgbClr val="FFC000"/>
                  </a:solidFill>
                  <a:latin typeface="Trebuchet MS" pitchFamily="34" charset="0"/>
                </a:rPr>
                <a:t>Zoom in and out</a:t>
              </a:r>
            </a:p>
            <a:p>
              <a:pPr marL="1203325" indent="0" algn="l" defTabSz="850900"/>
              <a:r>
                <a:rPr lang="en-US" sz="16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800" b="0"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Title, Authors, and Affiliations</a:t>
              </a:r>
            </a:p>
            <a:p>
              <a:pPr algn="l"/>
              <a:r>
                <a:rPr lang="en-US" sz="16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6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50" b="0" spc="0" baseline="0" dirty="0">
                  <a:solidFill>
                    <a:schemeClr val="bg1">
                      <a:lumMod val="75000"/>
                    </a:schemeClr>
                  </a:solidFill>
                  <a:latin typeface="Trebuchet MS" pitchFamily="34" charset="0"/>
                </a:rPr>
                <a:t> </a:t>
              </a:r>
            </a:p>
            <a:p>
              <a:pPr algn="l"/>
              <a:r>
                <a:rPr lang="en-US" sz="1600" b="1" spc="300" baseline="0" dirty="0">
                  <a:solidFill>
                    <a:srgbClr val="FFC000"/>
                  </a:solidFill>
                  <a:latin typeface="Trebuchet MS" pitchFamily="34" charset="0"/>
                </a:rPr>
                <a:t>TIP</a:t>
              </a:r>
              <a:r>
                <a:rPr lang="en-US" sz="1600" b="1"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0" baseline="0" dirty="0">
                <a:solidFill>
                  <a:schemeClr val="bg1">
                    <a:lumMod val="75000"/>
                  </a:schemeClr>
                </a:solidFill>
                <a:latin typeface="Trebuchet MS" pitchFamily="34" charset="0"/>
              </a:endParaRPr>
            </a:p>
            <a:p>
              <a:pPr algn="l"/>
              <a:endParaRPr lang="en-US" sz="1600" b="0" baseline="0" dirty="0">
                <a:solidFill>
                  <a:schemeClr val="bg1">
                    <a:lumMod val="75000"/>
                  </a:schemeClr>
                </a:solidFill>
                <a:latin typeface="Trebuchet MS" pitchFamily="34" charset="0"/>
              </a:endParaRPr>
            </a:p>
            <a:p>
              <a:pPr algn="l"/>
              <a:br>
                <a:rPr lang="en-US" sz="1800" b="1" baseline="0" dirty="0">
                  <a:solidFill>
                    <a:schemeClr val="bg1"/>
                  </a:solidFill>
                  <a:latin typeface="Trebuchet MS" pitchFamily="34" charset="0"/>
                </a:rPr>
              </a:br>
              <a:endParaRPr lang="en-US" sz="1800" b="1" dirty="0">
                <a:solidFill>
                  <a:schemeClr val="bg1"/>
                </a:solidFill>
                <a:latin typeface="Trebuchet MS" pitchFamily="34" charset="0"/>
              </a:endParaRPr>
            </a:p>
            <a:p>
              <a:pPr algn="ctr"/>
              <a:endParaRPr lang="en-US" sz="1800" b="1" dirty="0">
                <a:solidFill>
                  <a:srgbClr val="FFC000"/>
                </a:solidFill>
                <a:latin typeface="Trebuchet MS" pitchFamily="34" charset="0"/>
              </a:endParaRPr>
            </a:p>
            <a:p>
              <a:pPr algn="ctr"/>
              <a:endParaRPr lang="en-US" sz="1800" b="1" dirty="0">
                <a:solidFill>
                  <a:srgbClr val="FFC000"/>
                </a:solidFill>
                <a:latin typeface="Trebuchet MS" pitchFamily="34" charset="0"/>
              </a:endParaRPr>
            </a:p>
            <a:p>
              <a:pPr algn="ctr"/>
              <a:r>
                <a:rPr lang="en-US" sz="2000" b="1" dirty="0">
                  <a:solidFill>
                    <a:srgbClr val="FFC000"/>
                  </a:solidFill>
                  <a:latin typeface="Trebuchet MS" pitchFamily="34" charset="0"/>
                </a:rPr>
                <a:t>Adding Logos</a:t>
              </a:r>
              <a:r>
                <a:rPr lang="en-US" sz="2000" b="1" baseline="0" dirty="0">
                  <a:solidFill>
                    <a:srgbClr val="FFC000"/>
                  </a:solidFill>
                  <a:latin typeface="Trebuchet MS" pitchFamily="34" charset="0"/>
                </a:rPr>
                <a:t> / Seals</a:t>
              </a:r>
            </a:p>
            <a:p>
              <a:pPr algn="l"/>
              <a:r>
                <a:rPr lang="en-US" sz="16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50" b="0" spc="300" baseline="0" dirty="0">
                <a:solidFill>
                  <a:schemeClr val="bg1">
                    <a:lumMod val="75000"/>
                  </a:schemeClr>
                </a:solidFill>
                <a:latin typeface="Trebuchet MS" pitchFamily="34" charset="0"/>
              </a:endParaRPr>
            </a:p>
            <a:p>
              <a:pPr algn="l"/>
              <a:r>
                <a:rPr lang="en-US" sz="1600" b="1" spc="300" baseline="0" dirty="0">
                  <a:solidFill>
                    <a:srgbClr val="FFC000"/>
                  </a:solidFill>
                  <a:latin typeface="Trebuchet MS" pitchFamily="34" charset="0"/>
                </a:rPr>
                <a:t>TIP:</a:t>
              </a:r>
              <a:r>
                <a:rPr lang="en-US" sz="1600" b="1" spc="0"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See if your company’s logo is available on our free poster templates page.</a:t>
              </a:r>
            </a:p>
            <a:p>
              <a:pPr algn="l"/>
              <a:endParaRPr lang="en-US" sz="1600" b="0" baseline="0" dirty="0">
                <a:latin typeface="Trebuchet MS" pitchFamily="34" charset="0"/>
              </a:endParaRPr>
            </a:p>
            <a:p>
              <a:pPr algn="ctr"/>
              <a:r>
                <a:rPr lang="en-US" sz="2000" b="1" baseline="0" dirty="0">
                  <a:solidFill>
                    <a:srgbClr val="FFC000"/>
                  </a:solidFill>
                  <a:latin typeface="Trebuchet MS" pitchFamily="34" charset="0"/>
                </a:rPr>
                <a:t>Photographs / Graphics</a:t>
              </a:r>
            </a:p>
            <a:p>
              <a:pPr algn="l" defTabSz="977900"/>
              <a:r>
                <a:rPr lang="en-US" sz="16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600" b="0" spc="0" baseline="0" dirty="0">
                  <a:solidFill>
                    <a:schemeClr val="bg1">
                      <a:lumMod val="75000"/>
                    </a:schemeClr>
                  </a:solidFill>
                  <a:latin typeface="Trebuchet MS" pitchFamily="34" charset="0"/>
                </a:rPr>
                <a:t>disproportionally.</a:t>
              </a:r>
            </a:p>
            <a:p>
              <a:pPr algn="l" defTabSz="977900"/>
              <a:endParaRPr lang="en-US" sz="1600" b="0" baseline="0" dirty="0">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r>
                <a:rPr lang="en-US" sz="2000" b="1" baseline="0" dirty="0">
                  <a:solidFill>
                    <a:srgbClr val="FFC000"/>
                  </a:solidFill>
                  <a:latin typeface="Trebuchet MS" pitchFamily="34" charset="0"/>
                </a:rPr>
                <a:t>Image Quality Check</a:t>
              </a:r>
            </a:p>
            <a:p>
              <a:pPr lvl="0" algn="l" defTabSz="977900"/>
              <a:r>
                <a:rPr lang="en-US" sz="1600" b="0" baseline="0" dirty="0">
                  <a:solidFill>
                    <a:schemeClr val="bg1">
                      <a:lumMod val="75000"/>
                    </a:schemeClr>
                  </a:solidFill>
                  <a:latin typeface="Trebuchet MS" pitchFamily="34" charset="0"/>
                </a:rPr>
                <a:t>Zoom in and look at your images at 100% magnification. If they look good they will print well. </a:t>
              </a:r>
              <a:endParaRPr lang="en-US" sz="1800" b="0" dirty="0">
                <a:latin typeface="Trebuchet MS" pitchFamily="34" charset="0"/>
              </a:endParaRPr>
            </a:p>
          </p:txBody>
        </p:sp>
        <p:cxnSp>
          <p:nvCxnSpPr>
            <p:cNvPr id="38" name="Straight Connector 37"/>
            <p:cNvCxnSpPr/>
            <p:nvPr userDrawn="1"/>
          </p:nvCxnSpPr>
          <p:spPr>
            <a:xfrm>
              <a:off x="-11220550" y="6610711"/>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3"/>
            <a:stretch>
              <a:fillRect/>
            </a:stretch>
          </p:blipFill>
          <p:spPr>
            <a:xfrm>
              <a:off x="-10852997" y="8198113"/>
              <a:ext cx="1597665" cy="1001614"/>
            </a:xfrm>
            <a:prstGeom prst="rect">
              <a:avLst/>
            </a:prstGeom>
          </p:spPr>
        </p:pic>
        <p:pic>
          <p:nvPicPr>
            <p:cNvPr id="40" name="Picture 39"/>
            <p:cNvPicPr>
              <a:picLocks noChangeAspect="1"/>
            </p:cNvPicPr>
            <p:nvPr userDrawn="1"/>
          </p:nvPicPr>
          <p:blipFill>
            <a:blip r:embed="rId4"/>
            <a:stretch>
              <a:fillRect/>
            </a:stretch>
          </p:blipFill>
          <p:spPr>
            <a:xfrm>
              <a:off x="-10801330" y="12785855"/>
              <a:ext cx="9986807" cy="877998"/>
            </a:xfrm>
            <a:prstGeom prst="rect">
              <a:avLst/>
            </a:prstGeom>
          </p:spPr>
        </p:pic>
        <p:grpSp>
          <p:nvGrpSpPr>
            <p:cNvPr id="46" name="Group 45"/>
            <p:cNvGrpSpPr/>
            <p:nvPr userDrawn="1"/>
          </p:nvGrpSpPr>
          <p:grpSpPr>
            <a:xfrm>
              <a:off x="-9918368" y="19973444"/>
              <a:ext cx="7631078" cy="1987426"/>
              <a:chOff x="-4550327" y="11384063"/>
              <a:chExt cx="3516822" cy="1095728"/>
            </a:xfrm>
          </p:grpSpPr>
          <p:grpSp>
            <p:nvGrpSpPr>
              <p:cNvPr id="52" name="Group 51"/>
              <p:cNvGrpSpPr/>
              <p:nvPr userDrawn="1"/>
            </p:nvGrpSpPr>
            <p:grpSpPr>
              <a:xfrm>
                <a:off x="-2817357" y="11384115"/>
                <a:ext cx="624373" cy="894738"/>
                <a:chOff x="-4000962" y="11580582"/>
                <a:chExt cx="779266" cy="1282149"/>
              </a:xfrm>
            </p:grpSpPr>
            <p:pic>
              <p:nvPicPr>
                <p:cNvPr id="58" name="Picture 57"/>
                <p:cNvPicPr>
                  <a:picLocks noChangeAspect="1"/>
                </p:cNvPicPr>
                <p:nvPr userDrawn="1"/>
              </p:nvPicPr>
              <p:blipFill>
                <a:blip r:embed="rId5"/>
                <a:stretch>
                  <a:fillRect/>
                </a:stretch>
              </p:blipFill>
              <p:spPr>
                <a:xfrm>
                  <a:off x="-3990424" y="11580582"/>
                  <a:ext cx="768728" cy="1090753"/>
                </a:xfrm>
                <a:prstGeom prst="rect">
                  <a:avLst/>
                </a:prstGeom>
              </p:spPr>
            </p:pic>
            <p:sp>
              <p:nvSpPr>
                <p:cNvPr id="59" name="TextBox 56"/>
                <p:cNvSpPr txBox="1"/>
                <p:nvPr userDrawn="1"/>
              </p:nvSpPr>
              <p:spPr>
                <a:xfrm>
                  <a:off x="-4000962" y="12619572"/>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53" name="Group 52"/>
              <p:cNvGrpSpPr/>
              <p:nvPr userDrawn="1"/>
            </p:nvGrpSpPr>
            <p:grpSpPr>
              <a:xfrm>
                <a:off x="-2067022" y="11384063"/>
                <a:ext cx="1033517" cy="907666"/>
                <a:chOff x="-2968273" y="11644275"/>
                <a:chExt cx="1420279" cy="1247336"/>
              </a:xfrm>
            </p:grpSpPr>
            <p:pic>
              <p:nvPicPr>
                <p:cNvPr id="56" name="Picture 55"/>
                <p:cNvPicPr>
                  <a:picLocks noChangeAspect="1"/>
                </p:cNvPicPr>
                <p:nvPr userDrawn="1"/>
              </p:nvPicPr>
              <p:blipFill>
                <a:blip r:embed="rId5"/>
                <a:stretch>
                  <a:fillRect/>
                </a:stretch>
              </p:blipFill>
              <p:spPr>
                <a:xfrm>
                  <a:off x="-2968273" y="11644275"/>
                  <a:ext cx="1420279" cy="1029695"/>
                </a:xfrm>
                <a:prstGeom prst="rect">
                  <a:avLst/>
                </a:prstGeom>
              </p:spPr>
            </p:pic>
            <p:sp>
              <p:nvSpPr>
                <p:cNvPr id="57" name="TextBox 54"/>
                <p:cNvSpPr txBox="1"/>
                <p:nvPr userDrawn="1"/>
              </p:nvSpPr>
              <p:spPr>
                <a:xfrm>
                  <a:off x="-2965527" y="12619557"/>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54" name="Picture 53"/>
              <p:cNvPicPr>
                <a:picLocks noChangeAspect="1"/>
              </p:cNvPicPr>
              <p:nvPr userDrawn="1"/>
            </p:nvPicPr>
            <p:blipFill>
              <a:blip r:embed="rId6"/>
              <a:stretch>
                <a:fillRect/>
              </a:stretch>
            </p:blipFill>
            <p:spPr>
              <a:xfrm>
                <a:off x="-4550327" y="11384088"/>
                <a:ext cx="1098742" cy="847761"/>
              </a:xfrm>
              <a:prstGeom prst="rect">
                <a:avLst/>
              </a:prstGeom>
            </p:spPr>
          </p:pic>
          <p:sp>
            <p:nvSpPr>
              <p:cNvPr id="55" name="TextBox 52"/>
              <p:cNvSpPr txBox="1"/>
              <p:nvPr userDrawn="1"/>
            </p:nvSpPr>
            <p:spPr>
              <a:xfrm>
                <a:off x="-4505756" y="12281823"/>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7" name="Group 46"/>
            <p:cNvGrpSpPr/>
            <p:nvPr userDrawn="1"/>
          </p:nvGrpSpPr>
          <p:grpSpPr>
            <a:xfrm>
              <a:off x="-9816361" y="23859606"/>
              <a:ext cx="7832477" cy="2027099"/>
              <a:chOff x="-4525041" y="13501739"/>
              <a:chExt cx="3609638" cy="1117602"/>
            </a:xfrm>
          </p:grpSpPr>
          <p:pic>
            <p:nvPicPr>
              <p:cNvPr id="48" name="Picture 47"/>
              <p:cNvPicPr/>
              <p:nvPr userDrawn="1"/>
            </p:nvPicPr>
            <p:blipFill>
              <a:blip r:embed="rId7"/>
              <a:stretch>
                <a:fillRect/>
              </a:stretch>
            </p:blipFill>
            <p:spPr>
              <a:xfrm>
                <a:off x="-4276681" y="13651779"/>
                <a:ext cx="1512652" cy="772700"/>
              </a:xfrm>
              <a:prstGeom prst="rect">
                <a:avLst/>
              </a:prstGeom>
            </p:spPr>
          </p:pic>
          <p:pic>
            <p:nvPicPr>
              <p:cNvPr id="49" name="Picture 48"/>
              <p:cNvPicPr/>
              <p:nvPr userDrawn="1"/>
            </p:nvPicPr>
            <p:blipFill>
              <a:blip r:embed="rId8"/>
              <a:stretch>
                <a:fillRect/>
              </a:stretch>
            </p:blipFill>
            <p:spPr>
              <a:xfrm>
                <a:off x="-2693844" y="13651779"/>
                <a:ext cx="1512652" cy="772700"/>
              </a:xfrm>
              <a:prstGeom prst="rect">
                <a:avLst/>
              </a:prstGeom>
            </p:spPr>
          </p:pic>
          <p:sp>
            <p:nvSpPr>
              <p:cNvPr id="50" name="TextBox 47"/>
              <p:cNvSpPr txBox="1"/>
              <p:nvPr userDrawn="1"/>
            </p:nvSpPr>
            <p:spPr>
              <a:xfrm rot="16200000">
                <a:off x="-5018832" y="13995530"/>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51" name="TextBox 48"/>
              <p:cNvSpPr txBox="1"/>
              <p:nvPr userDrawn="1"/>
            </p:nvSpPr>
            <p:spPr>
              <a:xfrm rot="16200000">
                <a:off x="-1545124" y="13989620"/>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60" name="Group 59"/>
          <p:cNvGrpSpPr>
            <a:grpSpLocks noChangeAspect="1"/>
          </p:cNvGrpSpPr>
          <p:nvPr userDrawn="1"/>
        </p:nvGrpSpPr>
        <p:grpSpPr>
          <a:xfrm>
            <a:off x="44322323" y="11216"/>
            <a:ext cx="6632760" cy="21934383"/>
            <a:chOff x="36782324" y="0"/>
            <a:chExt cx="11062139" cy="27432000"/>
          </a:xfrm>
        </p:grpSpPr>
        <p:sp>
          <p:nvSpPr>
            <p:cNvPr id="61" name="Rectangle 60"/>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200" b="1" spc="600" dirty="0">
                  <a:solidFill>
                    <a:schemeClr val="bg1"/>
                  </a:solidFill>
                  <a:latin typeface="Trebuchet MS" pitchFamily="34" charset="0"/>
                </a:rPr>
                <a:t>QUICK START (cont.)</a:t>
              </a:r>
            </a:p>
            <a:p>
              <a:pPr algn="ctr"/>
              <a:endParaRPr lang="en-US" sz="2800" b="1"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6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r>
                <a:rPr lang="en-US" sz="16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Text</a:t>
              </a:r>
            </a:p>
            <a:p>
              <a:pPr marL="1730375" lvl="2" indent="0" algn="l" defTabSz="114300"/>
              <a:r>
                <a:rPr lang="en-US" sz="16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 </a:t>
              </a:r>
              <a:r>
                <a:rPr kumimoji="0" lang="en-US" sz="20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600" b="0" baseline="0" dirty="0">
                <a:solidFill>
                  <a:schemeClr val="bg1">
                    <a:lumMod val="75000"/>
                  </a:schemeClr>
                </a:solidFill>
                <a:latin typeface="Trebuchet MS" pitchFamily="34" charset="0"/>
              </a:endParaRPr>
            </a:p>
            <a:p>
              <a:pPr marL="1518341" lvl="2"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Tables</a:t>
              </a:r>
            </a:p>
            <a:p>
              <a:pPr marL="971550" lvl="1" indent="0" algn="l" defTabSz="114300"/>
              <a:r>
                <a:rPr lang="en-US" sz="16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6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62" name="Picture 61"/>
            <p:cNvPicPr/>
            <p:nvPr userDrawn="1"/>
          </p:nvPicPr>
          <p:blipFill>
            <a:blip r:embed="rId9"/>
            <a:stretch>
              <a:fillRect/>
            </a:stretch>
          </p:blipFill>
          <p:spPr>
            <a:xfrm>
              <a:off x="39547455" y="3688889"/>
              <a:ext cx="5586150" cy="1716939"/>
            </a:xfrm>
            <a:prstGeom prst="rect">
              <a:avLst/>
            </a:prstGeom>
          </p:spPr>
        </p:pic>
        <p:pic>
          <p:nvPicPr>
            <p:cNvPr id="63" name="Picture 62"/>
            <p:cNvPicPr>
              <a:picLocks noChangeAspect="1"/>
            </p:cNvPicPr>
            <p:nvPr userDrawn="1"/>
          </p:nvPicPr>
          <p:blipFill>
            <a:blip r:embed="rId10"/>
            <a:stretch>
              <a:fillRect/>
            </a:stretch>
          </p:blipFill>
          <p:spPr>
            <a:xfrm>
              <a:off x="37163425" y="7987216"/>
              <a:ext cx="2969584" cy="1140240"/>
            </a:xfrm>
            <a:prstGeom prst="rect">
              <a:avLst/>
            </a:prstGeom>
            <a:ln>
              <a:noFill/>
            </a:ln>
          </p:spPr>
        </p:pic>
        <p:pic>
          <p:nvPicPr>
            <p:cNvPr id="64" name="Picture 63"/>
            <p:cNvPicPr/>
            <p:nvPr userDrawn="1"/>
          </p:nvPicPr>
          <p:blipFill>
            <a:blip r:embed="rId11"/>
            <a:stretch>
              <a:fillRect/>
            </a:stretch>
          </p:blipFill>
          <p:spPr>
            <a:xfrm>
              <a:off x="37458231" y="11709174"/>
              <a:ext cx="1482265" cy="825421"/>
            </a:xfrm>
            <a:prstGeom prst="rect">
              <a:avLst/>
            </a:prstGeom>
          </p:spPr>
        </p:pic>
        <p:grpSp>
          <p:nvGrpSpPr>
            <p:cNvPr id="65" name="Group 64"/>
            <p:cNvGrpSpPr/>
            <p:nvPr userDrawn="1"/>
          </p:nvGrpSpPr>
          <p:grpSpPr>
            <a:xfrm>
              <a:off x="37163426" y="23152348"/>
              <a:ext cx="10354213" cy="1115850"/>
              <a:chOff x="31687960" y="29635357"/>
              <a:chExt cx="9771399" cy="1155811"/>
            </a:xfrm>
          </p:grpSpPr>
          <p:sp>
            <p:nvSpPr>
              <p:cNvPr id="67" name="Rounded Rectangle 66"/>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68" name="Picture 67"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9" name="TextBox 66"/>
              <p:cNvSpPr txBox="1"/>
              <p:nvPr userDrawn="1"/>
            </p:nvSpPr>
            <p:spPr>
              <a:xfrm>
                <a:off x="32788169" y="29887288"/>
                <a:ext cx="8671190" cy="903880"/>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sp>
          <p:nvSpPr>
            <p:cNvPr id="66" name="TextBox 63"/>
            <p:cNvSpPr txBox="1"/>
            <p:nvPr userDrawn="1"/>
          </p:nvSpPr>
          <p:spPr>
            <a:xfrm>
              <a:off x="37163425" y="24536528"/>
              <a:ext cx="4134504" cy="1077768"/>
            </a:xfrm>
            <a:prstGeom prst="rect">
              <a:avLst/>
            </a:prstGeom>
            <a:noFill/>
          </p:spPr>
          <p:txBody>
            <a:bodyPr wrap="non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400" dirty="0">
                  <a:solidFill>
                    <a:schemeClr val="bg1"/>
                  </a:solidFill>
                  <a:latin typeface="Calibri" panose="020F0502020204030204" pitchFamily="34" charset="0"/>
                </a:rPr>
                <a:t>© 2015</a:t>
              </a:r>
              <a:r>
                <a:rPr lang="en-US" sz="1400" baseline="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PosterPresentations.com</a:t>
              </a:r>
            </a:p>
            <a:p>
              <a:pPr marL="171450" indent="0">
                <a:lnSpc>
                  <a:spcPct val="100000"/>
                </a:lnSpc>
                <a:buFont typeface="Arial" panose="020B0604020202020204" pitchFamily="34" charset="0"/>
                <a:buNone/>
              </a:pPr>
              <a:r>
                <a:rPr lang="en-US" sz="1400" dirty="0">
                  <a:solidFill>
                    <a:schemeClr val="bg1"/>
                  </a:solidFill>
                  <a:latin typeface="Calibri" panose="020F0502020204030204" pitchFamily="34" charset="0"/>
                </a:rPr>
                <a:t>2117 Fourth Street ,</a:t>
              </a:r>
              <a:r>
                <a:rPr lang="en-US" sz="1400" baseline="0" dirty="0">
                  <a:solidFill>
                    <a:schemeClr val="bg1"/>
                  </a:solidFill>
                  <a:latin typeface="Calibri" panose="020F0502020204030204" pitchFamily="34" charset="0"/>
                </a:rPr>
                <a:t> Unit C</a:t>
              </a:r>
            </a:p>
            <a:p>
              <a:pPr marL="171450" indent="0">
                <a:lnSpc>
                  <a:spcPct val="100000"/>
                </a:lnSpc>
                <a:buFont typeface="Arial" panose="020B0604020202020204" pitchFamily="34" charset="0"/>
                <a:buNone/>
              </a:pPr>
              <a:r>
                <a:rPr lang="en-US" sz="1400" baseline="0" dirty="0">
                  <a:solidFill>
                    <a:schemeClr val="bg1"/>
                  </a:solidFill>
                  <a:latin typeface="Calibri" panose="020F0502020204030204" pitchFamily="34" charset="0"/>
                </a:rPr>
                <a:t>Berkeley CA 94710</a:t>
              </a:r>
            </a:p>
            <a:p>
              <a:pPr marL="171450" indent="0">
                <a:lnSpc>
                  <a:spcPct val="100000"/>
                </a:lnSpc>
                <a:buFont typeface="Arial" panose="020B0604020202020204" pitchFamily="34" charset="0"/>
                <a:buNone/>
              </a:pPr>
              <a:r>
                <a:rPr lang="en-US" sz="1400" b="1" baseline="0" dirty="0">
                  <a:solidFill>
                    <a:srgbClr val="FFFF00"/>
                  </a:solidFill>
                  <a:latin typeface="Calibri" panose="020F0502020204030204" pitchFamily="34" charset="0"/>
                </a:rPr>
                <a:t>posterpresenter@gmail.com</a:t>
              </a:r>
              <a:endParaRPr lang="en-US" sz="1400" b="1" dirty="0">
                <a:solidFill>
                  <a:srgbClr val="FFFF00"/>
                </a:solidFill>
                <a:latin typeface="Calibri" panose="020F0502020204030204" pitchFamily="34" charset="0"/>
              </a:endParaRPr>
            </a:p>
          </p:txBody>
        </p:sp>
      </p:grpSp>
      <p:sp>
        <p:nvSpPr>
          <p:cNvPr id="41" name="Rectangle 40"/>
          <p:cNvSpPr/>
          <p:nvPr userDrawn="1"/>
        </p:nvSpPr>
        <p:spPr>
          <a:xfrm>
            <a:off x="0" y="0"/>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flipV="1">
            <a:off x="0" y="2873432"/>
            <a:ext cx="43891199" cy="161866"/>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p:cNvSpPr/>
          <p:nvPr userDrawn="1"/>
        </p:nvSpPr>
        <p:spPr>
          <a:xfrm>
            <a:off x="484255" y="3534681"/>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userDrawn="1"/>
        </p:nvSpPr>
        <p:spPr>
          <a:xfrm>
            <a:off x="9145360" y="3534681"/>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69"/>
          <p:cNvSpPr/>
          <p:nvPr userDrawn="1"/>
        </p:nvSpPr>
        <p:spPr>
          <a:xfrm>
            <a:off x="17806465" y="3534681"/>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p:cNvSpPr/>
          <p:nvPr userDrawn="1"/>
        </p:nvSpPr>
        <p:spPr>
          <a:xfrm>
            <a:off x="26467570" y="3534681"/>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72"/>
          <p:cNvSpPr/>
          <p:nvPr userDrawn="1"/>
        </p:nvSpPr>
        <p:spPr>
          <a:xfrm>
            <a:off x="35128675" y="3534681"/>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3761915" rtl="0" eaLnBrk="1" latinLnBrk="0" hangingPunct="1">
        <a:spcBef>
          <a:spcPct val="0"/>
        </a:spcBef>
        <a:buNone/>
        <a:defRPr sz="7500" kern="1200">
          <a:solidFill>
            <a:schemeClr val="bg1"/>
          </a:solidFill>
          <a:latin typeface="Trebuchet MS" pitchFamily="34" charset="0"/>
          <a:ea typeface="+mj-ea"/>
          <a:cs typeface="+mj-cs"/>
        </a:defRPr>
      </a:lvl1pPr>
    </p:titleStyle>
    <p:bodyStyle>
      <a:lvl1pPr marL="1410719" indent="-1410719" algn="l" defTabSz="3761915" rtl="0" eaLnBrk="1" latinLnBrk="0" hangingPunct="1">
        <a:spcBef>
          <a:spcPct val="20000"/>
        </a:spcBef>
        <a:buFont typeface="Arial" pitchFamily="34" charset="0"/>
        <a:buChar char="•"/>
        <a:defRPr sz="13200" kern="1200">
          <a:solidFill>
            <a:schemeClr val="tx1"/>
          </a:solidFill>
          <a:latin typeface="+mn-lt"/>
          <a:ea typeface="+mn-ea"/>
          <a:cs typeface="+mn-cs"/>
        </a:defRPr>
      </a:lvl1pPr>
      <a:lvl2pPr marL="3056556" indent="-1175598" algn="l" defTabSz="3761915" rtl="0" eaLnBrk="1" latinLnBrk="0" hangingPunct="1">
        <a:spcBef>
          <a:spcPct val="20000"/>
        </a:spcBef>
        <a:buFont typeface="Arial" pitchFamily="34" charset="0"/>
        <a:buChar char="–"/>
        <a:defRPr sz="11600" kern="1200">
          <a:solidFill>
            <a:schemeClr val="tx1"/>
          </a:solidFill>
          <a:latin typeface="+mn-lt"/>
          <a:ea typeface="+mn-ea"/>
          <a:cs typeface="+mn-cs"/>
        </a:defRPr>
      </a:lvl2pPr>
      <a:lvl3pPr marL="4702394" indent="-940479" algn="l" defTabSz="3761915"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83352"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4pPr>
      <a:lvl5pPr marL="8464308"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5pPr>
      <a:lvl6pPr marL="10345266"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6pPr>
      <a:lvl7pPr marL="12226223"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7pPr>
      <a:lvl8pPr marL="14107181"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8pPr>
      <a:lvl9pPr marL="15988137"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9pPr>
    </p:bodyStyle>
    <p:otherStyle>
      <a:defPPr>
        <a:defRPr lang="en-US"/>
      </a:defPPr>
      <a:lvl1pPr marL="0" algn="l" defTabSz="3761915" rtl="0" eaLnBrk="1" latinLnBrk="0" hangingPunct="1">
        <a:defRPr sz="7400" kern="1200">
          <a:solidFill>
            <a:schemeClr val="tx1"/>
          </a:solidFill>
          <a:latin typeface="+mn-lt"/>
          <a:ea typeface="+mn-ea"/>
          <a:cs typeface="+mn-cs"/>
        </a:defRPr>
      </a:lvl1pPr>
      <a:lvl2pPr marL="1880958" algn="l" defTabSz="3761915" rtl="0" eaLnBrk="1" latinLnBrk="0" hangingPunct="1">
        <a:defRPr sz="7400" kern="1200">
          <a:solidFill>
            <a:schemeClr val="tx1"/>
          </a:solidFill>
          <a:latin typeface="+mn-lt"/>
          <a:ea typeface="+mn-ea"/>
          <a:cs typeface="+mn-cs"/>
        </a:defRPr>
      </a:lvl2pPr>
      <a:lvl3pPr marL="3761915" algn="l" defTabSz="3761915" rtl="0" eaLnBrk="1" latinLnBrk="0" hangingPunct="1">
        <a:defRPr sz="7400" kern="1200">
          <a:solidFill>
            <a:schemeClr val="tx1"/>
          </a:solidFill>
          <a:latin typeface="+mn-lt"/>
          <a:ea typeface="+mn-ea"/>
          <a:cs typeface="+mn-cs"/>
        </a:defRPr>
      </a:lvl3pPr>
      <a:lvl4pPr marL="5642873" algn="l" defTabSz="3761915" rtl="0" eaLnBrk="1" latinLnBrk="0" hangingPunct="1">
        <a:defRPr sz="7400" kern="1200">
          <a:solidFill>
            <a:schemeClr val="tx1"/>
          </a:solidFill>
          <a:latin typeface="+mn-lt"/>
          <a:ea typeface="+mn-ea"/>
          <a:cs typeface="+mn-cs"/>
        </a:defRPr>
      </a:lvl4pPr>
      <a:lvl5pPr marL="7523829" algn="l" defTabSz="3761915" rtl="0" eaLnBrk="1" latinLnBrk="0" hangingPunct="1">
        <a:defRPr sz="7400" kern="1200">
          <a:solidFill>
            <a:schemeClr val="tx1"/>
          </a:solidFill>
          <a:latin typeface="+mn-lt"/>
          <a:ea typeface="+mn-ea"/>
          <a:cs typeface="+mn-cs"/>
        </a:defRPr>
      </a:lvl5pPr>
      <a:lvl6pPr marL="9404787" algn="l" defTabSz="3761915" rtl="0" eaLnBrk="1" latinLnBrk="0" hangingPunct="1">
        <a:defRPr sz="7400" kern="1200">
          <a:solidFill>
            <a:schemeClr val="tx1"/>
          </a:solidFill>
          <a:latin typeface="+mn-lt"/>
          <a:ea typeface="+mn-ea"/>
          <a:cs typeface="+mn-cs"/>
        </a:defRPr>
      </a:lvl6pPr>
      <a:lvl7pPr marL="11285745" algn="l" defTabSz="3761915" rtl="0" eaLnBrk="1" latinLnBrk="0" hangingPunct="1">
        <a:defRPr sz="7400" kern="1200">
          <a:solidFill>
            <a:schemeClr val="tx1"/>
          </a:solidFill>
          <a:latin typeface="+mn-lt"/>
          <a:ea typeface="+mn-ea"/>
          <a:cs typeface="+mn-cs"/>
        </a:defRPr>
      </a:lvl7pPr>
      <a:lvl8pPr marL="13166702" algn="l" defTabSz="3761915" rtl="0" eaLnBrk="1" latinLnBrk="0" hangingPunct="1">
        <a:defRPr sz="7400" kern="1200">
          <a:solidFill>
            <a:schemeClr val="tx1"/>
          </a:solidFill>
          <a:latin typeface="+mn-lt"/>
          <a:ea typeface="+mn-ea"/>
          <a:cs typeface="+mn-cs"/>
        </a:defRPr>
      </a:lvl8pPr>
      <a:lvl9pPr marL="15047660" algn="l" defTabSz="3761915" rtl="0" eaLnBrk="1" latinLnBrk="0" hangingPunct="1">
        <a:defRPr sz="7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9" name="Rectangle 58"/>
          <p:cNvSpPr/>
          <p:nvPr userDrawn="1"/>
        </p:nvSpPr>
        <p:spPr>
          <a:xfrm rot="10800000">
            <a:off x="-13435" y="21408972"/>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p:cNvGrpSpPr>
            <a:grpSpLocks noChangeAspect="1"/>
          </p:cNvGrpSpPr>
          <p:nvPr userDrawn="1"/>
        </p:nvGrpSpPr>
        <p:grpSpPr>
          <a:xfrm>
            <a:off x="-6886463" y="2"/>
            <a:ext cx="6608534" cy="21945598"/>
            <a:chOff x="-11220550" y="-1"/>
            <a:chExt cx="11014226" cy="27432000"/>
          </a:xfrm>
        </p:grpSpPr>
        <p:sp>
          <p:nvSpPr>
            <p:cNvPr id="39" name="Rectangle 38"/>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2000" b="1" spc="0" dirty="0">
                  <a:solidFill>
                    <a:srgbClr val="FF0000"/>
                  </a:solidFill>
                  <a:latin typeface="Trebuchet MS" pitchFamily="34" charset="0"/>
                </a:rPr>
                <a:t>(—THIS SIDEBAR DOES NOT PRINT—)</a:t>
              </a:r>
            </a:p>
            <a:p>
              <a:pPr marL="0" marR="0" indent="0" algn="ctr" defTabSz="1518341" rtl="0" eaLnBrk="1" fontAlgn="auto" latinLnBrk="0" hangingPunct="1">
                <a:lnSpc>
                  <a:spcPct val="100000"/>
                </a:lnSpc>
                <a:spcBef>
                  <a:spcPts val="0"/>
                </a:spcBef>
                <a:spcAft>
                  <a:spcPts val="0"/>
                </a:spcAft>
                <a:buClrTx/>
                <a:buSzTx/>
                <a:buFontTx/>
                <a:buNone/>
                <a:tabLst/>
                <a:defRPr/>
              </a:pPr>
              <a:endParaRPr lang="en-US" sz="2000" b="1" spc="600" dirty="0">
                <a:solidFill>
                  <a:schemeClr val="bg1"/>
                </a:solidFill>
                <a:latin typeface="Trebuchet MS" pitchFamily="34" charset="0"/>
              </a:endParaRPr>
            </a:p>
            <a:p>
              <a:pPr algn="ctr"/>
              <a:r>
                <a:rPr lang="en-US" sz="2800" b="1" spc="600" dirty="0">
                  <a:solidFill>
                    <a:schemeClr val="bg1"/>
                  </a:solidFill>
                  <a:latin typeface="Trebuchet MS" pitchFamily="34" charset="0"/>
                </a:rPr>
                <a:t>DESIGN</a:t>
              </a:r>
              <a:r>
                <a:rPr lang="en-US" sz="2800" b="1" spc="600" baseline="0" dirty="0">
                  <a:solidFill>
                    <a:schemeClr val="bg1"/>
                  </a:solidFill>
                  <a:latin typeface="Trebuchet MS" pitchFamily="34" charset="0"/>
                </a:rPr>
                <a:t> </a:t>
              </a:r>
              <a:r>
                <a:rPr lang="en-US" sz="2800" b="1" spc="600" dirty="0">
                  <a:solidFill>
                    <a:schemeClr val="bg1"/>
                  </a:solidFill>
                  <a:latin typeface="Trebuchet MS" pitchFamily="34" charset="0"/>
                </a:rPr>
                <a:t>GUIDE</a:t>
              </a:r>
            </a:p>
            <a:p>
              <a:pPr algn="ctr"/>
              <a:r>
                <a:rPr lang="en-US" sz="1050" b="1" dirty="0">
                  <a:latin typeface="Trebuchet MS" pitchFamily="34" charset="0"/>
                </a:rPr>
                <a:t> </a:t>
              </a:r>
            </a:p>
            <a:p>
              <a:pPr defTabSz="3765639"/>
              <a:r>
                <a:rPr lang="en-US" sz="1800" i="0" dirty="0">
                  <a:latin typeface="Trebuchet MS" pitchFamily="34" charset="0"/>
                </a:rPr>
                <a:t>This PowerPoint</a:t>
              </a:r>
              <a:r>
                <a:rPr lang="en-US" sz="1800" i="0" baseline="0" dirty="0">
                  <a:latin typeface="Trebuchet MS" pitchFamily="34" charset="0"/>
                </a:rPr>
                <a:t> </a:t>
              </a:r>
              <a:r>
                <a:rPr lang="en-US" sz="1800" i="0" dirty="0">
                  <a:latin typeface="Trebuchet MS" pitchFamily="34" charset="0"/>
                </a:rPr>
                <a:t>2007 template produces</a:t>
              </a:r>
              <a:r>
                <a:rPr lang="en-US" sz="1800" i="0" baseline="0" dirty="0">
                  <a:latin typeface="Trebuchet MS" pitchFamily="34" charset="0"/>
                </a:rPr>
                <a:t> </a:t>
              </a:r>
              <a:r>
                <a:rPr lang="en-US" sz="1800" i="0" dirty="0">
                  <a:latin typeface="Trebuchet MS" pitchFamily="34" charset="0"/>
                </a:rPr>
                <a:t>a 48”x96” presentation poster. </a:t>
              </a:r>
              <a:r>
                <a:rPr lang="en-US" sz="1800" dirty="0">
                  <a:latin typeface="Trebuchet MS" pitchFamily="34" charset="0"/>
                </a:rPr>
                <a:t>You</a:t>
              </a:r>
              <a:r>
                <a:rPr lang="en-US" sz="1800" baseline="0" dirty="0">
                  <a:latin typeface="Trebuchet MS" pitchFamily="34" charset="0"/>
                </a:rPr>
                <a:t> can u</a:t>
              </a:r>
              <a:r>
                <a:rPr lang="en-US" sz="1800" dirty="0">
                  <a:latin typeface="Trebuchet MS" pitchFamily="34" charset="0"/>
                </a:rPr>
                <a:t>se</a:t>
              </a:r>
              <a:r>
                <a:rPr lang="en-US" sz="1800" baseline="0" dirty="0">
                  <a:latin typeface="Trebuchet MS" pitchFamily="34" charset="0"/>
                </a:rPr>
                <a:t> it to create your research poster and </a:t>
              </a:r>
              <a:r>
                <a:rPr lang="en-US" sz="1800" dirty="0">
                  <a:latin typeface="Trebuchet MS" pitchFamily="34" charset="0"/>
                </a:rPr>
                <a:t>save valuable time placing titles, subtitles,</a:t>
              </a:r>
              <a:r>
                <a:rPr lang="en-US" sz="1800" baseline="0" dirty="0">
                  <a:latin typeface="Trebuchet MS" pitchFamily="34" charset="0"/>
                </a:rPr>
                <a:t> text, and graphics</a:t>
              </a:r>
              <a:r>
                <a:rPr lang="en-US" sz="1800" dirty="0">
                  <a:latin typeface="Trebuchet MS" pitchFamily="34" charset="0"/>
                </a:rPr>
                <a:t>. </a:t>
              </a:r>
            </a:p>
            <a:p>
              <a:pPr defTabSz="3765639"/>
              <a:r>
                <a:rPr lang="en-US" sz="1050" dirty="0">
                  <a:latin typeface="Trebuchet MS" pitchFamily="34" charset="0"/>
                </a:rPr>
                <a:t> </a:t>
              </a:r>
            </a:p>
            <a:p>
              <a:pPr defTabSz="4389219"/>
              <a:r>
                <a:rPr lang="en-US" sz="1800" dirty="0">
                  <a:latin typeface="Trebuchet MS" pitchFamily="34" charset="0"/>
                </a:rPr>
                <a:t>We provide a series of online answer your poster production questions. To view our template tutorials, go online to </a:t>
              </a:r>
              <a:r>
                <a:rPr lang="en-US" sz="1800" b="1" dirty="0">
                  <a:solidFill>
                    <a:srgbClr val="FFC000"/>
                  </a:solidFill>
                  <a:latin typeface="Trebuchet MS" pitchFamily="34" charset="0"/>
                </a:rPr>
                <a:t>PosterPresentations.com</a:t>
              </a:r>
              <a:r>
                <a:rPr lang="en-US" sz="1800" b="1" dirty="0">
                  <a:solidFill>
                    <a:schemeClr val="bg1"/>
                  </a:solidFill>
                  <a:latin typeface="Trebuchet MS" pitchFamily="34" charset="0"/>
                </a:rPr>
                <a:t> </a:t>
              </a:r>
              <a:r>
                <a:rPr lang="en-US" sz="1800" dirty="0">
                  <a:solidFill>
                    <a:schemeClr val="bg1"/>
                  </a:solidFill>
                  <a:latin typeface="Trebuchet MS" pitchFamily="34" charset="0"/>
                </a:rPr>
                <a:t>and click on HELP DESK.</a:t>
              </a:r>
            </a:p>
            <a:p>
              <a:pPr defTabSz="4389219"/>
              <a:r>
                <a:rPr lang="en-US" sz="1050" dirty="0">
                  <a:latin typeface="Trebuchet MS" pitchFamily="34" charset="0"/>
                </a:rPr>
                <a:t> </a:t>
              </a:r>
            </a:p>
            <a:p>
              <a:pPr defTabSz="4389219"/>
              <a:r>
                <a:rPr lang="en-US" sz="1800" dirty="0">
                  <a:solidFill>
                    <a:schemeClr val="bg1"/>
                  </a:solidFill>
                  <a:latin typeface="Trebuchet MS" pitchFamily="34" charset="0"/>
                </a:rPr>
                <a:t>When</a:t>
              </a:r>
              <a:r>
                <a:rPr lang="en-US" sz="1800" baseline="0" dirty="0">
                  <a:solidFill>
                    <a:schemeClr val="bg1"/>
                  </a:solidFill>
                  <a:latin typeface="Trebuchet MS" pitchFamily="34" charset="0"/>
                </a:rPr>
                <a:t> you are ready to</a:t>
              </a:r>
              <a:r>
                <a:rPr lang="en-US" sz="1800" dirty="0">
                  <a:solidFill>
                    <a:schemeClr val="bg1"/>
                  </a:solidFill>
                  <a:latin typeface="Trebuchet MS" pitchFamily="34" charset="0"/>
                </a:rPr>
                <a:t> </a:t>
              </a:r>
              <a:r>
                <a:rPr lang="en-US" sz="1800" baseline="0" dirty="0">
                  <a:solidFill>
                    <a:schemeClr val="bg1"/>
                  </a:solidFill>
                  <a:latin typeface="Trebuchet MS" pitchFamily="34" charset="0"/>
                </a:rPr>
                <a:t> print your poster</a:t>
              </a:r>
              <a:r>
                <a:rPr lang="en-US" sz="1800" dirty="0">
                  <a:solidFill>
                    <a:schemeClr val="bg1"/>
                  </a:solidFill>
                  <a:latin typeface="Trebuchet MS" pitchFamily="34" charset="0"/>
                </a:rPr>
                <a:t>,</a:t>
              </a:r>
              <a:r>
                <a:rPr lang="en-US" sz="1800" baseline="0" dirty="0">
                  <a:solidFill>
                    <a:schemeClr val="bg1"/>
                  </a:solidFill>
                  <a:latin typeface="Trebuchet MS" pitchFamily="34" charset="0"/>
                </a:rPr>
                <a:t> go online to </a:t>
              </a:r>
              <a:r>
                <a:rPr lang="en-US" sz="1800" b="0" dirty="0">
                  <a:solidFill>
                    <a:schemeClr val="bg1"/>
                  </a:solidFill>
                  <a:latin typeface="Trebuchet MS" pitchFamily="34" charset="0"/>
                </a:rPr>
                <a:t>PosterPresentations.com</a:t>
              </a:r>
              <a:br>
                <a:rPr lang="en-US" sz="1800" dirty="0">
                  <a:solidFill>
                    <a:schemeClr val="bg1"/>
                  </a:solidFill>
                  <a:latin typeface="Trebuchet MS" pitchFamily="34" charset="0"/>
                </a:rPr>
              </a:br>
              <a:r>
                <a:rPr lang="en-US" sz="1050" dirty="0">
                  <a:solidFill>
                    <a:schemeClr val="bg1"/>
                  </a:solidFill>
                  <a:latin typeface="Trebuchet MS" pitchFamily="34" charset="0"/>
                </a:rPr>
                <a:t> </a:t>
              </a:r>
            </a:p>
            <a:p>
              <a:pPr algn="l" defTabSz="3765639"/>
              <a:r>
                <a:rPr lang="en-US" sz="1800" b="0" dirty="0">
                  <a:solidFill>
                    <a:schemeClr val="bg1"/>
                  </a:solidFill>
                  <a:latin typeface="Trebuchet MS" pitchFamily="34" charset="0"/>
                </a:rPr>
                <a:t>Need</a:t>
              </a:r>
              <a:r>
                <a:rPr lang="en-US" sz="1800" b="0" baseline="0" dirty="0">
                  <a:solidFill>
                    <a:schemeClr val="bg1"/>
                  </a:solidFill>
                  <a:latin typeface="Trebuchet MS" pitchFamily="34" charset="0"/>
                </a:rPr>
                <a:t> assistance? Call us at </a:t>
              </a:r>
              <a:r>
                <a:rPr lang="en-US" sz="1800" b="0" dirty="0">
                  <a:solidFill>
                    <a:srgbClr val="FFC000"/>
                  </a:solidFill>
                  <a:latin typeface="Trebuchet MS" pitchFamily="34" charset="0"/>
                </a:rPr>
                <a:t>1.510.649.3001</a:t>
              </a:r>
            </a:p>
            <a:p>
              <a:pPr algn="l" defTabSz="3765639"/>
              <a:r>
                <a:rPr lang="en-US" sz="1050" b="1" dirty="0">
                  <a:solidFill>
                    <a:srgbClr val="FFFF00"/>
                  </a:solidFill>
                  <a:latin typeface="Trebuchet MS" pitchFamily="34" charset="0"/>
                </a:rPr>
                <a:t> </a:t>
              </a: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ctr"/>
              <a:endParaRPr lang="en-US" sz="1600" b="1" dirty="0">
                <a:solidFill>
                  <a:schemeClr val="bg1"/>
                </a:solidFill>
                <a:latin typeface="Trebuchet MS" pitchFamily="34" charset="0"/>
              </a:endParaRPr>
            </a:p>
            <a:p>
              <a:pPr algn="ctr"/>
              <a:r>
                <a:rPr lang="en-US" sz="2800" b="1" spc="600" dirty="0">
                  <a:solidFill>
                    <a:schemeClr val="bg1"/>
                  </a:solidFill>
                  <a:latin typeface="Trebuchet MS" pitchFamily="34" charset="0"/>
                </a:rPr>
                <a:t>QUICK START</a:t>
              </a:r>
            </a:p>
            <a:p>
              <a:pPr algn="ctr"/>
              <a:r>
                <a:rPr lang="en-US" sz="1050" b="1" baseline="0" dirty="0">
                  <a:solidFill>
                    <a:schemeClr val="bg1"/>
                  </a:solidFill>
                  <a:latin typeface="Trebuchet MS" pitchFamily="34" charset="0"/>
                </a:rPr>
                <a:t> </a:t>
              </a:r>
            </a:p>
            <a:p>
              <a:pPr algn="ctr"/>
              <a:r>
                <a:rPr lang="en-US" sz="2000" b="1" baseline="0" dirty="0">
                  <a:solidFill>
                    <a:srgbClr val="FFC000"/>
                  </a:solidFill>
                  <a:latin typeface="Trebuchet MS" pitchFamily="34" charset="0"/>
                </a:rPr>
                <a:t>Zoom in and out</a:t>
              </a:r>
            </a:p>
            <a:p>
              <a:pPr marL="1203325" indent="0" algn="l" defTabSz="850900"/>
              <a:r>
                <a:rPr lang="en-US" sz="16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800" b="0"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Title, Authors, and Affiliations</a:t>
              </a:r>
            </a:p>
            <a:p>
              <a:pPr algn="l"/>
              <a:r>
                <a:rPr lang="en-US" sz="16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6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50" b="0" spc="0" baseline="0" dirty="0">
                  <a:solidFill>
                    <a:schemeClr val="bg1">
                      <a:lumMod val="75000"/>
                    </a:schemeClr>
                  </a:solidFill>
                  <a:latin typeface="Trebuchet MS" pitchFamily="34" charset="0"/>
                </a:rPr>
                <a:t> </a:t>
              </a:r>
            </a:p>
            <a:p>
              <a:pPr algn="l"/>
              <a:r>
                <a:rPr lang="en-US" sz="1600" b="1" spc="300" baseline="0" dirty="0">
                  <a:solidFill>
                    <a:srgbClr val="FFC000"/>
                  </a:solidFill>
                  <a:latin typeface="Trebuchet MS" pitchFamily="34" charset="0"/>
                </a:rPr>
                <a:t>TIP</a:t>
              </a:r>
              <a:r>
                <a:rPr lang="en-US" sz="1600" b="1"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0" baseline="0" dirty="0">
                <a:solidFill>
                  <a:schemeClr val="bg1">
                    <a:lumMod val="75000"/>
                  </a:schemeClr>
                </a:solidFill>
                <a:latin typeface="Trebuchet MS" pitchFamily="34" charset="0"/>
              </a:endParaRPr>
            </a:p>
            <a:p>
              <a:pPr algn="l"/>
              <a:endParaRPr lang="en-US" sz="1600" b="0" baseline="0" dirty="0">
                <a:solidFill>
                  <a:schemeClr val="bg1">
                    <a:lumMod val="75000"/>
                  </a:schemeClr>
                </a:solidFill>
                <a:latin typeface="Trebuchet MS" pitchFamily="34" charset="0"/>
              </a:endParaRPr>
            </a:p>
            <a:p>
              <a:pPr algn="l"/>
              <a:br>
                <a:rPr lang="en-US" sz="1800" b="1" baseline="0" dirty="0">
                  <a:solidFill>
                    <a:schemeClr val="bg1"/>
                  </a:solidFill>
                  <a:latin typeface="Trebuchet MS" pitchFamily="34" charset="0"/>
                </a:rPr>
              </a:br>
              <a:endParaRPr lang="en-US" sz="1800" b="1" dirty="0">
                <a:solidFill>
                  <a:schemeClr val="bg1"/>
                </a:solidFill>
                <a:latin typeface="Trebuchet MS" pitchFamily="34" charset="0"/>
              </a:endParaRPr>
            </a:p>
            <a:p>
              <a:pPr algn="ctr"/>
              <a:endParaRPr lang="en-US" sz="1800" b="1" dirty="0">
                <a:solidFill>
                  <a:srgbClr val="FFC000"/>
                </a:solidFill>
                <a:latin typeface="Trebuchet MS" pitchFamily="34" charset="0"/>
              </a:endParaRPr>
            </a:p>
            <a:p>
              <a:pPr algn="ctr"/>
              <a:endParaRPr lang="en-US" sz="1800" b="1" dirty="0">
                <a:solidFill>
                  <a:srgbClr val="FFC000"/>
                </a:solidFill>
                <a:latin typeface="Trebuchet MS" pitchFamily="34" charset="0"/>
              </a:endParaRPr>
            </a:p>
            <a:p>
              <a:pPr algn="ctr"/>
              <a:r>
                <a:rPr lang="en-US" sz="2000" b="1" dirty="0">
                  <a:solidFill>
                    <a:srgbClr val="FFC000"/>
                  </a:solidFill>
                  <a:latin typeface="Trebuchet MS" pitchFamily="34" charset="0"/>
                </a:rPr>
                <a:t>Adding Logos</a:t>
              </a:r>
              <a:r>
                <a:rPr lang="en-US" sz="2000" b="1" baseline="0" dirty="0">
                  <a:solidFill>
                    <a:srgbClr val="FFC000"/>
                  </a:solidFill>
                  <a:latin typeface="Trebuchet MS" pitchFamily="34" charset="0"/>
                </a:rPr>
                <a:t> / Seals</a:t>
              </a:r>
            </a:p>
            <a:p>
              <a:pPr algn="l"/>
              <a:r>
                <a:rPr lang="en-US" sz="16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50" b="0" spc="300" baseline="0" dirty="0">
                <a:solidFill>
                  <a:schemeClr val="bg1">
                    <a:lumMod val="75000"/>
                  </a:schemeClr>
                </a:solidFill>
                <a:latin typeface="Trebuchet MS" pitchFamily="34" charset="0"/>
              </a:endParaRPr>
            </a:p>
            <a:p>
              <a:pPr algn="l"/>
              <a:r>
                <a:rPr lang="en-US" sz="1600" b="1" spc="300" baseline="0" dirty="0">
                  <a:solidFill>
                    <a:srgbClr val="FFC000"/>
                  </a:solidFill>
                  <a:latin typeface="Trebuchet MS" pitchFamily="34" charset="0"/>
                </a:rPr>
                <a:t>TIP:</a:t>
              </a:r>
              <a:r>
                <a:rPr lang="en-US" sz="1600" b="1" spc="0"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See if your company’s logo is available on our free poster templates page.</a:t>
              </a:r>
            </a:p>
            <a:p>
              <a:pPr algn="l"/>
              <a:endParaRPr lang="en-US" sz="1600" b="0" baseline="0" dirty="0">
                <a:latin typeface="Trebuchet MS" pitchFamily="34" charset="0"/>
              </a:endParaRPr>
            </a:p>
            <a:p>
              <a:pPr algn="ctr"/>
              <a:r>
                <a:rPr lang="en-US" sz="2000" b="1" baseline="0" dirty="0">
                  <a:solidFill>
                    <a:srgbClr val="FFC000"/>
                  </a:solidFill>
                  <a:latin typeface="Trebuchet MS" pitchFamily="34" charset="0"/>
                </a:rPr>
                <a:t>Photographs / Graphics</a:t>
              </a:r>
            </a:p>
            <a:p>
              <a:pPr algn="l" defTabSz="977900"/>
              <a:r>
                <a:rPr lang="en-US" sz="16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600" b="0" spc="0" baseline="0" dirty="0">
                  <a:solidFill>
                    <a:schemeClr val="bg1">
                      <a:lumMod val="75000"/>
                    </a:schemeClr>
                  </a:solidFill>
                  <a:latin typeface="Trebuchet MS" pitchFamily="34" charset="0"/>
                </a:rPr>
                <a:t>disproportionally.</a:t>
              </a:r>
            </a:p>
            <a:p>
              <a:pPr algn="l" defTabSz="977900"/>
              <a:endParaRPr lang="en-US" sz="1600" b="0" baseline="0" dirty="0">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r>
                <a:rPr lang="en-US" sz="2000" b="1" baseline="0" dirty="0">
                  <a:solidFill>
                    <a:srgbClr val="FFC000"/>
                  </a:solidFill>
                  <a:latin typeface="Trebuchet MS" pitchFamily="34" charset="0"/>
                </a:rPr>
                <a:t>Image Quality Check</a:t>
              </a:r>
            </a:p>
            <a:p>
              <a:pPr lvl="0" algn="l" defTabSz="977900"/>
              <a:r>
                <a:rPr lang="en-US" sz="1600" b="0" baseline="0" dirty="0">
                  <a:solidFill>
                    <a:schemeClr val="bg1">
                      <a:lumMod val="75000"/>
                    </a:schemeClr>
                  </a:solidFill>
                  <a:latin typeface="Trebuchet MS" pitchFamily="34" charset="0"/>
                </a:rPr>
                <a:t>Zoom in and look at your images at 100% magnification. If they look good they will print well. </a:t>
              </a:r>
              <a:endParaRPr lang="en-US" sz="1800" b="0" dirty="0">
                <a:latin typeface="Trebuchet MS" pitchFamily="34" charset="0"/>
              </a:endParaRPr>
            </a:p>
          </p:txBody>
        </p:sp>
        <p:cxnSp>
          <p:nvCxnSpPr>
            <p:cNvPr id="40" name="Straight Connector 39"/>
            <p:cNvCxnSpPr/>
            <p:nvPr userDrawn="1"/>
          </p:nvCxnSpPr>
          <p:spPr>
            <a:xfrm>
              <a:off x="-11220550" y="6610711"/>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a:blip r:embed="rId3"/>
            <a:stretch>
              <a:fillRect/>
            </a:stretch>
          </p:blipFill>
          <p:spPr>
            <a:xfrm>
              <a:off x="-10852997" y="8198113"/>
              <a:ext cx="1597665" cy="1001614"/>
            </a:xfrm>
            <a:prstGeom prst="rect">
              <a:avLst/>
            </a:prstGeom>
          </p:spPr>
        </p:pic>
        <p:pic>
          <p:nvPicPr>
            <p:cNvPr id="42" name="Picture 41"/>
            <p:cNvPicPr>
              <a:picLocks noChangeAspect="1"/>
            </p:cNvPicPr>
            <p:nvPr userDrawn="1"/>
          </p:nvPicPr>
          <p:blipFill>
            <a:blip r:embed="rId4"/>
            <a:stretch>
              <a:fillRect/>
            </a:stretch>
          </p:blipFill>
          <p:spPr>
            <a:xfrm>
              <a:off x="-10801330" y="12785855"/>
              <a:ext cx="9986807" cy="877998"/>
            </a:xfrm>
            <a:prstGeom prst="rect">
              <a:avLst/>
            </a:prstGeom>
          </p:spPr>
        </p:pic>
        <p:grpSp>
          <p:nvGrpSpPr>
            <p:cNvPr id="43" name="Group 42"/>
            <p:cNvGrpSpPr/>
            <p:nvPr userDrawn="1"/>
          </p:nvGrpSpPr>
          <p:grpSpPr>
            <a:xfrm>
              <a:off x="-9918368" y="19973444"/>
              <a:ext cx="7631078" cy="1987426"/>
              <a:chOff x="-4550327" y="11384063"/>
              <a:chExt cx="3516822" cy="1095728"/>
            </a:xfrm>
          </p:grpSpPr>
          <p:grpSp>
            <p:nvGrpSpPr>
              <p:cNvPr id="49" name="Group 48"/>
              <p:cNvGrpSpPr/>
              <p:nvPr userDrawn="1"/>
            </p:nvGrpSpPr>
            <p:grpSpPr>
              <a:xfrm>
                <a:off x="-2817357" y="11384115"/>
                <a:ext cx="624373" cy="894738"/>
                <a:chOff x="-4000962" y="11580582"/>
                <a:chExt cx="779266" cy="1282149"/>
              </a:xfrm>
            </p:grpSpPr>
            <p:pic>
              <p:nvPicPr>
                <p:cNvPr id="55" name="Picture 54"/>
                <p:cNvPicPr>
                  <a:picLocks noChangeAspect="1"/>
                </p:cNvPicPr>
                <p:nvPr userDrawn="1"/>
              </p:nvPicPr>
              <p:blipFill>
                <a:blip r:embed="rId5"/>
                <a:stretch>
                  <a:fillRect/>
                </a:stretch>
              </p:blipFill>
              <p:spPr>
                <a:xfrm>
                  <a:off x="-3990424" y="11580582"/>
                  <a:ext cx="768728" cy="1090753"/>
                </a:xfrm>
                <a:prstGeom prst="rect">
                  <a:avLst/>
                </a:prstGeom>
              </p:spPr>
            </p:pic>
            <p:sp>
              <p:nvSpPr>
                <p:cNvPr id="56" name="TextBox 56"/>
                <p:cNvSpPr txBox="1"/>
                <p:nvPr userDrawn="1"/>
              </p:nvSpPr>
              <p:spPr>
                <a:xfrm>
                  <a:off x="-4000962" y="12619572"/>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50" name="Group 49"/>
              <p:cNvGrpSpPr/>
              <p:nvPr userDrawn="1"/>
            </p:nvGrpSpPr>
            <p:grpSpPr>
              <a:xfrm>
                <a:off x="-2067022" y="11384063"/>
                <a:ext cx="1033517" cy="907666"/>
                <a:chOff x="-2968273" y="11644275"/>
                <a:chExt cx="1420279" cy="1247336"/>
              </a:xfrm>
            </p:grpSpPr>
            <p:pic>
              <p:nvPicPr>
                <p:cNvPr id="53" name="Picture 52"/>
                <p:cNvPicPr>
                  <a:picLocks noChangeAspect="1"/>
                </p:cNvPicPr>
                <p:nvPr userDrawn="1"/>
              </p:nvPicPr>
              <p:blipFill>
                <a:blip r:embed="rId5"/>
                <a:stretch>
                  <a:fillRect/>
                </a:stretch>
              </p:blipFill>
              <p:spPr>
                <a:xfrm>
                  <a:off x="-2968273" y="11644275"/>
                  <a:ext cx="1420279" cy="1029695"/>
                </a:xfrm>
                <a:prstGeom prst="rect">
                  <a:avLst/>
                </a:prstGeom>
              </p:spPr>
            </p:pic>
            <p:sp>
              <p:nvSpPr>
                <p:cNvPr id="54" name="TextBox 54"/>
                <p:cNvSpPr txBox="1"/>
                <p:nvPr userDrawn="1"/>
              </p:nvSpPr>
              <p:spPr>
                <a:xfrm>
                  <a:off x="-2965527" y="12619557"/>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51" name="Picture 50"/>
              <p:cNvPicPr>
                <a:picLocks noChangeAspect="1"/>
              </p:cNvPicPr>
              <p:nvPr userDrawn="1"/>
            </p:nvPicPr>
            <p:blipFill>
              <a:blip r:embed="rId6"/>
              <a:stretch>
                <a:fillRect/>
              </a:stretch>
            </p:blipFill>
            <p:spPr>
              <a:xfrm>
                <a:off x="-4550327" y="11384088"/>
                <a:ext cx="1098742" cy="847761"/>
              </a:xfrm>
              <a:prstGeom prst="rect">
                <a:avLst/>
              </a:prstGeom>
            </p:spPr>
          </p:pic>
          <p:sp>
            <p:nvSpPr>
              <p:cNvPr id="52" name="TextBox 52"/>
              <p:cNvSpPr txBox="1"/>
              <p:nvPr userDrawn="1"/>
            </p:nvSpPr>
            <p:spPr>
              <a:xfrm>
                <a:off x="-4505756" y="12281823"/>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4" name="Group 43"/>
            <p:cNvGrpSpPr/>
            <p:nvPr userDrawn="1"/>
          </p:nvGrpSpPr>
          <p:grpSpPr>
            <a:xfrm>
              <a:off x="-9816361" y="23859606"/>
              <a:ext cx="7832477" cy="2027099"/>
              <a:chOff x="-4525041" y="13501739"/>
              <a:chExt cx="3609638" cy="1117602"/>
            </a:xfrm>
          </p:grpSpPr>
          <p:pic>
            <p:nvPicPr>
              <p:cNvPr id="45" name="Picture 44"/>
              <p:cNvPicPr/>
              <p:nvPr userDrawn="1"/>
            </p:nvPicPr>
            <p:blipFill>
              <a:blip r:embed="rId7"/>
              <a:stretch>
                <a:fillRect/>
              </a:stretch>
            </p:blipFill>
            <p:spPr>
              <a:xfrm>
                <a:off x="-4276681" y="13651779"/>
                <a:ext cx="1512652" cy="772700"/>
              </a:xfrm>
              <a:prstGeom prst="rect">
                <a:avLst/>
              </a:prstGeom>
            </p:spPr>
          </p:pic>
          <p:pic>
            <p:nvPicPr>
              <p:cNvPr id="46" name="Picture 45"/>
              <p:cNvPicPr/>
              <p:nvPr userDrawn="1"/>
            </p:nvPicPr>
            <p:blipFill>
              <a:blip r:embed="rId8"/>
              <a:stretch>
                <a:fillRect/>
              </a:stretch>
            </p:blipFill>
            <p:spPr>
              <a:xfrm>
                <a:off x="-2693844" y="13651779"/>
                <a:ext cx="1512652" cy="772700"/>
              </a:xfrm>
              <a:prstGeom prst="rect">
                <a:avLst/>
              </a:prstGeom>
            </p:spPr>
          </p:pic>
          <p:sp>
            <p:nvSpPr>
              <p:cNvPr id="47" name="TextBox 47"/>
              <p:cNvSpPr txBox="1"/>
              <p:nvPr userDrawn="1"/>
            </p:nvSpPr>
            <p:spPr>
              <a:xfrm rot="16200000">
                <a:off x="-5018832" y="13995530"/>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48" name="TextBox 48"/>
              <p:cNvSpPr txBox="1"/>
              <p:nvPr userDrawn="1"/>
            </p:nvSpPr>
            <p:spPr>
              <a:xfrm rot="16200000">
                <a:off x="-1545124" y="13989620"/>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57" name="Group 56"/>
          <p:cNvGrpSpPr>
            <a:grpSpLocks noChangeAspect="1"/>
          </p:cNvGrpSpPr>
          <p:nvPr userDrawn="1"/>
        </p:nvGrpSpPr>
        <p:grpSpPr>
          <a:xfrm>
            <a:off x="44322323" y="11216"/>
            <a:ext cx="6632760" cy="21934383"/>
            <a:chOff x="36782324" y="0"/>
            <a:chExt cx="11062139" cy="27432000"/>
          </a:xfrm>
        </p:grpSpPr>
        <p:sp>
          <p:nvSpPr>
            <p:cNvPr id="58" name="Rectangle 57"/>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200" b="1" spc="600" dirty="0">
                  <a:solidFill>
                    <a:schemeClr val="bg1"/>
                  </a:solidFill>
                  <a:latin typeface="Trebuchet MS" pitchFamily="34" charset="0"/>
                </a:rPr>
                <a:t>QUICK START (cont.)</a:t>
              </a:r>
            </a:p>
            <a:p>
              <a:pPr algn="ctr"/>
              <a:endParaRPr lang="en-US" sz="2800" b="1"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6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r>
                <a:rPr lang="en-US" sz="16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Text</a:t>
              </a:r>
            </a:p>
            <a:p>
              <a:pPr marL="1730375" lvl="2" indent="0" algn="l" defTabSz="114300"/>
              <a:r>
                <a:rPr lang="en-US" sz="16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 </a:t>
              </a:r>
              <a:r>
                <a:rPr kumimoji="0" lang="en-US" sz="20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600" b="0" baseline="0" dirty="0">
                <a:solidFill>
                  <a:schemeClr val="bg1">
                    <a:lumMod val="75000"/>
                  </a:schemeClr>
                </a:solidFill>
                <a:latin typeface="Trebuchet MS" pitchFamily="34" charset="0"/>
              </a:endParaRPr>
            </a:p>
            <a:p>
              <a:pPr marL="1518341" lvl="2"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Tables</a:t>
              </a:r>
            </a:p>
            <a:p>
              <a:pPr marL="971550" lvl="1" indent="0" algn="l" defTabSz="114300"/>
              <a:r>
                <a:rPr lang="en-US" sz="16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6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88" name="Picture 87"/>
            <p:cNvPicPr/>
            <p:nvPr userDrawn="1"/>
          </p:nvPicPr>
          <p:blipFill>
            <a:blip r:embed="rId9"/>
            <a:stretch>
              <a:fillRect/>
            </a:stretch>
          </p:blipFill>
          <p:spPr>
            <a:xfrm>
              <a:off x="39547455" y="3688889"/>
              <a:ext cx="5586150" cy="1716939"/>
            </a:xfrm>
            <a:prstGeom prst="rect">
              <a:avLst/>
            </a:prstGeom>
          </p:spPr>
        </p:pic>
        <p:pic>
          <p:nvPicPr>
            <p:cNvPr id="89" name="Picture 88"/>
            <p:cNvPicPr>
              <a:picLocks noChangeAspect="1"/>
            </p:cNvPicPr>
            <p:nvPr userDrawn="1"/>
          </p:nvPicPr>
          <p:blipFill>
            <a:blip r:embed="rId10"/>
            <a:stretch>
              <a:fillRect/>
            </a:stretch>
          </p:blipFill>
          <p:spPr>
            <a:xfrm>
              <a:off x="37163425" y="7987216"/>
              <a:ext cx="2969584" cy="1140240"/>
            </a:xfrm>
            <a:prstGeom prst="rect">
              <a:avLst/>
            </a:prstGeom>
            <a:ln>
              <a:noFill/>
            </a:ln>
          </p:spPr>
        </p:pic>
        <p:pic>
          <p:nvPicPr>
            <p:cNvPr id="90" name="Picture 89"/>
            <p:cNvPicPr/>
            <p:nvPr userDrawn="1"/>
          </p:nvPicPr>
          <p:blipFill>
            <a:blip r:embed="rId11"/>
            <a:stretch>
              <a:fillRect/>
            </a:stretch>
          </p:blipFill>
          <p:spPr>
            <a:xfrm>
              <a:off x="37458231" y="11709174"/>
              <a:ext cx="1482265" cy="825421"/>
            </a:xfrm>
            <a:prstGeom prst="rect">
              <a:avLst/>
            </a:prstGeom>
          </p:spPr>
        </p:pic>
        <p:grpSp>
          <p:nvGrpSpPr>
            <p:cNvPr id="91" name="Group 90"/>
            <p:cNvGrpSpPr/>
            <p:nvPr userDrawn="1"/>
          </p:nvGrpSpPr>
          <p:grpSpPr>
            <a:xfrm>
              <a:off x="37163426" y="23152348"/>
              <a:ext cx="10354213" cy="1115850"/>
              <a:chOff x="31687960" y="29635357"/>
              <a:chExt cx="9771399" cy="1155811"/>
            </a:xfrm>
          </p:grpSpPr>
          <p:sp>
            <p:nvSpPr>
              <p:cNvPr id="93" name="Rounded Rectangle 9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94" name="Picture 9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95" name="TextBox 66"/>
              <p:cNvSpPr txBox="1"/>
              <p:nvPr userDrawn="1"/>
            </p:nvSpPr>
            <p:spPr>
              <a:xfrm>
                <a:off x="32788169" y="29887288"/>
                <a:ext cx="8671190" cy="903880"/>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60" name="Rectangle 59"/>
          <p:cNvSpPr/>
          <p:nvPr userDrawn="1"/>
        </p:nvSpPr>
        <p:spPr>
          <a:xfrm>
            <a:off x="0" y="0"/>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userDrawn="1"/>
        </p:nvSpPr>
        <p:spPr>
          <a:xfrm flipV="1">
            <a:off x="0" y="2873432"/>
            <a:ext cx="43891199" cy="161866"/>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61"/>
          <p:cNvSpPr/>
          <p:nvPr userDrawn="1"/>
        </p:nvSpPr>
        <p:spPr>
          <a:xfrm>
            <a:off x="484255" y="3505199"/>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userDrawn="1"/>
        </p:nvSpPr>
        <p:spPr>
          <a:xfrm>
            <a:off x="9139635" y="3505199"/>
            <a:ext cx="25611931" cy="17801319"/>
          </a:xfrm>
          <a:prstGeom prst="roundRect">
            <a:avLst>
              <a:gd name="adj" fmla="val 80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p:cNvSpPr/>
          <p:nvPr userDrawn="1"/>
        </p:nvSpPr>
        <p:spPr>
          <a:xfrm>
            <a:off x="35137727" y="3505199"/>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3"/>
          <p:cNvSpPr txBox="1"/>
          <p:nvPr userDrawn="1"/>
        </p:nvSpPr>
        <p:spPr>
          <a:xfrm>
            <a:off x="44550828" y="19630405"/>
            <a:ext cx="2479012" cy="861774"/>
          </a:xfrm>
          <a:prstGeom prst="rect">
            <a:avLst/>
          </a:prstGeom>
          <a:noFill/>
        </p:spPr>
        <p:txBody>
          <a:bodyPr wrap="non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400" dirty="0">
                <a:solidFill>
                  <a:schemeClr val="bg1"/>
                </a:solidFill>
                <a:latin typeface="Calibri" panose="020F0502020204030204" pitchFamily="34" charset="0"/>
              </a:rPr>
              <a:t>© 2015</a:t>
            </a:r>
            <a:r>
              <a:rPr lang="en-US" sz="1400" baseline="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PosterPresentations.com</a:t>
            </a:r>
          </a:p>
          <a:p>
            <a:pPr marL="171450" indent="0">
              <a:lnSpc>
                <a:spcPct val="100000"/>
              </a:lnSpc>
              <a:buFont typeface="Arial" panose="020B0604020202020204" pitchFamily="34" charset="0"/>
              <a:buNone/>
            </a:pPr>
            <a:r>
              <a:rPr lang="en-US" sz="1400" dirty="0">
                <a:solidFill>
                  <a:schemeClr val="bg1"/>
                </a:solidFill>
                <a:latin typeface="Calibri" panose="020F0502020204030204" pitchFamily="34" charset="0"/>
              </a:rPr>
              <a:t>2117 Fourth Street ,</a:t>
            </a:r>
            <a:r>
              <a:rPr lang="en-US" sz="1400" baseline="0" dirty="0">
                <a:solidFill>
                  <a:schemeClr val="bg1"/>
                </a:solidFill>
                <a:latin typeface="Calibri" panose="020F0502020204030204" pitchFamily="34" charset="0"/>
              </a:rPr>
              <a:t> Unit C</a:t>
            </a:r>
          </a:p>
          <a:p>
            <a:pPr marL="171450" indent="0">
              <a:lnSpc>
                <a:spcPct val="100000"/>
              </a:lnSpc>
              <a:buFont typeface="Arial" panose="020B0604020202020204" pitchFamily="34" charset="0"/>
              <a:buNone/>
            </a:pPr>
            <a:r>
              <a:rPr lang="en-US" sz="1400" baseline="0" dirty="0">
                <a:solidFill>
                  <a:schemeClr val="bg1"/>
                </a:solidFill>
                <a:latin typeface="Calibri" panose="020F0502020204030204" pitchFamily="34" charset="0"/>
              </a:rPr>
              <a:t>Berkeley CA 94710</a:t>
            </a:r>
          </a:p>
          <a:p>
            <a:pPr marL="171450" indent="0">
              <a:lnSpc>
                <a:spcPct val="100000"/>
              </a:lnSpc>
              <a:buFont typeface="Arial" panose="020B0604020202020204" pitchFamily="34" charset="0"/>
              <a:buNone/>
            </a:pPr>
            <a:r>
              <a:rPr lang="en-US" sz="1400" b="1" baseline="0" dirty="0">
                <a:solidFill>
                  <a:srgbClr val="FFFF00"/>
                </a:solidFill>
                <a:latin typeface="Calibri" panose="020F0502020204030204" pitchFamily="34" charset="0"/>
              </a:rPr>
              <a:t>posterpresenter@gmail.com</a:t>
            </a:r>
            <a:endParaRPr lang="en-US" sz="1400" b="1" dirty="0">
              <a:solidFill>
                <a:srgbClr val="FFFF00"/>
              </a:solidFill>
              <a:latin typeface="Calibri" panose="020F0502020204030204" pitchFamily="34" charset="0"/>
            </a:endParaRPr>
          </a:p>
        </p:txBody>
      </p:sp>
      <p:sp>
        <p:nvSpPr>
          <p:cNvPr id="66" name="Text Box 14"/>
          <p:cNvSpPr txBox="1">
            <a:spLocks noChangeArrowheads="1"/>
          </p:cNvSpPr>
          <p:nvPr userDrawn="1"/>
        </p:nvSpPr>
        <p:spPr bwMode="auto">
          <a:xfrm>
            <a:off x="819153" y="21488400"/>
            <a:ext cx="2514600" cy="288262"/>
          </a:xfrm>
          <a:prstGeom prst="rect">
            <a:avLst/>
          </a:prstGeom>
          <a:noFill/>
          <a:ln w="9525">
            <a:noFill/>
            <a:miter lim="800000"/>
            <a:headEnd/>
            <a:tailEnd/>
          </a:ln>
          <a:effectLst/>
        </p:spPr>
        <p:txBody>
          <a:bodyPr lIns="78225" tIns="39105" rIns="78225" bIns="39105">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3761915" rtl="0" eaLnBrk="1" latinLnBrk="0" hangingPunct="1">
        <a:spcBef>
          <a:spcPct val="0"/>
        </a:spcBef>
        <a:buNone/>
        <a:defRPr sz="7500" kern="1200">
          <a:solidFill>
            <a:schemeClr val="bg1"/>
          </a:solidFill>
          <a:latin typeface="Trebuchet MS" pitchFamily="34" charset="0"/>
          <a:ea typeface="+mj-ea"/>
          <a:cs typeface="+mj-cs"/>
        </a:defRPr>
      </a:lvl1pPr>
    </p:titleStyle>
    <p:bodyStyle>
      <a:lvl1pPr marL="1410719" indent="-1410719" algn="l" defTabSz="3761915" rtl="0" eaLnBrk="1" latinLnBrk="0" hangingPunct="1">
        <a:spcBef>
          <a:spcPct val="20000"/>
        </a:spcBef>
        <a:buFont typeface="Arial" pitchFamily="34" charset="0"/>
        <a:buChar char="•"/>
        <a:defRPr sz="13200" kern="1200">
          <a:solidFill>
            <a:schemeClr val="tx1"/>
          </a:solidFill>
          <a:latin typeface="+mn-lt"/>
          <a:ea typeface="+mn-ea"/>
          <a:cs typeface="+mn-cs"/>
        </a:defRPr>
      </a:lvl1pPr>
      <a:lvl2pPr marL="3056556" indent="-1175598" algn="l" defTabSz="3761915" rtl="0" eaLnBrk="1" latinLnBrk="0" hangingPunct="1">
        <a:spcBef>
          <a:spcPct val="20000"/>
        </a:spcBef>
        <a:buFont typeface="Arial" pitchFamily="34" charset="0"/>
        <a:buChar char="–"/>
        <a:defRPr sz="11600" kern="1200">
          <a:solidFill>
            <a:schemeClr val="tx1"/>
          </a:solidFill>
          <a:latin typeface="+mn-lt"/>
          <a:ea typeface="+mn-ea"/>
          <a:cs typeface="+mn-cs"/>
        </a:defRPr>
      </a:lvl2pPr>
      <a:lvl3pPr marL="4702394" indent="-940479" algn="l" defTabSz="3761915"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83352"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4pPr>
      <a:lvl5pPr marL="8464308"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5pPr>
      <a:lvl6pPr marL="10345266"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6pPr>
      <a:lvl7pPr marL="12226223"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7pPr>
      <a:lvl8pPr marL="14107181"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8pPr>
      <a:lvl9pPr marL="15988137"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9pPr>
    </p:bodyStyle>
    <p:otherStyle>
      <a:defPPr>
        <a:defRPr lang="en-US"/>
      </a:defPPr>
      <a:lvl1pPr marL="0" algn="l" defTabSz="3761915" rtl="0" eaLnBrk="1" latinLnBrk="0" hangingPunct="1">
        <a:defRPr sz="7400" kern="1200">
          <a:solidFill>
            <a:schemeClr val="tx1"/>
          </a:solidFill>
          <a:latin typeface="+mn-lt"/>
          <a:ea typeface="+mn-ea"/>
          <a:cs typeface="+mn-cs"/>
        </a:defRPr>
      </a:lvl1pPr>
      <a:lvl2pPr marL="1880958" algn="l" defTabSz="3761915" rtl="0" eaLnBrk="1" latinLnBrk="0" hangingPunct="1">
        <a:defRPr sz="7400" kern="1200">
          <a:solidFill>
            <a:schemeClr val="tx1"/>
          </a:solidFill>
          <a:latin typeface="+mn-lt"/>
          <a:ea typeface="+mn-ea"/>
          <a:cs typeface="+mn-cs"/>
        </a:defRPr>
      </a:lvl2pPr>
      <a:lvl3pPr marL="3761915" algn="l" defTabSz="3761915" rtl="0" eaLnBrk="1" latinLnBrk="0" hangingPunct="1">
        <a:defRPr sz="7400" kern="1200">
          <a:solidFill>
            <a:schemeClr val="tx1"/>
          </a:solidFill>
          <a:latin typeface="+mn-lt"/>
          <a:ea typeface="+mn-ea"/>
          <a:cs typeface="+mn-cs"/>
        </a:defRPr>
      </a:lvl3pPr>
      <a:lvl4pPr marL="5642873" algn="l" defTabSz="3761915" rtl="0" eaLnBrk="1" latinLnBrk="0" hangingPunct="1">
        <a:defRPr sz="7400" kern="1200">
          <a:solidFill>
            <a:schemeClr val="tx1"/>
          </a:solidFill>
          <a:latin typeface="+mn-lt"/>
          <a:ea typeface="+mn-ea"/>
          <a:cs typeface="+mn-cs"/>
        </a:defRPr>
      </a:lvl4pPr>
      <a:lvl5pPr marL="7523829" algn="l" defTabSz="3761915" rtl="0" eaLnBrk="1" latinLnBrk="0" hangingPunct="1">
        <a:defRPr sz="7400" kern="1200">
          <a:solidFill>
            <a:schemeClr val="tx1"/>
          </a:solidFill>
          <a:latin typeface="+mn-lt"/>
          <a:ea typeface="+mn-ea"/>
          <a:cs typeface="+mn-cs"/>
        </a:defRPr>
      </a:lvl5pPr>
      <a:lvl6pPr marL="9404787" algn="l" defTabSz="3761915" rtl="0" eaLnBrk="1" latinLnBrk="0" hangingPunct="1">
        <a:defRPr sz="7400" kern="1200">
          <a:solidFill>
            <a:schemeClr val="tx1"/>
          </a:solidFill>
          <a:latin typeface="+mn-lt"/>
          <a:ea typeface="+mn-ea"/>
          <a:cs typeface="+mn-cs"/>
        </a:defRPr>
      </a:lvl6pPr>
      <a:lvl7pPr marL="11285745" algn="l" defTabSz="3761915" rtl="0" eaLnBrk="1" latinLnBrk="0" hangingPunct="1">
        <a:defRPr sz="7400" kern="1200">
          <a:solidFill>
            <a:schemeClr val="tx1"/>
          </a:solidFill>
          <a:latin typeface="+mn-lt"/>
          <a:ea typeface="+mn-ea"/>
          <a:cs typeface="+mn-cs"/>
        </a:defRPr>
      </a:lvl7pPr>
      <a:lvl8pPr marL="13166702" algn="l" defTabSz="3761915" rtl="0" eaLnBrk="1" latinLnBrk="0" hangingPunct="1">
        <a:defRPr sz="7400" kern="1200">
          <a:solidFill>
            <a:schemeClr val="tx1"/>
          </a:solidFill>
          <a:latin typeface="+mn-lt"/>
          <a:ea typeface="+mn-ea"/>
          <a:cs typeface="+mn-cs"/>
        </a:defRPr>
      </a:lvl8pPr>
      <a:lvl9pPr marL="15047660" algn="l" defTabSz="3761915" rtl="0" eaLnBrk="1" latinLnBrk="0" hangingPunct="1">
        <a:defRPr sz="7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8" name="Rectangle 67"/>
          <p:cNvSpPr/>
          <p:nvPr userDrawn="1"/>
        </p:nvSpPr>
        <p:spPr>
          <a:xfrm rot="10800000">
            <a:off x="-13435" y="21408972"/>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a:grpSpLocks noChangeAspect="1"/>
          </p:cNvGrpSpPr>
          <p:nvPr userDrawn="1"/>
        </p:nvGrpSpPr>
        <p:grpSpPr>
          <a:xfrm>
            <a:off x="-6886463" y="2"/>
            <a:ext cx="6608534" cy="21945598"/>
            <a:chOff x="-11220550" y="-1"/>
            <a:chExt cx="11014226" cy="27432000"/>
          </a:xfrm>
        </p:grpSpPr>
        <p:sp>
          <p:nvSpPr>
            <p:cNvPr id="43" name="Rectangle 42"/>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2000" b="1" spc="0" dirty="0">
                  <a:solidFill>
                    <a:srgbClr val="FF0000"/>
                  </a:solidFill>
                  <a:latin typeface="Trebuchet MS" pitchFamily="34" charset="0"/>
                </a:rPr>
                <a:t>(—THIS SIDEBAR DOES NOT PRINT—)</a:t>
              </a:r>
            </a:p>
            <a:p>
              <a:pPr marL="0" marR="0" indent="0" algn="ctr" defTabSz="1518341" rtl="0" eaLnBrk="1" fontAlgn="auto" latinLnBrk="0" hangingPunct="1">
                <a:lnSpc>
                  <a:spcPct val="100000"/>
                </a:lnSpc>
                <a:spcBef>
                  <a:spcPts val="0"/>
                </a:spcBef>
                <a:spcAft>
                  <a:spcPts val="0"/>
                </a:spcAft>
                <a:buClrTx/>
                <a:buSzTx/>
                <a:buFontTx/>
                <a:buNone/>
                <a:tabLst/>
                <a:defRPr/>
              </a:pPr>
              <a:endParaRPr lang="en-US" sz="2000" b="1" spc="600" dirty="0">
                <a:solidFill>
                  <a:schemeClr val="bg1"/>
                </a:solidFill>
                <a:latin typeface="Trebuchet MS" pitchFamily="34" charset="0"/>
              </a:endParaRPr>
            </a:p>
            <a:p>
              <a:pPr algn="ctr"/>
              <a:r>
                <a:rPr lang="en-US" sz="2800" b="1" spc="600" dirty="0">
                  <a:solidFill>
                    <a:schemeClr val="bg1"/>
                  </a:solidFill>
                  <a:latin typeface="Trebuchet MS" pitchFamily="34" charset="0"/>
                </a:rPr>
                <a:t>DESIGN</a:t>
              </a:r>
              <a:r>
                <a:rPr lang="en-US" sz="2800" b="1" spc="600" baseline="0" dirty="0">
                  <a:solidFill>
                    <a:schemeClr val="bg1"/>
                  </a:solidFill>
                  <a:latin typeface="Trebuchet MS" pitchFamily="34" charset="0"/>
                </a:rPr>
                <a:t> </a:t>
              </a:r>
              <a:r>
                <a:rPr lang="en-US" sz="2800" b="1" spc="600" dirty="0">
                  <a:solidFill>
                    <a:schemeClr val="bg1"/>
                  </a:solidFill>
                  <a:latin typeface="Trebuchet MS" pitchFamily="34" charset="0"/>
                </a:rPr>
                <a:t>GUIDE</a:t>
              </a:r>
            </a:p>
            <a:p>
              <a:pPr algn="ctr"/>
              <a:r>
                <a:rPr lang="en-US" sz="1050" b="1" dirty="0">
                  <a:latin typeface="Trebuchet MS" pitchFamily="34" charset="0"/>
                </a:rPr>
                <a:t> </a:t>
              </a:r>
            </a:p>
            <a:p>
              <a:pPr defTabSz="3765639"/>
              <a:r>
                <a:rPr lang="en-US" sz="1800" i="0" dirty="0">
                  <a:latin typeface="Trebuchet MS" pitchFamily="34" charset="0"/>
                </a:rPr>
                <a:t>This PowerPoint</a:t>
              </a:r>
              <a:r>
                <a:rPr lang="en-US" sz="1800" i="0" baseline="0" dirty="0">
                  <a:latin typeface="Trebuchet MS" pitchFamily="34" charset="0"/>
                </a:rPr>
                <a:t> </a:t>
              </a:r>
              <a:r>
                <a:rPr lang="en-US" sz="1800" i="0" dirty="0">
                  <a:latin typeface="Trebuchet MS" pitchFamily="34" charset="0"/>
                </a:rPr>
                <a:t>2007 template produces</a:t>
              </a:r>
              <a:r>
                <a:rPr lang="en-US" sz="1800" i="0" baseline="0" dirty="0">
                  <a:latin typeface="Trebuchet MS" pitchFamily="34" charset="0"/>
                </a:rPr>
                <a:t> </a:t>
              </a:r>
              <a:r>
                <a:rPr lang="en-US" sz="1800" i="0" dirty="0">
                  <a:latin typeface="Trebuchet MS" pitchFamily="34" charset="0"/>
                </a:rPr>
                <a:t>a 48”x96” presentation poster. </a:t>
              </a:r>
              <a:r>
                <a:rPr lang="en-US" sz="1800" dirty="0">
                  <a:latin typeface="Trebuchet MS" pitchFamily="34" charset="0"/>
                </a:rPr>
                <a:t>You</a:t>
              </a:r>
              <a:r>
                <a:rPr lang="en-US" sz="1800" baseline="0" dirty="0">
                  <a:latin typeface="Trebuchet MS" pitchFamily="34" charset="0"/>
                </a:rPr>
                <a:t> can u</a:t>
              </a:r>
              <a:r>
                <a:rPr lang="en-US" sz="1800" dirty="0">
                  <a:latin typeface="Trebuchet MS" pitchFamily="34" charset="0"/>
                </a:rPr>
                <a:t>se</a:t>
              </a:r>
              <a:r>
                <a:rPr lang="en-US" sz="1800" baseline="0" dirty="0">
                  <a:latin typeface="Trebuchet MS" pitchFamily="34" charset="0"/>
                </a:rPr>
                <a:t> it to create your research poster and </a:t>
              </a:r>
              <a:r>
                <a:rPr lang="en-US" sz="1800" dirty="0">
                  <a:latin typeface="Trebuchet MS" pitchFamily="34" charset="0"/>
                </a:rPr>
                <a:t>save valuable time placing titles, subtitles,</a:t>
              </a:r>
              <a:r>
                <a:rPr lang="en-US" sz="1800" baseline="0" dirty="0">
                  <a:latin typeface="Trebuchet MS" pitchFamily="34" charset="0"/>
                </a:rPr>
                <a:t> text, and graphics</a:t>
              </a:r>
              <a:r>
                <a:rPr lang="en-US" sz="1800" dirty="0">
                  <a:latin typeface="Trebuchet MS" pitchFamily="34" charset="0"/>
                </a:rPr>
                <a:t>. </a:t>
              </a:r>
            </a:p>
            <a:p>
              <a:pPr defTabSz="3765639"/>
              <a:r>
                <a:rPr lang="en-US" sz="1050" dirty="0">
                  <a:latin typeface="Trebuchet MS" pitchFamily="34" charset="0"/>
                </a:rPr>
                <a:t> </a:t>
              </a:r>
            </a:p>
            <a:p>
              <a:pPr defTabSz="4389219"/>
              <a:r>
                <a:rPr lang="en-US" sz="1800" dirty="0">
                  <a:latin typeface="Trebuchet MS" pitchFamily="34" charset="0"/>
                </a:rPr>
                <a:t>We provide a series of online answer your poster production questions. To view our template tutorials, go online to </a:t>
              </a:r>
              <a:r>
                <a:rPr lang="en-US" sz="1800" b="1" dirty="0">
                  <a:solidFill>
                    <a:srgbClr val="FFC000"/>
                  </a:solidFill>
                  <a:latin typeface="Trebuchet MS" pitchFamily="34" charset="0"/>
                </a:rPr>
                <a:t>PosterPresentations.com</a:t>
              </a:r>
              <a:r>
                <a:rPr lang="en-US" sz="1800" b="1" dirty="0">
                  <a:solidFill>
                    <a:schemeClr val="bg1"/>
                  </a:solidFill>
                  <a:latin typeface="Trebuchet MS" pitchFamily="34" charset="0"/>
                </a:rPr>
                <a:t> </a:t>
              </a:r>
              <a:r>
                <a:rPr lang="en-US" sz="1800" dirty="0">
                  <a:solidFill>
                    <a:schemeClr val="bg1"/>
                  </a:solidFill>
                  <a:latin typeface="Trebuchet MS" pitchFamily="34" charset="0"/>
                </a:rPr>
                <a:t>and click on HELP DESK.</a:t>
              </a:r>
            </a:p>
            <a:p>
              <a:pPr defTabSz="4389219"/>
              <a:r>
                <a:rPr lang="en-US" sz="1050" dirty="0">
                  <a:latin typeface="Trebuchet MS" pitchFamily="34" charset="0"/>
                </a:rPr>
                <a:t> </a:t>
              </a:r>
            </a:p>
            <a:p>
              <a:pPr defTabSz="4389219"/>
              <a:r>
                <a:rPr lang="en-US" sz="1800" dirty="0">
                  <a:solidFill>
                    <a:schemeClr val="bg1"/>
                  </a:solidFill>
                  <a:latin typeface="Trebuchet MS" pitchFamily="34" charset="0"/>
                </a:rPr>
                <a:t>When</a:t>
              </a:r>
              <a:r>
                <a:rPr lang="en-US" sz="1800" baseline="0" dirty="0">
                  <a:solidFill>
                    <a:schemeClr val="bg1"/>
                  </a:solidFill>
                  <a:latin typeface="Trebuchet MS" pitchFamily="34" charset="0"/>
                </a:rPr>
                <a:t> you are ready to</a:t>
              </a:r>
              <a:r>
                <a:rPr lang="en-US" sz="1800" dirty="0">
                  <a:solidFill>
                    <a:schemeClr val="bg1"/>
                  </a:solidFill>
                  <a:latin typeface="Trebuchet MS" pitchFamily="34" charset="0"/>
                </a:rPr>
                <a:t> </a:t>
              </a:r>
              <a:r>
                <a:rPr lang="en-US" sz="1800" baseline="0" dirty="0">
                  <a:solidFill>
                    <a:schemeClr val="bg1"/>
                  </a:solidFill>
                  <a:latin typeface="Trebuchet MS" pitchFamily="34" charset="0"/>
                </a:rPr>
                <a:t> print your poster</a:t>
              </a:r>
              <a:r>
                <a:rPr lang="en-US" sz="1800" dirty="0">
                  <a:solidFill>
                    <a:schemeClr val="bg1"/>
                  </a:solidFill>
                  <a:latin typeface="Trebuchet MS" pitchFamily="34" charset="0"/>
                </a:rPr>
                <a:t>,</a:t>
              </a:r>
              <a:r>
                <a:rPr lang="en-US" sz="1800" baseline="0" dirty="0">
                  <a:solidFill>
                    <a:schemeClr val="bg1"/>
                  </a:solidFill>
                  <a:latin typeface="Trebuchet MS" pitchFamily="34" charset="0"/>
                </a:rPr>
                <a:t> go online to </a:t>
              </a:r>
              <a:r>
                <a:rPr lang="en-US" sz="1800" b="0" dirty="0">
                  <a:solidFill>
                    <a:schemeClr val="bg1"/>
                  </a:solidFill>
                  <a:latin typeface="Trebuchet MS" pitchFamily="34" charset="0"/>
                </a:rPr>
                <a:t>PosterPresentations.com</a:t>
              </a:r>
              <a:br>
                <a:rPr lang="en-US" sz="1800" dirty="0">
                  <a:solidFill>
                    <a:schemeClr val="bg1"/>
                  </a:solidFill>
                  <a:latin typeface="Trebuchet MS" pitchFamily="34" charset="0"/>
                </a:rPr>
              </a:br>
              <a:r>
                <a:rPr lang="en-US" sz="1050" dirty="0">
                  <a:solidFill>
                    <a:schemeClr val="bg1"/>
                  </a:solidFill>
                  <a:latin typeface="Trebuchet MS" pitchFamily="34" charset="0"/>
                </a:rPr>
                <a:t> </a:t>
              </a:r>
            </a:p>
            <a:p>
              <a:pPr algn="l" defTabSz="3765639"/>
              <a:r>
                <a:rPr lang="en-US" sz="1800" b="0" dirty="0">
                  <a:solidFill>
                    <a:schemeClr val="bg1"/>
                  </a:solidFill>
                  <a:latin typeface="Trebuchet MS" pitchFamily="34" charset="0"/>
                </a:rPr>
                <a:t>Need</a:t>
              </a:r>
              <a:r>
                <a:rPr lang="en-US" sz="1800" b="0" baseline="0" dirty="0">
                  <a:solidFill>
                    <a:schemeClr val="bg1"/>
                  </a:solidFill>
                  <a:latin typeface="Trebuchet MS" pitchFamily="34" charset="0"/>
                </a:rPr>
                <a:t> assistance? Call us at </a:t>
              </a:r>
              <a:r>
                <a:rPr lang="en-US" sz="1800" b="0" dirty="0">
                  <a:solidFill>
                    <a:srgbClr val="FFC000"/>
                  </a:solidFill>
                  <a:latin typeface="Trebuchet MS" pitchFamily="34" charset="0"/>
                </a:rPr>
                <a:t>1.510.649.3001</a:t>
              </a:r>
            </a:p>
            <a:p>
              <a:pPr algn="l" defTabSz="3765639"/>
              <a:r>
                <a:rPr lang="en-US" sz="1050" b="1" dirty="0">
                  <a:solidFill>
                    <a:srgbClr val="FFFF00"/>
                  </a:solidFill>
                  <a:latin typeface="Trebuchet MS" pitchFamily="34" charset="0"/>
                </a:rPr>
                <a:t> </a:t>
              </a: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l" defTabSz="3765639"/>
              <a:endParaRPr lang="en-US" sz="1050" b="1" dirty="0">
                <a:solidFill>
                  <a:srgbClr val="FFFF00"/>
                </a:solidFill>
                <a:latin typeface="Trebuchet MS" pitchFamily="34" charset="0"/>
              </a:endParaRPr>
            </a:p>
            <a:p>
              <a:pPr algn="ctr"/>
              <a:endParaRPr lang="en-US" sz="1600" b="1" dirty="0">
                <a:solidFill>
                  <a:schemeClr val="bg1"/>
                </a:solidFill>
                <a:latin typeface="Trebuchet MS" pitchFamily="34" charset="0"/>
              </a:endParaRPr>
            </a:p>
            <a:p>
              <a:pPr algn="ctr"/>
              <a:r>
                <a:rPr lang="en-US" sz="2800" b="1" spc="600" dirty="0">
                  <a:solidFill>
                    <a:schemeClr val="bg1"/>
                  </a:solidFill>
                  <a:latin typeface="Trebuchet MS" pitchFamily="34" charset="0"/>
                </a:rPr>
                <a:t>QUICK START</a:t>
              </a:r>
            </a:p>
            <a:p>
              <a:pPr algn="ctr"/>
              <a:r>
                <a:rPr lang="en-US" sz="1050" b="1" baseline="0" dirty="0">
                  <a:solidFill>
                    <a:schemeClr val="bg1"/>
                  </a:solidFill>
                  <a:latin typeface="Trebuchet MS" pitchFamily="34" charset="0"/>
                </a:rPr>
                <a:t> </a:t>
              </a:r>
            </a:p>
            <a:p>
              <a:pPr algn="ctr"/>
              <a:r>
                <a:rPr lang="en-US" sz="2000" b="1" baseline="0" dirty="0">
                  <a:solidFill>
                    <a:srgbClr val="FFC000"/>
                  </a:solidFill>
                  <a:latin typeface="Trebuchet MS" pitchFamily="34" charset="0"/>
                </a:rPr>
                <a:t>Zoom in and out</a:t>
              </a:r>
            </a:p>
            <a:p>
              <a:pPr marL="1203325" indent="0" algn="l" defTabSz="850900"/>
              <a:r>
                <a:rPr lang="en-US" sz="16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800" b="0"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Title, Authors, and Affiliations</a:t>
              </a:r>
            </a:p>
            <a:p>
              <a:pPr algn="l"/>
              <a:r>
                <a:rPr lang="en-US" sz="16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6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50" b="0" spc="0" baseline="0" dirty="0">
                  <a:solidFill>
                    <a:schemeClr val="bg1">
                      <a:lumMod val="75000"/>
                    </a:schemeClr>
                  </a:solidFill>
                  <a:latin typeface="Trebuchet MS" pitchFamily="34" charset="0"/>
                </a:rPr>
                <a:t> </a:t>
              </a:r>
            </a:p>
            <a:p>
              <a:pPr algn="l"/>
              <a:r>
                <a:rPr lang="en-US" sz="1600" b="1" spc="300" baseline="0" dirty="0">
                  <a:solidFill>
                    <a:srgbClr val="FFC000"/>
                  </a:solidFill>
                  <a:latin typeface="Trebuchet MS" pitchFamily="34" charset="0"/>
                </a:rPr>
                <a:t>TIP</a:t>
              </a:r>
              <a:r>
                <a:rPr lang="en-US" sz="1600" b="1"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0" baseline="0" dirty="0">
                <a:solidFill>
                  <a:schemeClr val="bg1">
                    <a:lumMod val="75000"/>
                  </a:schemeClr>
                </a:solidFill>
                <a:latin typeface="Trebuchet MS" pitchFamily="34" charset="0"/>
              </a:endParaRPr>
            </a:p>
            <a:p>
              <a:pPr algn="l"/>
              <a:endParaRPr lang="en-US" sz="1600" b="0" baseline="0" dirty="0">
                <a:solidFill>
                  <a:schemeClr val="bg1">
                    <a:lumMod val="75000"/>
                  </a:schemeClr>
                </a:solidFill>
                <a:latin typeface="Trebuchet MS" pitchFamily="34" charset="0"/>
              </a:endParaRPr>
            </a:p>
            <a:p>
              <a:pPr algn="l"/>
              <a:br>
                <a:rPr lang="en-US" sz="1800" b="1" baseline="0" dirty="0">
                  <a:solidFill>
                    <a:schemeClr val="bg1"/>
                  </a:solidFill>
                  <a:latin typeface="Trebuchet MS" pitchFamily="34" charset="0"/>
                </a:rPr>
              </a:br>
              <a:endParaRPr lang="en-US" sz="1800" b="1" dirty="0">
                <a:solidFill>
                  <a:schemeClr val="bg1"/>
                </a:solidFill>
                <a:latin typeface="Trebuchet MS" pitchFamily="34" charset="0"/>
              </a:endParaRPr>
            </a:p>
            <a:p>
              <a:pPr algn="ctr"/>
              <a:endParaRPr lang="en-US" sz="1800" b="1" dirty="0">
                <a:solidFill>
                  <a:srgbClr val="FFC000"/>
                </a:solidFill>
                <a:latin typeface="Trebuchet MS" pitchFamily="34" charset="0"/>
              </a:endParaRPr>
            </a:p>
            <a:p>
              <a:pPr algn="ctr"/>
              <a:endParaRPr lang="en-US" sz="1800" b="1" dirty="0">
                <a:solidFill>
                  <a:srgbClr val="FFC000"/>
                </a:solidFill>
                <a:latin typeface="Trebuchet MS" pitchFamily="34" charset="0"/>
              </a:endParaRPr>
            </a:p>
            <a:p>
              <a:pPr algn="ctr"/>
              <a:r>
                <a:rPr lang="en-US" sz="2000" b="1" dirty="0">
                  <a:solidFill>
                    <a:srgbClr val="FFC000"/>
                  </a:solidFill>
                  <a:latin typeface="Trebuchet MS" pitchFamily="34" charset="0"/>
                </a:rPr>
                <a:t>Adding Logos</a:t>
              </a:r>
              <a:r>
                <a:rPr lang="en-US" sz="2000" b="1" baseline="0" dirty="0">
                  <a:solidFill>
                    <a:srgbClr val="FFC000"/>
                  </a:solidFill>
                  <a:latin typeface="Trebuchet MS" pitchFamily="34" charset="0"/>
                </a:rPr>
                <a:t> / Seals</a:t>
              </a:r>
            </a:p>
            <a:p>
              <a:pPr algn="l"/>
              <a:r>
                <a:rPr lang="en-US" sz="16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50" b="0" spc="300" baseline="0" dirty="0">
                <a:solidFill>
                  <a:schemeClr val="bg1">
                    <a:lumMod val="75000"/>
                  </a:schemeClr>
                </a:solidFill>
                <a:latin typeface="Trebuchet MS" pitchFamily="34" charset="0"/>
              </a:endParaRPr>
            </a:p>
            <a:p>
              <a:pPr algn="l"/>
              <a:r>
                <a:rPr lang="en-US" sz="1600" b="1" spc="300" baseline="0" dirty="0">
                  <a:solidFill>
                    <a:srgbClr val="FFC000"/>
                  </a:solidFill>
                  <a:latin typeface="Trebuchet MS" pitchFamily="34" charset="0"/>
                </a:rPr>
                <a:t>TIP:</a:t>
              </a:r>
              <a:r>
                <a:rPr lang="en-US" sz="1600" b="1" spc="0" baseline="0" dirty="0">
                  <a:solidFill>
                    <a:srgbClr val="FFC000"/>
                  </a:solidFill>
                  <a:latin typeface="Trebuchet MS" pitchFamily="34" charset="0"/>
                </a:rPr>
                <a:t> </a:t>
              </a:r>
              <a:r>
                <a:rPr lang="en-US" sz="1600" b="0" baseline="0" dirty="0">
                  <a:solidFill>
                    <a:schemeClr val="bg1">
                      <a:lumMod val="75000"/>
                    </a:schemeClr>
                  </a:solidFill>
                  <a:latin typeface="Trebuchet MS" pitchFamily="34" charset="0"/>
                </a:rPr>
                <a:t>See if your company’s logo is available on our free poster templates page.</a:t>
              </a:r>
            </a:p>
            <a:p>
              <a:pPr algn="l"/>
              <a:endParaRPr lang="en-US" sz="1600" b="0" baseline="0" dirty="0">
                <a:latin typeface="Trebuchet MS" pitchFamily="34" charset="0"/>
              </a:endParaRPr>
            </a:p>
            <a:p>
              <a:pPr algn="ctr"/>
              <a:r>
                <a:rPr lang="en-US" sz="2000" b="1" baseline="0" dirty="0">
                  <a:solidFill>
                    <a:srgbClr val="FFC000"/>
                  </a:solidFill>
                  <a:latin typeface="Trebuchet MS" pitchFamily="34" charset="0"/>
                </a:rPr>
                <a:t>Photographs / Graphics</a:t>
              </a:r>
            </a:p>
            <a:p>
              <a:pPr algn="l" defTabSz="977900"/>
              <a:r>
                <a:rPr lang="en-US" sz="16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600" b="0" spc="0" baseline="0" dirty="0">
                  <a:solidFill>
                    <a:schemeClr val="bg1">
                      <a:lumMod val="75000"/>
                    </a:schemeClr>
                  </a:solidFill>
                  <a:latin typeface="Trebuchet MS" pitchFamily="34" charset="0"/>
                </a:rPr>
                <a:t>disproportionally.</a:t>
              </a:r>
            </a:p>
            <a:p>
              <a:pPr algn="l" defTabSz="977900"/>
              <a:endParaRPr lang="en-US" sz="1600" b="0" baseline="0" dirty="0">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endParaRPr lang="en-US" sz="1800" b="1" baseline="0" dirty="0">
                <a:solidFill>
                  <a:srgbClr val="FFC000"/>
                </a:solidFill>
                <a:latin typeface="Trebuchet MS" pitchFamily="34" charset="0"/>
              </a:endParaRPr>
            </a:p>
            <a:p>
              <a:pPr algn="ctr"/>
              <a:r>
                <a:rPr lang="en-US" sz="2000" b="1" baseline="0" dirty="0">
                  <a:solidFill>
                    <a:srgbClr val="FFC000"/>
                  </a:solidFill>
                  <a:latin typeface="Trebuchet MS" pitchFamily="34" charset="0"/>
                </a:rPr>
                <a:t>Image Quality Check</a:t>
              </a:r>
            </a:p>
            <a:p>
              <a:pPr lvl="0" algn="l" defTabSz="977900"/>
              <a:r>
                <a:rPr lang="en-US" sz="1600" b="0" baseline="0" dirty="0">
                  <a:solidFill>
                    <a:schemeClr val="bg1">
                      <a:lumMod val="75000"/>
                    </a:schemeClr>
                  </a:solidFill>
                  <a:latin typeface="Trebuchet MS" pitchFamily="34" charset="0"/>
                </a:rPr>
                <a:t>Zoom in and look at your images at 100% magnification. If they look good they will print well. </a:t>
              </a:r>
              <a:endParaRPr lang="en-US" sz="1800" b="0" dirty="0">
                <a:latin typeface="Trebuchet MS" pitchFamily="34" charset="0"/>
              </a:endParaRPr>
            </a:p>
          </p:txBody>
        </p:sp>
        <p:cxnSp>
          <p:nvCxnSpPr>
            <p:cNvPr id="44" name="Straight Connector 43"/>
            <p:cNvCxnSpPr/>
            <p:nvPr userDrawn="1"/>
          </p:nvCxnSpPr>
          <p:spPr>
            <a:xfrm>
              <a:off x="-11220550" y="6610711"/>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45" name="Picture 44"/>
            <p:cNvPicPr>
              <a:picLocks noChangeAspect="1"/>
            </p:cNvPicPr>
            <p:nvPr userDrawn="1"/>
          </p:nvPicPr>
          <p:blipFill>
            <a:blip r:embed="rId3"/>
            <a:stretch>
              <a:fillRect/>
            </a:stretch>
          </p:blipFill>
          <p:spPr>
            <a:xfrm>
              <a:off x="-10852997" y="8198113"/>
              <a:ext cx="1597665" cy="1001614"/>
            </a:xfrm>
            <a:prstGeom prst="rect">
              <a:avLst/>
            </a:prstGeom>
          </p:spPr>
        </p:pic>
        <p:pic>
          <p:nvPicPr>
            <p:cNvPr id="46" name="Picture 45"/>
            <p:cNvPicPr>
              <a:picLocks noChangeAspect="1"/>
            </p:cNvPicPr>
            <p:nvPr userDrawn="1"/>
          </p:nvPicPr>
          <p:blipFill>
            <a:blip r:embed="rId4"/>
            <a:stretch>
              <a:fillRect/>
            </a:stretch>
          </p:blipFill>
          <p:spPr>
            <a:xfrm>
              <a:off x="-10801330" y="12785855"/>
              <a:ext cx="9986807" cy="877998"/>
            </a:xfrm>
            <a:prstGeom prst="rect">
              <a:avLst/>
            </a:prstGeom>
          </p:spPr>
        </p:pic>
        <p:grpSp>
          <p:nvGrpSpPr>
            <p:cNvPr id="47" name="Group 46"/>
            <p:cNvGrpSpPr/>
            <p:nvPr userDrawn="1"/>
          </p:nvGrpSpPr>
          <p:grpSpPr>
            <a:xfrm>
              <a:off x="-9918368" y="19973444"/>
              <a:ext cx="7631078" cy="1987426"/>
              <a:chOff x="-4550327" y="11384063"/>
              <a:chExt cx="3516822" cy="1095728"/>
            </a:xfrm>
          </p:grpSpPr>
          <p:grpSp>
            <p:nvGrpSpPr>
              <p:cNvPr id="53" name="Group 52"/>
              <p:cNvGrpSpPr/>
              <p:nvPr userDrawn="1"/>
            </p:nvGrpSpPr>
            <p:grpSpPr>
              <a:xfrm>
                <a:off x="-2817357" y="11384115"/>
                <a:ext cx="624373" cy="894738"/>
                <a:chOff x="-4000962" y="11580582"/>
                <a:chExt cx="779266" cy="1282149"/>
              </a:xfrm>
            </p:grpSpPr>
            <p:pic>
              <p:nvPicPr>
                <p:cNvPr id="59" name="Picture 58"/>
                <p:cNvPicPr>
                  <a:picLocks noChangeAspect="1"/>
                </p:cNvPicPr>
                <p:nvPr userDrawn="1"/>
              </p:nvPicPr>
              <p:blipFill>
                <a:blip r:embed="rId5"/>
                <a:stretch>
                  <a:fillRect/>
                </a:stretch>
              </p:blipFill>
              <p:spPr>
                <a:xfrm>
                  <a:off x="-3990424" y="11580582"/>
                  <a:ext cx="768728" cy="1090753"/>
                </a:xfrm>
                <a:prstGeom prst="rect">
                  <a:avLst/>
                </a:prstGeom>
              </p:spPr>
            </p:pic>
            <p:sp>
              <p:nvSpPr>
                <p:cNvPr id="60" name="TextBox 56"/>
                <p:cNvSpPr txBox="1"/>
                <p:nvPr userDrawn="1"/>
              </p:nvSpPr>
              <p:spPr>
                <a:xfrm>
                  <a:off x="-4000962" y="12619572"/>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54" name="Group 53"/>
              <p:cNvGrpSpPr/>
              <p:nvPr userDrawn="1"/>
            </p:nvGrpSpPr>
            <p:grpSpPr>
              <a:xfrm>
                <a:off x="-2067022" y="11384063"/>
                <a:ext cx="1033517" cy="907666"/>
                <a:chOff x="-2968273" y="11644275"/>
                <a:chExt cx="1420279" cy="1247336"/>
              </a:xfrm>
            </p:grpSpPr>
            <p:pic>
              <p:nvPicPr>
                <p:cNvPr id="57" name="Picture 56"/>
                <p:cNvPicPr>
                  <a:picLocks noChangeAspect="1"/>
                </p:cNvPicPr>
                <p:nvPr userDrawn="1"/>
              </p:nvPicPr>
              <p:blipFill>
                <a:blip r:embed="rId5"/>
                <a:stretch>
                  <a:fillRect/>
                </a:stretch>
              </p:blipFill>
              <p:spPr>
                <a:xfrm>
                  <a:off x="-2968273" y="11644275"/>
                  <a:ext cx="1420279" cy="1029695"/>
                </a:xfrm>
                <a:prstGeom prst="rect">
                  <a:avLst/>
                </a:prstGeom>
              </p:spPr>
            </p:pic>
            <p:sp>
              <p:nvSpPr>
                <p:cNvPr id="58" name="TextBox 54"/>
                <p:cNvSpPr txBox="1"/>
                <p:nvPr userDrawn="1"/>
              </p:nvSpPr>
              <p:spPr>
                <a:xfrm>
                  <a:off x="-2965527" y="12619557"/>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55" name="Picture 54"/>
              <p:cNvPicPr>
                <a:picLocks noChangeAspect="1"/>
              </p:cNvPicPr>
              <p:nvPr userDrawn="1"/>
            </p:nvPicPr>
            <p:blipFill>
              <a:blip r:embed="rId6"/>
              <a:stretch>
                <a:fillRect/>
              </a:stretch>
            </p:blipFill>
            <p:spPr>
              <a:xfrm>
                <a:off x="-4550327" y="11384088"/>
                <a:ext cx="1098742" cy="847761"/>
              </a:xfrm>
              <a:prstGeom prst="rect">
                <a:avLst/>
              </a:prstGeom>
            </p:spPr>
          </p:pic>
          <p:sp>
            <p:nvSpPr>
              <p:cNvPr id="56" name="TextBox 52"/>
              <p:cNvSpPr txBox="1"/>
              <p:nvPr userDrawn="1"/>
            </p:nvSpPr>
            <p:spPr>
              <a:xfrm>
                <a:off x="-4505756" y="12281823"/>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8" name="Group 47"/>
            <p:cNvGrpSpPr/>
            <p:nvPr userDrawn="1"/>
          </p:nvGrpSpPr>
          <p:grpSpPr>
            <a:xfrm>
              <a:off x="-9816361" y="23859606"/>
              <a:ext cx="7832477" cy="2027099"/>
              <a:chOff x="-4525041" y="13501739"/>
              <a:chExt cx="3609638" cy="1117602"/>
            </a:xfrm>
          </p:grpSpPr>
          <p:pic>
            <p:nvPicPr>
              <p:cNvPr id="49" name="Picture 48"/>
              <p:cNvPicPr/>
              <p:nvPr userDrawn="1"/>
            </p:nvPicPr>
            <p:blipFill>
              <a:blip r:embed="rId7"/>
              <a:stretch>
                <a:fillRect/>
              </a:stretch>
            </p:blipFill>
            <p:spPr>
              <a:xfrm>
                <a:off x="-4276681" y="13651779"/>
                <a:ext cx="1512652" cy="772700"/>
              </a:xfrm>
              <a:prstGeom prst="rect">
                <a:avLst/>
              </a:prstGeom>
            </p:spPr>
          </p:pic>
          <p:pic>
            <p:nvPicPr>
              <p:cNvPr id="50" name="Picture 49"/>
              <p:cNvPicPr/>
              <p:nvPr userDrawn="1"/>
            </p:nvPicPr>
            <p:blipFill>
              <a:blip r:embed="rId8"/>
              <a:stretch>
                <a:fillRect/>
              </a:stretch>
            </p:blipFill>
            <p:spPr>
              <a:xfrm>
                <a:off x="-2693844" y="13651779"/>
                <a:ext cx="1512652" cy="772700"/>
              </a:xfrm>
              <a:prstGeom prst="rect">
                <a:avLst/>
              </a:prstGeom>
            </p:spPr>
          </p:pic>
          <p:sp>
            <p:nvSpPr>
              <p:cNvPr id="51" name="TextBox 47"/>
              <p:cNvSpPr txBox="1"/>
              <p:nvPr userDrawn="1"/>
            </p:nvSpPr>
            <p:spPr>
              <a:xfrm rot="16200000">
                <a:off x="-5018832" y="13995530"/>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52" name="TextBox 48"/>
              <p:cNvSpPr txBox="1"/>
              <p:nvPr userDrawn="1"/>
            </p:nvSpPr>
            <p:spPr>
              <a:xfrm rot="16200000">
                <a:off x="-1545124" y="13989620"/>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61" name="Group 60"/>
          <p:cNvGrpSpPr>
            <a:grpSpLocks noChangeAspect="1"/>
          </p:cNvGrpSpPr>
          <p:nvPr userDrawn="1"/>
        </p:nvGrpSpPr>
        <p:grpSpPr>
          <a:xfrm>
            <a:off x="44322323" y="11216"/>
            <a:ext cx="6632760" cy="21934383"/>
            <a:chOff x="36782324" y="0"/>
            <a:chExt cx="11062139" cy="27432000"/>
          </a:xfrm>
        </p:grpSpPr>
        <p:sp>
          <p:nvSpPr>
            <p:cNvPr id="62" name="Rectangle 61"/>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200" b="1" spc="600" dirty="0">
                  <a:solidFill>
                    <a:schemeClr val="bg1"/>
                  </a:solidFill>
                  <a:latin typeface="Trebuchet MS" pitchFamily="34" charset="0"/>
                </a:rPr>
                <a:t>QUICK START (cont.)</a:t>
              </a:r>
            </a:p>
            <a:p>
              <a:pPr algn="ctr"/>
              <a:endParaRPr lang="en-US" sz="2800" b="1" baseline="0" dirty="0">
                <a:solidFill>
                  <a:schemeClr val="bg1"/>
                </a:solidFill>
                <a:latin typeface="Trebuchet MS" pitchFamily="34" charset="0"/>
              </a:endParaRPr>
            </a:p>
            <a:p>
              <a:pPr algn="ctr"/>
              <a:r>
                <a:rPr lang="en-US" sz="20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6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endParaRPr lang="en-US" sz="1600" b="0" baseline="0" dirty="0">
                <a:solidFill>
                  <a:schemeClr val="bg1">
                    <a:lumMod val="75000"/>
                  </a:schemeClr>
                </a:solidFill>
                <a:latin typeface="Trebuchet MS" pitchFamily="34" charset="0"/>
              </a:endParaRPr>
            </a:p>
            <a:p>
              <a:pPr marL="0" indent="0" algn="l" defTabSz="114300"/>
              <a:r>
                <a:rPr lang="en-US" sz="16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Text</a:t>
              </a:r>
            </a:p>
            <a:p>
              <a:pPr marL="1730375" lvl="2" indent="0" algn="l" defTabSz="114300"/>
              <a:r>
                <a:rPr lang="en-US" sz="16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600" b="0" baseline="0" dirty="0">
                  <a:solidFill>
                    <a:schemeClr val="bg1">
                      <a:lumMod val="75000"/>
                    </a:schemeClr>
                  </a:solidFill>
                  <a:latin typeface="Trebuchet MS" pitchFamily="34" charset="0"/>
                </a:rPr>
                <a:t> </a:t>
              </a:r>
              <a:r>
                <a:rPr kumimoji="0" lang="en-US" sz="20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600" b="0" baseline="0" dirty="0">
                <a:solidFill>
                  <a:schemeClr val="bg1">
                    <a:lumMod val="75000"/>
                  </a:schemeClr>
                </a:solidFill>
                <a:latin typeface="Trebuchet MS" pitchFamily="34" charset="0"/>
              </a:endParaRPr>
            </a:p>
            <a:p>
              <a:pPr marL="1518341" lvl="2" indent="0" algn="l" defTabSz="114300"/>
              <a:endParaRPr lang="en-US" sz="1600" b="0" baseline="0" dirty="0">
                <a:solidFill>
                  <a:schemeClr val="bg1">
                    <a:lumMod val="75000"/>
                  </a:schemeClr>
                </a:solidFill>
                <a:latin typeface="Trebuchet MS" pitchFamily="34" charset="0"/>
              </a:endParaRPr>
            </a:p>
            <a:p>
              <a:pPr algn="ctr"/>
              <a:r>
                <a:rPr lang="en-US" sz="2000" b="1" baseline="0" dirty="0">
                  <a:solidFill>
                    <a:srgbClr val="FFC000"/>
                  </a:solidFill>
                  <a:latin typeface="Trebuchet MS" pitchFamily="34" charset="0"/>
                </a:rPr>
                <a:t>How to add Tables</a:t>
              </a:r>
            </a:p>
            <a:p>
              <a:pPr marL="971550" lvl="1" indent="0" algn="l" defTabSz="114300"/>
              <a:r>
                <a:rPr lang="en-US" sz="16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6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6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63" name="Picture 62"/>
            <p:cNvPicPr/>
            <p:nvPr userDrawn="1"/>
          </p:nvPicPr>
          <p:blipFill>
            <a:blip r:embed="rId9"/>
            <a:stretch>
              <a:fillRect/>
            </a:stretch>
          </p:blipFill>
          <p:spPr>
            <a:xfrm>
              <a:off x="39547455" y="3688889"/>
              <a:ext cx="5586150" cy="1716939"/>
            </a:xfrm>
            <a:prstGeom prst="rect">
              <a:avLst/>
            </a:prstGeom>
          </p:spPr>
        </p:pic>
        <p:pic>
          <p:nvPicPr>
            <p:cNvPr id="64" name="Picture 63"/>
            <p:cNvPicPr>
              <a:picLocks noChangeAspect="1"/>
            </p:cNvPicPr>
            <p:nvPr userDrawn="1"/>
          </p:nvPicPr>
          <p:blipFill>
            <a:blip r:embed="rId10"/>
            <a:stretch>
              <a:fillRect/>
            </a:stretch>
          </p:blipFill>
          <p:spPr>
            <a:xfrm>
              <a:off x="37163425" y="7987216"/>
              <a:ext cx="2969584" cy="1140240"/>
            </a:xfrm>
            <a:prstGeom prst="rect">
              <a:avLst/>
            </a:prstGeom>
            <a:ln>
              <a:noFill/>
            </a:ln>
          </p:spPr>
        </p:pic>
        <p:pic>
          <p:nvPicPr>
            <p:cNvPr id="65" name="Picture 64"/>
            <p:cNvPicPr/>
            <p:nvPr userDrawn="1"/>
          </p:nvPicPr>
          <p:blipFill>
            <a:blip r:embed="rId11"/>
            <a:stretch>
              <a:fillRect/>
            </a:stretch>
          </p:blipFill>
          <p:spPr>
            <a:xfrm>
              <a:off x="37458231" y="11709174"/>
              <a:ext cx="1482265" cy="825421"/>
            </a:xfrm>
            <a:prstGeom prst="rect">
              <a:avLst/>
            </a:prstGeom>
          </p:spPr>
        </p:pic>
        <p:grpSp>
          <p:nvGrpSpPr>
            <p:cNvPr id="66" name="Group 65"/>
            <p:cNvGrpSpPr/>
            <p:nvPr userDrawn="1"/>
          </p:nvGrpSpPr>
          <p:grpSpPr>
            <a:xfrm>
              <a:off x="37163426" y="23152348"/>
              <a:ext cx="10354213" cy="1115850"/>
              <a:chOff x="31687960" y="29635357"/>
              <a:chExt cx="9771399" cy="1155811"/>
            </a:xfrm>
          </p:grpSpPr>
          <p:sp>
            <p:nvSpPr>
              <p:cNvPr id="97" name="Rounded Rectangle 96"/>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98" name="Picture 97"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99" name="TextBox 66"/>
              <p:cNvSpPr txBox="1"/>
              <p:nvPr userDrawn="1"/>
            </p:nvSpPr>
            <p:spPr>
              <a:xfrm>
                <a:off x="32788169" y="29887288"/>
                <a:ext cx="8671190" cy="903880"/>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69" name="Rectangle 68"/>
          <p:cNvSpPr/>
          <p:nvPr userDrawn="1"/>
        </p:nvSpPr>
        <p:spPr>
          <a:xfrm>
            <a:off x="0" y="0"/>
            <a:ext cx="43891200"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userDrawn="1"/>
        </p:nvSpPr>
        <p:spPr>
          <a:xfrm flipV="1">
            <a:off x="0" y="2873432"/>
            <a:ext cx="43891199" cy="161866"/>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p:cNvSpPr/>
          <p:nvPr userDrawn="1"/>
        </p:nvSpPr>
        <p:spPr>
          <a:xfrm>
            <a:off x="484255" y="3450293"/>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ounded Rectangle 71"/>
          <p:cNvSpPr/>
          <p:nvPr userDrawn="1"/>
        </p:nvSpPr>
        <p:spPr>
          <a:xfrm>
            <a:off x="9168659" y="3450293"/>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72"/>
          <p:cNvSpPr/>
          <p:nvPr userDrawn="1"/>
        </p:nvSpPr>
        <p:spPr>
          <a:xfrm>
            <a:off x="9168659" y="12686620"/>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ounded Rectangle 73"/>
          <p:cNvSpPr/>
          <p:nvPr userDrawn="1"/>
        </p:nvSpPr>
        <p:spPr>
          <a:xfrm>
            <a:off x="17822863" y="12686620"/>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userDrawn="1"/>
        </p:nvSpPr>
        <p:spPr>
          <a:xfrm>
            <a:off x="17822863" y="3450293"/>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ounded Rectangle 75"/>
          <p:cNvSpPr/>
          <p:nvPr userDrawn="1"/>
        </p:nvSpPr>
        <p:spPr>
          <a:xfrm>
            <a:off x="26506556" y="3450293"/>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76"/>
          <p:cNvSpPr/>
          <p:nvPr userDrawn="1"/>
        </p:nvSpPr>
        <p:spPr>
          <a:xfrm>
            <a:off x="26506556" y="12686619"/>
            <a:ext cx="8269219" cy="858753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ounded Rectangle 77"/>
          <p:cNvSpPr/>
          <p:nvPr userDrawn="1"/>
        </p:nvSpPr>
        <p:spPr>
          <a:xfrm>
            <a:off x="35171062" y="3450293"/>
            <a:ext cx="8269219" cy="17801319"/>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63"/>
          <p:cNvSpPr txBox="1"/>
          <p:nvPr userDrawn="1"/>
        </p:nvSpPr>
        <p:spPr>
          <a:xfrm>
            <a:off x="44550828" y="19630405"/>
            <a:ext cx="2479012" cy="861774"/>
          </a:xfrm>
          <a:prstGeom prst="rect">
            <a:avLst/>
          </a:prstGeom>
          <a:noFill/>
        </p:spPr>
        <p:txBody>
          <a:bodyPr wrap="non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400" dirty="0">
                <a:solidFill>
                  <a:schemeClr val="bg1"/>
                </a:solidFill>
                <a:latin typeface="Calibri" panose="020F0502020204030204" pitchFamily="34" charset="0"/>
              </a:rPr>
              <a:t>© 2015</a:t>
            </a:r>
            <a:r>
              <a:rPr lang="en-US" sz="1400" baseline="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PosterPresentations.com</a:t>
            </a:r>
          </a:p>
          <a:p>
            <a:pPr marL="171450" indent="0">
              <a:lnSpc>
                <a:spcPct val="100000"/>
              </a:lnSpc>
              <a:buFont typeface="Arial" panose="020B0604020202020204" pitchFamily="34" charset="0"/>
              <a:buNone/>
            </a:pPr>
            <a:r>
              <a:rPr lang="en-US" sz="1400" dirty="0">
                <a:solidFill>
                  <a:schemeClr val="bg1"/>
                </a:solidFill>
                <a:latin typeface="Calibri" panose="020F0502020204030204" pitchFamily="34" charset="0"/>
              </a:rPr>
              <a:t>2117 Fourth Street ,</a:t>
            </a:r>
            <a:r>
              <a:rPr lang="en-US" sz="1400" baseline="0" dirty="0">
                <a:solidFill>
                  <a:schemeClr val="bg1"/>
                </a:solidFill>
                <a:latin typeface="Calibri" panose="020F0502020204030204" pitchFamily="34" charset="0"/>
              </a:rPr>
              <a:t> Unit C</a:t>
            </a:r>
          </a:p>
          <a:p>
            <a:pPr marL="171450" indent="0">
              <a:lnSpc>
                <a:spcPct val="100000"/>
              </a:lnSpc>
              <a:buFont typeface="Arial" panose="020B0604020202020204" pitchFamily="34" charset="0"/>
              <a:buNone/>
            </a:pPr>
            <a:r>
              <a:rPr lang="en-US" sz="1400" baseline="0" dirty="0">
                <a:solidFill>
                  <a:schemeClr val="bg1"/>
                </a:solidFill>
                <a:latin typeface="Calibri" panose="020F0502020204030204" pitchFamily="34" charset="0"/>
              </a:rPr>
              <a:t>Berkeley CA 94710</a:t>
            </a:r>
          </a:p>
          <a:p>
            <a:pPr marL="171450" indent="0">
              <a:lnSpc>
                <a:spcPct val="100000"/>
              </a:lnSpc>
              <a:buFont typeface="Arial" panose="020B0604020202020204" pitchFamily="34" charset="0"/>
              <a:buNone/>
            </a:pPr>
            <a:r>
              <a:rPr lang="en-US" sz="1400" b="1" baseline="0" dirty="0">
                <a:solidFill>
                  <a:srgbClr val="FFFF00"/>
                </a:solidFill>
                <a:latin typeface="Calibri" panose="020F0502020204030204" pitchFamily="34" charset="0"/>
              </a:rPr>
              <a:t>posterpresenter@gmail.com</a:t>
            </a:r>
            <a:endParaRPr lang="en-US" sz="1400" b="1" dirty="0">
              <a:solidFill>
                <a:srgbClr val="FFFF00"/>
              </a:solidFill>
              <a:latin typeface="Calibri" panose="020F0502020204030204" pitchFamily="34" charset="0"/>
            </a:endParaRPr>
          </a:p>
        </p:txBody>
      </p:sp>
      <p:sp>
        <p:nvSpPr>
          <p:cNvPr id="80" name="Text Box 14"/>
          <p:cNvSpPr txBox="1">
            <a:spLocks noChangeArrowheads="1"/>
          </p:cNvSpPr>
          <p:nvPr userDrawn="1"/>
        </p:nvSpPr>
        <p:spPr bwMode="auto">
          <a:xfrm>
            <a:off x="819153" y="21488400"/>
            <a:ext cx="2514600" cy="288262"/>
          </a:xfrm>
          <a:prstGeom prst="rect">
            <a:avLst/>
          </a:prstGeom>
          <a:noFill/>
          <a:ln w="9525">
            <a:noFill/>
            <a:miter lim="800000"/>
            <a:headEnd/>
            <a:tailEnd/>
          </a:ln>
          <a:effectLst/>
        </p:spPr>
        <p:txBody>
          <a:bodyPr lIns="78225" tIns="39105" rIns="78225" bIns="39105">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3761915" rtl="0" eaLnBrk="1" latinLnBrk="0" hangingPunct="1">
        <a:spcBef>
          <a:spcPct val="0"/>
        </a:spcBef>
        <a:buNone/>
        <a:defRPr sz="7500" kern="1200">
          <a:solidFill>
            <a:schemeClr val="bg1"/>
          </a:solidFill>
          <a:latin typeface="Trebuchet MS" pitchFamily="34" charset="0"/>
          <a:ea typeface="+mj-ea"/>
          <a:cs typeface="+mj-cs"/>
        </a:defRPr>
      </a:lvl1pPr>
    </p:titleStyle>
    <p:bodyStyle>
      <a:lvl1pPr marL="1410719" indent="-1410719" algn="l" defTabSz="3761915" rtl="0" eaLnBrk="1" latinLnBrk="0" hangingPunct="1">
        <a:spcBef>
          <a:spcPct val="20000"/>
        </a:spcBef>
        <a:buFont typeface="Arial" pitchFamily="34" charset="0"/>
        <a:buChar char="•"/>
        <a:defRPr sz="13200" kern="1200">
          <a:solidFill>
            <a:schemeClr val="tx1"/>
          </a:solidFill>
          <a:latin typeface="+mn-lt"/>
          <a:ea typeface="+mn-ea"/>
          <a:cs typeface="+mn-cs"/>
        </a:defRPr>
      </a:lvl1pPr>
      <a:lvl2pPr marL="3056556" indent="-1175598" algn="l" defTabSz="3761915" rtl="0" eaLnBrk="1" latinLnBrk="0" hangingPunct="1">
        <a:spcBef>
          <a:spcPct val="20000"/>
        </a:spcBef>
        <a:buFont typeface="Arial" pitchFamily="34" charset="0"/>
        <a:buChar char="–"/>
        <a:defRPr sz="11600" kern="1200">
          <a:solidFill>
            <a:schemeClr val="tx1"/>
          </a:solidFill>
          <a:latin typeface="+mn-lt"/>
          <a:ea typeface="+mn-ea"/>
          <a:cs typeface="+mn-cs"/>
        </a:defRPr>
      </a:lvl2pPr>
      <a:lvl3pPr marL="4702394" indent="-940479" algn="l" defTabSz="3761915"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83352"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4pPr>
      <a:lvl5pPr marL="8464308"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5pPr>
      <a:lvl6pPr marL="10345266"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6pPr>
      <a:lvl7pPr marL="12226223"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7pPr>
      <a:lvl8pPr marL="14107181"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8pPr>
      <a:lvl9pPr marL="15988137"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9pPr>
    </p:bodyStyle>
    <p:otherStyle>
      <a:defPPr>
        <a:defRPr lang="en-US"/>
      </a:defPPr>
      <a:lvl1pPr marL="0" algn="l" defTabSz="3761915" rtl="0" eaLnBrk="1" latinLnBrk="0" hangingPunct="1">
        <a:defRPr sz="7400" kern="1200">
          <a:solidFill>
            <a:schemeClr val="tx1"/>
          </a:solidFill>
          <a:latin typeface="+mn-lt"/>
          <a:ea typeface="+mn-ea"/>
          <a:cs typeface="+mn-cs"/>
        </a:defRPr>
      </a:lvl1pPr>
      <a:lvl2pPr marL="1880958" algn="l" defTabSz="3761915" rtl="0" eaLnBrk="1" latinLnBrk="0" hangingPunct="1">
        <a:defRPr sz="7400" kern="1200">
          <a:solidFill>
            <a:schemeClr val="tx1"/>
          </a:solidFill>
          <a:latin typeface="+mn-lt"/>
          <a:ea typeface="+mn-ea"/>
          <a:cs typeface="+mn-cs"/>
        </a:defRPr>
      </a:lvl2pPr>
      <a:lvl3pPr marL="3761915" algn="l" defTabSz="3761915" rtl="0" eaLnBrk="1" latinLnBrk="0" hangingPunct="1">
        <a:defRPr sz="7400" kern="1200">
          <a:solidFill>
            <a:schemeClr val="tx1"/>
          </a:solidFill>
          <a:latin typeface="+mn-lt"/>
          <a:ea typeface="+mn-ea"/>
          <a:cs typeface="+mn-cs"/>
        </a:defRPr>
      </a:lvl3pPr>
      <a:lvl4pPr marL="5642873" algn="l" defTabSz="3761915" rtl="0" eaLnBrk="1" latinLnBrk="0" hangingPunct="1">
        <a:defRPr sz="7400" kern="1200">
          <a:solidFill>
            <a:schemeClr val="tx1"/>
          </a:solidFill>
          <a:latin typeface="+mn-lt"/>
          <a:ea typeface="+mn-ea"/>
          <a:cs typeface="+mn-cs"/>
        </a:defRPr>
      </a:lvl4pPr>
      <a:lvl5pPr marL="7523829" algn="l" defTabSz="3761915" rtl="0" eaLnBrk="1" latinLnBrk="0" hangingPunct="1">
        <a:defRPr sz="7400" kern="1200">
          <a:solidFill>
            <a:schemeClr val="tx1"/>
          </a:solidFill>
          <a:latin typeface="+mn-lt"/>
          <a:ea typeface="+mn-ea"/>
          <a:cs typeface="+mn-cs"/>
        </a:defRPr>
      </a:lvl5pPr>
      <a:lvl6pPr marL="9404787" algn="l" defTabSz="3761915" rtl="0" eaLnBrk="1" latinLnBrk="0" hangingPunct="1">
        <a:defRPr sz="7400" kern="1200">
          <a:solidFill>
            <a:schemeClr val="tx1"/>
          </a:solidFill>
          <a:latin typeface="+mn-lt"/>
          <a:ea typeface="+mn-ea"/>
          <a:cs typeface="+mn-cs"/>
        </a:defRPr>
      </a:lvl6pPr>
      <a:lvl7pPr marL="11285745" algn="l" defTabSz="3761915" rtl="0" eaLnBrk="1" latinLnBrk="0" hangingPunct="1">
        <a:defRPr sz="7400" kern="1200">
          <a:solidFill>
            <a:schemeClr val="tx1"/>
          </a:solidFill>
          <a:latin typeface="+mn-lt"/>
          <a:ea typeface="+mn-ea"/>
          <a:cs typeface="+mn-cs"/>
        </a:defRPr>
      </a:lvl7pPr>
      <a:lvl8pPr marL="13166702" algn="l" defTabSz="3761915" rtl="0" eaLnBrk="1" latinLnBrk="0" hangingPunct="1">
        <a:defRPr sz="7400" kern="1200">
          <a:solidFill>
            <a:schemeClr val="tx1"/>
          </a:solidFill>
          <a:latin typeface="+mn-lt"/>
          <a:ea typeface="+mn-ea"/>
          <a:cs typeface="+mn-cs"/>
        </a:defRPr>
      </a:lvl8pPr>
      <a:lvl9pPr marL="15047660" algn="l" defTabSz="3761915"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tiff"/><Relationship Id="rId18" Type="http://schemas.openxmlformats.org/officeDocument/2006/relationships/image" Target="../media/image25.png"/><Relationship Id="rId3" Type="http://schemas.openxmlformats.org/officeDocument/2006/relationships/image" Target="../media/image11.jpeg"/><Relationship Id="rId7" Type="http://schemas.openxmlformats.org/officeDocument/2006/relationships/image" Target="../media/image14.png"/><Relationship Id="rId12" Type="http://schemas.openxmlformats.org/officeDocument/2006/relationships/image" Target="../media/image19.tiff"/><Relationship Id="rId17" Type="http://schemas.openxmlformats.org/officeDocument/2006/relationships/image" Target="../media/image24.png"/><Relationship Id="rId2" Type="http://schemas.openxmlformats.org/officeDocument/2006/relationships/notesSlide" Target="../notesSlides/notesSlide1.xml"/><Relationship Id="rId16"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13.tiff"/><Relationship Id="rId11" Type="http://schemas.openxmlformats.org/officeDocument/2006/relationships/image" Target="../media/image18.tiff"/><Relationship Id="rId5" Type="http://schemas.openxmlformats.org/officeDocument/2006/relationships/hyperlink" Target="https://pedecho.org/library/chd/coarctation-aorta/suprasternal-notch" TargetMode="External"/><Relationship Id="rId15" Type="http://schemas.openxmlformats.org/officeDocument/2006/relationships/image" Target="../media/image22.tiff"/><Relationship Id="rId10" Type="http://schemas.openxmlformats.org/officeDocument/2006/relationships/image" Target="../media/image17.tiff"/><Relationship Id="rId4" Type="http://schemas.openxmlformats.org/officeDocument/2006/relationships/image" Target="../media/image12.tiff"/><Relationship Id="rId9" Type="http://schemas.openxmlformats.org/officeDocument/2006/relationships/image" Target="../media/image16.png"/><Relationship Id="rId14" Type="http://schemas.openxmlformats.org/officeDocument/2006/relationships/image" Target="../media/image2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 Placeholder 166"/>
          <p:cNvSpPr>
            <a:spLocks noGrp="1"/>
          </p:cNvSpPr>
          <p:nvPr>
            <p:ph type="body" sz="quarter" idx="10"/>
          </p:nvPr>
        </p:nvSpPr>
        <p:spPr>
          <a:xfrm>
            <a:off x="9199783" y="8876895"/>
            <a:ext cx="8254389" cy="4034346"/>
          </a:xfrm>
        </p:spPr>
        <p:txBody>
          <a:bodyPr/>
          <a:lstStyle/>
          <a:p>
            <a:pPr marL="342900" indent="-342900">
              <a:buFontTx/>
              <a:buChar char="-"/>
            </a:pPr>
            <a:r>
              <a:rPr lang="en-US" sz="2400" dirty="0"/>
              <a:t>Retrospective analysis for all patients who underwent isolated CoA repair or simultaneous repair of CoA and ventricular septal defect repair by end-to-end anastomosis</a:t>
            </a:r>
          </a:p>
          <a:p>
            <a:pPr marL="342900" indent="-342900">
              <a:buFontTx/>
              <a:buChar char="-"/>
            </a:pPr>
            <a:r>
              <a:rPr lang="en-US" sz="2400" dirty="0"/>
              <a:t>Patients with complex congenital heart disease were excluded. </a:t>
            </a:r>
          </a:p>
          <a:p>
            <a:pPr marL="342900" indent="-342900">
              <a:buFontTx/>
              <a:buChar char="-"/>
            </a:pPr>
            <a:r>
              <a:rPr lang="en-US" sz="2400" dirty="0"/>
              <a:t>Measured proximal and distal arch lengths to assess what length predicted median sternotomy</a:t>
            </a:r>
          </a:p>
          <a:p>
            <a:pPr marL="342900" indent="-342900">
              <a:buFontTx/>
              <a:buChar char="-"/>
            </a:pPr>
            <a:r>
              <a:rPr lang="en-US" sz="2400" dirty="0"/>
              <a:t>Transverse arch hypoplasia was defined as echocardiographic z-score lower than −2 or by documentation in medical or operative reports.</a:t>
            </a:r>
          </a:p>
          <a:p>
            <a:pPr marL="342900" indent="-342900">
              <a:buFontTx/>
              <a:buChar char="-"/>
            </a:pPr>
            <a:r>
              <a:rPr lang="en-US" sz="2400" dirty="0"/>
              <a:t>Analyze rates of reintervention and </a:t>
            </a:r>
            <a:r>
              <a:rPr lang="en-US" sz="2400" dirty="0" err="1"/>
              <a:t>recoarctation</a:t>
            </a:r>
            <a:endParaRPr lang="en-US" sz="2400" dirty="0"/>
          </a:p>
        </p:txBody>
      </p:sp>
      <p:sp>
        <p:nvSpPr>
          <p:cNvPr id="168" name="Text Placeholder 167"/>
          <p:cNvSpPr>
            <a:spLocks noGrp="1"/>
          </p:cNvSpPr>
          <p:nvPr>
            <p:ph type="body" sz="quarter" idx="11"/>
          </p:nvPr>
        </p:nvSpPr>
        <p:spPr>
          <a:xfrm>
            <a:off x="578812" y="3716376"/>
            <a:ext cx="8290965" cy="589166"/>
          </a:xfrm>
        </p:spPr>
        <p:txBody>
          <a:bodyPr/>
          <a:lstStyle/>
          <a:p>
            <a:r>
              <a:rPr lang="en-US" dirty="0"/>
              <a:t>Introduction</a:t>
            </a:r>
          </a:p>
        </p:txBody>
      </p:sp>
      <p:sp>
        <p:nvSpPr>
          <p:cNvPr id="171" name="Text Placeholder 170"/>
          <p:cNvSpPr>
            <a:spLocks noGrp="1"/>
          </p:cNvSpPr>
          <p:nvPr>
            <p:ph type="body" sz="quarter" idx="20"/>
          </p:nvPr>
        </p:nvSpPr>
        <p:spPr>
          <a:xfrm>
            <a:off x="9130329" y="3716376"/>
            <a:ext cx="8269287" cy="589166"/>
          </a:xfrm>
        </p:spPr>
        <p:txBody>
          <a:bodyPr/>
          <a:lstStyle/>
          <a:p>
            <a:r>
              <a:rPr lang="en-US" dirty="0"/>
              <a:t>Clinical Questions</a:t>
            </a:r>
          </a:p>
        </p:txBody>
      </p:sp>
      <p:sp>
        <p:nvSpPr>
          <p:cNvPr id="172" name="Text Placeholder 171"/>
          <p:cNvSpPr>
            <a:spLocks noGrp="1"/>
          </p:cNvSpPr>
          <p:nvPr>
            <p:ph type="body" sz="quarter" idx="21"/>
          </p:nvPr>
        </p:nvSpPr>
        <p:spPr>
          <a:xfrm>
            <a:off x="474661" y="4221074"/>
            <a:ext cx="8254389" cy="9639562"/>
          </a:xfrm>
        </p:spPr>
        <p:txBody>
          <a:bodyPr/>
          <a:lstStyle/>
          <a:p>
            <a:pPr marL="342900" indent="-342900">
              <a:buFontTx/>
              <a:buChar char="-"/>
            </a:pPr>
            <a:r>
              <a:rPr lang="en-US" sz="2400" dirty="0"/>
              <a:t>Aortic coarctation (CoA) is aortic narrowing distal to left subclavian, usually near the ductus arteriosus. </a:t>
            </a:r>
          </a:p>
          <a:p>
            <a:pPr marL="342900" indent="-342900">
              <a:buFontTx/>
              <a:buChar char="-"/>
            </a:pPr>
            <a:r>
              <a:rPr lang="en-US" sz="2400" dirty="0"/>
              <a:t>It is associated with other cardiac malformations: arch hypoplasia, bicuspid aortic valve, intracardiac lesions (AV canal, ASD, VSD, </a:t>
            </a:r>
            <a:r>
              <a:rPr lang="en-US" sz="2400" dirty="0" err="1"/>
              <a:t>etc</a:t>
            </a:r>
            <a:r>
              <a:rPr lang="en-US" sz="2400" dirty="0"/>
              <a:t>). </a:t>
            </a:r>
          </a:p>
          <a:p>
            <a:pPr marL="342900" indent="-342900">
              <a:buFontTx/>
              <a:buChar char="-"/>
            </a:pPr>
            <a:r>
              <a:rPr lang="en-US" sz="2400" dirty="0"/>
              <a:t>In utero, two-thirds of cardiac output of the fetus goes through the ductus arteriosus, which typically bypasses coarctation, and thus fetus is asymptomatic.</a:t>
            </a:r>
          </a:p>
          <a:p>
            <a:pPr marL="342900" indent="-342900">
              <a:buFontTx/>
              <a:buChar char="-"/>
            </a:pPr>
            <a:r>
              <a:rPr lang="en-US" sz="2400" dirty="0"/>
              <a:t>As a neonate, there is decreased prostaglandins, the ductus arteriosus closes, and now blood must pass through coarctation, which is when the narrowing becomes clinically relevant</a:t>
            </a:r>
          </a:p>
          <a:p>
            <a:pPr marL="342900" indent="-342900">
              <a:buFontTx/>
              <a:buChar char="-"/>
            </a:pPr>
            <a:r>
              <a:rPr lang="en-US" sz="2400" dirty="0"/>
              <a:t>Clinically, these patients present with chest pain, cold extremities, claudication with exertion, headache, heart failure</a:t>
            </a:r>
          </a:p>
          <a:p>
            <a:pPr marL="342900" indent="-342900">
              <a:buFontTx/>
              <a:buChar char="-"/>
            </a:pPr>
            <a:r>
              <a:rPr lang="en-US" sz="2400" dirty="0"/>
              <a:t>On physical exam, you may see </a:t>
            </a:r>
            <a:r>
              <a:rPr lang="en-US" sz="2400" dirty="0" err="1"/>
              <a:t>brachiofemoral</a:t>
            </a:r>
            <a:r>
              <a:rPr lang="en-US" sz="2400" dirty="0"/>
              <a:t> delay, differing BP in arm and leg, hypertension, systolic murmur at left scapula</a:t>
            </a:r>
          </a:p>
          <a:p>
            <a:pPr marL="342900" indent="-342900">
              <a:buFontTx/>
              <a:buChar char="-"/>
            </a:pPr>
            <a:r>
              <a:rPr lang="en-US" sz="2400" dirty="0"/>
              <a:t>Diagnosed by Echo, MRI, CT</a:t>
            </a:r>
          </a:p>
          <a:p>
            <a:pPr marL="342900" indent="-342900">
              <a:buFontTx/>
              <a:buChar char="-"/>
            </a:pPr>
            <a:r>
              <a:rPr lang="en-US" sz="2400" dirty="0"/>
              <a:t>Treatment with catheter-based balloon or stent. Or operations via median sternotomy or lateral thoracotomy (usually an end-to-end anastomosis procedure).</a:t>
            </a:r>
          </a:p>
          <a:p>
            <a:pPr marL="342900" indent="-342900">
              <a:buFontTx/>
              <a:buChar char="-"/>
            </a:pPr>
            <a:r>
              <a:rPr lang="en-US" sz="2400" dirty="0"/>
              <a:t>The chosen operation is surgeon dependent. Generally median sternotomy is used for coarctation with associated intracardiac defects or extensive arch hypoplasia</a:t>
            </a:r>
          </a:p>
        </p:txBody>
      </p:sp>
      <p:sp>
        <p:nvSpPr>
          <p:cNvPr id="174" name="Text Placeholder 173"/>
          <p:cNvSpPr>
            <a:spLocks noGrp="1"/>
          </p:cNvSpPr>
          <p:nvPr>
            <p:ph type="body" sz="quarter" idx="23"/>
          </p:nvPr>
        </p:nvSpPr>
        <p:spPr>
          <a:xfrm>
            <a:off x="17831149" y="4221074"/>
            <a:ext cx="8274926" cy="4985980"/>
          </a:xfrm>
        </p:spPr>
        <p:txBody>
          <a:bodyPr/>
          <a:lstStyle/>
          <a:p>
            <a:pPr marL="342900" indent="-342900">
              <a:buFontTx/>
              <a:buChar char="-"/>
            </a:pPr>
            <a:r>
              <a:rPr lang="en-US" sz="2400" dirty="0"/>
              <a:t>Presence of a VSD is predictor of median sternotomy (p=0.0001)</a:t>
            </a:r>
          </a:p>
          <a:p>
            <a:pPr marL="342900" indent="-342900">
              <a:buFontTx/>
              <a:buChar char="-"/>
            </a:pPr>
            <a:r>
              <a:rPr lang="en-US" sz="2400" dirty="0"/>
              <a:t>Figure 1: Kaplan-Meier freedom from reintervention curve following end-to-end anastomosis coarctation repair</a:t>
            </a:r>
          </a:p>
          <a:p>
            <a:pPr marL="342900" indent="-342900">
              <a:buFontTx/>
              <a:buChar char="-"/>
            </a:pPr>
            <a:r>
              <a:rPr lang="en-US" sz="2400" dirty="0"/>
              <a:t>Figure 2: Predictors of median sternotomy vs lateral thoracotomy</a:t>
            </a:r>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A: Smaller proximal arch predictive of repair with median sternotomy (cm)</a:t>
            </a:r>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B: Smaller distal arch predictive of repair with median sternotomy (cm)</a:t>
            </a:r>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C: Smaller distal arch predictive of repair with median sternotomy (z-score)</a:t>
            </a:r>
          </a:p>
        </p:txBody>
      </p:sp>
      <p:sp>
        <p:nvSpPr>
          <p:cNvPr id="256" name="Text Placeholder 255"/>
          <p:cNvSpPr>
            <a:spLocks noGrp="1"/>
          </p:cNvSpPr>
          <p:nvPr>
            <p:ph type="body" sz="quarter" idx="24"/>
          </p:nvPr>
        </p:nvSpPr>
        <p:spPr>
          <a:xfrm>
            <a:off x="9162098" y="8106985"/>
            <a:ext cx="8274926" cy="589166"/>
          </a:xfrm>
        </p:spPr>
        <p:txBody>
          <a:bodyPr/>
          <a:lstStyle/>
          <a:p>
            <a:r>
              <a:rPr lang="en-US" dirty="0"/>
              <a:t>Methods</a:t>
            </a:r>
          </a:p>
        </p:txBody>
      </p:sp>
      <p:sp>
        <p:nvSpPr>
          <p:cNvPr id="257" name="Text Placeholder 256"/>
          <p:cNvSpPr>
            <a:spLocks noGrp="1"/>
          </p:cNvSpPr>
          <p:nvPr>
            <p:ph type="body" sz="quarter" idx="25"/>
          </p:nvPr>
        </p:nvSpPr>
        <p:spPr>
          <a:xfrm>
            <a:off x="35147250" y="3573856"/>
            <a:ext cx="8272463" cy="589166"/>
          </a:xfrm>
        </p:spPr>
        <p:txBody>
          <a:bodyPr/>
          <a:lstStyle/>
          <a:p>
            <a:r>
              <a:rPr lang="en-US" dirty="0"/>
              <a:t>Discussion</a:t>
            </a:r>
          </a:p>
        </p:txBody>
      </p:sp>
      <p:sp>
        <p:nvSpPr>
          <p:cNvPr id="258" name="Text Placeholder 257"/>
          <p:cNvSpPr>
            <a:spLocks noGrp="1"/>
          </p:cNvSpPr>
          <p:nvPr>
            <p:ph type="body" sz="quarter" idx="26"/>
          </p:nvPr>
        </p:nvSpPr>
        <p:spPr>
          <a:xfrm>
            <a:off x="35147249" y="4225095"/>
            <a:ext cx="8272463" cy="4099584"/>
          </a:xfrm>
        </p:spPr>
        <p:txBody>
          <a:bodyPr/>
          <a:lstStyle/>
          <a:p>
            <a:pPr marL="342900" indent="-342900">
              <a:buFontTx/>
              <a:buChar char="-"/>
            </a:pPr>
            <a:r>
              <a:rPr lang="en-US" sz="2400" dirty="0"/>
              <a:t>VSD or significant arch hypoplasia can lead to choice of median sternotomy over left thoracotomy</a:t>
            </a:r>
          </a:p>
          <a:p>
            <a:pPr marL="342900" indent="-342900">
              <a:buFontTx/>
              <a:buChar char="-"/>
            </a:pPr>
            <a:r>
              <a:rPr lang="en-US" sz="2400" dirty="0"/>
              <a:t>We recommend a median sternotomy if the proximal arch has a z-score of -4.1 or the distal arch has a z-score of -2.8 (Otherwise: lateral thoracotomy recommended due to absence of CPB and DHCA)</a:t>
            </a:r>
          </a:p>
          <a:p>
            <a:pPr marL="342900" indent="-342900">
              <a:buFontTx/>
              <a:buChar char="-"/>
            </a:pPr>
            <a:r>
              <a:rPr lang="en-US" sz="2400" dirty="0"/>
              <a:t>Other complications include late systemic hypertension (18% at median follow up of 5.4 years), reintervention 2%</a:t>
            </a:r>
          </a:p>
          <a:p>
            <a:pPr marL="342900" indent="-342900">
              <a:buFontTx/>
              <a:buChar char="-"/>
            </a:pPr>
            <a:r>
              <a:rPr lang="en-US" sz="2400" dirty="0"/>
              <a:t>End-to-End anastomosis is likely the best repair for coarctation with the fewest complications</a:t>
            </a:r>
          </a:p>
        </p:txBody>
      </p:sp>
      <p:sp>
        <p:nvSpPr>
          <p:cNvPr id="259" name="Text Placeholder 258"/>
          <p:cNvSpPr>
            <a:spLocks noGrp="1"/>
          </p:cNvSpPr>
          <p:nvPr>
            <p:ph type="body" sz="quarter" idx="27"/>
          </p:nvPr>
        </p:nvSpPr>
        <p:spPr>
          <a:xfrm>
            <a:off x="35144075" y="11104664"/>
            <a:ext cx="8272463" cy="589166"/>
          </a:xfrm>
        </p:spPr>
        <p:txBody>
          <a:bodyPr/>
          <a:lstStyle/>
          <a:p>
            <a:r>
              <a:rPr lang="en-US" dirty="0"/>
              <a:t>Reference Paper</a:t>
            </a:r>
          </a:p>
        </p:txBody>
      </p:sp>
      <p:sp>
        <p:nvSpPr>
          <p:cNvPr id="260" name="Text Placeholder 259"/>
          <p:cNvSpPr>
            <a:spLocks noGrp="1"/>
          </p:cNvSpPr>
          <p:nvPr>
            <p:ph type="body" sz="quarter" idx="28"/>
          </p:nvPr>
        </p:nvSpPr>
        <p:spPr>
          <a:xfrm>
            <a:off x="35162149" y="11907988"/>
            <a:ext cx="8272462" cy="1661993"/>
          </a:xfrm>
        </p:spPr>
        <p:txBody>
          <a:bodyPr/>
          <a:lstStyle/>
          <a:p>
            <a:pPr marL="342900" indent="-342900" fontAlgn="base">
              <a:buFontTx/>
              <a:buChar char="-"/>
            </a:pPr>
            <a:r>
              <a:rPr lang="en-US" sz="2400" dirty="0"/>
              <a:t>M. R. F. </a:t>
            </a:r>
            <a:r>
              <a:rPr lang="en-US" sz="2400" dirty="0" err="1"/>
              <a:t>Gropler</a:t>
            </a:r>
            <a:r>
              <a:rPr lang="en-US" sz="2400" dirty="0"/>
              <a:t>, B. S. Marino, M. R. </a:t>
            </a:r>
            <a:r>
              <a:rPr lang="en-US" sz="2400" dirty="0" err="1"/>
              <a:t>Carr</a:t>
            </a:r>
            <a:r>
              <a:rPr lang="en-US" sz="2400" dirty="0"/>
              <a:t>, W. W. Russell, H. Gu, O. M. </a:t>
            </a:r>
            <a:r>
              <a:rPr lang="en-US" sz="2400" dirty="0" err="1"/>
              <a:t>Eltayeb</a:t>
            </a:r>
            <a:r>
              <a:rPr lang="en-US" sz="2400" dirty="0"/>
              <a:t>, M. C. </a:t>
            </a:r>
            <a:r>
              <a:rPr lang="en-US" sz="2400" dirty="0" err="1"/>
              <a:t>Mongé</a:t>
            </a:r>
            <a:r>
              <a:rPr lang="en-US" sz="2400" dirty="0"/>
              <a:t> and C. L. Backer: Long-Term Outcomes of Coarctation Repair Through Left Thoracotomy. Ann </a:t>
            </a:r>
            <a:r>
              <a:rPr lang="en-US" sz="2400" dirty="0" err="1"/>
              <a:t>Thorac</a:t>
            </a:r>
            <a:r>
              <a:rPr lang="en-US" sz="2400" dirty="0"/>
              <a:t> Surg 2019; 107:157-164</a:t>
            </a:r>
          </a:p>
        </p:txBody>
      </p:sp>
      <p:sp>
        <p:nvSpPr>
          <p:cNvPr id="261" name="Text Placeholder 260"/>
          <p:cNvSpPr>
            <a:spLocks noGrp="1"/>
          </p:cNvSpPr>
          <p:nvPr>
            <p:ph type="body" sz="quarter" idx="29"/>
          </p:nvPr>
        </p:nvSpPr>
        <p:spPr>
          <a:xfrm>
            <a:off x="35144074" y="14025058"/>
            <a:ext cx="8272462" cy="589166"/>
          </a:xfrm>
        </p:spPr>
        <p:txBody>
          <a:bodyPr/>
          <a:lstStyle/>
          <a:p>
            <a:r>
              <a:rPr lang="en-US" dirty="0"/>
              <a:t>Acknowledgements</a:t>
            </a:r>
          </a:p>
        </p:txBody>
      </p:sp>
      <p:sp>
        <p:nvSpPr>
          <p:cNvPr id="262" name="Text Placeholder 261"/>
          <p:cNvSpPr>
            <a:spLocks noGrp="1"/>
          </p:cNvSpPr>
          <p:nvPr>
            <p:ph type="body" sz="quarter" idx="30"/>
          </p:nvPr>
        </p:nvSpPr>
        <p:spPr>
          <a:xfrm>
            <a:off x="35144074" y="14731658"/>
            <a:ext cx="8272463" cy="1883593"/>
          </a:xfrm>
        </p:spPr>
        <p:txBody>
          <a:bodyPr/>
          <a:lstStyle/>
          <a:p>
            <a:pPr marL="342900" indent="-342900">
              <a:buFontTx/>
              <a:buChar char="-"/>
            </a:pPr>
            <a:r>
              <a:rPr lang="en-US" sz="2400" dirty="0"/>
              <a:t>Dr. Bradley Marino</a:t>
            </a:r>
          </a:p>
          <a:p>
            <a:pPr marL="342900" indent="-342900">
              <a:buFontTx/>
              <a:buChar char="-"/>
            </a:pPr>
            <a:r>
              <a:rPr lang="en-US" sz="2400" dirty="0"/>
              <a:t>Dr. Michael </a:t>
            </a:r>
            <a:r>
              <a:rPr lang="en-US" sz="2400" dirty="0" err="1"/>
              <a:t>Carr</a:t>
            </a:r>
            <a:endParaRPr lang="en-US" sz="2400" dirty="0"/>
          </a:p>
          <a:p>
            <a:pPr marL="342900" indent="-342900">
              <a:buFontTx/>
              <a:buChar char="-"/>
            </a:pPr>
            <a:r>
              <a:rPr lang="en-US" sz="2400" dirty="0"/>
              <a:t>Dr. Thomas Shanley</a:t>
            </a:r>
          </a:p>
          <a:p>
            <a:pPr marL="342900" indent="-342900">
              <a:buFontTx/>
              <a:buChar char="-"/>
            </a:pPr>
            <a:r>
              <a:rPr lang="en-US" sz="2400" dirty="0"/>
              <a:t>Dr. Melanie </a:t>
            </a:r>
            <a:r>
              <a:rPr lang="en-US" sz="2400" dirty="0" err="1"/>
              <a:t>Gropler</a:t>
            </a:r>
            <a:endParaRPr lang="en-US" sz="2400" dirty="0"/>
          </a:p>
        </p:txBody>
      </p:sp>
      <p:sp>
        <p:nvSpPr>
          <p:cNvPr id="300" name="Text Placeholder 299"/>
          <p:cNvSpPr>
            <a:spLocks noGrp="1"/>
          </p:cNvSpPr>
          <p:nvPr>
            <p:ph type="body" sz="quarter" idx="161"/>
          </p:nvPr>
        </p:nvSpPr>
        <p:spPr/>
        <p:txBody>
          <a:bodyPr/>
          <a:lstStyle/>
          <a:p>
            <a:r>
              <a:rPr lang="en-US" dirty="0">
                <a:solidFill>
                  <a:schemeClr val="accent5">
                    <a:lumMod val="50000"/>
                  </a:schemeClr>
                </a:solidFill>
              </a:rPr>
              <a:t>William Russell</a:t>
            </a:r>
          </a:p>
        </p:txBody>
      </p:sp>
      <p:sp>
        <p:nvSpPr>
          <p:cNvPr id="301" name="Text Placeholder 300"/>
          <p:cNvSpPr>
            <a:spLocks noGrp="1"/>
          </p:cNvSpPr>
          <p:nvPr>
            <p:ph type="body" sz="quarter" idx="195"/>
          </p:nvPr>
        </p:nvSpPr>
        <p:spPr>
          <a:xfrm>
            <a:off x="5199955" y="2298016"/>
            <a:ext cx="33440914" cy="634555"/>
          </a:xfrm>
        </p:spPr>
        <p:txBody>
          <a:bodyPr>
            <a:noAutofit/>
          </a:bodyPr>
          <a:lstStyle/>
          <a:p>
            <a:r>
              <a:rPr lang="en-US" sz="4000" dirty="0">
                <a:solidFill>
                  <a:schemeClr val="accent5">
                    <a:lumMod val="50000"/>
                  </a:schemeClr>
                </a:solidFill>
              </a:rPr>
              <a:t>Lurie Children’s Hospital and Mott Children’s Hospital</a:t>
            </a:r>
          </a:p>
        </p:txBody>
      </p:sp>
      <p:sp>
        <p:nvSpPr>
          <p:cNvPr id="302" name="Text Placeholder 301"/>
          <p:cNvSpPr>
            <a:spLocks noGrp="1"/>
          </p:cNvSpPr>
          <p:nvPr>
            <p:ph type="body" sz="quarter" idx="196"/>
          </p:nvPr>
        </p:nvSpPr>
        <p:spPr/>
        <p:txBody>
          <a:bodyPr>
            <a:normAutofit/>
          </a:bodyPr>
          <a:lstStyle/>
          <a:p>
            <a:r>
              <a:rPr lang="en-US" dirty="0"/>
              <a:t>Capstone 2020: Long-Term Outcomes of Coarctation Repair Through Left Thoracotomy</a:t>
            </a:r>
          </a:p>
        </p:txBody>
      </p:sp>
      <p:sp>
        <p:nvSpPr>
          <p:cNvPr id="4" name="Rectangle 3"/>
          <p:cNvSpPr/>
          <p:nvPr/>
        </p:nvSpPr>
        <p:spPr>
          <a:xfrm>
            <a:off x="9199783" y="4324375"/>
            <a:ext cx="8237241" cy="4154984"/>
          </a:xfrm>
          <a:prstGeom prst="rect">
            <a:avLst/>
          </a:prstGeom>
        </p:spPr>
        <p:txBody>
          <a:bodyPr wrap="square">
            <a:spAutoFit/>
          </a:bodyPr>
          <a:lstStyle/>
          <a:p>
            <a:pPr marL="342900"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Traditionally, extended coarctations or coarctations with associated intracardiac anomalies are repaired via median sternotomy. A distal or small coarctation can be repaired with lateral thoracotomy</a:t>
            </a:r>
          </a:p>
          <a:p>
            <a:pPr marL="342900"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However, there is no consensus on the degree of hypoplasia that necessitates median sternotomy </a:t>
            </a:r>
          </a:p>
          <a:p>
            <a:pPr marL="342900"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What are the predictors of Surgical Approach: Lateral thoracotomy vs median sternotomy?</a:t>
            </a:r>
          </a:p>
          <a:p>
            <a:pPr marL="342900"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What are the complications of end-to-end anastomosis repair via lateral thoracotomy? Are they significantly different from median sternotomy?</a:t>
            </a:r>
          </a:p>
        </p:txBody>
      </p:sp>
      <p:sp>
        <p:nvSpPr>
          <p:cNvPr id="31" name="Text Placeholder 255"/>
          <p:cNvSpPr>
            <a:spLocks noGrp="1"/>
          </p:cNvSpPr>
          <p:nvPr>
            <p:ph type="body" sz="quarter" idx="24"/>
          </p:nvPr>
        </p:nvSpPr>
        <p:spPr>
          <a:xfrm>
            <a:off x="17748433" y="3631908"/>
            <a:ext cx="8274926" cy="589166"/>
          </a:xfrm>
        </p:spPr>
        <p:txBody>
          <a:bodyPr/>
          <a:lstStyle/>
          <a:p>
            <a:r>
              <a:rPr lang="en-US" dirty="0"/>
              <a:t>Results</a:t>
            </a:r>
          </a:p>
        </p:txBody>
      </p:sp>
      <p:sp>
        <p:nvSpPr>
          <p:cNvPr id="35" name="Text Placeholder 255"/>
          <p:cNvSpPr>
            <a:spLocks noGrp="1"/>
          </p:cNvSpPr>
          <p:nvPr>
            <p:ph type="body" sz="quarter" idx="24"/>
          </p:nvPr>
        </p:nvSpPr>
        <p:spPr>
          <a:xfrm>
            <a:off x="26417484" y="3675282"/>
            <a:ext cx="8274926" cy="589166"/>
          </a:xfrm>
        </p:spPr>
        <p:txBody>
          <a:bodyPr/>
          <a:lstStyle/>
          <a:p>
            <a:r>
              <a:rPr lang="en-US" dirty="0"/>
              <a:t>Results (continued)</a:t>
            </a:r>
          </a:p>
        </p:txBody>
      </p:sp>
      <p:sp>
        <p:nvSpPr>
          <p:cNvPr id="38" name="Text Placeholder 257"/>
          <p:cNvSpPr>
            <a:spLocks noGrp="1"/>
          </p:cNvSpPr>
          <p:nvPr>
            <p:ph type="body" sz="quarter" idx="26"/>
          </p:nvPr>
        </p:nvSpPr>
        <p:spPr>
          <a:xfrm>
            <a:off x="26686076" y="4582120"/>
            <a:ext cx="7760369" cy="4247317"/>
          </a:xfrm>
        </p:spPr>
        <p:txBody>
          <a:bodyPr/>
          <a:lstStyle/>
          <a:p>
            <a:pPr marL="342900" indent="-342900">
              <a:buFontTx/>
              <a:buChar char="-"/>
            </a:pPr>
            <a:r>
              <a:rPr lang="en-US" sz="2400" dirty="0"/>
              <a:t>Our hypothesis is that the smaller the aortic arch diameter is, the more likely the surgeon is going to choose a median sternotomy.</a:t>
            </a:r>
          </a:p>
          <a:p>
            <a:pPr marL="342900" indent="-342900">
              <a:buFontTx/>
              <a:buChar char="-"/>
            </a:pPr>
            <a:r>
              <a:rPr lang="en-US" sz="2400" dirty="0"/>
              <a:t>We then wanted to look at the point (diameter of arch), where, retrospectively, surgeons changed from doing median sternotomy repairs to lateral thoracotomy.</a:t>
            </a:r>
          </a:p>
          <a:p>
            <a:pPr marL="342900" indent="-342900">
              <a:buFontTx/>
              <a:buChar char="-"/>
            </a:pPr>
            <a:r>
              <a:rPr lang="en-US" sz="2400" dirty="0"/>
              <a:t>Figure 3: creation of cut points</a:t>
            </a:r>
            <a:endParaRPr lang="en-US" sz="2500" dirty="0"/>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A: Proximal arch diameter cut point: 0.43cm</a:t>
            </a:r>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B: Proximal arch z-score cut point:  -4.1</a:t>
            </a:r>
          </a:p>
          <a:p>
            <a:pPr marL="1616465" lvl="1" indent="-342900">
              <a:buFontTx/>
              <a:buChar char="-"/>
            </a:pPr>
            <a:r>
              <a:rPr lang="en-US" sz="2400" dirty="0">
                <a:solidFill>
                  <a:srgbClr val="203864"/>
                </a:solidFill>
                <a:latin typeface="Times New Roman" panose="02020603050405020304" pitchFamily="18" charset="0"/>
                <a:cs typeface="Times New Roman" panose="02020603050405020304" pitchFamily="18" charset="0"/>
              </a:rPr>
              <a:t>C: Distal arch z-score cut point:  -2.8</a:t>
            </a:r>
          </a:p>
        </p:txBody>
      </p:sp>
      <p:pic>
        <p:nvPicPr>
          <p:cNvPr id="39" name="Picture 2">
            <a:extLst>
              <a:ext uri="{FF2B5EF4-FFF2-40B4-BE49-F238E27FC236}">
                <a16:creationId xmlns:a16="http://schemas.microsoft.com/office/drawing/2014/main" id="{5C623E36-45C3-B44D-BBDE-6A8F25DA2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215" y="14319641"/>
            <a:ext cx="3408581" cy="24244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3AFDB4D-0CB0-3049-89DD-9183FFCB6B34}"/>
              </a:ext>
            </a:extLst>
          </p:cNvPr>
          <p:cNvPicPr>
            <a:picLocks noChangeAspect="1"/>
          </p:cNvPicPr>
          <p:nvPr/>
        </p:nvPicPr>
        <p:blipFill>
          <a:blip r:embed="rId4"/>
          <a:stretch>
            <a:fillRect/>
          </a:stretch>
        </p:blipFill>
        <p:spPr>
          <a:xfrm>
            <a:off x="4942233" y="14319641"/>
            <a:ext cx="3408956" cy="2424473"/>
          </a:xfrm>
          <a:prstGeom prst="rect">
            <a:avLst/>
          </a:prstGeom>
        </p:spPr>
      </p:pic>
      <p:sp>
        <p:nvSpPr>
          <p:cNvPr id="43" name="Rectangle 42">
            <a:extLst>
              <a:ext uri="{FF2B5EF4-FFF2-40B4-BE49-F238E27FC236}">
                <a16:creationId xmlns:a16="http://schemas.microsoft.com/office/drawing/2014/main" id="{42BEC2FB-793F-9241-878C-124FFA82B083}"/>
              </a:ext>
            </a:extLst>
          </p:cNvPr>
          <p:cNvSpPr/>
          <p:nvPr/>
        </p:nvSpPr>
        <p:spPr>
          <a:xfrm>
            <a:off x="4070383" y="16983296"/>
            <a:ext cx="1307825" cy="461665"/>
          </a:xfrm>
          <a:prstGeom prst="rect">
            <a:avLst/>
          </a:prstGeom>
        </p:spPr>
        <p:txBody>
          <a:bodyPr wrap="square">
            <a:spAutoFit/>
          </a:bodyPr>
          <a:lstStyle/>
          <a:p>
            <a:r>
              <a:rPr lang="en-US" sz="800" dirty="0">
                <a:hlinkClick r:id="rId5">
                  <a:extLst>
                    <a:ext uri="{A12FA001-AC4F-418D-AE19-62706E023703}">
                      <ahyp:hlinkClr xmlns:ahyp="http://schemas.microsoft.com/office/drawing/2018/hyperlinkcolor" val="tx"/>
                    </a:ext>
                  </a:extLst>
                </a:hlinkClick>
              </a:rPr>
              <a:t>https://pedecho.org/library/chd/coarctation-aorta/suprasternal-notch</a:t>
            </a:r>
            <a:endParaRPr lang="en-US" sz="800" dirty="0"/>
          </a:p>
        </p:txBody>
      </p:sp>
      <p:pic>
        <p:nvPicPr>
          <p:cNvPr id="45" name="Picture 44">
            <a:extLst>
              <a:ext uri="{FF2B5EF4-FFF2-40B4-BE49-F238E27FC236}">
                <a16:creationId xmlns:a16="http://schemas.microsoft.com/office/drawing/2014/main" id="{E21E6019-5467-2A46-8874-126832EAE27E}"/>
              </a:ext>
            </a:extLst>
          </p:cNvPr>
          <p:cNvPicPr>
            <a:picLocks noChangeAspect="1"/>
          </p:cNvPicPr>
          <p:nvPr/>
        </p:nvPicPr>
        <p:blipFill>
          <a:blip r:embed="rId6"/>
          <a:stretch>
            <a:fillRect/>
          </a:stretch>
        </p:blipFill>
        <p:spPr>
          <a:xfrm>
            <a:off x="2622883" y="17763520"/>
            <a:ext cx="3603825" cy="2570729"/>
          </a:xfrm>
          <a:prstGeom prst="rect">
            <a:avLst/>
          </a:prstGeom>
        </p:spPr>
      </p:pic>
      <p:sp>
        <p:nvSpPr>
          <p:cNvPr id="7" name="TextBox 6">
            <a:extLst>
              <a:ext uri="{FF2B5EF4-FFF2-40B4-BE49-F238E27FC236}">
                <a16:creationId xmlns:a16="http://schemas.microsoft.com/office/drawing/2014/main" id="{B09411AF-31AB-B144-9939-B1BB5393D5D7}"/>
              </a:ext>
            </a:extLst>
          </p:cNvPr>
          <p:cNvSpPr txBox="1"/>
          <p:nvPr/>
        </p:nvSpPr>
        <p:spPr>
          <a:xfrm>
            <a:off x="3645505" y="20280716"/>
            <a:ext cx="1912703"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Cleveland Clinic</a:t>
            </a:r>
          </a:p>
        </p:txBody>
      </p:sp>
      <p:pic>
        <p:nvPicPr>
          <p:cNvPr id="8" name="Picture 7">
            <a:extLst>
              <a:ext uri="{FF2B5EF4-FFF2-40B4-BE49-F238E27FC236}">
                <a16:creationId xmlns:a16="http://schemas.microsoft.com/office/drawing/2014/main" id="{AEF41771-7646-2342-A268-6BE06D0C3D2F}"/>
              </a:ext>
            </a:extLst>
          </p:cNvPr>
          <p:cNvPicPr>
            <a:picLocks noChangeAspect="1"/>
          </p:cNvPicPr>
          <p:nvPr/>
        </p:nvPicPr>
        <p:blipFill>
          <a:blip r:embed="rId7"/>
          <a:stretch>
            <a:fillRect/>
          </a:stretch>
        </p:blipFill>
        <p:spPr>
          <a:xfrm>
            <a:off x="18190978" y="13899313"/>
            <a:ext cx="7531100" cy="2844800"/>
          </a:xfrm>
          <a:prstGeom prst="rect">
            <a:avLst/>
          </a:prstGeom>
        </p:spPr>
      </p:pic>
      <p:pic>
        <p:nvPicPr>
          <p:cNvPr id="46" name="Picture 45">
            <a:extLst>
              <a:ext uri="{FF2B5EF4-FFF2-40B4-BE49-F238E27FC236}">
                <a16:creationId xmlns:a16="http://schemas.microsoft.com/office/drawing/2014/main" id="{E0924050-DD4A-484A-BA34-1445BE657972}"/>
              </a:ext>
            </a:extLst>
          </p:cNvPr>
          <p:cNvPicPr>
            <a:picLocks noChangeAspect="1"/>
          </p:cNvPicPr>
          <p:nvPr/>
        </p:nvPicPr>
        <p:blipFill rotWithShape="1">
          <a:blip r:embed="rId8"/>
          <a:srcRect l="20398" t="50761" r="15494"/>
          <a:stretch/>
        </p:blipFill>
        <p:spPr>
          <a:xfrm>
            <a:off x="18756128" y="17103391"/>
            <a:ext cx="6400800" cy="3651193"/>
          </a:xfrm>
          <a:prstGeom prst="rect">
            <a:avLst/>
          </a:prstGeom>
        </p:spPr>
      </p:pic>
      <p:pic>
        <p:nvPicPr>
          <p:cNvPr id="47" name="Picture 46">
            <a:extLst>
              <a:ext uri="{FF2B5EF4-FFF2-40B4-BE49-F238E27FC236}">
                <a16:creationId xmlns:a16="http://schemas.microsoft.com/office/drawing/2014/main" id="{CCE6ED86-006A-9543-940A-BCBC6B33206B}"/>
              </a:ext>
            </a:extLst>
          </p:cNvPr>
          <p:cNvPicPr>
            <a:picLocks noChangeAspect="1"/>
          </p:cNvPicPr>
          <p:nvPr/>
        </p:nvPicPr>
        <p:blipFill rotWithShape="1">
          <a:blip r:embed="rId9"/>
          <a:srcRect r="48662" b="53398"/>
          <a:stretch/>
        </p:blipFill>
        <p:spPr>
          <a:xfrm>
            <a:off x="26764805" y="8951112"/>
            <a:ext cx="7602909" cy="3400054"/>
          </a:xfrm>
          <a:prstGeom prst="rect">
            <a:avLst/>
          </a:prstGeom>
        </p:spPr>
      </p:pic>
      <p:pic>
        <p:nvPicPr>
          <p:cNvPr id="48" name="Picture 47">
            <a:extLst>
              <a:ext uri="{FF2B5EF4-FFF2-40B4-BE49-F238E27FC236}">
                <a16:creationId xmlns:a16="http://schemas.microsoft.com/office/drawing/2014/main" id="{DB852489-F84D-634E-806D-5904C2C7E20E}"/>
              </a:ext>
            </a:extLst>
          </p:cNvPr>
          <p:cNvPicPr>
            <a:picLocks noChangeAspect="1"/>
          </p:cNvPicPr>
          <p:nvPr/>
        </p:nvPicPr>
        <p:blipFill rotWithShape="1">
          <a:blip r:embed="rId9"/>
          <a:srcRect l="51338" b="53398"/>
          <a:stretch/>
        </p:blipFill>
        <p:spPr>
          <a:xfrm>
            <a:off x="26685552" y="12911241"/>
            <a:ext cx="7738789" cy="3651193"/>
          </a:xfrm>
          <a:prstGeom prst="rect">
            <a:avLst/>
          </a:prstGeom>
        </p:spPr>
      </p:pic>
      <p:pic>
        <p:nvPicPr>
          <p:cNvPr id="49" name="Picture 48">
            <a:extLst>
              <a:ext uri="{FF2B5EF4-FFF2-40B4-BE49-F238E27FC236}">
                <a16:creationId xmlns:a16="http://schemas.microsoft.com/office/drawing/2014/main" id="{C3A1B6F1-3753-824D-A317-5C6D95D32CE9}"/>
              </a:ext>
            </a:extLst>
          </p:cNvPr>
          <p:cNvPicPr>
            <a:picLocks noChangeAspect="1"/>
          </p:cNvPicPr>
          <p:nvPr/>
        </p:nvPicPr>
        <p:blipFill rotWithShape="1">
          <a:blip r:embed="rId9"/>
          <a:srcRect l="20946" t="48592" r="18628"/>
          <a:stretch/>
        </p:blipFill>
        <p:spPr>
          <a:xfrm>
            <a:off x="26764805" y="17103391"/>
            <a:ext cx="7738789" cy="3243577"/>
          </a:xfrm>
          <a:prstGeom prst="rect">
            <a:avLst/>
          </a:prstGeom>
        </p:spPr>
      </p:pic>
      <p:pic>
        <p:nvPicPr>
          <p:cNvPr id="53" name="Picture 52">
            <a:extLst>
              <a:ext uri="{FF2B5EF4-FFF2-40B4-BE49-F238E27FC236}">
                <a16:creationId xmlns:a16="http://schemas.microsoft.com/office/drawing/2014/main" id="{FB3DE12E-B8FA-1841-B63C-195771B93C46}"/>
              </a:ext>
            </a:extLst>
          </p:cNvPr>
          <p:cNvPicPr>
            <a:picLocks noChangeAspect="1"/>
          </p:cNvPicPr>
          <p:nvPr/>
        </p:nvPicPr>
        <p:blipFill>
          <a:blip r:embed="rId10"/>
          <a:stretch>
            <a:fillRect/>
          </a:stretch>
        </p:blipFill>
        <p:spPr>
          <a:xfrm>
            <a:off x="9577683" y="13973044"/>
            <a:ext cx="2870601" cy="3010252"/>
          </a:xfrm>
          <a:prstGeom prst="rect">
            <a:avLst/>
          </a:prstGeom>
        </p:spPr>
      </p:pic>
      <p:sp>
        <p:nvSpPr>
          <p:cNvPr id="19" name="TextBox 18">
            <a:extLst>
              <a:ext uri="{FF2B5EF4-FFF2-40B4-BE49-F238E27FC236}">
                <a16:creationId xmlns:a16="http://schemas.microsoft.com/office/drawing/2014/main" id="{12F5E2F0-C275-B942-A931-55F864ED01AA}"/>
              </a:ext>
            </a:extLst>
          </p:cNvPr>
          <p:cNvSpPr txBox="1"/>
          <p:nvPr/>
        </p:nvSpPr>
        <p:spPr>
          <a:xfrm>
            <a:off x="9978885" y="16998684"/>
            <a:ext cx="2068195" cy="400110"/>
          </a:xfrm>
          <a:prstGeom prst="rect">
            <a:avLst/>
          </a:prstGeom>
          <a:noFill/>
        </p:spPr>
        <p:txBody>
          <a:bodyPr wrap="none" rtlCol="0">
            <a:spAutoFit/>
          </a:bodyPr>
          <a:lstStyle/>
          <a:p>
            <a:r>
              <a:rPr lang="en-US" sz="2000" dirty="0" err="1">
                <a:latin typeface="Times New Roman" panose="02020603050405020304" pitchFamily="18" charset="0"/>
                <a:cs typeface="Times New Roman" panose="02020603050405020304" pitchFamily="18" charset="0"/>
              </a:rPr>
              <a:t>Sciencedirect.com</a:t>
            </a:r>
            <a:endParaRPr lang="en-US" sz="2000" dirty="0">
              <a:latin typeface="Times New Roman" panose="02020603050405020304" pitchFamily="18" charset="0"/>
              <a:cs typeface="Times New Roman" panose="02020603050405020304" pitchFamily="18" charset="0"/>
            </a:endParaRPr>
          </a:p>
        </p:txBody>
      </p:sp>
      <p:pic>
        <p:nvPicPr>
          <p:cNvPr id="55" name="Picture 54">
            <a:extLst>
              <a:ext uri="{FF2B5EF4-FFF2-40B4-BE49-F238E27FC236}">
                <a16:creationId xmlns:a16="http://schemas.microsoft.com/office/drawing/2014/main" id="{B30B5F70-7F40-D740-B375-313DDED6A27B}"/>
              </a:ext>
            </a:extLst>
          </p:cNvPr>
          <p:cNvPicPr>
            <a:picLocks noChangeAspect="1"/>
          </p:cNvPicPr>
          <p:nvPr/>
        </p:nvPicPr>
        <p:blipFill>
          <a:blip r:embed="rId11"/>
          <a:stretch>
            <a:fillRect/>
          </a:stretch>
        </p:blipFill>
        <p:spPr>
          <a:xfrm>
            <a:off x="13411758" y="13662223"/>
            <a:ext cx="2642873" cy="3782738"/>
          </a:xfrm>
          <a:prstGeom prst="rect">
            <a:avLst/>
          </a:prstGeom>
        </p:spPr>
      </p:pic>
      <p:sp>
        <p:nvSpPr>
          <p:cNvPr id="20" name="TextBox 19">
            <a:extLst>
              <a:ext uri="{FF2B5EF4-FFF2-40B4-BE49-F238E27FC236}">
                <a16:creationId xmlns:a16="http://schemas.microsoft.com/office/drawing/2014/main" id="{62364498-0470-6341-932F-1B541AFCF089}"/>
              </a:ext>
            </a:extLst>
          </p:cNvPr>
          <p:cNvSpPr txBox="1"/>
          <p:nvPr/>
        </p:nvSpPr>
        <p:spPr>
          <a:xfrm>
            <a:off x="13741576" y="17517393"/>
            <a:ext cx="1983235"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Semantic Scholar</a:t>
            </a:r>
          </a:p>
        </p:txBody>
      </p:sp>
      <p:pic>
        <p:nvPicPr>
          <p:cNvPr id="57" name="Picture 56">
            <a:extLst>
              <a:ext uri="{FF2B5EF4-FFF2-40B4-BE49-F238E27FC236}">
                <a16:creationId xmlns:a16="http://schemas.microsoft.com/office/drawing/2014/main" id="{D79B4297-1C83-514E-927C-9EDF7B3B854B}"/>
              </a:ext>
            </a:extLst>
          </p:cNvPr>
          <p:cNvPicPr>
            <a:picLocks noChangeAspect="1"/>
          </p:cNvPicPr>
          <p:nvPr/>
        </p:nvPicPr>
        <p:blipFill>
          <a:blip r:embed="rId12"/>
          <a:stretch>
            <a:fillRect/>
          </a:stretch>
        </p:blipFill>
        <p:spPr>
          <a:xfrm>
            <a:off x="11286681" y="18052960"/>
            <a:ext cx="3794415" cy="2701623"/>
          </a:xfrm>
          <a:prstGeom prst="rect">
            <a:avLst/>
          </a:prstGeom>
        </p:spPr>
      </p:pic>
      <p:pic>
        <p:nvPicPr>
          <p:cNvPr id="22" name="Picture 21">
            <a:extLst>
              <a:ext uri="{FF2B5EF4-FFF2-40B4-BE49-F238E27FC236}">
                <a16:creationId xmlns:a16="http://schemas.microsoft.com/office/drawing/2014/main" id="{5897AFCE-3834-9C46-829D-F46BEE53C9E6}"/>
              </a:ext>
            </a:extLst>
          </p:cNvPr>
          <p:cNvPicPr>
            <a:picLocks noChangeAspect="1"/>
          </p:cNvPicPr>
          <p:nvPr/>
        </p:nvPicPr>
        <p:blipFill>
          <a:blip r:embed="rId13"/>
          <a:stretch>
            <a:fillRect/>
          </a:stretch>
        </p:blipFill>
        <p:spPr>
          <a:xfrm>
            <a:off x="18417647" y="9060737"/>
            <a:ext cx="6502860" cy="4409347"/>
          </a:xfrm>
          <a:prstGeom prst="rect">
            <a:avLst/>
          </a:prstGeom>
        </p:spPr>
      </p:pic>
      <p:sp>
        <p:nvSpPr>
          <p:cNvPr id="61" name="Text Placeholder 256">
            <a:extLst>
              <a:ext uri="{FF2B5EF4-FFF2-40B4-BE49-F238E27FC236}">
                <a16:creationId xmlns:a16="http://schemas.microsoft.com/office/drawing/2014/main" id="{3D9825AA-2715-1C47-9F2C-2ED182A24C09}"/>
              </a:ext>
            </a:extLst>
          </p:cNvPr>
          <p:cNvSpPr txBox="1">
            <a:spLocks/>
          </p:cNvSpPr>
          <p:nvPr/>
        </p:nvSpPr>
        <p:spPr>
          <a:xfrm>
            <a:off x="35162149" y="8582312"/>
            <a:ext cx="8272463" cy="589166"/>
          </a:xfrm>
          <a:prstGeom prst="rect">
            <a:avLst/>
          </a:prstGeom>
          <a:noFill/>
        </p:spPr>
        <p:txBody>
          <a:bodyPr wrap="square" lIns="78374" tIns="78374" rIns="78374" bIns="78374" anchor="ctr" anchorCtr="0">
            <a:spAutoFit/>
          </a:bodyPr>
          <a:lstStyle>
            <a:lvl1pPr marL="0" indent="0" algn="ctr" defTabSz="37619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056556" indent="-1175598" algn="l" defTabSz="3761915" rtl="0" eaLnBrk="1" latinLnBrk="0" hangingPunct="1">
              <a:spcBef>
                <a:spcPct val="20000"/>
              </a:spcBef>
              <a:buFont typeface="Arial" pitchFamily="34" charset="0"/>
              <a:buChar char="–"/>
              <a:defRPr sz="11600" kern="1200">
                <a:solidFill>
                  <a:schemeClr val="tx1"/>
                </a:solidFill>
                <a:latin typeface="+mn-lt"/>
                <a:ea typeface="+mn-ea"/>
                <a:cs typeface="+mn-cs"/>
              </a:defRPr>
            </a:lvl2pPr>
            <a:lvl3pPr marL="4702394" indent="-940479" algn="l" defTabSz="3761915"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83352"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4pPr>
            <a:lvl5pPr marL="8464308"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5pPr>
            <a:lvl6pPr marL="10345266"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6pPr>
            <a:lvl7pPr marL="12226223"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7pPr>
            <a:lvl8pPr marL="14107181"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8pPr>
            <a:lvl9pPr marL="15988137"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9pPr>
          </a:lstStyle>
          <a:p>
            <a:r>
              <a:rPr lang="en-US" dirty="0"/>
              <a:t>Lessons Learned</a:t>
            </a:r>
          </a:p>
        </p:txBody>
      </p:sp>
      <p:sp>
        <p:nvSpPr>
          <p:cNvPr id="62" name="Text Placeholder 257">
            <a:extLst>
              <a:ext uri="{FF2B5EF4-FFF2-40B4-BE49-F238E27FC236}">
                <a16:creationId xmlns:a16="http://schemas.microsoft.com/office/drawing/2014/main" id="{8224B3AD-8044-044F-894C-BE2739A049F0}"/>
              </a:ext>
            </a:extLst>
          </p:cNvPr>
          <p:cNvSpPr txBox="1">
            <a:spLocks/>
          </p:cNvSpPr>
          <p:nvPr/>
        </p:nvSpPr>
        <p:spPr>
          <a:xfrm>
            <a:off x="35144075" y="9281616"/>
            <a:ext cx="8272463" cy="1883593"/>
          </a:xfrm>
          <a:prstGeom prst="rect">
            <a:avLst/>
          </a:prstGeom>
        </p:spPr>
        <p:txBody>
          <a:bodyPr wrap="square" lIns="91440" tIns="91440" rIns="91440" bIns="91440">
            <a:spAutoFit/>
          </a:bodyPr>
          <a:lstStyle>
            <a:lvl1pPr marL="0" indent="0" algn="l" defTabSz="3761915" rtl="0" eaLnBrk="1" latinLnBrk="0" hangingPunct="1">
              <a:spcBef>
                <a:spcPct val="20000"/>
              </a:spcBef>
              <a:buFont typeface="Arial" pitchFamily="34" charset="0"/>
              <a:buNone/>
              <a:defRPr sz="2000"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273565" indent="-489833" algn="l" defTabSz="3761915" rtl="0" eaLnBrk="1" latinLnBrk="0" hangingPunct="1">
              <a:spcBef>
                <a:spcPct val="20000"/>
              </a:spcBef>
              <a:buFont typeface="Arial" pitchFamily="34" charset="0"/>
              <a:buChar char="–"/>
              <a:defRPr sz="2100" kern="1200">
                <a:solidFill>
                  <a:schemeClr val="tx1"/>
                </a:solidFill>
                <a:latin typeface="Trebuchet MS" pitchFamily="34" charset="0"/>
                <a:ea typeface="+mn-ea"/>
                <a:cs typeface="+mn-cs"/>
              </a:defRPr>
            </a:lvl2pPr>
            <a:lvl3pPr marL="1763397" indent="-489833" algn="l" defTabSz="3761915" rtl="0" eaLnBrk="1" latinLnBrk="0" hangingPunct="1">
              <a:spcBef>
                <a:spcPct val="20000"/>
              </a:spcBef>
              <a:buFont typeface="Arial" pitchFamily="34" charset="0"/>
              <a:buChar char="•"/>
              <a:defRPr sz="2100" kern="1200">
                <a:solidFill>
                  <a:schemeClr val="tx1"/>
                </a:solidFill>
                <a:latin typeface="Trebuchet MS" pitchFamily="34" charset="0"/>
                <a:ea typeface="+mn-ea"/>
                <a:cs typeface="+mn-cs"/>
              </a:defRPr>
            </a:lvl3pPr>
            <a:lvl4pPr marL="2302214" indent="-538817" algn="l" defTabSz="3761915" rtl="0" eaLnBrk="1" latinLnBrk="0" hangingPunct="1">
              <a:spcBef>
                <a:spcPct val="20000"/>
              </a:spcBef>
              <a:buFont typeface="Arial" pitchFamily="34" charset="0"/>
              <a:buChar char="–"/>
              <a:defRPr sz="2100" kern="1200">
                <a:solidFill>
                  <a:schemeClr val="tx1"/>
                </a:solidFill>
                <a:latin typeface="Trebuchet MS" pitchFamily="34" charset="0"/>
                <a:ea typeface="+mn-ea"/>
                <a:cs typeface="+mn-cs"/>
              </a:defRPr>
            </a:lvl4pPr>
            <a:lvl5pPr marL="2694080" indent="-391866" algn="l" defTabSz="3761915" rtl="0" eaLnBrk="1" latinLnBrk="0" hangingPunct="1">
              <a:spcBef>
                <a:spcPct val="20000"/>
              </a:spcBef>
              <a:buFont typeface="Arial" pitchFamily="34" charset="0"/>
              <a:buChar char="»"/>
              <a:defRPr sz="2100" kern="1200">
                <a:solidFill>
                  <a:schemeClr val="tx1"/>
                </a:solidFill>
                <a:latin typeface="Trebuchet MS" pitchFamily="34" charset="0"/>
                <a:ea typeface="+mn-ea"/>
                <a:cs typeface="+mn-cs"/>
              </a:defRPr>
            </a:lvl5pPr>
            <a:lvl6pPr marL="10345266"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6pPr>
            <a:lvl7pPr marL="12226223"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7pPr>
            <a:lvl8pPr marL="14107181"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8pPr>
            <a:lvl9pPr marL="15988137" indent="-940479" algn="l" defTabSz="3761915" rtl="0" eaLnBrk="1" latinLnBrk="0" hangingPunct="1">
              <a:spcBef>
                <a:spcPct val="20000"/>
              </a:spcBef>
              <a:buFont typeface="Arial" pitchFamily="34" charset="0"/>
              <a:buChar char="•"/>
              <a:defRPr sz="8300" kern="1200">
                <a:solidFill>
                  <a:schemeClr val="tx1"/>
                </a:solidFill>
                <a:latin typeface="+mn-lt"/>
                <a:ea typeface="+mn-ea"/>
                <a:cs typeface="+mn-cs"/>
              </a:defRPr>
            </a:lvl9pPr>
          </a:lstStyle>
          <a:p>
            <a:pPr marL="342900" indent="-342900">
              <a:buFontTx/>
              <a:buChar char="-"/>
            </a:pPr>
            <a:r>
              <a:rPr lang="en-US" sz="2400" dirty="0"/>
              <a:t>ECHO familiarity</a:t>
            </a:r>
          </a:p>
          <a:p>
            <a:pPr marL="342900" indent="-342900">
              <a:buFontTx/>
              <a:buChar char="-"/>
            </a:pPr>
            <a:r>
              <a:rPr lang="en-US" sz="2400" dirty="0"/>
              <a:t>Clinical Research Experience</a:t>
            </a:r>
          </a:p>
          <a:p>
            <a:pPr marL="342900" indent="-342900">
              <a:buFontTx/>
              <a:buChar char="-"/>
            </a:pPr>
            <a:r>
              <a:rPr lang="en-US" sz="2400" dirty="0"/>
              <a:t>Experienced and Caring Mentorship</a:t>
            </a:r>
          </a:p>
          <a:p>
            <a:pPr marL="342900" indent="-342900">
              <a:buFontTx/>
              <a:buChar char="-"/>
            </a:pPr>
            <a:r>
              <a:rPr lang="en-US" sz="2400" dirty="0"/>
              <a:t>Grant-writing Skills</a:t>
            </a:r>
          </a:p>
        </p:txBody>
      </p:sp>
      <p:pic>
        <p:nvPicPr>
          <p:cNvPr id="24" name="Picture 23">
            <a:extLst>
              <a:ext uri="{FF2B5EF4-FFF2-40B4-BE49-F238E27FC236}">
                <a16:creationId xmlns:a16="http://schemas.microsoft.com/office/drawing/2014/main" id="{8C6C48C9-EAB1-EB42-91E2-B62243E50383}"/>
              </a:ext>
            </a:extLst>
          </p:cNvPr>
          <p:cNvPicPr>
            <a:picLocks noChangeAspect="1"/>
          </p:cNvPicPr>
          <p:nvPr/>
        </p:nvPicPr>
        <p:blipFill>
          <a:blip r:embed="rId14"/>
          <a:stretch>
            <a:fillRect/>
          </a:stretch>
        </p:blipFill>
        <p:spPr>
          <a:xfrm>
            <a:off x="35234380" y="16983296"/>
            <a:ext cx="4064000" cy="2946400"/>
          </a:xfrm>
          <a:prstGeom prst="rect">
            <a:avLst/>
          </a:prstGeom>
        </p:spPr>
      </p:pic>
      <p:pic>
        <p:nvPicPr>
          <p:cNvPr id="25" name="Picture 24">
            <a:extLst>
              <a:ext uri="{FF2B5EF4-FFF2-40B4-BE49-F238E27FC236}">
                <a16:creationId xmlns:a16="http://schemas.microsoft.com/office/drawing/2014/main" id="{800A53A4-39D6-3241-9309-64FCFFD41B9F}"/>
              </a:ext>
            </a:extLst>
          </p:cNvPr>
          <p:cNvPicPr>
            <a:picLocks noChangeAspect="1"/>
          </p:cNvPicPr>
          <p:nvPr/>
        </p:nvPicPr>
        <p:blipFill>
          <a:blip r:embed="rId15"/>
          <a:stretch>
            <a:fillRect/>
          </a:stretch>
        </p:blipFill>
        <p:spPr>
          <a:xfrm>
            <a:off x="39298380" y="16867329"/>
            <a:ext cx="3263900" cy="850900"/>
          </a:xfrm>
          <a:prstGeom prst="rect">
            <a:avLst/>
          </a:prstGeom>
        </p:spPr>
      </p:pic>
      <p:pic>
        <p:nvPicPr>
          <p:cNvPr id="26" name="Picture 25">
            <a:extLst>
              <a:ext uri="{FF2B5EF4-FFF2-40B4-BE49-F238E27FC236}">
                <a16:creationId xmlns:a16="http://schemas.microsoft.com/office/drawing/2014/main" id="{1E49D3F4-8A6A-E24E-8C36-8412F8CED10A}"/>
              </a:ext>
            </a:extLst>
          </p:cNvPr>
          <p:cNvPicPr>
            <a:picLocks noChangeAspect="1"/>
          </p:cNvPicPr>
          <p:nvPr/>
        </p:nvPicPr>
        <p:blipFill>
          <a:blip r:embed="rId16"/>
          <a:stretch>
            <a:fillRect/>
          </a:stretch>
        </p:blipFill>
        <p:spPr>
          <a:xfrm>
            <a:off x="40029166" y="18725179"/>
            <a:ext cx="2400300" cy="1524000"/>
          </a:xfrm>
          <a:prstGeom prst="rect">
            <a:avLst/>
          </a:prstGeom>
        </p:spPr>
      </p:pic>
      <p:pic>
        <p:nvPicPr>
          <p:cNvPr id="27" name="Picture 26">
            <a:extLst>
              <a:ext uri="{FF2B5EF4-FFF2-40B4-BE49-F238E27FC236}">
                <a16:creationId xmlns:a16="http://schemas.microsoft.com/office/drawing/2014/main" id="{2BFA8F5E-19DB-5448-8303-FBDFE6529643}"/>
              </a:ext>
            </a:extLst>
          </p:cNvPr>
          <p:cNvPicPr>
            <a:picLocks noChangeAspect="1"/>
          </p:cNvPicPr>
          <p:nvPr/>
        </p:nvPicPr>
        <p:blipFill>
          <a:blip r:embed="rId17"/>
          <a:stretch>
            <a:fillRect/>
          </a:stretch>
        </p:blipFill>
        <p:spPr>
          <a:xfrm>
            <a:off x="2622883" y="405799"/>
            <a:ext cx="3054622" cy="2214601"/>
          </a:xfrm>
          <a:prstGeom prst="rect">
            <a:avLst/>
          </a:prstGeom>
        </p:spPr>
      </p:pic>
      <p:pic>
        <p:nvPicPr>
          <p:cNvPr id="28" name="Picture 27">
            <a:extLst>
              <a:ext uri="{FF2B5EF4-FFF2-40B4-BE49-F238E27FC236}">
                <a16:creationId xmlns:a16="http://schemas.microsoft.com/office/drawing/2014/main" id="{CDD811CF-FD7C-914F-9D91-6CC80A1B6A68}"/>
              </a:ext>
            </a:extLst>
          </p:cNvPr>
          <p:cNvPicPr>
            <a:picLocks noChangeAspect="1"/>
          </p:cNvPicPr>
          <p:nvPr/>
        </p:nvPicPr>
        <p:blipFill>
          <a:blip r:embed="rId18"/>
          <a:stretch>
            <a:fillRect/>
          </a:stretch>
        </p:blipFill>
        <p:spPr>
          <a:xfrm>
            <a:off x="38156649" y="845793"/>
            <a:ext cx="4272817" cy="1113925"/>
          </a:xfrm>
          <a:prstGeom prst="rect">
            <a:avLst/>
          </a:prstGeom>
        </p:spPr>
      </p:pic>
    </p:spTree>
    <p:extLst>
      <p:ext uri="{BB962C8B-B14F-4D97-AF65-F5344CB8AC3E}">
        <p14:creationId xmlns:p14="http://schemas.microsoft.com/office/powerpoint/2010/main" val="2133492705"/>
      </p:ext>
    </p:extLst>
  </p:cSld>
  <p:clrMapOvr>
    <a:masterClrMapping/>
  </p:clrMapOvr>
</p:sld>
</file>

<file path=ppt/theme/theme1.xml><?xml version="1.0" encoding="utf-8"?>
<a:theme xmlns:a="http://schemas.openxmlformats.org/drawingml/2006/main" name="PosterPresentations.com-48x96-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PosterPresentations.com-48x96-Template</Template>
  <TotalTime>5208</TotalTime>
  <Words>747</Words>
  <Application>Microsoft Macintosh PowerPoint</Application>
  <PresentationFormat>Custom</PresentationFormat>
  <Paragraphs>60</Paragraphs>
  <Slides>1</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vt:i4>
      </vt:variant>
    </vt:vector>
  </HeadingPairs>
  <TitlesOfParts>
    <vt:vector size="8" baseType="lpstr">
      <vt:lpstr>Arial</vt:lpstr>
      <vt:lpstr>Calibri</vt:lpstr>
      <vt:lpstr>Times New Roman</vt:lpstr>
      <vt:lpstr>Trebuchet MS</vt:lpstr>
      <vt:lpstr>PosterPresentations.com-48x96-Template</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Russell, William</cp:lastModifiedBy>
  <cp:revision>200</cp:revision>
  <dcterms:created xsi:type="dcterms:W3CDTF">2012-02-09T21:25:37Z</dcterms:created>
  <dcterms:modified xsi:type="dcterms:W3CDTF">2020-02-13T16:43:21Z</dcterms:modified>
</cp:coreProperties>
</file>