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D84B"/>
    <a:srgbClr val="F6E14D"/>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4" autoAdjust="0"/>
    <p:restoredTop sz="94676" autoAdjust="0"/>
  </p:normalViewPr>
  <p:slideViewPr>
    <p:cSldViewPr>
      <p:cViewPr>
        <p:scale>
          <a:sx n="67" d="100"/>
          <a:sy n="67" d="100"/>
        </p:scale>
        <p:origin x="-7576" y="-6736"/>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BF7D69-24DF-7141-944E-9601AD52A100}" type="doc">
      <dgm:prSet loTypeId="urn:microsoft.com/office/officeart/2009/layout/CircleArrowProcess" loCatId="" qsTypeId="urn:microsoft.com/office/officeart/2005/8/quickstyle/simple1" qsCatId="simple" csTypeId="urn:microsoft.com/office/officeart/2005/8/colors/accent1_2" csCatId="accent1" phldr="1"/>
      <dgm:spPr/>
      <dgm:t>
        <a:bodyPr/>
        <a:lstStyle/>
        <a:p>
          <a:endParaRPr lang="en-US"/>
        </a:p>
      </dgm:t>
    </dgm:pt>
    <dgm:pt modelId="{E8C72E17-2AC5-D045-9E2B-5A1430991C7B}">
      <dgm:prSet phldrT="[Text]"/>
      <dgm:spPr/>
      <dgm:t>
        <a:bodyPr/>
        <a:lstStyle/>
        <a:p>
          <a:r>
            <a:rPr lang="en-US" dirty="0"/>
            <a:t>Philosophy of Healing</a:t>
          </a:r>
        </a:p>
      </dgm:t>
    </dgm:pt>
    <dgm:pt modelId="{4E473CE3-65DE-7542-8BB3-8C5273F6C46C}" type="parTrans" cxnId="{1E8FD6E9-E6A1-5040-AA45-6149053C2849}">
      <dgm:prSet/>
      <dgm:spPr/>
      <dgm:t>
        <a:bodyPr/>
        <a:lstStyle/>
        <a:p>
          <a:endParaRPr lang="en-US"/>
        </a:p>
      </dgm:t>
    </dgm:pt>
    <dgm:pt modelId="{0BD44B48-1533-0948-A597-76DF3BCA3366}" type="sibTrans" cxnId="{1E8FD6E9-E6A1-5040-AA45-6149053C2849}">
      <dgm:prSet/>
      <dgm:spPr/>
      <dgm:t>
        <a:bodyPr/>
        <a:lstStyle/>
        <a:p>
          <a:endParaRPr lang="en-US"/>
        </a:p>
      </dgm:t>
    </dgm:pt>
    <dgm:pt modelId="{7BEE42E2-0EC0-384B-843F-6B054578F9A4}">
      <dgm:prSet phldrT="[Text]"/>
      <dgm:spPr/>
      <dgm:t>
        <a:bodyPr/>
        <a:lstStyle/>
        <a:p>
          <a:r>
            <a:rPr lang="en-US" dirty="0"/>
            <a:t>Discomfort with limitations of physician's role in healing</a:t>
          </a:r>
        </a:p>
      </dgm:t>
    </dgm:pt>
    <dgm:pt modelId="{17DD7FE8-A7A0-254D-A3FF-2672746F63D0}" type="parTrans" cxnId="{64645940-0471-D148-90B3-EA36D3DC7AC1}">
      <dgm:prSet/>
      <dgm:spPr/>
      <dgm:t>
        <a:bodyPr/>
        <a:lstStyle/>
        <a:p>
          <a:endParaRPr lang="en-US"/>
        </a:p>
      </dgm:t>
    </dgm:pt>
    <dgm:pt modelId="{40B41449-2923-394D-926C-A4EEA3D2AF7B}" type="sibTrans" cxnId="{64645940-0471-D148-90B3-EA36D3DC7AC1}">
      <dgm:prSet/>
      <dgm:spPr/>
      <dgm:t>
        <a:bodyPr/>
        <a:lstStyle/>
        <a:p>
          <a:endParaRPr lang="en-US"/>
        </a:p>
      </dgm:t>
    </dgm:pt>
    <dgm:pt modelId="{29431F55-DC3E-4542-880B-3AA357FF07AA}">
      <dgm:prSet phldrT="[Text]"/>
      <dgm:spPr/>
      <dgm:t>
        <a:bodyPr/>
        <a:lstStyle/>
        <a:p>
          <a:r>
            <a:rPr lang="en-US" dirty="0"/>
            <a:t>Socioeconomic Determinants of Health</a:t>
          </a:r>
        </a:p>
      </dgm:t>
    </dgm:pt>
    <dgm:pt modelId="{9A6D554F-642E-D746-A122-915AA575FA8D}" type="parTrans" cxnId="{6BBDDCE8-8F6E-3244-B7F9-0277EE311BDA}">
      <dgm:prSet/>
      <dgm:spPr/>
      <dgm:t>
        <a:bodyPr/>
        <a:lstStyle/>
        <a:p>
          <a:endParaRPr lang="en-US"/>
        </a:p>
      </dgm:t>
    </dgm:pt>
    <dgm:pt modelId="{31469A3B-360C-324B-935F-14F64CB1A67F}" type="sibTrans" cxnId="{6BBDDCE8-8F6E-3244-B7F9-0277EE311BDA}">
      <dgm:prSet/>
      <dgm:spPr/>
      <dgm:t>
        <a:bodyPr/>
        <a:lstStyle/>
        <a:p>
          <a:endParaRPr lang="en-US"/>
        </a:p>
      </dgm:t>
    </dgm:pt>
    <dgm:pt modelId="{1C588D16-7B86-BD42-BD96-0F3EE74D8E0E}">
      <dgm:prSet phldrT="[Text]"/>
      <dgm:spPr/>
      <dgm:t>
        <a:bodyPr/>
        <a:lstStyle/>
        <a:p>
          <a:r>
            <a:rPr lang="en-US" dirty="0"/>
            <a:t>Personal experience as a patient &amp; lessons from my doctors</a:t>
          </a:r>
        </a:p>
      </dgm:t>
    </dgm:pt>
    <dgm:pt modelId="{427D26D7-C6C3-994B-998A-0794B274FA8C}" type="parTrans" cxnId="{CCA1E949-84DD-5E46-9D23-7FE86B41513B}">
      <dgm:prSet/>
      <dgm:spPr/>
      <dgm:t>
        <a:bodyPr/>
        <a:lstStyle/>
        <a:p>
          <a:endParaRPr lang="en-US"/>
        </a:p>
      </dgm:t>
    </dgm:pt>
    <dgm:pt modelId="{F383EDD4-2A3B-F445-AF62-11DC829761F0}" type="sibTrans" cxnId="{CCA1E949-84DD-5E46-9D23-7FE86B41513B}">
      <dgm:prSet/>
      <dgm:spPr/>
      <dgm:t>
        <a:bodyPr/>
        <a:lstStyle/>
        <a:p>
          <a:endParaRPr lang="en-US"/>
        </a:p>
      </dgm:t>
    </dgm:pt>
    <dgm:pt modelId="{094088EE-913D-1F4A-A345-CFA9BDB57CFC}">
      <dgm:prSet phldrT="[Text]"/>
      <dgm:spPr/>
      <dgm:t>
        <a:bodyPr/>
        <a:lstStyle/>
        <a:p>
          <a:endParaRPr lang="en-US" dirty="0"/>
        </a:p>
      </dgm:t>
    </dgm:pt>
    <dgm:pt modelId="{B333C9A4-98B6-F441-A1EF-CBBBBBD051B0}" type="sibTrans" cxnId="{41C83252-02A3-514F-8DB1-EAE86000C25B}">
      <dgm:prSet/>
      <dgm:spPr/>
      <dgm:t>
        <a:bodyPr/>
        <a:lstStyle/>
        <a:p>
          <a:endParaRPr lang="en-US"/>
        </a:p>
      </dgm:t>
    </dgm:pt>
    <dgm:pt modelId="{F6B80F9A-6070-A64C-BD73-7C7EA09FFE4E}" type="parTrans" cxnId="{41C83252-02A3-514F-8DB1-EAE86000C25B}">
      <dgm:prSet/>
      <dgm:spPr/>
      <dgm:t>
        <a:bodyPr/>
        <a:lstStyle/>
        <a:p>
          <a:endParaRPr lang="en-US"/>
        </a:p>
      </dgm:t>
    </dgm:pt>
    <dgm:pt modelId="{6499F0AC-D956-A146-814C-0A404788307E}" type="pres">
      <dgm:prSet presAssocID="{6BBF7D69-24DF-7141-944E-9601AD52A100}" presName="Name0" presStyleCnt="0">
        <dgm:presLayoutVars>
          <dgm:chMax val="7"/>
          <dgm:chPref val="7"/>
          <dgm:dir/>
          <dgm:animLvl val="lvl"/>
        </dgm:presLayoutVars>
      </dgm:prSet>
      <dgm:spPr/>
    </dgm:pt>
    <dgm:pt modelId="{614E246E-D8FA-A84C-8BD1-9642076E0F78}" type="pres">
      <dgm:prSet presAssocID="{E8C72E17-2AC5-D045-9E2B-5A1430991C7B}" presName="Accent1" presStyleCnt="0"/>
      <dgm:spPr/>
    </dgm:pt>
    <dgm:pt modelId="{41812018-92A6-EA4C-81F8-2DAAD768264D}" type="pres">
      <dgm:prSet presAssocID="{E8C72E17-2AC5-D045-9E2B-5A1430991C7B}" presName="Accent" presStyleLbl="node1" presStyleIdx="0" presStyleCnt="5"/>
      <dgm:spPr/>
    </dgm:pt>
    <dgm:pt modelId="{C74510FE-C565-F448-81AE-A482C16542D7}" type="pres">
      <dgm:prSet presAssocID="{E8C72E17-2AC5-D045-9E2B-5A1430991C7B}" presName="Parent1" presStyleLbl="revTx" presStyleIdx="0" presStyleCnt="5">
        <dgm:presLayoutVars>
          <dgm:chMax val="1"/>
          <dgm:chPref val="1"/>
          <dgm:bulletEnabled val="1"/>
        </dgm:presLayoutVars>
      </dgm:prSet>
      <dgm:spPr/>
    </dgm:pt>
    <dgm:pt modelId="{2E28ECE1-3E4B-EB48-BE3F-4DBFF9F1B989}" type="pres">
      <dgm:prSet presAssocID="{29431F55-DC3E-4542-880B-3AA357FF07AA}" presName="Accent2" presStyleCnt="0"/>
      <dgm:spPr/>
    </dgm:pt>
    <dgm:pt modelId="{257402D6-1E0B-3344-BCB5-0A5118EFB4D5}" type="pres">
      <dgm:prSet presAssocID="{29431F55-DC3E-4542-880B-3AA357FF07AA}" presName="Accent" presStyleLbl="node1" presStyleIdx="1" presStyleCnt="5"/>
      <dgm:spPr/>
    </dgm:pt>
    <dgm:pt modelId="{327A9924-5BC6-F546-9655-277726A3B4FD}" type="pres">
      <dgm:prSet presAssocID="{29431F55-DC3E-4542-880B-3AA357FF07AA}" presName="Parent2" presStyleLbl="revTx" presStyleIdx="1" presStyleCnt="5">
        <dgm:presLayoutVars>
          <dgm:chMax val="1"/>
          <dgm:chPref val="1"/>
          <dgm:bulletEnabled val="1"/>
        </dgm:presLayoutVars>
      </dgm:prSet>
      <dgm:spPr/>
    </dgm:pt>
    <dgm:pt modelId="{33CE9BC0-4423-A04C-BCD5-ABAF363A83B9}" type="pres">
      <dgm:prSet presAssocID="{7BEE42E2-0EC0-384B-843F-6B054578F9A4}" presName="Accent3" presStyleCnt="0"/>
      <dgm:spPr/>
    </dgm:pt>
    <dgm:pt modelId="{4D8E5526-047E-D648-8552-465140C985E0}" type="pres">
      <dgm:prSet presAssocID="{7BEE42E2-0EC0-384B-843F-6B054578F9A4}" presName="Accent" presStyleLbl="node1" presStyleIdx="2" presStyleCnt="5"/>
      <dgm:spPr/>
    </dgm:pt>
    <dgm:pt modelId="{06CE0C07-83C6-F04C-AB05-0DBF8E0A73BE}" type="pres">
      <dgm:prSet presAssocID="{7BEE42E2-0EC0-384B-843F-6B054578F9A4}" presName="Parent3" presStyleLbl="revTx" presStyleIdx="2" presStyleCnt="5">
        <dgm:presLayoutVars>
          <dgm:chMax val="1"/>
          <dgm:chPref val="1"/>
          <dgm:bulletEnabled val="1"/>
        </dgm:presLayoutVars>
      </dgm:prSet>
      <dgm:spPr/>
    </dgm:pt>
    <dgm:pt modelId="{0A776237-7EC1-C042-A69E-59EF3C5A5902}" type="pres">
      <dgm:prSet presAssocID="{1C588D16-7B86-BD42-BD96-0F3EE74D8E0E}" presName="Accent4" presStyleCnt="0"/>
      <dgm:spPr/>
    </dgm:pt>
    <dgm:pt modelId="{3092A0B6-33AB-0B44-A2A7-0FFDB495E1D1}" type="pres">
      <dgm:prSet presAssocID="{1C588D16-7B86-BD42-BD96-0F3EE74D8E0E}" presName="Accent" presStyleLbl="node1" presStyleIdx="3" presStyleCnt="5"/>
      <dgm:spPr/>
    </dgm:pt>
    <dgm:pt modelId="{3DD39436-30BB-5043-8AF9-3BDF19EB9B42}" type="pres">
      <dgm:prSet presAssocID="{1C588D16-7B86-BD42-BD96-0F3EE74D8E0E}" presName="Parent4" presStyleLbl="revTx" presStyleIdx="3" presStyleCnt="5">
        <dgm:presLayoutVars>
          <dgm:chMax val="1"/>
          <dgm:chPref val="1"/>
          <dgm:bulletEnabled val="1"/>
        </dgm:presLayoutVars>
      </dgm:prSet>
      <dgm:spPr/>
    </dgm:pt>
    <dgm:pt modelId="{1CC86BD2-0325-2D45-8CDB-E487BD4FCE72}" type="pres">
      <dgm:prSet presAssocID="{094088EE-913D-1F4A-A345-CFA9BDB57CFC}" presName="Accent5" presStyleCnt="0"/>
      <dgm:spPr/>
    </dgm:pt>
    <dgm:pt modelId="{54310FD3-4DA5-AA48-9810-20115DAE0AFE}" type="pres">
      <dgm:prSet presAssocID="{094088EE-913D-1F4A-A345-CFA9BDB57CFC}" presName="Accent" presStyleLbl="node1" presStyleIdx="4" presStyleCnt="5"/>
      <dgm:spPr>
        <a:solidFill>
          <a:schemeClr val="bg1"/>
        </a:solidFill>
      </dgm:spPr>
    </dgm:pt>
    <dgm:pt modelId="{EB3B4038-4166-D344-8128-4A8CDE6FE76C}" type="pres">
      <dgm:prSet presAssocID="{094088EE-913D-1F4A-A345-CFA9BDB57CFC}" presName="Parent5" presStyleLbl="revTx" presStyleIdx="4" presStyleCnt="5">
        <dgm:presLayoutVars>
          <dgm:chMax val="1"/>
          <dgm:chPref val="1"/>
          <dgm:bulletEnabled val="1"/>
        </dgm:presLayoutVars>
      </dgm:prSet>
      <dgm:spPr/>
    </dgm:pt>
  </dgm:ptLst>
  <dgm:cxnLst>
    <dgm:cxn modelId="{FCABF808-4B78-CC4D-811F-765088BA1A16}" type="presOf" srcId="{E8C72E17-2AC5-D045-9E2B-5A1430991C7B}" destId="{C74510FE-C565-F448-81AE-A482C16542D7}" srcOrd="0" destOrd="0" presId="urn:microsoft.com/office/officeart/2009/layout/CircleArrowProcess"/>
    <dgm:cxn modelId="{64645940-0471-D148-90B3-EA36D3DC7AC1}" srcId="{6BBF7D69-24DF-7141-944E-9601AD52A100}" destId="{7BEE42E2-0EC0-384B-843F-6B054578F9A4}" srcOrd="2" destOrd="0" parTransId="{17DD7FE8-A7A0-254D-A3FF-2672746F63D0}" sibTransId="{40B41449-2923-394D-926C-A4EEA3D2AF7B}"/>
    <dgm:cxn modelId="{CCA1E949-84DD-5E46-9D23-7FE86B41513B}" srcId="{6BBF7D69-24DF-7141-944E-9601AD52A100}" destId="{1C588D16-7B86-BD42-BD96-0F3EE74D8E0E}" srcOrd="3" destOrd="0" parTransId="{427D26D7-C6C3-994B-998A-0794B274FA8C}" sibTransId="{F383EDD4-2A3B-F445-AF62-11DC829761F0}"/>
    <dgm:cxn modelId="{41C83252-02A3-514F-8DB1-EAE86000C25B}" srcId="{6BBF7D69-24DF-7141-944E-9601AD52A100}" destId="{094088EE-913D-1F4A-A345-CFA9BDB57CFC}" srcOrd="4" destOrd="0" parTransId="{F6B80F9A-6070-A64C-BD73-7C7EA09FFE4E}" sibTransId="{B333C9A4-98B6-F441-A1EF-CBBBBBD051B0}"/>
    <dgm:cxn modelId="{C3A348B6-83D1-E643-84EA-4816DE028834}" type="presOf" srcId="{7BEE42E2-0EC0-384B-843F-6B054578F9A4}" destId="{06CE0C07-83C6-F04C-AB05-0DBF8E0A73BE}" srcOrd="0" destOrd="0" presId="urn:microsoft.com/office/officeart/2009/layout/CircleArrowProcess"/>
    <dgm:cxn modelId="{D548F9BC-D9D7-4044-8BB3-2D88CF1FCD23}" type="presOf" srcId="{6BBF7D69-24DF-7141-944E-9601AD52A100}" destId="{6499F0AC-D956-A146-814C-0A404788307E}" srcOrd="0" destOrd="0" presId="urn:microsoft.com/office/officeart/2009/layout/CircleArrowProcess"/>
    <dgm:cxn modelId="{B8A060CB-8C42-6748-A169-1CF2C8A6993F}" type="presOf" srcId="{1C588D16-7B86-BD42-BD96-0F3EE74D8E0E}" destId="{3DD39436-30BB-5043-8AF9-3BDF19EB9B42}" srcOrd="0" destOrd="0" presId="urn:microsoft.com/office/officeart/2009/layout/CircleArrowProcess"/>
    <dgm:cxn modelId="{6BBDDCE8-8F6E-3244-B7F9-0277EE311BDA}" srcId="{6BBF7D69-24DF-7141-944E-9601AD52A100}" destId="{29431F55-DC3E-4542-880B-3AA357FF07AA}" srcOrd="1" destOrd="0" parTransId="{9A6D554F-642E-D746-A122-915AA575FA8D}" sibTransId="{31469A3B-360C-324B-935F-14F64CB1A67F}"/>
    <dgm:cxn modelId="{1E8FD6E9-E6A1-5040-AA45-6149053C2849}" srcId="{6BBF7D69-24DF-7141-944E-9601AD52A100}" destId="{E8C72E17-2AC5-D045-9E2B-5A1430991C7B}" srcOrd="0" destOrd="0" parTransId="{4E473CE3-65DE-7542-8BB3-8C5273F6C46C}" sibTransId="{0BD44B48-1533-0948-A597-76DF3BCA3366}"/>
    <dgm:cxn modelId="{42D0D8EB-65A6-0A4D-9245-142C3E3FB41F}" type="presOf" srcId="{094088EE-913D-1F4A-A345-CFA9BDB57CFC}" destId="{EB3B4038-4166-D344-8128-4A8CDE6FE76C}" srcOrd="0" destOrd="0" presId="urn:microsoft.com/office/officeart/2009/layout/CircleArrowProcess"/>
    <dgm:cxn modelId="{0DDDB2F3-18BF-4C4F-A1EB-2B630379133D}" type="presOf" srcId="{29431F55-DC3E-4542-880B-3AA357FF07AA}" destId="{327A9924-5BC6-F546-9655-277726A3B4FD}" srcOrd="0" destOrd="0" presId="urn:microsoft.com/office/officeart/2009/layout/CircleArrowProcess"/>
    <dgm:cxn modelId="{726EBCB4-25E8-A741-B06C-1F767E4E83E1}" type="presParOf" srcId="{6499F0AC-D956-A146-814C-0A404788307E}" destId="{614E246E-D8FA-A84C-8BD1-9642076E0F78}" srcOrd="0" destOrd="0" presId="urn:microsoft.com/office/officeart/2009/layout/CircleArrowProcess"/>
    <dgm:cxn modelId="{905AF05A-7176-E244-BAD9-BBF5E5B914F5}" type="presParOf" srcId="{614E246E-D8FA-A84C-8BD1-9642076E0F78}" destId="{41812018-92A6-EA4C-81F8-2DAAD768264D}" srcOrd="0" destOrd="0" presId="urn:microsoft.com/office/officeart/2009/layout/CircleArrowProcess"/>
    <dgm:cxn modelId="{4DEB12A6-9E51-9E46-B7F0-A65428FA03E3}" type="presParOf" srcId="{6499F0AC-D956-A146-814C-0A404788307E}" destId="{C74510FE-C565-F448-81AE-A482C16542D7}" srcOrd="1" destOrd="0" presId="urn:microsoft.com/office/officeart/2009/layout/CircleArrowProcess"/>
    <dgm:cxn modelId="{C5800FBE-4E99-6F4A-8B93-5A7114174246}" type="presParOf" srcId="{6499F0AC-D956-A146-814C-0A404788307E}" destId="{2E28ECE1-3E4B-EB48-BE3F-4DBFF9F1B989}" srcOrd="2" destOrd="0" presId="urn:microsoft.com/office/officeart/2009/layout/CircleArrowProcess"/>
    <dgm:cxn modelId="{12825628-94C9-FB4A-9B7A-6A175C7508B9}" type="presParOf" srcId="{2E28ECE1-3E4B-EB48-BE3F-4DBFF9F1B989}" destId="{257402D6-1E0B-3344-BCB5-0A5118EFB4D5}" srcOrd="0" destOrd="0" presId="urn:microsoft.com/office/officeart/2009/layout/CircleArrowProcess"/>
    <dgm:cxn modelId="{FB278763-894F-B346-AAA2-0DF369431B3D}" type="presParOf" srcId="{6499F0AC-D956-A146-814C-0A404788307E}" destId="{327A9924-5BC6-F546-9655-277726A3B4FD}" srcOrd="3" destOrd="0" presId="urn:microsoft.com/office/officeart/2009/layout/CircleArrowProcess"/>
    <dgm:cxn modelId="{426CF16A-0DD7-894A-8ADB-59806A656BC5}" type="presParOf" srcId="{6499F0AC-D956-A146-814C-0A404788307E}" destId="{33CE9BC0-4423-A04C-BCD5-ABAF363A83B9}" srcOrd="4" destOrd="0" presId="urn:microsoft.com/office/officeart/2009/layout/CircleArrowProcess"/>
    <dgm:cxn modelId="{C70A2613-E526-8248-9E31-1A43F37241EB}" type="presParOf" srcId="{33CE9BC0-4423-A04C-BCD5-ABAF363A83B9}" destId="{4D8E5526-047E-D648-8552-465140C985E0}" srcOrd="0" destOrd="0" presId="urn:microsoft.com/office/officeart/2009/layout/CircleArrowProcess"/>
    <dgm:cxn modelId="{BE0FFB49-E50B-E348-805F-DF19269CE021}" type="presParOf" srcId="{6499F0AC-D956-A146-814C-0A404788307E}" destId="{06CE0C07-83C6-F04C-AB05-0DBF8E0A73BE}" srcOrd="5" destOrd="0" presId="urn:microsoft.com/office/officeart/2009/layout/CircleArrowProcess"/>
    <dgm:cxn modelId="{25DCF764-AE3A-234B-9A1F-75995F0F77AD}" type="presParOf" srcId="{6499F0AC-D956-A146-814C-0A404788307E}" destId="{0A776237-7EC1-C042-A69E-59EF3C5A5902}" srcOrd="6" destOrd="0" presId="urn:microsoft.com/office/officeart/2009/layout/CircleArrowProcess"/>
    <dgm:cxn modelId="{F935D2B8-7A6B-3F48-A13E-E95D966DF5D6}" type="presParOf" srcId="{0A776237-7EC1-C042-A69E-59EF3C5A5902}" destId="{3092A0B6-33AB-0B44-A2A7-0FFDB495E1D1}" srcOrd="0" destOrd="0" presId="urn:microsoft.com/office/officeart/2009/layout/CircleArrowProcess"/>
    <dgm:cxn modelId="{5ECF73B4-A994-E44B-A97B-DE1D8836D60E}" type="presParOf" srcId="{6499F0AC-D956-A146-814C-0A404788307E}" destId="{3DD39436-30BB-5043-8AF9-3BDF19EB9B42}" srcOrd="7" destOrd="0" presId="urn:microsoft.com/office/officeart/2009/layout/CircleArrowProcess"/>
    <dgm:cxn modelId="{FC2FFFA3-9FA3-DC4C-AD63-93A78B7E02AB}" type="presParOf" srcId="{6499F0AC-D956-A146-814C-0A404788307E}" destId="{1CC86BD2-0325-2D45-8CDB-E487BD4FCE72}" srcOrd="8" destOrd="0" presId="urn:microsoft.com/office/officeart/2009/layout/CircleArrowProcess"/>
    <dgm:cxn modelId="{9C77C3AE-981B-584F-99E0-45DC4BE26BCB}" type="presParOf" srcId="{1CC86BD2-0325-2D45-8CDB-E487BD4FCE72}" destId="{54310FD3-4DA5-AA48-9810-20115DAE0AFE}" srcOrd="0" destOrd="0" presId="urn:microsoft.com/office/officeart/2009/layout/CircleArrowProcess"/>
    <dgm:cxn modelId="{6DD444FC-4F84-7045-BCED-3DF261DBCB92}" type="presParOf" srcId="{6499F0AC-D956-A146-814C-0A404788307E}" destId="{EB3B4038-4166-D344-8128-4A8CDE6FE76C}" srcOrd="9" destOrd="0" presId="urn:microsoft.com/office/officeart/2009/layout/CircleArrow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5A53DD-35FC-714D-85D9-308DE04F171D}" type="doc">
      <dgm:prSet loTypeId="urn:microsoft.com/office/officeart/2005/8/layout/process2" loCatId="" qsTypeId="urn:microsoft.com/office/officeart/2005/8/quickstyle/simple1" qsCatId="simple" csTypeId="urn:microsoft.com/office/officeart/2005/8/colors/accent1_2" csCatId="accent1" phldr="1"/>
      <dgm:spPr/>
      <dgm:t>
        <a:bodyPr/>
        <a:lstStyle/>
        <a:p>
          <a:endParaRPr lang="en-US"/>
        </a:p>
      </dgm:t>
    </dgm:pt>
    <dgm:pt modelId="{7B4B9FEF-F062-1A42-971C-AB93F411C137}">
      <dgm:prSet phldrT="[Text]"/>
      <dgm:spPr/>
      <dgm:t>
        <a:bodyPr/>
        <a:lstStyle/>
        <a:p>
          <a:r>
            <a:rPr lang="en-US" dirty="0"/>
            <a:t>Patient Encounter</a:t>
          </a:r>
        </a:p>
      </dgm:t>
    </dgm:pt>
    <dgm:pt modelId="{7A078CAA-A2EA-7C4E-9668-0740F635D95D}" type="parTrans" cxnId="{5E4BD2F4-B9CB-6149-AA25-45834FC4BE93}">
      <dgm:prSet/>
      <dgm:spPr/>
      <dgm:t>
        <a:bodyPr/>
        <a:lstStyle/>
        <a:p>
          <a:endParaRPr lang="en-US"/>
        </a:p>
      </dgm:t>
    </dgm:pt>
    <dgm:pt modelId="{358926C9-EEAC-9D40-9752-CDB2FD1FB793}" type="sibTrans" cxnId="{5E4BD2F4-B9CB-6149-AA25-45834FC4BE93}">
      <dgm:prSet/>
      <dgm:spPr/>
      <dgm:t>
        <a:bodyPr/>
        <a:lstStyle/>
        <a:p>
          <a:endParaRPr lang="en-US"/>
        </a:p>
      </dgm:t>
    </dgm:pt>
    <dgm:pt modelId="{1784FA56-7FFA-564A-99E8-664631122B76}">
      <dgm:prSet phldrT="[Text]"/>
      <dgm:spPr/>
      <dgm:t>
        <a:bodyPr/>
        <a:lstStyle/>
        <a:p>
          <a:r>
            <a:rPr lang="en-US" dirty="0"/>
            <a:t>Initial Essay Idea</a:t>
          </a:r>
        </a:p>
      </dgm:t>
    </dgm:pt>
    <dgm:pt modelId="{5E5756F5-EF3C-0C49-A727-C13BD7258281}" type="parTrans" cxnId="{495DC58B-6E97-364D-9C42-7B79677AB2B4}">
      <dgm:prSet/>
      <dgm:spPr/>
      <dgm:t>
        <a:bodyPr/>
        <a:lstStyle/>
        <a:p>
          <a:endParaRPr lang="en-US"/>
        </a:p>
      </dgm:t>
    </dgm:pt>
    <dgm:pt modelId="{F23E4618-0CC3-2F4B-800E-9EEAE2133F44}" type="sibTrans" cxnId="{495DC58B-6E97-364D-9C42-7B79677AB2B4}">
      <dgm:prSet/>
      <dgm:spPr/>
      <dgm:t>
        <a:bodyPr/>
        <a:lstStyle/>
        <a:p>
          <a:endParaRPr lang="en-US"/>
        </a:p>
      </dgm:t>
    </dgm:pt>
    <dgm:pt modelId="{EB56A73D-8A41-4E4B-A206-69C38D83C8EC}">
      <dgm:prSet phldrT="[Text]"/>
      <dgm:spPr/>
      <dgm:t>
        <a:bodyPr/>
        <a:lstStyle/>
        <a:p>
          <a:r>
            <a:rPr lang="en-US" dirty="0"/>
            <a:t>Submit --&gt; Rejected</a:t>
          </a:r>
        </a:p>
      </dgm:t>
    </dgm:pt>
    <dgm:pt modelId="{85A29B42-D1C1-AA4B-8016-2C07EC6604DD}" type="parTrans" cxnId="{51193C36-A1AC-C14B-AA92-BDC08799E197}">
      <dgm:prSet/>
      <dgm:spPr/>
      <dgm:t>
        <a:bodyPr/>
        <a:lstStyle/>
        <a:p>
          <a:endParaRPr lang="en-US"/>
        </a:p>
      </dgm:t>
    </dgm:pt>
    <dgm:pt modelId="{A7F453D6-D346-5547-B526-D7126A409391}" type="sibTrans" cxnId="{51193C36-A1AC-C14B-AA92-BDC08799E197}">
      <dgm:prSet/>
      <dgm:spPr/>
      <dgm:t>
        <a:bodyPr/>
        <a:lstStyle/>
        <a:p>
          <a:endParaRPr lang="en-US"/>
        </a:p>
      </dgm:t>
    </dgm:pt>
    <dgm:pt modelId="{78C90847-D70E-1C46-A11B-569B8F152753}">
      <dgm:prSet phldrT="[Text]"/>
      <dgm:spPr/>
      <dgm:t>
        <a:bodyPr/>
        <a:lstStyle/>
        <a:p>
          <a:r>
            <a:rPr lang="en-US" dirty="0"/>
            <a:t>Reflective Question</a:t>
          </a:r>
        </a:p>
      </dgm:t>
    </dgm:pt>
    <dgm:pt modelId="{6FF21408-E9EC-2249-B4C6-CA8341CDD222}" type="parTrans" cxnId="{61D9B137-5A04-184F-9120-A21E53825FF7}">
      <dgm:prSet/>
      <dgm:spPr/>
      <dgm:t>
        <a:bodyPr/>
        <a:lstStyle/>
        <a:p>
          <a:endParaRPr lang="en-US"/>
        </a:p>
      </dgm:t>
    </dgm:pt>
    <dgm:pt modelId="{C1A80BA2-16A7-8A4B-A4AC-5001361D5BA8}" type="sibTrans" cxnId="{61D9B137-5A04-184F-9120-A21E53825FF7}">
      <dgm:prSet/>
      <dgm:spPr/>
      <dgm:t>
        <a:bodyPr/>
        <a:lstStyle/>
        <a:p>
          <a:endParaRPr lang="en-US"/>
        </a:p>
      </dgm:t>
    </dgm:pt>
    <dgm:pt modelId="{BE5F74B8-E499-6941-8897-3D9F4454B81F}" type="pres">
      <dgm:prSet presAssocID="{B95A53DD-35FC-714D-85D9-308DE04F171D}" presName="linearFlow" presStyleCnt="0">
        <dgm:presLayoutVars>
          <dgm:resizeHandles val="exact"/>
        </dgm:presLayoutVars>
      </dgm:prSet>
      <dgm:spPr/>
    </dgm:pt>
    <dgm:pt modelId="{31C88A83-2730-CD46-ACFB-842197A3FB5F}" type="pres">
      <dgm:prSet presAssocID="{7B4B9FEF-F062-1A42-971C-AB93F411C137}" presName="node" presStyleLbl="node1" presStyleIdx="0" presStyleCnt="4">
        <dgm:presLayoutVars>
          <dgm:bulletEnabled val="1"/>
        </dgm:presLayoutVars>
      </dgm:prSet>
      <dgm:spPr/>
    </dgm:pt>
    <dgm:pt modelId="{3B9953A8-17EC-5045-9341-458A29F8E037}" type="pres">
      <dgm:prSet presAssocID="{358926C9-EEAC-9D40-9752-CDB2FD1FB793}" presName="sibTrans" presStyleLbl="sibTrans2D1" presStyleIdx="0" presStyleCnt="3"/>
      <dgm:spPr/>
    </dgm:pt>
    <dgm:pt modelId="{B40CCB34-8A4A-A148-AF8F-30FC948DA8BB}" type="pres">
      <dgm:prSet presAssocID="{358926C9-EEAC-9D40-9752-CDB2FD1FB793}" presName="connectorText" presStyleLbl="sibTrans2D1" presStyleIdx="0" presStyleCnt="3"/>
      <dgm:spPr/>
    </dgm:pt>
    <dgm:pt modelId="{0A814B61-8108-3240-8485-701E888A8255}" type="pres">
      <dgm:prSet presAssocID="{78C90847-D70E-1C46-A11B-569B8F152753}" presName="node" presStyleLbl="node1" presStyleIdx="1" presStyleCnt="4">
        <dgm:presLayoutVars>
          <dgm:bulletEnabled val="1"/>
        </dgm:presLayoutVars>
      </dgm:prSet>
      <dgm:spPr/>
    </dgm:pt>
    <dgm:pt modelId="{8948254D-ABA5-6C49-8435-D3E3DF5D953B}" type="pres">
      <dgm:prSet presAssocID="{C1A80BA2-16A7-8A4B-A4AC-5001361D5BA8}" presName="sibTrans" presStyleLbl="sibTrans2D1" presStyleIdx="1" presStyleCnt="3"/>
      <dgm:spPr/>
    </dgm:pt>
    <dgm:pt modelId="{6C82FF6A-5126-0B4D-8E92-06297E66C888}" type="pres">
      <dgm:prSet presAssocID="{C1A80BA2-16A7-8A4B-A4AC-5001361D5BA8}" presName="connectorText" presStyleLbl="sibTrans2D1" presStyleIdx="1" presStyleCnt="3"/>
      <dgm:spPr/>
    </dgm:pt>
    <dgm:pt modelId="{733F5CAE-CEA3-D344-8274-9AB1A902929B}" type="pres">
      <dgm:prSet presAssocID="{1784FA56-7FFA-564A-99E8-664631122B76}" presName="node" presStyleLbl="node1" presStyleIdx="2" presStyleCnt="4">
        <dgm:presLayoutVars>
          <dgm:bulletEnabled val="1"/>
        </dgm:presLayoutVars>
      </dgm:prSet>
      <dgm:spPr/>
    </dgm:pt>
    <dgm:pt modelId="{18509E97-10D1-AF49-9A33-1631C95BA145}" type="pres">
      <dgm:prSet presAssocID="{F23E4618-0CC3-2F4B-800E-9EEAE2133F44}" presName="sibTrans" presStyleLbl="sibTrans2D1" presStyleIdx="2" presStyleCnt="3"/>
      <dgm:spPr/>
    </dgm:pt>
    <dgm:pt modelId="{4B920F66-35AE-B34D-B9D4-30C1F765C068}" type="pres">
      <dgm:prSet presAssocID="{F23E4618-0CC3-2F4B-800E-9EEAE2133F44}" presName="connectorText" presStyleLbl="sibTrans2D1" presStyleIdx="2" presStyleCnt="3"/>
      <dgm:spPr/>
    </dgm:pt>
    <dgm:pt modelId="{3E098A0A-9230-D843-8F49-F85F78729F8E}" type="pres">
      <dgm:prSet presAssocID="{EB56A73D-8A41-4E4B-A206-69C38D83C8EC}" presName="node" presStyleLbl="node1" presStyleIdx="3" presStyleCnt="4">
        <dgm:presLayoutVars>
          <dgm:bulletEnabled val="1"/>
        </dgm:presLayoutVars>
      </dgm:prSet>
      <dgm:spPr/>
    </dgm:pt>
  </dgm:ptLst>
  <dgm:cxnLst>
    <dgm:cxn modelId="{1AA1F715-1962-A448-B4D1-9DB94FCEC3B5}" type="presOf" srcId="{7B4B9FEF-F062-1A42-971C-AB93F411C137}" destId="{31C88A83-2730-CD46-ACFB-842197A3FB5F}" srcOrd="0" destOrd="0" presId="urn:microsoft.com/office/officeart/2005/8/layout/process2"/>
    <dgm:cxn modelId="{287A6E1E-787B-B44A-8ACF-3FE8F7588C1C}" type="presOf" srcId="{1784FA56-7FFA-564A-99E8-664631122B76}" destId="{733F5CAE-CEA3-D344-8274-9AB1A902929B}" srcOrd="0" destOrd="0" presId="urn:microsoft.com/office/officeart/2005/8/layout/process2"/>
    <dgm:cxn modelId="{51193C36-A1AC-C14B-AA92-BDC08799E197}" srcId="{B95A53DD-35FC-714D-85D9-308DE04F171D}" destId="{EB56A73D-8A41-4E4B-A206-69C38D83C8EC}" srcOrd="3" destOrd="0" parTransId="{85A29B42-D1C1-AA4B-8016-2C07EC6604DD}" sibTransId="{A7F453D6-D346-5547-B526-D7126A409391}"/>
    <dgm:cxn modelId="{61D9B137-5A04-184F-9120-A21E53825FF7}" srcId="{B95A53DD-35FC-714D-85D9-308DE04F171D}" destId="{78C90847-D70E-1C46-A11B-569B8F152753}" srcOrd="1" destOrd="0" parTransId="{6FF21408-E9EC-2249-B4C6-CA8341CDD222}" sibTransId="{C1A80BA2-16A7-8A4B-A4AC-5001361D5BA8}"/>
    <dgm:cxn modelId="{2FAA716C-BD45-3E41-82F3-7D740B242D9D}" type="presOf" srcId="{358926C9-EEAC-9D40-9752-CDB2FD1FB793}" destId="{B40CCB34-8A4A-A148-AF8F-30FC948DA8BB}" srcOrd="1" destOrd="0" presId="urn:microsoft.com/office/officeart/2005/8/layout/process2"/>
    <dgm:cxn modelId="{495DC58B-6E97-364D-9C42-7B79677AB2B4}" srcId="{B95A53DD-35FC-714D-85D9-308DE04F171D}" destId="{1784FA56-7FFA-564A-99E8-664631122B76}" srcOrd="2" destOrd="0" parTransId="{5E5756F5-EF3C-0C49-A727-C13BD7258281}" sibTransId="{F23E4618-0CC3-2F4B-800E-9EEAE2133F44}"/>
    <dgm:cxn modelId="{5608218E-CDAD-5B40-91F2-BF9D144643D8}" type="presOf" srcId="{C1A80BA2-16A7-8A4B-A4AC-5001361D5BA8}" destId="{8948254D-ABA5-6C49-8435-D3E3DF5D953B}" srcOrd="0" destOrd="0" presId="urn:microsoft.com/office/officeart/2005/8/layout/process2"/>
    <dgm:cxn modelId="{3B26B196-9A27-F74E-87B3-97EB26988020}" type="presOf" srcId="{F23E4618-0CC3-2F4B-800E-9EEAE2133F44}" destId="{18509E97-10D1-AF49-9A33-1631C95BA145}" srcOrd="0" destOrd="0" presId="urn:microsoft.com/office/officeart/2005/8/layout/process2"/>
    <dgm:cxn modelId="{82762F98-8F72-E54C-B47A-5FBEDBE0B1CC}" type="presOf" srcId="{C1A80BA2-16A7-8A4B-A4AC-5001361D5BA8}" destId="{6C82FF6A-5126-0B4D-8E92-06297E66C888}" srcOrd="1" destOrd="0" presId="urn:microsoft.com/office/officeart/2005/8/layout/process2"/>
    <dgm:cxn modelId="{920107A4-C817-F047-8853-082D28309F64}" type="presOf" srcId="{EB56A73D-8A41-4E4B-A206-69C38D83C8EC}" destId="{3E098A0A-9230-D843-8F49-F85F78729F8E}" srcOrd="0" destOrd="0" presId="urn:microsoft.com/office/officeart/2005/8/layout/process2"/>
    <dgm:cxn modelId="{4D257BB2-9794-E647-9AD1-D7377E966B87}" type="presOf" srcId="{358926C9-EEAC-9D40-9752-CDB2FD1FB793}" destId="{3B9953A8-17EC-5045-9341-458A29F8E037}" srcOrd="0" destOrd="0" presId="urn:microsoft.com/office/officeart/2005/8/layout/process2"/>
    <dgm:cxn modelId="{2C580FC1-DF32-2746-96C4-208F5A95631E}" type="presOf" srcId="{B95A53DD-35FC-714D-85D9-308DE04F171D}" destId="{BE5F74B8-E499-6941-8897-3D9F4454B81F}" srcOrd="0" destOrd="0" presId="urn:microsoft.com/office/officeart/2005/8/layout/process2"/>
    <dgm:cxn modelId="{2955E4E3-CABD-FA41-830D-264A195FAEFF}" type="presOf" srcId="{F23E4618-0CC3-2F4B-800E-9EEAE2133F44}" destId="{4B920F66-35AE-B34D-B9D4-30C1F765C068}" srcOrd="1" destOrd="0" presId="urn:microsoft.com/office/officeart/2005/8/layout/process2"/>
    <dgm:cxn modelId="{E6E7C4E8-B00B-2946-8FAE-37F62A0AE16D}" type="presOf" srcId="{78C90847-D70E-1C46-A11B-569B8F152753}" destId="{0A814B61-8108-3240-8485-701E888A8255}" srcOrd="0" destOrd="0" presId="urn:microsoft.com/office/officeart/2005/8/layout/process2"/>
    <dgm:cxn modelId="{5E4BD2F4-B9CB-6149-AA25-45834FC4BE93}" srcId="{B95A53DD-35FC-714D-85D9-308DE04F171D}" destId="{7B4B9FEF-F062-1A42-971C-AB93F411C137}" srcOrd="0" destOrd="0" parTransId="{7A078CAA-A2EA-7C4E-9668-0740F635D95D}" sibTransId="{358926C9-EEAC-9D40-9752-CDB2FD1FB793}"/>
    <dgm:cxn modelId="{D8A26A8C-B286-D44F-9013-09A499383A37}" type="presParOf" srcId="{BE5F74B8-E499-6941-8897-3D9F4454B81F}" destId="{31C88A83-2730-CD46-ACFB-842197A3FB5F}" srcOrd="0" destOrd="0" presId="urn:microsoft.com/office/officeart/2005/8/layout/process2"/>
    <dgm:cxn modelId="{6AF315F4-65F4-224E-B8B2-B6FD577D179D}" type="presParOf" srcId="{BE5F74B8-E499-6941-8897-3D9F4454B81F}" destId="{3B9953A8-17EC-5045-9341-458A29F8E037}" srcOrd="1" destOrd="0" presId="urn:microsoft.com/office/officeart/2005/8/layout/process2"/>
    <dgm:cxn modelId="{123782D1-9B58-C142-9EE1-8CB15B1E71E9}" type="presParOf" srcId="{3B9953A8-17EC-5045-9341-458A29F8E037}" destId="{B40CCB34-8A4A-A148-AF8F-30FC948DA8BB}" srcOrd="0" destOrd="0" presId="urn:microsoft.com/office/officeart/2005/8/layout/process2"/>
    <dgm:cxn modelId="{7B937744-8B41-7A4C-926F-317E0D80C4B4}" type="presParOf" srcId="{BE5F74B8-E499-6941-8897-3D9F4454B81F}" destId="{0A814B61-8108-3240-8485-701E888A8255}" srcOrd="2" destOrd="0" presId="urn:microsoft.com/office/officeart/2005/8/layout/process2"/>
    <dgm:cxn modelId="{62A4C263-7B5D-9040-B2D1-DE193C5AF40B}" type="presParOf" srcId="{BE5F74B8-E499-6941-8897-3D9F4454B81F}" destId="{8948254D-ABA5-6C49-8435-D3E3DF5D953B}" srcOrd="3" destOrd="0" presId="urn:microsoft.com/office/officeart/2005/8/layout/process2"/>
    <dgm:cxn modelId="{E62406CD-4C9A-AF49-B432-CBCA9EA644A0}" type="presParOf" srcId="{8948254D-ABA5-6C49-8435-D3E3DF5D953B}" destId="{6C82FF6A-5126-0B4D-8E92-06297E66C888}" srcOrd="0" destOrd="0" presId="urn:microsoft.com/office/officeart/2005/8/layout/process2"/>
    <dgm:cxn modelId="{6B56D3CB-5D53-B845-8D91-8A362A48916D}" type="presParOf" srcId="{BE5F74B8-E499-6941-8897-3D9F4454B81F}" destId="{733F5CAE-CEA3-D344-8274-9AB1A902929B}" srcOrd="4" destOrd="0" presId="urn:microsoft.com/office/officeart/2005/8/layout/process2"/>
    <dgm:cxn modelId="{B36957D2-D40E-F84F-AC8C-FEE4CB206C8C}" type="presParOf" srcId="{BE5F74B8-E499-6941-8897-3D9F4454B81F}" destId="{18509E97-10D1-AF49-9A33-1631C95BA145}" srcOrd="5" destOrd="0" presId="urn:microsoft.com/office/officeart/2005/8/layout/process2"/>
    <dgm:cxn modelId="{B7111A2F-7F3F-2E43-A2D8-234237304123}" type="presParOf" srcId="{18509E97-10D1-AF49-9A33-1631C95BA145}" destId="{4B920F66-35AE-B34D-B9D4-30C1F765C068}" srcOrd="0" destOrd="0" presId="urn:microsoft.com/office/officeart/2005/8/layout/process2"/>
    <dgm:cxn modelId="{F2967A01-6EF3-4343-8FD2-F42E103B40D4}" type="presParOf" srcId="{BE5F74B8-E499-6941-8897-3D9F4454B81F}" destId="{3E098A0A-9230-D843-8F49-F85F78729F8E}" srcOrd="6" destOrd="0" presId="urn:microsoft.com/office/officeart/2005/8/layout/process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5A53DD-35FC-714D-85D9-308DE04F171D}" type="doc">
      <dgm:prSet loTypeId="urn:microsoft.com/office/officeart/2005/8/layout/process2" loCatId="" qsTypeId="urn:microsoft.com/office/officeart/2005/8/quickstyle/simple1" qsCatId="simple" csTypeId="urn:microsoft.com/office/officeart/2005/8/colors/accent1_2" csCatId="accent1" phldr="1"/>
      <dgm:spPr/>
      <dgm:t>
        <a:bodyPr/>
        <a:lstStyle/>
        <a:p>
          <a:endParaRPr lang="en-US"/>
        </a:p>
      </dgm:t>
    </dgm:pt>
    <dgm:pt modelId="{7B4B9FEF-F062-1A42-971C-AB93F411C137}">
      <dgm:prSet phldrT="[Text]"/>
      <dgm:spPr>
        <a:solidFill>
          <a:srgbClr val="EBD84B"/>
        </a:solidFill>
      </dgm:spPr>
      <dgm:t>
        <a:bodyPr/>
        <a:lstStyle/>
        <a:p>
          <a:r>
            <a:rPr lang="en-US" dirty="0"/>
            <a:t>What is this really about?!</a:t>
          </a:r>
        </a:p>
      </dgm:t>
    </dgm:pt>
    <dgm:pt modelId="{7A078CAA-A2EA-7C4E-9668-0740F635D95D}" type="parTrans" cxnId="{5E4BD2F4-B9CB-6149-AA25-45834FC4BE93}">
      <dgm:prSet/>
      <dgm:spPr/>
      <dgm:t>
        <a:bodyPr/>
        <a:lstStyle/>
        <a:p>
          <a:endParaRPr lang="en-US"/>
        </a:p>
      </dgm:t>
    </dgm:pt>
    <dgm:pt modelId="{358926C9-EEAC-9D40-9752-CDB2FD1FB793}" type="sibTrans" cxnId="{5E4BD2F4-B9CB-6149-AA25-45834FC4BE93}">
      <dgm:prSet/>
      <dgm:spPr/>
      <dgm:t>
        <a:bodyPr/>
        <a:lstStyle/>
        <a:p>
          <a:endParaRPr lang="en-US"/>
        </a:p>
      </dgm:t>
    </dgm:pt>
    <dgm:pt modelId="{1784FA56-7FFA-564A-99E8-664631122B76}">
      <dgm:prSet phldrT="[Text]"/>
      <dgm:spPr/>
      <dgm:t>
        <a:bodyPr/>
        <a:lstStyle/>
        <a:p>
          <a:r>
            <a:rPr lang="en-US" dirty="0"/>
            <a:t>Re-write</a:t>
          </a:r>
        </a:p>
      </dgm:t>
    </dgm:pt>
    <dgm:pt modelId="{5E5756F5-EF3C-0C49-A727-C13BD7258281}" type="parTrans" cxnId="{495DC58B-6E97-364D-9C42-7B79677AB2B4}">
      <dgm:prSet/>
      <dgm:spPr/>
      <dgm:t>
        <a:bodyPr/>
        <a:lstStyle/>
        <a:p>
          <a:endParaRPr lang="en-US"/>
        </a:p>
      </dgm:t>
    </dgm:pt>
    <dgm:pt modelId="{F23E4618-0CC3-2F4B-800E-9EEAE2133F44}" type="sibTrans" cxnId="{495DC58B-6E97-364D-9C42-7B79677AB2B4}">
      <dgm:prSet/>
      <dgm:spPr/>
      <dgm:t>
        <a:bodyPr/>
        <a:lstStyle/>
        <a:p>
          <a:endParaRPr lang="en-US"/>
        </a:p>
      </dgm:t>
    </dgm:pt>
    <dgm:pt modelId="{EB56A73D-8A41-4E4B-A206-69C38D83C8EC}">
      <dgm:prSet phldrT="[Text]"/>
      <dgm:spPr/>
      <dgm:t>
        <a:bodyPr/>
        <a:lstStyle/>
        <a:p>
          <a:r>
            <a:rPr lang="en-US" dirty="0"/>
            <a:t>Submit --&gt; Rejected</a:t>
          </a:r>
        </a:p>
      </dgm:t>
    </dgm:pt>
    <dgm:pt modelId="{85A29B42-D1C1-AA4B-8016-2C07EC6604DD}" type="parTrans" cxnId="{51193C36-A1AC-C14B-AA92-BDC08799E197}">
      <dgm:prSet/>
      <dgm:spPr/>
      <dgm:t>
        <a:bodyPr/>
        <a:lstStyle/>
        <a:p>
          <a:endParaRPr lang="en-US"/>
        </a:p>
      </dgm:t>
    </dgm:pt>
    <dgm:pt modelId="{A7F453D6-D346-5547-B526-D7126A409391}" type="sibTrans" cxnId="{51193C36-A1AC-C14B-AA92-BDC08799E197}">
      <dgm:prSet/>
      <dgm:spPr/>
      <dgm:t>
        <a:bodyPr/>
        <a:lstStyle/>
        <a:p>
          <a:endParaRPr lang="en-US"/>
        </a:p>
      </dgm:t>
    </dgm:pt>
    <dgm:pt modelId="{78C90847-D70E-1C46-A11B-569B8F152753}">
      <dgm:prSet phldrT="[Text]"/>
      <dgm:spPr/>
      <dgm:t>
        <a:bodyPr/>
        <a:lstStyle/>
        <a:p>
          <a:r>
            <a:rPr lang="en-US" dirty="0"/>
            <a:t>Re-frame</a:t>
          </a:r>
        </a:p>
      </dgm:t>
    </dgm:pt>
    <dgm:pt modelId="{6FF21408-E9EC-2249-B4C6-CA8341CDD222}" type="parTrans" cxnId="{61D9B137-5A04-184F-9120-A21E53825FF7}">
      <dgm:prSet/>
      <dgm:spPr/>
      <dgm:t>
        <a:bodyPr/>
        <a:lstStyle/>
        <a:p>
          <a:endParaRPr lang="en-US"/>
        </a:p>
      </dgm:t>
    </dgm:pt>
    <dgm:pt modelId="{C1A80BA2-16A7-8A4B-A4AC-5001361D5BA8}" type="sibTrans" cxnId="{61D9B137-5A04-184F-9120-A21E53825FF7}">
      <dgm:prSet/>
      <dgm:spPr/>
      <dgm:t>
        <a:bodyPr/>
        <a:lstStyle/>
        <a:p>
          <a:endParaRPr lang="en-US"/>
        </a:p>
      </dgm:t>
    </dgm:pt>
    <dgm:pt modelId="{BE5F74B8-E499-6941-8897-3D9F4454B81F}" type="pres">
      <dgm:prSet presAssocID="{B95A53DD-35FC-714D-85D9-308DE04F171D}" presName="linearFlow" presStyleCnt="0">
        <dgm:presLayoutVars>
          <dgm:resizeHandles val="exact"/>
        </dgm:presLayoutVars>
      </dgm:prSet>
      <dgm:spPr/>
    </dgm:pt>
    <dgm:pt modelId="{31C88A83-2730-CD46-ACFB-842197A3FB5F}" type="pres">
      <dgm:prSet presAssocID="{7B4B9FEF-F062-1A42-971C-AB93F411C137}" presName="node" presStyleLbl="node1" presStyleIdx="0" presStyleCnt="4">
        <dgm:presLayoutVars>
          <dgm:bulletEnabled val="1"/>
        </dgm:presLayoutVars>
      </dgm:prSet>
      <dgm:spPr/>
    </dgm:pt>
    <dgm:pt modelId="{3B9953A8-17EC-5045-9341-458A29F8E037}" type="pres">
      <dgm:prSet presAssocID="{358926C9-EEAC-9D40-9752-CDB2FD1FB793}" presName="sibTrans" presStyleLbl="sibTrans2D1" presStyleIdx="0" presStyleCnt="3"/>
      <dgm:spPr/>
    </dgm:pt>
    <dgm:pt modelId="{B40CCB34-8A4A-A148-AF8F-30FC948DA8BB}" type="pres">
      <dgm:prSet presAssocID="{358926C9-EEAC-9D40-9752-CDB2FD1FB793}" presName="connectorText" presStyleLbl="sibTrans2D1" presStyleIdx="0" presStyleCnt="3"/>
      <dgm:spPr/>
    </dgm:pt>
    <dgm:pt modelId="{0A814B61-8108-3240-8485-701E888A8255}" type="pres">
      <dgm:prSet presAssocID="{78C90847-D70E-1C46-A11B-569B8F152753}" presName="node" presStyleLbl="node1" presStyleIdx="1" presStyleCnt="4">
        <dgm:presLayoutVars>
          <dgm:bulletEnabled val="1"/>
        </dgm:presLayoutVars>
      </dgm:prSet>
      <dgm:spPr/>
    </dgm:pt>
    <dgm:pt modelId="{8948254D-ABA5-6C49-8435-D3E3DF5D953B}" type="pres">
      <dgm:prSet presAssocID="{C1A80BA2-16A7-8A4B-A4AC-5001361D5BA8}" presName="sibTrans" presStyleLbl="sibTrans2D1" presStyleIdx="1" presStyleCnt="3"/>
      <dgm:spPr/>
    </dgm:pt>
    <dgm:pt modelId="{6C82FF6A-5126-0B4D-8E92-06297E66C888}" type="pres">
      <dgm:prSet presAssocID="{C1A80BA2-16A7-8A4B-A4AC-5001361D5BA8}" presName="connectorText" presStyleLbl="sibTrans2D1" presStyleIdx="1" presStyleCnt="3"/>
      <dgm:spPr/>
    </dgm:pt>
    <dgm:pt modelId="{733F5CAE-CEA3-D344-8274-9AB1A902929B}" type="pres">
      <dgm:prSet presAssocID="{1784FA56-7FFA-564A-99E8-664631122B76}" presName="node" presStyleLbl="node1" presStyleIdx="2" presStyleCnt="4">
        <dgm:presLayoutVars>
          <dgm:bulletEnabled val="1"/>
        </dgm:presLayoutVars>
      </dgm:prSet>
      <dgm:spPr/>
    </dgm:pt>
    <dgm:pt modelId="{18509E97-10D1-AF49-9A33-1631C95BA145}" type="pres">
      <dgm:prSet presAssocID="{F23E4618-0CC3-2F4B-800E-9EEAE2133F44}" presName="sibTrans" presStyleLbl="sibTrans2D1" presStyleIdx="2" presStyleCnt="3"/>
      <dgm:spPr/>
    </dgm:pt>
    <dgm:pt modelId="{4B920F66-35AE-B34D-B9D4-30C1F765C068}" type="pres">
      <dgm:prSet presAssocID="{F23E4618-0CC3-2F4B-800E-9EEAE2133F44}" presName="connectorText" presStyleLbl="sibTrans2D1" presStyleIdx="2" presStyleCnt="3"/>
      <dgm:spPr/>
    </dgm:pt>
    <dgm:pt modelId="{3E098A0A-9230-D843-8F49-F85F78729F8E}" type="pres">
      <dgm:prSet presAssocID="{EB56A73D-8A41-4E4B-A206-69C38D83C8EC}" presName="node" presStyleLbl="node1" presStyleIdx="3" presStyleCnt="4">
        <dgm:presLayoutVars>
          <dgm:bulletEnabled val="1"/>
        </dgm:presLayoutVars>
      </dgm:prSet>
      <dgm:spPr/>
    </dgm:pt>
  </dgm:ptLst>
  <dgm:cxnLst>
    <dgm:cxn modelId="{1AA1F715-1962-A448-B4D1-9DB94FCEC3B5}" type="presOf" srcId="{7B4B9FEF-F062-1A42-971C-AB93F411C137}" destId="{31C88A83-2730-CD46-ACFB-842197A3FB5F}" srcOrd="0" destOrd="0" presId="urn:microsoft.com/office/officeart/2005/8/layout/process2"/>
    <dgm:cxn modelId="{287A6E1E-787B-B44A-8ACF-3FE8F7588C1C}" type="presOf" srcId="{1784FA56-7FFA-564A-99E8-664631122B76}" destId="{733F5CAE-CEA3-D344-8274-9AB1A902929B}" srcOrd="0" destOrd="0" presId="urn:microsoft.com/office/officeart/2005/8/layout/process2"/>
    <dgm:cxn modelId="{51193C36-A1AC-C14B-AA92-BDC08799E197}" srcId="{B95A53DD-35FC-714D-85D9-308DE04F171D}" destId="{EB56A73D-8A41-4E4B-A206-69C38D83C8EC}" srcOrd="3" destOrd="0" parTransId="{85A29B42-D1C1-AA4B-8016-2C07EC6604DD}" sibTransId="{A7F453D6-D346-5547-B526-D7126A409391}"/>
    <dgm:cxn modelId="{61D9B137-5A04-184F-9120-A21E53825FF7}" srcId="{B95A53DD-35FC-714D-85D9-308DE04F171D}" destId="{78C90847-D70E-1C46-A11B-569B8F152753}" srcOrd="1" destOrd="0" parTransId="{6FF21408-E9EC-2249-B4C6-CA8341CDD222}" sibTransId="{C1A80BA2-16A7-8A4B-A4AC-5001361D5BA8}"/>
    <dgm:cxn modelId="{2FAA716C-BD45-3E41-82F3-7D740B242D9D}" type="presOf" srcId="{358926C9-EEAC-9D40-9752-CDB2FD1FB793}" destId="{B40CCB34-8A4A-A148-AF8F-30FC948DA8BB}" srcOrd="1" destOrd="0" presId="urn:microsoft.com/office/officeart/2005/8/layout/process2"/>
    <dgm:cxn modelId="{495DC58B-6E97-364D-9C42-7B79677AB2B4}" srcId="{B95A53DD-35FC-714D-85D9-308DE04F171D}" destId="{1784FA56-7FFA-564A-99E8-664631122B76}" srcOrd="2" destOrd="0" parTransId="{5E5756F5-EF3C-0C49-A727-C13BD7258281}" sibTransId="{F23E4618-0CC3-2F4B-800E-9EEAE2133F44}"/>
    <dgm:cxn modelId="{5608218E-CDAD-5B40-91F2-BF9D144643D8}" type="presOf" srcId="{C1A80BA2-16A7-8A4B-A4AC-5001361D5BA8}" destId="{8948254D-ABA5-6C49-8435-D3E3DF5D953B}" srcOrd="0" destOrd="0" presId="urn:microsoft.com/office/officeart/2005/8/layout/process2"/>
    <dgm:cxn modelId="{3B26B196-9A27-F74E-87B3-97EB26988020}" type="presOf" srcId="{F23E4618-0CC3-2F4B-800E-9EEAE2133F44}" destId="{18509E97-10D1-AF49-9A33-1631C95BA145}" srcOrd="0" destOrd="0" presId="urn:microsoft.com/office/officeart/2005/8/layout/process2"/>
    <dgm:cxn modelId="{82762F98-8F72-E54C-B47A-5FBEDBE0B1CC}" type="presOf" srcId="{C1A80BA2-16A7-8A4B-A4AC-5001361D5BA8}" destId="{6C82FF6A-5126-0B4D-8E92-06297E66C888}" srcOrd="1" destOrd="0" presId="urn:microsoft.com/office/officeart/2005/8/layout/process2"/>
    <dgm:cxn modelId="{920107A4-C817-F047-8853-082D28309F64}" type="presOf" srcId="{EB56A73D-8A41-4E4B-A206-69C38D83C8EC}" destId="{3E098A0A-9230-D843-8F49-F85F78729F8E}" srcOrd="0" destOrd="0" presId="urn:microsoft.com/office/officeart/2005/8/layout/process2"/>
    <dgm:cxn modelId="{4D257BB2-9794-E647-9AD1-D7377E966B87}" type="presOf" srcId="{358926C9-EEAC-9D40-9752-CDB2FD1FB793}" destId="{3B9953A8-17EC-5045-9341-458A29F8E037}" srcOrd="0" destOrd="0" presId="urn:microsoft.com/office/officeart/2005/8/layout/process2"/>
    <dgm:cxn modelId="{2C580FC1-DF32-2746-96C4-208F5A95631E}" type="presOf" srcId="{B95A53DD-35FC-714D-85D9-308DE04F171D}" destId="{BE5F74B8-E499-6941-8897-3D9F4454B81F}" srcOrd="0" destOrd="0" presId="urn:microsoft.com/office/officeart/2005/8/layout/process2"/>
    <dgm:cxn modelId="{2955E4E3-CABD-FA41-830D-264A195FAEFF}" type="presOf" srcId="{F23E4618-0CC3-2F4B-800E-9EEAE2133F44}" destId="{4B920F66-35AE-B34D-B9D4-30C1F765C068}" srcOrd="1" destOrd="0" presId="urn:microsoft.com/office/officeart/2005/8/layout/process2"/>
    <dgm:cxn modelId="{E6E7C4E8-B00B-2946-8FAE-37F62A0AE16D}" type="presOf" srcId="{78C90847-D70E-1C46-A11B-569B8F152753}" destId="{0A814B61-8108-3240-8485-701E888A8255}" srcOrd="0" destOrd="0" presId="urn:microsoft.com/office/officeart/2005/8/layout/process2"/>
    <dgm:cxn modelId="{5E4BD2F4-B9CB-6149-AA25-45834FC4BE93}" srcId="{B95A53DD-35FC-714D-85D9-308DE04F171D}" destId="{7B4B9FEF-F062-1A42-971C-AB93F411C137}" srcOrd="0" destOrd="0" parTransId="{7A078CAA-A2EA-7C4E-9668-0740F635D95D}" sibTransId="{358926C9-EEAC-9D40-9752-CDB2FD1FB793}"/>
    <dgm:cxn modelId="{D8A26A8C-B286-D44F-9013-09A499383A37}" type="presParOf" srcId="{BE5F74B8-E499-6941-8897-3D9F4454B81F}" destId="{31C88A83-2730-CD46-ACFB-842197A3FB5F}" srcOrd="0" destOrd="0" presId="urn:microsoft.com/office/officeart/2005/8/layout/process2"/>
    <dgm:cxn modelId="{6AF315F4-65F4-224E-B8B2-B6FD577D179D}" type="presParOf" srcId="{BE5F74B8-E499-6941-8897-3D9F4454B81F}" destId="{3B9953A8-17EC-5045-9341-458A29F8E037}" srcOrd="1" destOrd="0" presId="urn:microsoft.com/office/officeart/2005/8/layout/process2"/>
    <dgm:cxn modelId="{123782D1-9B58-C142-9EE1-8CB15B1E71E9}" type="presParOf" srcId="{3B9953A8-17EC-5045-9341-458A29F8E037}" destId="{B40CCB34-8A4A-A148-AF8F-30FC948DA8BB}" srcOrd="0" destOrd="0" presId="urn:microsoft.com/office/officeart/2005/8/layout/process2"/>
    <dgm:cxn modelId="{7B937744-8B41-7A4C-926F-317E0D80C4B4}" type="presParOf" srcId="{BE5F74B8-E499-6941-8897-3D9F4454B81F}" destId="{0A814B61-8108-3240-8485-701E888A8255}" srcOrd="2" destOrd="0" presId="urn:microsoft.com/office/officeart/2005/8/layout/process2"/>
    <dgm:cxn modelId="{62A4C263-7B5D-9040-B2D1-DE193C5AF40B}" type="presParOf" srcId="{BE5F74B8-E499-6941-8897-3D9F4454B81F}" destId="{8948254D-ABA5-6C49-8435-D3E3DF5D953B}" srcOrd="3" destOrd="0" presId="urn:microsoft.com/office/officeart/2005/8/layout/process2"/>
    <dgm:cxn modelId="{E62406CD-4C9A-AF49-B432-CBCA9EA644A0}" type="presParOf" srcId="{8948254D-ABA5-6C49-8435-D3E3DF5D953B}" destId="{6C82FF6A-5126-0B4D-8E92-06297E66C888}" srcOrd="0" destOrd="0" presId="urn:microsoft.com/office/officeart/2005/8/layout/process2"/>
    <dgm:cxn modelId="{6B56D3CB-5D53-B845-8D91-8A362A48916D}" type="presParOf" srcId="{BE5F74B8-E499-6941-8897-3D9F4454B81F}" destId="{733F5CAE-CEA3-D344-8274-9AB1A902929B}" srcOrd="4" destOrd="0" presId="urn:microsoft.com/office/officeart/2005/8/layout/process2"/>
    <dgm:cxn modelId="{B36957D2-D40E-F84F-AC8C-FEE4CB206C8C}" type="presParOf" srcId="{BE5F74B8-E499-6941-8897-3D9F4454B81F}" destId="{18509E97-10D1-AF49-9A33-1631C95BA145}" srcOrd="5" destOrd="0" presId="urn:microsoft.com/office/officeart/2005/8/layout/process2"/>
    <dgm:cxn modelId="{B7111A2F-7F3F-2E43-A2D8-234237304123}" type="presParOf" srcId="{18509E97-10D1-AF49-9A33-1631C95BA145}" destId="{4B920F66-35AE-B34D-B9D4-30C1F765C068}" srcOrd="0" destOrd="0" presId="urn:microsoft.com/office/officeart/2005/8/layout/process2"/>
    <dgm:cxn modelId="{F2967A01-6EF3-4343-8FD2-F42E103B40D4}" type="presParOf" srcId="{BE5F74B8-E499-6941-8897-3D9F4454B81F}" destId="{3E098A0A-9230-D843-8F49-F85F78729F8E}" srcOrd="6" destOrd="0" presId="urn:microsoft.com/office/officeart/2005/8/layout/process2"/>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5A53DD-35FC-714D-85D9-308DE04F171D}" type="doc">
      <dgm:prSet loTypeId="urn:microsoft.com/office/officeart/2005/8/layout/process2" loCatId="" qsTypeId="urn:microsoft.com/office/officeart/2005/8/quickstyle/simple1" qsCatId="simple" csTypeId="urn:microsoft.com/office/officeart/2005/8/colors/accent1_2" csCatId="accent1" phldr="1"/>
      <dgm:spPr/>
      <dgm:t>
        <a:bodyPr/>
        <a:lstStyle/>
        <a:p>
          <a:endParaRPr lang="en-US"/>
        </a:p>
      </dgm:t>
    </dgm:pt>
    <dgm:pt modelId="{7B4B9FEF-F062-1A42-971C-AB93F411C137}">
      <dgm:prSet phldrT="[Text]"/>
      <dgm:spPr>
        <a:solidFill>
          <a:srgbClr val="EBD84B"/>
        </a:solidFill>
      </dgm:spPr>
      <dgm:t>
        <a:bodyPr/>
        <a:lstStyle/>
        <a:p>
          <a:r>
            <a:rPr lang="en-US" dirty="0"/>
            <a:t>What is this really about?!</a:t>
          </a:r>
        </a:p>
      </dgm:t>
    </dgm:pt>
    <dgm:pt modelId="{7A078CAA-A2EA-7C4E-9668-0740F635D95D}" type="parTrans" cxnId="{5E4BD2F4-B9CB-6149-AA25-45834FC4BE93}">
      <dgm:prSet/>
      <dgm:spPr/>
      <dgm:t>
        <a:bodyPr/>
        <a:lstStyle/>
        <a:p>
          <a:endParaRPr lang="en-US"/>
        </a:p>
      </dgm:t>
    </dgm:pt>
    <dgm:pt modelId="{358926C9-EEAC-9D40-9752-CDB2FD1FB793}" type="sibTrans" cxnId="{5E4BD2F4-B9CB-6149-AA25-45834FC4BE93}">
      <dgm:prSet/>
      <dgm:spPr/>
      <dgm:t>
        <a:bodyPr/>
        <a:lstStyle/>
        <a:p>
          <a:endParaRPr lang="en-US"/>
        </a:p>
      </dgm:t>
    </dgm:pt>
    <dgm:pt modelId="{1784FA56-7FFA-564A-99E8-664631122B76}">
      <dgm:prSet phldrT="[Text]"/>
      <dgm:spPr/>
      <dgm:t>
        <a:bodyPr/>
        <a:lstStyle/>
        <a:p>
          <a:r>
            <a:rPr lang="en-US" dirty="0"/>
            <a:t>Re-write</a:t>
          </a:r>
        </a:p>
      </dgm:t>
    </dgm:pt>
    <dgm:pt modelId="{5E5756F5-EF3C-0C49-A727-C13BD7258281}" type="parTrans" cxnId="{495DC58B-6E97-364D-9C42-7B79677AB2B4}">
      <dgm:prSet/>
      <dgm:spPr/>
      <dgm:t>
        <a:bodyPr/>
        <a:lstStyle/>
        <a:p>
          <a:endParaRPr lang="en-US"/>
        </a:p>
      </dgm:t>
    </dgm:pt>
    <dgm:pt modelId="{F23E4618-0CC3-2F4B-800E-9EEAE2133F44}" type="sibTrans" cxnId="{495DC58B-6E97-364D-9C42-7B79677AB2B4}">
      <dgm:prSet/>
      <dgm:spPr/>
      <dgm:t>
        <a:bodyPr/>
        <a:lstStyle/>
        <a:p>
          <a:endParaRPr lang="en-US"/>
        </a:p>
      </dgm:t>
    </dgm:pt>
    <dgm:pt modelId="{EB56A73D-8A41-4E4B-A206-69C38D83C8EC}">
      <dgm:prSet phldrT="[Text]"/>
      <dgm:spPr/>
      <dgm:t>
        <a:bodyPr/>
        <a:lstStyle/>
        <a:p>
          <a:r>
            <a:rPr lang="en-US" dirty="0"/>
            <a:t>Submit --&gt; Rejected</a:t>
          </a:r>
        </a:p>
      </dgm:t>
    </dgm:pt>
    <dgm:pt modelId="{85A29B42-D1C1-AA4B-8016-2C07EC6604DD}" type="parTrans" cxnId="{51193C36-A1AC-C14B-AA92-BDC08799E197}">
      <dgm:prSet/>
      <dgm:spPr/>
      <dgm:t>
        <a:bodyPr/>
        <a:lstStyle/>
        <a:p>
          <a:endParaRPr lang="en-US"/>
        </a:p>
      </dgm:t>
    </dgm:pt>
    <dgm:pt modelId="{A7F453D6-D346-5547-B526-D7126A409391}" type="sibTrans" cxnId="{51193C36-A1AC-C14B-AA92-BDC08799E197}">
      <dgm:prSet/>
      <dgm:spPr/>
      <dgm:t>
        <a:bodyPr/>
        <a:lstStyle/>
        <a:p>
          <a:endParaRPr lang="en-US"/>
        </a:p>
      </dgm:t>
    </dgm:pt>
    <dgm:pt modelId="{78C90847-D70E-1C46-A11B-569B8F152753}">
      <dgm:prSet phldrT="[Text]"/>
      <dgm:spPr/>
      <dgm:t>
        <a:bodyPr/>
        <a:lstStyle/>
        <a:p>
          <a:r>
            <a:rPr lang="en-US" dirty="0"/>
            <a:t>Re-frame</a:t>
          </a:r>
        </a:p>
      </dgm:t>
    </dgm:pt>
    <dgm:pt modelId="{6FF21408-E9EC-2249-B4C6-CA8341CDD222}" type="parTrans" cxnId="{61D9B137-5A04-184F-9120-A21E53825FF7}">
      <dgm:prSet/>
      <dgm:spPr/>
      <dgm:t>
        <a:bodyPr/>
        <a:lstStyle/>
        <a:p>
          <a:endParaRPr lang="en-US"/>
        </a:p>
      </dgm:t>
    </dgm:pt>
    <dgm:pt modelId="{C1A80BA2-16A7-8A4B-A4AC-5001361D5BA8}" type="sibTrans" cxnId="{61D9B137-5A04-184F-9120-A21E53825FF7}">
      <dgm:prSet/>
      <dgm:spPr/>
      <dgm:t>
        <a:bodyPr/>
        <a:lstStyle/>
        <a:p>
          <a:endParaRPr lang="en-US"/>
        </a:p>
      </dgm:t>
    </dgm:pt>
    <dgm:pt modelId="{BE5F74B8-E499-6941-8897-3D9F4454B81F}" type="pres">
      <dgm:prSet presAssocID="{B95A53DD-35FC-714D-85D9-308DE04F171D}" presName="linearFlow" presStyleCnt="0">
        <dgm:presLayoutVars>
          <dgm:resizeHandles val="exact"/>
        </dgm:presLayoutVars>
      </dgm:prSet>
      <dgm:spPr/>
    </dgm:pt>
    <dgm:pt modelId="{31C88A83-2730-CD46-ACFB-842197A3FB5F}" type="pres">
      <dgm:prSet presAssocID="{7B4B9FEF-F062-1A42-971C-AB93F411C137}" presName="node" presStyleLbl="node1" presStyleIdx="0" presStyleCnt="4">
        <dgm:presLayoutVars>
          <dgm:bulletEnabled val="1"/>
        </dgm:presLayoutVars>
      </dgm:prSet>
      <dgm:spPr/>
    </dgm:pt>
    <dgm:pt modelId="{3B9953A8-17EC-5045-9341-458A29F8E037}" type="pres">
      <dgm:prSet presAssocID="{358926C9-EEAC-9D40-9752-CDB2FD1FB793}" presName="sibTrans" presStyleLbl="sibTrans2D1" presStyleIdx="0" presStyleCnt="3"/>
      <dgm:spPr/>
    </dgm:pt>
    <dgm:pt modelId="{B40CCB34-8A4A-A148-AF8F-30FC948DA8BB}" type="pres">
      <dgm:prSet presAssocID="{358926C9-EEAC-9D40-9752-CDB2FD1FB793}" presName="connectorText" presStyleLbl="sibTrans2D1" presStyleIdx="0" presStyleCnt="3"/>
      <dgm:spPr/>
    </dgm:pt>
    <dgm:pt modelId="{0A814B61-8108-3240-8485-701E888A8255}" type="pres">
      <dgm:prSet presAssocID="{78C90847-D70E-1C46-A11B-569B8F152753}" presName="node" presStyleLbl="node1" presStyleIdx="1" presStyleCnt="4">
        <dgm:presLayoutVars>
          <dgm:bulletEnabled val="1"/>
        </dgm:presLayoutVars>
      </dgm:prSet>
      <dgm:spPr/>
    </dgm:pt>
    <dgm:pt modelId="{8948254D-ABA5-6C49-8435-D3E3DF5D953B}" type="pres">
      <dgm:prSet presAssocID="{C1A80BA2-16A7-8A4B-A4AC-5001361D5BA8}" presName="sibTrans" presStyleLbl="sibTrans2D1" presStyleIdx="1" presStyleCnt="3"/>
      <dgm:spPr/>
    </dgm:pt>
    <dgm:pt modelId="{6C82FF6A-5126-0B4D-8E92-06297E66C888}" type="pres">
      <dgm:prSet presAssocID="{C1A80BA2-16A7-8A4B-A4AC-5001361D5BA8}" presName="connectorText" presStyleLbl="sibTrans2D1" presStyleIdx="1" presStyleCnt="3"/>
      <dgm:spPr/>
    </dgm:pt>
    <dgm:pt modelId="{733F5CAE-CEA3-D344-8274-9AB1A902929B}" type="pres">
      <dgm:prSet presAssocID="{1784FA56-7FFA-564A-99E8-664631122B76}" presName="node" presStyleLbl="node1" presStyleIdx="2" presStyleCnt="4">
        <dgm:presLayoutVars>
          <dgm:bulletEnabled val="1"/>
        </dgm:presLayoutVars>
      </dgm:prSet>
      <dgm:spPr/>
    </dgm:pt>
    <dgm:pt modelId="{18509E97-10D1-AF49-9A33-1631C95BA145}" type="pres">
      <dgm:prSet presAssocID="{F23E4618-0CC3-2F4B-800E-9EEAE2133F44}" presName="sibTrans" presStyleLbl="sibTrans2D1" presStyleIdx="2" presStyleCnt="3"/>
      <dgm:spPr/>
    </dgm:pt>
    <dgm:pt modelId="{4B920F66-35AE-B34D-B9D4-30C1F765C068}" type="pres">
      <dgm:prSet presAssocID="{F23E4618-0CC3-2F4B-800E-9EEAE2133F44}" presName="connectorText" presStyleLbl="sibTrans2D1" presStyleIdx="2" presStyleCnt="3"/>
      <dgm:spPr/>
    </dgm:pt>
    <dgm:pt modelId="{3E098A0A-9230-D843-8F49-F85F78729F8E}" type="pres">
      <dgm:prSet presAssocID="{EB56A73D-8A41-4E4B-A206-69C38D83C8EC}" presName="node" presStyleLbl="node1" presStyleIdx="3" presStyleCnt="4">
        <dgm:presLayoutVars>
          <dgm:bulletEnabled val="1"/>
        </dgm:presLayoutVars>
      </dgm:prSet>
      <dgm:spPr/>
    </dgm:pt>
  </dgm:ptLst>
  <dgm:cxnLst>
    <dgm:cxn modelId="{1AA1F715-1962-A448-B4D1-9DB94FCEC3B5}" type="presOf" srcId="{7B4B9FEF-F062-1A42-971C-AB93F411C137}" destId="{31C88A83-2730-CD46-ACFB-842197A3FB5F}" srcOrd="0" destOrd="0" presId="urn:microsoft.com/office/officeart/2005/8/layout/process2"/>
    <dgm:cxn modelId="{287A6E1E-787B-B44A-8ACF-3FE8F7588C1C}" type="presOf" srcId="{1784FA56-7FFA-564A-99E8-664631122B76}" destId="{733F5CAE-CEA3-D344-8274-9AB1A902929B}" srcOrd="0" destOrd="0" presId="urn:microsoft.com/office/officeart/2005/8/layout/process2"/>
    <dgm:cxn modelId="{51193C36-A1AC-C14B-AA92-BDC08799E197}" srcId="{B95A53DD-35FC-714D-85D9-308DE04F171D}" destId="{EB56A73D-8A41-4E4B-A206-69C38D83C8EC}" srcOrd="3" destOrd="0" parTransId="{85A29B42-D1C1-AA4B-8016-2C07EC6604DD}" sibTransId="{A7F453D6-D346-5547-B526-D7126A409391}"/>
    <dgm:cxn modelId="{61D9B137-5A04-184F-9120-A21E53825FF7}" srcId="{B95A53DD-35FC-714D-85D9-308DE04F171D}" destId="{78C90847-D70E-1C46-A11B-569B8F152753}" srcOrd="1" destOrd="0" parTransId="{6FF21408-E9EC-2249-B4C6-CA8341CDD222}" sibTransId="{C1A80BA2-16A7-8A4B-A4AC-5001361D5BA8}"/>
    <dgm:cxn modelId="{2FAA716C-BD45-3E41-82F3-7D740B242D9D}" type="presOf" srcId="{358926C9-EEAC-9D40-9752-CDB2FD1FB793}" destId="{B40CCB34-8A4A-A148-AF8F-30FC948DA8BB}" srcOrd="1" destOrd="0" presId="urn:microsoft.com/office/officeart/2005/8/layout/process2"/>
    <dgm:cxn modelId="{495DC58B-6E97-364D-9C42-7B79677AB2B4}" srcId="{B95A53DD-35FC-714D-85D9-308DE04F171D}" destId="{1784FA56-7FFA-564A-99E8-664631122B76}" srcOrd="2" destOrd="0" parTransId="{5E5756F5-EF3C-0C49-A727-C13BD7258281}" sibTransId="{F23E4618-0CC3-2F4B-800E-9EEAE2133F44}"/>
    <dgm:cxn modelId="{5608218E-CDAD-5B40-91F2-BF9D144643D8}" type="presOf" srcId="{C1A80BA2-16A7-8A4B-A4AC-5001361D5BA8}" destId="{8948254D-ABA5-6C49-8435-D3E3DF5D953B}" srcOrd="0" destOrd="0" presId="urn:microsoft.com/office/officeart/2005/8/layout/process2"/>
    <dgm:cxn modelId="{3B26B196-9A27-F74E-87B3-97EB26988020}" type="presOf" srcId="{F23E4618-0CC3-2F4B-800E-9EEAE2133F44}" destId="{18509E97-10D1-AF49-9A33-1631C95BA145}" srcOrd="0" destOrd="0" presId="urn:microsoft.com/office/officeart/2005/8/layout/process2"/>
    <dgm:cxn modelId="{82762F98-8F72-E54C-B47A-5FBEDBE0B1CC}" type="presOf" srcId="{C1A80BA2-16A7-8A4B-A4AC-5001361D5BA8}" destId="{6C82FF6A-5126-0B4D-8E92-06297E66C888}" srcOrd="1" destOrd="0" presId="urn:microsoft.com/office/officeart/2005/8/layout/process2"/>
    <dgm:cxn modelId="{920107A4-C817-F047-8853-082D28309F64}" type="presOf" srcId="{EB56A73D-8A41-4E4B-A206-69C38D83C8EC}" destId="{3E098A0A-9230-D843-8F49-F85F78729F8E}" srcOrd="0" destOrd="0" presId="urn:microsoft.com/office/officeart/2005/8/layout/process2"/>
    <dgm:cxn modelId="{4D257BB2-9794-E647-9AD1-D7377E966B87}" type="presOf" srcId="{358926C9-EEAC-9D40-9752-CDB2FD1FB793}" destId="{3B9953A8-17EC-5045-9341-458A29F8E037}" srcOrd="0" destOrd="0" presId="urn:microsoft.com/office/officeart/2005/8/layout/process2"/>
    <dgm:cxn modelId="{2C580FC1-DF32-2746-96C4-208F5A95631E}" type="presOf" srcId="{B95A53DD-35FC-714D-85D9-308DE04F171D}" destId="{BE5F74B8-E499-6941-8897-3D9F4454B81F}" srcOrd="0" destOrd="0" presId="urn:microsoft.com/office/officeart/2005/8/layout/process2"/>
    <dgm:cxn modelId="{2955E4E3-CABD-FA41-830D-264A195FAEFF}" type="presOf" srcId="{F23E4618-0CC3-2F4B-800E-9EEAE2133F44}" destId="{4B920F66-35AE-B34D-B9D4-30C1F765C068}" srcOrd="1" destOrd="0" presId="urn:microsoft.com/office/officeart/2005/8/layout/process2"/>
    <dgm:cxn modelId="{E6E7C4E8-B00B-2946-8FAE-37F62A0AE16D}" type="presOf" srcId="{78C90847-D70E-1C46-A11B-569B8F152753}" destId="{0A814B61-8108-3240-8485-701E888A8255}" srcOrd="0" destOrd="0" presId="urn:microsoft.com/office/officeart/2005/8/layout/process2"/>
    <dgm:cxn modelId="{5E4BD2F4-B9CB-6149-AA25-45834FC4BE93}" srcId="{B95A53DD-35FC-714D-85D9-308DE04F171D}" destId="{7B4B9FEF-F062-1A42-971C-AB93F411C137}" srcOrd="0" destOrd="0" parTransId="{7A078CAA-A2EA-7C4E-9668-0740F635D95D}" sibTransId="{358926C9-EEAC-9D40-9752-CDB2FD1FB793}"/>
    <dgm:cxn modelId="{D8A26A8C-B286-D44F-9013-09A499383A37}" type="presParOf" srcId="{BE5F74B8-E499-6941-8897-3D9F4454B81F}" destId="{31C88A83-2730-CD46-ACFB-842197A3FB5F}" srcOrd="0" destOrd="0" presId="urn:microsoft.com/office/officeart/2005/8/layout/process2"/>
    <dgm:cxn modelId="{6AF315F4-65F4-224E-B8B2-B6FD577D179D}" type="presParOf" srcId="{BE5F74B8-E499-6941-8897-3D9F4454B81F}" destId="{3B9953A8-17EC-5045-9341-458A29F8E037}" srcOrd="1" destOrd="0" presId="urn:microsoft.com/office/officeart/2005/8/layout/process2"/>
    <dgm:cxn modelId="{123782D1-9B58-C142-9EE1-8CB15B1E71E9}" type="presParOf" srcId="{3B9953A8-17EC-5045-9341-458A29F8E037}" destId="{B40CCB34-8A4A-A148-AF8F-30FC948DA8BB}" srcOrd="0" destOrd="0" presId="urn:microsoft.com/office/officeart/2005/8/layout/process2"/>
    <dgm:cxn modelId="{7B937744-8B41-7A4C-926F-317E0D80C4B4}" type="presParOf" srcId="{BE5F74B8-E499-6941-8897-3D9F4454B81F}" destId="{0A814B61-8108-3240-8485-701E888A8255}" srcOrd="2" destOrd="0" presId="urn:microsoft.com/office/officeart/2005/8/layout/process2"/>
    <dgm:cxn modelId="{62A4C263-7B5D-9040-B2D1-DE193C5AF40B}" type="presParOf" srcId="{BE5F74B8-E499-6941-8897-3D9F4454B81F}" destId="{8948254D-ABA5-6C49-8435-D3E3DF5D953B}" srcOrd="3" destOrd="0" presId="urn:microsoft.com/office/officeart/2005/8/layout/process2"/>
    <dgm:cxn modelId="{E62406CD-4C9A-AF49-B432-CBCA9EA644A0}" type="presParOf" srcId="{8948254D-ABA5-6C49-8435-D3E3DF5D953B}" destId="{6C82FF6A-5126-0B4D-8E92-06297E66C888}" srcOrd="0" destOrd="0" presId="urn:microsoft.com/office/officeart/2005/8/layout/process2"/>
    <dgm:cxn modelId="{6B56D3CB-5D53-B845-8D91-8A362A48916D}" type="presParOf" srcId="{BE5F74B8-E499-6941-8897-3D9F4454B81F}" destId="{733F5CAE-CEA3-D344-8274-9AB1A902929B}" srcOrd="4" destOrd="0" presId="urn:microsoft.com/office/officeart/2005/8/layout/process2"/>
    <dgm:cxn modelId="{B36957D2-D40E-F84F-AC8C-FEE4CB206C8C}" type="presParOf" srcId="{BE5F74B8-E499-6941-8897-3D9F4454B81F}" destId="{18509E97-10D1-AF49-9A33-1631C95BA145}" srcOrd="5" destOrd="0" presId="urn:microsoft.com/office/officeart/2005/8/layout/process2"/>
    <dgm:cxn modelId="{B7111A2F-7F3F-2E43-A2D8-234237304123}" type="presParOf" srcId="{18509E97-10D1-AF49-9A33-1631C95BA145}" destId="{4B920F66-35AE-B34D-B9D4-30C1F765C068}" srcOrd="0" destOrd="0" presId="urn:microsoft.com/office/officeart/2005/8/layout/process2"/>
    <dgm:cxn modelId="{F2967A01-6EF3-4343-8FD2-F42E103B40D4}" type="presParOf" srcId="{BE5F74B8-E499-6941-8897-3D9F4454B81F}" destId="{3E098A0A-9230-D843-8F49-F85F78729F8E}" srcOrd="6" destOrd="0" presId="urn:microsoft.com/office/officeart/2005/8/layout/process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95A53DD-35FC-714D-85D9-308DE04F171D}" type="doc">
      <dgm:prSet loTypeId="urn:microsoft.com/office/officeart/2005/8/layout/process2" loCatId="" qsTypeId="urn:microsoft.com/office/officeart/2005/8/quickstyle/simple1" qsCatId="simple" csTypeId="urn:microsoft.com/office/officeart/2005/8/colors/accent1_2" csCatId="accent1" phldr="1"/>
      <dgm:spPr/>
      <dgm:t>
        <a:bodyPr/>
        <a:lstStyle/>
        <a:p>
          <a:endParaRPr lang="en-US"/>
        </a:p>
      </dgm:t>
    </dgm:pt>
    <dgm:pt modelId="{7B4B9FEF-F062-1A42-971C-AB93F411C137}">
      <dgm:prSet phldrT="[Text]"/>
      <dgm:spPr>
        <a:solidFill>
          <a:srgbClr val="EBD84B"/>
        </a:solidFill>
      </dgm:spPr>
      <dgm:t>
        <a:bodyPr/>
        <a:lstStyle/>
        <a:p>
          <a:r>
            <a:rPr lang="en-US" dirty="0"/>
            <a:t>What is this really about?!</a:t>
          </a:r>
        </a:p>
      </dgm:t>
    </dgm:pt>
    <dgm:pt modelId="{7A078CAA-A2EA-7C4E-9668-0740F635D95D}" type="parTrans" cxnId="{5E4BD2F4-B9CB-6149-AA25-45834FC4BE93}">
      <dgm:prSet/>
      <dgm:spPr/>
      <dgm:t>
        <a:bodyPr/>
        <a:lstStyle/>
        <a:p>
          <a:endParaRPr lang="en-US"/>
        </a:p>
      </dgm:t>
    </dgm:pt>
    <dgm:pt modelId="{358926C9-EEAC-9D40-9752-CDB2FD1FB793}" type="sibTrans" cxnId="{5E4BD2F4-B9CB-6149-AA25-45834FC4BE93}">
      <dgm:prSet/>
      <dgm:spPr/>
      <dgm:t>
        <a:bodyPr/>
        <a:lstStyle/>
        <a:p>
          <a:endParaRPr lang="en-US"/>
        </a:p>
      </dgm:t>
    </dgm:pt>
    <dgm:pt modelId="{1784FA56-7FFA-564A-99E8-664631122B76}">
      <dgm:prSet phldrT="[Text]"/>
      <dgm:spPr/>
      <dgm:t>
        <a:bodyPr/>
        <a:lstStyle/>
        <a:p>
          <a:r>
            <a:rPr lang="en-US" dirty="0"/>
            <a:t>New idea! </a:t>
          </a:r>
        </a:p>
        <a:p>
          <a:r>
            <a:rPr lang="en-US" dirty="0"/>
            <a:t>Re-write</a:t>
          </a:r>
        </a:p>
      </dgm:t>
    </dgm:pt>
    <dgm:pt modelId="{5E5756F5-EF3C-0C49-A727-C13BD7258281}" type="parTrans" cxnId="{495DC58B-6E97-364D-9C42-7B79677AB2B4}">
      <dgm:prSet/>
      <dgm:spPr/>
      <dgm:t>
        <a:bodyPr/>
        <a:lstStyle/>
        <a:p>
          <a:endParaRPr lang="en-US"/>
        </a:p>
      </dgm:t>
    </dgm:pt>
    <dgm:pt modelId="{F23E4618-0CC3-2F4B-800E-9EEAE2133F44}" type="sibTrans" cxnId="{495DC58B-6E97-364D-9C42-7B79677AB2B4}">
      <dgm:prSet/>
      <dgm:spPr/>
      <dgm:t>
        <a:bodyPr/>
        <a:lstStyle/>
        <a:p>
          <a:endParaRPr lang="en-US"/>
        </a:p>
      </dgm:t>
    </dgm:pt>
    <dgm:pt modelId="{EB56A73D-8A41-4E4B-A206-69C38D83C8EC}">
      <dgm:prSet phldrT="[Text]"/>
      <dgm:spPr/>
      <dgm:t>
        <a:bodyPr/>
        <a:lstStyle/>
        <a:p>
          <a:r>
            <a:rPr lang="en-US" dirty="0"/>
            <a:t>Submit --&gt; Under Review</a:t>
          </a:r>
        </a:p>
      </dgm:t>
    </dgm:pt>
    <dgm:pt modelId="{85A29B42-D1C1-AA4B-8016-2C07EC6604DD}" type="parTrans" cxnId="{51193C36-A1AC-C14B-AA92-BDC08799E197}">
      <dgm:prSet/>
      <dgm:spPr/>
      <dgm:t>
        <a:bodyPr/>
        <a:lstStyle/>
        <a:p>
          <a:endParaRPr lang="en-US"/>
        </a:p>
      </dgm:t>
    </dgm:pt>
    <dgm:pt modelId="{A7F453D6-D346-5547-B526-D7126A409391}" type="sibTrans" cxnId="{51193C36-A1AC-C14B-AA92-BDC08799E197}">
      <dgm:prSet/>
      <dgm:spPr/>
      <dgm:t>
        <a:bodyPr/>
        <a:lstStyle/>
        <a:p>
          <a:endParaRPr lang="en-US"/>
        </a:p>
      </dgm:t>
    </dgm:pt>
    <dgm:pt modelId="{78C90847-D70E-1C46-A11B-569B8F152753}">
      <dgm:prSet phldrT="[Text]"/>
      <dgm:spPr/>
      <dgm:t>
        <a:bodyPr/>
        <a:lstStyle/>
        <a:p>
          <a:r>
            <a:rPr lang="en-US" dirty="0"/>
            <a:t>6-Month Hiatus</a:t>
          </a:r>
        </a:p>
      </dgm:t>
    </dgm:pt>
    <dgm:pt modelId="{6FF21408-E9EC-2249-B4C6-CA8341CDD222}" type="parTrans" cxnId="{61D9B137-5A04-184F-9120-A21E53825FF7}">
      <dgm:prSet/>
      <dgm:spPr/>
      <dgm:t>
        <a:bodyPr/>
        <a:lstStyle/>
        <a:p>
          <a:endParaRPr lang="en-US"/>
        </a:p>
      </dgm:t>
    </dgm:pt>
    <dgm:pt modelId="{C1A80BA2-16A7-8A4B-A4AC-5001361D5BA8}" type="sibTrans" cxnId="{61D9B137-5A04-184F-9120-A21E53825FF7}">
      <dgm:prSet/>
      <dgm:spPr/>
      <dgm:t>
        <a:bodyPr/>
        <a:lstStyle/>
        <a:p>
          <a:endParaRPr lang="en-US"/>
        </a:p>
      </dgm:t>
    </dgm:pt>
    <dgm:pt modelId="{BE5F74B8-E499-6941-8897-3D9F4454B81F}" type="pres">
      <dgm:prSet presAssocID="{B95A53DD-35FC-714D-85D9-308DE04F171D}" presName="linearFlow" presStyleCnt="0">
        <dgm:presLayoutVars>
          <dgm:resizeHandles val="exact"/>
        </dgm:presLayoutVars>
      </dgm:prSet>
      <dgm:spPr/>
    </dgm:pt>
    <dgm:pt modelId="{31C88A83-2730-CD46-ACFB-842197A3FB5F}" type="pres">
      <dgm:prSet presAssocID="{7B4B9FEF-F062-1A42-971C-AB93F411C137}" presName="node" presStyleLbl="node1" presStyleIdx="0" presStyleCnt="4">
        <dgm:presLayoutVars>
          <dgm:bulletEnabled val="1"/>
        </dgm:presLayoutVars>
      </dgm:prSet>
      <dgm:spPr/>
    </dgm:pt>
    <dgm:pt modelId="{3B9953A8-17EC-5045-9341-458A29F8E037}" type="pres">
      <dgm:prSet presAssocID="{358926C9-EEAC-9D40-9752-CDB2FD1FB793}" presName="sibTrans" presStyleLbl="sibTrans2D1" presStyleIdx="0" presStyleCnt="3"/>
      <dgm:spPr/>
    </dgm:pt>
    <dgm:pt modelId="{B40CCB34-8A4A-A148-AF8F-30FC948DA8BB}" type="pres">
      <dgm:prSet presAssocID="{358926C9-EEAC-9D40-9752-CDB2FD1FB793}" presName="connectorText" presStyleLbl="sibTrans2D1" presStyleIdx="0" presStyleCnt="3"/>
      <dgm:spPr/>
    </dgm:pt>
    <dgm:pt modelId="{0A814B61-8108-3240-8485-701E888A8255}" type="pres">
      <dgm:prSet presAssocID="{78C90847-D70E-1C46-A11B-569B8F152753}" presName="node" presStyleLbl="node1" presStyleIdx="1" presStyleCnt="4">
        <dgm:presLayoutVars>
          <dgm:bulletEnabled val="1"/>
        </dgm:presLayoutVars>
      </dgm:prSet>
      <dgm:spPr/>
    </dgm:pt>
    <dgm:pt modelId="{8948254D-ABA5-6C49-8435-D3E3DF5D953B}" type="pres">
      <dgm:prSet presAssocID="{C1A80BA2-16A7-8A4B-A4AC-5001361D5BA8}" presName="sibTrans" presStyleLbl="sibTrans2D1" presStyleIdx="1" presStyleCnt="3"/>
      <dgm:spPr/>
    </dgm:pt>
    <dgm:pt modelId="{6C82FF6A-5126-0B4D-8E92-06297E66C888}" type="pres">
      <dgm:prSet presAssocID="{C1A80BA2-16A7-8A4B-A4AC-5001361D5BA8}" presName="connectorText" presStyleLbl="sibTrans2D1" presStyleIdx="1" presStyleCnt="3"/>
      <dgm:spPr/>
    </dgm:pt>
    <dgm:pt modelId="{733F5CAE-CEA3-D344-8274-9AB1A902929B}" type="pres">
      <dgm:prSet presAssocID="{1784FA56-7FFA-564A-99E8-664631122B76}" presName="node" presStyleLbl="node1" presStyleIdx="2" presStyleCnt="4">
        <dgm:presLayoutVars>
          <dgm:bulletEnabled val="1"/>
        </dgm:presLayoutVars>
      </dgm:prSet>
      <dgm:spPr/>
    </dgm:pt>
    <dgm:pt modelId="{18509E97-10D1-AF49-9A33-1631C95BA145}" type="pres">
      <dgm:prSet presAssocID="{F23E4618-0CC3-2F4B-800E-9EEAE2133F44}" presName="sibTrans" presStyleLbl="sibTrans2D1" presStyleIdx="2" presStyleCnt="3"/>
      <dgm:spPr/>
    </dgm:pt>
    <dgm:pt modelId="{4B920F66-35AE-B34D-B9D4-30C1F765C068}" type="pres">
      <dgm:prSet presAssocID="{F23E4618-0CC3-2F4B-800E-9EEAE2133F44}" presName="connectorText" presStyleLbl="sibTrans2D1" presStyleIdx="2" presStyleCnt="3"/>
      <dgm:spPr/>
    </dgm:pt>
    <dgm:pt modelId="{3E098A0A-9230-D843-8F49-F85F78729F8E}" type="pres">
      <dgm:prSet presAssocID="{EB56A73D-8A41-4E4B-A206-69C38D83C8EC}" presName="node" presStyleLbl="node1" presStyleIdx="3" presStyleCnt="4">
        <dgm:presLayoutVars>
          <dgm:bulletEnabled val="1"/>
        </dgm:presLayoutVars>
      </dgm:prSet>
      <dgm:spPr/>
    </dgm:pt>
  </dgm:ptLst>
  <dgm:cxnLst>
    <dgm:cxn modelId="{1AA1F715-1962-A448-B4D1-9DB94FCEC3B5}" type="presOf" srcId="{7B4B9FEF-F062-1A42-971C-AB93F411C137}" destId="{31C88A83-2730-CD46-ACFB-842197A3FB5F}" srcOrd="0" destOrd="0" presId="urn:microsoft.com/office/officeart/2005/8/layout/process2"/>
    <dgm:cxn modelId="{287A6E1E-787B-B44A-8ACF-3FE8F7588C1C}" type="presOf" srcId="{1784FA56-7FFA-564A-99E8-664631122B76}" destId="{733F5CAE-CEA3-D344-8274-9AB1A902929B}" srcOrd="0" destOrd="0" presId="urn:microsoft.com/office/officeart/2005/8/layout/process2"/>
    <dgm:cxn modelId="{51193C36-A1AC-C14B-AA92-BDC08799E197}" srcId="{B95A53DD-35FC-714D-85D9-308DE04F171D}" destId="{EB56A73D-8A41-4E4B-A206-69C38D83C8EC}" srcOrd="3" destOrd="0" parTransId="{85A29B42-D1C1-AA4B-8016-2C07EC6604DD}" sibTransId="{A7F453D6-D346-5547-B526-D7126A409391}"/>
    <dgm:cxn modelId="{61D9B137-5A04-184F-9120-A21E53825FF7}" srcId="{B95A53DD-35FC-714D-85D9-308DE04F171D}" destId="{78C90847-D70E-1C46-A11B-569B8F152753}" srcOrd="1" destOrd="0" parTransId="{6FF21408-E9EC-2249-B4C6-CA8341CDD222}" sibTransId="{C1A80BA2-16A7-8A4B-A4AC-5001361D5BA8}"/>
    <dgm:cxn modelId="{2FAA716C-BD45-3E41-82F3-7D740B242D9D}" type="presOf" srcId="{358926C9-EEAC-9D40-9752-CDB2FD1FB793}" destId="{B40CCB34-8A4A-A148-AF8F-30FC948DA8BB}" srcOrd="1" destOrd="0" presId="urn:microsoft.com/office/officeart/2005/8/layout/process2"/>
    <dgm:cxn modelId="{495DC58B-6E97-364D-9C42-7B79677AB2B4}" srcId="{B95A53DD-35FC-714D-85D9-308DE04F171D}" destId="{1784FA56-7FFA-564A-99E8-664631122B76}" srcOrd="2" destOrd="0" parTransId="{5E5756F5-EF3C-0C49-A727-C13BD7258281}" sibTransId="{F23E4618-0CC3-2F4B-800E-9EEAE2133F44}"/>
    <dgm:cxn modelId="{5608218E-CDAD-5B40-91F2-BF9D144643D8}" type="presOf" srcId="{C1A80BA2-16A7-8A4B-A4AC-5001361D5BA8}" destId="{8948254D-ABA5-6C49-8435-D3E3DF5D953B}" srcOrd="0" destOrd="0" presId="urn:microsoft.com/office/officeart/2005/8/layout/process2"/>
    <dgm:cxn modelId="{3B26B196-9A27-F74E-87B3-97EB26988020}" type="presOf" srcId="{F23E4618-0CC3-2F4B-800E-9EEAE2133F44}" destId="{18509E97-10D1-AF49-9A33-1631C95BA145}" srcOrd="0" destOrd="0" presId="urn:microsoft.com/office/officeart/2005/8/layout/process2"/>
    <dgm:cxn modelId="{82762F98-8F72-E54C-B47A-5FBEDBE0B1CC}" type="presOf" srcId="{C1A80BA2-16A7-8A4B-A4AC-5001361D5BA8}" destId="{6C82FF6A-5126-0B4D-8E92-06297E66C888}" srcOrd="1" destOrd="0" presId="urn:microsoft.com/office/officeart/2005/8/layout/process2"/>
    <dgm:cxn modelId="{920107A4-C817-F047-8853-082D28309F64}" type="presOf" srcId="{EB56A73D-8A41-4E4B-A206-69C38D83C8EC}" destId="{3E098A0A-9230-D843-8F49-F85F78729F8E}" srcOrd="0" destOrd="0" presId="urn:microsoft.com/office/officeart/2005/8/layout/process2"/>
    <dgm:cxn modelId="{4D257BB2-9794-E647-9AD1-D7377E966B87}" type="presOf" srcId="{358926C9-EEAC-9D40-9752-CDB2FD1FB793}" destId="{3B9953A8-17EC-5045-9341-458A29F8E037}" srcOrd="0" destOrd="0" presId="urn:microsoft.com/office/officeart/2005/8/layout/process2"/>
    <dgm:cxn modelId="{2C580FC1-DF32-2746-96C4-208F5A95631E}" type="presOf" srcId="{B95A53DD-35FC-714D-85D9-308DE04F171D}" destId="{BE5F74B8-E499-6941-8897-3D9F4454B81F}" srcOrd="0" destOrd="0" presId="urn:microsoft.com/office/officeart/2005/8/layout/process2"/>
    <dgm:cxn modelId="{2955E4E3-CABD-FA41-830D-264A195FAEFF}" type="presOf" srcId="{F23E4618-0CC3-2F4B-800E-9EEAE2133F44}" destId="{4B920F66-35AE-B34D-B9D4-30C1F765C068}" srcOrd="1" destOrd="0" presId="urn:microsoft.com/office/officeart/2005/8/layout/process2"/>
    <dgm:cxn modelId="{E6E7C4E8-B00B-2946-8FAE-37F62A0AE16D}" type="presOf" srcId="{78C90847-D70E-1C46-A11B-569B8F152753}" destId="{0A814B61-8108-3240-8485-701E888A8255}" srcOrd="0" destOrd="0" presId="urn:microsoft.com/office/officeart/2005/8/layout/process2"/>
    <dgm:cxn modelId="{5E4BD2F4-B9CB-6149-AA25-45834FC4BE93}" srcId="{B95A53DD-35FC-714D-85D9-308DE04F171D}" destId="{7B4B9FEF-F062-1A42-971C-AB93F411C137}" srcOrd="0" destOrd="0" parTransId="{7A078CAA-A2EA-7C4E-9668-0740F635D95D}" sibTransId="{358926C9-EEAC-9D40-9752-CDB2FD1FB793}"/>
    <dgm:cxn modelId="{D8A26A8C-B286-D44F-9013-09A499383A37}" type="presParOf" srcId="{BE5F74B8-E499-6941-8897-3D9F4454B81F}" destId="{31C88A83-2730-CD46-ACFB-842197A3FB5F}" srcOrd="0" destOrd="0" presId="urn:microsoft.com/office/officeart/2005/8/layout/process2"/>
    <dgm:cxn modelId="{6AF315F4-65F4-224E-B8B2-B6FD577D179D}" type="presParOf" srcId="{BE5F74B8-E499-6941-8897-3D9F4454B81F}" destId="{3B9953A8-17EC-5045-9341-458A29F8E037}" srcOrd="1" destOrd="0" presId="urn:microsoft.com/office/officeart/2005/8/layout/process2"/>
    <dgm:cxn modelId="{123782D1-9B58-C142-9EE1-8CB15B1E71E9}" type="presParOf" srcId="{3B9953A8-17EC-5045-9341-458A29F8E037}" destId="{B40CCB34-8A4A-A148-AF8F-30FC948DA8BB}" srcOrd="0" destOrd="0" presId="urn:microsoft.com/office/officeart/2005/8/layout/process2"/>
    <dgm:cxn modelId="{7B937744-8B41-7A4C-926F-317E0D80C4B4}" type="presParOf" srcId="{BE5F74B8-E499-6941-8897-3D9F4454B81F}" destId="{0A814B61-8108-3240-8485-701E888A8255}" srcOrd="2" destOrd="0" presId="urn:microsoft.com/office/officeart/2005/8/layout/process2"/>
    <dgm:cxn modelId="{62A4C263-7B5D-9040-B2D1-DE193C5AF40B}" type="presParOf" srcId="{BE5F74B8-E499-6941-8897-3D9F4454B81F}" destId="{8948254D-ABA5-6C49-8435-D3E3DF5D953B}" srcOrd="3" destOrd="0" presId="urn:microsoft.com/office/officeart/2005/8/layout/process2"/>
    <dgm:cxn modelId="{E62406CD-4C9A-AF49-B432-CBCA9EA644A0}" type="presParOf" srcId="{8948254D-ABA5-6C49-8435-D3E3DF5D953B}" destId="{6C82FF6A-5126-0B4D-8E92-06297E66C888}" srcOrd="0" destOrd="0" presId="urn:microsoft.com/office/officeart/2005/8/layout/process2"/>
    <dgm:cxn modelId="{6B56D3CB-5D53-B845-8D91-8A362A48916D}" type="presParOf" srcId="{BE5F74B8-E499-6941-8897-3D9F4454B81F}" destId="{733F5CAE-CEA3-D344-8274-9AB1A902929B}" srcOrd="4" destOrd="0" presId="urn:microsoft.com/office/officeart/2005/8/layout/process2"/>
    <dgm:cxn modelId="{B36957D2-D40E-F84F-AC8C-FEE4CB206C8C}" type="presParOf" srcId="{BE5F74B8-E499-6941-8897-3D9F4454B81F}" destId="{18509E97-10D1-AF49-9A33-1631C95BA145}" srcOrd="5" destOrd="0" presId="urn:microsoft.com/office/officeart/2005/8/layout/process2"/>
    <dgm:cxn modelId="{B7111A2F-7F3F-2E43-A2D8-234237304123}" type="presParOf" srcId="{18509E97-10D1-AF49-9A33-1631C95BA145}" destId="{4B920F66-35AE-B34D-B9D4-30C1F765C068}" srcOrd="0" destOrd="0" presId="urn:microsoft.com/office/officeart/2005/8/layout/process2"/>
    <dgm:cxn modelId="{F2967A01-6EF3-4343-8FD2-F42E103B40D4}" type="presParOf" srcId="{BE5F74B8-E499-6941-8897-3D9F4454B81F}" destId="{3E098A0A-9230-D843-8F49-F85F78729F8E}" srcOrd="6" destOrd="0" presId="urn:microsoft.com/office/officeart/2005/8/layout/process2"/>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BF7D69-24DF-7141-944E-9601AD52A100}" type="doc">
      <dgm:prSet loTypeId="urn:microsoft.com/office/officeart/2009/layout/CircleArrowProcess" loCatId="" qsTypeId="urn:microsoft.com/office/officeart/2005/8/quickstyle/simple1" qsCatId="simple" csTypeId="urn:microsoft.com/office/officeart/2005/8/colors/accent1_2" csCatId="accent1" phldr="1"/>
      <dgm:spPr/>
      <dgm:t>
        <a:bodyPr/>
        <a:lstStyle/>
        <a:p>
          <a:endParaRPr lang="en-US"/>
        </a:p>
      </dgm:t>
    </dgm:pt>
    <dgm:pt modelId="{E8C72E17-2AC5-D045-9E2B-5A1430991C7B}">
      <dgm:prSet phldrT="[Text]"/>
      <dgm:spPr/>
      <dgm:t>
        <a:bodyPr/>
        <a:lstStyle/>
        <a:p>
          <a:r>
            <a:rPr lang="en-US" dirty="0"/>
            <a:t>Philosophy of Healing</a:t>
          </a:r>
        </a:p>
      </dgm:t>
    </dgm:pt>
    <dgm:pt modelId="{4E473CE3-65DE-7542-8BB3-8C5273F6C46C}" type="parTrans" cxnId="{1E8FD6E9-E6A1-5040-AA45-6149053C2849}">
      <dgm:prSet/>
      <dgm:spPr/>
      <dgm:t>
        <a:bodyPr/>
        <a:lstStyle/>
        <a:p>
          <a:endParaRPr lang="en-US"/>
        </a:p>
      </dgm:t>
    </dgm:pt>
    <dgm:pt modelId="{0BD44B48-1533-0948-A597-76DF3BCA3366}" type="sibTrans" cxnId="{1E8FD6E9-E6A1-5040-AA45-6149053C2849}">
      <dgm:prSet/>
      <dgm:spPr/>
      <dgm:t>
        <a:bodyPr/>
        <a:lstStyle/>
        <a:p>
          <a:endParaRPr lang="en-US"/>
        </a:p>
      </dgm:t>
    </dgm:pt>
    <dgm:pt modelId="{7BEE42E2-0EC0-384B-843F-6B054578F9A4}">
      <dgm:prSet phldrT="[Text]"/>
      <dgm:spPr/>
      <dgm:t>
        <a:bodyPr/>
        <a:lstStyle/>
        <a:p>
          <a:r>
            <a:rPr lang="en-US" dirty="0"/>
            <a:t>Discomfort with limitations of healing</a:t>
          </a:r>
        </a:p>
      </dgm:t>
    </dgm:pt>
    <dgm:pt modelId="{17DD7FE8-A7A0-254D-A3FF-2672746F63D0}" type="parTrans" cxnId="{64645940-0471-D148-90B3-EA36D3DC7AC1}">
      <dgm:prSet/>
      <dgm:spPr/>
      <dgm:t>
        <a:bodyPr/>
        <a:lstStyle/>
        <a:p>
          <a:endParaRPr lang="en-US"/>
        </a:p>
      </dgm:t>
    </dgm:pt>
    <dgm:pt modelId="{40B41449-2923-394D-926C-A4EEA3D2AF7B}" type="sibTrans" cxnId="{64645940-0471-D148-90B3-EA36D3DC7AC1}">
      <dgm:prSet/>
      <dgm:spPr/>
      <dgm:t>
        <a:bodyPr/>
        <a:lstStyle/>
        <a:p>
          <a:endParaRPr lang="en-US"/>
        </a:p>
      </dgm:t>
    </dgm:pt>
    <dgm:pt modelId="{14942E14-BF63-0C41-A2BF-848FD9B4FD5C}">
      <dgm:prSet phldrT="[Text]"/>
      <dgm:spPr/>
      <dgm:t>
        <a:bodyPr/>
        <a:lstStyle/>
        <a:p>
          <a:r>
            <a:rPr lang="en-US"/>
            <a:t>What is this really about?</a:t>
          </a:r>
          <a:endParaRPr lang="en-US" dirty="0"/>
        </a:p>
      </dgm:t>
    </dgm:pt>
    <dgm:pt modelId="{A10DF477-BD67-474B-B23E-EA391AB191BE}" type="parTrans" cxnId="{17B9D6A5-C5EC-8A49-AFD8-5EE8AC072D06}">
      <dgm:prSet/>
      <dgm:spPr/>
      <dgm:t>
        <a:bodyPr/>
        <a:lstStyle/>
        <a:p>
          <a:endParaRPr lang="en-US"/>
        </a:p>
      </dgm:t>
    </dgm:pt>
    <dgm:pt modelId="{D89172FE-32EE-8749-AC94-4E7F4B4DA5A9}" type="sibTrans" cxnId="{17B9D6A5-C5EC-8A49-AFD8-5EE8AC072D06}">
      <dgm:prSet/>
      <dgm:spPr/>
      <dgm:t>
        <a:bodyPr/>
        <a:lstStyle/>
        <a:p>
          <a:endParaRPr lang="en-US"/>
        </a:p>
      </dgm:t>
    </dgm:pt>
    <dgm:pt modelId="{29431F55-DC3E-4542-880B-3AA357FF07AA}">
      <dgm:prSet phldrT="[Text]"/>
      <dgm:spPr/>
      <dgm:t>
        <a:bodyPr/>
        <a:lstStyle/>
        <a:p>
          <a:r>
            <a:rPr lang="en-US" dirty="0"/>
            <a:t>Socioeconomic Determinants of Health</a:t>
          </a:r>
        </a:p>
      </dgm:t>
    </dgm:pt>
    <dgm:pt modelId="{9A6D554F-642E-D746-A122-915AA575FA8D}" type="parTrans" cxnId="{6BBDDCE8-8F6E-3244-B7F9-0277EE311BDA}">
      <dgm:prSet/>
      <dgm:spPr/>
      <dgm:t>
        <a:bodyPr/>
        <a:lstStyle/>
        <a:p>
          <a:endParaRPr lang="en-US"/>
        </a:p>
      </dgm:t>
    </dgm:pt>
    <dgm:pt modelId="{31469A3B-360C-324B-935F-14F64CB1A67F}" type="sibTrans" cxnId="{6BBDDCE8-8F6E-3244-B7F9-0277EE311BDA}">
      <dgm:prSet/>
      <dgm:spPr/>
      <dgm:t>
        <a:bodyPr/>
        <a:lstStyle/>
        <a:p>
          <a:endParaRPr lang="en-US"/>
        </a:p>
      </dgm:t>
    </dgm:pt>
    <dgm:pt modelId="{0C21FAB4-E0B8-7342-921D-71C2634BC1E0}">
      <dgm:prSet phldrT="[Text]"/>
      <dgm:spPr/>
      <dgm:t>
        <a:bodyPr/>
        <a:lstStyle/>
        <a:p>
          <a:r>
            <a:rPr lang="en-US" dirty="0"/>
            <a:t>Reflective Question</a:t>
          </a:r>
        </a:p>
      </dgm:t>
    </dgm:pt>
    <dgm:pt modelId="{5BBCD95D-AEB4-3D4A-BD17-FE5161D85486}" type="parTrans" cxnId="{124FC8F6-9946-7148-BAE9-E8926BF59EB6}">
      <dgm:prSet/>
      <dgm:spPr/>
      <dgm:t>
        <a:bodyPr/>
        <a:lstStyle/>
        <a:p>
          <a:endParaRPr lang="en-US"/>
        </a:p>
      </dgm:t>
    </dgm:pt>
    <dgm:pt modelId="{D02384A9-3362-F942-9C3D-F0AFDB5558AF}" type="sibTrans" cxnId="{124FC8F6-9946-7148-BAE9-E8926BF59EB6}">
      <dgm:prSet/>
      <dgm:spPr/>
      <dgm:t>
        <a:bodyPr/>
        <a:lstStyle/>
        <a:p>
          <a:endParaRPr lang="en-US"/>
        </a:p>
      </dgm:t>
    </dgm:pt>
    <dgm:pt modelId="{F6F7E804-FCD6-244E-AC53-E1B2887C8A17}">
      <dgm:prSet phldrT="[Text]"/>
      <dgm:spPr/>
      <dgm:t>
        <a:bodyPr/>
        <a:lstStyle/>
        <a:p>
          <a:r>
            <a:rPr lang="en-US" dirty="0"/>
            <a:t>Essay Idea</a:t>
          </a:r>
        </a:p>
      </dgm:t>
    </dgm:pt>
    <dgm:pt modelId="{FA0FDFB5-EF3E-3B48-8E8B-C279624BE194}" type="parTrans" cxnId="{C062245F-F882-7C41-89A6-718FD91D2E30}">
      <dgm:prSet/>
      <dgm:spPr/>
      <dgm:t>
        <a:bodyPr/>
        <a:lstStyle/>
        <a:p>
          <a:endParaRPr lang="en-US"/>
        </a:p>
      </dgm:t>
    </dgm:pt>
    <dgm:pt modelId="{FF2884EA-2421-E34A-A2F3-13A173907779}" type="sibTrans" cxnId="{C062245F-F882-7C41-89A6-718FD91D2E30}">
      <dgm:prSet/>
      <dgm:spPr/>
      <dgm:t>
        <a:bodyPr/>
        <a:lstStyle/>
        <a:p>
          <a:endParaRPr lang="en-US"/>
        </a:p>
      </dgm:t>
    </dgm:pt>
    <dgm:pt modelId="{BAE08755-413B-DC4B-839C-EB2B0527FF64}">
      <dgm:prSet phldrT="[Text]"/>
      <dgm:spPr/>
      <dgm:t>
        <a:bodyPr/>
        <a:lstStyle/>
        <a:p>
          <a:r>
            <a:rPr lang="en-US" dirty="0"/>
            <a:t>Submit -&gt; Rejected</a:t>
          </a:r>
        </a:p>
      </dgm:t>
    </dgm:pt>
    <dgm:pt modelId="{62EC69E5-4C15-8340-ADFF-C8F48D3B303C}" type="parTrans" cxnId="{736A4F48-4DFC-B94F-B8A0-98485FD01C36}">
      <dgm:prSet/>
      <dgm:spPr/>
      <dgm:t>
        <a:bodyPr/>
        <a:lstStyle/>
        <a:p>
          <a:endParaRPr lang="en-US"/>
        </a:p>
      </dgm:t>
    </dgm:pt>
    <dgm:pt modelId="{0A8F6812-31EB-E047-85F5-997E854C3947}" type="sibTrans" cxnId="{736A4F48-4DFC-B94F-B8A0-98485FD01C36}">
      <dgm:prSet/>
      <dgm:spPr/>
      <dgm:t>
        <a:bodyPr/>
        <a:lstStyle/>
        <a:p>
          <a:endParaRPr lang="en-US"/>
        </a:p>
      </dgm:t>
    </dgm:pt>
    <dgm:pt modelId="{9867C496-834D-E246-82D4-5364CA2FC5CF}">
      <dgm:prSet phldrT="[Text]"/>
      <dgm:spPr/>
      <dgm:t>
        <a:bodyPr/>
        <a:lstStyle/>
        <a:p>
          <a:r>
            <a:rPr lang="en-US" dirty="0"/>
            <a:t>What is this really about?</a:t>
          </a:r>
        </a:p>
      </dgm:t>
    </dgm:pt>
    <dgm:pt modelId="{6F5FDF38-07E0-414D-9B73-58E2525EFF8A}" type="parTrans" cxnId="{FAF5E2A2-3F82-6248-A9AC-350E8D87986E}">
      <dgm:prSet/>
      <dgm:spPr/>
      <dgm:t>
        <a:bodyPr/>
        <a:lstStyle/>
        <a:p>
          <a:endParaRPr lang="en-US"/>
        </a:p>
      </dgm:t>
    </dgm:pt>
    <dgm:pt modelId="{C63394EE-03E9-674C-9B56-31B0EE83367A}" type="sibTrans" cxnId="{FAF5E2A2-3F82-6248-A9AC-350E8D87986E}">
      <dgm:prSet/>
      <dgm:spPr/>
      <dgm:t>
        <a:bodyPr/>
        <a:lstStyle/>
        <a:p>
          <a:endParaRPr lang="en-US"/>
        </a:p>
      </dgm:t>
    </dgm:pt>
    <dgm:pt modelId="{4A741ACB-E995-5044-A1A2-A759E1915DBA}">
      <dgm:prSet phldrT="[Text]"/>
      <dgm:spPr/>
      <dgm:t>
        <a:bodyPr/>
        <a:lstStyle/>
        <a:p>
          <a:r>
            <a:rPr lang="en-US" dirty="0"/>
            <a:t>Re-submit -&gt; Rejected</a:t>
          </a:r>
        </a:p>
      </dgm:t>
    </dgm:pt>
    <dgm:pt modelId="{DE0B5EEF-EACB-DA47-986D-058A1B3ECE2A}" type="parTrans" cxnId="{9768F552-3DE1-AB45-AC98-0A62D9D61C1E}">
      <dgm:prSet/>
      <dgm:spPr/>
      <dgm:t>
        <a:bodyPr/>
        <a:lstStyle/>
        <a:p>
          <a:endParaRPr lang="en-US"/>
        </a:p>
      </dgm:t>
    </dgm:pt>
    <dgm:pt modelId="{F05186C1-490D-9E44-BB4B-7E2C22201798}" type="sibTrans" cxnId="{9768F552-3DE1-AB45-AC98-0A62D9D61C1E}">
      <dgm:prSet/>
      <dgm:spPr/>
      <dgm:t>
        <a:bodyPr/>
        <a:lstStyle/>
        <a:p>
          <a:endParaRPr lang="en-US"/>
        </a:p>
      </dgm:t>
    </dgm:pt>
    <dgm:pt modelId="{8B5DFB1D-4EA1-7A48-945C-BC0382AF3D23}">
      <dgm:prSet phldrT="[Text]"/>
      <dgm:spPr/>
      <dgm:t>
        <a:bodyPr/>
        <a:lstStyle/>
        <a:p>
          <a:r>
            <a:rPr lang="en-US" dirty="0"/>
            <a:t>Re-submit -&gt; Rejected</a:t>
          </a:r>
        </a:p>
      </dgm:t>
    </dgm:pt>
    <dgm:pt modelId="{089290A9-F0F7-654F-8751-B7327D9B2E23}" type="parTrans" cxnId="{DA2FF490-E8A4-0540-B634-1C87F8739DC4}">
      <dgm:prSet/>
      <dgm:spPr/>
      <dgm:t>
        <a:bodyPr/>
        <a:lstStyle/>
        <a:p>
          <a:endParaRPr lang="en-US"/>
        </a:p>
      </dgm:t>
    </dgm:pt>
    <dgm:pt modelId="{289AF5D9-B703-824E-A2F4-14BB792E81C1}" type="sibTrans" cxnId="{DA2FF490-E8A4-0540-B634-1C87F8739DC4}">
      <dgm:prSet/>
      <dgm:spPr/>
      <dgm:t>
        <a:bodyPr/>
        <a:lstStyle/>
        <a:p>
          <a:endParaRPr lang="en-US"/>
        </a:p>
      </dgm:t>
    </dgm:pt>
    <dgm:pt modelId="{8D39FB02-2790-2444-8FE4-308F5D7A72CB}">
      <dgm:prSet phldrT="[Text]"/>
      <dgm:spPr/>
      <dgm:t>
        <a:bodyPr/>
        <a:lstStyle/>
        <a:p>
          <a:endParaRPr lang="en-US" dirty="0"/>
        </a:p>
      </dgm:t>
    </dgm:pt>
    <dgm:pt modelId="{D40740E2-2AA5-9642-90AE-5129F5A8D5D2}" type="parTrans" cxnId="{A37FC50A-8E8A-024C-91EB-9E9BF0C76A30}">
      <dgm:prSet/>
      <dgm:spPr/>
      <dgm:t>
        <a:bodyPr/>
        <a:lstStyle/>
        <a:p>
          <a:endParaRPr lang="en-US"/>
        </a:p>
      </dgm:t>
    </dgm:pt>
    <dgm:pt modelId="{F318A1A9-04E4-3F4B-AD61-0DF0A8BE5C3E}" type="sibTrans" cxnId="{A37FC50A-8E8A-024C-91EB-9E9BF0C76A30}">
      <dgm:prSet/>
      <dgm:spPr/>
      <dgm:t>
        <a:bodyPr/>
        <a:lstStyle/>
        <a:p>
          <a:endParaRPr lang="en-US"/>
        </a:p>
      </dgm:t>
    </dgm:pt>
    <dgm:pt modelId="{138434EB-9A05-ED4C-A1F4-AF07F4D25085}">
      <dgm:prSet phldrT="[Text]"/>
      <dgm:spPr/>
      <dgm:t>
        <a:bodyPr/>
        <a:lstStyle/>
        <a:p>
          <a:r>
            <a:rPr lang="en-US" dirty="0"/>
            <a:t>What is this really about?</a:t>
          </a:r>
        </a:p>
      </dgm:t>
    </dgm:pt>
    <dgm:pt modelId="{2C235824-EC7D-1541-AB5C-6E70DCD4DF6C}" type="parTrans" cxnId="{841A7C03-9468-DC48-B0AE-C196BC5126A3}">
      <dgm:prSet/>
      <dgm:spPr/>
      <dgm:t>
        <a:bodyPr/>
        <a:lstStyle/>
        <a:p>
          <a:endParaRPr lang="en-US"/>
        </a:p>
      </dgm:t>
    </dgm:pt>
    <dgm:pt modelId="{DDED2668-C268-5B4D-9FF4-894F125EB0FB}" type="sibTrans" cxnId="{841A7C03-9468-DC48-B0AE-C196BC5126A3}">
      <dgm:prSet/>
      <dgm:spPr/>
      <dgm:t>
        <a:bodyPr/>
        <a:lstStyle/>
        <a:p>
          <a:endParaRPr lang="en-US"/>
        </a:p>
      </dgm:t>
    </dgm:pt>
    <dgm:pt modelId="{FB76B53E-7538-A244-A84B-E2C6A2AD8BCB}">
      <dgm:prSet phldrT="[Text]"/>
      <dgm:spPr/>
      <dgm:t>
        <a:bodyPr/>
        <a:lstStyle/>
        <a:p>
          <a:r>
            <a:rPr lang="en-US" dirty="0"/>
            <a:t>Personal Injury + 6 months…</a:t>
          </a:r>
        </a:p>
      </dgm:t>
    </dgm:pt>
    <dgm:pt modelId="{7F7A4A0E-3E45-4B42-B8D9-05046642E0F0}" type="parTrans" cxnId="{4D5CF23F-414B-6B45-BA3C-B512B7AB3AC0}">
      <dgm:prSet/>
      <dgm:spPr/>
      <dgm:t>
        <a:bodyPr/>
        <a:lstStyle/>
        <a:p>
          <a:endParaRPr lang="en-US"/>
        </a:p>
      </dgm:t>
    </dgm:pt>
    <dgm:pt modelId="{D91BDD27-D50F-5441-86EB-9FFEDFB5B8CE}" type="sibTrans" cxnId="{4D5CF23F-414B-6B45-BA3C-B512B7AB3AC0}">
      <dgm:prSet/>
      <dgm:spPr/>
      <dgm:t>
        <a:bodyPr/>
        <a:lstStyle/>
        <a:p>
          <a:endParaRPr lang="en-US"/>
        </a:p>
      </dgm:t>
    </dgm:pt>
    <dgm:pt modelId="{D3271D62-999B-3D4D-B9FA-43E10B43CF04}">
      <dgm:prSet phldrT="[Text]"/>
      <dgm:spPr/>
      <dgm:t>
        <a:bodyPr/>
        <a:lstStyle/>
        <a:p>
          <a:r>
            <a:rPr lang="en-US" dirty="0"/>
            <a:t>Re-submit -&gt; Rejected</a:t>
          </a:r>
        </a:p>
      </dgm:t>
    </dgm:pt>
    <dgm:pt modelId="{2B96F343-B644-DA43-958D-8F19E4F1A108}" type="parTrans" cxnId="{7994B073-1ACB-BB46-AC39-3B250DDC8705}">
      <dgm:prSet/>
      <dgm:spPr/>
      <dgm:t>
        <a:bodyPr/>
        <a:lstStyle/>
        <a:p>
          <a:endParaRPr lang="en-US"/>
        </a:p>
      </dgm:t>
    </dgm:pt>
    <dgm:pt modelId="{C2560412-FC69-7E42-9DE6-B33AD25054D8}" type="sibTrans" cxnId="{7994B073-1ACB-BB46-AC39-3B250DDC8705}">
      <dgm:prSet/>
      <dgm:spPr/>
      <dgm:t>
        <a:bodyPr/>
        <a:lstStyle/>
        <a:p>
          <a:endParaRPr lang="en-US"/>
        </a:p>
      </dgm:t>
    </dgm:pt>
    <dgm:pt modelId="{1C588D16-7B86-BD42-BD96-0F3EE74D8E0E}">
      <dgm:prSet phldrT="[Text]"/>
      <dgm:spPr/>
      <dgm:t>
        <a:bodyPr/>
        <a:lstStyle/>
        <a:p>
          <a:r>
            <a:rPr lang="en-US" dirty="0"/>
            <a:t>Personal framing of health and what docs are capable of</a:t>
          </a:r>
        </a:p>
      </dgm:t>
    </dgm:pt>
    <dgm:pt modelId="{427D26D7-C6C3-994B-998A-0794B274FA8C}" type="parTrans" cxnId="{CCA1E949-84DD-5E46-9D23-7FE86B41513B}">
      <dgm:prSet/>
      <dgm:spPr/>
      <dgm:t>
        <a:bodyPr/>
        <a:lstStyle/>
        <a:p>
          <a:endParaRPr lang="en-US"/>
        </a:p>
      </dgm:t>
    </dgm:pt>
    <dgm:pt modelId="{F383EDD4-2A3B-F445-AF62-11DC829761F0}" type="sibTrans" cxnId="{CCA1E949-84DD-5E46-9D23-7FE86B41513B}">
      <dgm:prSet/>
      <dgm:spPr/>
      <dgm:t>
        <a:bodyPr/>
        <a:lstStyle/>
        <a:p>
          <a:endParaRPr lang="en-US"/>
        </a:p>
      </dgm:t>
    </dgm:pt>
    <dgm:pt modelId="{094088EE-913D-1F4A-A345-CFA9BDB57CFC}">
      <dgm:prSet phldrT="[Text]"/>
      <dgm:spPr/>
      <dgm:t>
        <a:bodyPr/>
        <a:lstStyle/>
        <a:p>
          <a:r>
            <a:rPr lang="en-US" dirty="0"/>
            <a:t>Resubmit to non-peer journal</a:t>
          </a:r>
        </a:p>
      </dgm:t>
    </dgm:pt>
    <dgm:pt modelId="{F6B80F9A-6070-A64C-BD73-7C7EA09FFE4E}" type="parTrans" cxnId="{41C83252-02A3-514F-8DB1-EAE86000C25B}">
      <dgm:prSet/>
      <dgm:spPr/>
      <dgm:t>
        <a:bodyPr/>
        <a:lstStyle/>
        <a:p>
          <a:endParaRPr lang="en-US"/>
        </a:p>
      </dgm:t>
    </dgm:pt>
    <dgm:pt modelId="{B333C9A4-98B6-F441-A1EF-CBBBBBD051B0}" type="sibTrans" cxnId="{41C83252-02A3-514F-8DB1-EAE86000C25B}">
      <dgm:prSet/>
      <dgm:spPr/>
      <dgm:t>
        <a:bodyPr/>
        <a:lstStyle/>
        <a:p>
          <a:endParaRPr lang="en-US"/>
        </a:p>
      </dgm:t>
    </dgm:pt>
    <dgm:pt modelId="{6499F0AC-D956-A146-814C-0A404788307E}" type="pres">
      <dgm:prSet presAssocID="{6BBF7D69-24DF-7141-944E-9601AD52A100}" presName="Name0" presStyleCnt="0">
        <dgm:presLayoutVars>
          <dgm:chMax val="7"/>
          <dgm:chPref val="7"/>
          <dgm:dir/>
          <dgm:animLvl val="lvl"/>
        </dgm:presLayoutVars>
      </dgm:prSet>
      <dgm:spPr/>
    </dgm:pt>
    <dgm:pt modelId="{614E246E-D8FA-A84C-8BD1-9642076E0F78}" type="pres">
      <dgm:prSet presAssocID="{E8C72E17-2AC5-D045-9E2B-5A1430991C7B}" presName="Accent1" presStyleCnt="0"/>
      <dgm:spPr/>
    </dgm:pt>
    <dgm:pt modelId="{41812018-92A6-EA4C-81F8-2DAAD768264D}" type="pres">
      <dgm:prSet presAssocID="{E8C72E17-2AC5-D045-9E2B-5A1430991C7B}" presName="Accent" presStyleLbl="node1" presStyleIdx="0" presStyleCnt="5"/>
      <dgm:spPr/>
    </dgm:pt>
    <dgm:pt modelId="{E1EC9F5C-E81E-2947-93FE-0CA1BABF4D22}" type="pres">
      <dgm:prSet presAssocID="{E8C72E17-2AC5-D045-9E2B-5A1430991C7B}" presName="Child1" presStyleLbl="revTx" presStyleIdx="0" presStyleCnt="9">
        <dgm:presLayoutVars>
          <dgm:chMax val="0"/>
          <dgm:chPref val="0"/>
          <dgm:bulletEnabled val="1"/>
        </dgm:presLayoutVars>
      </dgm:prSet>
      <dgm:spPr/>
    </dgm:pt>
    <dgm:pt modelId="{C74510FE-C565-F448-81AE-A482C16542D7}" type="pres">
      <dgm:prSet presAssocID="{E8C72E17-2AC5-D045-9E2B-5A1430991C7B}" presName="Parent1" presStyleLbl="revTx" presStyleIdx="1" presStyleCnt="9">
        <dgm:presLayoutVars>
          <dgm:chMax val="1"/>
          <dgm:chPref val="1"/>
          <dgm:bulletEnabled val="1"/>
        </dgm:presLayoutVars>
      </dgm:prSet>
      <dgm:spPr/>
    </dgm:pt>
    <dgm:pt modelId="{2E28ECE1-3E4B-EB48-BE3F-4DBFF9F1B989}" type="pres">
      <dgm:prSet presAssocID="{29431F55-DC3E-4542-880B-3AA357FF07AA}" presName="Accent2" presStyleCnt="0"/>
      <dgm:spPr/>
    </dgm:pt>
    <dgm:pt modelId="{257402D6-1E0B-3344-BCB5-0A5118EFB4D5}" type="pres">
      <dgm:prSet presAssocID="{29431F55-DC3E-4542-880B-3AA357FF07AA}" presName="Accent" presStyleLbl="node1" presStyleIdx="1" presStyleCnt="5"/>
      <dgm:spPr/>
    </dgm:pt>
    <dgm:pt modelId="{31F83910-3007-6D44-A846-FCA5272E2B33}" type="pres">
      <dgm:prSet presAssocID="{29431F55-DC3E-4542-880B-3AA357FF07AA}" presName="Child2" presStyleLbl="revTx" presStyleIdx="2" presStyleCnt="9">
        <dgm:presLayoutVars>
          <dgm:chMax val="0"/>
          <dgm:chPref val="0"/>
          <dgm:bulletEnabled val="1"/>
        </dgm:presLayoutVars>
      </dgm:prSet>
      <dgm:spPr/>
    </dgm:pt>
    <dgm:pt modelId="{327A9924-5BC6-F546-9655-277726A3B4FD}" type="pres">
      <dgm:prSet presAssocID="{29431F55-DC3E-4542-880B-3AA357FF07AA}" presName="Parent2" presStyleLbl="revTx" presStyleIdx="3" presStyleCnt="9">
        <dgm:presLayoutVars>
          <dgm:chMax val="1"/>
          <dgm:chPref val="1"/>
          <dgm:bulletEnabled val="1"/>
        </dgm:presLayoutVars>
      </dgm:prSet>
      <dgm:spPr/>
    </dgm:pt>
    <dgm:pt modelId="{33CE9BC0-4423-A04C-BCD5-ABAF363A83B9}" type="pres">
      <dgm:prSet presAssocID="{7BEE42E2-0EC0-384B-843F-6B054578F9A4}" presName="Accent3" presStyleCnt="0"/>
      <dgm:spPr/>
    </dgm:pt>
    <dgm:pt modelId="{4D8E5526-047E-D648-8552-465140C985E0}" type="pres">
      <dgm:prSet presAssocID="{7BEE42E2-0EC0-384B-843F-6B054578F9A4}" presName="Accent" presStyleLbl="node1" presStyleIdx="2" presStyleCnt="5"/>
      <dgm:spPr/>
    </dgm:pt>
    <dgm:pt modelId="{13FAC598-3814-FA49-A6C8-E761ED9247D6}" type="pres">
      <dgm:prSet presAssocID="{7BEE42E2-0EC0-384B-843F-6B054578F9A4}" presName="Child3" presStyleLbl="revTx" presStyleIdx="4" presStyleCnt="9">
        <dgm:presLayoutVars>
          <dgm:chMax val="0"/>
          <dgm:chPref val="0"/>
          <dgm:bulletEnabled val="1"/>
        </dgm:presLayoutVars>
      </dgm:prSet>
      <dgm:spPr/>
    </dgm:pt>
    <dgm:pt modelId="{06CE0C07-83C6-F04C-AB05-0DBF8E0A73BE}" type="pres">
      <dgm:prSet presAssocID="{7BEE42E2-0EC0-384B-843F-6B054578F9A4}" presName="Parent3" presStyleLbl="revTx" presStyleIdx="5" presStyleCnt="9">
        <dgm:presLayoutVars>
          <dgm:chMax val="1"/>
          <dgm:chPref val="1"/>
          <dgm:bulletEnabled val="1"/>
        </dgm:presLayoutVars>
      </dgm:prSet>
      <dgm:spPr/>
    </dgm:pt>
    <dgm:pt modelId="{0A776237-7EC1-C042-A69E-59EF3C5A5902}" type="pres">
      <dgm:prSet presAssocID="{1C588D16-7B86-BD42-BD96-0F3EE74D8E0E}" presName="Accent4" presStyleCnt="0"/>
      <dgm:spPr/>
    </dgm:pt>
    <dgm:pt modelId="{3092A0B6-33AB-0B44-A2A7-0FFDB495E1D1}" type="pres">
      <dgm:prSet presAssocID="{1C588D16-7B86-BD42-BD96-0F3EE74D8E0E}" presName="Accent" presStyleLbl="node1" presStyleIdx="3" presStyleCnt="5"/>
      <dgm:spPr/>
    </dgm:pt>
    <dgm:pt modelId="{76D07058-ED3F-A64D-B4F0-7BD9D3C3DD30}" type="pres">
      <dgm:prSet presAssocID="{1C588D16-7B86-BD42-BD96-0F3EE74D8E0E}" presName="Child4" presStyleLbl="revTx" presStyleIdx="6" presStyleCnt="9">
        <dgm:presLayoutVars>
          <dgm:chMax val="0"/>
          <dgm:chPref val="0"/>
          <dgm:bulletEnabled val="1"/>
        </dgm:presLayoutVars>
      </dgm:prSet>
      <dgm:spPr/>
    </dgm:pt>
    <dgm:pt modelId="{3DD39436-30BB-5043-8AF9-3BDF19EB9B42}" type="pres">
      <dgm:prSet presAssocID="{1C588D16-7B86-BD42-BD96-0F3EE74D8E0E}" presName="Parent4" presStyleLbl="revTx" presStyleIdx="7" presStyleCnt="9">
        <dgm:presLayoutVars>
          <dgm:chMax val="1"/>
          <dgm:chPref val="1"/>
          <dgm:bulletEnabled val="1"/>
        </dgm:presLayoutVars>
      </dgm:prSet>
      <dgm:spPr/>
    </dgm:pt>
    <dgm:pt modelId="{1CC86BD2-0325-2D45-8CDB-E487BD4FCE72}" type="pres">
      <dgm:prSet presAssocID="{094088EE-913D-1F4A-A345-CFA9BDB57CFC}" presName="Accent5" presStyleCnt="0"/>
      <dgm:spPr/>
    </dgm:pt>
    <dgm:pt modelId="{54310FD3-4DA5-AA48-9810-20115DAE0AFE}" type="pres">
      <dgm:prSet presAssocID="{094088EE-913D-1F4A-A345-CFA9BDB57CFC}" presName="Accent" presStyleLbl="node1" presStyleIdx="4" presStyleCnt="5"/>
      <dgm:spPr/>
    </dgm:pt>
    <dgm:pt modelId="{EB3B4038-4166-D344-8128-4A8CDE6FE76C}" type="pres">
      <dgm:prSet presAssocID="{094088EE-913D-1F4A-A345-CFA9BDB57CFC}" presName="Parent5" presStyleLbl="revTx" presStyleIdx="8" presStyleCnt="9">
        <dgm:presLayoutVars>
          <dgm:chMax val="1"/>
          <dgm:chPref val="1"/>
          <dgm:bulletEnabled val="1"/>
        </dgm:presLayoutVars>
      </dgm:prSet>
      <dgm:spPr/>
    </dgm:pt>
  </dgm:ptLst>
  <dgm:cxnLst>
    <dgm:cxn modelId="{3CF95A03-C051-D34E-917C-87FBB7E912A5}" type="presOf" srcId="{BAE08755-413B-DC4B-839C-EB2B0527FF64}" destId="{E1EC9F5C-E81E-2947-93FE-0CA1BABF4D22}" srcOrd="0" destOrd="2" presId="urn:microsoft.com/office/officeart/2009/layout/CircleArrowProcess"/>
    <dgm:cxn modelId="{841A7C03-9468-DC48-B0AE-C196BC5126A3}" srcId="{1C588D16-7B86-BD42-BD96-0F3EE74D8E0E}" destId="{138434EB-9A05-ED4C-A1F4-AF07F4D25085}" srcOrd="1" destOrd="0" parTransId="{2C235824-EC7D-1541-AB5C-6E70DCD4DF6C}" sibTransId="{DDED2668-C268-5B4D-9FF4-894F125EB0FB}"/>
    <dgm:cxn modelId="{7C8BFF05-AB71-C644-A18D-A4E6DB51C51F}" type="presOf" srcId="{14942E14-BF63-0C41-A2BF-848FD9B4FD5C}" destId="{13FAC598-3814-FA49-A6C8-E761ED9247D6}" srcOrd="0" destOrd="0" presId="urn:microsoft.com/office/officeart/2009/layout/CircleArrowProcess"/>
    <dgm:cxn modelId="{FCABF808-4B78-CC4D-811F-765088BA1A16}" type="presOf" srcId="{E8C72E17-2AC5-D045-9E2B-5A1430991C7B}" destId="{C74510FE-C565-F448-81AE-A482C16542D7}" srcOrd="0" destOrd="0" presId="urn:microsoft.com/office/officeart/2009/layout/CircleArrowProcess"/>
    <dgm:cxn modelId="{A37FC50A-8E8A-024C-91EB-9E9BF0C76A30}" srcId="{1C588D16-7B86-BD42-BD96-0F3EE74D8E0E}" destId="{8D39FB02-2790-2444-8FE4-308F5D7A72CB}" srcOrd="0" destOrd="0" parTransId="{D40740E2-2AA5-9642-90AE-5129F5A8D5D2}" sibTransId="{F318A1A9-04E4-3F4B-AD61-0DF0A8BE5C3E}"/>
    <dgm:cxn modelId="{D1C5351A-558A-7D45-AA80-E49A77E9E600}" type="presOf" srcId="{138434EB-9A05-ED4C-A1F4-AF07F4D25085}" destId="{76D07058-ED3F-A64D-B4F0-7BD9D3C3DD30}" srcOrd="0" destOrd="1" presId="urn:microsoft.com/office/officeart/2009/layout/CircleArrowProcess"/>
    <dgm:cxn modelId="{71204237-F066-D641-BE40-1DF7B77932DC}" type="presOf" srcId="{F6F7E804-FCD6-244E-AC53-E1B2887C8A17}" destId="{E1EC9F5C-E81E-2947-93FE-0CA1BABF4D22}" srcOrd="0" destOrd="1" presId="urn:microsoft.com/office/officeart/2009/layout/CircleArrowProcess"/>
    <dgm:cxn modelId="{4D5CF23F-414B-6B45-BA3C-B512B7AB3AC0}" srcId="{1C588D16-7B86-BD42-BD96-0F3EE74D8E0E}" destId="{FB76B53E-7538-A244-A84B-E2C6A2AD8BCB}" srcOrd="2" destOrd="0" parTransId="{7F7A4A0E-3E45-4B42-B8D9-05046642E0F0}" sibTransId="{D91BDD27-D50F-5441-86EB-9FFEDFB5B8CE}"/>
    <dgm:cxn modelId="{64645940-0471-D148-90B3-EA36D3DC7AC1}" srcId="{6BBF7D69-24DF-7141-944E-9601AD52A100}" destId="{7BEE42E2-0EC0-384B-843F-6B054578F9A4}" srcOrd="2" destOrd="0" parTransId="{17DD7FE8-A7A0-254D-A3FF-2672746F63D0}" sibTransId="{40B41449-2923-394D-926C-A4EEA3D2AF7B}"/>
    <dgm:cxn modelId="{736A4F48-4DFC-B94F-B8A0-98485FD01C36}" srcId="{E8C72E17-2AC5-D045-9E2B-5A1430991C7B}" destId="{BAE08755-413B-DC4B-839C-EB2B0527FF64}" srcOrd="2" destOrd="0" parTransId="{62EC69E5-4C15-8340-ADFF-C8F48D3B303C}" sibTransId="{0A8F6812-31EB-E047-85F5-997E854C3947}"/>
    <dgm:cxn modelId="{CCA1E949-84DD-5E46-9D23-7FE86B41513B}" srcId="{6BBF7D69-24DF-7141-944E-9601AD52A100}" destId="{1C588D16-7B86-BD42-BD96-0F3EE74D8E0E}" srcOrd="3" destOrd="0" parTransId="{427D26D7-C6C3-994B-998A-0794B274FA8C}" sibTransId="{F383EDD4-2A3B-F445-AF62-11DC829761F0}"/>
    <dgm:cxn modelId="{41C83252-02A3-514F-8DB1-EAE86000C25B}" srcId="{6BBF7D69-24DF-7141-944E-9601AD52A100}" destId="{094088EE-913D-1F4A-A345-CFA9BDB57CFC}" srcOrd="4" destOrd="0" parTransId="{F6B80F9A-6070-A64C-BD73-7C7EA09FFE4E}" sibTransId="{B333C9A4-98B6-F441-A1EF-CBBBBBD051B0}"/>
    <dgm:cxn modelId="{9768F552-3DE1-AB45-AC98-0A62D9D61C1E}" srcId="{29431F55-DC3E-4542-880B-3AA357FF07AA}" destId="{4A741ACB-E995-5044-A1A2-A759E1915DBA}" srcOrd="1" destOrd="0" parTransId="{DE0B5EEF-EACB-DA47-986D-058A1B3ECE2A}" sibTransId="{F05186C1-490D-9E44-BB4B-7E2C22201798}"/>
    <dgm:cxn modelId="{1062F456-3928-4345-A8CE-1D9BCF9AB829}" type="presOf" srcId="{0C21FAB4-E0B8-7342-921D-71C2634BC1E0}" destId="{E1EC9F5C-E81E-2947-93FE-0CA1BABF4D22}" srcOrd="0" destOrd="0" presId="urn:microsoft.com/office/officeart/2009/layout/CircleArrowProcess"/>
    <dgm:cxn modelId="{C062245F-F882-7C41-89A6-718FD91D2E30}" srcId="{E8C72E17-2AC5-D045-9E2B-5A1430991C7B}" destId="{F6F7E804-FCD6-244E-AC53-E1B2887C8A17}" srcOrd="1" destOrd="0" parTransId="{FA0FDFB5-EF3E-3B48-8E8B-C279624BE194}" sibTransId="{FF2884EA-2421-E34A-A2F3-13A173907779}"/>
    <dgm:cxn modelId="{3239C96B-1812-BA45-B1D1-63964199B5D1}" type="presOf" srcId="{9867C496-834D-E246-82D4-5364CA2FC5CF}" destId="{31F83910-3007-6D44-A846-FCA5272E2B33}" srcOrd="0" destOrd="0" presId="urn:microsoft.com/office/officeart/2009/layout/CircleArrowProcess"/>
    <dgm:cxn modelId="{7994B073-1ACB-BB46-AC39-3B250DDC8705}" srcId="{1C588D16-7B86-BD42-BD96-0F3EE74D8E0E}" destId="{D3271D62-999B-3D4D-B9FA-43E10B43CF04}" srcOrd="3" destOrd="0" parTransId="{2B96F343-B644-DA43-958D-8F19E4F1A108}" sibTransId="{C2560412-FC69-7E42-9DE6-B33AD25054D8}"/>
    <dgm:cxn modelId="{07F59575-1D4B-6142-A9F5-808CA9BA69FF}" type="presOf" srcId="{D3271D62-999B-3D4D-B9FA-43E10B43CF04}" destId="{76D07058-ED3F-A64D-B4F0-7BD9D3C3DD30}" srcOrd="0" destOrd="3" presId="urn:microsoft.com/office/officeart/2009/layout/CircleArrowProcess"/>
    <dgm:cxn modelId="{21F82A8A-627A-9642-8508-16883A6B5500}" type="presOf" srcId="{4A741ACB-E995-5044-A1A2-A759E1915DBA}" destId="{31F83910-3007-6D44-A846-FCA5272E2B33}" srcOrd="0" destOrd="1" presId="urn:microsoft.com/office/officeart/2009/layout/CircleArrowProcess"/>
    <dgm:cxn modelId="{D64D398D-E38A-6345-8B85-D10707899BB4}" type="presOf" srcId="{8D39FB02-2790-2444-8FE4-308F5D7A72CB}" destId="{76D07058-ED3F-A64D-B4F0-7BD9D3C3DD30}" srcOrd="0" destOrd="0" presId="urn:microsoft.com/office/officeart/2009/layout/CircleArrowProcess"/>
    <dgm:cxn modelId="{DA2FF490-E8A4-0540-B634-1C87F8739DC4}" srcId="{7BEE42E2-0EC0-384B-843F-6B054578F9A4}" destId="{8B5DFB1D-4EA1-7A48-945C-BC0382AF3D23}" srcOrd="1" destOrd="0" parTransId="{089290A9-F0F7-654F-8751-B7327D9B2E23}" sibTransId="{289AF5D9-B703-824E-A2F4-14BB792E81C1}"/>
    <dgm:cxn modelId="{FAF5E2A2-3F82-6248-A9AC-350E8D87986E}" srcId="{29431F55-DC3E-4542-880B-3AA357FF07AA}" destId="{9867C496-834D-E246-82D4-5364CA2FC5CF}" srcOrd="0" destOrd="0" parTransId="{6F5FDF38-07E0-414D-9B73-58E2525EFF8A}" sibTransId="{C63394EE-03E9-674C-9B56-31B0EE83367A}"/>
    <dgm:cxn modelId="{17B9D6A5-C5EC-8A49-AFD8-5EE8AC072D06}" srcId="{7BEE42E2-0EC0-384B-843F-6B054578F9A4}" destId="{14942E14-BF63-0C41-A2BF-848FD9B4FD5C}" srcOrd="0" destOrd="0" parTransId="{A10DF477-BD67-474B-B23E-EA391AB191BE}" sibTransId="{D89172FE-32EE-8749-AC94-4E7F4B4DA5A9}"/>
    <dgm:cxn modelId="{C3A348B6-83D1-E643-84EA-4816DE028834}" type="presOf" srcId="{7BEE42E2-0EC0-384B-843F-6B054578F9A4}" destId="{06CE0C07-83C6-F04C-AB05-0DBF8E0A73BE}" srcOrd="0" destOrd="0" presId="urn:microsoft.com/office/officeart/2009/layout/CircleArrowProcess"/>
    <dgm:cxn modelId="{D548F9BC-D9D7-4044-8BB3-2D88CF1FCD23}" type="presOf" srcId="{6BBF7D69-24DF-7141-944E-9601AD52A100}" destId="{6499F0AC-D956-A146-814C-0A404788307E}" srcOrd="0" destOrd="0" presId="urn:microsoft.com/office/officeart/2009/layout/CircleArrowProcess"/>
    <dgm:cxn modelId="{AEFDDFBE-86F8-594A-B9DF-0B126C77EB1B}" type="presOf" srcId="{8B5DFB1D-4EA1-7A48-945C-BC0382AF3D23}" destId="{13FAC598-3814-FA49-A6C8-E761ED9247D6}" srcOrd="0" destOrd="1" presId="urn:microsoft.com/office/officeart/2009/layout/CircleArrowProcess"/>
    <dgm:cxn modelId="{B8A060CB-8C42-6748-A169-1CF2C8A6993F}" type="presOf" srcId="{1C588D16-7B86-BD42-BD96-0F3EE74D8E0E}" destId="{3DD39436-30BB-5043-8AF9-3BDF19EB9B42}" srcOrd="0" destOrd="0" presId="urn:microsoft.com/office/officeart/2009/layout/CircleArrowProcess"/>
    <dgm:cxn modelId="{379998E3-ED17-E04E-86A4-5366CD08E289}" type="presOf" srcId="{FB76B53E-7538-A244-A84B-E2C6A2AD8BCB}" destId="{76D07058-ED3F-A64D-B4F0-7BD9D3C3DD30}" srcOrd="0" destOrd="2" presId="urn:microsoft.com/office/officeart/2009/layout/CircleArrowProcess"/>
    <dgm:cxn modelId="{6BBDDCE8-8F6E-3244-B7F9-0277EE311BDA}" srcId="{6BBF7D69-24DF-7141-944E-9601AD52A100}" destId="{29431F55-DC3E-4542-880B-3AA357FF07AA}" srcOrd="1" destOrd="0" parTransId="{9A6D554F-642E-D746-A122-915AA575FA8D}" sibTransId="{31469A3B-360C-324B-935F-14F64CB1A67F}"/>
    <dgm:cxn modelId="{1E8FD6E9-E6A1-5040-AA45-6149053C2849}" srcId="{6BBF7D69-24DF-7141-944E-9601AD52A100}" destId="{E8C72E17-2AC5-D045-9E2B-5A1430991C7B}" srcOrd="0" destOrd="0" parTransId="{4E473CE3-65DE-7542-8BB3-8C5273F6C46C}" sibTransId="{0BD44B48-1533-0948-A597-76DF3BCA3366}"/>
    <dgm:cxn modelId="{42D0D8EB-65A6-0A4D-9245-142C3E3FB41F}" type="presOf" srcId="{094088EE-913D-1F4A-A345-CFA9BDB57CFC}" destId="{EB3B4038-4166-D344-8128-4A8CDE6FE76C}" srcOrd="0" destOrd="0" presId="urn:microsoft.com/office/officeart/2009/layout/CircleArrowProcess"/>
    <dgm:cxn modelId="{0DDDB2F3-18BF-4C4F-A1EB-2B630379133D}" type="presOf" srcId="{29431F55-DC3E-4542-880B-3AA357FF07AA}" destId="{327A9924-5BC6-F546-9655-277726A3B4FD}" srcOrd="0" destOrd="0" presId="urn:microsoft.com/office/officeart/2009/layout/CircleArrowProcess"/>
    <dgm:cxn modelId="{124FC8F6-9946-7148-BAE9-E8926BF59EB6}" srcId="{E8C72E17-2AC5-D045-9E2B-5A1430991C7B}" destId="{0C21FAB4-E0B8-7342-921D-71C2634BC1E0}" srcOrd="0" destOrd="0" parTransId="{5BBCD95D-AEB4-3D4A-BD17-FE5161D85486}" sibTransId="{D02384A9-3362-F942-9C3D-F0AFDB5558AF}"/>
    <dgm:cxn modelId="{726EBCB4-25E8-A741-B06C-1F767E4E83E1}" type="presParOf" srcId="{6499F0AC-D956-A146-814C-0A404788307E}" destId="{614E246E-D8FA-A84C-8BD1-9642076E0F78}" srcOrd="0" destOrd="0" presId="urn:microsoft.com/office/officeart/2009/layout/CircleArrowProcess"/>
    <dgm:cxn modelId="{905AF05A-7176-E244-BAD9-BBF5E5B914F5}" type="presParOf" srcId="{614E246E-D8FA-A84C-8BD1-9642076E0F78}" destId="{41812018-92A6-EA4C-81F8-2DAAD768264D}" srcOrd="0" destOrd="0" presId="urn:microsoft.com/office/officeart/2009/layout/CircleArrowProcess"/>
    <dgm:cxn modelId="{CD9D916B-4851-D342-8BD0-1783B687B44F}" type="presParOf" srcId="{6499F0AC-D956-A146-814C-0A404788307E}" destId="{E1EC9F5C-E81E-2947-93FE-0CA1BABF4D22}" srcOrd="1" destOrd="0" presId="urn:microsoft.com/office/officeart/2009/layout/CircleArrowProcess"/>
    <dgm:cxn modelId="{4DEB12A6-9E51-9E46-B7F0-A65428FA03E3}" type="presParOf" srcId="{6499F0AC-D956-A146-814C-0A404788307E}" destId="{C74510FE-C565-F448-81AE-A482C16542D7}" srcOrd="2" destOrd="0" presId="urn:microsoft.com/office/officeart/2009/layout/CircleArrowProcess"/>
    <dgm:cxn modelId="{C5800FBE-4E99-6F4A-8B93-5A7114174246}" type="presParOf" srcId="{6499F0AC-D956-A146-814C-0A404788307E}" destId="{2E28ECE1-3E4B-EB48-BE3F-4DBFF9F1B989}" srcOrd="3" destOrd="0" presId="urn:microsoft.com/office/officeart/2009/layout/CircleArrowProcess"/>
    <dgm:cxn modelId="{12825628-94C9-FB4A-9B7A-6A175C7508B9}" type="presParOf" srcId="{2E28ECE1-3E4B-EB48-BE3F-4DBFF9F1B989}" destId="{257402D6-1E0B-3344-BCB5-0A5118EFB4D5}" srcOrd="0" destOrd="0" presId="urn:microsoft.com/office/officeart/2009/layout/CircleArrowProcess"/>
    <dgm:cxn modelId="{6FAC5D1F-FAC8-994A-84D7-62953DE8D922}" type="presParOf" srcId="{6499F0AC-D956-A146-814C-0A404788307E}" destId="{31F83910-3007-6D44-A846-FCA5272E2B33}" srcOrd="4" destOrd="0" presId="urn:microsoft.com/office/officeart/2009/layout/CircleArrowProcess"/>
    <dgm:cxn modelId="{FB278763-894F-B346-AAA2-0DF369431B3D}" type="presParOf" srcId="{6499F0AC-D956-A146-814C-0A404788307E}" destId="{327A9924-5BC6-F546-9655-277726A3B4FD}" srcOrd="5" destOrd="0" presId="urn:microsoft.com/office/officeart/2009/layout/CircleArrowProcess"/>
    <dgm:cxn modelId="{426CF16A-0DD7-894A-8ADB-59806A656BC5}" type="presParOf" srcId="{6499F0AC-D956-A146-814C-0A404788307E}" destId="{33CE9BC0-4423-A04C-BCD5-ABAF363A83B9}" srcOrd="6" destOrd="0" presId="urn:microsoft.com/office/officeart/2009/layout/CircleArrowProcess"/>
    <dgm:cxn modelId="{C70A2613-E526-8248-9E31-1A43F37241EB}" type="presParOf" srcId="{33CE9BC0-4423-A04C-BCD5-ABAF363A83B9}" destId="{4D8E5526-047E-D648-8552-465140C985E0}" srcOrd="0" destOrd="0" presId="urn:microsoft.com/office/officeart/2009/layout/CircleArrowProcess"/>
    <dgm:cxn modelId="{0702696B-278F-114C-8C91-DE0CA325F555}" type="presParOf" srcId="{6499F0AC-D956-A146-814C-0A404788307E}" destId="{13FAC598-3814-FA49-A6C8-E761ED9247D6}" srcOrd="7" destOrd="0" presId="urn:microsoft.com/office/officeart/2009/layout/CircleArrowProcess"/>
    <dgm:cxn modelId="{BE0FFB49-E50B-E348-805F-DF19269CE021}" type="presParOf" srcId="{6499F0AC-D956-A146-814C-0A404788307E}" destId="{06CE0C07-83C6-F04C-AB05-0DBF8E0A73BE}" srcOrd="8" destOrd="0" presId="urn:microsoft.com/office/officeart/2009/layout/CircleArrowProcess"/>
    <dgm:cxn modelId="{25DCF764-AE3A-234B-9A1F-75995F0F77AD}" type="presParOf" srcId="{6499F0AC-D956-A146-814C-0A404788307E}" destId="{0A776237-7EC1-C042-A69E-59EF3C5A5902}" srcOrd="9" destOrd="0" presId="urn:microsoft.com/office/officeart/2009/layout/CircleArrowProcess"/>
    <dgm:cxn modelId="{F935D2B8-7A6B-3F48-A13E-E95D966DF5D6}" type="presParOf" srcId="{0A776237-7EC1-C042-A69E-59EF3C5A5902}" destId="{3092A0B6-33AB-0B44-A2A7-0FFDB495E1D1}" srcOrd="0" destOrd="0" presId="urn:microsoft.com/office/officeart/2009/layout/CircleArrowProcess"/>
    <dgm:cxn modelId="{10FEFBA4-FD20-6240-9CE6-7F539E8F3F33}" type="presParOf" srcId="{6499F0AC-D956-A146-814C-0A404788307E}" destId="{76D07058-ED3F-A64D-B4F0-7BD9D3C3DD30}" srcOrd="10" destOrd="0" presId="urn:microsoft.com/office/officeart/2009/layout/CircleArrowProcess"/>
    <dgm:cxn modelId="{5ECF73B4-A994-E44B-A97B-DE1D8836D60E}" type="presParOf" srcId="{6499F0AC-D956-A146-814C-0A404788307E}" destId="{3DD39436-30BB-5043-8AF9-3BDF19EB9B42}" srcOrd="11" destOrd="0" presId="urn:microsoft.com/office/officeart/2009/layout/CircleArrowProcess"/>
    <dgm:cxn modelId="{FC2FFFA3-9FA3-DC4C-AD63-93A78B7E02AB}" type="presParOf" srcId="{6499F0AC-D956-A146-814C-0A404788307E}" destId="{1CC86BD2-0325-2D45-8CDB-E487BD4FCE72}" srcOrd="12" destOrd="0" presId="urn:microsoft.com/office/officeart/2009/layout/CircleArrowProcess"/>
    <dgm:cxn modelId="{9C77C3AE-981B-584F-99E0-45DC4BE26BCB}" type="presParOf" srcId="{1CC86BD2-0325-2D45-8CDB-E487BD4FCE72}" destId="{54310FD3-4DA5-AA48-9810-20115DAE0AFE}" srcOrd="0" destOrd="0" presId="urn:microsoft.com/office/officeart/2009/layout/CircleArrowProcess"/>
    <dgm:cxn modelId="{6DD444FC-4F84-7045-BCED-3DF261DBCB92}" type="presParOf" srcId="{6499F0AC-D956-A146-814C-0A404788307E}" destId="{EB3B4038-4166-D344-8128-4A8CDE6FE76C}" srcOrd="13"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12018-92A6-EA4C-81F8-2DAAD768264D}">
      <dsp:nvSpPr>
        <dsp:cNvPr id="0" name=""/>
        <dsp:cNvSpPr/>
      </dsp:nvSpPr>
      <dsp:spPr>
        <a:xfrm>
          <a:off x="3115868" y="957930"/>
          <a:ext cx="5401852" cy="5402124"/>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4510FE-C565-F448-81AE-A482C16542D7}">
      <dsp:nvSpPr>
        <dsp:cNvPr id="0" name=""/>
        <dsp:cNvSpPr/>
      </dsp:nvSpPr>
      <dsp:spPr>
        <a:xfrm>
          <a:off x="4308512" y="2914413"/>
          <a:ext cx="3014539" cy="150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Philosophy of Healing</a:t>
          </a:r>
        </a:p>
      </dsp:txBody>
      <dsp:txXfrm>
        <a:off x="4308512" y="2914413"/>
        <a:ext cx="3014539" cy="1506596"/>
      </dsp:txXfrm>
    </dsp:sp>
    <dsp:sp modelId="{257402D6-1E0B-3344-BCB5-0A5118EFB4D5}">
      <dsp:nvSpPr>
        <dsp:cNvPr id="0" name=""/>
        <dsp:cNvSpPr/>
      </dsp:nvSpPr>
      <dsp:spPr>
        <a:xfrm>
          <a:off x="1615185" y="4061797"/>
          <a:ext cx="5401852" cy="5402124"/>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7A9924-5BC6-F546-9655-277726A3B4FD}">
      <dsp:nvSpPr>
        <dsp:cNvPr id="0" name=""/>
        <dsp:cNvSpPr/>
      </dsp:nvSpPr>
      <dsp:spPr>
        <a:xfrm>
          <a:off x="2801748" y="6025255"/>
          <a:ext cx="3014539" cy="150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Socioeconomic Determinants of Health</a:t>
          </a:r>
        </a:p>
      </dsp:txBody>
      <dsp:txXfrm>
        <a:off x="2801748" y="6025255"/>
        <a:ext cx="3014539" cy="1506596"/>
      </dsp:txXfrm>
    </dsp:sp>
    <dsp:sp modelId="{4D8E5526-047E-D648-8552-465140C985E0}">
      <dsp:nvSpPr>
        <dsp:cNvPr id="0" name=""/>
        <dsp:cNvSpPr/>
      </dsp:nvSpPr>
      <dsp:spPr>
        <a:xfrm>
          <a:off x="3115868" y="7179615"/>
          <a:ext cx="5401852" cy="5402124"/>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CE0C07-83C6-F04C-AB05-0DBF8E0A73BE}">
      <dsp:nvSpPr>
        <dsp:cNvPr id="0" name=""/>
        <dsp:cNvSpPr/>
      </dsp:nvSpPr>
      <dsp:spPr>
        <a:xfrm>
          <a:off x="4308512" y="9134354"/>
          <a:ext cx="3014539" cy="150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Discomfort with limitations of physician's role in healing</a:t>
          </a:r>
        </a:p>
      </dsp:txBody>
      <dsp:txXfrm>
        <a:off x="4308512" y="9134354"/>
        <a:ext cx="3014539" cy="1506596"/>
      </dsp:txXfrm>
    </dsp:sp>
    <dsp:sp modelId="{3092A0B6-33AB-0B44-A2A7-0FFDB495E1D1}">
      <dsp:nvSpPr>
        <dsp:cNvPr id="0" name=""/>
        <dsp:cNvSpPr/>
      </dsp:nvSpPr>
      <dsp:spPr>
        <a:xfrm>
          <a:off x="1615185" y="10288714"/>
          <a:ext cx="5401852" cy="5402124"/>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D39436-30BB-5043-8AF9-3BDF19EB9B42}">
      <dsp:nvSpPr>
        <dsp:cNvPr id="0" name=""/>
        <dsp:cNvSpPr/>
      </dsp:nvSpPr>
      <dsp:spPr>
        <a:xfrm>
          <a:off x="2801748" y="12245197"/>
          <a:ext cx="3014539" cy="150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Personal experience as a patient &amp; lessons from my doctors</a:t>
          </a:r>
        </a:p>
      </dsp:txBody>
      <dsp:txXfrm>
        <a:off x="2801748" y="12245197"/>
        <a:ext cx="3014539" cy="1506596"/>
      </dsp:txXfrm>
    </dsp:sp>
    <dsp:sp modelId="{54310FD3-4DA5-AA48-9810-20115DAE0AFE}">
      <dsp:nvSpPr>
        <dsp:cNvPr id="0" name=""/>
        <dsp:cNvSpPr/>
      </dsp:nvSpPr>
      <dsp:spPr>
        <a:xfrm>
          <a:off x="3499906" y="13751793"/>
          <a:ext cx="4640871" cy="4643595"/>
        </a:xfrm>
        <a:prstGeom prst="blockArc">
          <a:avLst>
            <a:gd name="adj1" fmla="val 13500000"/>
            <a:gd name="adj2" fmla="val 10800000"/>
            <a:gd name="adj3" fmla="val 1274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3B4038-4166-D344-8128-4A8CDE6FE76C}">
      <dsp:nvSpPr>
        <dsp:cNvPr id="0" name=""/>
        <dsp:cNvSpPr/>
      </dsp:nvSpPr>
      <dsp:spPr>
        <a:xfrm>
          <a:off x="4308512" y="15356039"/>
          <a:ext cx="3014539" cy="150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endParaRPr lang="en-US" sz="2600" kern="1200" dirty="0"/>
        </a:p>
      </dsp:txBody>
      <dsp:txXfrm>
        <a:off x="4308512" y="15356039"/>
        <a:ext cx="3014539" cy="15065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88A83-2730-CD46-ACFB-842197A3FB5F}">
      <dsp:nvSpPr>
        <dsp:cNvPr id="0" name=""/>
        <dsp:cNvSpPr/>
      </dsp:nvSpPr>
      <dsp:spPr>
        <a:xfrm>
          <a:off x="1890909" y="2149"/>
          <a:ext cx="1439573"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Patient Encounter</a:t>
          </a:r>
        </a:p>
      </dsp:txBody>
      <dsp:txXfrm>
        <a:off x="1914333" y="25573"/>
        <a:ext cx="1392725" cy="752915"/>
      </dsp:txXfrm>
    </dsp:sp>
    <dsp:sp modelId="{3B9953A8-17EC-5045-9341-458A29F8E037}">
      <dsp:nvSpPr>
        <dsp:cNvPr id="0" name=""/>
        <dsp:cNvSpPr/>
      </dsp:nvSpPr>
      <dsp:spPr>
        <a:xfrm rot="5400000">
          <a:off x="2460740" y="821907"/>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2502729" y="851898"/>
        <a:ext cx="215935" cy="209938"/>
      </dsp:txXfrm>
    </dsp:sp>
    <dsp:sp modelId="{0A814B61-8108-3240-8485-701E888A8255}">
      <dsp:nvSpPr>
        <dsp:cNvPr id="0" name=""/>
        <dsp:cNvSpPr/>
      </dsp:nvSpPr>
      <dsp:spPr>
        <a:xfrm>
          <a:off x="1890909" y="1201794"/>
          <a:ext cx="1439573"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Reflective Question</a:t>
          </a:r>
        </a:p>
      </dsp:txBody>
      <dsp:txXfrm>
        <a:off x="1914333" y="1225218"/>
        <a:ext cx="1392725" cy="752915"/>
      </dsp:txXfrm>
    </dsp:sp>
    <dsp:sp modelId="{8948254D-ABA5-6C49-8435-D3E3DF5D953B}">
      <dsp:nvSpPr>
        <dsp:cNvPr id="0" name=""/>
        <dsp:cNvSpPr/>
      </dsp:nvSpPr>
      <dsp:spPr>
        <a:xfrm rot="5400000">
          <a:off x="2460740" y="2021552"/>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2502729" y="2051543"/>
        <a:ext cx="215935" cy="209938"/>
      </dsp:txXfrm>
    </dsp:sp>
    <dsp:sp modelId="{733F5CAE-CEA3-D344-8274-9AB1A902929B}">
      <dsp:nvSpPr>
        <dsp:cNvPr id="0" name=""/>
        <dsp:cNvSpPr/>
      </dsp:nvSpPr>
      <dsp:spPr>
        <a:xfrm>
          <a:off x="1890909" y="2401439"/>
          <a:ext cx="1439573"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Initial Essay Idea</a:t>
          </a:r>
        </a:p>
      </dsp:txBody>
      <dsp:txXfrm>
        <a:off x="1914333" y="2424863"/>
        <a:ext cx="1392725" cy="752915"/>
      </dsp:txXfrm>
    </dsp:sp>
    <dsp:sp modelId="{18509E97-10D1-AF49-9A33-1631C95BA145}">
      <dsp:nvSpPr>
        <dsp:cNvPr id="0" name=""/>
        <dsp:cNvSpPr/>
      </dsp:nvSpPr>
      <dsp:spPr>
        <a:xfrm rot="5400000">
          <a:off x="2460740" y="3221197"/>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2502729" y="3251188"/>
        <a:ext cx="215935" cy="209938"/>
      </dsp:txXfrm>
    </dsp:sp>
    <dsp:sp modelId="{3E098A0A-9230-D843-8F49-F85F78729F8E}">
      <dsp:nvSpPr>
        <dsp:cNvPr id="0" name=""/>
        <dsp:cNvSpPr/>
      </dsp:nvSpPr>
      <dsp:spPr>
        <a:xfrm>
          <a:off x="1890909" y="3601084"/>
          <a:ext cx="1439573"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Submit --&gt; Rejected</a:t>
          </a:r>
        </a:p>
      </dsp:txBody>
      <dsp:txXfrm>
        <a:off x="1914333" y="3624508"/>
        <a:ext cx="1392725" cy="752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88A83-2730-CD46-ACFB-842197A3FB5F}">
      <dsp:nvSpPr>
        <dsp:cNvPr id="0" name=""/>
        <dsp:cNvSpPr/>
      </dsp:nvSpPr>
      <dsp:spPr>
        <a:xfrm>
          <a:off x="1863417" y="2149"/>
          <a:ext cx="1494557" cy="799763"/>
        </a:xfrm>
        <a:prstGeom prst="roundRect">
          <a:avLst>
            <a:gd name="adj" fmla="val 10000"/>
          </a:avLst>
        </a:prstGeom>
        <a:solidFill>
          <a:srgbClr val="EBD84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What is this really about?!</a:t>
          </a:r>
        </a:p>
      </dsp:txBody>
      <dsp:txXfrm>
        <a:off x="1886841" y="25573"/>
        <a:ext cx="1447709" cy="752915"/>
      </dsp:txXfrm>
    </dsp:sp>
    <dsp:sp modelId="{3B9953A8-17EC-5045-9341-458A29F8E037}">
      <dsp:nvSpPr>
        <dsp:cNvPr id="0" name=""/>
        <dsp:cNvSpPr/>
      </dsp:nvSpPr>
      <dsp:spPr>
        <a:xfrm rot="5400000">
          <a:off x="2460740" y="821907"/>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851898"/>
        <a:ext cx="215935" cy="209938"/>
      </dsp:txXfrm>
    </dsp:sp>
    <dsp:sp modelId="{0A814B61-8108-3240-8485-701E888A8255}">
      <dsp:nvSpPr>
        <dsp:cNvPr id="0" name=""/>
        <dsp:cNvSpPr/>
      </dsp:nvSpPr>
      <dsp:spPr>
        <a:xfrm>
          <a:off x="1863417" y="1201794"/>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Re-frame</a:t>
          </a:r>
        </a:p>
      </dsp:txBody>
      <dsp:txXfrm>
        <a:off x="1886841" y="1225218"/>
        <a:ext cx="1447709" cy="752915"/>
      </dsp:txXfrm>
    </dsp:sp>
    <dsp:sp modelId="{8948254D-ABA5-6C49-8435-D3E3DF5D953B}">
      <dsp:nvSpPr>
        <dsp:cNvPr id="0" name=""/>
        <dsp:cNvSpPr/>
      </dsp:nvSpPr>
      <dsp:spPr>
        <a:xfrm rot="5400000">
          <a:off x="2460740" y="2021552"/>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2051543"/>
        <a:ext cx="215935" cy="209938"/>
      </dsp:txXfrm>
    </dsp:sp>
    <dsp:sp modelId="{733F5CAE-CEA3-D344-8274-9AB1A902929B}">
      <dsp:nvSpPr>
        <dsp:cNvPr id="0" name=""/>
        <dsp:cNvSpPr/>
      </dsp:nvSpPr>
      <dsp:spPr>
        <a:xfrm>
          <a:off x="1863417" y="2401439"/>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Re-write</a:t>
          </a:r>
        </a:p>
      </dsp:txBody>
      <dsp:txXfrm>
        <a:off x="1886841" y="2424863"/>
        <a:ext cx="1447709" cy="752915"/>
      </dsp:txXfrm>
    </dsp:sp>
    <dsp:sp modelId="{18509E97-10D1-AF49-9A33-1631C95BA145}">
      <dsp:nvSpPr>
        <dsp:cNvPr id="0" name=""/>
        <dsp:cNvSpPr/>
      </dsp:nvSpPr>
      <dsp:spPr>
        <a:xfrm rot="5400000">
          <a:off x="2460740" y="3221197"/>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3251188"/>
        <a:ext cx="215935" cy="209938"/>
      </dsp:txXfrm>
    </dsp:sp>
    <dsp:sp modelId="{3E098A0A-9230-D843-8F49-F85F78729F8E}">
      <dsp:nvSpPr>
        <dsp:cNvPr id="0" name=""/>
        <dsp:cNvSpPr/>
      </dsp:nvSpPr>
      <dsp:spPr>
        <a:xfrm>
          <a:off x="1863417" y="3601084"/>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Submit --&gt; Rejected</a:t>
          </a:r>
        </a:p>
      </dsp:txBody>
      <dsp:txXfrm>
        <a:off x="1886841" y="3624508"/>
        <a:ext cx="1447709" cy="7529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88A83-2730-CD46-ACFB-842197A3FB5F}">
      <dsp:nvSpPr>
        <dsp:cNvPr id="0" name=""/>
        <dsp:cNvSpPr/>
      </dsp:nvSpPr>
      <dsp:spPr>
        <a:xfrm>
          <a:off x="1863417" y="2149"/>
          <a:ext cx="1494557" cy="799763"/>
        </a:xfrm>
        <a:prstGeom prst="roundRect">
          <a:avLst>
            <a:gd name="adj" fmla="val 10000"/>
          </a:avLst>
        </a:prstGeom>
        <a:solidFill>
          <a:srgbClr val="EBD84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What is this really about?!</a:t>
          </a:r>
        </a:p>
      </dsp:txBody>
      <dsp:txXfrm>
        <a:off x="1886841" y="25573"/>
        <a:ext cx="1447709" cy="752915"/>
      </dsp:txXfrm>
    </dsp:sp>
    <dsp:sp modelId="{3B9953A8-17EC-5045-9341-458A29F8E037}">
      <dsp:nvSpPr>
        <dsp:cNvPr id="0" name=""/>
        <dsp:cNvSpPr/>
      </dsp:nvSpPr>
      <dsp:spPr>
        <a:xfrm rot="5400000">
          <a:off x="2460740" y="821907"/>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851898"/>
        <a:ext cx="215935" cy="209938"/>
      </dsp:txXfrm>
    </dsp:sp>
    <dsp:sp modelId="{0A814B61-8108-3240-8485-701E888A8255}">
      <dsp:nvSpPr>
        <dsp:cNvPr id="0" name=""/>
        <dsp:cNvSpPr/>
      </dsp:nvSpPr>
      <dsp:spPr>
        <a:xfrm>
          <a:off x="1863417" y="1201794"/>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Re-frame</a:t>
          </a:r>
        </a:p>
      </dsp:txBody>
      <dsp:txXfrm>
        <a:off x="1886841" y="1225218"/>
        <a:ext cx="1447709" cy="752915"/>
      </dsp:txXfrm>
    </dsp:sp>
    <dsp:sp modelId="{8948254D-ABA5-6C49-8435-D3E3DF5D953B}">
      <dsp:nvSpPr>
        <dsp:cNvPr id="0" name=""/>
        <dsp:cNvSpPr/>
      </dsp:nvSpPr>
      <dsp:spPr>
        <a:xfrm rot="5400000">
          <a:off x="2460740" y="2021552"/>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2051543"/>
        <a:ext cx="215935" cy="209938"/>
      </dsp:txXfrm>
    </dsp:sp>
    <dsp:sp modelId="{733F5CAE-CEA3-D344-8274-9AB1A902929B}">
      <dsp:nvSpPr>
        <dsp:cNvPr id="0" name=""/>
        <dsp:cNvSpPr/>
      </dsp:nvSpPr>
      <dsp:spPr>
        <a:xfrm>
          <a:off x="1863417" y="2401439"/>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Re-write</a:t>
          </a:r>
        </a:p>
      </dsp:txBody>
      <dsp:txXfrm>
        <a:off x="1886841" y="2424863"/>
        <a:ext cx="1447709" cy="752915"/>
      </dsp:txXfrm>
    </dsp:sp>
    <dsp:sp modelId="{18509E97-10D1-AF49-9A33-1631C95BA145}">
      <dsp:nvSpPr>
        <dsp:cNvPr id="0" name=""/>
        <dsp:cNvSpPr/>
      </dsp:nvSpPr>
      <dsp:spPr>
        <a:xfrm rot="5400000">
          <a:off x="2460740" y="3221197"/>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3251188"/>
        <a:ext cx="215935" cy="209938"/>
      </dsp:txXfrm>
    </dsp:sp>
    <dsp:sp modelId="{3E098A0A-9230-D843-8F49-F85F78729F8E}">
      <dsp:nvSpPr>
        <dsp:cNvPr id="0" name=""/>
        <dsp:cNvSpPr/>
      </dsp:nvSpPr>
      <dsp:spPr>
        <a:xfrm>
          <a:off x="1863417" y="3601084"/>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Submit --&gt; Rejected</a:t>
          </a:r>
        </a:p>
      </dsp:txBody>
      <dsp:txXfrm>
        <a:off x="1886841" y="3624508"/>
        <a:ext cx="1447709" cy="7529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88A83-2730-CD46-ACFB-842197A3FB5F}">
      <dsp:nvSpPr>
        <dsp:cNvPr id="0" name=""/>
        <dsp:cNvSpPr/>
      </dsp:nvSpPr>
      <dsp:spPr>
        <a:xfrm>
          <a:off x="1863417" y="2149"/>
          <a:ext cx="1494557" cy="799763"/>
        </a:xfrm>
        <a:prstGeom prst="roundRect">
          <a:avLst>
            <a:gd name="adj" fmla="val 10000"/>
          </a:avLst>
        </a:prstGeom>
        <a:solidFill>
          <a:srgbClr val="EBD84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What is this really about?!</a:t>
          </a:r>
        </a:p>
      </dsp:txBody>
      <dsp:txXfrm>
        <a:off x="1886841" y="25573"/>
        <a:ext cx="1447709" cy="752915"/>
      </dsp:txXfrm>
    </dsp:sp>
    <dsp:sp modelId="{3B9953A8-17EC-5045-9341-458A29F8E037}">
      <dsp:nvSpPr>
        <dsp:cNvPr id="0" name=""/>
        <dsp:cNvSpPr/>
      </dsp:nvSpPr>
      <dsp:spPr>
        <a:xfrm rot="5400000">
          <a:off x="2460740" y="821907"/>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851898"/>
        <a:ext cx="215935" cy="209938"/>
      </dsp:txXfrm>
    </dsp:sp>
    <dsp:sp modelId="{0A814B61-8108-3240-8485-701E888A8255}">
      <dsp:nvSpPr>
        <dsp:cNvPr id="0" name=""/>
        <dsp:cNvSpPr/>
      </dsp:nvSpPr>
      <dsp:spPr>
        <a:xfrm>
          <a:off x="1863417" y="1201794"/>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6-Month Hiatus</a:t>
          </a:r>
        </a:p>
      </dsp:txBody>
      <dsp:txXfrm>
        <a:off x="1886841" y="1225218"/>
        <a:ext cx="1447709" cy="752915"/>
      </dsp:txXfrm>
    </dsp:sp>
    <dsp:sp modelId="{8948254D-ABA5-6C49-8435-D3E3DF5D953B}">
      <dsp:nvSpPr>
        <dsp:cNvPr id="0" name=""/>
        <dsp:cNvSpPr/>
      </dsp:nvSpPr>
      <dsp:spPr>
        <a:xfrm rot="5400000">
          <a:off x="2460740" y="2021552"/>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2051543"/>
        <a:ext cx="215935" cy="209938"/>
      </dsp:txXfrm>
    </dsp:sp>
    <dsp:sp modelId="{733F5CAE-CEA3-D344-8274-9AB1A902929B}">
      <dsp:nvSpPr>
        <dsp:cNvPr id="0" name=""/>
        <dsp:cNvSpPr/>
      </dsp:nvSpPr>
      <dsp:spPr>
        <a:xfrm>
          <a:off x="1863417" y="2401439"/>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New idea! </a:t>
          </a:r>
        </a:p>
        <a:p>
          <a:pPr marL="0" lvl="0" indent="0" algn="ctr" defTabSz="800100">
            <a:lnSpc>
              <a:spcPct val="90000"/>
            </a:lnSpc>
            <a:spcBef>
              <a:spcPct val="0"/>
            </a:spcBef>
            <a:spcAft>
              <a:spcPct val="35000"/>
            </a:spcAft>
            <a:buNone/>
          </a:pPr>
          <a:r>
            <a:rPr lang="en-US" sz="1800" kern="1200" dirty="0"/>
            <a:t>Re-write</a:t>
          </a:r>
        </a:p>
      </dsp:txBody>
      <dsp:txXfrm>
        <a:off x="1886841" y="2424863"/>
        <a:ext cx="1447709" cy="752915"/>
      </dsp:txXfrm>
    </dsp:sp>
    <dsp:sp modelId="{18509E97-10D1-AF49-9A33-1631C95BA145}">
      <dsp:nvSpPr>
        <dsp:cNvPr id="0" name=""/>
        <dsp:cNvSpPr/>
      </dsp:nvSpPr>
      <dsp:spPr>
        <a:xfrm rot="5400000">
          <a:off x="2460740" y="3221197"/>
          <a:ext cx="299911" cy="3598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502729" y="3251188"/>
        <a:ext cx="215935" cy="209938"/>
      </dsp:txXfrm>
    </dsp:sp>
    <dsp:sp modelId="{3E098A0A-9230-D843-8F49-F85F78729F8E}">
      <dsp:nvSpPr>
        <dsp:cNvPr id="0" name=""/>
        <dsp:cNvSpPr/>
      </dsp:nvSpPr>
      <dsp:spPr>
        <a:xfrm>
          <a:off x="1863417" y="3601084"/>
          <a:ext cx="1494557" cy="799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Submit --&gt; Under Review</a:t>
          </a:r>
        </a:p>
      </dsp:txBody>
      <dsp:txXfrm>
        <a:off x="1886841" y="3624508"/>
        <a:ext cx="1447709" cy="7529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12018-92A6-EA4C-81F8-2DAAD768264D}">
      <dsp:nvSpPr>
        <dsp:cNvPr id="0" name=""/>
        <dsp:cNvSpPr/>
      </dsp:nvSpPr>
      <dsp:spPr>
        <a:xfrm>
          <a:off x="5972855" y="0"/>
          <a:ext cx="8498005" cy="8498433"/>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EC9F5C-E81E-2947-93FE-0CA1BABF4D22}">
      <dsp:nvSpPr>
        <dsp:cNvPr id="0" name=""/>
        <dsp:cNvSpPr/>
      </dsp:nvSpPr>
      <dsp:spPr>
        <a:xfrm>
          <a:off x="14458108" y="2521000"/>
          <a:ext cx="5094658" cy="3379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Reflective Question</a:t>
          </a:r>
        </a:p>
        <a:p>
          <a:pPr marL="285750" lvl="1" indent="-285750" algn="l" defTabSz="1600200">
            <a:lnSpc>
              <a:spcPct val="90000"/>
            </a:lnSpc>
            <a:spcBef>
              <a:spcPct val="0"/>
            </a:spcBef>
            <a:spcAft>
              <a:spcPct val="15000"/>
            </a:spcAft>
            <a:buChar char="•"/>
          </a:pPr>
          <a:r>
            <a:rPr lang="en-US" sz="3600" kern="1200" dirty="0"/>
            <a:t>Essay Idea</a:t>
          </a:r>
        </a:p>
        <a:p>
          <a:pPr marL="285750" lvl="1" indent="-285750" algn="l" defTabSz="1600200">
            <a:lnSpc>
              <a:spcPct val="90000"/>
            </a:lnSpc>
            <a:spcBef>
              <a:spcPct val="0"/>
            </a:spcBef>
            <a:spcAft>
              <a:spcPct val="15000"/>
            </a:spcAft>
            <a:buChar char="•"/>
          </a:pPr>
          <a:r>
            <a:rPr lang="en-US" sz="3600" kern="1200" dirty="0"/>
            <a:t>Submit -&gt; Rejected</a:t>
          </a:r>
        </a:p>
      </dsp:txBody>
      <dsp:txXfrm>
        <a:off x="14458108" y="2521000"/>
        <a:ext cx="5094658" cy="3379622"/>
      </dsp:txXfrm>
    </dsp:sp>
    <dsp:sp modelId="{C74510FE-C565-F448-81AE-A482C16542D7}">
      <dsp:nvSpPr>
        <dsp:cNvPr id="0" name=""/>
        <dsp:cNvSpPr/>
      </dsp:nvSpPr>
      <dsp:spPr>
        <a:xfrm>
          <a:off x="7849079" y="3077870"/>
          <a:ext cx="4742368" cy="237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kern="1200" dirty="0"/>
            <a:t>Philosophy of Healing</a:t>
          </a:r>
        </a:p>
      </dsp:txBody>
      <dsp:txXfrm>
        <a:off x="7849079" y="3077870"/>
        <a:ext cx="4742368" cy="2370124"/>
      </dsp:txXfrm>
    </dsp:sp>
    <dsp:sp modelId="{257402D6-1E0B-3344-BCB5-0A5118EFB4D5}">
      <dsp:nvSpPr>
        <dsp:cNvPr id="0" name=""/>
        <dsp:cNvSpPr/>
      </dsp:nvSpPr>
      <dsp:spPr>
        <a:xfrm>
          <a:off x="3612032" y="4882895"/>
          <a:ext cx="8498005" cy="8498433"/>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F83910-3007-6D44-A846-FCA5272E2B33}">
      <dsp:nvSpPr>
        <dsp:cNvPr id="0" name=""/>
        <dsp:cNvSpPr/>
      </dsp:nvSpPr>
      <dsp:spPr>
        <a:xfrm>
          <a:off x="12137137" y="7466990"/>
          <a:ext cx="5094658" cy="3379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What is this really about?</a:t>
          </a:r>
        </a:p>
        <a:p>
          <a:pPr marL="285750" lvl="1" indent="-285750" algn="l" defTabSz="1600200">
            <a:lnSpc>
              <a:spcPct val="90000"/>
            </a:lnSpc>
            <a:spcBef>
              <a:spcPct val="0"/>
            </a:spcBef>
            <a:spcAft>
              <a:spcPct val="15000"/>
            </a:spcAft>
            <a:buChar char="•"/>
          </a:pPr>
          <a:r>
            <a:rPr lang="en-US" sz="3600" kern="1200" dirty="0"/>
            <a:t>Re-submit -&gt; Rejected</a:t>
          </a:r>
        </a:p>
      </dsp:txBody>
      <dsp:txXfrm>
        <a:off x="12137137" y="7466990"/>
        <a:ext cx="5094658" cy="3379622"/>
      </dsp:txXfrm>
    </dsp:sp>
    <dsp:sp modelId="{327A9924-5BC6-F546-9655-277726A3B4FD}">
      <dsp:nvSpPr>
        <dsp:cNvPr id="0" name=""/>
        <dsp:cNvSpPr/>
      </dsp:nvSpPr>
      <dsp:spPr>
        <a:xfrm>
          <a:off x="5478692" y="7971739"/>
          <a:ext cx="4742368" cy="237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kern="1200" dirty="0"/>
            <a:t>Socioeconomic Determinants of Health</a:t>
          </a:r>
        </a:p>
      </dsp:txBody>
      <dsp:txXfrm>
        <a:off x="5478692" y="7971739"/>
        <a:ext cx="4742368" cy="2370124"/>
      </dsp:txXfrm>
    </dsp:sp>
    <dsp:sp modelId="{4D8E5526-047E-D648-8552-465140C985E0}">
      <dsp:nvSpPr>
        <dsp:cNvPr id="0" name=""/>
        <dsp:cNvSpPr/>
      </dsp:nvSpPr>
      <dsp:spPr>
        <a:xfrm>
          <a:off x="5972855" y="9787737"/>
          <a:ext cx="8498005" cy="8498433"/>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FAC598-3814-FA49-A6C8-E761ED9247D6}">
      <dsp:nvSpPr>
        <dsp:cNvPr id="0" name=""/>
        <dsp:cNvSpPr/>
      </dsp:nvSpPr>
      <dsp:spPr>
        <a:xfrm>
          <a:off x="14458108" y="12308738"/>
          <a:ext cx="5094658" cy="3379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285750" lvl="1" indent="-285750" algn="l" defTabSz="1600200">
            <a:lnSpc>
              <a:spcPct val="90000"/>
            </a:lnSpc>
            <a:spcBef>
              <a:spcPct val="0"/>
            </a:spcBef>
            <a:spcAft>
              <a:spcPct val="15000"/>
            </a:spcAft>
            <a:buChar char="•"/>
          </a:pPr>
          <a:r>
            <a:rPr lang="en-US" sz="3600" kern="1200"/>
            <a:t>What is this really about?</a:t>
          </a:r>
          <a:endParaRPr lang="en-US" sz="3600" kern="1200" dirty="0"/>
        </a:p>
        <a:p>
          <a:pPr marL="285750" lvl="1" indent="-285750" algn="l" defTabSz="1600200">
            <a:lnSpc>
              <a:spcPct val="90000"/>
            </a:lnSpc>
            <a:spcBef>
              <a:spcPct val="0"/>
            </a:spcBef>
            <a:spcAft>
              <a:spcPct val="15000"/>
            </a:spcAft>
            <a:buChar char="•"/>
          </a:pPr>
          <a:r>
            <a:rPr lang="en-US" sz="3600" kern="1200" dirty="0"/>
            <a:t>Re-submit -&gt; Rejected</a:t>
          </a:r>
        </a:p>
      </dsp:txBody>
      <dsp:txXfrm>
        <a:off x="14458108" y="12308738"/>
        <a:ext cx="5094658" cy="3379622"/>
      </dsp:txXfrm>
    </dsp:sp>
    <dsp:sp modelId="{06CE0C07-83C6-F04C-AB05-0DBF8E0A73BE}">
      <dsp:nvSpPr>
        <dsp:cNvPr id="0" name=""/>
        <dsp:cNvSpPr/>
      </dsp:nvSpPr>
      <dsp:spPr>
        <a:xfrm>
          <a:off x="7849079" y="12862864"/>
          <a:ext cx="4742368" cy="237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kern="1200" dirty="0"/>
            <a:t>Discomfort with limitations of healing</a:t>
          </a:r>
        </a:p>
      </dsp:txBody>
      <dsp:txXfrm>
        <a:off x="7849079" y="12862864"/>
        <a:ext cx="4742368" cy="2370124"/>
      </dsp:txXfrm>
    </dsp:sp>
    <dsp:sp modelId="{3092A0B6-33AB-0B44-A2A7-0FFDB495E1D1}">
      <dsp:nvSpPr>
        <dsp:cNvPr id="0" name=""/>
        <dsp:cNvSpPr/>
      </dsp:nvSpPr>
      <dsp:spPr>
        <a:xfrm>
          <a:off x="3612032" y="14678863"/>
          <a:ext cx="8498005" cy="8498433"/>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D07058-ED3F-A64D-B4F0-7BD9D3C3DD30}">
      <dsp:nvSpPr>
        <dsp:cNvPr id="0" name=""/>
        <dsp:cNvSpPr/>
      </dsp:nvSpPr>
      <dsp:spPr>
        <a:xfrm>
          <a:off x="12137137" y="17202607"/>
          <a:ext cx="5094658" cy="3379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285750" lvl="1" indent="-285750" algn="l" defTabSz="1600200">
            <a:lnSpc>
              <a:spcPct val="90000"/>
            </a:lnSpc>
            <a:spcBef>
              <a:spcPct val="0"/>
            </a:spcBef>
            <a:spcAft>
              <a:spcPct val="15000"/>
            </a:spcAft>
            <a:buChar char="•"/>
          </a:pPr>
          <a:endParaRPr lang="en-US" sz="3600" kern="1200" dirty="0"/>
        </a:p>
        <a:p>
          <a:pPr marL="285750" lvl="1" indent="-285750" algn="l" defTabSz="1600200">
            <a:lnSpc>
              <a:spcPct val="90000"/>
            </a:lnSpc>
            <a:spcBef>
              <a:spcPct val="0"/>
            </a:spcBef>
            <a:spcAft>
              <a:spcPct val="15000"/>
            </a:spcAft>
            <a:buChar char="•"/>
          </a:pPr>
          <a:r>
            <a:rPr lang="en-US" sz="3600" kern="1200" dirty="0"/>
            <a:t>What is this really about?</a:t>
          </a:r>
        </a:p>
        <a:p>
          <a:pPr marL="285750" lvl="1" indent="-285750" algn="l" defTabSz="1600200">
            <a:lnSpc>
              <a:spcPct val="90000"/>
            </a:lnSpc>
            <a:spcBef>
              <a:spcPct val="0"/>
            </a:spcBef>
            <a:spcAft>
              <a:spcPct val="15000"/>
            </a:spcAft>
            <a:buChar char="•"/>
          </a:pPr>
          <a:r>
            <a:rPr lang="en-US" sz="3600" kern="1200" dirty="0"/>
            <a:t>Personal Injury + 6 months…</a:t>
          </a:r>
        </a:p>
        <a:p>
          <a:pPr marL="285750" lvl="1" indent="-285750" algn="l" defTabSz="1600200">
            <a:lnSpc>
              <a:spcPct val="90000"/>
            </a:lnSpc>
            <a:spcBef>
              <a:spcPct val="0"/>
            </a:spcBef>
            <a:spcAft>
              <a:spcPct val="15000"/>
            </a:spcAft>
            <a:buChar char="•"/>
          </a:pPr>
          <a:r>
            <a:rPr lang="en-US" sz="3600" kern="1200" dirty="0"/>
            <a:t>Re-submit -&gt; Rejected</a:t>
          </a:r>
        </a:p>
      </dsp:txBody>
      <dsp:txXfrm>
        <a:off x="12137137" y="17202607"/>
        <a:ext cx="5094658" cy="3379622"/>
      </dsp:txXfrm>
    </dsp:sp>
    <dsp:sp modelId="{3DD39436-30BB-5043-8AF9-3BDF19EB9B42}">
      <dsp:nvSpPr>
        <dsp:cNvPr id="0" name=""/>
        <dsp:cNvSpPr/>
      </dsp:nvSpPr>
      <dsp:spPr>
        <a:xfrm>
          <a:off x="5478692" y="17756733"/>
          <a:ext cx="4742368" cy="237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kern="1200" dirty="0"/>
            <a:t>Personal framing of health and what docs are capable of</a:t>
          </a:r>
        </a:p>
      </dsp:txBody>
      <dsp:txXfrm>
        <a:off x="5478692" y="17756733"/>
        <a:ext cx="4742368" cy="2370124"/>
      </dsp:txXfrm>
    </dsp:sp>
    <dsp:sp modelId="{54310FD3-4DA5-AA48-9810-20115DAE0AFE}">
      <dsp:nvSpPr>
        <dsp:cNvPr id="0" name=""/>
        <dsp:cNvSpPr/>
      </dsp:nvSpPr>
      <dsp:spPr>
        <a:xfrm>
          <a:off x="6577009" y="20126858"/>
          <a:ext cx="7300856" cy="7305141"/>
        </a:xfrm>
        <a:prstGeom prst="blockArc">
          <a:avLst>
            <a:gd name="adj1" fmla="val 13500000"/>
            <a:gd name="adj2" fmla="val 10800000"/>
            <a:gd name="adj3" fmla="val 1274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3B4038-4166-D344-8128-4A8CDE6FE76C}">
      <dsp:nvSpPr>
        <dsp:cNvPr id="0" name=""/>
        <dsp:cNvSpPr/>
      </dsp:nvSpPr>
      <dsp:spPr>
        <a:xfrm>
          <a:off x="7849079" y="22650602"/>
          <a:ext cx="4742368" cy="237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kern="1200" dirty="0"/>
            <a:t>Resubmit to non-peer journal</a:t>
          </a:r>
        </a:p>
      </dsp:txBody>
      <dsp:txXfrm>
        <a:off x="7849079" y="22650602"/>
        <a:ext cx="4742368" cy="2370124"/>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BD6C3B8A-C044-4244-A91D-631A2FFC7A9E}" type="datetimeFigureOut">
              <a:rPr lang="en-US" smtClean="0"/>
              <a:t>1/14/20</a:t>
            </a:fld>
            <a:endParaRPr lang="en-US"/>
          </a:p>
        </p:txBody>
      </p:sp>
      <p:sp>
        <p:nvSpPr>
          <p:cNvPr id="4" name="Slide Image Placeholder 3"/>
          <p:cNvSpPr>
            <a:spLocks noGrp="1" noRot="1" noChangeAspect="1"/>
          </p:cNvSpPr>
          <p:nvPr>
            <p:ph type="sldImg" idx="2"/>
          </p:nvPr>
        </p:nvSpPr>
        <p:spPr>
          <a:xfrm>
            <a:off x="889000" y="1162050"/>
            <a:ext cx="522605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6DE8402A-06FE-A245-9113-86D7ABA722F2}" type="slidenum">
              <a:rPr lang="en-US" smtClean="0"/>
              <a:t>‹#›</a:t>
            </a:fld>
            <a:endParaRPr lang="en-US"/>
          </a:p>
        </p:txBody>
      </p:sp>
    </p:spTree>
    <p:extLst>
      <p:ext uri="{BB962C8B-B14F-4D97-AF65-F5344CB8AC3E}">
        <p14:creationId xmlns:p14="http://schemas.microsoft.com/office/powerpoint/2010/main" val="4029333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8402A-06FE-A245-9113-86D7ABA722F2}" type="slidenum">
              <a:rPr lang="en-US" smtClean="0"/>
              <a:t>1</a:t>
            </a:fld>
            <a:endParaRPr lang="en-US"/>
          </a:p>
        </p:txBody>
      </p:sp>
    </p:spTree>
    <p:extLst>
      <p:ext uri="{BB962C8B-B14F-4D97-AF65-F5344CB8AC3E}">
        <p14:creationId xmlns:p14="http://schemas.microsoft.com/office/powerpoint/2010/main" val="8541736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1/14/20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18" Type="http://schemas.openxmlformats.org/officeDocument/2006/relationships/diagramQuickStyle" Target="../diagrams/quickStyle3.xml"/><Relationship Id="rId26" Type="http://schemas.openxmlformats.org/officeDocument/2006/relationships/diagramColors" Target="../diagrams/colors4.xml"/><Relationship Id="rId3" Type="http://schemas.openxmlformats.org/officeDocument/2006/relationships/image" Target="../media/image3.tiff"/><Relationship Id="rId21" Type="http://schemas.openxmlformats.org/officeDocument/2006/relationships/image" Target="../media/image5.png"/><Relationship Id="rId7" Type="http://schemas.openxmlformats.org/officeDocument/2006/relationships/diagramLayout" Target="../diagrams/layout1.xml"/><Relationship Id="rId12" Type="http://schemas.openxmlformats.org/officeDocument/2006/relationships/diagramLayout" Target="../diagrams/layout2.xml"/><Relationship Id="rId17" Type="http://schemas.openxmlformats.org/officeDocument/2006/relationships/diagramLayout" Target="../diagrams/layout3.xml"/><Relationship Id="rId25" Type="http://schemas.openxmlformats.org/officeDocument/2006/relationships/diagramQuickStyle" Target="../diagrams/quickStyle4.xml"/><Relationship Id="rId2" Type="http://schemas.openxmlformats.org/officeDocument/2006/relationships/notesSlide" Target="../notesSlides/notesSlide1.xml"/><Relationship Id="rId16" Type="http://schemas.openxmlformats.org/officeDocument/2006/relationships/diagramData" Target="../diagrams/data3.xml"/><Relationship Id="rId20" Type="http://schemas.microsoft.com/office/2007/relationships/diagramDrawing" Target="../diagrams/drawing3.xml"/><Relationship Id="rId29" Type="http://schemas.openxmlformats.org/officeDocument/2006/relationships/diagramLayout" Target="../diagrams/layout5.xml"/><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openxmlformats.org/officeDocument/2006/relationships/diagramData" Target="../diagrams/data2.xml"/><Relationship Id="rId24" Type="http://schemas.openxmlformats.org/officeDocument/2006/relationships/diagramLayout" Target="../diagrams/layout4.xml"/><Relationship Id="rId32" Type="http://schemas.microsoft.com/office/2007/relationships/diagramDrawing" Target="../diagrams/drawing5.xml"/><Relationship Id="rId5" Type="http://schemas.openxmlformats.org/officeDocument/2006/relationships/image" Target="../media/image4.jpeg"/><Relationship Id="rId15" Type="http://schemas.microsoft.com/office/2007/relationships/diagramDrawing" Target="../diagrams/drawing2.xml"/><Relationship Id="rId23" Type="http://schemas.openxmlformats.org/officeDocument/2006/relationships/diagramData" Target="../diagrams/data4.xml"/><Relationship Id="rId28" Type="http://schemas.openxmlformats.org/officeDocument/2006/relationships/diagramData" Target="../diagrams/data5.xml"/><Relationship Id="rId10" Type="http://schemas.microsoft.com/office/2007/relationships/diagramDrawing" Target="../diagrams/drawing1.xml"/><Relationship Id="rId19" Type="http://schemas.openxmlformats.org/officeDocument/2006/relationships/diagramColors" Target="../diagrams/colors3.xml"/><Relationship Id="rId31" Type="http://schemas.openxmlformats.org/officeDocument/2006/relationships/diagramColors" Target="../diagrams/colors5.xml"/><Relationship Id="rId4" Type="http://schemas.openxmlformats.org/officeDocument/2006/relationships/hyperlink" Target="mailto:hsaltzma@med.umich.edu" TargetMode="External"/><Relationship Id="rId9" Type="http://schemas.openxmlformats.org/officeDocument/2006/relationships/diagramColors" Target="../diagrams/colors1.xml"/><Relationship Id="rId14" Type="http://schemas.openxmlformats.org/officeDocument/2006/relationships/diagramColors" Target="../diagrams/colors2.xml"/><Relationship Id="rId22" Type="http://schemas.openxmlformats.org/officeDocument/2006/relationships/image" Target="../media/image6.svg"/><Relationship Id="rId27" Type="http://schemas.microsoft.com/office/2007/relationships/diagramDrawing" Target="../diagrams/drawing4.xml"/><Relationship Id="rId30" Type="http://schemas.openxmlformats.org/officeDocument/2006/relationships/diagramQuickStyle" Target="../diagrams/quickStyle5.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Text Box 192">
            <a:extLst>
              <a:ext uri="{FF2B5EF4-FFF2-40B4-BE49-F238E27FC236}">
                <a16:creationId xmlns:a16="http://schemas.microsoft.com/office/drawing/2014/main" id="{5433DD7F-216D-7E41-B621-B233986C7E39}"/>
              </a:ext>
            </a:extLst>
          </p:cNvPr>
          <p:cNvSpPr txBox="1">
            <a:spLocks noChangeArrowheads="1"/>
          </p:cNvSpPr>
          <p:nvPr/>
        </p:nvSpPr>
        <p:spPr bwMode="auto">
          <a:xfrm>
            <a:off x="12289367" y="12983723"/>
            <a:ext cx="10149840" cy="482683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50000"/>
              </a:lnSpc>
            </a:pPr>
            <a:r>
              <a:rPr lang="en-US" sz="2800" dirty="0">
                <a:latin typeface="Calibri" pitchFamily="34" charset="0"/>
              </a:rPr>
              <a:t>I wrote and revised several essays, some rooted in personal reflection and others advocacy-oriented. This process was far from linear, with many detours, rejections, and challenges along the way. For example, the diagram to the right illustrates the winding path of one essay over the past ~18 months, with several rejections and thematic overhauls along the way.</a:t>
            </a:r>
          </a:p>
          <a:p>
            <a:pPr eaLnBrk="1" hangingPunct="1">
              <a:lnSpc>
                <a:spcPct val="150000"/>
              </a:lnSpc>
            </a:pPr>
            <a:endParaRPr lang="en-US" sz="2800" dirty="0">
              <a:latin typeface="Calibri" pitchFamily="34" charset="0"/>
            </a:endParaRPr>
          </a:p>
        </p:txBody>
      </p:sp>
      <p:pic>
        <p:nvPicPr>
          <p:cNvPr id="2" name="Picture 1">
            <a:extLst>
              <a:ext uri="{FF2B5EF4-FFF2-40B4-BE49-F238E27FC236}">
                <a16:creationId xmlns:a16="http://schemas.microsoft.com/office/drawing/2014/main" id="{64D870AF-D77C-3C46-9B9E-8FC39447BCF9}"/>
              </a:ext>
            </a:extLst>
          </p:cNvPr>
          <p:cNvPicPr>
            <a:picLocks noChangeAspect="1"/>
          </p:cNvPicPr>
          <p:nvPr/>
        </p:nvPicPr>
        <p:blipFill rotWithShape="1">
          <a:blip r:embed="rId3"/>
          <a:srcRect t="79518" b="10457"/>
          <a:stretch/>
        </p:blipFill>
        <p:spPr>
          <a:xfrm>
            <a:off x="-10886" y="-2357"/>
            <a:ext cx="45704034" cy="3431359"/>
          </a:xfrm>
          <a:prstGeom prst="rect">
            <a:avLst/>
          </a:prstGeom>
        </p:spPr>
      </p:pic>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Writing for Change</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Hanna Saltzman, BA</a:t>
            </a:r>
            <a:endParaRPr lang="en-US" sz="4000" baseline="30000" dirty="0">
              <a:solidFill>
                <a:schemeClr val="accent3">
                  <a:lumMod val="20000"/>
                  <a:lumOff val="80000"/>
                </a:schemeClr>
              </a:solidFill>
              <a:latin typeface="+mn-lt"/>
            </a:endParaRPr>
          </a:p>
          <a:p>
            <a:pPr algn="ctr" eaLnBrk="1" hangingPunct="1"/>
            <a:r>
              <a:rPr lang="en-US" sz="4000" baseline="30000" dirty="0">
                <a:solidFill>
                  <a:schemeClr val="accent3">
                    <a:lumMod val="20000"/>
                    <a:lumOff val="80000"/>
                  </a:schemeClr>
                </a:solidFill>
                <a:latin typeface="+mn-lt"/>
              </a:rPr>
              <a:t>University of Michigan Medical School</a:t>
            </a:r>
            <a:endParaRPr lang="en-US" sz="4000" dirty="0">
              <a:solidFill>
                <a:schemeClr val="accent3">
                  <a:lumMod val="20000"/>
                  <a:lumOff val="80000"/>
                </a:schemeClr>
              </a:solidFill>
              <a:latin typeface="+mn-lt"/>
            </a:endParaRP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Hanna M. L. Saltzman</a:t>
            </a:r>
          </a:p>
          <a:p>
            <a:r>
              <a:rPr lang="en-US" sz="2400" dirty="0"/>
              <a:t>University of Michigan Medical School</a:t>
            </a:r>
          </a:p>
          <a:p>
            <a:r>
              <a:rPr lang="en-US" sz="2400" dirty="0"/>
              <a:t>Email: </a:t>
            </a:r>
            <a:r>
              <a:rPr lang="en-US" sz="2400" dirty="0">
                <a:hlinkClick r:id="rId4"/>
              </a:rPr>
              <a:t>hsaltzma@med.umich.edu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t>Charon R, Hermann N, Devlin MJ. Close Reading and Creative Writing in Clinical Education: Teaching Attention, Representation, and Affiliation. </a:t>
            </a:r>
            <a:r>
              <a:rPr lang="en-US" sz="1200" dirty="0" err="1"/>
              <a:t>Acad</a:t>
            </a:r>
            <a:r>
              <a:rPr lang="en-US" sz="1200" dirty="0"/>
              <a:t> Med. 2016;91(3):345-350. doi:10.1097/ACM.0000000000000827</a:t>
            </a:r>
          </a:p>
          <a:p>
            <a:pPr marL="326442" indent="-326442">
              <a:buFont typeface="+mj-lt"/>
              <a:buAutoNum type="arabicPeriod"/>
            </a:pPr>
            <a:r>
              <a:rPr lang="en-US" sz="1200" dirty="0"/>
              <a:t>Baruch JM. Creative Writing as a Medical Instrument. J Med </a:t>
            </a:r>
            <a:r>
              <a:rPr lang="en-US" sz="1200" dirty="0" err="1"/>
              <a:t>Humanit</a:t>
            </a:r>
            <a:r>
              <a:rPr lang="en-US" sz="1200" dirty="0"/>
              <a:t>. 2013;34(4):459-469. doi:10.1007/s10912-013-9243-7</a:t>
            </a:r>
          </a:p>
          <a:p>
            <a:pPr marL="326442" indent="-326442">
              <a:buFont typeface="+mj-lt"/>
              <a:buAutoNum type="arabicPeriod"/>
            </a:pPr>
            <a:r>
              <a:rPr lang="en-US" sz="1200" dirty="0"/>
              <a:t>Shapiro J, </a:t>
            </a:r>
            <a:r>
              <a:rPr lang="en-US" sz="1200" dirty="0" err="1"/>
              <a:t>Kasman</a:t>
            </a:r>
            <a:r>
              <a:rPr lang="en-US" sz="1200" dirty="0"/>
              <a:t> D, Shafer A. Words and Wards: A Model of Reflective Writing and Its Uses in Medical Education. J Med </a:t>
            </a:r>
            <a:r>
              <a:rPr lang="en-US" sz="1200" dirty="0" err="1"/>
              <a:t>Humanit</a:t>
            </a:r>
            <a:r>
              <a:rPr lang="en-US" sz="1200" dirty="0"/>
              <a:t>. 2006;27(4):231-244. doi:10.1007/s10912-006-9020-y </a:t>
            </a:r>
          </a:p>
          <a:p>
            <a:pPr marL="326442" indent="-326442">
              <a:buFont typeface="+mj-lt"/>
              <a:buAutoNum type="arabicPeriod"/>
            </a:pPr>
            <a:endParaRPr lang="en-US" sz="1200" dirty="0"/>
          </a:p>
          <a:p>
            <a:endParaRPr lang="en-US" sz="1200" dirty="0"/>
          </a:p>
          <a:p>
            <a:pPr marL="326442" indent="-326442">
              <a:buFont typeface="+mj-lt"/>
              <a:buAutoNum type="arabicPeriod"/>
            </a:pPr>
            <a:endParaRPr lang="en-US" sz="12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741215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50000"/>
              </a:lnSpc>
            </a:pPr>
            <a:r>
              <a:rPr lang="en-US" sz="2800" dirty="0">
                <a:latin typeface="Calibri" pitchFamily="34" charset="0"/>
              </a:rPr>
              <a:t>Written texts can be powerful tools for creating systemic change. Lyrically-written nonfiction books by doctors, scientists and journalists have ignited and abetted key health-related movements—for example, the scientist Rachel Carson’s </a:t>
            </a:r>
            <a:r>
              <a:rPr lang="en-US" sz="2800" i="1" dirty="0">
                <a:latin typeface="Calibri" pitchFamily="34" charset="0"/>
              </a:rPr>
              <a:t>Silent Spring</a:t>
            </a:r>
            <a:r>
              <a:rPr lang="en-US" sz="2800" dirty="0">
                <a:latin typeface="Calibri" pitchFamily="34" charset="0"/>
              </a:rPr>
              <a:t>, the journalist Michael Pollan’s </a:t>
            </a:r>
            <a:r>
              <a:rPr lang="en-US" sz="2800" i="1" dirty="0">
                <a:latin typeface="Calibri" pitchFamily="34" charset="0"/>
              </a:rPr>
              <a:t>The Omnivore’s Dilemma</a:t>
            </a:r>
            <a:r>
              <a:rPr lang="en-US" sz="2800" dirty="0">
                <a:latin typeface="Calibri" pitchFamily="34" charset="0"/>
              </a:rPr>
              <a:t>, and the surgeon Atul Gawande’s </a:t>
            </a:r>
            <a:r>
              <a:rPr lang="en-US" sz="2800" i="1" dirty="0">
                <a:latin typeface="Calibri" pitchFamily="34" charset="0"/>
              </a:rPr>
              <a:t>A Checklist Manifesto</a:t>
            </a:r>
            <a:r>
              <a:rPr lang="en-US" sz="2800" dirty="0">
                <a:latin typeface="Calibri" pitchFamily="34" charset="0"/>
              </a:rPr>
              <a:t>.  Training in narrative medicine has been shown to increase medical trainees’ empathy, self-awareness, and gratitude.</a:t>
            </a:r>
            <a:r>
              <a:rPr lang="en-US" sz="2800" baseline="30000" dirty="0">
                <a:latin typeface="Calibri" pitchFamily="34" charset="0"/>
              </a:rPr>
              <a:t>1  </a:t>
            </a:r>
            <a:r>
              <a:rPr lang="en-US" sz="2800" dirty="0">
                <a:latin typeface="Calibri" pitchFamily="34" charset="0"/>
              </a:rPr>
              <a:t>Experience with creative texts can bolster medical trainees’ comfort with uncertainty and ambiguity,</a:t>
            </a:r>
            <a:r>
              <a:rPr lang="en-US" sz="2800" baseline="30000" dirty="0">
                <a:latin typeface="Calibri" pitchFamily="34" charset="0"/>
              </a:rPr>
              <a:t>2</a:t>
            </a:r>
            <a:r>
              <a:rPr lang="en-US" sz="2800" dirty="0">
                <a:latin typeface="Calibri" pitchFamily="34" charset="0"/>
              </a:rPr>
              <a:t> as well as help them to process difficult situations and emotions</a:t>
            </a:r>
            <a:r>
              <a:rPr lang="en-US" sz="2800" baseline="30000" dirty="0">
                <a:latin typeface="Calibri" pitchFamily="34" charset="0"/>
              </a:rPr>
              <a:t>3</a:t>
            </a:r>
            <a:r>
              <a:rPr lang="en-US" sz="2800" dirty="0">
                <a:latin typeface="Calibri" pitchFamily="34" charset="0"/>
              </a:rPr>
              <a:t>.</a:t>
            </a:r>
            <a:endParaRPr lang="en-US" sz="2800" baseline="30000" dirty="0">
              <a:latin typeface="Calibri" pitchFamily="34" charset="0"/>
            </a:endParaRP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5" name="Text Box 194"/>
          <p:cNvSpPr txBox="1">
            <a:spLocks noChangeArrowheads="1"/>
          </p:cNvSpPr>
          <p:nvPr/>
        </p:nvSpPr>
        <p:spPr bwMode="auto">
          <a:xfrm>
            <a:off x="12289367" y="18859501"/>
            <a:ext cx="10149840" cy="482683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lnSpc>
                <a:spcPct val="150000"/>
              </a:lnSpc>
              <a:buFont typeface="Arial" panose="020B0604020202020204" pitchFamily="34" charset="0"/>
              <a:buChar char="•"/>
            </a:pPr>
            <a:r>
              <a:rPr lang="en-US" sz="2800" dirty="0">
                <a:latin typeface="Calibri" pitchFamily="34" charset="0"/>
              </a:rPr>
              <a:t>The medical school mindset that time well-spent requires an outcome to show for it (e.g. a day spent reading, thinking, and writing may end with much learned but nearly nothing to show).</a:t>
            </a:r>
          </a:p>
          <a:p>
            <a:pPr marL="457200" indent="-457200" eaLnBrk="1" hangingPunct="1">
              <a:lnSpc>
                <a:spcPct val="150000"/>
              </a:lnSpc>
              <a:buFont typeface="Arial" panose="020B0604020202020204" pitchFamily="34" charset="0"/>
              <a:buChar char="•"/>
            </a:pPr>
            <a:r>
              <a:rPr lang="en-US" sz="2800" dirty="0">
                <a:latin typeface="Calibri" pitchFamily="34" charset="0"/>
              </a:rPr>
              <a:t>Discomfort with lack of expertise when writing opinion pieces</a:t>
            </a:r>
          </a:p>
          <a:p>
            <a:pPr marL="457200" indent="-457200" eaLnBrk="1" hangingPunct="1">
              <a:lnSpc>
                <a:spcPct val="150000"/>
              </a:lnSpc>
              <a:buFont typeface="Arial" panose="020B0604020202020204" pitchFamily="34" charset="0"/>
              <a:buChar char="•"/>
            </a:pPr>
            <a:r>
              <a:rPr lang="en-US" sz="2800" dirty="0">
                <a:latin typeface="Calibri" pitchFamily="34" charset="0"/>
              </a:rPr>
              <a:t>Rejection, rejection, rejection! Sometimes within 24 hours!</a:t>
            </a:r>
          </a:p>
          <a:p>
            <a:pPr marL="457200" indent="-457200" eaLnBrk="1" hangingPunct="1">
              <a:lnSpc>
                <a:spcPct val="150000"/>
              </a:lnSpc>
              <a:buFont typeface="Arial" panose="020B0604020202020204" pitchFamily="34" charset="0"/>
              <a:buChar char="•"/>
            </a:pPr>
            <a:r>
              <a:rPr lang="en-US" sz="2800" dirty="0">
                <a:latin typeface="Calibri" pitchFamily="34" charset="0"/>
              </a:rPr>
              <a:t>Writing about an emotionally-charged topic in real-time can amplify emotional distress rather than mitigate it.</a:t>
            </a:r>
          </a:p>
        </p:txBody>
      </p:sp>
      <p:sp>
        <p:nvSpPr>
          <p:cNvPr id="33" name="Rectangle 32"/>
          <p:cNvSpPr/>
          <p:nvPr/>
        </p:nvSpPr>
        <p:spPr>
          <a:xfrm>
            <a:off x="1463040" y="143256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Objectives</a:t>
            </a:r>
          </a:p>
        </p:txBody>
      </p:sp>
      <p:sp>
        <p:nvSpPr>
          <p:cNvPr id="13" name="Text Box 192"/>
          <p:cNvSpPr txBox="1">
            <a:spLocks noChangeArrowheads="1"/>
          </p:cNvSpPr>
          <p:nvPr/>
        </p:nvSpPr>
        <p:spPr bwMode="auto">
          <a:xfrm>
            <a:off x="12289367" y="4579618"/>
            <a:ext cx="10149840" cy="741215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50000"/>
              </a:lnSpc>
            </a:pPr>
            <a:r>
              <a:rPr lang="en-US" sz="2800" dirty="0">
                <a:latin typeface="Calibri" pitchFamily="34" charset="0"/>
              </a:rPr>
              <a:t>My learning plan included several components</a:t>
            </a:r>
          </a:p>
          <a:p>
            <a:pPr marL="457200" indent="-457200" eaLnBrk="1" hangingPunct="1">
              <a:lnSpc>
                <a:spcPct val="150000"/>
              </a:lnSpc>
              <a:buFont typeface="Arial" panose="020B0604020202020204" pitchFamily="34" charset="0"/>
              <a:buChar char="•"/>
            </a:pPr>
            <a:r>
              <a:rPr lang="en-US" sz="2800" dirty="0">
                <a:latin typeface="Calibri" pitchFamily="34" charset="0"/>
              </a:rPr>
              <a:t>Reading list: I read a wide assortment of narrative nonfiction essay collections (some medically-related, others not), books on the art of writing and narrative medicine, and memoirs.</a:t>
            </a:r>
          </a:p>
          <a:p>
            <a:pPr marL="457200" indent="-457200" eaLnBrk="1" hangingPunct="1">
              <a:lnSpc>
                <a:spcPct val="150000"/>
              </a:lnSpc>
              <a:buFont typeface="Arial" panose="020B0604020202020204" pitchFamily="34" charset="0"/>
              <a:buChar char="•"/>
            </a:pPr>
            <a:r>
              <a:rPr lang="en-US" sz="2800" dirty="0">
                <a:latin typeface="Calibri" pitchFamily="34" charset="0"/>
              </a:rPr>
              <a:t>In-person writing training: I attended two week-long writing workshops at the University of Iowa’s summer writing festival, one that focused on trying out different styles of writing and one that focused on connecting personal narrative to advocacy.</a:t>
            </a:r>
          </a:p>
          <a:p>
            <a:pPr marL="457200" indent="-457200" eaLnBrk="1" hangingPunct="1">
              <a:lnSpc>
                <a:spcPct val="150000"/>
              </a:lnSpc>
              <a:buFont typeface="Arial" panose="020B0604020202020204" pitchFamily="34" charset="0"/>
              <a:buChar char="•"/>
            </a:pPr>
            <a:r>
              <a:rPr lang="en-US" sz="2800" dirty="0">
                <a:latin typeface="Calibri" pitchFamily="34" charset="0"/>
              </a:rPr>
              <a:t>I learned to ask myself, again and again, questions that often were difficult to answer: “</a:t>
            </a:r>
            <a:r>
              <a:rPr lang="en-US" sz="2800" i="1" dirty="0">
                <a:latin typeface="Calibri" pitchFamily="34" charset="0"/>
              </a:rPr>
              <a:t>Why</a:t>
            </a:r>
            <a:r>
              <a:rPr lang="en-US" sz="2800" dirty="0">
                <a:latin typeface="Calibri" pitchFamily="34" charset="0"/>
              </a:rPr>
              <a:t> am I drawn to writing this essay? What is this essay </a:t>
            </a:r>
            <a:r>
              <a:rPr lang="en-US" sz="2800" i="1" dirty="0">
                <a:latin typeface="Calibri" pitchFamily="34" charset="0"/>
              </a:rPr>
              <a:t>really </a:t>
            </a:r>
            <a:r>
              <a:rPr lang="en-US" sz="2800" dirty="0">
                <a:latin typeface="Calibri" pitchFamily="34" charset="0"/>
              </a:rPr>
              <a:t>about?” </a:t>
            </a:r>
          </a:p>
        </p:txBody>
      </p:sp>
      <p:sp>
        <p:nvSpPr>
          <p:cNvPr id="34" name="Rectangle 33"/>
          <p:cNvSpPr/>
          <p:nvPr/>
        </p:nvSpPr>
        <p:spPr>
          <a:xfrm>
            <a:off x="12289367"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Approach</a:t>
            </a:r>
          </a:p>
        </p:txBody>
      </p:sp>
      <p:sp>
        <p:nvSpPr>
          <p:cNvPr id="12" name="Text Box 191"/>
          <p:cNvSpPr txBox="1">
            <a:spLocks noChangeArrowheads="1"/>
          </p:cNvSpPr>
          <p:nvPr/>
        </p:nvSpPr>
        <p:spPr bwMode="auto">
          <a:xfrm>
            <a:off x="34107120" y="4585673"/>
            <a:ext cx="10149840" cy="6752746"/>
          </a:xfrm>
          <a:prstGeom prst="rect">
            <a:avLst/>
          </a:prstGeom>
          <a:solidFill>
            <a:schemeClr val="bg1"/>
          </a:solidFill>
          <a:ln w="12700">
            <a:solidFill>
              <a:schemeClr val="accent1">
                <a:lumMod val="75000"/>
              </a:schemeClr>
            </a:solidFill>
          </a:ln>
          <a:effectLst/>
        </p:spPr>
        <p:txBody>
          <a:bodyPr lIns="182880" tIns="182880" rIns="182880" bIns="182880">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lnSpc>
                <a:spcPct val="150000"/>
              </a:lnSpc>
              <a:buFont typeface="Arial" panose="020B0604020202020204" pitchFamily="34" charset="0"/>
              <a:buChar char="•"/>
            </a:pPr>
            <a:r>
              <a:rPr lang="en-US" sz="2800" dirty="0"/>
              <a:t>Writing, and reading beautiful things that others have written, quenches a thirst for creativity, ambiguity, and quiet contemplation. </a:t>
            </a:r>
          </a:p>
          <a:p>
            <a:pPr marL="457200" indent="-457200" eaLnBrk="1" hangingPunct="1">
              <a:lnSpc>
                <a:spcPct val="150000"/>
              </a:lnSpc>
              <a:buFont typeface="Arial" panose="020B0604020202020204" pitchFamily="34" charset="0"/>
              <a:buChar char="•"/>
            </a:pPr>
            <a:r>
              <a:rPr lang="en-US" sz="2800" dirty="0"/>
              <a:t>The process of writing often feels joyful, but only when I am not attached to its outcome. Publishing creative work is less predictable and controllable than scientific work.</a:t>
            </a:r>
          </a:p>
          <a:p>
            <a:pPr marL="457200" indent="-457200" eaLnBrk="1" hangingPunct="1">
              <a:lnSpc>
                <a:spcPct val="150000"/>
              </a:lnSpc>
              <a:buFont typeface="Arial" panose="020B0604020202020204" pitchFamily="34" charset="0"/>
              <a:buChar char="•"/>
            </a:pPr>
            <a:r>
              <a:rPr lang="en-US" sz="2800" dirty="0"/>
              <a:t>Writing personal narrative is hard. Figuring out what I am actually trying to say can seem nearly impossible! The process of self-reflection goes better when approached with compassionate curiosity.</a:t>
            </a:r>
          </a:p>
        </p:txBody>
      </p:sp>
      <p:sp>
        <p:nvSpPr>
          <p:cNvPr id="35" name="Rectangle 34"/>
          <p:cNvSpPr/>
          <p:nvPr/>
        </p:nvSpPr>
        <p:spPr>
          <a:xfrm>
            <a:off x="34107120" y="4014172"/>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Lessons Learned</a:t>
            </a:r>
          </a:p>
        </p:txBody>
      </p:sp>
      <p:sp>
        <p:nvSpPr>
          <p:cNvPr id="11" name="Text Box 190"/>
          <p:cNvSpPr txBox="1">
            <a:spLocks noChangeArrowheads="1"/>
          </p:cNvSpPr>
          <p:nvPr/>
        </p:nvSpPr>
        <p:spPr bwMode="auto">
          <a:xfrm>
            <a:off x="1463040" y="14897103"/>
            <a:ext cx="10149840" cy="675274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50000"/>
              </a:lnSpc>
            </a:pPr>
            <a:r>
              <a:rPr lang="en-US" sz="2800" dirty="0"/>
              <a:t>I aimed to learn how to use narrative nonfiction writing as a tool to improve both my patient care and my ability to advocate for improving healthcare on a societal level. To accomplish these goals, I aimed to put together a set of ~5-7 pieces of nonfiction writing, extending from M1 year through graduation, that together tell a story of my personal transition from student to doctor. I also wanted to build a foundation in narrative medicine literature, gain exposure to a wide variety of creative nonfiction writers, and experiment with different styles of nonfiction writing.</a:t>
            </a:r>
          </a:p>
        </p:txBody>
      </p:sp>
      <p:sp>
        <p:nvSpPr>
          <p:cNvPr id="45" name="Rectangle 44"/>
          <p:cNvSpPr/>
          <p:nvPr/>
        </p:nvSpPr>
        <p:spPr>
          <a:xfrm>
            <a:off x="12289367" y="18288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Obstacles</a:t>
            </a:r>
          </a:p>
        </p:txBody>
      </p:sp>
      <p:sp>
        <p:nvSpPr>
          <p:cNvPr id="31" name="Rectangle 265"/>
          <p:cNvSpPr>
            <a:spLocks noChangeAspect="1" noChangeArrowheads="1"/>
          </p:cNvSpPr>
          <p:nvPr/>
        </p:nvSpPr>
        <p:spPr bwMode="auto">
          <a:xfrm>
            <a:off x="914400" y="762000"/>
            <a:ext cx="2558301" cy="1920240"/>
          </a:xfrm>
          <a:prstGeom prst="rect">
            <a:avLst/>
          </a:prstGeom>
          <a:blipFill dpi="0" rotWithShape="1">
            <a:blip r:embed="rId5">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sp>
        <p:nvSpPr>
          <p:cNvPr id="38" name="Rectangle 265"/>
          <p:cNvSpPr>
            <a:spLocks noChangeAspect="1" noChangeArrowheads="1"/>
          </p:cNvSpPr>
          <p:nvPr/>
        </p:nvSpPr>
        <p:spPr bwMode="auto">
          <a:xfrm>
            <a:off x="42245280" y="731520"/>
            <a:ext cx="2558301" cy="1920240"/>
          </a:xfrm>
          <a:prstGeom prst="rect">
            <a:avLst/>
          </a:prstGeom>
          <a:blipFill dpi="0" rotWithShape="1">
            <a:blip r:embed="rId5">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graphicFrame>
        <p:nvGraphicFramePr>
          <p:cNvPr id="28" name="Diagram 27">
            <a:extLst>
              <a:ext uri="{FF2B5EF4-FFF2-40B4-BE49-F238E27FC236}">
                <a16:creationId xmlns:a16="http://schemas.microsoft.com/office/drawing/2014/main" id="{39DE871B-1F33-734F-AA42-243DA27E9691}"/>
              </a:ext>
            </a:extLst>
          </p:cNvPr>
          <p:cNvGraphicFramePr/>
          <p:nvPr>
            <p:extLst>
              <p:ext uri="{D42A27DB-BD31-4B8C-83A1-F6EECF244321}">
                <p14:modId xmlns:p14="http://schemas.microsoft.com/office/powerpoint/2010/main" val="1251208284"/>
              </p:ext>
            </p:extLst>
          </p:nvPr>
        </p:nvGraphicFramePr>
        <p:xfrm>
          <a:off x="23088600" y="3965000"/>
          <a:ext cx="10132907" cy="1935331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0" name="Rectangle 39">
            <a:extLst>
              <a:ext uri="{FF2B5EF4-FFF2-40B4-BE49-F238E27FC236}">
                <a16:creationId xmlns:a16="http://schemas.microsoft.com/office/drawing/2014/main" id="{88FB1344-5EF0-F644-9A4C-948BFCEE96CD}"/>
              </a:ext>
            </a:extLst>
          </p:cNvPr>
          <p:cNvSpPr/>
          <p:nvPr/>
        </p:nvSpPr>
        <p:spPr>
          <a:xfrm>
            <a:off x="12289367" y="1238205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Process</a:t>
            </a:r>
          </a:p>
        </p:txBody>
      </p:sp>
      <p:sp>
        <p:nvSpPr>
          <p:cNvPr id="41" name="Text Box 191">
            <a:extLst>
              <a:ext uri="{FF2B5EF4-FFF2-40B4-BE49-F238E27FC236}">
                <a16:creationId xmlns:a16="http://schemas.microsoft.com/office/drawing/2014/main" id="{9A752206-4A32-9741-B962-34B1B508481B}"/>
              </a:ext>
            </a:extLst>
          </p:cNvPr>
          <p:cNvSpPr txBox="1">
            <a:spLocks noChangeArrowheads="1"/>
          </p:cNvSpPr>
          <p:nvPr/>
        </p:nvSpPr>
        <p:spPr bwMode="auto">
          <a:xfrm>
            <a:off x="34107120" y="12420814"/>
            <a:ext cx="10149840" cy="11253283"/>
          </a:xfrm>
          <a:prstGeom prst="rect">
            <a:avLst/>
          </a:prstGeom>
          <a:solidFill>
            <a:schemeClr val="bg1"/>
          </a:solidFill>
          <a:ln w="12700">
            <a:solidFill>
              <a:schemeClr val="accent1">
                <a:lumMod val="75000"/>
              </a:schemeClr>
            </a:solidFill>
          </a:ln>
          <a:effectLst/>
        </p:spPr>
        <p:txBody>
          <a:bodyPr lIns="182880" tIns="182880" rIns="182880" bIns="182880">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lnSpc>
                <a:spcPct val="150000"/>
              </a:lnSpc>
              <a:buFont typeface="Arial" panose="020B0604020202020204" pitchFamily="34" charset="0"/>
              <a:buChar char="•"/>
            </a:pPr>
            <a:r>
              <a:rPr lang="en-US" sz="2800" b="1" dirty="0"/>
              <a:t>Impact on my personal well-being as a medical trainee: </a:t>
            </a:r>
            <a:r>
              <a:rPr lang="en-US" sz="2800" dirty="0"/>
              <a:t>writing has provided a source of reflection, creativity, and joy, which will hopefully help to protect me against burnout. </a:t>
            </a:r>
          </a:p>
          <a:p>
            <a:pPr marL="457200" indent="-457200" eaLnBrk="1" hangingPunct="1">
              <a:lnSpc>
                <a:spcPct val="150000"/>
              </a:lnSpc>
              <a:buFont typeface="Arial" panose="020B0604020202020204" pitchFamily="34" charset="0"/>
              <a:buChar char="•"/>
            </a:pPr>
            <a:r>
              <a:rPr lang="en-US" sz="2800" b="1" dirty="0"/>
              <a:t>Impact on my patient care: </a:t>
            </a:r>
            <a:r>
              <a:rPr lang="en-US" sz="2800" dirty="0"/>
              <a:t>When reading narrative essays, I am an open listener, paying attention to content, language, and themes. When listening to patients, I also focus on listening openly and actively to their stories. Spending time in a creative endeavor has bolstered my comfort with ambiguity, which the multiple-choice-exam-process of medical education inadvertently dampens.</a:t>
            </a:r>
          </a:p>
          <a:p>
            <a:pPr marL="457200" indent="-457200" eaLnBrk="1" hangingPunct="1">
              <a:lnSpc>
                <a:spcPct val="150000"/>
              </a:lnSpc>
              <a:buFont typeface="Arial" panose="020B0604020202020204" pitchFamily="34" charset="0"/>
              <a:buChar char="•"/>
            </a:pPr>
            <a:r>
              <a:rPr lang="en-US" sz="2800" b="1" dirty="0"/>
              <a:t>Impact on society: </a:t>
            </a:r>
            <a:r>
              <a:rPr lang="en-US" sz="2800" dirty="0"/>
              <a:t>I published</a:t>
            </a:r>
            <a:r>
              <a:rPr lang="en-US" sz="2800" b="1" dirty="0"/>
              <a:t> </a:t>
            </a:r>
            <a:r>
              <a:rPr lang="en-US" sz="2800" dirty="0"/>
              <a:t>several essays and letters in medical journals and newspaper/blogs. These have sparked unexpected conversations with readers, from a psychiatrist in Australia to a reporter at the </a:t>
            </a:r>
            <a:r>
              <a:rPr lang="en-US" sz="2800" i="1" dirty="0"/>
              <a:t>Wall Street Journal</a:t>
            </a:r>
            <a:r>
              <a:rPr lang="en-US" sz="2800" dirty="0"/>
              <a:t>. I hope that eventually, my writing will contribute to broader societal conversations about health and wellbeing.</a:t>
            </a:r>
          </a:p>
        </p:txBody>
      </p:sp>
      <p:sp>
        <p:nvSpPr>
          <p:cNvPr id="42" name="Rectangle 41">
            <a:extLst>
              <a:ext uri="{FF2B5EF4-FFF2-40B4-BE49-F238E27FC236}">
                <a16:creationId xmlns:a16="http://schemas.microsoft.com/office/drawing/2014/main" id="{02EB3B6E-9FE4-B047-949E-3E57CAF5A3B3}"/>
              </a:ext>
            </a:extLst>
          </p:cNvPr>
          <p:cNvSpPr/>
          <p:nvPr/>
        </p:nvSpPr>
        <p:spPr>
          <a:xfrm>
            <a:off x="34107120" y="1183928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Impact</a:t>
            </a:r>
          </a:p>
        </p:txBody>
      </p:sp>
      <p:sp>
        <p:nvSpPr>
          <p:cNvPr id="43" name="Rectangle 42">
            <a:extLst>
              <a:ext uri="{FF2B5EF4-FFF2-40B4-BE49-F238E27FC236}">
                <a16:creationId xmlns:a16="http://schemas.microsoft.com/office/drawing/2014/main" id="{BF16941D-6E98-314A-8AE4-A5DD588BC781}"/>
              </a:ext>
            </a:extLst>
          </p:cNvPr>
          <p:cNvSpPr/>
          <p:nvPr/>
        </p:nvSpPr>
        <p:spPr>
          <a:xfrm>
            <a:off x="23079711" y="400811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Where Does the Healing Happen?</a:t>
            </a:r>
          </a:p>
        </p:txBody>
      </p:sp>
      <p:graphicFrame>
        <p:nvGraphicFramePr>
          <p:cNvPr id="9" name="Diagram 8">
            <a:extLst>
              <a:ext uri="{FF2B5EF4-FFF2-40B4-BE49-F238E27FC236}">
                <a16:creationId xmlns:a16="http://schemas.microsoft.com/office/drawing/2014/main" id="{6C4D2FC4-D63D-A442-A962-36E8E5B1519C}"/>
              </a:ext>
            </a:extLst>
          </p:cNvPr>
          <p:cNvGraphicFramePr/>
          <p:nvPr>
            <p:extLst>
              <p:ext uri="{D42A27DB-BD31-4B8C-83A1-F6EECF244321}">
                <p14:modId xmlns:p14="http://schemas.microsoft.com/office/powerpoint/2010/main" val="2780680693"/>
              </p:ext>
            </p:extLst>
          </p:nvPr>
        </p:nvGraphicFramePr>
        <p:xfrm>
          <a:off x="29718000" y="5334000"/>
          <a:ext cx="5221393" cy="440299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44" name="Diagram 43">
            <a:extLst>
              <a:ext uri="{FF2B5EF4-FFF2-40B4-BE49-F238E27FC236}">
                <a16:creationId xmlns:a16="http://schemas.microsoft.com/office/drawing/2014/main" id="{0307CA42-B327-6C46-B0FA-8AA0404A410D}"/>
              </a:ext>
            </a:extLst>
          </p:cNvPr>
          <p:cNvGraphicFramePr/>
          <p:nvPr>
            <p:extLst>
              <p:ext uri="{D42A27DB-BD31-4B8C-83A1-F6EECF244321}">
                <p14:modId xmlns:p14="http://schemas.microsoft.com/office/powerpoint/2010/main" val="1513406479"/>
              </p:ext>
            </p:extLst>
          </p:nvPr>
        </p:nvGraphicFramePr>
        <p:xfrm>
          <a:off x="21412200" y="8534400"/>
          <a:ext cx="5221393" cy="4402998"/>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pic>
        <p:nvPicPr>
          <p:cNvPr id="17" name="Graphic 16" descr="Document">
            <a:extLst>
              <a:ext uri="{FF2B5EF4-FFF2-40B4-BE49-F238E27FC236}">
                <a16:creationId xmlns:a16="http://schemas.microsoft.com/office/drawing/2014/main" id="{1EAA2738-A57F-444F-AA8B-A3542BDAA95E}"/>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7170197" y="18330923"/>
            <a:ext cx="4447300" cy="4447300"/>
          </a:xfrm>
          <a:prstGeom prst="rect">
            <a:avLst/>
          </a:prstGeom>
        </p:spPr>
      </p:pic>
      <p:graphicFrame>
        <p:nvGraphicFramePr>
          <p:cNvPr id="48" name="Diagram 47">
            <a:extLst>
              <a:ext uri="{FF2B5EF4-FFF2-40B4-BE49-F238E27FC236}">
                <a16:creationId xmlns:a16="http://schemas.microsoft.com/office/drawing/2014/main" id="{10D966D8-4ADC-F74A-A884-BC5054B96950}"/>
              </a:ext>
            </a:extLst>
          </p:cNvPr>
          <p:cNvGraphicFramePr/>
          <p:nvPr>
            <p:extLst>
              <p:ext uri="{D42A27DB-BD31-4B8C-83A1-F6EECF244321}">
                <p14:modId xmlns:p14="http://schemas.microsoft.com/office/powerpoint/2010/main" val="1572535378"/>
              </p:ext>
            </p:extLst>
          </p:nvPr>
        </p:nvGraphicFramePr>
        <p:xfrm>
          <a:off x="29718000" y="11582400"/>
          <a:ext cx="5221393" cy="4402998"/>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49" name="Diagram 48">
            <a:extLst>
              <a:ext uri="{FF2B5EF4-FFF2-40B4-BE49-F238E27FC236}">
                <a16:creationId xmlns:a16="http://schemas.microsoft.com/office/drawing/2014/main" id="{F1296C50-D512-444E-8BF2-9EDD1BE35B00}"/>
              </a:ext>
            </a:extLst>
          </p:cNvPr>
          <p:cNvGraphicFramePr/>
          <p:nvPr>
            <p:extLst>
              <p:ext uri="{D42A27DB-BD31-4B8C-83A1-F6EECF244321}">
                <p14:modId xmlns:p14="http://schemas.microsoft.com/office/powerpoint/2010/main" val="512925176"/>
              </p:ext>
            </p:extLst>
          </p:nvPr>
        </p:nvGraphicFramePr>
        <p:xfrm>
          <a:off x="21448607" y="14782800"/>
          <a:ext cx="5221393" cy="4402998"/>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Tree>
    <p:extLst>
      <p:ext uri="{BB962C8B-B14F-4D97-AF65-F5344CB8AC3E}">
        <p14:creationId xmlns:p14="http://schemas.microsoft.com/office/powerpoint/2010/main" val="2251251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B1999A-11C2-7E49-8F32-9469D1F37C38}"/>
              </a:ext>
            </a:extLst>
          </p:cNvPr>
          <p:cNvSpPr>
            <a:spLocks noGrp="1"/>
          </p:cNvSpPr>
          <p:nvPr>
            <p:ph idx="1"/>
          </p:nvPr>
        </p:nvSpPr>
        <p:spPr>
          <a:xfrm>
            <a:off x="0" y="0"/>
            <a:ext cx="22098000" cy="27432000"/>
          </a:xfrm>
        </p:spPr>
        <p:txBody>
          <a:bodyPr>
            <a:normAutofit/>
          </a:bodyPr>
          <a:lstStyle/>
          <a:p>
            <a:r>
              <a:rPr lang="en-US" sz="6600" dirty="0"/>
              <a:t>Patient encounter</a:t>
            </a:r>
          </a:p>
          <a:p>
            <a:pPr lvl="1"/>
            <a:r>
              <a:rPr lang="en-US" sz="6600" dirty="0"/>
              <a:t>Recognize pattern of patient care</a:t>
            </a:r>
          </a:p>
          <a:p>
            <a:pPr lvl="1"/>
            <a:r>
              <a:rPr lang="en-US" sz="6600" dirty="0"/>
              <a:t>Reflective question</a:t>
            </a:r>
          </a:p>
          <a:p>
            <a:pPr lvl="2"/>
            <a:r>
              <a:rPr lang="en-US" sz="6600" dirty="0"/>
              <a:t>Essay – what really</a:t>
            </a:r>
          </a:p>
          <a:p>
            <a:pPr lvl="2"/>
            <a:r>
              <a:rPr lang="en-US" sz="6600" dirty="0"/>
              <a:t>Philosophy of healing</a:t>
            </a:r>
          </a:p>
          <a:p>
            <a:pPr lvl="3"/>
            <a:r>
              <a:rPr lang="en-US" sz="6600" dirty="0"/>
              <a:t>Submit</a:t>
            </a:r>
          </a:p>
          <a:p>
            <a:pPr lvl="3"/>
            <a:r>
              <a:rPr lang="en-US" sz="6600" dirty="0"/>
              <a:t>Reject</a:t>
            </a:r>
          </a:p>
          <a:p>
            <a:pPr lvl="4"/>
            <a:r>
              <a:rPr lang="en-US" sz="6600" dirty="0"/>
              <a:t>What really</a:t>
            </a:r>
          </a:p>
          <a:p>
            <a:pPr lvl="4"/>
            <a:r>
              <a:rPr lang="en-US" sz="6600" dirty="0"/>
              <a:t>Socioeconomic </a:t>
            </a:r>
            <a:r>
              <a:rPr lang="en-US" sz="6600" dirty="0" err="1"/>
              <a:t>determs</a:t>
            </a:r>
            <a:r>
              <a:rPr lang="en-US" sz="6600" dirty="0"/>
              <a:t> of health</a:t>
            </a:r>
          </a:p>
          <a:p>
            <a:pPr lvl="5"/>
            <a:r>
              <a:rPr lang="en-US" sz="6600" dirty="0"/>
              <a:t>Submit</a:t>
            </a:r>
          </a:p>
          <a:p>
            <a:pPr lvl="5"/>
            <a:r>
              <a:rPr lang="en-US" sz="6600" dirty="0"/>
              <a:t>Reject</a:t>
            </a:r>
          </a:p>
          <a:p>
            <a:pPr lvl="6"/>
            <a:r>
              <a:rPr lang="en-US" sz="6600" dirty="0"/>
              <a:t>What really</a:t>
            </a:r>
          </a:p>
          <a:p>
            <a:pPr lvl="6"/>
            <a:r>
              <a:rPr lang="en-US" sz="6600" dirty="0"/>
              <a:t>Discomfort with limitations of healing</a:t>
            </a:r>
          </a:p>
          <a:p>
            <a:pPr lvl="7"/>
            <a:r>
              <a:rPr lang="en-US" sz="6600" dirty="0"/>
              <a:t>Submit</a:t>
            </a:r>
          </a:p>
          <a:p>
            <a:pPr lvl="7"/>
            <a:r>
              <a:rPr lang="en-US" sz="6600" dirty="0"/>
              <a:t>Reject</a:t>
            </a:r>
          </a:p>
          <a:p>
            <a:pPr lvl="8"/>
            <a:r>
              <a:rPr lang="en-US" sz="6600" dirty="0"/>
              <a:t>What really</a:t>
            </a:r>
          </a:p>
          <a:p>
            <a:pPr lvl="8"/>
            <a:r>
              <a:rPr lang="en-US" sz="6600" dirty="0"/>
              <a:t>Personal health framing, what doctors can do</a:t>
            </a:r>
          </a:p>
          <a:p>
            <a:pPr lvl="8"/>
            <a:r>
              <a:rPr lang="en-US" sz="6600" dirty="0"/>
              <a:t>Felt authentic</a:t>
            </a:r>
          </a:p>
          <a:p>
            <a:pPr lvl="8"/>
            <a:r>
              <a:rPr lang="en-US" sz="6600" dirty="0"/>
              <a:t>Rejected</a:t>
            </a:r>
          </a:p>
          <a:p>
            <a:pPr lvl="8"/>
            <a:r>
              <a:rPr lang="en-US" sz="6600" dirty="0"/>
              <a:t>Under revision</a:t>
            </a:r>
          </a:p>
        </p:txBody>
      </p:sp>
      <p:graphicFrame>
        <p:nvGraphicFramePr>
          <p:cNvPr id="4" name="Diagram 3">
            <a:extLst>
              <a:ext uri="{FF2B5EF4-FFF2-40B4-BE49-F238E27FC236}">
                <a16:creationId xmlns:a16="http://schemas.microsoft.com/office/drawing/2014/main" id="{4689FA7C-2145-4E48-A08E-2800A68E353A}"/>
              </a:ext>
            </a:extLst>
          </p:cNvPr>
          <p:cNvGraphicFramePr/>
          <p:nvPr>
            <p:extLst>
              <p:ext uri="{D42A27DB-BD31-4B8C-83A1-F6EECF244321}">
                <p14:modId xmlns:p14="http://schemas.microsoft.com/office/powerpoint/2010/main" val="655535484"/>
              </p:ext>
            </p:extLst>
          </p:nvPr>
        </p:nvGraphicFramePr>
        <p:xfrm>
          <a:off x="22555200" y="0"/>
          <a:ext cx="23164800" cy="2743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5127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5668</TotalTime>
  <Words>1064</Words>
  <Application>Microsoft Macintosh PowerPoint</Application>
  <PresentationFormat>Custom</PresentationFormat>
  <Paragraphs>98</Paragraphs>
  <Slides>2</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Hanna Saltzman</cp:lastModifiedBy>
  <cp:revision>124</cp:revision>
  <cp:lastPrinted>2020-01-15T01:41:26Z</cp:lastPrinted>
  <dcterms:created xsi:type="dcterms:W3CDTF">2013-02-10T21:14:48Z</dcterms:created>
  <dcterms:modified xsi:type="dcterms:W3CDTF">2020-01-15T02:52:51Z</dcterms:modified>
</cp:coreProperties>
</file>