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6fada5c307_7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6fada5c307_7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6578f3b1ef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6578f3b1ef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6578f3b1ef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6578f3b1ef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afeaa8ebb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afeaa8ebb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df3956b174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df3956b174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df3956b174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df3956b174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6578f3b1ef_0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6578f3b1ef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- maiz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228600" y="228600"/>
            <a:ext cx="8686800" cy="4686300"/>
          </a:xfrm>
          <a:prstGeom prst="rect">
            <a:avLst/>
          </a:prstGeom>
          <a:solidFill>
            <a:srgbClr val="FFDA5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946950" y="754875"/>
            <a:ext cx="72501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Font typeface="Crimson Text"/>
              <a:buNone/>
              <a:defRPr b="0" sz="5200">
                <a:latin typeface="Crimson Text"/>
                <a:ea typeface="Crimson Text"/>
                <a:cs typeface="Crimson Text"/>
                <a:sym typeface="Crimson Tex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946950" y="2910325"/>
            <a:ext cx="7250100" cy="15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B36"/>
              </a:buClr>
              <a:buSzPts val="2000"/>
              <a:buFont typeface="Muli"/>
              <a:buNone/>
              <a:defRPr sz="2000">
                <a:solidFill>
                  <a:srgbClr val="212B36"/>
                </a:solidFill>
                <a:latin typeface="Muli"/>
                <a:ea typeface="Muli"/>
                <a:cs typeface="Muli"/>
                <a:sym typeface="Muli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290508" y="4445092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rgbClr val="637381"/>
                </a:solidFill>
              </a:defRPr>
            </a:lvl1pPr>
            <a:lvl2pPr lvl="1">
              <a:buNone/>
              <a:defRPr>
                <a:solidFill>
                  <a:srgbClr val="637381"/>
                </a:solidFill>
              </a:defRPr>
            </a:lvl2pPr>
            <a:lvl3pPr lvl="2">
              <a:buNone/>
              <a:defRPr>
                <a:solidFill>
                  <a:srgbClr val="637381"/>
                </a:solidFill>
              </a:defRPr>
            </a:lvl3pPr>
            <a:lvl4pPr lvl="3">
              <a:buNone/>
              <a:defRPr>
                <a:solidFill>
                  <a:srgbClr val="637381"/>
                </a:solidFill>
              </a:defRPr>
            </a:lvl4pPr>
            <a:lvl5pPr lvl="4">
              <a:buNone/>
              <a:defRPr>
                <a:solidFill>
                  <a:srgbClr val="637381"/>
                </a:solidFill>
              </a:defRPr>
            </a:lvl5pPr>
            <a:lvl6pPr lvl="5">
              <a:buNone/>
              <a:defRPr>
                <a:solidFill>
                  <a:srgbClr val="637381"/>
                </a:solidFill>
              </a:defRPr>
            </a:lvl6pPr>
            <a:lvl7pPr lvl="6">
              <a:buNone/>
              <a:defRPr>
                <a:solidFill>
                  <a:srgbClr val="637381"/>
                </a:solidFill>
              </a:defRPr>
            </a:lvl7pPr>
            <a:lvl8pPr lvl="7">
              <a:buNone/>
              <a:defRPr>
                <a:solidFill>
                  <a:srgbClr val="637381"/>
                </a:solidFill>
              </a:defRPr>
            </a:lvl8pPr>
            <a:lvl9pPr lvl="8">
              <a:buNone/>
              <a:defRPr>
                <a:solidFill>
                  <a:srgbClr val="63738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- Dark">
  <p:cSld name="TITLE_1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/>
          <p:nvPr/>
        </p:nvSpPr>
        <p:spPr>
          <a:xfrm>
            <a:off x="228600" y="228600"/>
            <a:ext cx="8686800" cy="4686300"/>
          </a:xfrm>
          <a:prstGeom prst="rect">
            <a:avLst/>
          </a:prstGeom>
          <a:solidFill>
            <a:srgbClr val="00274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" name="Google Shape;16;p3"/>
          <p:cNvSpPr txBox="1"/>
          <p:nvPr>
            <p:ph type="ctrTitle"/>
          </p:nvPr>
        </p:nvSpPr>
        <p:spPr>
          <a:xfrm>
            <a:off x="718350" y="1134031"/>
            <a:ext cx="7250100" cy="177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Crimson Text"/>
              <a:buNone/>
              <a:defRPr b="0" sz="5200">
                <a:solidFill>
                  <a:schemeClr val="lt1"/>
                </a:solidFill>
                <a:latin typeface="Crimson Text"/>
                <a:ea typeface="Crimson Text"/>
                <a:cs typeface="Crimson Text"/>
                <a:sym typeface="Crimson Tex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718350" y="3010431"/>
            <a:ext cx="7250100" cy="15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9F2F5"/>
              </a:buClr>
              <a:buSzPts val="2000"/>
              <a:buFont typeface="Muli"/>
              <a:buNone/>
              <a:defRPr sz="2000">
                <a:solidFill>
                  <a:srgbClr val="E9F2F5"/>
                </a:solidFill>
                <a:latin typeface="Muli"/>
                <a:ea typeface="Muli"/>
                <a:cs typeface="Muli"/>
                <a:sym typeface="Muli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9F2F5"/>
              </a:buClr>
              <a:buSzPts val="2800"/>
              <a:buNone/>
              <a:defRPr sz="2800">
                <a:solidFill>
                  <a:srgbClr val="E9F2F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9F2F5"/>
              </a:buClr>
              <a:buSzPts val="2800"/>
              <a:buNone/>
              <a:defRPr sz="2800">
                <a:solidFill>
                  <a:srgbClr val="E9F2F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9F2F5"/>
              </a:buClr>
              <a:buSzPts val="2800"/>
              <a:buNone/>
              <a:defRPr sz="2800">
                <a:solidFill>
                  <a:srgbClr val="E9F2F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9F2F5"/>
              </a:buClr>
              <a:buSzPts val="2800"/>
              <a:buNone/>
              <a:defRPr sz="2800">
                <a:solidFill>
                  <a:srgbClr val="E9F2F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9F2F5"/>
              </a:buClr>
              <a:buSzPts val="2800"/>
              <a:buNone/>
              <a:defRPr sz="2800">
                <a:solidFill>
                  <a:srgbClr val="E9F2F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9F2F5"/>
              </a:buClr>
              <a:buSzPts val="2800"/>
              <a:buNone/>
              <a:defRPr sz="2800">
                <a:solidFill>
                  <a:srgbClr val="E9F2F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9F2F5"/>
              </a:buClr>
              <a:buSzPts val="2800"/>
              <a:buNone/>
              <a:defRPr sz="2800">
                <a:solidFill>
                  <a:srgbClr val="E9F2F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9F2F5"/>
              </a:buClr>
              <a:buSzPts val="2800"/>
              <a:buNone/>
              <a:defRPr sz="2800">
                <a:solidFill>
                  <a:srgbClr val="E9F2F5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290508" y="4445092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rgbClr val="637381"/>
                </a:solidFill>
              </a:defRPr>
            </a:lvl1pPr>
            <a:lvl2pPr lvl="1" rtl="0">
              <a:buNone/>
              <a:defRPr>
                <a:solidFill>
                  <a:srgbClr val="637381"/>
                </a:solidFill>
              </a:defRPr>
            </a:lvl2pPr>
            <a:lvl3pPr lvl="2" rtl="0">
              <a:buNone/>
              <a:defRPr>
                <a:solidFill>
                  <a:srgbClr val="637381"/>
                </a:solidFill>
              </a:defRPr>
            </a:lvl3pPr>
            <a:lvl4pPr lvl="3" rtl="0">
              <a:buNone/>
              <a:defRPr>
                <a:solidFill>
                  <a:srgbClr val="637381"/>
                </a:solidFill>
              </a:defRPr>
            </a:lvl4pPr>
            <a:lvl5pPr lvl="4" rtl="0">
              <a:buNone/>
              <a:defRPr>
                <a:solidFill>
                  <a:srgbClr val="637381"/>
                </a:solidFill>
              </a:defRPr>
            </a:lvl5pPr>
            <a:lvl6pPr lvl="5" rtl="0">
              <a:buNone/>
              <a:defRPr>
                <a:solidFill>
                  <a:srgbClr val="637381"/>
                </a:solidFill>
              </a:defRPr>
            </a:lvl6pPr>
            <a:lvl7pPr lvl="6" rtl="0">
              <a:buNone/>
              <a:defRPr>
                <a:solidFill>
                  <a:srgbClr val="637381"/>
                </a:solidFill>
              </a:defRPr>
            </a:lvl7pPr>
            <a:lvl8pPr lvl="7" rtl="0">
              <a:buNone/>
              <a:defRPr>
                <a:solidFill>
                  <a:srgbClr val="637381"/>
                </a:solidFill>
              </a:defRPr>
            </a:lvl8pPr>
            <a:lvl9pPr lvl="8" rtl="0">
              <a:buNone/>
              <a:defRPr>
                <a:solidFill>
                  <a:srgbClr val="63738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9" name="Google Shape;19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03951" y="754875"/>
            <a:ext cx="1464550" cy="220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rgbClr val="FFDA5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" name="Google Shape;22;p4"/>
          <p:cNvSpPr txBox="1"/>
          <p:nvPr>
            <p:ph type="title"/>
          </p:nvPr>
        </p:nvSpPr>
        <p:spPr>
          <a:xfrm>
            <a:off x="265500" y="1379400"/>
            <a:ext cx="4045200" cy="238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939500" y="1379400"/>
            <a:ext cx="3837000" cy="238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2">
  <p:cSld name="CUSTOM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rgbClr val="E9F2F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5"/>
          <p:cNvSpPr txBox="1"/>
          <p:nvPr>
            <p:ph type="title"/>
          </p:nvPr>
        </p:nvSpPr>
        <p:spPr>
          <a:xfrm>
            <a:off x="265500" y="1379400"/>
            <a:ext cx="4045200" cy="238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28" name="Google Shape;28;p5"/>
          <p:cNvSpPr txBox="1"/>
          <p:nvPr>
            <p:ph idx="1" type="body"/>
          </p:nvPr>
        </p:nvSpPr>
        <p:spPr>
          <a:xfrm>
            <a:off x="4939500" y="1379400"/>
            <a:ext cx="3837000" cy="238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311700" y="619850"/>
            <a:ext cx="8520600" cy="6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" type="body"/>
          </p:nvPr>
        </p:nvSpPr>
        <p:spPr>
          <a:xfrm>
            <a:off x="311700" y="1632250"/>
            <a:ext cx="8520600" cy="289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lnSpc>
                <a:spcPct val="150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3" name="Google Shape;33;p6"/>
          <p:cNvSpPr/>
          <p:nvPr/>
        </p:nvSpPr>
        <p:spPr>
          <a:xfrm>
            <a:off x="412310" y="1357975"/>
            <a:ext cx="1195800" cy="72300"/>
          </a:xfrm>
          <a:prstGeom prst="rect">
            <a:avLst/>
          </a:prstGeom>
          <a:solidFill>
            <a:srgbClr val="FFDA5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7"/>
          <p:cNvSpPr txBox="1"/>
          <p:nvPr>
            <p:ph idx="1" type="body"/>
          </p:nvPr>
        </p:nvSpPr>
        <p:spPr>
          <a:xfrm>
            <a:off x="311700" y="1640600"/>
            <a:ext cx="3999900" cy="302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6" name="Google Shape;36;p7"/>
          <p:cNvSpPr txBox="1"/>
          <p:nvPr>
            <p:ph idx="2" type="body"/>
          </p:nvPr>
        </p:nvSpPr>
        <p:spPr>
          <a:xfrm>
            <a:off x="4832400" y="1640600"/>
            <a:ext cx="3999900" cy="302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7" name="Google Shape;3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8" name="Google Shape;38;p7"/>
          <p:cNvSpPr txBox="1"/>
          <p:nvPr>
            <p:ph type="title"/>
          </p:nvPr>
        </p:nvSpPr>
        <p:spPr>
          <a:xfrm>
            <a:off x="311700" y="619850"/>
            <a:ext cx="8520600" cy="6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9" name="Google Shape;39;p7"/>
          <p:cNvSpPr/>
          <p:nvPr/>
        </p:nvSpPr>
        <p:spPr>
          <a:xfrm>
            <a:off x="412310" y="1357975"/>
            <a:ext cx="1195800" cy="72300"/>
          </a:xfrm>
          <a:prstGeom prst="rect">
            <a:avLst/>
          </a:prstGeom>
          <a:solidFill>
            <a:srgbClr val="FFDA5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2" name="Google Shape;42;p8"/>
          <p:cNvSpPr txBox="1"/>
          <p:nvPr>
            <p:ph type="title"/>
          </p:nvPr>
        </p:nvSpPr>
        <p:spPr>
          <a:xfrm>
            <a:off x="311700" y="619850"/>
            <a:ext cx="8520600" cy="6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8"/>
          <p:cNvSpPr/>
          <p:nvPr/>
        </p:nvSpPr>
        <p:spPr>
          <a:xfrm>
            <a:off x="412310" y="1357975"/>
            <a:ext cx="1195800" cy="72300"/>
          </a:xfrm>
          <a:prstGeom prst="rect">
            <a:avLst/>
          </a:prstGeom>
          <a:solidFill>
            <a:srgbClr val="FFDA5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9"/>
          <p:cNvSpPr txBox="1"/>
          <p:nvPr>
            <p:ph idx="1" type="body"/>
          </p:nvPr>
        </p:nvSpPr>
        <p:spPr>
          <a:xfrm>
            <a:off x="311700" y="2113050"/>
            <a:ext cx="4295700" cy="241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6" name="Google Shape;46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7" name="Google Shape;47;p9"/>
          <p:cNvSpPr txBox="1"/>
          <p:nvPr>
            <p:ph type="title"/>
          </p:nvPr>
        </p:nvSpPr>
        <p:spPr>
          <a:xfrm>
            <a:off x="311700" y="619850"/>
            <a:ext cx="4295700" cy="112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9"/>
          <p:cNvSpPr/>
          <p:nvPr/>
        </p:nvSpPr>
        <p:spPr>
          <a:xfrm>
            <a:off x="412310" y="1815175"/>
            <a:ext cx="1195800" cy="72300"/>
          </a:xfrm>
          <a:prstGeom prst="rect">
            <a:avLst/>
          </a:prstGeom>
          <a:solidFill>
            <a:srgbClr val="FFDA5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9" name="Google Shape;49;p9"/>
          <p:cNvGrpSpPr/>
          <p:nvPr/>
        </p:nvGrpSpPr>
        <p:grpSpPr>
          <a:xfrm>
            <a:off x="5044267" y="1091842"/>
            <a:ext cx="3719100" cy="2949300"/>
            <a:chOff x="5044267" y="1091842"/>
            <a:chExt cx="3719100" cy="2949300"/>
          </a:xfrm>
        </p:grpSpPr>
        <p:sp>
          <p:nvSpPr>
            <p:cNvPr id="50" name="Google Shape;50;p9"/>
            <p:cNvSpPr/>
            <p:nvPr/>
          </p:nvSpPr>
          <p:spPr>
            <a:xfrm>
              <a:off x="5196667" y="1244242"/>
              <a:ext cx="3566700" cy="2796900"/>
            </a:xfrm>
            <a:prstGeom prst="rect">
              <a:avLst/>
            </a:prstGeom>
            <a:solidFill>
              <a:srgbClr val="FFDA5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9"/>
            <p:cNvSpPr/>
            <p:nvPr/>
          </p:nvSpPr>
          <p:spPr>
            <a:xfrm>
              <a:off x="5044267" y="1091842"/>
              <a:ext cx="3566700" cy="2796900"/>
            </a:xfrm>
            <a:prstGeom prst="rect">
              <a:avLst/>
            </a:prstGeom>
            <a:solidFill>
              <a:srgbClr val="F3F3F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52" name="Google Shape;52;p9"/>
            <p:cNvPicPr preferRelativeResize="0"/>
            <p:nvPr/>
          </p:nvPicPr>
          <p:blipFill>
            <a:blip r:embed="rId2">
              <a:alphaModFix amt="50000"/>
            </a:blip>
            <a:stretch>
              <a:fillRect/>
            </a:stretch>
          </p:blipFill>
          <p:spPr>
            <a:xfrm>
              <a:off x="6000549" y="2000313"/>
              <a:ext cx="1654150" cy="128477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0"/>
          <p:cNvSpPr/>
          <p:nvPr/>
        </p:nvSpPr>
        <p:spPr>
          <a:xfrm>
            <a:off x="228600" y="228600"/>
            <a:ext cx="8686800" cy="4686300"/>
          </a:xfrm>
          <a:prstGeom prst="rect">
            <a:avLst/>
          </a:prstGeom>
          <a:solidFill>
            <a:srgbClr val="E9F2F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0"/>
          <p:cNvSpPr txBox="1"/>
          <p:nvPr>
            <p:ph type="title"/>
          </p:nvPr>
        </p:nvSpPr>
        <p:spPr>
          <a:xfrm>
            <a:off x="490250" y="5263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56" name="Google Shape;56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1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37381"/>
              </a:buClr>
              <a:buSzPts val="1400"/>
              <a:buNone/>
              <a:defRPr sz="1400">
                <a:solidFill>
                  <a:srgbClr val="637381"/>
                </a:solidFill>
              </a:defRPr>
            </a:lvl1pPr>
          </a:lstStyle>
          <a:p/>
        </p:txBody>
      </p:sp>
      <p:sp>
        <p:nvSpPr>
          <p:cNvPr id="59" name="Google Shape;5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2"/>
          <p:cNvSpPr/>
          <p:nvPr/>
        </p:nvSpPr>
        <p:spPr>
          <a:xfrm>
            <a:off x="228600" y="228600"/>
            <a:ext cx="8686800" cy="4686300"/>
          </a:xfrm>
          <a:prstGeom prst="rect">
            <a:avLst/>
          </a:prstGeom>
          <a:solidFill>
            <a:srgbClr val="E9F2F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2"/>
          <p:cNvSpPr txBox="1"/>
          <p:nvPr>
            <p:ph hasCustomPrompt="1" type="title"/>
          </p:nvPr>
        </p:nvSpPr>
        <p:spPr>
          <a:xfrm>
            <a:off x="970200" y="1116425"/>
            <a:ext cx="7203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63" name="Google Shape;63;p12"/>
          <p:cNvSpPr txBox="1"/>
          <p:nvPr>
            <p:ph idx="1" type="body"/>
          </p:nvPr>
        </p:nvSpPr>
        <p:spPr>
          <a:xfrm>
            <a:off x="970200" y="3152225"/>
            <a:ext cx="7203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4" name="Google Shape;64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12B36"/>
              </a:buClr>
              <a:buSzPts val="3200"/>
              <a:buFont typeface="Muli"/>
              <a:buNone/>
              <a:defRPr b="1" sz="3200">
                <a:solidFill>
                  <a:srgbClr val="212B36"/>
                </a:solidFill>
                <a:latin typeface="Muli"/>
                <a:ea typeface="Muli"/>
                <a:cs typeface="Muli"/>
                <a:sym typeface="Mul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212B36"/>
              </a:buClr>
              <a:buSzPts val="1800"/>
              <a:buFont typeface="Muli"/>
              <a:buChar char="●"/>
              <a:defRPr sz="1800">
                <a:solidFill>
                  <a:srgbClr val="212B36"/>
                </a:solidFill>
                <a:latin typeface="Muli"/>
                <a:ea typeface="Muli"/>
                <a:cs typeface="Muli"/>
                <a:sym typeface="Muli"/>
              </a:defRPr>
            </a:lvl1pPr>
            <a:lvl2pPr indent="-317500" lvl="1" marL="914400">
              <a:lnSpc>
                <a:spcPct val="130000"/>
              </a:lnSpc>
              <a:spcBef>
                <a:spcPts val="1600"/>
              </a:spcBef>
              <a:spcAft>
                <a:spcPts val="0"/>
              </a:spcAft>
              <a:buClr>
                <a:srgbClr val="212B36"/>
              </a:buClr>
              <a:buSzPts val="1400"/>
              <a:buFont typeface="Muli"/>
              <a:buChar char="○"/>
              <a:defRPr>
                <a:solidFill>
                  <a:srgbClr val="212B36"/>
                </a:solidFill>
                <a:latin typeface="Muli"/>
                <a:ea typeface="Muli"/>
                <a:cs typeface="Muli"/>
                <a:sym typeface="Muli"/>
              </a:defRPr>
            </a:lvl2pPr>
            <a:lvl3pPr indent="-317500" lvl="2" marL="1371600">
              <a:lnSpc>
                <a:spcPct val="130000"/>
              </a:lnSpc>
              <a:spcBef>
                <a:spcPts val="1600"/>
              </a:spcBef>
              <a:spcAft>
                <a:spcPts val="0"/>
              </a:spcAft>
              <a:buClr>
                <a:srgbClr val="212B36"/>
              </a:buClr>
              <a:buSzPts val="1400"/>
              <a:buFont typeface="Muli"/>
              <a:buChar char="■"/>
              <a:defRPr>
                <a:solidFill>
                  <a:srgbClr val="212B36"/>
                </a:solidFill>
                <a:latin typeface="Muli"/>
                <a:ea typeface="Muli"/>
                <a:cs typeface="Muli"/>
                <a:sym typeface="Muli"/>
              </a:defRPr>
            </a:lvl3pPr>
            <a:lvl4pPr indent="-317500" lvl="3" marL="1828800">
              <a:lnSpc>
                <a:spcPct val="130000"/>
              </a:lnSpc>
              <a:spcBef>
                <a:spcPts val="1600"/>
              </a:spcBef>
              <a:spcAft>
                <a:spcPts val="0"/>
              </a:spcAft>
              <a:buClr>
                <a:srgbClr val="212B36"/>
              </a:buClr>
              <a:buSzPts val="1400"/>
              <a:buFont typeface="Muli"/>
              <a:buChar char="●"/>
              <a:defRPr>
                <a:solidFill>
                  <a:srgbClr val="212B36"/>
                </a:solidFill>
                <a:latin typeface="Muli"/>
                <a:ea typeface="Muli"/>
                <a:cs typeface="Muli"/>
                <a:sym typeface="Muli"/>
              </a:defRPr>
            </a:lvl4pPr>
            <a:lvl5pPr indent="-317500" lvl="4" marL="2286000">
              <a:lnSpc>
                <a:spcPct val="130000"/>
              </a:lnSpc>
              <a:spcBef>
                <a:spcPts val="1600"/>
              </a:spcBef>
              <a:spcAft>
                <a:spcPts val="0"/>
              </a:spcAft>
              <a:buClr>
                <a:srgbClr val="212B36"/>
              </a:buClr>
              <a:buSzPts val="1400"/>
              <a:buFont typeface="Muli"/>
              <a:buChar char="○"/>
              <a:defRPr>
                <a:solidFill>
                  <a:srgbClr val="212B36"/>
                </a:solidFill>
                <a:latin typeface="Muli"/>
                <a:ea typeface="Muli"/>
                <a:cs typeface="Muli"/>
                <a:sym typeface="Muli"/>
              </a:defRPr>
            </a:lvl5pPr>
            <a:lvl6pPr indent="-317500" lvl="5" marL="2743200">
              <a:lnSpc>
                <a:spcPct val="130000"/>
              </a:lnSpc>
              <a:spcBef>
                <a:spcPts val="1600"/>
              </a:spcBef>
              <a:spcAft>
                <a:spcPts val="0"/>
              </a:spcAft>
              <a:buClr>
                <a:srgbClr val="212B36"/>
              </a:buClr>
              <a:buSzPts val="1400"/>
              <a:buFont typeface="Muli"/>
              <a:buChar char="■"/>
              <a:defRPr>
                <a:solidFill>
                  <a:srgbClr val="212B36"/>
                </a:solidFill>
                <a:latin typeface="Muli"/>
                <a:ea typeface="Muli"/>
                <a:cs typeface="Muli"/>
                <a:sym typeface="Muli"/>
              </a:defRPr>
            </a:lvl6pPr>
            <a:lvl7pPr indent="-317500" lvl="6" marL="3200400">
              <a:lnSpc>
                <a:spcPct val="130000"/>
              </a:lnSpc>
              <a:spcBef>
                <a:spcPts val="1600"/>
              </a:spcBef>
              <a:spcAft>
                <a:spcPts val="0"/>
              </a:spcAft>
              <a:buClr>
                <a:srgbClr val="212B36"/>
              </a:buClr>
              <a:buSzPts val="1400"/>
              <a:buFont typeface="Muli"/>
              <a:buChar char="●"/>
              <a:defRPr>
                <a:solidFill>
                  <a:srgbClr val="212B36"/>
                </a:solidFill>
                <a:latin typeface="Muli"/>
                <a:ea typeface="Muli"/>
                <a:cs typeface="Muli"/>
                <a:sym typeface="Muli"/>
              </a:defRPr>
            </a:lvl7pPr>
            <a:lvl8pPr indent="-317500" lvl="7" marL="3657600">
              <a:lnSpc>
                <a:spcPct val="130000"/>
              </a:lnSpc>
              <a:spcBef>
                <a:spcPts val="1600"/>
              </a:spcBef>
              <a:spcAft>
                <a:spcPts val="0"/>
              </a:spcAft>
              <a:buClr>
                <a:srgbClr val="212B36"/>
              </a:buClr>
              <a:buSzPts val="1400"/>
              <a:buFont typeface="Muli"/>
              <a:buChar char="○"/>
              <a:defRPr>
                <a:solidFill>
                  <a:srgbClr val="212B36"/>
                </a:solidFill>
                <a:latin typeface="Muli"/>
                <a:ea typeface="Muli"/>
                <a:cs typeface="Muli"/>
                <a:sym typeface="Muli"/>
              </a:defRPr>
            </a:lvl8pPr>
            <a:lvl9pPr indent="-317500" lvl="8" marL="4114800">
              <a:lnSpc>
                <a:spcPct val="130000"/>
              </a:lnSpc>
              <a:spcBef>
                <a:spcPts val="1600"/>
              </a:spcBef>
              <a:spcAft>
                <a:spcPts val="1600"/>
              </a:spcAft>
              <a:buClr>
                <a:srgbClr val="212B36"/>
              </a:buClr>
              <a:buSzPts val="1400"/>
              <a:buFont typeface="Muli"/>
              <a:buChar char="■"/>
              <a:defRPr>
                <a:solidFill>
                  <a:srgbClr val="212B36"/>
                </a:solidFill>
                <a:latin typeface="Muli"/>
                <a:ea typeface="Muli"/>
                <a:cs typeface="Muli"/>
                <a:sym typeface="Mul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rgbClr val="637381"/>
                </a:solidFill>
              </a:defRPr>
            </a:lvl1pPr>
            <a:lvl2pPr lvl="1" algn="r">
              <a:buNone/>
              <a:defRPr sz="1000">
                <a:solidFill>
                  <a:srgbClr val="637381"/>
                </a:solidFill>
              </a:defRPr>
            </a:lvl2pPr>
            <a:lvl3pPr lvl="2" algn="r">
              <a:buNone/>
              <a:defRPr sz="1000">
                <a:solidFill>
                  <a:srgbClr val="637381"/>
                </a:solidFill>
              </a:defRPr>
            </a:lvl3pPr>
            <a:lvl4pPr lvl="3" algn="r">
              <a:buNone/>
              <a:defRPr sz="1000">
                <a:solidFill>
                  <a:srgbClr val="637381"/>
                </a:solidFill>
              </a:defRPr>
            </a:lvl4pPr>
            <a:lvl5pPr lvl="4" algn="r">
              <a:buNone/>
              <a:defRPr sz="1000">
                <a:solidFill>
                  <a:srgbClr val="637381"/>
                </a:solidFill>
              </a:defRPr>
            </a:lvl5pPr>
            <a:lvl6pPr lvl="5" algn="r">
              <a:buNone/>
              <a:defRPr sz="1000">
                <a:solidFill>
                  <a:srgbClr val="637381"/>
                </a:solidFill>
              </a:defRPr>
            </a:lvl6pPr>
            <a:lvl7pPr lvl="6" algn="r">
              <a:buNone/>
              <a:defRPr sz="1000">
                <a:solidFill>
                  <a:srgbClr val="637381"/>
                </a:solidFill>
              </a:defRPr>
            </a:lvl7pPr>
            <a:lvl8pPr lvl="7" algn="r">
              <a:buNone/>
              <a:defRPr sz="1000">
                <a:solidFill>
                  <a:srgbClr val="637381"/>
                </a:solidFill>
              </a:defRPr>
            </a:lvl8pPr>
            <a:lvl9pPr lvl="8" algn="r">
              <a:buNone/>
              <a:defRPr sz="1000">
                <a:solidFill>
                  <a:srgbClr val="63738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lib.umich.edu/users/rwelzenb" TargetMode="External"/><Relationship Id="rId4" Type="http://schemas.openxmlformats.org/officeDocument/2006/relationships/hyperlink" Target="mailto:rwelzenb@umich.edu" TargetMode="External"/><Relationship Id="rId5" Type="http://schemas.openxmlformats.org/officeDocument/2006/relationships/image" Target="../media/image3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4.xml"/><Relationship Id="rId3" Type="http://schemas.openxmlformats.org/officeDocument/2006/relationships/hyperlink" Target="http://lib.umich.edu" TargetMode="External"/><Relationship Id="rId4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guides.lib.umich.edu/infoscience" TargetMode="External"/><Relationship Id="rId4" Type="http://schemas.openxmlformats.org/officeDocument/2006/relationships/hyperlink" Target="https://guides.lib.umich.edu/mads" TargetMode="External"/><Relationship Id="rId5" Type="http://schemas.openxmlformats.org/officeDocument/2006/relationships/hyperlink" Target="https://guides.lib.umich.edu/si623" TargetMode="External"/><Relationship Id="rId6" Type="http://schemas.openxmlformats.org/officeDocument/2006/relationships/hyperlink" Target="https://guides.lib.umich.edu/scholarlypublishing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lib.umich.edu/ask-librarian" TargetMode="External"/><Relationship Id="rId4" Type="http://schemas.openxmlformats.org/officeDocument/2006/relationships/image" Target="../media/image4.png"/><Relationship Id="rId5" Type="http://schemas.openxmlformats.org/officeDocument/2006/relationships/hyperlink" Target="mailto:rwelzenb@umich.edu" TargetMode="External"/><Relationship Id="rId6" Type="http://schemas.openxmlformats.org/officeDocument/2006/relationships/hyperlink" Target="https://lib.umich.edu/ask-librarian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4"/>
          <p:cNvSpPr txBox="1"/>
          <p:nvPr>
            <p:ph type="ctrTitle"/>
          </p:nvPr>
        </p:nvSpPr>
        <p:spPr>
          <a:xfrm>
            <a:off x="718350" y="1134025"/>
            <a:ext cx="7530300" cy="177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Intro to U-M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Library Resources</a:t>
            </a:r>
            <a:endParaRPr/>
          </a:p>
        </p:txBody>
      </p:sp>
      <p:sp>
        <p:nvSpPr>
          <p:cNvPr id="72" name="Google Shape;72;p14"/>
          <p:cNvSpPr txBox="1"/>
          <p:nvPr>
            <p:ph idx="1" type="subTitle"/>
          </p:nvPr>
        </p:nvSpPr>
        <p:spPr>
          <a:xfrm>
            <a:off x="718350" y="3010431"/>
            <a:ext cx="7250100" cy="15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E9F2F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REMS Summer Program 2021</a:t>
            </a:r>
            <a:endParaRPr>
              <a:solidFill>
                <a:srgbClr val="E9F2F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Rebecca Welzenbach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Information Science and Research Impact Librarian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5"/>
          <p:cNvSpPr txBox="1"/>
          <p:nvPr>
            <p:ph type="title"/>
          </p:nvPr>
        </p:nvSpPr>
        <p:spPr>
          <a:xfrm>
            <a:off x="311700" y="619850"/>
            <a:ext cx="4295700" cy="112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This is me:</a:t>
            </a:r>
            <a:r>
              <a:rPr lang="en"/>
              <a:t> </a:t>
            </a:r>
            <a:endParaRPr/>
          </a:p>
        </p:txBody>
      </p:sp>
      <p:sp>
        <p:nvSpPr>
          <p:cNvPr id="78" name="Google Shape;78;p15"/>
          <p:cNvSpPr txBox="1"/>
          <p:nvPr>
            <p:ph idx="1" type="body"/>
          </p:nvPr>
        </p:nvSpPr>
        <p:spPr>
          <a:xfrm>
            <a:off x="311700" y="1951050"/>
            <a:ext cx="4657200" cy="289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I’ve been with the U-M Library since 2009 (when I graduated from UMSI!)</a:t>
            </a:r>
            <a:endParaRPr sz="16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600"/>
              <a:t>Work in scholarly communications, online journals, digital humanities projects, open access publishing, research impact, and more.</a:t>
            </a:r>
            <a:endParaRPr sz="16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600"/>
              <a:t>I am the librarian for UMSI students, faculty, and researchers—for the duration of this program, that’s all of you!</a:t>
            </a:r>
            <a:endParaRPr sz="1600"/>
          </a:p>
        </p:txBody>
      </p:sp>
      <p:sp>
        <p:nvSpPr>
          <p:cNvPr id="79" name="Google Shape;79;p15"/>
          <p:cNvSpPr txBox="1"/>
          <p:nvPr/>
        </p:nvSpPr>
        <p:spPr>
          <a:xfrm>
            <a:off x="5260200" y="4038350"/>
            <a:ext cx="3549300" cy="86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637381"/>
                </a:solidFill>
                <a:latin typeface="Muli"/>
                <a:ea typeface="Muli"/>
                <a:cs typeface="Muli"/>
                <a:sym typeface="Muli"/>
              </a:rPr>
              <a:t>Rebecca Welzenbach | </a:t>
            </a:r>
            <a:r>
              <a:rPr lang="en" sz="1000" u="sng">
                <a:solidFill>
                  <a:schemeClr val="hlink"/>
                </a:solidFill>
                <a:latin typeface="Muli"/>
                <a:ea typeface="Muli"/>
                <a:cs typeface="Muli"/>
                <a:sym typeface="Muli"/>
                <a:hlinkClick r:id="rId4"/>
              </a:rPr>
              <a:t>rwelzenb@umich.edu</a:t>
            </a:r>
            <a:endParaRPr sz="1000">
              <a:solidFill>
                <a:srgbClr val="637381"/>
              </a:solidFill>
              <a:latin typeface="Muli"/>
              <a:ea typeface="Muli"/>
              <a:cs typeface="Muli"/>
              <a:sym typeface="Mul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637381"/>
                </a:solidFill>
                <a:latin typeface="Muli"/>
                <a:ea typeface="Muli"/>
                <a:cs typeface="Muli"/>
                <a:sym typeface="Muli"/>
              </a:rPr>
              <a:t>During COVID-19: please email! </a:t>
            </a:r>
            <a:endParaRPr sz="1000">
              <a:solidFill>
                <a:srgbClr val="637381"/>
              </a:solidFill>
              <a:latin typeface="Muli"/>
              <a:ea typeface="Muli"/>
              <a:cs typeface="Muli"/>
              <a:sym typeface="Mul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637381"/>
                </a:solidFill>
                <a:latin typeface="Muli"/>
                <a:ea typeface="Muli"/>
                <a:cs typeface="Muli"/>
                <a:sym typeface="Muli"/>
              </a:rPr>
              <a:t>Not onsite or available by phone.</a:t>
            </a:r>
            <a:endParaRPr sz="1000">
              <a:solidFill>
                <a:srgbClr val="637381"/>
              </a:solidFill>
              <a:latin typeface="Muli"/>
              <a:ea typeface="Muli"/>
              <a:cs typeface="Muli"/>
              <a:sym typeface="Muli"/>
            </a:endParaRPr>
          </a:p>
        </p:txBody>
      </p:sp>
      <p:pic>
        <p:nvPicPr>
          <p:cNvPr id="80" name="Google Shape;80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38650" y="619850"/>
            <a:ext cx="3048750" cy="3048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6"/>
          <p:cNvSpPr txBox="1"/>
          <p:nvPr>
            <p:ph type="title"/>
          </p:nvPr>
        </p:nvSpPr>
        <p:spPr>
          <a:xfrm>
            <a:off x="490250" y="526350"/>
            <a:ext cx="68526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/>
              <a:t>You have access to the collections, services, resources and—most importantly!—expertise available in the library!</a:t>
            </a:r>
            <a:endParaRPr sz="32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7"/>
          <p:cNvSpPr txBox="1"/>
          <p:nvPr>
            <p:ph idx="1" type="body"/>
          </p:nvPr>
        </p:nvSpPr>
        <p:spPr>
          <a:xfrm>
            <a:off x="311700" y="457242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Quick demo of the </a:t>
            </a:r>
            <a:r>
              <a:rPr lang="en" u="sng">
                <a:solidFill>
                  <a:schemeClr val="hlink"/>
                </a:solidFill>
                <a:hlinkClick r:id="rId3"/>
              </a:rPr>
              <a:t>University Library Website</a:t>
            </a:r>
            <a:r>
              <a:rPr lang="en"/>
              <a:t> </a:t>
            </a:r>
            <a:endParaRPr/>
          </a:p>
        </p:txBody>
      </p:sp>
      <p:pic>
        <p:nvPicPr>
          <p:cNvPr id="91" name="Google Shape;91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43000" y="152400"/>
            <a:ext cx="6848476" cy="45912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8"/>
          <p:cNvSpPr txBox="1"/>
          <p:nvPr>
            <p:ph idx="1" type="body"/>
          </p:nvPr>
        </p:nvSpPr>
        <p:spPr>
          <a:xfrm>
            <a:off x="311700" y="1632250"/>
            <a:ext cx="8520600" cy="289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u="sng">
                <a:solidFill>
                  <a:schemeClr val="hlink"/>
                </a:solidFill>
                <a:hlinkClick r:id="rId3"/>
              </a:rPr>
              <a:t>Information &amp; Library Science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u="sng">
                <a:solidFill>
                  <a:schemeClr val="hlink"/>
                </a:solidFill>
                <a:hlinkClick r:id="rId4"/>
              </a:rPr>
              <a:t>Master’s in Data Science (MADS)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u="sng">
                <a:solidFill>
                  <a:schemeClr val="hlink"/>
                </a:solidFill>
                <a:hlinkClick r:id="rId5"/>
              </a:rPr>
              <a:t>Research Methods for Information Professionals (Lit Review)</a:t>
            </a:r>
            <a:r>
              <a:rPr lang="en"/>
              <a:t>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u="sng">
                <a:solidFill>
                  <a:schemeClr val="hlink"/>
                </a:solidFill>
                <a:hlinkClick r:id="rId6"/>
              </a:rPr>
              <a:t>Scholarly Publishing</a:t>
            </a:r>
            <a:r>
              <a:rPr lang="en"/>
              <a:t> </a:t>
            </a:r>
            <a:endParaRPr/>
          </a:p>
        </p:txBody>
      </p:sp>
      <p:sp>
        <p:nvSpPr>
          <p:cNvPr id="97" name="Google Shape;97;p18"/>
          <p:cNvSpPr txBox="1"/>
          <p:nvPr>
            <p:ph type="title"/>
          </p:nvPr>
        </p:nvSpPr>
        <p:spPr>
          <a:xfrm>
            <a:off x="311700" y="619850"/>
            <a:ext cx="8520600" cy="6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Relevant Research Guides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9"/>
          <p:cNvSpPr txBox="1"/>
          <p:nvPr>
            <p:ph type="title"/>
          </p:nvPr>
        </p:nvSpPr>
        <p:spPr>
          <a:xfrm>
            <a:off x="311700" y="619850"/>
            <a:ext cx="8520600" cy="6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Additional resources</a:t>
            </a:r>
            <a:endParaRPr/>
          </a:p>
        </p:txBody>
      </p:sp>
      <p:sp>
        <p:nvSpPr>
          <p:cNvPr id="103" name="Google Shape;103;p19"/>
          <p:cNvSpPr txBox="1"/>
          <p:nvPr>
            <p:ph idx="1" type="body"/>
          </p:nvPr>
        </p:nvSpPr>
        <p:spPr>
          <a:xfrm>
            <a:off x="311700" y="1640600"/>
            <a:ext cx="3999900" cy="302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Create &amp; Design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Digital projects and planning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Research data services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Copyright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Data visualization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GIS</a:t>
            </a:r>
            <a:endParaRPr/>
          </a:p>
        </p:txBody>
      </p:sp>
      <p:pic>
        <p:nvPicPr>
          <p:cNvPr id="104" name="Google Shape;104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26550" y="1409700"/>
            <a:ext cx="4826824" cy="3235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0"/>
          <p:cNvSpPr txBox="1"/>
          <p:nvPr>
            <p:ph type="title"/>
          </p:nvPr>
        </p:nvSpPr>
        <p:spPr>
          <a:xfrm>
            <a:off x="311700" y="619850"/>
            <a:ext cx="8520600" cy="6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 you! Please be in touch!</a:t>
            </a:r>
            <a:endParaRPr/>
          </a:p>
        </p:txBody>
      </p:sp>
      <p:pic>
        <p:nvPicPr>
          <p:cNvPr descr="Photograph of people sitting in chairs and at desks studying in the large sunlit reference reading room." id="110" name="Google Shape;110;p20" title="Hatcher Library reference reading room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31101"/>
          <a:stretch/>
        </p:blipFill>
        <p:spPr>
          <a:xfrm>
            <a:off x="435200" y="1791550"/>
            <a:ext cx="6257099" cy="2866024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20"/>
          <p:cNvSpPr txBox="1"/>
          <p:nvPr/>
        </p:nvSpPr>
        <p:spPr>
          <a:xfrm>
            <a:off x="341913" y="4683019"/>
            <a:ext cx="4750200" cy="25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637381"/>
                </a:solidFill>
                <a:latin typeface="Muli"/>
                <a:ea typeface="Muli"/>
                <a:cs typeface="Muli"/>
                <a:sym typeface="Muli"/>
              </a:rPr>
              <a:t>Rebecca Welzenbach | </a:t>
            </a:r>
            <a:r>
              <a:rPr lang="en" sz="1000" u="sng">
                <a:solidFill>
                  <a:schemeClr val="hlink"/>
                </a:solidFill>
                <a:latin typeface="Muli"/>
                <a:ea typeface="Muli"/>
                <a:cs typeface="Muli"/>
                <a:sym typeface="Muli"/>
                <a:hlinkClick r:id="rId5"/>
              </a:rPr>
              <a:t>rwelzenb@umich.edu</a:t>
            </a:r>
            <a:endParaRPr sz="1000">
              <a:solidFill>
                <a:srgbClr val="63738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112" name="Google Shape;112;p20"/>
          <p:cNvSpPr txBox="1"/>
          <p:nvPr/>
        </p:nvSpPr>
        <p:spPr>
          <a:xfrm>
            <a:off x="6763700" y="2906100"/>
            <a:ext cx="22632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u="sng">
                <a:solidFill>
                  <a:schemeClr val="hlink"/>
                </a:solidFill>
                <a:latin typeface="Muli"/>
                <a:ea typeface="Muli"/>
                <a:cs typeface="Muli"/>
                <a:sym typeface="Muli"/>
                <a:hlinkClick r:id="rId6"/>
              </a:rPr>
              <a:t>Ask a Librarian!</a:t>
            </a:r>
            <a:endParaRPr sz="2200">
              <a:latin typeface="Muli"/>
              <a:ea typeface="Muli"/>
              <a:cs typeface="Muli"/>
              <a:sym typeface="Mul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1D749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