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6"/>
  </p:notesMasterIdLst>
  <p:sldIdLst>
    <p:sldId id="256" r:id="rId2"/>
    <p:sldId id="432" r:id="rId3"/>
    <p:sldId id="423" r:id="rId4"/>
    <p:sldId id="435" r:id="rId5"/>
    <p:sldId id="257" r:id="rId6"/>
    <p:sldId id="433" r:id="rId7"/>
    <p:sldId id="304" r:id="rId8"/>
    <p:sldId id="305" r:id="rId9"/>
    <p:sldId id="464" r:id="rId10"/>
    <p:sldId id="461" r:id="rId11"/>
    <p:sldId id="331" r:id="rId12"/>
    <p:sldId id="463" r:id="rId13"/>
    <p:sldId id="274" r:id="rId14"/>
    <p:sldId id="347" r:id="rId15"/>
    <p:sldId id="420" r:id="rId16"/>
    <p:sldId id="468" r:id="rId17"/>
    <p:sldId id="309" r:id="rId18"/>
    <p:sldId id="436" r:id="rId19"/>
    <p:sldId id="434" r:id="rId20"/>
    <p:sldId id="279" r:id="rId21"/>
    <p:sldId id="264" r:id="rId22"/>
    <p:sldId id="437" r:id="rId23"/>
    <p:sldId id="306" r:id="rId24"/>
    <p:sldId id="322" r:id="rId25"/>
    <p:sldId id="408" r:id="rId26"/>
    <p:sldId id="460" r:id="rId27"/>
    <p:sldId id="438" r:id="rId28"/>
    <p:sldId id="439" r:id="rId29"/>
    <p:sldId id="270" r:id="rId30"/>
    <p:sldId id="394" r:id="rId31"/>
    <p:sldId id="465" r:id="rId32"/>
    <p:sldId id="262" r:id="rId33"/>
    <p:sldId id="296" r:id="rId34"/>
    <p:sldId id="307" r:id="rId35"/>
    <p:sldId id="396" r:id="rId36"/>
    <p:sldId id="466" r:id="rId37"/>
    <p:sldId id="297" r:id="rId38"/>
    <p:sldId id="467" r:id="rId39"/>
    <p:sldId id="357" r:id="rId40"/>
    <p:sldId id="470" r:id="rId41"/>
    <p:sldId id="261" r:id="rId42"/>
    <p:sldId id="414" r:id="rId43"/>
    <p:sldId id="417" r:id="rId44"/>
    <p:sldId id="308" r:id="rId45"/>
    <p:sldId id="472" r:id="rId46"/>
    <p:sldId id="469" r:id="rId47"/>
    <p:sldId id="388" r:id="rId48"/>
    <p:sldId id="473" r:id="rId49"/>
    <p:sldId id="300" r:id="rId50"/>
    <p:sldId id="318" r:id="rId51"/>
    <p:sldId id="332" r:id="rId52"/>
    <p:sldId id="334" r:id="rId53"/>
    <p:sldId id="335" r:id="rId54"/>
    <p:sldId id="475" r:id="rId5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81408AE-6D98-44AD-94DE-59E0952EDC26}">
          <p14:sldIdLst>
            <p14:sldId id="256"/>
            <p14:sldId id="432"/>
            <p14:sldId id="423"/>
            <p14:sldId id="435"/>
            <p14:sldId id="257"/>
            <p14:sldId id="433"/>
            <p14:sldId id="304"/>
            <p14:sldId id="305"/>
            <p14:sldId id="464"/>
            <p14:sldId id="461"/>
            <p14:sldId id="331"/>
            <p14:sldId id="463"/>
            <p14:sldId id="274"/>
            <p14:sldId id="347"/>
            <p14:sldId id="420"/>
            <p14:sldId id="468"/>
            <p14:sldId id="309"/>
            <p14:sldId id="436"/>
            <p14:sldId id="434"/>
            <p14:sldId id="279"/>
            <p14:sldId id="264"/>
            <p14:sldId id="437"/>
            <p14:sldId id="306"/>
            <p14:sldId id="322"/>
            <p14:sldId id="408"/>
            <p14:sldId id="460"/>
            <p14:sldId id="438"/>
            <p14:sldId id="439"/>
            <p14:sldId id="270"/>
            <p14:sldId id="394"/>
            <p14:sldId id="465"/>
            <p14:sldId id="262"/>
            <p14:sldId id="296"/>
            <p14:sldId id="307"/>
            <p14:sldId id="396"/>
            <p14:sldId id="466"/>
            <p14:sldId id="297"/>
            <p14:sldId id="467"/>
            <p14:sldId id="357"/>
            <p14:sldId id="470"/>
            <p14:sldId id="261"/>
            <p14:sldId id="414"/>
            <p14:sldId id="417"/>
            <p14:sldId id="308"/>
            <p14:sldId id="472"/>
            <p14:sldId id="469"/>
            <p14:sldId id="388"/>
            <p14:sldId id="473"/>
            <p14:sldId id="300"/>
            <p14:sldId id="318"/>
            <p14:sldId id="332"/>
            <p14:sldId id="334"/>
            <p14:sldId id="335"/>
            <p14:sldId id="47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B242F7B-9658-4B00-B923-5BCEB1CDF764}" v="515" dt="2023-02-08T13:38:05.59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20" y="6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microsoft.com/office/2016/11/relationships/changesInfo" Target="changesInfos/changesInfo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offel, John" userId="ad4b5956-ed10-4231-b175-6b18c2dd3d4d" providerId="ADAL" clId="{FB242F7B-9658-4B00-B923-5BCEB1CDF764}"/>
    <pc:docChg chg="undo custSel addSld delSld modSld sldOrd addSection delSection modSection">
      <pc:chgData name="Stoffel, John" userId="ad4b5956-ed10-4231-b175-6b18c2dd3d4d" providerId="ADAL" clId="{FB242F7B-9658-4B00-B923-5BCEB1CDF764}" dt="2023-02-08T13:38:05.597" v="5890"/>
      <pc:docMkLst>
        <pc:docMk/>
      </pc:docMkLst>
      <pc:sldChg chg="addSp delSp modSp mod setBg">
        <pc:chgData name="Stoffel, John" userId="ad4b5956-ed10-4231-b175-6b18c2dd3d4d" providerId="ADAL" clId="{FB242F7B-9658-4B00-B923-5BCEB1CDF764}" dt="2023-02-08T13:10:20.845" v="5869" actId="122"/>
        <pc:sldMkLst>
          <pc:docMk/>
          <pc:sldMk cId="2110208440" sldId="256"/>
        </pc:sldMkLst>
        <pc:spChg chg="mod">
          <ac:chgData name="Stoffel, John" userId="ad4b5956-ed10-4231-b175-6b18c2dd3d4d" providerId="ADAL" clId="{FB242F7B-9658-4B00-B923-5BCEB1CDF764}" dt="2023-02-08T13:09:50.070" v="5867" actId="26606"/>
          <ac:spMkLst>
            <pc:docMk/>
            <pc:sldMk cId="2110208440" sldId="256"/>
            <ac:spMk id="2" creationId="{F05E29F0-EE21-2B69-FF5C-627DE98F5C57}"/>
          </ac:spMkLst>
        </pc:spChg>
        <pc:spChg chg="mod">
          <ac:chgData name="Stoffel, John" userId="ad4b5956-ed10-4231-b175-6b18c2dd3d4d" providerId="ADAL" clId="{FB242F7B-9658-4B00-B923-5BCEB1CDF764}" dt="2023-02-08T13:10:20.845" v="5869" actId="122"/>
          <ac:spMkLst>
            <pc:docMk/>
            <pc:sldMk cId="2110208440" sldId="256"/>
            <ac:spMk id="3" creationId="{DC7006C3-66E5-4650-F9D8-18787CC4DE0B}"/>
          </ac:spMkLst>
        </pc:spChg>
        <pc:spChg chg="add del">
          <ac:chgData name="Stoffel, John" userId="ad4b5956-ed10-4231-b175-6b18c2dd3d4d" providerId="ADAL" clId="{FB242F7B-9658-4B00-B923-5BCEB1CDF764}" dt="2023-02-08T02:17:34.898" v="5530" actId="26606"/>
          <ac:spMkLst>
            <pc:docMk/>
            <pc:sldMk cId="2110208440" sldId="256"/>
            <ac:spMk id="8" creationId="{9095C1F4-AE7F-44E4-8693-40D3D6831140}"/>
          </ac:spMkLst>
        </pc:spChg>
        <pc:spChg chg="add del">
          <ac:chgData name="Stoffel, John" userId="ad4b5956-ed10-4231-b175-6b18c2dd3d4d" providerId="ADAL" clId="{FB242F7B-9658-4B00-B923-5BCEB1CDF764}" dt="2023-02-08T13:09:50.059" v="5866" actId="26606"/>
          <ac:spMkLst>
            <pc:docMk/>
            <pc:sldMk cId="2110208440" sldId="256"/>
            <ac:spMk id="9" creationId="{E91DC736-0EF8-4F87-9146-EBF1D2EE4D3D}"/>
          </ac:spMkLst>
        </pc:spChg>
        <pc:spChg chg="add del">
          <ac:chgData name="Stoffel, John" userId="ad4b5956-ed10-4231-b175-6b18c2dd3d4d" providerId="ADAL" clId="{FB242F7B-9658-4B00-B923-5BCEB1CDF764}" dt="2023-02-08T13:09:50.059" v="5866" actId="26606"/>
          <ac:spMkLst>
            <pc:docMk/>
            <pc:sldMk cId="2110208440" sldId="256"/>
            <ac:spMk id="11" creationId="{097CD68E-23E3-4007-8847-CD0944C4F7BE}"/>
          </ac:spMkLst>
        </pc:spChg>
        <pc:spChg chg="add del">
          <ac:chgData name="Stoffel, John" userId="ad4b5956-ed10-4231-b175-6b18c2dd3d4d" providerId="ADAL" clId="{FB242F7B-9658-4B00-B923-5BCEB1CDF764}" dt="2023-02-08T13:09:50.059" v="5866" actId="26606"/>
          <ac:spMkLst>
            <pc:docMk/>
            <pc:sldMk cId="2110208440" sldId="256"/>
            <ac:spMk id="13" creationId="{AF2F604E-43BE-4DC3-B983-E071523364F8}"/>
          </ac:spMkLst>
        </pc:spChg>
        <pc:spChg chg="add del">
          <ac:chgData name="Stoffel, John" userId="ad4b5956-ed10-4231-b175-6b18c2dd3d4d" providerId="ADAL" clId="{FB242F7B-9658-4B00-B923-5BCEB1CDF764}" dt="2023-02-08T02:17:34.898" v="5530" actId="26606"/>
          <ac:spMkLst>
            <pc:docMk/>
            <pc:sldMk cId="2110208440" sldId="256"/>
            <ac:spMk id="14" creationId="{871AEA07-1E14-44B4-8E55-64EF049CD66F}"/>
          </ac:spMkLst>
        </pc:spChg>
        <pc:spChg chg="add del">
          <ac:chgData name="Stoffel, John" userId="ad4b5956-ed10-4231-b175-6b18c2dd3d4d" providerId="ADAL" clId="{FB242F7B-9658-4B00-B923-5BCEB1CDF764}" dt="2023-02-08T13:09:50.059" v="5866" actId="26606"/>
          <ac:spMkLst>
            <pc:docMk/>
            <pc:sldMk cId="2110208440" sldId="256"/>
            <ac:spMk id="15" creationId="{08C9B587-E65E-4B52-B37C-ABEBB6E87928}"/>
          </ac:spMkLst>
        </pc:spChg>
        <pc:spChg chg="add">
          <ac:chgData name="Stoffel, John" userId="ad4b5956-ed10-4231-b175-6b18c2dd3d4d" providerId="ADAL" clId="{FB242F7B-9658-4B00-B923-5BCEB1CDF764}" dt="2023-02-08T13:09:50.070" v="5867" actId="26606"/>
          <ac:spMkLst>
            <pc:docMk/>
            <pc:sldMk cId="2110208440" sldId="256"/>
            <ac:spMk id="17" creationId="{2C61293E-6EBE-43EF-A52C-9BEBFD7679D4}"/>
          </ac:spMkLst>
        </pc:spChg>
        <pc:spChg chg="add">
          <ac:chgData name="Stoffel, John" userId="ad4b5956-ed10-4231-b175-6b18c2dd3d4d" providerId="ADAL" clId="{FB242F7B-9658-4B00-B923-5BCEB1CDF764}" dt="2023-02-08T13:09:50.070" v="5867" actId="26606"/>
          <ac:spMkLst>
            <pc:docMk/>
            <pc:sldMk cId="2110208440" sldId="256"/>
            <ac:spMk id="19" creationId="{21540236-BFD5-4A9D-8840-4703E7F76825}"/>
          </ac:spMkLst>
        </pc:spChg>
        <pc:grpChg chg="add del">
          <ac:chgData name="Stoffel, John" userId="ad4b5956-ed10-4231-b175-6b18c2dd3d4d" providerId="ADAL" clId="{FB242F7B-9658-4B00-B923-5BCEB1CDF764}" dt="2023-02-08T02:17:34.898" v="5530" actId="26606"/>
          <ac:grpSpMkLst>
            <pc:docMk/>
            <pc:sldMk cId="2110208440" sldId="256"/>
            <ac:grpSpMk id="10" creationId="{8734DDD3-F723-4DD3-8ABE-EC0B2AC87D74}"/>
          </ac:grpSpMkLst>
        </pc:grpChg>
        <pc:picChg chg="add del">
          <ac:chgData name="Stoffel, John" userId="ad4b5956-ed10-4231-b175-6b18c2dd3d4d" providerId="ADAL" clId="{FB242F7B-9658-4B00-B923-5BCEB1CDF764}" dt="2023-02-08T13:09:50.059" v="5866" actId="26606"/>
          <ac:picMkLst>
            <pc:docMk/>
            <pc:sldMk cId="2110208440" sldId="256"/>
            <ac:picMk id="5" creationId="{0EABAF14-E2BA-D3FA-7D9F-699A85264C6E}"/>
          </ac:picMkLst>
        </pc:picChg>
        <pc:picChg chg="add">
          <ac:chgData name="Stoffel, John" userId="ad4b5956-ed10-4231-b175-6b18c2dd3d4d" providerId="ADAL" clId="{FB242F7B-9658-4B00-B923-5BCEB1CDF764}" dt="2023-02-08T13:09:50.070" v="5867" actId="26606"/>
          <ac:picMkLst>
            <pc:docMk/>
            <pc:sldMk cId="2110208440" sldId="256"/>
            <ac:picMk id="18" creationId="{FFED2223-C7BD-CE20-7D31-51239887337D}"/>
          </ac:picMkLst>
        </pc:picChg>
      </pc:sldChg>
      <pc:sldChg chg="modSp modAnim">
        <pc:chgData name="Stoffel, John" userId="ad4b5956-ed10-4231-b175-6b18c2dd3d4d" providerId="ADAL" clId="{FB242F7B-9658-4B00-B923-5BCEB1CDF764}" dt="2023-02-07T14:30:03.733" v="1329" actId="20577"/>
        <pc:sldMkLst>
          <pc:docMk/>
          <pc:sldMk cId="1314750389" sldId="257"/>
        </pc:sldMkLst>
        <pc:spChg chg="mod">
          <ac:chgData name="Stoffel, John" userId="ad4b5956-ed10-4231-b175-6b18c2dd3d4d" providerId="ADAL" clId="{FB242F7B-9658-4B00-B923-5BCEB1CDF764}" dt="2023-02-07T14:30:03.733" v="1329" actId="20577"/>
          <ac:spMkLst>
            <pc:docMk/>
            <pc:sldMk cId="1314750389" sldId="257"/>
            <ac:spMk id="3" creationId="{00000000-0000-0000-0000-000000000000}"/>
          </ac:spMkLst>
        </pc:spChg>
      </pc:sldChg>
      <pc:sldChg chg="modSp add del mod ord">
        <pc:chgData name="Stoffel, John" userId="ad4b5956-ed10-4231-b175-6b18c2dd3d4d" providerId="ADAL" clId="{FB242F7B-9658-4B00-B923-5BCEB1CDF764}" dt="2023-02-07T18:42:58.033" v="2274" actId="2696"/>
        <pc:sldMkLst>
          <pc:docMk/>
          <pc:sldMk cId="1330892630" sldId="258"/>
        </pc:sldMkLst>
        <pc:spChg chg="mod">
          <ac:chgData name="Stoffel, John" userId="ad4b5956-ed10-4231-b175-6b18c2dd3d4d" providerId="ADAL" clId="{FB242F7B-9658-4B00-B923-5BCEB1CDF764}" dt="2023-02-07T18:33:04.704" v="2125" actId="20577"/>
          <ac:spMkLst>
            <pc:docMk/>
            <pc:sldMk cId="1330892630" sldId="258"/>
            <ac:spMk id="2" creationId="{00000000-0000-0000-0000-000000000000}"/>
          </ac:spMkLst>
        </pc:spChg>
      </pc:sldChg>
      <pc:sldChg chg="del">
        <pc:chgData name="Stoffel, John" userId="ad4b5956-ed10-4231-b175-6b18c2dd3d4d" providerId="ADAL" clId="{FB242F7B-9658-4B00-B923-5BCEB1CDF764}" dt="2023-02-07T15:55:16.441" v="1682" actId="2696"/>
        <pc:sldMkLst>
          <pc:docMk/>
          <pc:sldMk cId="2485235081" sldId="258"/>
        </pc:sldMkLst>
      </pc:sldChg>
      <pc:sldChg chg="modSp mod ord">
        <pc:chgData name="Stoffel, John" userId="ad4b5956-ed10-4231-b175-6b18c2dd3d4d" providerId="ADAL" clId="{FB242F7B-9658-4B00-B923-5BCEB1CDF764}" dt="2023-02-08T01:39:36.100" v="4852"/>
        <pc:sldMkLst>
          <pc:docMk/>
          <pc:sldMk cId="290653648" sldId="261"/>
        </pc:sldMkLst>
        <pc:spChg chg="mod">
          <ac:chgData name="Stoffel, John" userId="ad4b5956-ed10-4231-b175-6b18c2dd3d4d" providerId="ADAL" clId="{FB242F7B-9658-4B00-B923-5BCEB1CDF764}" dt="2023-02-07T16:16:19.703" v="2069" actId="20577"/>
          <ac:spMkLst>
            <pc:docMk/>
            <pc:sldMk cId="290653648" sldId="261"/>
            <ac:spMk id="5122" creationId="{00000000-0000-0000-0000-000000000000}"/>
          </ac:spMkLst>
        </pc:spChg>
      </pc:sldChg>
      <pc:sldChg chg="modSp add del mod ord">
        <pc:chgData name="Stoffel, John" userId="ad4b5956-ed10-4231-b175-6b18c2dd3d4d" providerId="ADAL" clId="{FB242F7B-9658-4B00-B923-5BCEB1CDF764}" dt="2023-02-08T00:58:15.776" v="4235" actId="14100"/>
        <pc:sldMkLst>
          <pc:docMk/>
          <pc:sldMk cId="1752926846" sldId="262"/>
        </pc:sldMkLst>
        <pc:spChg chg="mod">
          <ac:chgData name="Stoffel, John" userId="ad4b5956-ed10-4231-b175-6b18c2dd3d4d" providerId="ADAL" clId="{FB242F7B-9658-4B00-B923-5BCEB1CDF764}" dt="2023-02-08T00:58:15.776" v="4235" actId="14100"/>
          <ac:spMkLst>
            <pc:docMk/>
            <pc:sldMk cId="1752926846" sldId="262"/>
            <ac:spMk id="20674" creationId="{00000000-0000-0000-0000-000000000000}"/>
          </ac:spMkLst>
        </pc:spChg>
      </pc:sldChg>
      <pc:sldChg chg="ord">
        <pc:chgData name="Stoffel, John" userId="ad4b5956-ed10-4231-b175-6b18c2dd3d4d" providerId="ADAL" clId="{FB242F7B-9658-4B00-B923-5BCEB1CDF764}" dt="2023-02-07T16:11:55.102" v="2057"/>
        <pc:sldMkLst>
          <pc:docMk/>
          <pc:sldMk cId="305123907" sldId="264"/>
        </pc:sldMkLst>
      </pc:sldChg>
      <pc:sldChg chg="addSp modSp add mod ord">
        <pc:chgData name="Stoffel, John" userId="ad4b5956-ed10-4231-b175-6b18c2dd3d4d" providerId="ADAL" clId="{FB242F7B-9658-4B00-B923-5BCEB1CDF764}" dt="2023-02-07T19:56:36.046" v="2848"/>
        <pc:sldMkLst>
          <pc:docMk/>
          <pc:sldMk cId="69479548" sldId="270"/>
        </pc:sldMkLst>
        <pc:spChg chg="add mod">
          <ac:chgData name="Stoffel, John" userId="ad4b5956-ed10-4231-b175-6b18c2dd3d4d" providerId="ADAL" clId="{FB242F7B-9658-4B00-B923-5BCEB1CDF764}" dt="2023-02-07T19:52:57.059" v="2780" actId="255"/>
          <ac:spMkLst>
            <pc:docMk/>
            <pc:sldMk cId="69479548" sldId="270"/>
            <ac:spMk id="2" creationId="{FED3AF3B-EA70-59AB-1CF1-5B2A8BC84B17}"/>
          </ac:spMkLst>
        </pc:spChg>
      </pc:sldChg>
      <pc:sldChg chg="modSp mod ord">
        <pc:chgData name="Stoffel, John" userId="ad4b5956-ed10-4231-b175-6b18c2dd3d4d" providerId="ADAL" clId="{FB242F7B-9658-4B00-B923-5BCEB1CDF764}" dt="2023-02-08T00:41:00.599" v="3750"/>
        <pc:sldMkLst>
          <pc:docMk/>
          <pc:sldMk cId="1320432988" sldId="274"/>
        </pc:sldMkLst>
        <pc:spChg chg="mod">
          <ac:chgData name="Stoffel, John" userId="ad4b5956-ed10-4231-b175-6b18c2dd3d4d" providerId="ADAL" clId="{FB242F7B-9658-4B00-B923-5BCEB1CDF764}" dt="2023-02-07T14:45:16.161" v="1381" actId="20577"/>
          <ac:spMkLst>
            <pc:docMk/>
            <pc:sldMk cId="1320432988" sldId="274"/>
            <ac:spMk id="26" creationId="{00000000-0000-0000-0000-000000000000}"/>
          </ac:spMkLst>
        </pc:spChg>
      </pc:sldChg>
      <pc:sldChg chg="del">
        <pc:chgData name="Stoffel, John" userId="ad4b5956-ed10-4231-b175-6b18c2dd3d4d" providerId="ADAL" clId="{FB242F7B-9658-4B00-B923-5BCEB1CDF764}" dt="2023-02-07T18:33:49.068" v="2126" actId="2696"/>
        <pc:sldMkLst>
          <pc:docMk/>
          <pc:sldMk cId="1599482623" sldId="278"/>
        </pc:sldMkLst>
      </pc:sldChg>
      <pc:sldChg chg="addSp modSp add mod ord">
        <pc:chgData name="Stoffel, John" userId="ad4b5956-ed10-4231-b175-6b18c2dd3d4d" providerId="ADAL" clId="{FB242F7B-9658-4B00-B923-5BCEB1CDF764}" dt="2023-02-07T18:43:29.581" v="2295" actId="1076"/>
        <pc:sldMkLst>
          <pc:docMk/>
          <pc:sldMk cId="3468367939" sldId="279"/>
        </pc:sldMkLst>
        <pc:spChg chg="add mod">
          <ac:chgData name="Stoffel, John" userId="ad4b5956-ed10-4231-b175-6b18c2dd3d4d" providerId="ADAL" clId="{FB242F7B-9658-4B00-B923-5BCEB1CDF764}" dt="2023-02-07T18:43:29.581" v="2295" actId="1076"/>
          <ac:spMkLst>
            <pc:docMk/>
            <pc:sldMk cId="3468367939" sldId="279"/>
            <ac:spMk id="10" creationId="{41F997C3-C14E-E3DF-179C-2471A363BE5E}"/>
          </ac:spMkLst>
        </pc:spChg>
        <pc:picChg chg="add mod">
          <ac:chgData name="Stoffel, John" userId="ad4b5956-ed10-4231-b175-6b18c2dd3d4d" providerId="ADAL" clId="{FB242F7B-9658-4B00-B923-5BCEB1CDF764}" dt="2023-02-07T18:42:46.077" v="2273" actId="1076"/>
          <ac:picMkLst>
            <pc:docMk/>
            <pc:sldMk cId="3468367939" sldId="279"/>
            <ac:picMk id="3" creationId="{4705DF95-26FF-5AEC-C27E-6A60D4B4D326}"/>
          </ac:picMkLst>
        </pc:picChg>
        <pc:picChg chg="add mod">
          <ac:chgData name="Stoffel, John" userId="ad4b5956-ed10-4231-b175-6b18c2dd3d4d" providerId="ADAL" clId="{FB242F7B-9658-4B00-B923-5BCEB1CDF764}" dt="2023-02-07T18:42:44.033" v="2272" actId="1076"/>
          <ac:picMkLst>
            <pc:docMk/>
            <pc:sldMk cId="3468367939" sldId="279"/>
            <ac:picMk id="7" creationId="{10BAB0E1-410C-1AFA-8F08-3E8A35D95451}"/>
          </ac:picMkLst>
        </pc:picChg>
        <pc:picChg chg="add mod">
          <ac:chgData name="Stoffel, John" userId="ad4b5956-ed10-4231-b175-6b18c2dd3d4d" providerId="ADAL" clId="{FB242F7B-9658-4B00-B923-5BCEB1CDF764}" dt="2023-02-07T18:42:39.157" v="2271" actId="1076"/>
          <ac:picMkLst>
            <pc:docMk/>
            <pc:sldMk cId="3468367939" sldId="279"/>
            <ac:picMk id="9" creationId="{D1F3A641-46D5-7CE3-D2FD-B823AF1BF54C}"/>
          </ac:picMkLst>
        </pc:picChg>
      </pc:sldChg>
      <pc:sldChg chg="add ord">
        <pc:chgData name="Stoffel, John" userId="ad4b5956-ed10-4231-b175-6b18c2dd3d4d" providerId="ADAL" clId="{FB242F7B-9658-4B00-B923-5BCEB1CDF764}" dt="2023-02-08T01:00:59.157" v="4243"/>
        <pc:sldMkLst>
          <pc:docMk/>
          <pc:sldMk cId="1393072428" sldId="296"/>
        </pc:sldMkLst>
      </pc:sldChg>
      <pc:sldChg chg="ord">
        <pc:chgData name="Stoffel, John" userId="ad4b5956-ed10-4231-b175-6b18c2dd3d4d" providerId="ADAL" clId="{FB242F7B-9658-4B00-B923-5BCEB1CDF764}" dt="2023-02-08T01:03:28.539" v="4256"/>
        <pc:sldMkLst>
          <pc:docMk/>
          <pc:sldMk cId="1551575776" sldId="297"/>
        </pc:sldMkLst>
      </pc:sldChg>
      <pc:sldChg chg="addSp modSp add mod ord modAnim">
        <pc:chgData name="Stoffel, John" userId="ad4b5956-ed10-4231-b175-6b18c2dd3d4d" providerId="ADAL" clId="{FB242F7B-9658-4B00-B923-5BCEB1CDF764}" dt="2023-02-08T01:53:11.681" v="4940"/>
        <pc:sldMkLst>
          <pc:docMk/>
          <pc:sldMk cId="2318490211" sldId="300"/>
        </pc:sldMkLst>
        <pc:spChg chg="mod">
          <ac:chgData name="Stoffel, John" userId="ad4b5956-ed10-4231-b175-6b18c2dd3d4d" providerId="ADAL" clId="{FB242F7B-9658-4B00-B923-5BCEB1CDF764}" dt="2023-02-08T01:52:39.212" v="4936" actId="20577"/>
          <ac:spMkLst>
            <pc:docMk/>
            <pc:sldMk cId="2318490211" sldId="300"/>
            <ac:spMk id="5" creationId="{00000000-0000-0000-0000-000000000000}"/>
          </ac:spMkLst>
        </pc:spChg>
        <pc:picChg chg="add mod">
          <ac:chgData name="Stoffel, John" userId="ad4b5956-ed10-4231-b175-6b18c2dd3d4d" providerId="ADAL" clId="{FB242F7B-9658-4B00-B923-5BCEB1CDF764}" dt="2023-02-08T01:53:08.526" v="4939" actId="14100"/>
          <ac:picMkLst>
            <pc:docMk/>
            <pc:sldMk cId="2318490211" sldId="300"/>
            <ac:picMk id="2" creationId="{F2EBDB04-54B3-E982-6EF0-02C022AB79F0}"/>
          </ac:picMkLst>
        </pc:picChg>
      </pc:sldChg>
      <pc:sldChg chg="addSp modSp add mod ord modAnim">
        <pc:chgData name="Stoffel, John" userId="ad4b5956-ed10-4231-b175-6b18c2dd3d4d" providerId="ADAL" clId="{FB242F7B-9658-4B00-B923-5BCEB1CDF764}" dt="2023-02-07T14:30:30.138" v="1331"/>
        <pc:sldMkLst>
          <pc:docMk/>
          <pc:sldMk cId="1428929799" sldId="304"/>
        </pc:sldMkLst>
        <pc:spChg chg="mod">
          <ac:chgData name="Stoffel, John" userId="ad4b5956-ed10-4231-b175-6b18c2dd3d4d" providerId="ADAL" clId="{FB242F7B-9658-4B00-B923-5BCEB1CDF764}" dt="2023-02-07T14:18:35.217" v="688" actId="1076"/>
          <ac:spMkLst>
            <pc:docMk/>
            <pc:sldMk cId="1428929799" sldId="304"/>
            <ac:spMk id="2" creationId="{4F8FDBEF-316D-49A9-B9FB-5D40E18AFCA2}"/>
          </ac:spMkLst>
        </pc:spChg>
        <pc:spChg chg="add mod">
          <ac:chgData name="Stoffel, John" userId="ad4b5956-ed10-4231-b175-6b18c2dd3d4d" providerId="ADAL" clId="{FB242F7B-9658-4B00-B923-5BCEB1CDF764}" dt="2023-02-07T14:20:34.094" v="785" actId="115"/>
          <ac:spMkLst>
            <pc:docMk/>
            <pc:sldMk cId="1428929799" sldId="304"/>
            <ac:spMk id="3" creationId="{9E51EFE0-D8DC-A326-7897-4267194A5627}"/>
          </ac:spMkLst>
        </pc:spChg>
      </pc:sldChg>
      <pc:sldChg chg="addSp modSp mod ord modAnim">
        <pc:chgData name="Stoffel, John" userId="ad4b5956-ed10-4231-b175-6b18c2dd3d4d" providerId="ADAL" clId="{FB242F7B-9658-4B00-B923-5BCEB1CDF764}" dt="2023-02-08T13:22:09.291" v="5875" actId="20577"/>
        <pc:sldMkLst>
          <pc:docMk/>
          <pc:sldMk cId="675943212" sldId="305"/>
        </pc:sldMkLst>
        <pc:spChg chg="mod">
          <ac:chgData name="Stoffel, John" userId="ad4b5956-ed10-4231-b175-6b18c2dd3d4d" providerId="ADAL" clId="{FB242F7B-9658-4B00-B923-5BCEB1CDF764}" dt="2023-02-08T00:30:13.509" v="3507" actId="20577"/>
          <ac:spMkLst>
            <pc:docMk/>
            <pc:sldMk cId="675943212" sldId="305"/>
            <ac:spMk id="2" creationId="{00000000-0000-0000-0000-000000000000}"/>
          </ac:spMkLst>
        </pc:spChg>
        <pc:spChg chg="mod">
          <ac:chgData name="Stoffel, John" userId="ad4b5956-ed10-4231-b175-6b18c2dd3d4d" providerId="ADAL" clId="{FB242F7B-9658-4B00-B923-5BCEB1CDF764}" dt="2023-02-08T13:22:09.291" v="5875" actId="20577"/>
          <ac:spMkLst>
            <pc:docMk/>
            <pc:sldMk cId="675943212" sldId="305"/>
            <ac:spMk id="6" creationId="{00000000-0000-0000-0000-000000000000}"/>
          </ac:spMkLst>
        </pc:spChg>
        <pc:picChg chg="add mod">
          <ac:chgData name="Stoffel, John" userId="ad4b5956-ed10-4231-b175-6b18c2dd3d4d" providerId="ADAL" clId="{FB242F7B-9658-4B00-B923-5BCEB1CDF764}" dt="2023-02-07T15:51:14.987" v="1535" actId="14100"/>
          <ac:picMkLst>
            <pc:docMk/>
            <pc:sldMk cId="675943212" sldId="305"/>
            <ac:picMk id="4" creationId="{97916204-0722-4F84-3556-B19563D70A82}"/>
          </ac:picMkLst>
        </pc:picChg>
      </pc:sldChg>
      <pc:sldChg chg="ord">
        <pc:chgData name="Stoffel, John" userId="ad4b5956-ed10-4231-b175-6b18c2dd3d4d" providerId="ADAL" clId="{FB242F7B-9658-4B00-B923-5BCEB1CDF764}" dt="2023-02-07T16:11:58.226" v="2059"/>
        <pc:sldMkLst>
          <pc:docMk/>
          <pc:sldMk cId="52296460" sldId="306"/>
        </pc:sldMkLst>
      </pc:sldChg>
      <pc:sldChg chg="addSp delSp modSp mod ord modAnim">
        <pc:chgData name="Stoffel, John" userId="ad4b5956-ed10-4231-b175-6b18c2dd3d4d" providerId="ADAL" clId="{FB242F7B-9658-4B00-B923-5BCEB1CDF764}" dt="2023-02-08T01:22:31.008" v="4820" actId="20577"/>
        <pc:sldMkLst>
          <pc:docMk/>
          <pc:sldMk cId="2643434462" sldId="307"/>
        </pc:sldMkLst>
        <pc:spChg chg="mod">
          <ac:chgData name="Stoffel, John" userId="ad4b5956-ed10-4231-b175-6b18c2dd3d4d" providerId="ADAL" clId="{FB242F7B-9658-4B00-B923-5BCEB1CDF764}" dt="2023-02-08T01:13:42.763" v="4741" actId="20577"/>
          <ac:spMkLst>
            <pc:docMk/>
            <pc:sldMk cId="2643434462" sldId="307"/>
            <ac:spMk id="3" creationId="{00000000-0000-0000-0000-000000000000}"/>
          </ac:spMkLst>
        </pc:spChg>
        <pc:spChg chg="add mod">
          <ac:chgData name="Stoffel, John" userId="ad4b5956-ed10-4231-b175-6b18c2dd3d4d" providerId="ADAL" clId="{FB242F7B-9658-4B00-B923-5BCEB1CDF764}" dt="2023-02-08T01:22:31.008" v="4820" actId="20577"/>
          <ac:spMkLst>
            <pc:docMk/>
            <pc:sldMk cId="2643434462" sldId="307"/>
            <ac:spMk id="6" creationId="{5411EDF3-8CF0-F9C9-6510-6433E5B42E25}"/>
          </ac:spMkLst>
        </pc:spChg>
        <pc:picChg chg="add mod">
          <ac:chgData name="Stoffel, John" userId="ad4b5956-ed10-4231-b175-6b18c2dd3d4d" providerId="ADAL" clId="{FB242F7B-9658-4B00-B923-5BCEB1CDF764}" dt="2023-02-08T01:19:28.580" v="4755" actId="14100"/>
          <ac:picMkLst>
            <pc:docMk/>
            <pc:sldMk cId="2643434462" sldId="307"/>
            <ac:picMk id="5" creationId="{D0D51741-0FD0-3881-E974-C77A21591CB1}"/>
          </ac:picMkLst>
        </pc:picChg>
        <pc:picChg chg="add del">
          <ac:chgData name="Stoffel, John" userId="ad4b5956-ed10-4231-b175-6b18c2dd3d4d" providerId="ADAL" clId="{FB242F7B-9658-4B00-B923-5BCEB1CDF764}" dt="2023-02-08T01:22:02.366" v="4775" actId="22"/>
          <ac:picMkLst>
            <pc:docMk/>
            <pc:sldMk cId="2643434462" sldId="307"/>
            <ac:picMk id="8" creationId="{BDFE1E17-7738-5764-6615-ACC4F9099009}"/>
          </ac:picMkLst>
        </pc:picChg>
      </pc:sldChg>
      <pc:sldChg chg="addSp delSp modSp mod ord setBg">
        <pc:chgData name="Stoffel, John" userId="ad4b5956-ed10-4231-b175-6b18c2dd3d4d" providerId="ADAL" clId="{FB242F7B-9658-4B00-B923-5BCEB1CDF764}" dt="2023-02-08T02:03:37.942" v="5275" actId="20577"/>
        <pc:sldMkLst>
          <pc:docMk/>
          <pc:sldMk cId="521810053" sldId="308"/>
        </pc:sldMkLst>
        <pc:spChg chg="mod">
          <ac:chgData name="Stoffel, John" userId="ad4b5956-ed10-4231-b175-6b18c2dd3d4d" providerId="ADAL" clId="{FB242F7B-9658-4B00-B923-5BCEB1CDF764}" dt="2023-02-08T01:41:13.121" v="4861" actId="26606"/>
          <ac:spMkLst>
            <pc:docMk/>
            <pc:sldMk cId="521810053" sldId="308"/>
            <ac:spMk id="2" creationId="{00000000-0000-0000-0000-000000000000}"/>
          </ac:spMkLst>
        </pc:spChg>
        <pc:spChg chg="mod">
          <ac:chgData name="Stoffel, John" userId="ad4b5956-ed10-4231-b175-6b18c2dd3d4d" providerId="ADAL" clId="{FB242F7B-9658-4B00-B923-5BCEB1CDF764}" dt="2023-02-08T02:03:37.942" v="5275" actId="20577"/>
          <ac:spMkLst>
            <pc:docMk/>
            <pc:sldMk cId="521810053" sldId="308"/>
            <ac:spMk id="3" creationId="{00000000-0000-0000-0000-000000000000}"/>
          </ac:spMkLst>
        </pc:spChg>
        <pc:spChg chg="add">
          <ac:chgData name="Stoffel, John" userId="ad4b5956-ed10-4231-b175-6b18c2dd3d4d" providerId="ADAL" clId="{FB242F7B-9658-4B00-B923-5BCEB1CDF764}" dt="2023-02-08T01:41:13.121" v="4861" actId="26606"/>
          <ac:spMkLst>
            <pc:docMk/>
            <pc:sldMk cId="521810053" sldId="308"/>
            <ac:spMk id="11" creationId="{6ECA6DCB-B7E1-40A9-9524-540C6DA40B1B}"/>
          </ac:spMkLst>
        </pc:spChg>
        <pc:spChg chg="add">
          <ac:chgData name="Stoffel, John" userId="ad4b5956-ed10-4231-b175-6b18c2dd3d4d" providerId="ADAL" clId="{FB242F7B-9658-4B00-B923-5BCEB1CDF764}" dt="2023-02-08T01:41:13.121" v="4861" actId="26606"/>
          <ac:spMkLst>
            <pc:docMk/>
            <pc:sldMk cId="521810053" sldId="308"/>
            <ac:spMk id="17" creationId="{3873B707-463F-40B0-8227-E8CC6C67EB25}"/>
          </ac:spMkLst>
        </pc:spChg>
        <pc:spChg chg="add">
          <ac:chgData name="Stoffel, John" userId="ad4b5956-ed10-4231-b175-6b18c2dd3d4d" providerId="ADAL" clId="{FB242F7B-9658-4B00-B923-5BCEB1CDF764}" dt="2023-02-08T01:41:13.121" v="4861" actId="26606"/>
          <ac:spMkLst>
            <pc:docMk/>
            <pc:sldMk cId="521810053" sldId="308"/>
            <ac:spMk id="19" creationId="{C13237C8-E62C-4F0D-A318-BD6FB6C2D138}"/>
          </ac:spMkLst>
        </pc:spChg>
        <pc:spChg chg="add">
          <ac:chgData name="Stoffel, John" userId="ad4b5956-ed10-4231-b175-6b18c2dd3d4d" providerId="ADAL" clId="{FB242F7B-9658-4B00-B923-5BCEB1CDF764}" dt="2023-02-08T01:41:13.121" v="4861" actId="26606"/>
          <ac:spMkLst>
            <pc:docMk/>
            <pc:sldMk cId="521810053" sldId="308"/>
            <ac:spMk id="21" creationId="{19C9EAEA-39D0-4B0E-A0EB-51E7B26740B1}"/>
          </ac:spMkLst>
        </pc:spChg>
        <pc:spChg chg="add">
          <ac:chgData name="Stoffel, John" userId="ad4b5956-ed10-4231-b175-6b18c2dd3d4d" providerId="ADAL" clId="{FB242F7B-9658-4B00-B923-5BCEB1CDF764}" dt="2023-02-08T01:41:13.121" v="4861" actId="26606"/>
          <ac:spMkLst>
            <pc:docMk/>
            <pc:sldMk cId="521810053" sldId="308"/>
            <ac:spMk id="23" creationId="{8CB5D2D7-DF65-4E86-BFBA-FFB9B5ACEB64}"/>
          </ac:spMkLst>
        </pc:spChg>
        <pc:grpChg chg="add">
          <ac:chgData name="Stoffel, John" userId="ad4b5956-ed10-4231-b175-6b18c2dd3d4d" providerId="ADAL" clId="{FB242F7B-9658-4B00-B923-5BCEB1CDF764}" dt="2023-02-08T01:41:13.121" v="4861" actId="26606"/>
          <ac:grpSpMkLst>
            <pc:docMk/>
            <pc:sldMk cId="521810053" sldId="308"/>
            <ac:grpSpMk id="13" creationId="{1DE889C7-FAD6-4397-98E2-05D503484459}"/>
          </ac:grpSpMkLst>
        </pc:grpChg>
        <pc:picChg chg="del mod">
          <ac:chgData name="Stoffel, John" userId="ad4b5956-ed10-4231-b175-6b18c2dd3d4d" providerId="ADAL" clId="{FB242F7B-9658-4B00-B923-5BCEB1CDF764}" dt="2023-02-08T01:38:22.127" v="4827"/>
          <ac:picMkLst>
            <pc:docMk/>
            <pc:sldMk cId="521810053" sldId="308"/>
            <ac:picMk id="4" creationId="{519C9FA8-519D-AB22-3452-EA0276805B44}"/>
          </ac:picMkLst>
        </pc:picChg>
        <pc:picChg chg="add mod">
          <ac:chgData name="Stoffel, John" userId="ad4b5956-ed10-4231-b175-6b18c2dd3d4d" providerId="ADAL" clId="{FB242F7B-9658-4B00-B923-5BCEB1CDF764}" dt="2023-02-08T01:41:13.121" v="4861" actId="26606"/>
          <ac:picMkLst>
            <pc:docMk/>
            <pc:sldMk cId="521810053" sldId="308"/>
            <ac:picMk id="5" creationId="{E170AAB1-F756-E73F-E837-CCF9A9FB71BE}"/>
          </ac:picMkLst>
        </pc:picChg>
        <pc:picChg chg="add mod">
          <ac:chgData name="Stoffel, John" userId="ad4b5956-ed10-4231-b175-6b18c2dd3d4d" providerId="ADAL" clId="{FB242F7B-9658-4B00-B923-5BCEB1CDF764}" dt="2023-02-08T01:41:13.121" v="4861" actId="26606"/>
          <ac:picMkLst>
            <pc:docMk/>
            <pc:sldMk cId="521810053" sldId="308"/>
            <ac:picMk id="6" creationId="{0488078C-D4D0-2AB8-14B7-3321734F2971}"/>
          </ac:picMkLst>
        </pc:picChg>
      </pc:sldChg>
      <pc:sldChg chg="ord">
        <pc:chgData name="Stoffel, John" userId="ad4b5956-ed10-4231-b175-6b18c2dd3d4d" providerId="ADAL" clId="{FB242F7B-9658-4B00-B923-5BCEB1CDF764}" dt="2023-02-08T01:23:11.070" v="4822"/>
        <pc:sldMkLst>
          <pc:docMk/>
          <pc:sldMk cId="3139207998" sldId="309"/>
        </pc:sldMkLst>
      </pc:sldChg>
      <pc:sldChg chg="del ord">
        <pc:chgData name="Stoffel, John" userId="ad4b5956-ed10-4231-b175-6b18c2dd3d4d" providerId="ADAL" clId="{FB242F7B-9658-4B00-B923-5BCEB1CDF764}" dt="2023-02-08T01:02:53.563" v="4251" actId="2696"/>
        <pc:sldMkLst>
          <pc:docMk/>
          <pc:sldMk cId="3395338199" sldId="315"/>
        </pc:sldMkLst>
      </pc:sldChg>
      <pc:sldChg chg="add ord">
        <pc:chgData name="Stoffel, John" userId="ad4b5956-ed10-4231-b175-6b18c2dd3d4d" providerId="ADAL" clId="{FB242F7B-9658-4B00-B923-5BCEB1CDF764}" dt="2023-02-08T02:11:32.784" v="5444"/>
        <pc:sldMkLst>
          <pc:docMk/>
          <pc:sldMk cId="1084226151" sldId="318"/>
        </pc:sldMkLst>
      </pc:sldChg>
      <pc:sldChg chg="modSp add mod ord">
        <pc:chgData name="Stoffel, John" userId="ad4b5956-ed10-4231-b175-6b18c2dd3d4d" providerId="ADAL" clId="{FB242F7B-9658-4B00-B923-5BCEB1CDF764}" dt="2023-02-07T15:59:09.280" v="1752" actId="1076"/>
        <pc:sldMkLst>
          <pc:docMk/>
          <pc:sldMk cId="3791369114" sldId="322"/>
        </pc:sldMkLst>
        <pc:spChg chg="mod">
          <ac:chgData name="Stoffel, John" userId="ad4b5956-ed10-4231-b175-6b18c2dd3d4d" providerId="ADAL" clId="{FB242F7B-9658-4B00-B923-5BCEB1CDF764}" dt="2023-02-07T15:59:09.280" v="1752" actId="1076"/>
          <ac:spMkLst>
            <pc:docMk/>
            <pc:sldMk cId="3791369114" sldId="322"/>
            <ac:spMk id="3" creationId="{00000000-0000-0000-0000-000000000000}"/>
          </ac:spMkLst>
        </pc:spChg>
      </pc:sldChg>
      <pc:sldChg chg="addSp delSp modSp mod setBg">
        <pc:chgData name="Stoffel, John" userId="ad4b5956-ed10-4231-b175-6b18c2dd3d4d" providerId="ADAL" clId="{FB242F7B-9658-4B00-B923-5BCEB1CDF764}" dt="2023-02-08T02:20:18.333" v="5575" actId="13926"/>
        <pc:sldMkLst>
          <pc:docMk/>
          <pc:sldMk cId="287375160" sldId="331"/>
        </pc:sldMkLst>
        <pc:spChg chg="del mod">
          <ac:chgData name="Stoffel, John" userId="ad4b5956-ed10-4231-b175-6b18c2dd3d4d" providerId="ADAL" clId="{FB242F7B-9658-4B00-B923-5BCEB1CDF764}" dt="2023-02-08T02:19:47.025" v="5569" actId="26606"/>
          <ac:spMkLst>
            <pc:docMk/>
            <pc:sldMk cId="287375160" sldId="331"/>
            <ac:spMk id="2" creationId="{00000000-0000-0000-0000-000000000000}"/>
          </ac:spMkLst>
        </pc:spChg>
        <pc:spChg chg="add del">
          <ac:chgData name="Stoffel, John" userId="ad4b5956-ed10-4231-b175-6b18c2dd3d4d" providerId="ADAL" clId="{FB242F7B-9658-4B00-B923-5BCEB1CDF764}" dt="2023-02-08T02:20:04.360" v="5573" actId="26606"/>
          <ac:spMkLst>
            <pc:docMk/>
            <pc:sldMk cId="287375160" sldId="331"/>
            <ac:spMk id="8" creationId="{2B566528-1B12-4246-9431-5C2D7D081168}"/>
          </ac:spMkLst>
        </pc:spChg>
        <pc:spChg chg="add del">
          <ac:chgData name="Stoffel, John" userId="ad4b5956-ed10-4231-b175-6b18c2dd3d4d" providerId="ADAL" clId="{FB242F7B-9658-4B00-B923-5BCEB1CDF764}" dt="2023-02-08T02:20:04.360" v="5573" actId="26606"/>
          <ac:spMkLst>
            <pc:docMk/>
            <pc:sldMk cId="287375160" sldId="331"/>
            <ac:spMk id="10" creationId="{2E80C965-DB6D-4F81-9E9E-B027384D0BD6}"/>
          </ac:spMkLst>
        </pc:spChg>
        <pc:spChg chg="add del">
          <ac:chgData name="Stoffel, John" userId="ad4b5956-ed10-4231-b175-6b18c2dd3d4d" providerId="ADAL" clId="{FB242F7B-9658-4B00-B923-5BCEB1CDF764}" dt="2023-02-08T02:20:04.360" v="5573" actId="26606"/>
          <ac:spMkLst>
            <pc:docMk/>
            <pc:sldMk cId="287375160" sldId="331"/>
            <ac:spMk id="12" creationId="{A580F890-B085-4E95-96AA-55AEBEC5CE6E}"/>
          </ac:spMkLst>
        </pc:spChg>
        <pc:spChg chg="add del">
          <ac:chgData name="Stoffel, John" userId="ad4b5956-ed10-4231-b175-6b18c2dd3d4d" providerId="ADAL" clId="{FB242F7B-9658-4B00-B923-5BCEB1CDF764}" dt="2023-02-08T02:20:04.360" v="5573" actId="26606"/>
          <ac:spMkLst>
            <pc:docMk/>
            <pc:sldMk cId="287375160" sldId="331"/>
            <ac:spMk id="14" creationId="{D3F51FEB-38FB-4F6C-9F7B-2F2AFAB65463}"/>
          </ac:spMkLst>
        </pc:spChg>
        <pc:spChg chg="add del">
          <ac:chgData name="Stoffel, John" userId="ad4b5956-ed10-4231-b175-6b18c2dd3d4d" providerId="ADAL" clId="{FB242F7B-9658-4B00-B923-5BCEB1CDF764}" dt="2023-02-08T02:20:04.360" v="5573" actId="26606"/>
          <ac:spMkLst>
            <pc:docMk/>
            <pc:sldMk cId="287375160" sldId="331"/>
            <ac:spMk id="16" creationId="{1E547BA6-BAE0-43BB-A7CA-60F69CE252F0}"/>
          </ac:spMkLst>
        </pc:spChg>
        <pc:spChg chg="add">
          <ac:chgData name="Stoffel, John" userId="ad4b5956-ed10-4231-b175-6b18c2dd3d4d" providerId="ADAL" clId="{FB242F7B-9658-4B00-B923-5BCEB1CDF764}" dt="2023-02-08T02:20:04.360" v="5573" actId="26606"/>
          <ac:spMkLst>
            <pc:docMk/>
            <pc:sldMk cId="287375160" sldId="331"/>
            <ac:spMk id="21" creationId="{22F15A2D-2324-487D-A02A-BF46C5C580EB}"/>
          </ac:spMkLst>
        </pc:spChg>
        <pc:spChg chg="add">
          <ac:chgData name="Stoffel, John" userId="ad4b5956-ed10-4231-b175-6b18c2dd3d4d" providerId="ADAL" clId="{FB242F7B-9658-4B00-B923-5BCEB1CDF764}" dt="2023-02-08T02:20:04.360" v="5573" actId="26606"/>
          <ac:spMkLst>
            <pc:docMk/>
            <pc:sldMk cId="287375160" sldId="331"/>
            <ac:spMk id="23" creationId="{2AEAFA59-923A-4F54-8B49-44C970BCC323}"/>
          </ac:spMkLst>
        </pc:spChg>
        <pc:spChg chg="add">
          <ac:chgData name="Stoffel, John" userId="ad4b5956-ed10-4231-b175-6b18c2dd3d4d" providerId="ADAL" clId="{FB242F7B-9658-4B00-B923-5BCEB1CDF764}" dt="2023-02-08T02:20:04.360" v="5573" actId="26606"/>
          <ac:spMkLst>
            <pc:docMk/>
            <pc:sldMk cId="287375160" sldId="331"/>
            <ac:spMk id="25" creationId="{C37E9D4B-7BFA-4D10-B666-547BAC499469}"/>
          </ac:spMkLst>
        </pc:spChg>
        <pc:graphicFrameChg chg="add mod">
          <ac:chgData name="Stoffel, John" userId="ad4b5956-ed10-4231-b175-6b18c2dd3d4d" providerId="ADAL" clId="{FB242F7B-9658-4B00-B923-5BCEB1CDF764}" dt="2023-02-08T02:20:18.333" v="5575" actId="13926"/>
          <ac:graphicFrameMkLst>
            <pc:docMk/>
            <pc:sldMk cId="287375160" sldId="331"/>
            <ac:graphicFrameMk id="4" creationId="{7FC39CF3-C5C7-EAB5-EBF1-A3FF94E0D998}"/>
          </ac:graphicFrameMkLst>
        </pc:graphicFrameChg>
      </pc:sldChg>
      <pc:sldChg chg="addSp delSp modSp add del mod">
        <pc:chgData name="Stoffel, John" userId="ad4b5956-ed10-4231-b175-6b18c2dd3d4d" providerId="ADAL" clId="{FB242F7B-9658-4B00-B923-5BCEB1CDF764}" dt="2023-02-08T02:25:56.130" v="5730"/>
        <pc:sldMkLst>
          <pc:docMk/>
          <pc:sldMk cId="2949436450" sldId="332"/>
        </pc:sldMkLst>
        <pc:spChg chg="add del mod">
          <ac:chgData name="Stoffel, John" userId="ad4b5956-ed10-4231-b175-6b18c2dd3d4d" providerId="ADAL" clId="{FB242F7B-9658-4B00-B923-5BCEB1CDF764}" dt="2023-02-08T02:25:56.130" v="5730"/>
          <ac:spMkLst>
            <pc:docMk/>
            <pc:sldMk cId="2949436450" sldId="332"/>
            <ac:spMk id="3" creationId="{9CF9523F-6F92-7235-A440-438E86DFA361}"/>
          </ac:spMkLst>
        </pc:spChg>
        <pc:spChg chg="add mod">
          <ac:chgData name="Stoffel, John" userId="ad4b5956-ed10-4231-b175-6b18c2dd3d4d" providerId="ADAL" clId="{FB242F7B-9658-4B00-B923-5BCEB1CDF764}" dt="2023-02-08T02:25:54.507" v="5728" actId="255"/>
          <ac:spMkLst>
            <pc:docMk/>
            <pc:sldMk cId="2949436450" sldId="332"/>
            <ac:spMk id="4" creationId="{FFE0A4D6-169F-BD74-1343-A1CA7C2EEDFD}"/>
          </ac:spMkLst>
        </pc:spChg>
        <pc:picChg chg="mod">
          <ac:chgData name="Stoffel, John" userId="ad4b5956-ed10-4231-b175-6b18c2dd3d4d" providerId="ADAL" clId="{FB242F7B-9658-4B00-B923-5BCEB1CDF764}" dt="2023-02-08T02:24:51.720" v="5599" actId="1076"/>
          <ac:picMkLst>
            <pc:docMk/>
            <pc:sldMk cId="2949436450" sldId="332"/>
            <ac:picMk id="1026" creationId="{61109664-0601-4E9E-BB97-4E533799B3C7}"/>
          </ac:picMkLst>
        </pc:picChg>
      </pc:sldChg>
      <pc:sldChg chg="delSp modSp add del setBg delDesignElem">
        <pc:chgData name="Stoffel, John" userId="ad4b5956-ed10-4231-b175-6b18c2dd3d4d" providerId="ADAL" clId="{FB242F7B-9658-4B00-B923-5BCEB1CDF764}" dt="2023-02-08T02:13:21.508" v="5456" actId="1076"/>
        <pc:sldMkLst>
          <pc:docMk/>
          <pc:sldMk cId="2013745843" sldId="334"/>
        </pc:sldMkLst>
        <pc:spChg chg="del">
          <ac:chgData name="Stoffel, John" userId="ad4b5956-ed10-4231-b175-6b18c2dd3d4d" providerId="ADAL" clId="{FB242F7B-9658-4B00-B923-5BCEB1CDF764}" dt="2023-02-08T02:12:49.068" v="5447"/>
          <ac:spMkLst>
            <pc:docMk/>
            <pc:sldMk cId="2013745843" sldId="334"/>
            <ac:spMk id="71" creationId="{D4771268-CB57-404A-9271-370EB28F6090}"/>
          </ac:spMkLst>
        </pc:spChg>
        <pc:picChg chg="mod">
          <ac:chgData name="Stoffel, John" userId="ad4b5956-ed10-4231-b175-6b18c2dd3d4d" providerId="ADAL" clId="{FB242F7B-9658-4B00-B923-5BCEB1CDF764}" dt="2023-02-08T02:13:21.508" v="5456" actId="1076"/>
          <ac:picMkLst>
            <pc:docMk/>
            <pc:sldMk cId="2013745843" sldId="334"/>
            <ac:picMk id="3074" creationId="{7C42DA83-AAE7-4FE2-8DB6-821CCDD555D9}"/>
          </ac:picMkLst>
        </pc:picChg>
      </pc:sldChg>
      <pc:sldChg chg="addSp delSp modSp add del mod setBg delDesignElem">
        <pc:chgData name="Stoffel, John" userId="ad4b5956-ed10-4231-b175-6b18c2dd3d4d" providerId="ADAL" clId="{FB242F7B-9658-4B00-B923-5BCEB1CDF764}" dt="2023-02-08T02:17:23.039" v="5527" actId="14100"/>
        <pc:sldMkLst>
          <pc:docMk/>
          <pc:sldMk cId="1994116720" sldId="335"/>
        </pc:sldMkLst>
        <pc:spChg chg="mod">
          <ac:chgData name="Stoffel, John" userId="ad4b5956-ed10-4231-b175-6b18c2dd3d4d" providerId="ADAL" clId="{FB242F7B-9658-4B00-B923-5BCEB1CDF764}" dt="2023-02-08T02:17:11.875" v="5524" actId="26606"/>
          <ac:spMkLst>
            <pc:docMk/>
            <pc:sldMk cId="1994116720" sldId="335"/>
            <ac:spMk id="2" creationId="{61686355-730A-4841-87DF-1C823FAC5DFD}"/>
          </ac:spMkLst>
        </pc:spChg>
        <pc:spChg chg="add mod">
          <ac:chgData name="Stoffel, John" userId="ad4b5956-ed10-4231-b175-6b18c2dd3d4d" providerId="ADAL" clId="{FB242F7B-9658-4B00-B923-5BCEB1CDF764}" dt="2023-02-08T02:17:18.375" v="5525" actId="255"/>
          <ac:spMkLst>
            <pc:docMk/>
            <pc:sldMk cId="1994116720" sldId="335"/>
            <ac:spMk id="3" creationId="{C769244D-AC3C-2EF7-1A55-F1B467794AA6}"/>
          </ac:spMkLst>
        </pc:spChg>
        <pc:spChg chg="del">
          <ac:chgData name="Stoffel, John" userId="ad4b5956-ed10-4231-b175-6b18c2dd3d4d" providerId="ADAL" clId="{FB242F7B-9658-4B00-B923-5BCEB1CDF764}" dt="2023-02-08T02:12:49.068" v="5447"/>
          <ac:spMkLst>
            <pc:docMk/>
            <pc:sldMk cId="1994116720" sldId="335"/>
            <ac:spMk id="71" creationId="{D4771268-CB57-404A-9271-370EB28F6090}"/>
          </ac:spMkLst>
        </pc:spChg>
        <pc:spChg chg="add">
          <ac:chgData name="Stoffel, John" userId="ad4b5956-ed10-4231-b175-6b18c2dd3d4d" providerId="ADAL" clId="{FB242F7B-9658-4B00-B923-5BCEB1CDF764}" dt="2023-02-08T02:17:11.875" v="5524" actId="26606"/>
          <ac:spMkLst>
            <pc:docMk/>
            <pc:sldMk cId="1994116720" sldId="335"/>
            <ac:spMk id="4103" creationId="{2B97F24A-32CE-4C1C-A50D-3016B394DCFB}"/>
          </ac:spMkLst>
        </pc:spChg>
        <pc:spChg chg="add">
          <ac:chgData name="Stoffel, John" userId="ad4b5956-ed10-4231-b175-6b18c2dd3d4d" providerId="ADAL" clId="{FB242F7B-9658-4B00-B923-5BCEB1CDF764}" dt="2023-02-08T02:17:11.875" v="5524" actId="26606"/>
          <ac:spMkLst>
            <pc:docMk/>
            <pc:sldMk cId="1994116720" sldId="335"/>
            <ac:spMk id="4105" creationId="{CD8B4F24-440B-49E9-B85D-733523DC064B}"/>
          </ac:spMkLst>
        </pc:spChg>
        <pc:picChg chg="mod ord">
          <ac:chgData name="Stoffel, John" userId="ad4b5956-ed10-4231-b175-6b18c2dd3d4d" providerId="ADAL" clId="{FB242F7B-9658-4B00-B923-5BCEB1CDF764}" dt="2023-02-08T02:17:23.039" v="5527" actId="14100"/>
          <ac:picMkLst>
            <pc:docMk/>
            <pc:sldMk cId="1994116720" sldId="335"/>
            <ac:picMk id="4098" creationId="{514C6398-2E20-4F79-A055-D109CB818D5E}"/>
          </ac:picMkLst>
        </pc:picChg>
      </pc:sldChg>
      <pc:sldChg chg="addSp delSp modSp mod ord delAnim">
        <pc:chgData name="Stoffel, John" userId="ad4b5956-ed10-4231-b175-6b18c2dd3d4d" providerId="ADAL" clId="{FB242F7B-9658-4B00-B923-5BCEB1CDF764}" dt="2023-02-08T00:41:08.110" v="3752"/>
        <pc:sldMkLst>
          <pc:docMk/>
          <pc:sldMk cId="2550186934" sldId="347"/>
        </pc:sldMkLst>
        <pc:spChg chg="mod">
          <ac:chgData name="Stoffel, John" userId="ad4b5956-ed10-4231-b175-6b18c2dd3d4d" providerId="ADAL" clId="{FB242F7B-9658-4B00-B923-5BCEB1CDF764}" dt="2023-02-07T15:48:09.279" v="1521" actId="20577"/>
          <ac:spMkLst>
            <pc:docMk/>
            <pc:sldMk cId="2550186934" sldId="347"/>
            <ac:spMk id="2" creationId="{00000000-0000-0000-0000-000000000000}"/>
          </ac:spMkLst>
        </pc:spChg>
        <pc:spChg chg="del mod">
          <ac:chgData name="Stoffel, John" userId="ad4b5956-ed10-4231-b175-6b18c2dd3d4d" providerId="ADAL" clId="{FB242F7B-9658-4B00-B923-5BCEB1CDF764}" dt="2023-02-07T15:48:15.516" v="1523" actId="478"/>
          <ac:spMkLst>
            <pc:docMk/>
            <pc:sldMk cId="2550186934" sldId="347"/>
            <ac:spMk id="3" creationId="{00000000-0000-0000-0000-000000000000}"/>
          </ac:spMkLst>
        </pc:spChg>
        <pc:spChg chg="del">
          <ac:chgData name="Stoffel, John" userId="ad4b5956-ed10-4231-b175-6b18c2dd3d4d" providerId="ADAL" clId="{FB242F7B-9658-4B00-B923-5BCEB1CDF764}" dt="2023-02-07T15:47:44.097" v="1472"/>
          <ac:spMkLst>
            <pc:docMk/>
            <pc:sldMk cId="2550186934" sldId="347"/>
            <ac:spMk id="4" creationId="{00000000-0000-0000-0000-000000000000}"/>
          </ac:spMkLst>
        </pc:spChg>
        <pc:spChg chg="del">
          <ac:chgData name="Stoffel, John" userId="ad4b5956-ed10-4231-b175-6b18c2dd3d4d" providerId="ADAL" clId="{FB242F7B-9658-4B00-B923-5BCEB1CDF764}" dt="2023-02-07T15:44:30.026" v="1468" actId="478"/>
          <ac:spMkLst>
            <pc:docMk/>
            <pc:sldMk cId="2550186934" sldId="347"/>
            <ac:spMk id="5" creationId="{00000000-0000-0000-0000-000000000000}"/>
          </ac:spMkLst>
        </pc:spChg>
        <pc:spChg chg="mod">
          <ac:chgData name="Stoffel, John" userId="ad4b5956-ed10-4231-b175-6b18c2dd3d4d" providerId="ADAL" clId="{FB242F7B-9658-4B00-B923-5BCEB1CDF764}" dt="2023-02-07T15:44:19.003" v="1467" actId="1076"/>
          <ac:spMkLst>
            <pc:docMk/>
            <pc:sldMk cId="2550186934" sldId="347"/>
            <ac:spMk id="6" creationId="{00000000-0000-0000-0000-000000000000}"/>
          </ac:spMkLst>
        </pc:spChg>
        <pc:spChg chg="del mod">
          <ac:chgData name="Stoffel, John" userId="ad4b5956-ed10-4231-b175-6b18c2dd3d4d" providerId="ADAL" clId="{FB242F7B-9658-4B00-B923-5BCEB1CDF764}" dt="2023-02-07T15:44:30.026" v="1470"/>
          <ac:spMkLst>
            <pc:docMk/>
            <pc:sldMk cId="2550186934" sldId="347"/>
            <ac:spMk id="7" creationId="{00000000-0000-0000-0000-000000000000}"/>
          </ac:spMkLst>
        </pc:spChg>
        <pc:spChg chg="add del mod">
          <ac:chgData name="Stoffel, John" userId="ad4b5956-ed10-4231-b175-6b18c2dd3d4d" providerId="ADAL" clId="{FB242F7B-9658-4B00-B923-5BCEB1CDF764}" dt="2023-02-07T15:49:17.192" v="1526" actId="478"/>
          <ac:spMkLst>
            <pc:docMk/>
            <pc:sldMk cId="2550186934" sldId="347"/>
            <ac:spMk id="9" creationId="{03A3CF34-D1FB-D6F0-2492-83DBBFAA9389}"/>
          </ac:spMkLst>
        </pc:spChg>
        <pc:picChg chg="add mod">
          <ac:chgData name="Stoffel, John" userId="ad4b5956-ed10-4231-b175-6b18c2dd3d4d" providerId="ADAL" clId="{FB242F7B-9658-4B00-B923-5BCEB1CDF764}" dt="2023-02-07T15:49:13.703" v="1525" actId="1076"/>
          <ac:picMkLst>
            <pc:docMk/>
            <pc:sldMk cId="2550186934" sldId="347"/>
            <ac:picMk id="11" creationId="{1B5F57A8-CDB5-3BB5-F952-1BE08ABD4DC8}"/>
          </ac:picMkLst>
        </pc:picChg>
        <pc:picChg chg="del mod">
          <ac:chgData name="Stoffel, John" userId="ad4b5956-ed10-4231-b175-6b18c2dd3d4d" providerId="ADAL" clId="{FB242F7B-9658-4B00-B923-5BCEB1CDF764}" dt="2023-02-07T15:47:41.060" v="1471" actId="478"/>
          <ac:picMkLst>
            <pc:docMk/>
            <pc:sldMk cId="2550186934" sldId="347"/>
            <ac:picMk id="1026" creationId="{00000000-0000-0000-0000-000000000000}"/>
          </ac:picMkLst>
        </pc:picChg>
      </pc:sldChg>
      <pc:sldChg chg="modSp add mod ord">
        <pc:chgData name="Stoffel, John" userId="ad4b5956-ed10-4231-b175-6b18c2dd3d4d" providerId="ADAL" clId="{FB242F7B-9658-4B00-B923-5BCEB1CDF764}" dt="2023-02-08T01:54:48.041" v="4946"/>
        <pc:sldMkLst>
          <pc:docMk/>
          <pc:sldMk cId="1594434994" sldId="357"/>
        </pc:sldMkLst>
        <pc:spChg chg="mod">
          <ac:chgData name="Stoffel, John" userId="ad4b5956-ed10-4231-b175-6b18c2dd3d4d" providerId="ADAL" clId="{FB242F7B-9658-4B00-B923-5BCEB1CDF764}" dt="2023-02-08T01:54:13.868" v="4944" actId="20577"/>
          <ac:spMkLst>
            <pc:docMk/>
            <pc:sldMk cId="1594434994" sldId="357"/>
            <ac:spMk id="28676" creationId="{00000000-0000-0000-0000-000000000000}"/>
          </ac:spMkLst>
        </pc:spChg>
      </pc:sldChg>
      <pc:sldChg chg="modSp add del mod">
        <pc:chgData name="Stoffel, John" userId="ad4b5956-ed10-4231-b175-6b18c2dd3d4d" providerId="ADAL" clId="{FB242F7B-9658-4B00-B923-5BCEB1CDF764}" dt="2023-02-08T01:49:44.037" v="4916" actId="2696"/>
        <pc:sldMkLst>
          <pc:docMk/>
          <pc:sldMk cId="3229624262" sldId="386"/>
        </pc:sldMkLst>
        <pc:spChg chg="mod">
          <ac:chgData name="Stoffel, John" userId="ad4b5956-ed10-4231-b175-6b18c2dd3d4d" providerId="ADAL" clId="{FB242F7B-9658-4B00-B923-5BCEB1CDF764}" dt="2023-02-08T01:49:39.643" v="4915" actId="20577"/>
          <ac:spMkLst>
            <pc:docMk/>
            <pc:sldMk cId="3229624262" sldId="386"/>
            <ac:spMk id="2" creationId="{00000000-0000-0000-0000-000000000000}"/>
          </ac:spMkLst>
        </pc:spChg>
      </pc:sldChg>
      <pc:sldChg chg="addSp modSp add mod ord">
        <pc:chgData name="Stoffel, John" userId="ad4b5956-ed10-4231-b175-6b18c2dd3d4d" providerId="ADAL" clId="{FB242F7B-9658-4B00-B923-5BCEB1CDF764}" dt="2023-02-08T02:07:57.697" v="5282" actId="20577"/>
        <pc:sldMkLst>
          <pc:docMk/>
          <pc:sldMk cId="3406692910" sldId="388"/>
        </pc:sldMkLst>
        <pc:spChg chg="mod">
          <ac:chgData name="Stoffel, John" userId="ad4b5956-ed10-4231-b175-6b18c2dd3d4d" providerId="ADAL" clId="{FB242F7B-9658-4B00-B923-5BCEB1CDF764}" dt="2023-02-08T02:07:57.697" v="5282" actId="20577"/>
          <ac:spMkLst>
            <pc:docMk/>
            <pc:sldMk cId="3406692910" sldId="388"/>
            <ac:spMk id="2" creationId="{00000000-0000-0000-0000-000000000000}"/>
          </ac:spMkLst>
        </pc:spChg>
        <pc:spChg chg="add mod">
          <ac:chgData name="Stoffel, John" userId="ad4b5956-ed10-4231-b175-6b18c2dd3d4d" providerId="ADAL" clId="{FB242F7B-9658-4B00-B923-5BCEB1CDF764}" dt="2023-02-08T01:48:09.287" v="4890" actId="20577"/>
          <ac:spMkLst>
            <pc:docMk/>
            <pc:sldMk cId="3406692910" sldId="388"/>
            <ac:spMk id="3" creationId="{833B1EDC-B6DE-5F4E-9AEA-E033935FE1C5}"/>
          </ac:spMkLst>
        </pc:spChg>
      </pc:sldChg>
      <pc:sldChg chg="del">
        <pc:chgData name="Stoffel, John" userId="ad4b5956-ed10-4231-b175-6b18c2dd3d4d" providerId="ADAL" clId="{FB242F7B-9658-4B00-B923-5BCEB1CDF764}" dt="2023-02-08T01:03:10.091" v="4253" actId="2696"/>
        <pc:sldMkLst>
          <pc:docMk/>
          <pc:sldMk cId="2855466810" sldId="391"/>
        </pc:sldMkLst>
      </pc:sldChg>
      <pc:sldChg chg="del">
        <pc:chgData name="Stoffel, John" userId="ad4b5956-ed10-4231-b175-6b18c2dd3d4d" providerId="ADAL" clId="{FB242F7B-9658-4B00-B923-5BCEB1CDF764}" dt="2023-02-08T01:03:13.399" v="4254" actId="2696"/>
        <pc:sldMkLst>
          <pc:docMk/>
          <pc:sldMk cId="4162417952" sldId="392"/>
        </pc:sldMkLst>
      </pc:sldChg>
      <pc:sldChg chg="modSp add mod ord">
        <pc:chgData name="Stoffel, John" userId="ad4b5956-ed10-4231-b175-6b18c2dd3d4d" providerId="ADAL" clId="{FB242F7B-9658-4B00-B923-5BCEB1CDF764}" dt="2023-02-07T19:52:12.793" v="2715"/>
        <pc:sldMkLst>
          <pc:docMk/>
          <pc:sldMk cId="710255778" sldId="394"/>
        </pc:sldMkLst>
        <pc:spChg chg="mod">
          <ac:chgData name="Stoffel, John" userId="ad4b5956-ed10-4231-b175-6b18c2dd3d4d" providerId="ADAL" clId="{FB242F7B-9658-4B00-B923-5BCEB1CDF764}" dt="2023-02-07T19:50:40.190" v="2624" actId="20577"/>
          <ac:spMkLst>
            <pc:docMk/>
            <pc:sldMk cId="710255778" sldId="394"/>
            <ac:spMk id="2" creationId="{B4BCAC01-BEE5-4053-8EEA-CAB96140EC8F}"/>
          </ac:spMkLst>
        </pc:spChg>
        <pc:graphicFrameChg chg="mod">
          <ac:chgData name="Stoffel, John" userId="ad4b5956-ed10-4231-b175-6b18c2dd3d4d" providerId="ADAL" clId="{FB242F7B-9658-4B00-B923-5BCEB1CDF764}" dt="2023-02-07T19:52:12.793" v="2715"/>
          <ac:graphicFrameMkLst>
            <pc:docMk/>
            <pc:sldMk cId="710255778" sldId="394"/>
            <ac:graphicFrameMk id="7" creationId="{DEFA79AB-33A4-4DA9-8F5A-23884A6C2225}"/>
          </ac:graphicFrameMkLst>
        </pc:graphicFrameChg>
      </pc:sldChg>
      <pc:sldChg chg="addSp modSp mod ord setBg">
        <pc:chgData name="Stoffel, John" userId="ad4b5956-ed10-4231-b175-6b18c2dd3d4d" providerId="ADAL" clId="{FB242F7B-9658-4B00-B923-5BCEB1CDF764}" dt="2023-02-08T02:23:28.138" v="5595" actId="255"/>
        <pc:sldMkLst>
          <pc:docMk/>
          <pc:sldMk cId="3730297753" sldId="396"/>
        </pc:sldMkLst>
        <pc:spChg chg="mod">
          <ac:chgData name="Stoffel, John" userId="ad4b5956-ed10-4231-b175-6b18c2dd3d4d" providerId="ADAL" clId="{FB242F7B-9658-4B00-B923-5BCEB1CDF764}" dt="2023-02-08T02:23:22.278" v="5594" actId="26606"/>
          <ac:spMkLst>
            <pc:docMk/>
            <pc:sldMk cId="3730297753" sldId="396"/>
            <ac:spMk id="2" creationId="{5FB7BFBB-A38D-4838-9BC8-D377EE38511A}"/>
          </ac:spMkLst>
        </pc:spChg>
        <pc:spChg chg="mod">
          <ac:chgData name="Stoffel, John" userId="ad4b5956-ed10-4231-b175-6b18c2dd3d4d" providerId="ADAL" clId="{FB242F7B-9658-4B00-B923-5BCEB1CDF764}" dt="2023-02-08T02:23:28.138" v="5595" actId="255"/>
          <ac:spMkLst>
            <pc:docMk/>
            <pc:sldMk cId="3730297753" sldId="396"/>
            <ac:spMk id="3" creationId="{197F7A1A-FA6B-4EE5-BC3E-6FF806A3B738}"/>
          </ac:spMkLst>
        </pc:spChg>
        <pc:spChg chg="add">
          <ac:chgData name="Stoffel, John" userId="ad4b5956-ed10-4231-b175-6b18c2dd3d4d" providerId="ADAL" clId="{FB242F7B-9658-4B00-B923-5BCEB1CDF764}" dt="2023-02-08T02:23:22.278" v="5594" actId="26606"/>
          <ac:spMkLst>
            <pc:docMk/>
            <pc:sldMk cId="3730297753" sldId="396"/>
            <ac:spMk id="1031" creationId="{F13C74B1-5B17-4795-BED0-7140497B445A}"/>
          </ac:spMkLst>
        </pc:spChg>
        <pc:spChg chg="add">
          <ac:chgData name="Stoffel, John" userId="ad4b5956-ed10-4231-b175-6b18c2dd3d4d" providerId="ADAL" clId="{FB242F7B-9658-4B00-B923-5BCEB1CDF764}" dt="2023-02-08T02:23:22.278" v="5594" actId="26606"/>
          <ac:spMkLst>
            <pc:docMk/>
            <pc:sldMk cId="3730297753" sldId="396"/>
            <ac:spMk id="1033" creationId="{D4974D33-8DC5-464E-8C6D-BE58F0669C17}"/>
          </ac:spMkLst>
        </pc:spChg>
        <pc:picChg chg="mod">
          <ac:chgData name="Stoffel, John" userId="ad4b5956-ed10-4231-b175-6b18c2dd3d4d" providerId="ADAL" clId="{FB242F7B-9658-4B00-B923-5BCEB1CDF764}" dt="2023-02-08T02:23:22.278" v="5594" actId="26606"/>
          <ac:picMkLst>
            <pc:docMk/>
            <pc:sldMk cId="3730297753" sldId="396"/>
            <ac:picMk id="1026" creationId="{9F6921BB-0AA7-4B52-8A72-B984C3BDF75B}"/>
          </ac:picMkLst>
        </pc:picChg>
      </pc:sldChg>
      <pc:sldChg chg="del">
        <pc:chgData name="Stoffel, John" userId="ad4b5956-ed10-4231-b175-6b18c2dd3d4d" providerId="ADAL" clId="{FB242F7B-9658-4B00-B923-5BCEB1CDF764}" dt="2023-02-08T00:59:33.796" v="4236" actId="2696"/>
        <pc:sldMkLst>
          <pc:docMk/>
          <pc:sldMk cId="3467530427" sldId="401"/>
        </pc:sldMkLst>
      </pc:sldChg>
      <pc:sldChg chg="del">
        <pc:chgData name="Stoffel, John" userId="ad4b5956-ed10-4231-b175-6b18c2dd3d4d" providerId="ADAL" clId="{FB242F7B-9658-4B00-B923-5BCEB1CDF764}" dt="2023-02-08T01:03:01.527" v="4252" actId="2696"/>
        <pc:sldMkLst>
          <pc:docMk/>
          <pc:sldMk cId="3297247940" sldId="407"/>
        </pc:sldMkLst>
      </pc:sldChg>
      <pc:sldChg chg="modSp add mod ord">
        <pc:chgData name="Stoffel, John" userId="ad4b5956-ed10-4231-b175-6b18c2dd3d4d" providerId="ADAL" clId="{FB242F7B-9658-4B00-B923-5BCEB1CDF764}" dt="2023-02-08T13:32:57.694" v="5889" actId="20577"/>
        <pc:sldMkLst>
          <pc:docMk/>
          <pc:sldMk cId="411104927" sldId="408"/>
        </pc:sldMkLst>
        <pc:spChg chg="mod">
          <ac:chgData name="Stoffel, John" userId="ad4b5956-ed10-4231-b175-6b18c2dd3d4d" providerId="ADAL" clId="{FB242F7B-9658-4B00-B923-5BCEB1CDF764}" dt="2023-02-08T13:32:57.694" v="5889" actId="20577"/>
          <ac:spMkLst>
            <pc:docMk/>
            <pc:sldMk cId="411104927" sldId="408"/>
            <ac:spMk id="2" creationId="{9AE732A3-8D6D-4C1F-8413-F9B447B82826}"/>
          </ac:spMkLst>
        </pc:spChg>
      </pc:sldChg>
      <pc:sldChg chg="modSp mod">
        <pc:chgData name="Stoffel, John" userId="ad4b5956-ed10-4231-b175-6b18c2dd3d4d" providerId="ADAL" clId="{FB242F7B-9658-4B00-B923-5BCEB1CDF764}" dt="2023-02-08T01:39:13.087" v="4850" actId="20577"/>
        <pc:sldMkLst>
          <pc:docMk/>
          <pc:sldMk cId="4194678484" sldId="414"/>
        </pc:sldMkLst>
        <pc:spChg chg="mod">
          <ac:chgData name="Stoffel, John" userId="ad4b5956-ed10-4231-b175-6b18c2dd3d4d" providerId="ADAL" clId="{FB242F7B-9658-4B00-B923-5BCEB1CDF764}" dt="2023-02-08T01:39:13.087" v="4850" actId="20577"/>
          <ac:spMkLst>
            <pc:docMk/>
            <pc:sldMk cId="4194678484" sldId="414"/>
            <ac:spMk id="2" creationId="{E9ED5F08-1199-999D-2DC4-AB8E8440C423}"/>
          </ac:spMkLst>
        </pc:spChg>
      </pc:sldChg>
      <pc:sldChg chg="add">
        <pc:chgData name="Stoffel, John" userId="ad4b5956-ed10-4231-b175-6b18c2dd3d4d" providerId="ADAL" clId="{FB242F7B-9658-4B00-B923-5BCEB1CDF764}" dt="2023-02-08T01:35:10.450" v="4823"/>
        <pc:sldMkLst>
          <pc:docMk/>
          <pc:sldMk cId="1872157104" sldId="420"/>
        </pc:sldMkLst>
      </pc:sldChg>
      <pc:sldChg chg="addSp delSp modSp del mod ord modAnim">
        <pc:chgData name="Stoffel, John" userId="ad4b5956-ed10-4231-b175-6b18c2dd3d4d" providerId="ADAL" clId="{FB242F7B-9658-4B00-B923-5BCEB1CDF764}" dt="2023-02-08T01:35:38.729" v="4826" actId="2696"/>
        <pc:sldMkLst>
          <pc:docMk/>
          <pc:sldMk cId="1277476569" sldId="422"/>
        </pc:sldMkLst>
        <pc:spChg chg="mod">
          <ac:chgData name="Stoffel, John" userId="ad4b5956-ed10-4231-b175-6b18c2dd3d4d" providerId="ADAL" clId="{FB242F7B-9658-4B00-B923-5BCEB1CDF764}" dt="2023-02-07T14:46:59.559" v="1455" actId="14100"/>
          <ac:spMkLst>
            <pc:docMk/>
            <pc:sldMk cId="1277476569" sldId="422"/>
            <ac:spMk id="2" creationId="{AC39E963-411B-2920-FD79-92A9E4EFB522}"/>
          </ac:spMkLst>
        </pc:spChg>
        <pc:spChg chg="mod">
          <ac:chgData name="Stoffel, John" userId="ad4b5956-ed10-4231-b175-6b18c2dd3d4d" providerId="ADAL" clId="{FB242F7B-9658-4B00-B923-5BCEB1CDF764}" dt="2023-02-08T00:27:59.200" v="3408" actId="1076"/>
          <ac:spMkLst>
            <pc:docMk/>
            <pc:sldMk cId="1277476569" sldId="422"/>
            <ac:spMk id="3" creationId="{0CD8A610-BBB5-B6D1-CE0A-DF02F2C3FB96}"/>
          </ac:spMkLst>
        </pc:spChg>
        <pc:spChg chg="del">
          <ac:chgData name="Stoffel, John" userId="ad4b5956-ed10-4231-b175-6b18c2dd3d4d" providerId="ADAL" clId="{FB242F7B-9658-4B00-B923-5BCEB1CDF764}" dt="2023-02-07T14:47:11.330" v="1456" actId="478"/>
          <ac:spMkLst>
            <pc:docMk/>
            <pc:sldMk cId="1277476569" sldId="422"/>
            <ac:spMk id="6" creationId="{08A6A18B-A3A1-B181-617D-8FF7CBE1CA66}"/>
          </ac:spMkLst>
        </pc:spChg>
        <pc:spChg chg="add mod">
          <ac:chgData name="Stoffel, John" userId="ad4b5956-ed10-4231-b175-6b18c2dd3d4d" providerId="ADAL" clId="{FB242F7B-9658-4B00-B923-5BCEB1CDF764}" dt="2023-02-08T00:28:58.887" v="3488" actId="20577"/>
          <ac:spMkLst>
            <pc:docMk/>
            <pc:sldMk cId="1277476569" sldId="422"/>
            <ac:spMk id="6" creationId="{8562D3AD-EA6C-F29B-C90F-B55DA92EB8E8}"/>
          </ac:spMkLst>
        </pc:spChg>
      </pc:sldChg>
      <pc:sldChg chg="new del ord">
        <pc:chgData name="Stoffel, John" userId="ad4b5956-ed10-4231-b175-6b18c2dd3d4d" providerId="ADAL" clId="{FB242F7B-9658-4B00-B923-5BCEB1CDF764}" dt="2023-02-07T14:11:54.928" v="309" actId="2696"/>
        <pc:sldMkLst>
          <pc:docMk/>
          <pc:sldMk cId="501891888" sldId="423"/>
        </pc:sldMkLst>
      </pc:sldChg>
      <pc:sldChg chg="addSp delSp modSp new mod ord setBg modAnim">
        <pc:chgData name="Stoffel, John" userId="ad4b5956-ed10-4231-b175-6b18c2dd3d4d" providerId="ADAL" clId="{FB242F7B-9658-4B00-B923-5BCEB1CDF764}" dt="2023-02-08T02:17:58.445" v="5533" actId="26606"/>
        <pc:sldMkLst>
          <pc:docMk/>
          <pc:sldMk cId="2641395319" sldId="423"/>
        </pc:sldMkLst>
        <pc:spChg chg="mod">
          <ac:chgData name="Stoffel, John" userId="ad4b5956-ed10-4231-b175-6b18c2dd3d4d" providerId="ADAL" clId="{FB242F7B-9658-4B00-B923-5BCEB1CDF764}" dt="2023-02-08T02:17:58.445" v="5533" actId="26606"/>
          <ac:spMkLst>
            <pc:docMk/>
            <pc:sldMk cId="2641395319" sldId="423"/>
            <ac:spMk id="2" creationId="{34EA86A5-4E05-D747-0ED2-F25CD1082784}"/>
          </ac:spMkLst>
        </pc:spChg>
        <pc:spChg chg="del mod">
          <ac:chgData name="Stoffel, John" userId="ad4b5956-ed10-4231-b175-6b18c2dd3d4d" providerId="ADAL" clId="{FB242F7B-9658-4B00-B923-5BCEB1CDF764}" dt="2023-02-07T14:15:38.747" v="588" actId="26606"/>
          <ac:spMkLst>
            <pc:docMk/>
            <pc:sldMk cId="2641395319" sldId="423"/>
            <ac:spMk id="3" creationId="{BE220A5E-FDBE-D127-BDC3-41125A40C5F6}"/>
          </ac:spMkLst>
        </pc:spChg>
        <pc:spChg chg="add del">
          <ac:chgData name="Stoffel, John" userId="ad4b5956-ed10-4231-b175-6b18c2dd3d4d" providerId="ADAL" clId="{FB242F7B-9658-4B00-B923-5BCEB1CDF764}" dt="2023-02-08T02:17:58.445" v="5533" actId="26606"/>
          <ac:spMkLst>
            <pc:docMk/>
            <pc:sldMk cId="2641395319" sldId="423"/>
            <ac:spMk id="9" creationId="{B819A166-7571-4003-A6B8-B62034C3ED30}"/>
          </ac:spMkLst>
        </pc:spChg>
        <pc:spChg chg="add">
          <ac:chgData name="Stoffel, John" userId="ad4b5956-ed10-4231-b175-6b18c2dd3d4d" providerId="ADAL" clId="{FB242F7B-9658-4B00-B923-5BCEB1CDF764}" dt="2023-02-08T02:17:58.445" v="5533" actId="26606"/>
          <ac:spMkLst>
            <pc:docMk/>
            <pc:sldMk cId="2641395319" sldId="423"/>
            <ac:spMk id="14" creationId="{2659FDB4-FCBE-4A89-B46D-43D4FA54464D}"/>
          </ac:spMkLst>
        </pc:spChg>
        <pc:graphicFrameChg chg="add mod modGraphic">
          <ac:chgData name="Stoffel, John" userId="ad4b5956-ed10-4231-b175-6b18c2dd3d4d" providerId="ADAL" clId="{FB242F7B-9658-4B00-B923-5BCEB1CDF764}" dt="2023-02-08T02:17:58.445" v="5533" actId="26606"/>
          <ac:graphicFrameMkLst>
            <pc:docMk/>
            <pc:sldMk cId="2641395319" sldId="423"/>
            <ac:graphicFrameMk id="5" creationId="{53EABC1F-1C8C-45A4-75CC-701630041EAE}"/>
          </ac:graphicFrameMkLst>
        </pc:graphicFrameChg>
        <pc:cxnChg chg="add">
          <ac:chgData name="Stoffel, John" userId="ad4b5956-ed10-4231-b175-6b18c2dd3d4d" providerId="ADAL" clId="{FB242F7B-9658-4B00-B923-5BCEB1CDF764}" dt="2023-02-08T02:17:58.445" v="5533" actId="26606"/>
          <ac:cxnSpMkLst>
            <pc:docMk/>
            <pc:sldMk cId="2641395319" sldId="423"/>
            <ac:cxnSpMk id="16" creationId="{C8F51B3F-8331-4E4A-AE96-D47B1006EEAD}"/>
          </ac:cxnSpMkLst>
        </pc:cxnChg>
      </pc:sldChg>
      <pc:sldChg chg="modSp add del mod">
        <pc:chgData name="Stoffel, John" userId="ad4b5956-ed10-4231-b175-6b18c2dd3d4d" providerId="ADAL" clId="{FB242F7B-9658-4B00-B923-5BCEB1CDF764}" dt="2023-02-07T16:16:42.191" v="2070" actId="2696"/>
        <pc:sldMkLst>
          <pc:docMk/>
          <pc:sldMk cId="1734093872" sldId="428"/>
        </pc:sldMkLst>
        <pc:spChg chg="mod">
          <ac:chgData name="Stoffel, John" userId="ad4b5956-ed10-4231-b175-6b18c2dd3d4d" providerId="ADAL" clId="{FB242F7B-9658-4B00-B923-5BCEB1CDF764}" dt="2023-02-07T16:06:24.107" v="1770" actId="1076"/>
          <ac:spMkLst>
            <pc:docMk/>
            <pc:sldMk cId="1734093872" sldId="428"/>
            <ac:spMk id="3" creationId="{00000000-0000-0000-0000-000000000000}"/>
          </ac:spMkLst>
        </pc:spChg>
      </pc:sldChg>
      <pc:sldChg chg="addSp delSp modSp add mod ord setBg delDesignElem">
        <pc:chgData name="Stoffel, John" userId="ad4b5956-ed10-4231-b175-6b18c2dd3d4d" providerId="ADAL" clId="{FB242F7B-9658-4B00-B923-5BCEB1CDF764}" dt="2023-02-08T13:10:56.849" v="5870" actId="20577"/>
        <pc:sldMkLst>
          <pc:docMk/>
          <pc:sldMk cId="965509170" sldId="432"/>
        </pc:sldMkLst>
        <pc:spChg chg="mod">
          <ac:chgData name="Stoffel, John" userId="ad4b5956-ed10-4231-b175-6b18c2dd3d4d" providerId="ADAL" clId="{FB242F7B-9658-4B00-B923-5BCEB1CDF764}" dt="2023-02-08T13:10:56.849" v="5870" actId="20577"/>
          <ac:spMkLst>
            <pc:docMk/>
            <pc:sldMk cId="965509170" sldId="432"/>
            <ac:spMk id="3" creationId="{760B6A25-9803-BCD9-9F50-036DEDEF79FB}"/>
          </ac:spMkLst>
        </pc:spChg>
        <pc:spChg chg="add">
          <ac:chgData name="Stoffel, John" userId="ad4b5956-ed10-4231-b175-6b18c2dd3d4d" providerId="ADAL" clId="{FB242F7B-9658-4B00-B923-5BCEB1CDF764}" dt="2023-02-08T02:17:46.505" v="5531" actId="26606"/>
          <ac:spMkLst>
            <pc:docMk/>
            <pc:sldMk cId="965509170" sldId="432"/>
            <ac:spMk id="8" creationId="{777A147A-9ED8-46B4-8660-1B3C2AA880B5}"/>
          </ac:spMkLst>
        </pc:spChg>
        <pc:spChg chg="add">
          <ac:chgData name="Stoffel, John" userId="ad4b5956-ed10-4231-b175-6b18c2dd3d4d" providerId="ADAL" clId="{FB242F7B-9658-4B00-B923-5BCEB1CDF764}" dt="2023-02-08T02:17:46.505" v="5531" actId="26606"/>
          <ac:spMkLst>
            <pc:docMk/>
            <pc:sldMk cId="965509170" sldId="432"/>
            <ac:spMk id="10" creationId="{5D6C15A0-C087-4593-8414-2B4EC1CDC3DE}"/>
          </ac:spMkLst>
        </pc:spChg>
        <pc:spChg chg="del">
          <ac:chgData name="Stoffel, John" userId="ad4b5956-ed10-4231-b175-6b18c2dd3d4d" providerId="ADAL" clId="{FB242F7B-9658-4B00-B923-5BCEB1CDF764}" dt="2023-02-07T14:16:04.518" v="592"/>
          <ac:spMkLst>
            <pc:docMk/>
            <pc:sldMk cId="965509170" sldId="432"/>
            <ac:spMk id="25" creationId="{777A147A-9ED8-46B4-8660-1B3C2AA880B5}"/>
          </ac:spMkLst>
        </pc:spChg>
        <pc:spChg chg="del">
          <ac:chgData name="Stoffel, John" userId="ad4b5956-ed10-4231-b175-6b18c2dd3d4d" providerId="ADAL" clId="{FB242F7B-9658-4B00-B923-5BCEB1CDF764}" dt="2023-02-07T14:16:04.518" v="592"/>
          <ac:spMkLst>
            <pc:docMk/>
            <pc:sldMk cId="965509170" sldId="432"/>
            <ac:spMk id="27" creationId="{5D6C15A0-C087-4593-8414-2B4EC1CDC3DE}"/>
          </ac:spMkLst>
        </pc:spChg>
      </pc:sldChg>
      <pc:sldChg chg="addSp modSp new mod modAnim">
        <pc:chgData name="Stoffel, John" userId="ad4b5956-ed10-4231-b175-6b18c2dd3d4d" providerId="ADAL" clId="{FB242F7B-9658-4B00-B923-5BCEB1CDF764}" dt="2023-02-07T14:29:13.142" v="1224"/>
        <pc:sldMkLst>
          <pc:docMk/>
          <pc:sldMk cId="2437687299" sldId="433"/>
        </pc:sldMkLst>
        <pc:spChg chg="mod">
          <ac:chgData name="Stoffel, John" userId="ad4b5956-ed10-4231-b175-6b18c2dd3d4d" providerId="ADAL" clId="{FB242F7B-9658-4B00-B923-5BCEB1CDF764}" dt="2023-02-07T14:21:54.395" v="812" actId="20577"/>
          <ac:spMkLst>
            <pc:docMk/>
            <pc:sldMk cId="2437687299" sldId="433"/>
            <ac:spMk id="2" creationId="{BCE39F75-2A7A-2BFD-2C3C-E9570FDCD7FA}"/>
          </ac:spMkLst>
        </pc:spChg>
        <pc:spChg chg="mod">
          <ac:chgData name="Stoffel, John" userId="ad4b5956-ed10-4231-b175-6b18c2dd3d4d" providerId="ADAL" clId="{FB242F7B-9658-4B00-B923-5BCEB1CDF764}" dt="2023-02-07T14:22:01.907" v="815" actId="20577"/>
          <ac:spMkLst>
            <pc:docMk/>
            <pc:sldMk cId="2437687299" sldId="433"/>
            <ac:spMk id="3" creationId="{6A4E89B5-6382-B7D9-D52E-6BE9DB5DBDC2}"/>
          </ac:spMkLst>
        </pc:spChg>
        <pc:spChg chg="mod">
          <ac:chgData name="Stoffel, John" userId="ad4b5956-ed10-4231-b175-6b18c2dd3d4d" providerId="ADAL" clId="{FB242F7B-9658-4B00-B923-5BCEB1CDF764}" dt="2023-02-07T14:24:39.807" v="1160" actId="113"/>
          <ac:spMkLst>
            <pc:docMk/>
            <pc:sldMk cId="2437687299" sldId="433"/>
            <ac:spMk id="4" creationId="{8963BBB0-B5C2-405C-93A7-4616471B6D1E}"/>
          </ac:spMkLst>
        </pc:spChg>
        <pc:spChg chg="mod">
          <ac:chgData name="Stoffel, John" userId="ad4b5956-ed10-4231-b175-6b18c2dd3d4d" providerId="ADAL" clId="{FB242F7B-9658-4B00-B923-5BCEB1CDF764}" dt="2023-02-07T14:23:53.308" v="1036" actId="20577"/>
          <ac:spMkLst>
            <pc:docMk/>
            <pc:sldMk cId="2437687299" sldId="433"/>
            <ac:spMk id="5" creationId="{D67CBE42-FA79-8142-0407-0E14AFF1DDAE}"/>
          </ac:spMkLst>
        </pc:spChg>
        <pc:spChg chg="mod">
          <ac:chgData name="Stoffel, John" userId="ad4b5956-ed10-4231-b175-6b18c2dd3d4d" providerId="ADAL" clId="{FB242F7B-9658-4B00-B923-5BCEB1CDF764}" dt="2023-02-07T14:25:17.606" v="1212" actId="313"/>
          <ac:spMkLst>
            <pc:docMk/>
            <pc:sldMk cId="2437687299" sldId="433"/>
            <ac:spMk id="6" creationId="{DDEEF645-1CA7-F8FF-1F32-6F6287254B39}"/>
          </ac:spMkLst>
        </pc:spChg>
        <pc:picChg chg="add mod">
          <ac:chgData name="Stoffel, John" userId="ad4b5956-ed10-4231-b175-6b18c2dd3d4d" providerId="ADAL" clId="{FB242F7B-9658-4B00-B923-5BCEB1CDF764}" dt="2023-02-07T14:25:31.325" v="1217" actId="14100"/>
          <ac:picMkLst>
            <pc:docMk/>
            <pc:sldMk cId="2437687299" sldId="433"/>
            <ac:picMk id="7" creationId="{1F4E3FD3-8594-8D0F-D463-AB9B32B19A4E}"/>
          </ac:picMkLst>
        </pc:picChg>
        <pc:picChg chg="add mod">
          <ac:chgData name="Stoffel, John" userId="ad4b5956-ed10-4231-b175-6b18c2dd3d4d" providerId="ADAL" clId="{FB242F7B-9658-4B00-B923-5BCEB1CDF764}" dt="2023-02-07T14:28:35.983" v="1223" actId="14100"/>
          <ac:picMkLst>
            <pc:docMk/>
            <pc:sldMk cId="2437687299" sldId="433"/>
            <ac:picMk id="9" creationId="{CE4AE042-5E9C-55AB-3994-7999BE80087B}"/>
          </ac:picMkLst>
        </pc:picChg>
      </pc:sldChg>
      <pc:sldChg chg="addSp delSp modSp new mod ord modAnim">
        <pc:chgData name="Stoffel, John" userId="ad4b5956-ed10-4231-b175-6b18c2dd3d4d" providerId="ADAL" clId="{FB242F7B-9658-4B00-B923-5BCEB1CDF764}" dt="2023-02-07T20:45:02.520" v="2850"/>
        <pc:sldMkLst>
          <pc:docMk/>
          <pc:sldMk cId="4173428152" sldId="434"/>
        </pc:sldMkLst>
        <pc:spChg chg="mod">
          <ac:chgData name="Stoffel, John" userId="ad4b5956-ed10-4231-b175-6b18c2dd3d4d" providerId="ADAL" clId="{FB242F7B-9658-4B00-B923-5BCEB1CDF764}" dt="2023-02-07T16:06:12.058" v="1767" actId="20577"/>
          <ac:spMkLst>
            <pc:docMk/>
            <pc:sldMk cId="4173428152" sldId="434"/>
            <ac:spMk id="2" creationId="{C49122E8-D55C-9AF4-1932-AED9C7793230}"/>
          </ac:spMkLst>
        </pc:spChg>
        <pc:spChg chg="mod">
          <ac:chgData name="Stoffel, John" userId="ad4b5956-ed10-4231-b175-6b18c2dd3d4d" providerId="ADAL" clId="{FB242F7B-9658-4B00-B923-5BCEB1CDF764}" dt="2023-02-07T18:31:41.208" v="2071" actId="115"/>
          <ac:spMkLst>
            <pc:docMk/>
            <pc:sldMk cId="4173428152" sldId="434"/>
            <ac:spMk id="3" creationId="{89816926-14E0-E77C-7D8D-2AC470B74E5A}"/>
          </ac:spMkLst>
        </pc:spChg>
        <pc:spChg chg="mod">
          <ac:chgData name="Stoffel, John" userId="ad4b5956-ed10-4231-b175-6b18c2dd3d4d" providerId="ADAL" clId="{FB242F7B-9658-4B00-B923-5BCEB1CDF764}" dt="2023-02-07T18:31:44.054" v="2072" actId="115"/>
          <ac:spMkLst>
            <pc:docMk/>
            <pc:sldMk cId="4173428152" sldId="434"/>
            <ac:spMk id="4" creationId="{73691149-9EB4-B3F1-EE97-CB39FC5BD9E6}"/>
          </ac:spMkLst>
        </pc:spChg>
        <pc:spChg chg="add del mod">
          <ac:chgData name="Stoffel, John" userId="ad4b5956-ed10-4231-b175-6b18c2dd3d4d" providerId="ADAL" clId="{FB242F7B-9658-4B00-B923-5BCEB1CDF764}" dt="2023-02-07T16:06:55.925" v="1809"/>
          <ac:spMkLst>
            <pc:docMk/>
            <pc:sldMk cId="4173428152" sldId="434"/>
            <ac:spMk id="5" creationId="{DC607419-D2FF-8B21-B0BB-52A09429A2DB}"/>
          </ac:spMkLst>
        </pc:spChg>
        <pc:spChg chg="add mod">
          <ac:chgData name="Stoffel, John" userId="ad4b5956-ed10-4231-b175-6b18c2dd3d4d" providerId="ADAL" clId="{FB242F7B-9658-4B00-B923-5BCEB1CDF764}" dt="2023-02-07T16:08:11.903" v="1817" actId="1076"/>
          <ac:spMkLst>
            <pc:docMk/>
            <pc:sldMk cId="4173428152" sldId="434"/>
            <ac:spMk id="6" creationId="{BC5F2A1A-CBFB-28A0-9196-907E6D4DBFF5}"/>
          </ac:spMkLst>
        </pc:spChg>
        <pc:spChg chg="add mod">
          <ac:chgData name="Stoffel, John" userId="ad4b5956-ed10-4231-b175-6b18c2dd3d4d" providerId="ADAL" clId="{FB242F7B-9658-4B00-B923-5BCEB1CDF764}" dt="2023-02-07T16:11:15.771" v="2045" actId="1076"/>
          <ac:spMkLst>
            <pc:docMk/>
            <pc:sldMk cId="4173428152" sldId="434"/>
            <ac:spMk id="7" creationId="{C2461C39-4D93-8AF0-32E7-AACC85D91E13}"/>
          </ac:spMkLst>
        </pc:spChg>
      </pc:sldChg>
      <pc:sldChg chg="addSp modSp new mod setBg">
        <pc:chgData name="Stoffel, John" userId="ad4b5956-ed10-4231-b175-6b18c2dd3d4d" providerId="ADAL" clId="{FB242F7B-9658-4B00-B923-5BCEB1CDF764}" dt="2023-02-08T02:18:09.238" v="5534" actId="26606"/>
        <pc:sldMkLst>
          <pc:docMk/>
          <pc:sldMk cId="2994096022" sldId="435"/>
        </pc:sldMkLst>
        <pc:spChg chg="mod">
          <ac:chgData name="Stoffel, John" userId="ad4b5956-ed10-4231-b175-6b18c2dd3d4d" providerId="ADAL" clId="{FB242F7B-9658-4B00-B923-5BCEB1CDF764}" dt="2023-02-08T02:18:09.238" v="5534" actId="26606"/>
          <ac:spMkLst>
            <pc:docMk/>
            <pc:sldMk cId="2994096022" sldId="435"/>
            <ac:spMk id="2" creationId="{5577F5E7-8CF7-C5B0-27C2-A3D0D9417692}"/>
          </ac:spMkLst>
        </pc:spChg>
        <pc:spChg chg="mod">
          <ac:chgData name="Stoffel, John" userId="ad4b5956-ed10-4231-b175-6b18c2dd3d4d" providerId="ADAL" clId="{FB242F7B-9658-4B00-B923-5BCEB1CDF764}" dt="2023-02-08T02:18:09.238" v="5534" actId="26606"/>
          <ac:spMkLst>
            <pc:docMk/>
            <pc:sldMk cId="2994096022" sldId="435"/>
            <ac:spMk id="3" creationId="{5BE812D0-7A38-501A-D690-298D6CD2F419}"/>
          </ac:spMkLst>
        </pc:spChg>
        <pc:spChg chg="add">
          <ac:chgData name="Stoffel, John" userId="ad4b5956-ed10-4231-b175-6b18c2dd3d4d" providerId="ADAL" clId="{FB242F7B-9658-4B00-B923-5BCEB1CDF764}" dt="2023-02-08T02:18:09.238" v="5534" actId="26606"/>
          <ac:spMkLst>
            <pc:docMk/>
            <pc:sldMk cId="2994096022" sldId="435"/>
            <ac:spMk id="8" creationId="{4522B21E-B2B9-4C72-9A71-C87EFD137480}"/>
          </ac:spMkLst>
        </pc:spChg>
        <pc:spChg chg="add">
          <ac:chgData name="Stoffel, John" userId="ad4b5956-ed10-4231-b175-6b18c2dd3d4d" providerId="ADAL" clId="{FB242F7B-9658-4B00-B923-5BCEB1CDF764}" dt="2023-02-08T02:18:09.238" v="5534" actId="26606"/>
          <ac:spMkLst>
            <pc:docMk/>
            <pc:sldMk cId="2994096022" sldId="435"/>
            <ac:spMk id="10" creationId="{5EB7D2A2-F448-44D4-938C-DC84CBCB3B1E}"/>
          </ac:spMkLst>
        </pc:spChg>
        <pc:spChg chg="add">
          <ac:chgData name="Stoffel, John" userId="ad4b5956-ed10-4231-b175-6b18c2dd3d4d" providerId="ADAL" clId="{FB242F7B-9658-4B00-B923-5BCEB1CDF764}" dt="2023-02-08T02:18:09.238" v="5534" actId="26606"/>
          <ac:spMkLst>
            <pc:docMk/>
            <pc:sldMk cId="2994096022" sldId="435"/>
            <ac:spMk id="12" creationId="{871AEA07-1E14-44B4-8E55-64EF049CD66F}"/>
          </ac:spMkLst>
        </pc:spChg>
        <pc:cxnChg chg="add">
          <ac:chgData name="Stoffel, John" userId="ad4b5956-ed10-4231-b175-6b18c2dd3d4d" providerId="ADAL" clId="{FB242F7B-9658-4B00-B923-5BCEB1CDF764}" dt="2023-02-08T02:18:09.238" v="5534" actId="26606"/>
          <ac:cxnSpMkLst>
            <pc:docMk/>
            <pc:sldMk cId="2994096022" sldId="435"/>
            <ac:cxnSpMk id="14" creationId="{F7C8EA93-3210-4C62-99E9-153C275E3A87}"/>
          </ac:cxnSpMkLst>
        </pc:cxnChg>
      </pc:sldChg>
      <pc:sldChg chg="addSp modSp new mod setBg">
        <pc:chgData name="Stoffel, John" userId="ad4b5956-ed10-4231-b175-6b18c2dd3d4d" providerId="ADAL" clId="{FB242F7B-9658-4B00-B923-5BCEB1CDF764}" dt="2023-02-08T02:20:52.128" v="5576" actId="26606"/>
        <pc:sldMkLst>
          <pc:docMk/>
          <pc:sldMk cId="4063864563" sldId="436"/>
        </pc:sldMkLst>
        <pc:spChg chg="mod">
          <ac:chgData name="Stoffel, John" userId="ad4b5956-ed10-4231-b175-6b18c2dd3d4d" providerId="ADAL" clId="{FB242F7B-9658-4B00-B923-5BCEB1CDF764}" dt="2023-02-08T02:20:52.128" v="5576" actId="26606"/>
          <ac:spMkLst>
            <pc:docMk/>
            <pc:sldMk cId="4063864563" sldId="436"/>
            <ac:spMk id="2" creationId="{CF94651E-E404-3C19-80CD-A31B1D497EF9}"/>
          </ac:spMkLst>
        </pc:spChg>
        <pc:spChg chg="mod">
          <ac:chgData name="Stoffel, John" userId="ad4b5956-ed10-4231-b175-6b18c2dd3d4d" providerId="ADAL" clId="{FB242F7B-9658-4B00-B923-5BCEB1CDF764}" dt="2023-02-08T02:20:52.128" v="5576" actId="26606"/>
          <ac:spMkLst>
            <pc:docMk/>
            <pc:sldMk cId="4063864563" sldId="436"/>
            <ac:spMk id="3" creationId="{724B5907-425C-527E-2207-0422FF9C0C75}"/>
          </ac:spMkLst>
        </pc:spChg>
        <pc:spChg chg="add">
          <ac:chgData name="Stoffel, John" userId="ad4b5956-ed10-4231-b175-6b18c2dd3d4d" providerId="ADAL" clId="{FB242F7B-9658-4B00-B923-5BCEB1CDF764}" dt="2023-02-08T02:20:52.128" v="5576" actId="26606"/>
          <ac:spMkLst>
            <pc:docMk/>
            <pc:sldMk cId="4063864563" sldId="436"/>
            <ac:spMk id="8" creationId="{879EECFE-814E-4B68-96A7-86A795BD22F7}"/>
          </ac:spMkLst>
        </pc:spChg>
        <pc:spChg chg="add">
          <ac:chgData name="Stoffel, John" userId="ad4b5956-ed10-4231-b175-6b18c2dd3d4d" providerId="ADAL" clId="{FB242F7B-9658-4B00-B923-5BCEB1CDF764}" dt="2023-02-08T02:20:52.128" v="5576" actId="26606"/>
          <ac:spMkLst>
            <pc:docMk/>
            <pc:sldMk cId="4063864563" sldId="436"/>
            <ac:spMk id="10" creationId="{06F847C8-7801-44D8-8CCA-CDBA7AD91A00}"/>
          </ac:spMkLst>
        </pc:spChg>
        <pc:spChg chg="add">
          <ac:chgData name="Stoffel, John" userId="ad4b5956-ed10-4231-b175-6b18c2dd3d4d" providerId="ADAL" clId="{FB242F7B-9658-4B00-B923-5BCEB1CDF764}" dt="2023-02-08T02:20:52.128" v="5576" actId="26606"/>
          <ac:spMkLst>
            <pc:docMk/>
            <pc:sldMk cId="4063864563" sldId="436"/>
            <ac:spMk id="12" creationId="{AF180F00-B4B2-4196-BB1C-ECD21B03F0A9}"/>
          </ac:spMkLst>
        </pc:spChg>
        <pc:spChg chg="add">
          <ac:chgData name="Stoffel, John" userId="ad4b5956-ed10-4231-b175-6b18c2dd3d4d" providerId="ADAL" clId="{FB242F7B-9658-4B00-B923-5BCEB1CDF764}" dt="2023-02-08T02:20:52.128" v="5576" actId="26606"/>
          <ac:spMkLst>
            <pc:docMk/>
            <pc:sldMk cId="4063864563" sldId="436"/>
            <ac:spMk id="14" creationId="{6E600F8C-C8F3-420C-9D3B-E1FBE7BAE481}"/>
          </ac:spMkLst>
        </pc:spChg>
        <pc:cxnChg chg="add">
          <ac:chgData name="Stoffel, John" userId="ad4b5956-ed10-4231-b175-6b18c2dd3d4d" providerId="ADAL" clId="{FB242F7B-9658-4B00-B923-5BCEB1CDF764}" dt="2023-02-08T02:20:52.128" v="5576" actId="26606"/>
          <ac:cxnSpMkLst>
            <pc:docMk/>
            <pc:sldMk cId="4063864563" sldId="436"/>
            <ac:cxnSpMk id="16" creationId="{7AA55BF2-380C-4942-8AB1-55A6A52A35F8}"/>
          </ac:cxnSpMkLst>
        </pc:cxnChg>
      </pc:sldChg>
      <pc:sldChg chg="addSp delSp modSp add mod setBg">
        <pc:chgData name="Stoffel, John" userId="ad4b5956-ed10-4231-b175-6b18c2dd3d4d" providerId="ADAL" clId="{FB242F7B-9658-4B00-B923-5BCEB1CDF764}" dt="2023-02-08T02:22:06.639" v="5586" actId="20577"/>
        <pc:sldMkLst>
          <pc:docMk/>
          <pc:sldMk cId="502649508" sldId="437"/>
        </pc:sldMkLst>
        <pc:spChg chg="mod">
          <ac:chgData name="Stoffel, John" userId="ad4b5956-ed10-4231-b175-6b18c2dd3d4d" providerId="ADAL" clId="{FB242F7B-9658-4B00-B923-5BCEB1CDF764}" dt="2023-02-08T02:21:10.964" v="5579" actId="26606"/>
          <ac:spMkLst>
            <pc:docMk/>
            <pc:sldMk cId="502649508" sldId="437"/>
            <ac:spMk id="2" creationId="{00000000-0000-0000-0000-000000000000}"/>
          </ac:spMkLst>
        </pc:spChg>
        <pc:spChg chg="add del">
          <ac:chgData name="Stoffel, John" userId="ad4b5956-ed10-4231-b175-6b18c2dd3d4d" providerId="ADAL" clId="{FB242F7B-9658-4B00-B923-5BCEB1CDF764}" dt="2023-02-08T02:21:10.964" v="5579" actId="26606"/>
          <ac:spMkLst>
            <pc:docMk/>
            <pc:sldMk cId="502649508" sldId="437"/>
            <ac:spMk id="3" creationId="{00000000-0000-0000-0000-000000000000}"/>
          </ac:spMkLst>
        </pc:spChg>
        <pc:spChg chg="add">
          <ac:chgData name="Stoffel, John" userId="ad4b5956-ed10-4231-b175-6b18c2dd3d4d" providerId="ADAL" clId="{FB242F7B-9658-4B00-B923-5BCEB1CDF764}" dt="2023-02-08T02:21:10.964" v="5579" actId="26606"/>
          <ac:spMkLst>
            <pc:docMk/>
            <pc:sldMk cId="502649508" sldId="437"/>
            <ac:spMk id="9" creationId="{345A976A-8DE3-4B67-B94B-2044FDD12899}"/>
          </ac:spMkLst>
        </pc:spChg>
        <pc:spChg chg="add del">
          <ac:chgData name="Stoffel, John" userId="ad4b5956-ed10-4231-b175-6b18c2dd3d4d" providerId="ADAL" clId="{FB242F7B-9658-4B00-B923-5BCEB1CDF764}" dt="2023-02-08T02:21:10.936" v="5578" actId="26606"/>
          <ac:spMkLst>
            <pc:docMk/>
            <pc:sldMk cId="502649508" sldId="437"/>
            <ac:spMk id="10" creationId="{B50AB553-2A96-4A92-96F2-93548E096954}"/>
          </ac:spMkLst>
        </pc:spChg>
        <pc:spChg chg="add">
          <ac:chgData name="Stoffel, John" userId="ad4b5956-ed10-4231-b175-6b18c2dd3d4d" providerId="ADAL" clId="{FB242F7B-9658-4B00-B923-5BCEB1CDF764}" dt="2023-02-08T02:21:10.964" v="5579" actId="26606"/>
          <ac:spMkLst>
            <pc:docMk/>
            <pc:sldMk cId="502649508" sldId="437"/>
            <ac:spMk id="11" creationId="{6EAAA1B9-2DDB-49C9-A037-A523D2F13C15}"/>
          </ac:spMkLst>
        </pc:spChg>
        <pc:grpChg chg="add">
          <ac:chgData name="Stoffel, John" userId="ad4b5956-ed10-4231-b175-6b18c2dd3d4d" providerId="ADAL" clId="{FB242F7B-9658-4B00-B923-5BCEB1CDF764}" dt="2023-02-08T02:21:10.964" v="5579" actId="26606"/>
          <ac:grpSpMkLst>
            <pc:docMk/>
            <pc:sldMk cId="502649508" sldId="437"/>
            <ac:grpSpMk id="13" creationId="{B441F8D5-EBCE-4FB9-91A9-3425971C1F99}"/>
          </ac:grpSpMkLst>
        </pc:grpChg>
        <pc:grpChg chg="add">
          <ac:chgData name="Stoffel, John" userId="ad4b5956-ed10-4231-b175-6b18c2dd3d4d" providerId="ADAL" clId="{FB242F7B-9658-4B00-B923-5BCEB1CDF764}" dt="2023-02-08T02:21:10.964" v="5579" actId="26606"/>
          <ac:grpSpMkLst>
            <pc:docMk/>
            <pc:sldMk cId="502649508" sldId="437"/>
            <ac:grpSpMk id="19" creationId="{08701F99-7E4C-4B92-A4B5-307CDFB7A4DE}"/>
          </ac:grpSpMkLst>
        </pc:grpChg>
        <pc:graphicFrameChg chg="add del">
          <ac:chgData name="Stoffel, John" userId="ad4b5956-ed10-4231-b175-6b18c2dd3d4d" providerId="ADAL" clId="{FB242F7B-9658-4B00-B923-5BCEB1CDF764}" dt="2023-02-08T02:21:10.936" v="5578" actId="26606"/>
          <ac:graphicFrameMkLst>
            <pc:docMk/>
            <pc:sldMk cId="502649508" sldId="437"/>
            <ac:graphicFrameMk id="5" creationId="{1B01A4E6-0988-013D-70C0-B97318CC9EDB}"/>
          </ac:graphicFrameMkLst>
        </pc:graphicFrameChg>
        <pc:graphicFrameChg chg="add mod">
          <ac:chgData name="Stoffel, John" userId="ad4b5956-ed10-4231-b175-6b18c2dd3d4d" providerId="ADAL" clId="{FB242F7B-9658-4B00-B923-5BCEB1CDF764}" dt="2023-02-08T02:22:06.639" v="5586" actId="20577"/>
          <ac:graphicFrameMkLst>
            <pc:docMk/>
            <pc:sldMk cId="502649508" sldId="437"/>
            <ac:graphicFrameMk id="12" creationId="{8B2FE783-EC7C-8700-8D4B-FDA1F7E4D3AF}"/>
          </ac:graphicFrameMkLst>
        </pc:graphicFrameChg>
        <pc:picChg chg="add del">
          <ac:chgData name="Stoffel, John" userId="ad4b5956-ed10-4231-b175-6b18c2dd3d4d" providerId="ADAL" clId="{FB242F7B-9658-4B00-B923-5BCEB1CDF764}" dt="2023-02-08T02:21:10.936" v="5578" actId="26606"/>
          <ac:picMkLst>
            <pc:docMk/>
            <pc:sldMk cId="502649508" sldId="437"/>
            <ac:picMk id="6" creationId="{0B81A066-EA28-0E04-305F-069D27AB3B76}"/>
          </ac:picMkLst>
        </pc:picChg>
      </pc:sldChg>
      <pc:sldChg chg="addSp modSp new mod setBg">
        <pc:chgData name="Stoffel, John" userId="ad4b5956-ed10-4231-b175-6b18c2dd3d4d" providerId="ADAL" clId="{FB242F7B-9658-4B00-B923-5BCEB1CDF764}" dt="2023-02-08T02:22:55.534" v="5592" actId="1076"/>
        <pc:sldMkLst>
          <pc:docMk/>
          <pc:sldMk cId="2940472774" sldId="438"/>
        </pc:sldMkLst>
        <pc:spChg chg="mod">
          <ac:chgData name="Stoffel, John" userId="ad4b5956-ed10-4231-b175-6b18c2dd3d4d" providerId="ADAL" clId="{FB242F7B-9658-4B00-B923-5BCEB1CDF764}" dt="2023-02-08T02:22:49.361" v="5591" actId="1076"/>
          <ac:spMkLst>
            <pc:docMk/>
            <pc:sldMk cId="2940472774" sldId="438"/>
            <ac:spMk id="2" creationId="{4606DB68-6556-E66D-F51E-840DBA7E78ED}"/>
          </ac:spMkLst>
        </pc:spChg>
        <pc:spChg chg="mod">
          <ac:chgData name="Stoffel, John" userId="ad4b5956-ed10-4231-b175-6b18c2dd3d4d" providerId="ADAL" clId="{FB242F7B-9658-4B00-B923-5BCEB1CDF764}" dt="2023-02-08T02:22:55.534" v="5592" actId="1076"/>
          <ac:spMkLst>
            <pc:docMk/>
            <pc:sldMk cId="2940472774" sldId="438"/>
            <ac:spMk id="3" creationId="{2690E064-0F69-E60F-51F7-8EFFA1EA76C3}"/>
          </ac:spMkLst>
        </pc:spChg>
        <pc:spChg chg="add">
          <ac:chgData name="Stoffel, John" userId="ad4b5956-ed10-4231-b175-6b18c2dd3d4d" providerId="ADAL" clId="{FB242F7B-9658-4B00-B923-5BCEB1CDF764}" dt="2023-02-08T02:22:35.494" v="5587" actId="26606"/>
          <ac:spMkLst>
            <pc:docMk/>
            <pc:sldMk cId="2940472774" sldId="438"/>
            <ac:spMk id="8" creationId="{081EA652-8C6A-4E69-BEB9-170809474553}"/>
          </ac:spMkLst>
        </pc:spChg>
        <pc:spChg chg="add">
          <ac:chgData name="Stoffel, John" userId="ad4b5956-ed10-4231-b175-6b18c2dd3d4d" providerId="ADAL" clId="{FB242F7B-9658-4B00-B923-5BCEB1CDF764}" dt="2023-02-08T02:22:35.494" v="5587" actId="26606"/>
          <ac:spMkLst>
            <pc:docMk/>
            <pc:sldMk cId="2940472774" sldId="438"/>
            <ac:spMk id="10" creationId="{5298780A-33B9-4EA2-8F67-DE68AD62841B}"/>
          </ac:spMkLst>
        </pc:spChg>
        <pc:spChg chg="add">
          <ac:chgData name="Stoffel, John" userId="ad4b5956-ed10-4231-b175-6b18c2dd3d4d" providerId="ADAL" clId="{FB242F7B-9658-4B00-B923-5BCEB1CDF764}" dt="2023-02-08T02:22:35.494" v="5587" actId="26606"/>
          <ac:spMkLst>
            <pc:docMk/>
            <pc:sldMk cId="2940472774" sldId="438"/>
            <ac:spMk id="12" creationId="{7F488E8B-4E1E-4402-8935-D4E6C02615C7}"/>
          </ac:spMkLst>
        </pc:spChg>
      </pc:sldChg>
      <pc:sldChg chg="addSp modSp new mod ord setBg">
        <pc:chgData name="Stoffel, John" userId="ad4b5956-ed10-4231-b175-6b18c2dd3d4d" providerId="ADAL" clId="{FB242F7B-9658-4B00-B923-5BCEB1CDF764}" dt="2023-02-08T02:22:58.646" v="5593" actId="26606"/>
        <pc:sldMkLst>
          <pc:docMk/>
          <pc:sldMk cId="2701960707" sldId="439"/>
        </pc:sldMkLst>
        <pc:spChg chg="mod">
          <ac:chgData name="Stoffel, John" userId="ad4b5956-ed10-4231-b175-6b18c2dd3d4d" providerId="ADAL" clId="{FB242F7B-9658-4B00-B923-5BCEB1CDF764}" dt="2023-02-08T02:22:58.646" v="5593" actId="26606"/>
          <ac:spMkLst>
            <pc:docMk/>
            <pc:sldMk cId="2701960707" sldId="439"/>
            <ac:spMk id="2" creationId="{A08492DF-121E-7C34-1B26-11ACCBE36BA9}"/>
          </ac:spMkLst>
        </pc:spChg>
        <pc:spChg chg="mod">
          <ac:chgData name="Stoffel, John" userId="ad4b5956-ed10-4231-b175-6b18c2dd3d4d" providerId="ADAL" clId="{FB242F7B-9658-4B00-B923-5BCEB1CDF764}" dt="2023-02-08T02:22:58.646" v="5593" actId="26606"/>
          <ac:spMkLst>
            <pc:docMk/>
            <pc:sldMk cId="2701960707" sldId="439"/>
            <ac:spMk id="3" creationId="{306B2C48-3E91-C7C0-2E19-B9361472A14F}"/>
          </ac:spMkLst>
        </pc:spChg>
        <pc:spChg chg="add">
          <ac:chgData name="Stoffel, John" userId="ad4b5956-ed10-4231-b175-6b18c2dd3d4d" providerId="ADAL" clId="{FB242F7B-9658-4B00-B923-5BCEB1CDF764}" dt="2023-02-08T02:22:58.646" v="5593" actId="26606"/>
          <ac:spMkLst>
            <pc:docMk/>
            <pc:sldMk cId="2701960707" sldId="439"/>
            <ac:spMk id="8" creationId="{9C7E0A2C-7C0A-4AAC-B3B0-6C12B2EBAE05}"/>
          </ac:spMkLst>
        </pc:spChg>
        <pc:spChg chg="add">
          <ac:chgData name="Stoffel, John" userId="ad4b5956-ed10-4231-b175-6b18c2dd3d4d" providerId="ADAL" clId="{FB242F7B-9658-4B00-B923-5BCEB1CDF764}" dt="2023-02-08T02:22:58.646" v="5593" actId="26606"/>
          <ac:spMkLst>
            <pc:docMk/>
            <pc:sldMk cId="2701960707" sldId="439"/>
            <ac:spMk id="10" creationId="{5EB7D2A2-F448-44D4-938C-DC84CBCB3B1E}"/>
          </ac:spMkLst>
        </pc:spChg>
        <pc:spChg chg="add">
          <ac:chgData name="Stoffel, John" userId="ad4b5956-ed10-4231-b175-6b18c2dd3d4d" providerId="ADAL" clId="{FB242F7B-9658-4B00-B923-5BCEB1CDF764}" dt="2023-02-08T02:22:58.646" v="5593" actId="26606"/>
          <ac:spMkLst>
            <pc:docMk/>
            <pc:sldMk cId="2701960707" sldId="439"/>
            <ac:spMk id="12" creationId="{871AEA07-1E14-44B4-8E55-64EF049CD66F}"/>
          </ac:spMkLst>
        </pc:spChg>
        <pc:cxnChg chg="add">
          <ac:chgData name="Stoffel, John" userId="ad4b5956-ed10-4231-b175-6b18c2dd3d4d" providerId="ADAL" clId="{FB242F7B-9658-4B00-B923-5BCEB1CDF764}" dt="2023-02-08T02:22:58.646" v="5593" actId="26606"/>
          <ac:cxnSpMkLst>
            <pc:docMk/>
            <pc:sldMk cId="2701960707" sldId="439"/>
            <ac:cxnSpMk id="14" creationId="{F7C8EA93-3210-4C62-99E9-153C275E3A87}"/>
          </ac:cxnSpMkLst>
        </pc:cxnChg>
      </pc:sldChg>
      <pc:sldChg chg="add ord">
        <pc:chgData name="Stoffel, John" userId="ad4b5956-ed10-4231-b175-6b18c2dd3d4d" providerId="ADAL" clId="{FB242F7B-9658-4B00-B923-5BCEB1CDF764}" dt="2023-02-07T19:55:30.729" v="2785"/>
        <pc:sldMkLst>
          <pc:docMk/>
          <pc:sldMk cId="3720334257" sldId="460"/>
        </pc:sldMkLst>
      </pc:sldChg>
      <pc:sldChg chg="addSp modSp new mod setBg">
        <pc:chgData name="Stoffel, John" userId="ad4b5956-ed10-4231-b175-6b18c2dd3d4d" providerId="ADAL" clId="{FB242F7B-9658-4B00-B923-5BCEB1CDF764}" dt="2023-02-08T00:26:12.678" v="3318" actId="20577"/>
        <pc:sldMkLst>
          <pc:docMk/>
          <pc:sldMk cId="290490699" sldId="461"/>
        </pc:sldMkLst>
        <pc:spChg chg="mod">
          <ac:chgData name="Stoffel, John" userId="ad4b5956-ed10-4231-b175-6b18c2dd3d4d" providerId="ADAL" clId="{FB242F7B-9658-4B00-B923-5BCEB1CDF764}" dt="2023-02-07T20:51:59.929" v="2942" actId="26606"/>
          <ac:spMkLst>
            <pc:docMk/>
            <pc:sldMk cId="290490699" sldId="461"/>
            <ac:spMk id="2" creationId="{9F5EA929-3EC5-D80E-1150-A92CA7BF4ABC}"/>
          </ac:spMkLst>
        </pc:spChg>
        <pc:spChg chg="mod">
          <ac:chgData name="Stoffel, John" userId="ad4b5956-ed10-4231-b175-6b18c2dd3d4d" providerId="ADAL" clId="{FB242F7B-9658-4B00-B923-5BCEB1CDF764}" dt="2023-02-08T00:26:12.678" v="3318" actId="20577"/>
          <ac:spMkLst>
            <pc:docMk/>
            <pc:sldMk cId="290490699" sldId="461"/>
            <ac:spMk id="3" creationId="{010132A1-A423-8E42-DC32-724D808C0EE0}"/>
          </ac:spMkLst>
        </pc:spChg>
        <pc:spChg chg="add">
          <ac:chgData name="Stoffel, John" userId="ad4b5956-ed10-4231-b175-6b18c2dd3d4d" providerId="ADAL" clId="{FB242F7B-9658-4B00-B923-5BCEB1CDF764}" dt="2023-02-07T20:51:59.929" v="2942" actId="26606"/>
          <ac:spMkLst>
            <pc:docMk/>
            <pc:sldMk cId="290490699" sldId="461"/>
            <ac:spMk id="10" creationId="{F13C74B1-5B17-4795-BED0-7140497B445A}"/>
          </ac:spMkLst>
        </pc:spChg>
        <pc:spChg chg="add">
          <ac:chgData name="Stoffel, John" userId="ad4b5956-ed10-4231-b175-6b18c2dd3d4d" providerId="ADAL" clId="{FB242F7B-9658-4B00-B923-5BCEB1CDF764}" dt="2023-02-07T20:51:59.929" v="2942" actId="26606"/>
          <ac:spMkLst>
            <pc:docMk/>
            <pc:sldMk cId="290490699" sldId="461"/>
            <ac:spMk id="12" creationId="{D4974D33-8DC5-464E-8C6D-BE58F0669C17}"/>
          </ac:spMkLst>
        </pc:spChg>
        <pc:picChg chg="add mod">
          <ac:chgData name="Stoffel, John" userId="ad4b5956-ed10-4231-b175-6b18c2dd3d4d" providerId="ADAL" clId="{FB242F7B-9658-4B00-B923-5BCEB1CDF764}" dt="2023-02-07T20:51:59.929" v="2942" actId="26606"/>
          <ac:picMkLst>
            <pc:docMk/>
            <pc:sldMk cId="290490699" sldId="461"/>
            <ac:picMk id="5" creationId="{469B81C4-491E-8245-D119-49966214DC82}"/>
          </ac:picMkLst>
        </pc:picChg>
      </pc:sldChg>
      <pc:sldChg chg="new del">
        <pc:chgData name="Stoffel, John" userId="ad4b5956-ed10-4231-b175-6b18c2dd3d4d" providerId="ADAL" clId="{FB242F7B-9658-4B00-B923-5BCEB1CDF764}" dt="2023-02-07T20:58:58.822" v="3104" actId="680"/>
        <pc:sldMkLst>
          <pc:docMk/>
          <pc:sldMk cId="600969380" sldId="462"/>
        </pc:sldMkLst>
      </pc:sldChg>
      <pc:sldChg chg="modSp new del mod">
        <pc:chgData name="Stoffel, John" userId="ad4b5956-ed10-4231-b175-6b18c2dd3d4d" providerId="ADAL" clId="{FB242F7B-9658-4B00-B923-5BCEB1CDF764}" dt="2023-02-08T00:36:04.598" v="3668" actId="2696"/>
        <pc:sldMkLst>
          <pc:docMk/>
          <pc:sldMk cId="841791393" sldId="462"/>
        </pc:sldMkLst>
        <pc:spChg chg="mod">
          <ac:chgData name="Stoffel, John" userId="ad4b5956-ed10-4231-b175-6b18c2dd3d4d" providerId="ADAL" clId="{FB242F7B-9658-4B00-B923-5BCEB1CDF764}" dt="2023-02-07T20:59:21.521" v="3122" actId="20577"/>
          <ac:spMkLst>
            <pc:docMk/>
            <pc:sldMk cId="841791393" sldId="462"/>
            <ac:spMk id="2" creationId="{4A97A3CD-CA9B-7276-5388-78F5498675BC}"/>
          </ac:spMkLst>
        </pc:spChg>
      </pc:sldChg>
      <pc:sldChg chg="addSp delSp modSp new mod setBg">
        <pc:chgData name="Stoffel, John" userId="ad4b5956-ed10-4231-b175-6b18c2dd3d4d" providerId="ADAL" clId="{FB242F7B-9658-4B00-B923-5BCEB1CDF764}" dt="2023-02-08T00:42:21.384" v="3793" actId="20577"/>
        <pc:sldMkLst>
          <pc:docMk/>
          <pc:sldMk cId="693480439" sldId="463"/>
        </pc:sldMkLst>
        <pc:spChg chg="mod">
          <ac:chgData name="Stoffel, John" userId="ad4b5956-ed10-4231-b175-6b18c2dd3d4d" providerId="ADAL" clId="{FB242F7B-9658-4B00-B923-5BCEB1CDF764}" dt="2023-02-08T00:37:49.923" v="3688" actId="20577"/>
          <ac:spMkLst>
            <pc:docMk/>
            <pc:sldMk cId="693480439" sldId="463"/>
            <ac:spMk id="2" creationId="{D5575C7F-2A9F-FD61-A0FE-BFCE82A6052F}"/>
          </ac:spMkLst>
        </pc:spChg>
        <pc:spChg chg="del mod">
          <ac:chgData name="Stoffel, John" userId="ad4b5956-ed10-4231-b175-6b18c2dd3d4d" providerId="ADAL" clId="{FB242F7B-9658-4B00-B923-5BCEB1CDF764}" dt="2023-02-08T00:34:53.793" v="3640" actId="478"/>
          <ac:spMkLst>
            <pc:docMk/>
            <pc:sldMk cId="693480439" sldId="463"/>
            <ac:spMk id="3" creationId="{301A1A31-58E8-C057-184D-A86A7133D0F0}"/>
          </ac:spMkLst>
        </pc:spChg>
        <pc:spChg chg="del mod">
          <ac:chgData name="Stoffel, John" userId="ad4b5956-ed10-4231-b175-6b18c2dd3d4d" providerId="ADAL" clId="{FB242F7B-9658-4B00-B923-5BCEB1CDF764}" dt="2023-02-08T00:34:57.152" v="3641" actId="478"/>
          <ac:spMkLst>
            <pc:docMk/>
            <pc:sldMk cId="693480439" sldId="463"/>
            <ac:spMk id="4" creationId="{A382A627-A0F5-70A3-2F0E-BAE6E0EBD657}"/>
          </ac:spMkLst>
        </pc:spChg>
        <pc:spChg chg="del mod">
          <ac:chgData name="Stoffel, John" userId="ad4b5956-ed10-4231-b175-6b18c2dd3d4d" providerId="ADAL" clId="{FB242F7B-9658-4B00-B923-5BCEB1CDF764}" dt="2023-02-08T00:36:22.461" v="3670" actId="478"/>
          <ac:spMkLst>
            <pc:docMk/>
            <pc:sldMk cId="693480439" sldId="463"/>
            <ac:spMk id="5" creationId="{0D65ACDE-8B64-DC5F-5CCD-068F18E6AACE}"/>
          </ac:spMkLst>
        </pc:spChg>
        <pc:spChg chg="del">
          <ac:chgData name="Stoffel, John" userId="ad4b5956-ed10-4231-b175-6b18c2dd3d4d" providerId="ADAL" clId="{FB242F7B-9658-4B00-B923-5BCEB1CDF764}" dt="2023-02-07T21:00:09.238" v="3134" actId="3680"/>
          <ac:spMkLst>
            <pc:docMk/>
            <pc:sldMk cId="693480439" sldId="463"/>
            <ac:spMk id="6" creationId="{90B7252B-393C-889D-07F0-0516D0111802}"/>
          </ac:spMkLst>
        </pc:spChg>
        <pc:spChg chg="add del mod">
          <ac:chgData name="Stoffel, John" userId="ad4b5956-ed10-4231-b175-6b18c2dd3d4d" providerId="ADAL" clId="{FB242F7B-9658-4B00-B923-5BCEB1CDF764}" dt="2023-02-08T00:35:00.776" v="3643" actId="478"/>
          <ac:spMkLst>
            <pc:docMk/>
            <pc:sldMk cId="693480439" sldId="463"/>
            <ac:spMk id="9" creationId="{41490D49-7F17-7329-E851-26C66904AACD}"/>
          </ac:spMkLst>
        </pc:spChg>
        <pc:spChg chg="add del mod">
          <ac:chgData name="Stoffel, John" userId="ad4b5956-ed10-4231-b175-6b18c2dd3d4d" providerId="ADAL" clId="{FB242F7B-9658-4B00-B923-5BCEB1CDF764}" dt="2023-02-08T00:34:58.996" v="3642" actId="478"/>
          <ac:spMkLst>
            <pc:docMk/>
            <pc:sldMk cId="693480439" sldId="463"/>
            <ac:spMk id="11" creationId="{67DDB592-E448-AF6C-8CB8-638FAC53E803}"/>
          </ac:spMkLst>
        </pc:spChg>
        <pc:spChg chg="add mod">
          <ac:chgData name="Stoffel, John" userId="ad4b5956-ed10-4231-b175-6b18c2dd3d4d" providerId="ADAL" clId="{FB242F7B-9658-4B00-B923-5BCEB1CDF764}" dt="2023-02-08T00:36:18.433" v="3669" actId="26606"/>
          <ac:spMkLst>
            <pc:docMk/>
            <pc:sldMk cId="693480439" sldId="463"/>
            <ac:spMk id="12" creationId="{FF4C9B2D-14AB-5361-E72A-E69D86A5249C}"/>
          </ac:spMkLst>
        </pc:spChg>
        <pc:spChg chg="add del mod">
          <ac:chgData name="Stoffel, John" userId="ad4b5956-ed10-4231-b175-6b18c2dd3d4d" providerId="ADAL" clId="{FB242F7B-9658-4B00-B923-5BCEB1CDF764}" dt="2023-02-08T00:36:26.168" v="3671" actId="478"/>
          <ac:spMkLst>
            <pc:docMk/>
            <pc:sldMk cId="693480439" sldId="463"/>
            <ac:spMk id="14" creationId="{8FB8FFD0-DFCE-58EF-DD76-E11ED00BC485}"/>
          </ac:spMkLst>
        </pc:spChg>
        <pc:graphicFrameChg chg="add mod ord modGraphic">
          <ac:chgData name="Stoffel, John" userId="ad4b5956-ed10-4231-b175-6b18c2dd3d4d" providerId="ADAL" clId="{FB242F7B-9658-4B00-B923-5BCEB1CDF764}" dt="2023-02-08T00:42:21.384" v="3793" actId="20577"/>
          <ac:graphicFrameMkLst>
            <pc:docMk/>
            <pc:sldMk cId="693480439" sldId="463"/>
            <ac:graphicFrameMk id="7" creationId="{7FA1A4D5-ADDB-67B1-BE3C-D3056B631AE3}"/>
          </ac:graphicFrameMkLst>
        </pc:graphicFrameChg>
      </pc:sldChg>
      <pc:sldChg chg="addSp modSp new mod setBg">
        <pc:chgData name="Stoffel, John" userId="ad4b5956-ed10-4231-b175-6b18c2dd3d4d" providerId="ADAL" clId="{FB242F7B-9658-4B00-B923-5BCEB1CDF764}" dt="2023-02-08T13:22:04.018" v="5874" actId="27636"/>
        <pc:sldMkLst>
          <pc:docMk/>
          <pc:sldMk cId="70244438" sldId="464"/>
        </pc:sldMkLst>
        <pc:spChg chg="mod">
          <ac:chgData name="Stoffel, John" userId="ad4b5956-ed10-4231-b175-6b18c2dd3d4d" providerId="ADAL" clId="{FB242F7B-9658-4B00-B923-5BCEB1CDF764}" dt="2023-02-08T02:18:53.574" v="5549" actId="26606"/>
          <ac:spMkLst>
            <pc:docMk/>
            <pc:sldMk cId="70244438" sldId="464"/>
            <ac:spMk id="2" creationId="{26EA56E9-C4A7-FD0F-9A8D-928A10C69D26}"/>
          </ac:spMkLst>
        </pc:spChg>
        <pc:spChg chg="mod">
          <ac:chgData name="Stoffel, John" userId="ad4b5956-ed10-4231-b175-6b18c2dd3d4d" providerId="ADAL" clId="{FB242F7B-9658-4B00-B923-5BCEB1CDF764}" dt="2023-02-08T13:22:04.018" v="5874" actId="27636"/>
          <ac:spMkLst>
            <pc:docMk/>
            <pc:sldMk cId="70244438" sldId="464"/>
            <ac:spMk id="3" creationId="{C4F30B6B-D1BB-81A7-928F-A82E91B0C893}"/>
          </ac:spMkLst>
        </pc:spChg>
        <pc:spChg chg="add">
          <ac:chgData name="Stoffel, John" userId="ad4b5956-ed10-4231-b175-6b18c2dd3d4d" providerId="ADAL" clId="{FB242F7B-9658-4B00-B923-5BCEB1CDF764}" dt="2023-02-08T02:18:53.574" v="5549" actId="26606"/>
          <ac:spMkLst>
            <pc:docMk/>
            <pc:sldMk cId="70244438" sldId="464"/>
            <ac:spMk id="8" creationId="{081EA652-8C6A-4E69-BEB9-170809474553}"/>
          </ac:spMkLst>
        </pc:spChg>
        <pc:spChg chg="add">
          <ac:chgData name="Stoffel, John" userId="ad4b5956-ed10-4231-b175-6b18c2dd3d4d" providerId="ADAL" clId="{FB242F7B-9658-4B00-B923-5BCEB1CDF764}" dt="2023-02-08T02:18:53.574" v="5549" actId="26606"/>
          <ac:spMkLst>
            <pc:docMk/>
            <pc:sldMk cId="70244438" sldId="464"/>
            <ac:spMk id="10" creationId="{5298780A-33B9-4EA2-8F67-DE68AD62841B}"/>
          </ac:spMkLst>
        </pc:spChg>
        <pc:spChg chg="add">
          <ac:chgData name="Stoffel, John" userId="ad4b5956-ed10-4231-b175-6b18c2dd3d4d" providerId="ADAL" clId="{FB242F7B-9658-4B00-B923-5BCEB1CDF764}" dt="2023-02-08T02:18:53.574" v="5549" actId="26606"/>
          <ac:spMkLst>
            <pc:docMk/>
            <pc:sldMk cId="70244438" sldId="464"/>
            <ac:spMk id="12" creationId="{7F488E8B-4E1E-4402-8935-D4E6C02615C7}"/>
          </ac:spMkLst>
        </pc:spChg>
      </pc:sldChg>
      <pc:sldChg chg="addSp delSp modSp new mod">
        <pc:chgData name="Stoffel, John" userId="ad4b5956-ed10-4231-b175-6b18c2dd3d4d" providerId="ADAL" clId="{FB242F7B-9658-4B00-B923-5BCEB1CDF764}" dt="2023-02-08T00:56:30.672" v="4179" actId="14100"/>
        <pc:sldMkLst>
          <pc:docMk/>
          <pc:sldMk cId="3618492388" sldId="465"/>
        </pc:sldMkLst>
        <pc:spChg chg="mod">
          <ac:chgData name="Stoffel, John" userId="ad4b5956-ed10-4231-b175-6b18c2dd3d4d" providerId="ADAL" clId="{FB242F7B-9658-4B00-B923-5BCEB1CDF764}" dt="2023-02-08T00:56:30.672" v="4179" actId="14100"/>
          <ac:spMkLst>
            <pc:docMk/>
            <pc:sldMk cId="3618492388" sldId="465"/>
            <ac:spMk id="2" creationId="{33657851-D4E8-57C3-02A5-9689FE27A21B}"/>
          </ac:spMkLst>
        </pc:spChg>
        <pc:spChg chg="mod">
          <ac:chgData name="Stoffel, John" userId="ad4b5956-ed10-4231-b175-6b18c2dd3d4d" providerId="ADAL" clId="{FB242F7B-9658-4B00-B923-5BCEB1CDF764}" dt="2023-02-08T00:53:49.725" v="4142" actId="14100"/>
          <ac:spMkLst>
            <pc:docMk/>
            <pc:sldMk cId="3618492388" sldId="465"/>
            <ac:spMk id="3" creationId="{6980EA07-EB24-9A35-27A9-A259D32C6923}"/>
          </ac:spMkLst>
        </pc:spChg>
        <pc:spChg chg="add mod">
          <ac:chgData name="Stoffel, John" userId="ad4b5956-ed10-4231-b175-6b18c2dd3d4d" providerId="ADAL" clId="{FB242F7B-9658-4B00-B923-5BCEB1CDF764}" dt="2023-02-08T00:55:03.231" v="4153" actId="1582"/>
          <ac:spMkLst>
            <pc:docMk/>
            <pc:sldMk cId="3618492388" sldId="465"/>
            <ac:spMk id="6" creationId="{3FA480C2-A140-1476-1736-37D244D8C22C}"/>
          </ac:spMkLst>
        </pc:spChg>
        <pc:spChg chg="add del mod">
          <ac:chgData name="Stoffel, John" userId="ad4b5956-ed10-4231-b175-6b18c2dd3d4d" providerId="ADAL" clId="{FB242F7B-9658-4B00-B923-5BCEB1CDF764}" dt="2023-02-08T00:55:36.895" v="4157" actId="767"/>
          <ac:spMkLst>
            <pc:docMk/>
            <pc:sldMk cId="3618492388" sldId="465"/>
            <ac:spMk id="7" creationId="{989E490E-3F87-686A-59A3-4DF5D06C105C}"/>
          </ac:spMkLst>
        </pc:spChg>
        <pc:spChg chg="add mod">
          <ac:chgData name="Stoffel, John" userId="ad4b5956-ed10-4231-b175-6b18c2dd3d4d" providerId="ADAL" clId="{FB242F7B-9658-4B00-B923-5BCEB1CDF764}" dt="2023-02-08T00:56:11.052" v="4175" actId="20577"/>
          <ac:spMkLst>
            <pc:docMk/>
            <pc:sldMk cId="3618492388" sldId="465"/>
            <ac:spMk id="8" creationId="{CC71194E-CABF-4C73-956F-BDC5CB86BE96}"/>
          </ac:spMkLst>
        </pc:spChg>
        <pc:picChg chg="add mod">
          <ac:chgData name="Stoffel, John" userId="ad4b5956-ed10-4231-b175-6b18c2dd3d4d" providerId="ADAL" clId="{FB242F7B-9658-4B00-B923-5BCEB1CDF764}" dt="2023-02-08T00:54:10.805" v="4148" actId="14100"/>
          <ac:picMkLst>
            <pc:docMk/>
            <pc:sldMk cId="3618492388" sldId="465"/>
            <ac:picMk id="5" creationId="{BEBBBE36-7DA0-3C60-4E70-9242FE0D9011}"/>
          </ac:picMkLst>
        </pc:picChg>
      </pc:sldChg>
      <pc:sldChg chg="add del">
        <pc:chgData name="Stoffel, John" userId="ad4b5956-ed10-4231-b175-6b18c2dd3d4d" providerId="ADAL" clId="{FB242F7B-9658-4B00-B923-5BCEB1CDF764}" dt="2023-02-08T01:02:35.315" v="4247"/>
        <pc:sldMkLst>
          <pc:docMk/>
          <pc:sldMk cId="1300426951" sldId="466"/>
        </pc:sldMkLst>
      </pc:sldChg>
      <pc:sldChg chg="add ord">
        <pc:chgData name="Stoffel, John" userId="ad4b5956-ed10-4231-b175-6b18c2dd3d4d" providerId="ADAL" clId="{FB242F7B-9658-4B00-B923-5BCEB1CDF764}" dt="2023-02-08T01:02:50.446" v="4250"/>
        <pc:sldMkLst>
          <pc:docMk/>
          <pc:sldMk cId="3112500641" sldId="466"/>
        </pc:sldMkLst>
      </pc:sldChg>
      <pc:sldChg chg="addSp modSp new mod modAnim">
        <pc:chgData name="Stoffel, John" userId="ad4b5956-ed10-4231-b175-6b18c2dd3d4d" providerId="ADAL" clId="{FB242F7B-9658-4B00-B923-5BCEB1CDF764}" dt="2023-02-08T13:38:05.597" v="5890"/>
        <pc:sldMkLst>
          <pc:docMk/>
          <pc:sldMk cId="3832878035" sldId="467"/>
        </pc:sldMkLst>
        <pc:spChg chg="mod">
          <ac:chgData name="Stoffel, John" userId="ad4b5956-ed10-4231-b175-6b18c2dd3d4d" providerId="ADAL" clId="{FB242F7B-9658-4B00-B923-5BCEB1CDF764}" dt="2023-02-08T01:07:59.054" v="4502" actId="20577"/>
          <ac:spMkLst>
            <pc:docMk/>
            <pc:sldMk cId="3832878035" sldId="467"/>
            <ac:spMk id="2" creationId="{2E207710-7128-8003-2ACD-42647CED3191}"/>
          </ac:spMkLst>
        </pc:spChg>
        <pc:spChg chg="mod">
          <ac:chgData name="Stoffel, John" userId="ad4b5956-ed10-4231-b175-6b18c2dd3d4d" providerId="ADAL" clId="{FB242F7B-9658-4B00-B923-5BCEB1CDF764}" dt="2023-02-08T01:08:32.085" v="4538" actId="20577"/>
          <ac:spMkLst>
            <pc:docMk/>
            <pc:sldMk cId="3832878035" sldId="467"/>
            <ac:spMk id="3" creationId="{F4B0D533-5DB9-8DB1-22A9-1A6FAE248FE7}"/>
          </ac:spMkLst>
        </pc:spChg>
        <pc:spChg chg="mod">
          <ac:chgData name="Stoffel, John" userId="ad4b5956-ed10-4231-b175-6b18c2dd3d4d" providerId="ADAL" clId="{FB242F7B-9658-4B00-B923-5BCEB1CDF764}" dt="2023-02-08T01:21:05.465" v="4769" actId="20577"/>
          <ac:spMkLst>
            <pc:docMk/>
            <pc:sldMk cId="3832878035" sldId="467"/>
            <ac:spMk id="4" creationId="{6911279E-3948-A09A-4A30-74B6F3517445}"/>
          </ac:spMkLst>
        </pc:spChg>
        <pc:picChg chg="add mod">
          <ac:chgData name="Stoffel, John" userId="ad4b5956-ed10-4231-b175-6b18c2dd3d4d" providerId="ADAL" clId="{FB242F7B-9658-4B00-B923-5BCEB1CDF764}" dt="2023-02-08T01:21:17.442" v="4772" actId="14100"/>
          <ac:picMkLst>
            <pc:docMk/>
            <pc:sldMk cId="3832878035" sldId="467"/>
            <ac:picMk id="6" creationId="{47B3C5D2-513C-5D41-B00C-BA02636F0C90}"/>
          </ac:picMkLst>
        </pc:picChg>
      </pc:sldChg>
      <pc:sldChg chg="modSp add mod">
        <pc:chgData name="Stoffel, John" userId="ad4b5956-ed10-4231-b175-6b18c2dd3d4d" providerId="ADAL" clId="{FB242F7B-9658-4B00-B923-5BCEB1CDF764}" dt="2023-02-08T01:35:27.218" v="4825" actId="20577"/>
        <pc:sldMkLst>
          <pc:docMk/>
          <pc:sldMk cId="2613039045" sldId="468"/>
        </pc:sldMkLst>
        <pc:spChg chg="mod">
          <ac:chgData name="Stoffel, John" userId="ad4b5956-ed10-4231-b175-6b18c2dd3d4d" providerId="ADAL" clId="{FB242F7B-9658-4B00-B923-5BCEB1CDF764}" dt="2023-02-08T01:35:27.218" v="4825" actId="20577"/>
          <ac:spMkLst>
            <pc:docMk/>
            <pc:sldMk cId="2613039045" sldId="468"/>
            <ac:spMk id="2" creationId="{AC39E963-411B-2920-FD79-92A9E4EFB522}"/>
          </ac:spMkLst>
        </pc:spChg>
      </pc:sldChg>
      <pc:sldChg chg="addSp delSp modSp new mod setBg">
        <pc:chgData name="Stoffel, John" userId="ad4b5956-ed10-4231-b175-6b18c2dd3d4d" providerId="ADAL" clId="{FB242F7B-9658-4B00-B923-5BCEB1CDF764}" dt="2023-02-08T02:24:09.009" v="5597" actId="26606"/>
        <pc:sldMkLst>
          <pc:docMk/>
          <pc:sldMk cId="3464099518" sldId="469"/>
        </pc:sldMkLst>
        <pc:spChg chg="del mod ord">
          <ac:chgData name="Stoffel, John" userId="ad4b5956-ed10-4231-b175-6b18c2dd3d4d" providerId="ADAL" clId="{FB242F7B-9658-4B00-B923-5BCEB1CDF764}" dt="2023-02-08T01:38:53.551" v="4834" actId="26606"/>
          <ac:spMkLst>
            <pc:docMk/>
            <pc:sldMk cId="3464099518" sldId="469"/>
            <ac:spMk id="2" creationId="{4DFC4DFD-4293-F9EF-34E5-0B13BF2D5B0E}"/>
          </ac:spMkLst>
        </pc:spChg>
        <pc:spChg chg="del">
          <ac:chgData name="Stoffel, John" userId="ad4b5956-ed10-4231-b175-6b18c2dd3d4d" providerId="ADAL" clId="{FB242F7B-9658-4B00-B923-5BCEB1CDF764}" dt="2023-02-08T01:38:27.935" v="4829"/>
          <ac:spMkLst>
            <pc:docMk/>
            <pc:sldMk cId="3464099518" sldId="469"/>
            <ac:spMk id="3" creationId="{245E519A-E85B-40EB-23C6-CA86754DF99E}"/>
          </ac:spMkLst>
        </pc:spChg>
        <pc:spChg chg="add del">
          <ac:chgData name="Stoffel, John" userId="ad4b5956-ed10-4231-b175-6b18c2dd3d4d" providerId="ADAL" clId="{FB242F7B-9658-4B00-B923-5BCEB1CDF764}" dt="2023-02-08T01:38:53.551" v="4833" actId="26606"/>
          <ac:spMkLst>
            <pc:docMk/>
            <pc:sldMk cId="3464099518" sldId="469"/>
            <ac:spMk id="8" creationId="{0145E884-8348-95BC-17EA-710C8BF7BC47}"/>
          </ac:spMkLst>
        </pc:spChg>
        <pc:spChg chg="add del">
          <ac:chgData name="Stoffel, John" userId="ad4b5956-ed10-4231-b175-6b18c2dd3d4d" providerId="ADAL" clId="{FB242F7B-9658-4B00-B923-5BCEB1CDF764}" dt="2023-02-08T02:24:09.009" v="5597" actId="26606"/>
          <ac:spMkLst>
            <pc:docMk/>
            <pc:sldMk cId="3464099518" sldId="469"/>
            <ac:spMk id="9" creationId="{7C1E5815-D54C-487F-A054-6D4930ADE3DF}"/>
          </ac:spMkLst>
        </pc:spChg>
        <pc:spChg chg="add del">
          <ac:chgData name="Stoffel, John" userId="ad4b5956-ed10-4231-b175-6b18c2dd3d4d" providerId="ADAL" clId="{FB242F7B-9658-4B00-B923-5BCEB1CDF764}" dt="2023-02-08T01:38:53.551" v="4833" actId="26606"/>
          <ac:spMkLst>
            <pc:docMk/>
            <pc:sldMk cId="3464099518" sldId="469"/>
            <ac:spMk id="11" creationId="{3CD9DF72-87A3-404E-A828-84CBF11A8303}"/>
          </ac:spMkLst>
        </pc:spChg>
        <pc:spChg chg="add del">
          <ac:chgData name="Stoffel, John" userId="ad4b5956-ed10-4231-b175-6b18c2dd3d4d" providerId="ADAL" clId="{FB242F7B-9658-4B00-B923-5BCEB1CDF764}" dt="2023-02-08T02:24:09.009" v="5597" actId="26606"/>
          <ac:spMkLst>
            <pc:docMk/>
            <pc:sldMk cId="3464099518" sldId="469"/>
            <ac:spMk id="15" creationId="{736F0DFD-0954-464F-BF12-DD2E6F6E0380}"/>
          </ac:spMkLst>
        </pc:spChg>
        <pc:spChg chg="add">
          <ac:chgData name="Stoffel, John" userId="ad4b5956-ed10-4231-b175-6b18c2dd3d4d" providerId="ADAL" clId="{FB242F7B-9658-4B00-B923-5BCEB1CDF764}" dt="2023-02-08T02:24:09.009" v="5597" actId="26606"/>
          <ac:spMkLst>
            <pc:docMk/>
            <pc:sldMk cId="3464099518" sldId="469"/>
            <ac:spMk id="20" creationId="{22F15A2D-2324-487D-A02A-BF46C5C580EB}"/>
          </ac:spMkLst>
        </pc:spChg>
        <pc:spChg chg="add">
          <ac:chgData name="Stoffel, John" userId="ad4b5956-ed10-4231-b175-6b18c2dd3d4d" providerId="ADAL" clId="{FB242F7B-9658-4B00-B923-5BCEB1CDF764}" dt="2023-02-08T02:24:09.009" v="5597" actId="26606"/>
          <ac:spMkLst>
            <pc:docMk/>
            <pc:sldMk cId="3464099518" sldId="469"/>
            <ac:spMk id="22" creationId="{2AEAFA59-923A-4F54-8B49-44C970BCC323}"/>
          </ac:spMkLst>
        </pc:spChg>
        <pc:spChg chg="add">
          <ac:chgData name="Stoffel, John" userId="ad4b5956-ed10-4231-b175-6b18c2dd3d4d" providerId="ADAL" clId="{FB242F7B-9658-4B00-B923-5BCEB1CDF764}" dt="2023-02-08T02:24:09.009" v="5597" actId="26606"/>
          <ac:spMkLst>
            <pc:docMk/>
            <pc:sldMk cId="3464099518" sldId="469"/>
            <ac:spMk id="24" creationId="{C37E9D4B-7BFA-4D10-B666-547BAC499469}"/>
          </ac:spMkLst>
        </pc:spChg>
        <pc:picChg chg="add mod">
          <ac:chgData name="Stoffel, John" userId="ad4b5956-ed10-4231-b175-6b18c2dd3d4d" providerId="ADAL" clId="{FB242F7B-9658-4B00-B923-5BCEB1CDF764}" dt="2023-02-08T02:24:09.009" v="5597" actId="26606"/>
          <ac:picMkLst>
            <pc:docMk/>
            <pc:sldMk cId="3464099518" sldId="469"/>
            <ac:picMk id="4" creationId="{6E1A92B9-2DF9-4D08-AF57-FFD2B7C73176}"/>
          </ac:picMkLst>
        </pc:picChg>
        <pc:cxnChg chg="add del">
          <ac:chgData name="Stoffel, John" userId="ad4b5956-ed10-4231-b175-6b18c2dd3d4d" providerId="ADAL" clId="{FB242F7B-9658-4B00-B923-5BCEB1CDF764}" dt="2023-02-08T01:38:53.551" v="4833" actId="26606"/>
          <ac:cxnSpMkLst>
            <pc:docMk/>
            <pc:sldMk cId="3464099518" sldId="469"/>
            <ac:cxnSpMk id="13" creationId="{20E3A342-4D61-4E3F-AF90-1AB42AEB96CC}"/>
          </ac:cxnSpMkLst>
        </pc:cxnChg>
      </pc:sldChg>
      <pc:sldChg chg="addSp modSp new mod ord setBg">
        <pc:chgData name="Stoffel, John" userId="ad4b5956-ed10-4231-b175-6b18c2dd3d4d" providerId="ADAL" clId="{FB242F7B-9658-4B00-B923-5BCEB1CDF764}" dt="2023-02-08T02:23:45.986" v="5596" actId="26606"/>
        <pc:sldMkLst>
          <pc:docMk/>
          <pc:sldMk cId="251254232" sldId="470"/>
        </pc:sldMkLst>
        <pc:spChg chg="mod">
          <ac:chgData name="Stoffel, John" userId="ad4b5956-ed10-4231-b175-6b18c2dd3d4d" providerId="ADAL" clId="{FB242F7B-9658-4B00-B923-5BCEB1CDF764}" dt="2023-02-08T02:23:45.986" v="5596" actId="26606"/>
          <ac:spMkLst>
            <pc:docMk/>
            <pc:sldMk cId="251254232" sldId="470"/>
            <ac:spMk id="2" creationId="{1EF3BF8F-0CB3-0AB9-30E5-C120C12E4800}"/>
          </ac:spMkLst>
        </pc:spChg>
        <pc:spChg chg="mod">
          <ac:chgData name="Stoffel, John" userId="ad4b5956-ed10-4231-b175-6b18c2dd3d4d" providerId="ADAL" clId="{FB242F7B-9658-4B00-B923-5BCEB1CDF764}" dt="2023-02-08T02:23:45.986" v="5596" actId="26606"/>
          <ac:spMkLst>
            <pc:docMk/>
            <pc:sldMk cId="251254232" sldId="470"/>
            <ac:spMk id="3" creationId="{8A49F6B0-7989-DBED-9024-667CB682ACF0}"/>
          </ac:spMkLst>
        </pc:spChg>
        <pc:spChg chg="add">
          <ac:chgData name="Stoffel, John" userId="ad4b5956-ed10-4231-b175-6b18c2dd3d4d" providerId="ADAL" clId="{FB242F7B-9658-4B00-B923-5BCEB1CDF764}" dt="2023-02-08T02:23:45.986" v="5596" actId="26606"/>
          <ac:spMkLst>
            <pc:docMk/>
            <pc:sldMk cId="251254232" sldId="470"/>
            <ac:spMk id="8" creationId="{DBF61EA3-B236-439E-9C0B-340980D56BEE}"/>
          </ac:spMkLst>
        </pc:spChg>
        <pc:spChg chg="add">
          <ac:chgData name="Stoffel, John" userId="ad4b5956-ed10-4231-b175-6b18c2dd3d4d" providerId="ADAL" clId="{FB242F7B-9658-4B00-B923-5BCEB1CDF764}" dt="2023-02-08T02:23:45.986" v="5596" actId="26606"/>
          <ac:spMkLst>
            <pc:docMk/>
            <pc:sldMk cId="251254232" sldId="470"/>
            <ac:spMk id="14" creationId="{E659831F-0D9A-4C63-9EBB-8435B85A440F}"/>
          </ac:spMkLst>
        </pc:spChg>
        <pc:grpChg chg="add">
          <ac:chgData name="Stoffel, John" userId="ad4b5956-ed10-4231-b175-6b18c2dd3d4d" providerId="ADAL" clId="{FB242F7B-9658-4B00-B923-5BCEB1CDF764}" dt="2023-02-08T02:23:45.986" v="5596" actId="26606"/>
          <ac:grpSpMkLst>
            <pc:docMk/>
            <pc:sldMk cId="251254232" sldId="470"/>
            <ac:grpSpMk id="10" creationId="{28FAF094-D087-493F-8DF9-A486C2D6BBAA}"/>
          </ac:grpSpMkLst>
        </pc:grpChg>
      </pc:sldChg>
      <pc:sldChg chg="new del">
        <pc:chgData name="Stoffel, John" userId="ad4b5956-ed10-4231-b175-6b18c2dd3d4d" providerId="ADAL" clId="{FB242F7B-9658-4B00-B923-5BCEB1CDF764}" dt="2023-02-08T02:12:53.846" v="5448" actId="2696"/>
        <pc:sldMkLst>
          <pc:docMk/>
          <pc:sldMk cId="2471216891" sldId="471"/>
        </pc:sldMkLst>
      </pc:sldChg>
      <pc:sldChg chg="addSp delSp modSp new mod">
        <pc:chgData name="Stoffel, John" userId="ad4b5956-ed10-4231-b175-6b18c2dd3d4d" providerId="ADAL" clId="{FB242F7B-9658-4B00-B923-5BCEB1CDF764}" dt="2023-02-08T02:00:44.425" v="5247" actId="1076"/>
        <pc:sldMkLst>
          <pc:docMk/>
          <pc:sldMk cId="104070857" sldId="472"/>
        </pc:sldMkLst>
        <pc:spChg chg="del">
          <ac:chgData name="Stoffel, John" userId="ad4b5956-ed10-4231-b175-6b18c2dd3d4d" providerId="ADAL" clId="{FB242F7B-9658-4B00-B923-5BCEB1CDF764}" dt="2023-02-08T02:00:32.322" v="5243" actId="22"/>
          <ac:spMkLst>
            <pc:docMk/>
            <pc:sldMk cId="104070857" sldId="472"/>
            <ac:spMk id="3" creationId="{7075C95B-5CF9-B1F3-41DC-977791470D9E}"/>
          </ac:spMkLst>
        </pc:spChg>
        <pc:picChg chg="add mod">
          <ac:chgData name="Stoffel, John" userId="ad4b5956-ed10-4231-b175-6b18c2dd3d4d" providerId="ADAL" clId="{FB242F7B-9658-4B00-B923-5BCEB1CDF764}" dt="2023-02-08T02:00:44.425" v="5247" actId="1076"/>
          <ac:picMkLst>
            <pc:docMk/>
            <pc:sldMk cId="104070857" sldId="472"/>
            <ac:picMk id="5" creationId="{76336B49-E210-C1A6-BE6B-0543CBC96627}"/>
          </ac:picMkLst>
        </pc:picChg>
        <pc:picChg chg="add mod ord">
          <ac:chgData name="Stoffel, John" userId="ad4b5956-ed10-4231-b175-6b18c2dd3d4d" providerId="ADAL" clId="{FB242F7B-9658-4B00-B923-5BCEB1CDF764}" dt="2023-02-08T02:00:35.305" v="5244" actId="14100"/>
          <ac:picMkLst>
            <pc:docMk/>
            <pc:sldMk cId="104070857" sldId="472"/>
            <ac:picMk id="7" creationId="{BAA4852F-C510-1AB9-1F18-C4E1E39FDE9E}"/>
          </ac:picMkLst>
        </pc:picChg>
      </pc:sldChg>
      <pc:sldChg chg="addSp delSp modSp new mod setBg">
        <pc:chgData name="Stoffel, John" userId="ad4b5956-ed10-4231-b175-6b18c2dd3d4d" providerId="ADAL" clId="{FB242F7B-9658-4B00-B923-5BCEB1CDF764}" dt="2023-02-08T02:10:10.934" v="5441" actId="20577"/>
        <pc:sldMkLst>
          <pc:docMk/>
          <pc:sldMk cId="2368745196" sldId="473"/>
        </pc:sldMkLst>
        <pc:spChg chg="mod">
          <ac:chgData name="Stoffel, John" userId="ad4b5956-ed10-4231-b175-6b18c2dd3d4d" providerId="ADAL" clId="{FB242F7B-9658-4B00-B923-5BCEB1CDF764}" dt="2023-02-08T02:09:57.648" v="5437" actId="26606"/>
          <ac:spMkLst>
            <pc:docMk/>
            <pc:sldMk cId="2368745196" sldId="473"/>
            <ac:spMk id="2" creationId="{262A6ACA-6925-0990-EA6B-B3913B159DF1}"/>
          </ac:spMkLst>
        </pc:spChg>
        <pc:spChg chg="del">
          <ac:chgData name="Stoffel, John" userId="ad4b5956-ed10-4231-b175-6b18c2dd3d4d" providerId="ADAL" clId="{FB242F7B-9658-4B00-B923-5BCEB1CDF764}" dt="2023-02-08T02:08:22.472" v="5328" actId="22"/>
          <ac:spMkLst>
            <pc:docMk/>
            <pc:sldMk cId="2368745196" sldId="473"/>
            <ac:spMk id="3" creationId="{CAA9E7C0-42EA-1870-DF39-7084D533F598}"/>
          </ac:spMkLst>
        </pc:spChg>
        <pc:spChg chg="add mod">
          <ac:chgData name="Stoffel, John" userId="ad4b5956-ed10-4231-b175-6b18c2dd3d4d" providerId="ADAL" clId="{FB242F7B-9658-4B00-B923-5BCEB1CDF764}" dt="2023-02-08T02:10:10.934" v="5441" actId="20577"/>
          <ac:spMkLst>
            <pc:docMk/>
            <pc:sldMk cId="2368745196" sldId="473"/>
            <ac:spMk id="6" creationId="{992C01A4-2ABC-4DA1-95D4-B25ED4E8D930}"/>
          </ac:spMkLst>
        </pc:spChg>
        <pc:spChg chg="add del">
          <ac:chgData name="Stoffel, John" userId="ad4b5956-ed10-4231-b175-6b18c2dd3d4d" providerId="ADAL" clId="{FB242F7B-9658-4B00-B923-5BCEB1CDF764}" dt="2023-02-08T02:09:57.640" v="5436" actId="26606"/>
          <ac:spMkLst>
            <pc:docMk/>
            <pc:sldMk cId="2368745196" sldId="473"/>
            <ac:spMk id="11" creationId="{F13C74B1-5B17-4795-BED0-7140497B445A}"/>
          </ac:spMkLst>
        </pc:spChg>
        <pc:spChg chg="add del">
          <ac:chgData name="Stoffel, John" userId="ad4b5956-ed10-4231-b175-6b18c2dd3d4d" providerId="ADAL" clId="{FB242F7B-9658-4B00-B923-5BCEB1CDF764}" dt="2023-02-08T02:09:57.640" v="5436" actId="26606"/>
          <ac:spMkLst>
            <pc:docMk/>
            <pc:sldMk cId="2368745196" sldId="473"/>
            <ac:spMk id="13" creationId="{D4974D33-8DC5-464E-8C6D-BE58F0669C17}"/>
          </ac:spMkLst>
        </pc:spChg>
        <pc:spChg chg="add">
          <ac:chgData name="Stoffel, John" userId="ad4b5956-ed10-4231-b175-6b18c2dd3d4d" providerId="ADAL" clId="{FB242F7B-9658-4B00-B923-5BCEB1CDF764}" dt="2023-02-08T02:09:57.648" v="5437" actId="26606"/>
          <ac:spMkLst>
            <pc:docMk/>
            <pc:sldMk cId="2368745196" sldId="473"/>
            <ac:spMk id="15" creationId="{55222F96-971A-4F90-B841-6BAB416C7AC1}"/>
          </ac:spMkLst>
        </pc:spChg>
        <pc:spChg chg="add">
          <ac:chgData name="Stoffel, John" userId="ad4b5956-ed10-4231-b175-6b18c2dd3d4d" providerId="ADAL" clId="{FB242F7B-9658-4B00-B923-5BCEB1CDF764}" dt="2023-02-08T02:09:57.648" v="5437" actId="26606"/>
          <ac:spMkLst>
            <pc:docMk/>
            <pc:sldMk cId="2368745196" sldId="473"/>
            <ac:spMk id="16" creationId="{DBC6133C-0615-4CE4-9132-37E609A9BDFA}"/>
          </ac:spMkLst>
        </pc:spChg>
        <pc:spChg chg="add">
          <ac:chgData name="Stoffel, John" userId="ad4b5956-ed10-4231-b175-6b18c2dd3d4d" providerId="ADAL" clId="{FB242F7B-9658-4B00-B923-5BCEB1CDF764}" dt="2023-02-08T02:09:57.648" v="5437" actId="26606"/>
          <ac:spMkLst>
            <pc:docMk/>
            <pc:sldMk cId="2368745196" sldId="473"/>
            <ac:spMk id="17" creationId="{08980754-6F4B-43C9-B9BE-127B6BED6586}"/>
          </ac:spMkLst>
        </pc:spChg>
        <pc:spChg chg="add">
          <ac:chgData name="Stoffel, John" userId="ad4b5956-ed10-4231-b175-6b18c2dd3d4d" providerId="ADAL" clId="{FB242F7B-9658-4B00-B923-5BCEB1CDF764}" dt="2023-02-08T02:09:57.648" v="5437" actId="26606"/>
          <ac:spMkLst>
            <pc:docMk/>
            <pc:sldMk cId="2368745196" sldId="473"/>
            <ac:spMk id="18" creationId="{169CC832-2974-4E8D-90ED-3E2941BA7336}"/>
          </ac:spMkLst>
        </pc:spChg>
        <pc:spChg chg="add">
          <ac:chgData name="Stoffel, John" userId="ad4b5956-ed10-4231-b175-6b18c2dd3d4d" providerId="ADAL" clId="{FB242F7B-9658-4B00-B923-5BCEB1CDF764}" dt="2023-02-08T02:09:57.648" v="5437" actId="26606"/>
          <ac:spMkLst>
            <pc:docMk/>
            <pc:sldMk cId="2368745196" sldId="473"/>
            <ac:spMk id="19" creationId="{2C1BBA94-3F40-40AA-8BB9-E69E25E537C1}"/>
          </ac:spMkLst>
        </pc:spChg>
        <pc:picChg chg="add mod ord">
          <ac:chgData name="Stoffel, John" userId="ad4b5956-ed10-4231-b175-6b18c2dd3d4d" providerId="ADAL" clId="{FB242F7B-9658-4B00-B923-5BCEB1CDF764}" dt="2023-02-08T02:09:57.648" v="5437" actId="26606"/>
          <ac:picMkLst>
            <pc:docMk/>
            <pc:sldMk cId="2368745196" sldId="473"/>
            <ac:picMk id="5" creationId="{1BE721F8-37AE-FFAA-A49B-4F3BFD11FB20}"/>
          </ac:picMkLst>
        </pc:picChg>
      </pc:sldChg>
      <pc:sldChg chg="modSp new del mod">
        <pc:chgData name="Stoffel, John" userId="ad4b5956-ed10-4231-b175-6b18c2dd3d4d" providerId="ADAL" clId="{FB242F7B-9658-4B00-B923-5BCEB1CDF764}" dt="2023-02-08T02:29:51.009" v="5863" actId="2696"/>
        <pc:sldMkLst>
          <pc:docMk/>
          <pc:sldMk cId="922982264" sldId="474"/>
        </pc:sldMkLst>
        <pc:spChg chg="mod">
          <ac:chgData name="Stoffel, John" userId="ad4b5956-ed10-4231-b175-6b18c2dd3d4d" providerId="ADAL" clId="{FB242F7B-9658-4B00-B923-5BCEB1CDF764}" dt="2023-02-08T02:28:18.709" v="5741" actId="20577"/>
          <ac:spMkLst>
            <pc:docMk/>
            <pc:sldMk cId="922982264" sldId="474"/>
            <ac:spMk id="2" creationId="{05FEFF57-379D-C9CB-B5CA-863CC9015E4E}"/>
          </ac:spMkLst>
        </pc:spChg>
      </pc:sldChg>
      <pc:sldChg chg="modSp add mod">
        <pc:chgData name="Stoffel, John" userId="ad4b5956-ed10-4231-b175-6b18c2dd3d4d" providerId="ADAL" clId="{FB242F7B-9658-4B00-B923-5BCEB1CDF764}" dt="2023-02-08T02:29:33.613" v="5862" actId="20577"/>
        <pc:sldMkLst>
          <pc:docMk/>
          <pc:sldMk cId="2872966902" sldId="475"/>
        </pc:sldMkLst>
        <pc:spChg chg="mod">
          <ac:chgData name="Stoffel, John" userId="ad4b5956-ed10-4231-b175-6b18c2dd3d4d" providerId="ADAL" clId="{FB242F7B-9658-4B00-B923-5BCEB1CDF764}" dt="2023-02-08T02:29:12.809" v="5807" actId="20577"/>
          <ac:spMkLst>
            <pc:docMk/>
            <pc:sldMk cId="2872966902" sldId="475"/>
            <ac:spMk id="2" creationId="{00000000-0000-0000-0000-000000000000}"/>
          </ac:spMkLst>
        </pc:spChg>
        <pc:spChg chg="mod">
          <ac:chgData name="Stoffel, John" userId="ad4b5956-ed10-4231-b175-6b18c2dd3d4d" providerId="ADAL" clId="{FB242F7B-9658-4B00-B923-5BCEB1CDF764}" dt="2023-02-08T02:29:33.613" v="5862" actId="20577"/>
          <ac:spMkLst>
            <pc:docMk/>
            <pc:sldMk cId="2872966902" sldId="475"/>
            <ac:spMk id="9" creationId="{00000000-0000-0000-0000-000000000000}"/>
          </ac:spMkLst>
        </pc:spChg>
        <pc:graphicFrameChg chg="mod">
          <ac:chgData name="Stoffel, John" userId="ad4b5956-ed10-4231-b175-6b18c2dd3d4d" providerId="ADAL" clId="{FB242F7B-9658-4B00-B923-5BCEB1CDF764}" dt="2023-02-08T02:28:41.606" v="5753" actId="13926"/>
          <ac:graphicFrameMkLst>
            <pc:docMk/>
            <pc:sldMk cId="2872966902" sldId="475"/>
            <ac:graphicFrameMk id="8" creationId="{00000000-0000-0000-0000-000000000000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4268FA-AF9A-447C-8D43-CD2CDEBB65BB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B22DCA14-9240-4318-BF2B-62095278C16F}">
      <dgm:prSet/>
      <dgm:spPr/>
      <dgm:t>
        <a:bodyPr/>
        <a:lstStyle/>
        <a:p>
          <a:r>
            <a:rPr lang="en-US"/>
            <a:t>What is Overactive Bladder?</a:t>
          </a:r>
        </a:p>
      </dgm:t>
    </dgm:pt>
    <dgm:pt modelId="{403E7EE6-0AE2-467F-8EFB-8E2B56A6CAD0}" type="parTrans" cxnId="{89E18168-9A8D-429F-AF2E-8A0D27831485}">
      <dgm:prSet/>
      <dgm:spPr/>
      <dgm:t>
        <a:bodyPr/>
        <a:lstStyle/>
        <a:p>
          <a:endParaRPr lang="en-US"/>
        </a:p>
      </dgm:t>
    </dgm:pt>
    <dgm:pt modelId="{2F1596CF-EFFA-4FBD-B3B7-E53DEDB92975}" type="sibTrans" cxnId="{89E18168-9A8D-429F-AF2E-8A0D27831485}">
      <dgm:prSet/>
      <dgm:spPr/>
      <dgm:t>
        <a:bodyPr/>
        <a:lstStyle/>
        <a:p>
          <a:endParaRPr lang="en-US"/>
        </a:p>
      </dgm:t>
    </dgm:pt>
    <dgm:pt modelId="{02A05F4A-970D-4DA5-8823-40D358439298}">
      <dgm:prSet/>
      <dgm:spPr/>
      <dgm:t>
        <a:bodyPr/>
        <a:lstStyle/>
        <a:p>
          <a:r>
            <a:rPr lang="en-US"/>
            <a:t>Why does it occur in PD and MSA</a:t>
          </a:r>
        </a:p>
      </dgm:t>
    </dgm:pt>
    <dgm:pt modelId="{D3606067-8F2E-4946-BBC5-82767F34E126}" type="parTrans" cxnId="{7A95B40B-7519-4301-B86E-1BA82D71FB56}">
      <dgm:prSet/>
      <dgm:spPr/>
      <dgm:t>
        <a:bodyPr/>
        <a:lstStyle/>
        <a:p>
          <a:endParaRPr lang="en-US"/>
        </a:p>
      </dgm:t>
    </dgm:pt>
    <dgm:pt modelId="{0CD01CDA-1947-4C0A-BE43-3D822541F316}" type="sibTrans" cxnId="{7A95B40B-7519-4301-B86E-1BA82D71FB56}">
      <dgm:prSet/>
      <dgm:spPr/>
      <dgm:t>
        <a:bodyPr/>
        <a:lstStyle/>
        <a:p>
          <a:endParaRPr lang="en-US"/>
        </a:p>
      </dgm:t>
    </dgm:pt>
    <dgm:pt modelId="{D1E53E2B-C07B-4F87-B83A-AB67003EB42D}">
      <dgm:prSet/>
      <dgm:spPr/>
      <dgm:t>
        <a:bodyPr/>
        <a:lstStyle/>
        <a:p>
          <a:r>
            <a:rPr lang="en-US"/>
            <a:t>How to Diagnose OAB (and gauge severity) in PD and MSA</a:t>
          </a:r>
        </a:p>
      </dgm:t>
    </dgm:pt>
    <dgm:pt modelId="{C572C2B4-C98B-4B4F-AC0D-564BCC17CCE5}" type="parTrans" cxnId="{6678B6BD-21C2-4D04-9611-DA1341B7E86E}">
      <dgm:prSet/>
      <dgm:spPr/>
      <dgm:t>
        <a:bodyPr/>
        <a:lstStyle/>
        <a:p>
          <a:endParaRPr lang="en-US"/>
        </a:p>
      </dgm:t>
    </dgm:pt>
    <dgm:pt modelId="{0ADCDB07-0920-412C-9177-616CCF710CDF}" type="sibTrans" cxnId="{6678B6BD-21C2-4D04-9611-DA1341B7E86E}">
      <dgm:prSet/>
      <dgm:spPr/>
      <dgm:t>
        <a:bodyPr/>
        <a:lstStyle/>
        <a:p>
          <a:endParaRPr lang="en-US"/>
        </a:p>
      </dgm:t>
    </dgm:pt>
    <dgm:pt modelId="{4F1B9C5F-4BB6-4800-85BB-0341F5A1F70A}">
      <dgm:prSet/>
      <dgm:spPr/>
      <dgm:t>
        <a:bodyPr/>
        <a:lstStyle/>
        <a:p>
          <a:r>
            <a:rPr lang="en-US"/>
            <a:t>Treatment options (more options than you think....)</a:t>
          </a:r>
        </a:p>
      </dgm:t>
    </dgm:pt>
    <dgm:pt modelId="{AE6353B8-F6B5-4C61-AFDB-19963C333AF6}" type="parTrans" cxnId="{9C3A8BC0-B631-4457-AC08-AD583DF85303}">
      <dgm:prSet/>
      <dgm:spPr/>
      <dgm:t>
        <a:bodyPr/>
        <a:lstStyle/>
        <a:p>
          <a:endParaRPr lang="en-US"/>
        </a:p>
      </dgm:t>
    </dgm:pt>
    <dgm:pt modelId="{1819AF75-0119-42E6-A2D2-076424A7CC37}" type="sibTrans" cxnId="{9C3A8BC0-B631-4457-AC08-AD583DF85303}">
      <dgm:prSet/>
      <dgm:spPr/>
      <dgm:t>
        <a:bodyPr/>
        <a:lstStyle/>
        <a:p>
          <a:endParaRPr lang="en-US"/>
        </a:p>
      </dgm:t>
    </dgm:pt>
    <dgm:pt modelId="{008354EA-9AD0-478F-A21B-B340B8DD05D0}" type="pres">
      <dgm:prSet presAssocID="{144268FA-AF9A-447C-8D43-CD2CDEBB65BB}" presName="linear" presStyleCnt="0">
        <dgm:presLayoutVars>
          <dgm:animLvl val="lvl"/>
          <dgm:resizeHandles val="exact"/>
        </dgm:presLayoutVars>
      </dgm:prSet>
      <dgm:spPr/>
    </dgm:pt>
    <dgm:pt modelId="{0739DB9D-ABF8-4A3B-B346-6CBCB79F37D2}" type="pres">
      <dgm:prSet presAssocID="{B22DCA14-9240-4318-BF2B-62095278C16F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CBE14B04-EA9D-49B2-AF76-87A6BBCE7CDF}" type="pres">
      <dgm:prSet presAssocID="{2F1596CF-EFFA-4FBD-B3B7-E53DEDB92975}" presName="spacer" presStyleCnt="0"/>
      <dgm:spPr/>
    </dgm:pt>
    <dgm:pt modelId="{7B691E62-3DD5-411C-B953-993366697E39}" type="pres">
      <dgm:prSet presAssocID="{02A05F4A-970D-4DA5-8823-40D358439298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C4179032-BF7C-416B-8730-C04F5CE6FBB1}" type="pres">
      <dgm:prSet presAssocID="{0CD01CDA-1947-4C0A-BE43-3D822541F316}" presName="spacer" presStyleCnt="0"/>
      <dgm:spPr/>
    </dgm:pt>
    <dgm:pt modelId="{80C9092D-6A68-4E78-A171-E8DD999377B6}" type="pres">
      <dgm:prSet presAssocID="{D1E53E2B-C07B-4F87-B83A-AB67003EB42D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BD017BA9-70B6-4F12-BBDB-B106433F1A16}" type="pres">
      <dgm:prSet presAssocID="{0ADCDB07-0920-412C-9177-616CCF710CDF}" presName="spacer" presStyleCnt="0"/>
      <dgm:spPr/>
    </dgm:pt>
    <dgm:pt modelId="{E1309EAB-3B54-47E0-874A-3BFFEA01E803}" type="pres">
      <dgm:prSet presAssocID="{4F1B9C5F-4BB6-4800-85BB-0341F5A1F70A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C49F0803-019E-492F-BFEA-6DD65354A1BF}" type="presOf" srcId="{4F1B9C5F-4BB6-4800-85BB-0341F5A1F70A}" destId="{E1309EAB-3B54-47E0-874A-3BFFEA01E803}" srcOrd="0" destOrd="0" presId="urn:microsoft.com/office/officeart/2005/8/layout/vList2"/>
    <dgm:cxn modelId="{7A95B40B-7519-4301-B86E-1BA82D71FB56}" srcId="{144268FA-AF9A-447C-8D43-CD2CDEBB65BB}" destId="{02A05F4A-970D-4DA5-8823-40D358439298}" srcOrd="1" destOrd="0" parTransId="{D3606067-8F2E-4946-BBC5-82767F34E126}" sibTransId="{0CD01CDA-1947-4C0A-BE43-3D822541F316}"/>
    <dgm:cxn modelId="{EDB93535-E61B-4044-9847-5FC54BE6FD38}" type="presOf" srcId="{144268FA-AF9A-447C-8D43-CD2CDEBB65BB}" destId="{008354EA-9AD0-478F-A21B-B340B8DD05D0}" srcOrd="0" destOrd="0" presId="urn:microsoft.com/office/officeart/2005/8/layout/vList2"/>
    <dgm:cxn modelId="{89E18168-9A8D-429F-AF2E-8A0D27831485}" srcId="{144268FA-AF9A-447C-8D43-CD2CDEBB65BB}" destId="{B22DCA14-9240-4318-BF2B-62095278C16F}" srcOrd="0" destOrd="0" parTransId="{403E7EE6-0AE2-467F-8EFB-8E2B56A6CAD0}" sibTransId="{2F1596CF-EFFA-4FBD-B3B7-E53DEDB92975}"/>
    <dgm:cxn modelId="{967D4690-2D55-4023-83C5-FDC4482B9CD0}" type="presOf" srcId="{B22DCA14-9240-4318-BF2B-62095278C16F}" destId="{0739DB9D-ABF8-4A3B-B346-6CBCB79F37D2}" srcOrd="0" destOrd="0" presId="urn:microsoft.com/office/officeart/2005/8/layout/vList2"/>
    <dgm:cxn modelId="{5DA0A59F-AC03-48DE-A71F-B2A76F2F6ECD}" type="presOf" srcId="{02A05F4A-970D-4DA5-8823-40D358439298}" destId="{7B691E62-3DD5-411C-B953-993366697E39}" srcOrd="0" destOrd="0" presId="urn:microsoft.com/office/officeart/2005/8/layout/vList2"/>
    <dgm:cxn modelId="{A6425FB9-F76E-4AB2-BDCE-5E01576DA0CD}" type="presOf" srcId="{D1E53E2B-C07B-4F87-B83A-AB67003EB42D}" destId="{80C9092D-6A68-4E78-A171-E8DD999377B6}" srcOrd="0" destOrd="0" presId="urn:microsoft.com/office/officeart/2005/8/layout/vList2"/>
    <dgm:cxn modelId="{6678B6BD-21C2-4D04-9611-DA1341B7E86E}" srcId="{144268FA-AF9A-447C-8D43-CD2CDEBB65BB}" destId="{D1E53E2B-C07B-4F87-B83A-AB67003EB42D}" srcOrd="2" destOrd="0" parTransId="{C572C2B4-C98B-4B4F-AC0D-564BCC17CCE5}" sibTransId="{0ADCDB07-0920-412C-9177-616CCF710CDF}"/>
    <dgm:cxn modelId="{9C3A8BC0-B631-4457-AC08-AD583DF85303}" srcId="{144268FA-AF9A-447C-8D43-CD2CDEBB65BB}" destId="{4F1B9C5F-4BB6-4800-85BB-0341F5A1F70A}" srcOrd="3" destOrd="0" parTransId="{AE6353B8-F6B5-4C61-AFDB-19963C333AF6}" sibTransId="{1819AF75-0119-42E6-A2D2-076424A7CC37}"/>
    <dgm:cxn modelId="{2259E977-17AB-4782-8DDC-6C178CBD59B8}" type="presParOf" srcId="{008354EA-9AD0-478F-A21B-B340B8DD05D0}" destId="{0739DB9D-ABF8-4A3B-B346-6CBCB79F37D2}" srcOrd="0" destOrd="0" presId="urn:microsoft.com/office/officeart/2005/8/layout/vList2"/>
    <dgm:cxn modelId="{5B63FD29-A146-4024-9019-9033DEAABD08}" type="presParOf" srcId="{008354EA-9AD0-478F-A21B-B340B8DD05D0}" destId="{CBE14B04-EA9D-49B2-AF76-87A6BBCE7CDF}" srcOrd="1" destOrd="0" presId="urn:microsoft.com/office/officeart/2005/8/layout/vList2"/>
    <dgm:cxn modelId="{EADA5923-F02B-4E8C-B97A-F04B34F84381}" type="presParOf" srcId="{008354EA-9AD0-478F-A21B-B340B8DD05D0}" destId="{7B691E62-3DD5-411C-B953-993366697E39}" srcOrd="2" destOrd="0" presId="urn:microsoft.com/office/officeart/2005/8/layout/vList2"/>
    <dgm:cxn modelId="{21074643-1DF5-4B23-9C4E-90DCC8D66917}" type="presParOf" srcId="{008354EA-9AD0-478F-A21B-B340B8DD05D0}" destId="{C4179032-BF7C-416B-8730-C04F5CE6FBB1}" srcOrd="3" destOrd="0" presId="urn:microsoft.com/office/officeart/2005/8/layout/vList2"/>
    <dgm:cxn modelId="{0A5F6C1F-7853-4ED9-83D2-631DE3A1818C}" type="presParOf" srcId="{008354EA-9AD0-478F-A21B-B340B8DD05D0}" destId="{80C9092D-6A68-4E78-A171-E8DD999377B6}" srcOrd="4" destOrd="0" presId="urn:microsoft.com/office/officeart/2005/8/layout/vList2"/>
    <dgm:cxn modelId="{1A3C1B4E-9EBB-425D-B81C-D3F78AC5C448}" type="presParOf" srcId="{008354EA-9AD0-478F-A21B-B340B8DD05D0}" destId="{BD017BA9-70B6-4F12-BBDB-B106433F1A16}" srcOrd="5" destOrd="0" presId="urn:microsoft.com/office/officeart/2005/8/layout/vList2"/>
    <dgm:cxn modelId="{866D97B7-D870-4221-A375-A011860A986B}" type="presParOf" srcId="{008354EA-9AD0-478F-A21B-B340B8DD05D0}" destId="{E1309EAB-3B54-47E0-874A-3BFFEA01E803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245EA22-8DC9-4766-A7FA-1AC8617B544D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F1B61377-B0F6-43C7-A5C7-3AF1EF1A5278}">
      <dgm:prSet phldrT="[Text]"/>
      <dgm:spPr>
        <a:solidFill>
          <a:srgbClr val="FF0000">
            <a:alpha val="50000"/>
          </a:srgbClr>
        </a:solidFill>
      </dgm:spPr>
      <dgm:t>
        <a:bodyPr/>
        <a:lstStyle/>
        <a:p>
          <a:r>
            <a:rPr lang="en-US" dirty="0"/>
            <a:t>Interstitial Cystitis</a:t>
          </a:r>
        </a:p>
      </dgm:t>
    </dgm:pt>
    <dgm:pt modelId="{6F695A23-2158-427F-BAB8-1A1B7322DF5D}" type="parTrans" cxnId="{3E92898E-2A41-4AD8-B919-EF930927DC17}">
      <dgm:prSet/>
      <dgm:spPr/>
      <dgm:t>
        <a:bodyPr/>
        <a:lstStyle/>
        <a:p>
          <a:endParaRPr lang="en-US"/>
        </a:p>
      </dgm:t>
    </dgm:pt>
    <dgm:pt modelId="{DE7DB0F5-A61E-4FC1-8579-25754CCC816D}" type="sibTrans" cxnId="{3E92898E-2A41-4AD8-B919-EF930927DC17}">
      <dgm:prSet/>
      <dgm:spPr/>
      <dgm:t>
        <a:bodyPr/>
        <a:lstStyle/>
        <a:p>
          <a:endParaRPr lang="en-US"/>
        </a:p>
      </dgm:t>
    </dgm:pt>
    <dgm:pt modelId="{4D25FF76-7678-4415-A8B2-12566151D126}">
      <dgm:prSet phldrT="[Text]"/>
      <dgm:spPr/>
      <dgm:t>
        <a:bodyPr/>
        <a:lstStyle/>
        <a:p>
          <a:r>
            <a:rPr lang="en-US" dirty="0"/>
            <a:t>Overactive Bladder</a:t>
          </a:r>
        </a:p>
      </dgm:t>
    </dgm:pt>
    <dgm:pt modelId="{D11821CD-5BFC-465A-B582-7D74D6C0C259}" type="parTrans" cxnId="{4BA15A6E-6181-4E85-ADB7-C0957DC7ACE0}">
      <dgm:prSet/>
      <dgm:spPr/>
      <dgm:t>
        <a:bodyPr/>
        <a:lstStyle/>
        <a:p>
          <a:endParaRPr lang="en-US"/>
        </a:p>
      </dgm:t>
    </dgm:pt>
    <dgm:pt modelId="{4E0AC6D3-6D47-4C6C-9E57-54C238C1FE7E}" type="sibTrans" cxnId="{4BA15A6E-6181-4E85-ADB7-C0957DC7ACE0}">
      <dgm:prSet/>
      <dgm:spPr/>
      <dgm:t>
        <a:bodyPr/>
        <a:lstStyle/>
        <a:p>
          <a:endParaRPr lang="en-US"/>
        </a:p>
      </dgm:t>
    </dgm:pt>
    <dgm:pt modelId="{06FCEAC0-971F-4599-82D0-D04252F03738}" type="pres">
      <dgm:prSet presAssocID="{A245EA22-8DC9-4766-A7FA-1AC8617B544D}" presName="compositeShape" presStyleCnt="0">
        <dgm:presLayoutVars>
          <dgm:chMax val="7"/>
          <dgm:dir/>
          <dgm:resizeHandles val="exact"/>
        </dgm:presLayoutVars>
      </dgm:prSet>
      <dgm:spPr/>
    </dgm:pt>
    <dgm:pt modelId="{B7EF3D1E-6B75-4072-87F6-FB59613CFB75}" type="pres">
      <dgm:prSet presAssocID="{F1B61377-B0F6-43C7-A5C7-3AF1EF1A5278}" presName="circ1" presStyleLbl="vennNode1" presStyleIdx="0" presStyleCnt="2"/>
      <dgm:spPr/>
    </dgm:pt>
    <dgm:pt modelId="{05549C20-900B-497E-90B7-8F8D63CF455D}" type="pres">
      <dgm:prSet presAssocID="{F1B61377-B0F6-43C7-A5C7-3AF1EF1A5278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5FF842F3-0BAC-4BB8-9596-9CA6D35266D5}" type="pres">
      <dgm:prSet presAssocID="{4D25FF76-7678-4415-A8B2-12566151D126}" presName="circ2" presStyleLbl="vennNode1" presStyleIdx="1" presStyleCnt="2" custLinFactNeighborX="-1802" custLinFactNeighborY="1201"/>
      <dgm:spPr/>
    </dgm:pt>
    <dgm:pt modelId="{09361ABC-9AA8-47F4-B0E8-E83EDE32D527}" type="pres">
      <dgm:prSet presAssocID="{4D25FF76-7678-4415-A8B2-12566151D126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0FEE461C-4D17-4E97-A5EB-45164E840147}" type="presOf" srcId="{A245EA22-8DC9-4766-A7FA-1AC8617B544D}" destId="{06FCEAC0-971F-4599-82D0-D04252F03738}" srcOrd="0" destOrd="0" presId="urn:microsoft.com/office/officeart/2005/8/layout/venn1"/>
    <dgm:cxn modelId="{05538463-6B44-48F3-83EA-8A5A07EE102F}" type="presOf" srcId="{4D25FF76-7678-4415-A8B2-12566151D126}" destId="{09361ABC-9AA8-47F4-B0E8-E83EDE32D527}" srcOrd="1" destOrd="0" presId="urn:microsoft.com/office/officeart/2005/8/layout/venn1"/>
    <dgm:cxn modelId="{4BA15A6E-6181-4E85-ADB7-C0957DC7ACE0}" srcId="{A245EA22-8DC9-4766-A7FA-1AC8617B544D}" destId="{4D25FF76-7678-4415-A8B2-12566151D126}" srcOrd="1" destOrd="0" parTransId="{D11821CD-5BFC-465A-B582-7D74D6C0C259}" sibTransId="{4E0AC6D3-6D47-4C6C-9E57-54C238C1FE7E}"/>
    <dgm:cxn modelId="{A4627678-D8F1-4A22-8290-EFC43FF7C760}" type="presOf" srcId="{F1B61377-B0F6-43C7-A5C7-3AF1EF1A5278}" destId="{B7EF3D1E-6B75-4072-87F6-FB59613CFB75}" srcOrd="0" destOrd="0" presId="urn:microsoft.com/office/officeart/2005/8/layout/venn1"/>
    <dgm:cxn modelId="{3E92898E-2A41-4AD8-B919-EF930927DC17}" srcId="{A245EA22-8DC9-4766-A7FA-1AC8617B544D}" destId="{F1B61377-B0F6-43C7-A5C7-3AF1EF1A5278}" srcOrd="0" destOrd="0" parTransId="{6F695A23-2158-427F-BAB8-1A1B7322DF5D}" sibTransId="{DE7DB0F5-A61E-4FC1-8579-25754CCC816D}"/>
    <dgm:cxn modelId="{A3ACE9B5-B626-403E-84A3-289BC79C3EA8}" type="presOf" srcId="{4D25FF76-7678-4415-A8B2-12566151D126}" destId="{5FF842F3-0BAC-4BB8-9596-9CA6D35266D5}" srcOrd="0" destOrd="0" presId="urn:microsoft.com/office/officeart/2005/8/layout/venn1"/>
    <dgm:cxn modelId="{96BB01CE-069C-4889-9915-0DA47929BF00}" type="presOf" srcId="{F1B61377-B0F6-43C7-A5C7-3AF1EF1A5278}" destId="{05549C20-900B-497E-90B7-8F8D63CF455D}" srcOrd="1" destOrd="0" presId="urn:microsoft.com/office/officeart/2005/8/layout/venn1"/>
    <dgm:cxn modelId="{31F0AA0E-6080-4E3F-BB6B-6202B73F9EB7}" type="presParOf" srcId="{06FCEAC0-971F-4599-82D0-D04252F03738}" destId="{B7EF3D1E-6B75-4072-87F6-FB59613CFB75}" srcOrd="0" destOrd="0" presId="urn:microsoft.com/office/officeart/2005/8/layout/venn1"/>
    <dgm:cxn modelId="{A509B3D6-4518-4275-9E24-977C5A624223}" type="presParOf" srcId="{06FCEAC0-971F-4599-82D0-D04252F03738}" destId="{05549C20-900B-497E-90B7-8F8D63CF455D}" srcOrd="1" destOrd="0" presId="urn:microsoft.com/office/officeart/2005/8/layout/venn1"/>
    <dgm:cxn modelId="{F7803E2A-FDD9-403D-9C74-A92D26C7432D}" type="presParOf" srcId="{06FCEAC0-971F-4599-82D0-D04252F03738}" destId="{5FF842F3-0BAC-4BB8-9596-9CA6D35266D5}" srcOrd="2" destOrd="0" presId="urn:microsoft.com/office/officeart/2005/8/layout/venn1"/>
    <dgm:cxn modelId="{90A14916-F979-45B2-8753-856E060CC4A1}" type="presParOf" srcId="{06FCEAC0-971F-4599-82D0-D04252F03738}" destId="{09361ABC-9AA8-47F4-B0E8-E83EDE32D527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01D33B9-2BBA-4298-BF0E-F9A6E4FB3519}" type="doc">
      <dgm:prSet loTypeId="urn:microsoft.com/office/officeart/2005/8/layout/bProcess2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14ECE970-4942-4540-9012-83E1565214FC}">
      <dgm:prSet/>
      <dgm:spPr/>
      <dgm:t>
        <a:bodyPr/>
        <a:lstStyle/>
        <a:p>
          <a:r>
            <a:rPr lang="en-US" sz="2800" dirty="0">
              <a:highlight>
                <a:srgbClr val="000000"/>
              </a:highlight>
            </a:rPr>
            <a:t>Multiple System Atrophy (MSA)</a:t>
          </a:r>
        </a:p>
      </dgm:t>
    </dgm:pt>
    <dgm:pt modelId="{D4874D67-81EB-42DF-B4A7-ABBFBA2935AC}" type="parTrans" cxnId="{DD2E4178-9BC9-4A2D-919B-9144BBD71537}">
      <dgm:prSet/>
      <dgm:spPr/>
      <dgm:t>
        <a:bodyPr/>
        <a:lstStyle/>
        <a:p>
          <a:endParaRPr lang="en-US"/>
        </a:p>
      </dgm:t>
    </dgm:pt>
    <dgm:pt modelId="{2CAFFF73-A58A-4BE6-AE7B-554C3B0C5D86}" type="sibTrans" cxnId="{DD2E4178-9BC9-4A2D-919B-9144BBD71537}">
      <dgm:prSet/>
      <dgm:spPr/>
      <dgm:t>
        <a:bodyPr/>
        <a:lstStyle/>
        <a:p>
          <a:endParaRPr lang="en-US"/>
        </a:p>
      </dgm:t>
    </dgm:pt>
    <dgm:pt modelId="{214C407A-F41E-45E0-81A1-9A596E0740B8}">
      <dgm:prSet custT="1"/>
      <dgm:spPr/>
      <dgm:t>
        <a:bodyPr/>
        <a:lstStyle/>
        <a:p>
          <a:r>
            <a:rPr lang="en-US" sz="2800" dirty="0"/>
            <a:t>MSA-P (most </a:t>
          </a:r>
          <a:r>
            <a:rPr lang="en-US" sz="2800" dirty="0" err="1"/>
            <a:t>parkinson’s</a:t>
          </a:r>
          <a:r>
            <a:rPr lang="en-US" sz="2800" dirty="0"/>
            <a:t> symptoms)</a:t>
          </a:r>
        </a:p>
      </dgm:t>
    </dgm:pt>
    <dgm:pt modelId="{0263F093-B414-4645-BF97-9C371CED4061}" type="parTrans" cxnId="{93D1F6B1-7025-43D3-876E-1F392A6FC7BA}">
      <dgm:prSet/>
      <dgm:spPr/>
      <dgm:t>
        <a:bodyPr/>
        <a:lstStyle/>
        <a:p>
          <a:endParaRPr lang="en-US"/>
        </a:p>
      </dgm:t>
    </dgm:pt>
    <dgm:pt modelId="{15DC17A6-189D-48F5-AB2F-518F177B3C09}" type="sibTrans" cxnId="{93D1F6B1-7025-43D3-876E-1F392A6FC7BA}">
      <dgm:prSet/>
      <dgm:spPr/>
      <dgm:t>
        <a:bodyPr/>
        <a:lstStyle/>
        <a:p>
          <a:endParaRPr lang="en-US"/>
        </a:p>
      </dgm:t>
    </dgm:pt>
    <dgm:pt modelId="{452DCF4C-8039-4F83-8714-B1F1FD4EF990}">
      <dgm:prSet custT="1"/>
      <dgm:spPr/>
      <dgm:t>
        <a:bodyPr/>
        <a:lstStyle/>
        <a:p>
          <a:r>
            <a:rPr lang="en-US" sz="2800" dirty="0"/>
            <a:t>MSA-C (</a:t>
          </a:r>
          <a:r>
            <a:rPr lang="en-US" sz="2800" dirty="0" err="1"/>
            <a:t>Cereberal</a:t>
          </a:r>
          <a:r>
            <a:rPr lang="en-US" sz="2800" dirty="0"/>
            <a:t>)</a:t>
          </a:r>
        </a:p>
      </dgm:t>
    </dgm:pt>
    <dgm:pt modelId="{F6E096EC-2A34-44D4-9BDD-5FE0BBB011FB}" type="parTrans" cxnId="{82BE9595-2129-48AB-BA0E-746FB126062C}">
      <dgm:prSet/>
      <dgm:spPr/>
      <dgm:t>
        <a:bodyPr/>
        <a:lstStyle/>
        <a:p>
          <a:endParaRPr lang="en-US"/>
        </a:p>
      </dgm:t>
    </dgm:pt>
    <dgm:pt modelId="{89629328-0013-4841-B102-DCF308162815}" type="sibTrans" cxnId="{82BE9595-2129-48AB-BA0E-746FB126062C}">
      <dgm:prSet/>
      <dgm:spPr/>
      <dgm:t>
        <a:bodyPr/>
        <a:lstStyle/>
        <a:p>
          <a:endParaRPr lang="en-US"/>
        </a:p>
      </dgm:t>
    </dgm:pt>
    <dgm:pt modelId="{BED089F8-6DB3-4C72-A0B4-BE9CBCC048A9}">
      <dgm:prSet custT="1"/>
      <dgm:spPr/>
      <dgm:t>
        <a:bodyPr/>
        <a:lstStyle/>
        <a:p>
          <a:r>
            <a:rPr lang="en-US" sz="2800" b="1" u="sng" dirty="0"/>
            <a:t>More Severe Urinary Symptoms than PD</a:t>
          </a:r>
          <a:endParaRPr lang="en-US" sz="2800" dirty="0"/>
        </a:p>
      </dgm:t>
    </dgm:pt>
    <dgm:pt modelId="{9E7411EE-C303-49C6-8637-FA3466D506E8}" type="parTrans" cxnId="{D8CDA958-19F6-40B0-AC5A-735EED62CC56}">
      <dgm:prSet/>
      <dgm:spPr/>
      <dgm:t>
        <a:bodyPr/>
        <a:lstStyle/>
        <a:p>
          <a:endParaRPr lang="en-US"/>
        </a:p>
      </dgm:t>
    </dgm:pt>
    <dgm:pt modelId="{E0B6CFA2-70B2-45D1-80A1-0B208D87D741}" type="sibTrans" cxnId="{D8CDA958-19F6-40B0-AC5A-735EED62CC56}">
      <dgm:prSet/>
      <dgm:spPr/>
      <dgm:t>
        <a:bodyPr/>
        <a:lstStyle/>
        <a:p>
          <a:endParaRPr lang="en-US"/>
        </a:p>
      </dgm:t>
    </dgm:pt>
    <dgm:pt modelId="{2DE8CCD7-88A4-48D3-B2FA-EB687E1D90DE}">
      <dgm:prSet custT="1"/>
      <dgm:spPr/>
      <dgm:t>
        <a:bodyPr/>
        <a:lstStyle/>
        <a:p>
          <a:r>
            <a:rPr lang="en-US" sz="2800" b="1" u="sng" dirty="0"/>
            <a:t>Both storage and emptying</a:t>
          </a:r>
          <a:endParaRPr lang="en-US" sz="2800" dirty="0"/>
        </a:p>
      </dgm:t>
    </dgm:pt>
    <dgm:pt modelId="{9DB7CA01-FFA7-4551-A1A1-ADAB52889B02}" type="parTrans" cxnId="{A8D44031-5E14-43FD-92DD-0B0B82B7535C}">
      <dgm:prSet/>
      <dgm:spPr/>
      <dgm:t>
        <a:bodyPr/>
        <a:lstStyle/>
        <a:p>
          <a:endParaRPr lang="en-US"/>
        </a:p>
      </dgm:t>
    </dgm:pt>
    <dgm:pt modelId="{277DEC13-01E6-4CE8-BF76-E06DD8FECF31}" type="sibTrans" cxnId="{A8D44031-5E14-43FD-92DD-0B0B82B7535C}">
      <dgm:prSet/>
      <dgm:spPr/>
      <dgm:t>
        <a:bodyPr/>
        <a:lstStyle/>
        <a:p>
          <a:endParaRPr lang="en-US"/>
        </a:p>
      </dgm:t>
    </dgm:pt>
    <dgm:pt modelId="{83D91C29-A838-4A30-B356-CE8674D23417}">
      <dgm:prSet custT="1"/>
      <dgm:spPr/>
      <dgm:t>
        <a:bodyPr/>
        <a:lstStyle/>
        <a:p>
          <a:r>
            <a:rPr lang="en-US" sz="2800" dirty="0"/>
            <a:t>Urgency, Frequency dominate</a:t>
          </a:r>
        </a:p>
      </dgm:t>
    </dgm:pt>
    <dgm:pt modelId="{7DF167CE-7433-4D21-BC5B-C163A12B57FF}" type="parTrans" cxnId="{983C13E8-428C-40F2-AF76-870C1EB9F7D5}">
      <dgm:prSet/>
      <dgm:spPr/>
      <dgm:t>
        <a:bodyPr/>
        <a:lstStyle/>
        <a:p>
          <a:endParaRPr lang="en-US"/>
        </a:p>
      </dgm:t>
    </dgm:pt>
    <dgm:pt modelId="{4640ED16-33A6-4C37-B665-9A9D6772EAAF}" type="sibTrans" cxnId="{983C13E8-428C-40F2-AF76-870C1EB9F7D5}">
      <dgm:prSet/>
      <dgm:spPr/>
      <dgm:t>
        <a:bodyPr/>
        <a:lstStyle/>
        <a:p>
          <a:endParaRPr lang="en-US"/>
        </a:p>
      </dgm:t>
    </dgm:pt>
    <dgm:pt modelId="{6F82CAEA-DAED-438B-9237-1AD83A7917E5}">
      <dgm:prSet custT="1"/>
      <dgm:spPr/>
      <dgm:t>
        <a:bodyPr/>
        <a:lstStyle/>
        <a:p>
          <a:r>
            <a:rPr lang="en-US" sz="2800" dirty="0"/>
            <a:t>Post Void Residual is higher than PD</a:t>
          </a:r>
        </a:p>
      </dgm:t>
    </dgm:pt>
    <dgm:pt modelId="{7436F758-2271-4B08-A582-408A3B79FE0B}" type="parTrans" cxnId="{7A1FCDE7-4041-4026-A873-949044BD038C}">
      <dgm:prSet/>
      <dgm:spPr/>
      <dgm:t>
        <a:bodyPr/>
        <a:lstStyle/>
        <a:p>
          <a:endParaRPr lang="en-US"/>
        </a:p>
      </dgm:t>
    </dgm:pt>
    <dgm:pt modelId="{6860BD95-9FAD-4C8C-8CE0-512299940BCA}" type="sibTrans" cxnId="{7A1FCDE7-4041-4026-A873-949044BD038C}">
      <dgm:prSet/>
      <dgm:spPr/>
      <dgm:t>
        <a:bodyPr/>
        <a:lstStyle/>
        <a:p>
          <a:endParaRPr lang="en-US"/>
        </a:p>
      </dgm:t>
    </dgm:pt>
    <dgm:pt modelId="{BC41910D-7AD3-40A8-BD57-F314F88D11B2}">
      <dgm:prSet custT="1"/>
      <dgm:spPr/>
      <dgm:t>
        <a:bodyPr/>
        <a:lstStyle/>
        <a:p>
          <a:r>
            <a:rPr lang="en-US" sz="2800" dirty="0"/>
            <a:t>Rapidly progressing urinary symptoms</a:t>
          </a:r>
        </a:p>
      </dgm:t>
    </dgm:pt>
    <dgm:pt modelId="{B0C87D7A-335B-44C2-80B2-74FAFE3E34D4}" type="parTrans" cxnId="{718255F8-329D-404F-9247-11C8AAFFD7E3}">
      <dgm:prSet/>
      <dgm:spPr/>
      <dgm:t>
        <a:bodyPr/>
        <a:lstStyle/>
        <a:p>
          <a:endParaRPr lang="en-US"/>
        </a:p>
      </dgm:t>
    </dgm:pt>
    <dgm:pt modelId="{D32B8AAC-D1CA-4670-9857-EB6BBF57FA0B}" type="sibTrans" cxnId="{718255F8-329D-404F-9247-11C8AAFFD7E3}">
      <dgm:prSet/>
      <dgm:spPr/>
      <dgm:t>
        <a:bodyPr/>
        <a:lstStyle/>
        <a:p>
          <a:endParaRPr lang="en-US"/>
        </a:p>
      </dgm:t>
    </dgm:pt>
    <dgm:pt modelId="{102D5B6F-E136-47B7-9AFD-95115859865B}" type="pres">
      <dgm:prSet presAssocID="{401D33B9-2BBA-4298-BF0E-F9A6E4FB3519}" presName="diagram" presStyleCnt="0">
        <dgm:presLayoutVars>
          <dgm:dir/>
          <dgm:resizeHandles/>
        </dgm:presLayoutVars>
      </dgm:prSet>
      <dgm:spPr/>
    </dgm:pt>
    <dgm:pt modelId="{A18714C4-048B-46AE-A693-3A055A31A887}" type="pres">
      <dgm:prSet presAssocID="{14ECE970-4942-4540-9012-83E1565214FC}" presName="firstNode" presStyleLbl="node1" presStyleIdx="0" presStyleCnt="1" custScaleX="135666">
        <dgm:presLayoutVars>
          <dgm:bulletEnabled val="1"/>
        </dgm:presLayoutVars>
      </dgm:prSet>
      <dgm:spPr/>
    </dgm:pt>
  </dgm:ptLst>
  <dgm:cxnLst>
    <dgm:cxn modelId="{EA693631-C527-46AB-BAE6-27BA883C4DBD}" type="presOf" srcId="{6F82CAEA-DAED-438B-9237-1AD83A7917E5}" destId="{A18714C4-048B-46AE-A693-3A055A31A887}" srcOrd="0" destOrd="6" presId="urn:microsoft.com/office/officeart/2005/8/layout/bProcess2"/>
    <dgm:cxn modelId="{A8D44031-5E14-43FD-92DD-0B0B82B7535C}" srcId="{BED089F8-6DB3-4C72-A0B4-BE9CBCC048A9}" destId="{2DE8CCD7-88A4-48D3-B2FA-EB687E1D90DE}" srcOrd="0" destOrd="0" parTransId="{9DB7CA01-FFA7-4551-A1A1-ADAB52889B02}" sibTransId="{277DEC13-01E6-4CE8-BF76-E06DD8FECF31}"/>
    <dgm:cxn modelId="{A0D26031-90B1-4CA4-9CC2-4CE492AC0D4C}" type="presOf" srcId="{214C407A-F41E-45E0-81A1-9A596E0740B8}" destId="{A18714C4-048B-46AE-A693-3A055A31A887}" srcOrd="0" destOrd="1" presId="urn:microsoft.com/office/officeart/2005/8/layout/bProcess2"/>
    <dgm:cxn modelId="{4B1B9A32-9551-48FE-A721-6D67BFF03EC6}" type="presOf" srcId="{BC41910D-7AD3-40A8-BD57-F314F88D11B2}" destId="{A18714C4-048B-46AE-A693-3A055A31A887}" srcOrd="0" destOrd="7" presId="urn:microsoft.com/office/officeart/2005/8/layout/bProcess2"/>
    <dgm:cxn modelId="{A4CAF760-442D-4EC7-8A21-BA9F003F3F80}" type="presOf" srcId="{83D91C29-A838-4A30-B356-CE8674D23417}" destId="{A18714C4-048B-46AE-A693-3A055A31A887}" srcOrd="0" destOrd="5" presId="urn:microsoft.com/office/officeart/2005/8/layout/bProcess2"/>
    <dgm:cxn modelId="{BB3EBE61-593C-4A82-BB89-417465D4C558}" type="presOf" srcId="{401D33B9-2BBA-4298-BF0E-F9A6E4FB3519}" destId="{102D5B6F-E136-47B7-9AFD-95115859865B}" srcOrd="0" destOrd="0" presId="urn:microsoft.com/office/officeart/2005/8/layout/bProcess2"/>
    <dgm:cxn modelId="{44C53D6C-A7C5-4E17-991E-0EAAC2B76AD5}" type="presOf" srcId="{BED089F8-6DB3-4C72-A0B4-BE9CBCC048A9}" destId="{A18714C4-048B-46AE-A693-3A055A31A887}" srcOrd="0" destOrd="3" presId="urn:microsoft.com/office/officeart/2005/8/layout/bProcess2"/>
    <dgm:cxn modelId="{56F9DF72-AAE6-4F0C-A4A9-B60EDCE943AB}" type="presOf" srcId="{452DCF4C-8039-4F83-8714-B1F1FD4EF990}" destId="{A18714C4-048B-46AE-A693-3A055A31A887}" srcOrd="0" destOrd="2" presId="urn:microsoft.com/office/officeart/2005/8/layout/bProcess2"/>
    <dgm:cxn modelId="{DD2E4178-9BC9-4A2D-919B-9144BBD71537}" srcId="{401D33B9-2BBA-4298-BF0E-F9A6E4FB3519}" destId="{14ECE970-4942-4540-9012-83E1565214FC}" srcOrd="0" destOrd="0" parTransId="{D4874D67-81EB-42DF-B4A7-ABBFBA2935AC}" sibTransId="{2CAFFF73-A58A-4BE6-AE7B-554C3B0C5D86}"/>
    <dgm:cxn modelId="{D8CDA958-19F6-40B0-AC5A-735EED62CC56}" srcId="{14ECE970-4942-4540-9012-83E1565214FC}" destId="{BED089F8-6DB3-4C72-A0B4-BE9CBCC048A9}" srcOrd="2" destOrd="0" parTransId="{9E7411EE-C303-49C6-8637-FA3466D506E8}" sibTransId="{E0B6CFA2-70B2-45D1-80A1-0B208D87D741}"/>
    <dgm:cxn modelId="{2104E059-D1A9-4C0D-AFAB-A46A14C39BAD}" type="presOf" srcId="{14ECE970-4942-4540-9012-83E1565214FC}" destId="{A18714C4-048B-46AE-A693-3A055A31A887}" srcOrd="0" destOrd="0" presId="urn:microsoft.com/office/officeart/2005/8/layout/bProcess2"/>
    <dgm:cxn modelId="{82BE9595-2129-48AB-BA0E-746FB126062C}" srcId="{14ECE970-4942-4540-9012-83E1565214FC}" destId="{452DCF4C-8039-4F83-8714-B1F1FD4EF990}" srcOrd="1" destOrd="0" parTransId="{F6E096EC-2A34-44D4-9BDD-5FE0BBB011FB}" sibTransId="{89629328-0013-4841-B102-DCF308162815}"/>
    <dgm:cxn modelId="{C243B0AC-4BBF-41D9-9A3E-ABFA6DD0AC2B}" type="presOf" srcId="{2DE8CCD7-88A4-48D3-B2FA-EB687E1D90DE}" destId="{A18714C4-048B-46AE-A693-3A055A31A887}" srcOrd="0" destOrd="4" presId="urn:microsoft.com/office/officeart/2005/8/layout/bProcess2"/>
    <dgm:cxn modelId="{93D1F6B1-7025-43D3-876E-1F392A6FC7BA}" srcId="{14ECE970-4942-4540-9012-83E1565214FC}" destId="{214C407A-F41E-45E0-81A1-9A596E0740B8}" srcOrd="0" destOrd="0" parTransId="{0263F093-B414-4645-BF97-9C371CED4061}" sibTransId="{15DC17A6-189D-48F5-AB2F-518F177B3C09}"/>
    <dgm:cxn modelId="{7A1FCDE7-4041-4026-A873-949044BD038C}" srcId="{BED089F8-6DB3-4C72-A0B4-BE9CBCC048A9}" destId="{6F82CAEA-DAED-438B-9237-1AD83A7917E5}" srcOrd="2" destOrd="0" parTransId="{7436F758-2271-4B08-A582-408A3B79FE0B}" sibTransId="{6860BD95-9FAD-4C8C-8CE0-512299940BCA}"/>
    <dgm:cxn modelId="{983C13E8-428C-40F2-AF76-870C1EB9F7D5}" srcId="{BED089F8-6DB3-4C72-A0B4-BE9CBCC048A9}" destId="{83D91C29-A838-4A30-B356-CE8674D23417}" srcOrd="1" destOrd="0" parTransId="{7DF167CE-7433-4D21-BC5B-C163A12B57FF}" sibTransId="{4640ED16-33A6-4C37-B665-9A9D6772EAAF}"/>
    <dgm:cxn modelId="{718255F8-329D-404F-9247-11C8AAFFD7E3}" srcId="{BED089F8-6DB3-4C72-A0B4-BE9CBCC048A9}" destId="{BC41910D-7AD3-40A8-BD57-F314F88D11B2}" srcOrd="3" destOrd="0" parTransId="{B0C87D7A-335B-44C2-80B2-74FAFE3E34D4}" sibTransId="{D32B8AAC-D1CA-4670-9857-EB6BBF57FA0B}"/>
    <dgm:cxn modelId="{353E52ED-D240-48AB-BA8E-C93B4BF9A7DE}" type="presParOf" srcId="{102D5B6F-E136-47B7-9AFD-95115859865B}" destId="{A18714C4-048B-46AE-A693-3A055A31A887}" srcOrd="0" destOrd="0" presId="urn:microsoft.com/office/officeart/2005/8/layout/b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0E30C9E-1BCD-418F-8A77-C95FA2BDB90B}" type="doc">
      <dgm:prSet loTypeId="urn:microsoft.com/office/officeart/2016/7/layout/BasicLinearProcessNumbered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600A0759-2F1D-4544-B4A9-D7792B417F90}">
      <dgm:prSet custT="1"/>
      <dgm:spPr/>
      <dgm:t>
        <a:bodyPr/>
        <a:lstStyle/>
        <a:p>
          <a:r>
            <a:rPr lang="en-US" sz="2800" dirty="0"/>
            <a:t>Test of bladder physiology</a:t>
          </a:r>
        </a:p>
      </dgm:t>
    </dgm:pt>
    <dgm:pt modelId="{4EA20BF0-4336-4FFC-BDEA-A99838E803CE}" type="parTrans" cxnId="{0815CE8E-4063-4F91-8A87-DD397F7E0398}">
      <dgm:prSet/>
      <dgm:spPr/>
      <dgm:t>
        <a:bodyPr/>
        <a:lstStyle/>
        <a:p>
          <a:endParaRPr lang="en-US"/>
        </a:p>
      </dgm:t>
    </dgm:pt>
    <dgm:pt modelId="{B6298B06-DF07-4874-B68C-F80F09AA2A48}" type="sibTrans" cxnId="{0815CE8E-4063-4F91-8A87-DD397F7E0398}">
      <dgm:prSet phldrT="1" phldr="0"/>
      <dgm:spPr/>
      <dgm:t>
        <a:bodyPr/>
        <a:lstStyle/>
        <a:p>
          <a:r>
            <a:rPr lang="en-US"/>
            <a:t>1</a:t>
          </a:r>
        </a:p>
      </dgm:t>
    </dgm:pt>
    <dgm:pt modelId="{A6A42AC6-D16D-4A78-99A1-F4CF78D93913}">
      <dgm:prSet custT="1"/>
      <dgm:spPr/>
      <dgm:t>
        <a:bodyPr/>
        <a:lstStyle/>
        <a:p>
          <a:r>
            <a:rPr lang="en-US" sz="2800" dirty="0"/>
            <a:t>Evaluate Storage/emptying</a:t>
          </a:r>
        </a:p>
      </dgm:t>
    </dgm:pt>
    <dgm:pt modelId="{6C405A87-90B1-427E-A9D7-86645AACC6AD}" type="parTrans" cxnId="{C68FC220-2395-49B8-982E-359B933B71AA}">
      <dgm:prSet/>
      <dgm:spPr/>
      <dgm:t>
        <a:bodyPr/>
        <a:lstStyle/>
        <a:p>
          <a:endParaRPr lang="en-US"/>
        </a:p>
      </dgm:t>
    </dgm:pt>
    <dgm:pt modelId="{D72BC666-87FF-409C-8E0C-8DFEB03562FE}" type="sibTrans" cxnId="{C68FC220-2395-49B8-982E-359B933B71AA}">
      <dgm:prSet phldrT="2" phldr="0"/>
      <dgm:spPr/>
      <dgm:t>
        <a:bodyPr/>
        <a:lstStyle/>
        <a:p>
          <a:r>
            <a:rPr lang="en-US"/>
            <a:t>2</a:t>
          </a:r>
        </a:p>
      </dgm:t>
    </dgm:pt>
    <dgm:pt modelId="{B701FE4A-4EB5-48FB-9F6B-43BC307F6D73}">
      <dgm:prSet custT="1"/>
      <dgm:spPr/>
      <dgm:t>
        <a:bodyPr/>
        <a:lstStyle/>
        <a:p>
          <a:r>
            <a:rPr lang="en-US" sz="2800" dirty="0"/>
            <a:t>“What is your Question?”</a:t>
          </a:r>
        </a:p>
      </dgm:t>
    </dgm:pt>
    <dgm:pt modelId="{E3D3A0ED-328E-450E-BC1F-F6E65A3D76F7}" type="parTrans" cxnId="{D0BBD873-7032-42C2-A777-15FD1BA66A41}">
      <dgm:prSet/>
      <dgm:spPr/>
      <dgm:t>
        <a:bodyPr/>
        <a:lstStyle/>
        <a:p>
          <a:endParaRPr lang="en-US"/>
        </a:p>
      </dgm:t>
    </dgm:pt>
    <dgm:pt modelId="{9DBB47ED-A8D6-4728-A802-59F3B87C777F}" type="sibTrans" cxnId="{D0BBD873-7032-42C2-A777-15FD1BA66A41}">
      <dgm:prSet phldrT="3" phldr="0"/>
      <dgm:spPr/>
      <dgm:t>
        <a:bodyPr/>
        <a:lstStyle/>
        <a:p>
          <a:r>
            <a:rPr lang="en-US"/>
            <a:t>3</a:t>
          </a:r>
        </a:p>
      </dgm:t>
    </dgm:pt>
    <dgm:pt modelId="{434F3723-ED66-4C8C-AFD4-7EA2D8674826}" type="pres">
      <dgm:prSet presAssocID="{10E30C9E-1BCD-418F-8A77-C95FA2BDB90B}" presName="Name0" presStyleCnt="0">
        <dgm:presLayoutVars>
          <dgm:animLvl val="lvl"/>
          <dgm:resizeHandles val="exact"/>
        </dgm:presLayoutVars>
      </dgm:prSet>
      <dgm:spPr/>
    </dgm:pt>
    <dgm:pt modelId="{2D86B617-FA6D-478A-8A41-B307A721021D}" type="pres">
      <dgm:prSet presAssocID="{600A0759-2F1D-4544-B4A9-D7792B417F90}" presName="compositeNode" presStyleCnt="0">
        <dgm:presLayoutVars>
          <dgm:bulletEnabled val="1"/>
        </dgm:presLayoutVars>
      </dgm:prSet>
      <dgm:spPr/>
    </dgm:pt>
    <dgm:pt modelId="{0A129782-3208-4B35-939D-CA9405A54CAD}" type="pres">
      <dgm:prSet presAssocID="{600A0759-2F1D-4544-B4A9-D7792B417F90}" presName="bgRect" presStyleLbl="bgAccFollowNode1" presStyleIdx="0" presStyleCnt="3"/>
      <dgm:spPr/>
    </dgm:pt>
    <dgm:pt modelId="{62398972-55EB-4774-A168-0BBE7E491966}" type="pres">
      <dgm:prSet presAssocID="{B6298B06-DF07-4874-B68C-F80F09AA2A48}" presName="sibTransNodeCircle" presStyleLbl="alignNode1" presStyleIdx="0" presStyleCnt="6">
        <dgm:presLayoutVars>
          <dgm:chMax val="0"/>
          <dgm:bulletEnabled/>
        </dgm:presLayoutVars>
      </dgm:prSet>
      <dgm:spPr/>
    </dgm:pt>
    <dgm:pt modelId="{2BCE1BDB-792F-4D76-B6DE-FB8FA2857488}" type="pres">
      <dgm:prSet presAssocID="{600A0759-2F1D-4544-B4A9-D7792B417F90}" presName="bottomLine" presStyleLbl="alignNode1" presStyleIdx="1" presStyleCnt="6">
        <dgm:presLayoutVars/>
      </dgm:prSet>
      <dgm:spPr/>
    </dgm:pt>
    <dgm:pt modelId="{8B38FFCD-ECBF-4734-8EE6-2DFD4B5A71A6}" type="pres">
      <dgm:prSet presAssocID="{600A0759-2F1D-4544-B4A9-D7792B417F90}" presName="nodeText" presStyleLbl="bgAccFollowNode1" presStyleIdx="0" presStyleCnt="3">
        <dgm:presLayoutVars>
          <dgm:bulletEnabled val="1"/>
        </dgm:presLayoutVars>
      </dgm:prSet>
      <dgm:spPr/>
    </dgm:pt>
    <dgm:pt modelId="{C43E0B68-C599-4146-9287-37BB91765A37}" type="pres">
      <dgm:prSet presAssocID="{B6298B06-DF07-4874-B68C-F80F09AA2A48}" presName="sibTrans" presStyleCnt="0"/>
      <dgm:spPr/>
    </dgm:pt>
    <dgm:pt modelId="{5969D4F1-4602-47BD-997E-EB23E52DE3EA}" type="pres">
      <dgm:prSet presAssocID="{A6A42AC6-D16D-4A78-99A1-F4CF78D93913}" presName="compositeNode" presStyleCnt="0">
        <dgm:presLayoutVars>
          <dgm:bulletEnabled val="1"/>
        </dgm:presLayoutVars>
      </dgm:prSet>
      <dgm:spPr/>
    </dgm:pt>
    <dgm:pt modelId="{539AB72A-AFEE-4020-AEE5-611C8C5361E6}" type="pres">
      <dgm:prSet presAssocID="{A6A42AC6-D16D-4A78-99A1-F4CF78D93913}" presName="bgRect" presStyleLbl="bgAccFollowNode1" presStyleIdx="1" presStyleCnt="3"/>
      <dgm:spPr/>
    </dgm:pt>
    <dgm:pt modelId="{186220FE-0FBC-4344-A19E-68D35E75428F}" type="pres">
      <dgm:prSet presAssocID="{D72BC666-87FF-409C-8E0C-8DFEB03562FE}" presName="sibTransNodeCircle" presStyleLbl="alignNode1" presStyleIdx="2" presStyleCnt="6">
        <dgm:presLayoutVars>
          <dgm:chMax val="0"/>
          <dgm:bulletEnabled/>
        </dgm:presLayoutVars>
      </dgm:prSet>
      <dgm:spPr/>
    </dgm:pt>
    <dgm:pt modelId="{0010F891-F611-475D-9E92-732C65E78B50}" type="pres">
      <dgm:prSet presAssocID="{A6A42AC6-D16D-4A78-99A1-F4CF78D93913}" presName="bottomLine" presStyleLbl="alignNode1" presStyleIdx="3" presStyleCnt="6">
        <dgm:presLayoutVars/>
      </dgm:prSet>
      <dgm:spPr/>
    </dgm:pt>
    <dgm:pt modelId="{F6351CF3-DEFA-454C-9963-D49479C968D8}" type="pres">
      <dgm:prSet presAssocID="{A6A42AC6-D16D-4A78-99A1-F4CF78D93913}" presName="nodeText" presStyleLbl="bgAccFollowNode1" presStyleIdx="1" presStyleCnt="3">
        <dgm:presLayoutVars>
          <dgm:bulletEnabled val="1"/>
        </dgm:presLayoutVars>
      </dgm:prSet>
      <dgm:spPr/>
    </dgm:pt>
    <dgm:pt modelId="{E5412572-6BBF-478C-AF3D-0255FA85D83A}" type="pres">
      <dgm:prSet presAssocID="{D72BC666-87FF-409C-8E0C-8DFEB03562FE}" presName="sibTrans" presStyleCnt="0"/>
      <dgm:spPr/>
    </dgm:pt>
    <dgm:pt modelId="{DD623CD9-1D89-41DF-A558-6FA0B101708D}" type="pres">
      <dgm:prSet presAssocID="{B701FE4A-4EB5-48FB-9F6B-43BC307F6D73}" presName="compositeNode" presStyleCnt="0">
        <dgm:presLayoutVars>
          <dgm:bulletEnabled val="1"/>
        </dgm:presLayoutVars>
      </dgm:prSet>
      <dgm:spPr/>
    </dgm:pt>
    <dgm:pt modelId="{37CDBA84-0961-4B58-A470-EA77CF51FBAB}" type="pres">
      <dgm:prSet presAssocID="{B701FE4A-4EB5-48FB-9F6B-43BC307F6D73}" presName="bgRect" presStyleLbl="bgAccFollowNode1" presStyleIdx="2" presStyleCnt="3" custLinFactNeighborX="1244"/>
      <dgm:spPr/>
    </dgm:pt>
    <dgm:pt modelId="{185FC26A-43BC-4D65-B65C-90EAED346604}" type="pres">
      <dgm:prSet presAssocID="{9DBB47ED-A8D6-4728-A802-59F3B87C777F}" presName="sibTransNodeCircle" presStyleLbl="alignNode1" presStyleIdx="4" presStyleCnt="6">
        <dgm:presLayoutVars>
          <dgm:chMax val="0"/>
          <dgm:bulletEnabled/>
        </dgm:presLayoutVars>
      </dgm:prSet>
      <dgm:spPr/>
    </dgm:pt>
    <dgm:pt modelId="{B322EAFF-5882-4177-80FC-9CF37DC666EB}" type="pres">
      <dgm:prSet presAssocID="{B701FE4A-4EB5-48FB-9F6B-43BC307F6D73}" presName="bottomLine" presStyleLbl="alignNode1" presStyleIdx="5" presStyleCnt="6">
        <dgm:presLayoutVars/>
      </dgm:prSet>
      <dgm:spPr/>
    </dgm:pt>
    <dgm:pt modelId="{6BE6C911-9D3C-4E4B-BBEE-FBA7BD54909E}" type="pres">
      <dgm:prSet presAssocID="{B701FE4A-4EB5-48FB-9F6B-43BC307F6D73}" presName="nodeText" presStyleLbl="bgAccFollowNode1" presStyleIdx="2" presStyleCnt="3">
        <dgm:presLayoutVars>
          <dgm:bulletEnabled val="1"/>
        </dgm:presLayoutVars>
      </dgm:prSet>
      <dgm:spPr/>
    </dgm:pt>
  </dgm:ptLst>
  <dgm:cxnLst>
    <dgm:cxn modelId="{8B42AF01-FA75-4CA0-9CC0-127DDE08B445}" type="presOf" srcId="{600A0759-2F1D-4544-B4A9-D7792B417F90}" destId="{0A129782-3208-4B35-939D-CA9405A54CAD}" srcOrd="0" destOrd="0" presId="urn:microsoft.com/office/officeart/2016/7/layout/BasicLinearProcessNumbered"/>
    <dgm:cxn modelId="{34FC3112-B319-48FB-8B5A-1688F3EDE49C}" type="presOf" srcId="{B701FE4A-4EB5-48FB-9F6B-43BC307F6D73}" destId="{37CDBA84-0961-4B58-A470-EA77CF51FBAB}" srcOrd="0" destOrd="0" presId="urn:microsoft.com/office/officeart/2016/7/layout/BasicLinearProcessNumbered"/>
    <dgm:cxn modelId="{88991016-C62E-4E56-8E9B-75D1FD170489}" type="presOf" srcId="{600A0759-2F1D-4544-B4A9-D7792B417F90}" destId="{8B38FFCD-ECBF-4734-8EE6-2DFD4B5A71A6}" srcOrd="1" destOrd="0" presId="urn:microsoft.com/office/officeart/2016/7/layout/BasicLinearProcessNumbered"/>
    <dgm:cxn modelId="{C68FC220-2395-49B8-982E-359B933B71AA}" srcId="{10E30C9E-1BCD-418F-8A77-C95FA2BDB90B}" destId="{A6A42AC6-D16D-4A78-99A1-F4CF78D93913}" srcOrd="1" destOrd="0" parTransId="{6C405A87-90B1-427E-A9D7-86645AACC6AD}" sibTransId="{D72BC666-87FF-409C-8E0C-8DFEB03562FE}"/>
    <dgm:cxn modelId="{FD52EB3D-3536-4EC9-A5C4-DEE23B5AD7D2}" type="presOf" srcId="{B701FE4A-4EB5-48FB-9F6B-43BC307F6D73}" destId="{6BE6C911-9D3C-4E4B-BBEE-FBA7BD54909E}" srcOrd="1" destOrd="0" presId="urn:microsoft.com/office/officeart/2016/7/layout/BasicLinearProcessNumbered"/>
    <dgm:cxn modelId="{3D121348-FFC9-4199-8F04-82C933ABD567}" type="presOf" srcId="{10E30C9E-1BCD-418F-8A77-C95FA2BDB90B}" destId="{434F3723-ED66-4C8C-AFD4-7EA2D8674826}" srcOrd="0" destOrd="0" presId="urn:microsoft.com/office/officeart/2016/7/layout/BasicLinearProcessNumbered"/>
    <dgm:cxn modelId="{D0BBD873-7032-42C2-A777-15FD1BA66A41}" srcId="{10E30C9E-1BCD-418F-8A77-C95FA2BDB90B}" destId="{B701FE4A-4EB5-48FB-9F6B-43BC307F6D73}" srcOrd="2" destOrd="0" parTransId="{E3D3A0ED-328E-450E-BC1F-F6E65A3D76F7}" sibTransId="{9DBB47ED-A8D6-4728-A802-59F3B87C777F}"/>
    <dgm:cxn modelId="{0815CE8E-4063-4F91-8A87-DD397F7E0398}" srcId="{10E30C9E-1BCD-418F-8A77-C95FA2BDB90B}" destId="{600A0759-2F1D-4544-B4A9-D7792B417F90}" srcOrd="0" destOrd="0" parTransId="{4EA20BF0-4336-4FFC-BDEA-A99838E803CE}" sibTransId="{B6298B06-DF07-4874-B68C-F80F09AA2A48}"/>
    <dgm:cxn modelId="{37C131AD-1291-445F-B285-2D53B6AD5D6B}" type="presOf" srcId="{A6A42AC6-D16D-4A78-99A1-F4CF78D93913}" destId="{F6351CF3-DEFA-454C-9963-D49479C968D8}" srcOrd="1" destOrd="0" presId="urn:microsoft.com/office/officeart/2016/7/layout/BasicLinearProcessNumbered"/>
    <dgm:cxn modelId="{259B1DB0-01D6-4B0C-BEFA-FCAF3D53BDC9}" type="presOf" srcId="{9DBB47ED-A8D6-4728-A802-59F3B87C777F}" destId="{185FC26A-43BC-4D65-B65C-90EAED346604}" srcOrd="0" destOrd="0" presId="urn:microsoft.com/office/officeart/2016/7/layout/BasicLinearProcessNumbered"/>
    <dgm:cxn modelId="{8805F4C1-016C-4F75-930C-DA206B2144C5}" type="presOf" srcId="{A6A42AC6-D16D-4A78-99A1-F4CF78D93913}" destId="{539AB72A-AFEE-4020-AEE5-611C8C5361E6}" srcOrd="0" destOrd="0" presId="urn:microsoft.com/office/officeart/2016/7/layout/BasicLinearProcessNumbered"/>
    <dgm:cxn modelId="{7C1AAAC5-C0CA-4F2B-A74D-C733AB136DD8}" type="presOf" srcId="{B6298B06-DF07-4874-B68C-F80F09AA2A48}" destId="{62398972-55EB-4774-A168-0BBE7E491966}" srcOrd="0" destOrd="0" presId="urn:microsoft.com/office/officeart/2016/7/layout/BasicLinearProcessNumbered"/>
    <dgm:cxn modelId="{B29BD1E4-A754-4492-A806-6FC1A273D9F5}" type="presOf" srcId="{D72BC666-87FF-409C-8E0C-8DFEB03562FE}" destId="{186220FE-0FBC-4344-A19E-68D35E75428F}" srcOrd="0" destOrd="0" presId="urn:microsoft.com/office/officeart/2016/7/layout/BasicLinearProcessNumbered"/>
    <dgm:cxn modelId="{05B522C4-D5B7-43BD-86DB-BB53677484DB}" type="presParOf" srcId="{434F3723-ED66-4C8C-AFD4-7EA2D8674826}" destId="{2D86B617-FA6D-478A-8A41-B307A721021D}" srcOrd="0" destOrd="0" presId="urn:microsoft.com/office/officeart/2016/7/layout/BasicLinearProcessNumbered"/>
    <dgm:cxn modelId="{2814903F-E673-43E1-94A4-7115BA432A05}" type="presParOf" srcId="{2D86B617-FA6D-478A-8A41-B307A721021D}" destId="{0A129782-3208-4B35-939D-CA9405A54CAD}" srcOrd="0" destOrd="0" presId="urn:microsoft.com/office/officeart/2016/7/layout/BasicLinearProcessNumbered"/>
    <dgm:cxn modelId="{6F92AE34-2E77-4CF3-9013-DF8611CA348B}" type="presParOf" srcId="{2D86B617-FA6D-478A-8A41-B307A721021D}" destId="{62398972-55EB-4774-A168-0BBE7E491966}" srcOrd="1" destOrd="0" presId="urn:microsoft.com/office/officeart/2016/7/layout/BasicLinearProcessNumbered"/>
    <dgm:cxn modelId="{9672CE43-1167-47C6-B0AE-26961ACF9079}" type="presParOf" srcId="{2D86B617-FA6D-478A-8A41-B307A721021D}" destId="{2BCE1BDB-792F-4D76-B6DE-FB8FA2857488}" srcOrd="2" destOrd="0" presId="urn:microsoft.com/office/officeart/2016/7/layout/BasicLinearProcessNumbered"/>
    <dgm:cxn modelId="{6BEB0E56-69B6-4FB1-A503-523BDFF1D21F}" type="presParOf" srcId="{2D86B617-FA6D-478A-8A41-B307A721021D}" destId="{8B38FFCD-ECBF-4734-8EE6-2DFD4B5A71A6}" srcOrd="3" destOrd="0" presId="urn:microsoft.com/office/officeart/2016/7/layout/BasicLinearProcessNumbered"/>
    <dgm:cxn modelId="{CA017C36-F505-41F7-AD17-5D1C5A804174}" type="presParOf" srcId="{434F3723-ED66-4C8C-AFD4-7EA2D8674826}" destId="{C43E0B68-C599-4146-9287-37BB91765A37}" srcOrd="1" destOrd="0" presId="urn:microsoft.com/office/officeart/2016/7/layout/BasicLinearProcessNumbered"/>
    <dgm:cxn modelId="{2A87357C-3A46-4248-AAFA-FEC1156104AD}" type="presParOf" srcId="{434F3723-ED66-4C8C-AFD4-7EA2D8674826}" destId="{5969D4F1-4602-47BD-997E-EB23E52DE3EA}" srcOrd="2" destOrd="0" presId="urn:microsoft.com/office/officeart/2016/7/layout/BasicLinearProcessNumbered"/>
    <dgm:cxn modelId="{5F0BDEDE-ED8F-4F1A-A474-08671695C50E}" type="presParOf" srcId="{5969D4F1-4602-47BD-997E-EB23E52DE3EA}" destId="{539AB72A-AFEE-4020-AEE5-611C8C5361E6}" srcOrd="0" destOrd="0" presId="urn:microsoft.com/office/officeart/2016/7/layout/BasicLinearProcessNumbered"/>
    <dgm:cxn modelId="{142D24B9-DD68-4260-A16E-50B5D2B38450}" type="presParOf" srcId="{5969D4F1-4602-47BD-997E-EB23E52DE3EA}" destId="{186220FE-0FBC-4344-A19E-68D35E75428F}" srcOrd="1" destOrd="0" presId="urn:microsoft.com/office/officeart/2016/7/layout/BasicLinearProcessNumbered"/>
    <dgm:cxn modelId="{BC490302-95BA-473F-9100-EE45C35AB065}" type="presParOf" srcId="{5969D4F1-4602-47BD-997E-EB23E52DE3EA}" destId="{0010F891-F611-475D-9E92-732C65E78B50}" srcOrd="2" destOrd="0" presId="urn:microsoft.com/office/officeart/2016/7/layout/BasicLinearProcessNumbered"/>
    <dgm:cxn modelId="{E2709770-32E5-4F60-9155-8B07E83679F0}" type="presParOf" srcId="{5969D4F1-4602-47BD-997E-EB23E52DE3EA}" destId="{F6351CF3-DEFA-454C-9963-D49479C968D8}" srcOrd="3" destOrd="0" presId="urn:microsoft.com/office/officeart/2016/7/layout/BasicLinearProcessNumbered"/>
    <dgm:cxn modelId="{BB833E7A-1F90-432B-B17C-373D18C44665}" type="presParOf" srcId="{434F3723-ED66-4C8C-AFD4-7EA2D8674826}" destId="{E5412572-6BBF-478C-AF3D-0255FA85D83A}" srcOrd="3" destOrd="0" presId="urn:microsoft.com/office/officeart/2016/7/layout/BasicLinearProcessNumbered"/>
    <dgm:cxn modelId="{C2923134-BBD7-4995-807E-1550809E6D73}" type="presParOf" srcId="{434F3723-ED66-4C8C-AFD4-7EA2D8674826}" destId="{DD623CD9-1D89-41DF-A558-6FA0B101708D}" srcOrd="4" destOrd="0" presId="urn:microsoft.com/office/officeart/2016/7/layout/BasicLinearProcessNumbered"/>
    <dgm:cxn modelId="{9C638D49-000F-42D2-A1CD-B179D635E30C}" type="presParOf" srcId="{DD623CD9-1D89-41DF-A558-6FA0B101708D}" destId="{37CDBA84-0961-4B58-A470-EA77CF51FBAB}" srcOrd="0" destOrd="0" presId="urn:microsoft.com/office/officeart/2016/7/layout/BasicLinearProcessNumbered"/>
    <dgm:cxn modelId="{9BC59FC8-22FF-48C4-9F5C-C94C1ABF29A5}" type="presParOf" srcId="{DD623CD9-1D89-41DF-A558-6FA0B101708D}" destId="{185FC26A-43BC-4D65-B65C-90EAED346604}" srcOrd="1" destOrd="0" presId="urn:microsoft.com/office/officeart/2016/7/layout/BasicLinearProcessNumbered"/>
    <dgm:cxn modelId="{E319A529-51AC-4669-8072-A49F0D9D2D58}" type="presParOf" srcId="{DD623CD9-1D89-41DF-A558-6FA0B101708D}" destId="{B322EAFF-5882-4177-80FC-9CF37DC666EB}" srcOrd="2" destOrd="0" presId="urn:microsoft.com/office/officeart/2016/7/layout/BasicLinearProcessNumbered"/>
    <dgm:cxn modelId="{842F1260-B321-4A3D-97E8-BFA2AD296861}" type="presParOf" srcId="{DD623CD9-1D89-41DF-A558-6FA0B101708D}" destId="{6BE6C911-9D3C-4E4B-BBEE-FBA7BD54909E}" srcOrd="3" destOrd="0" presId="urn:microsoft.com/office/officeart/2016/7/layout/BasicLinear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C90A526-3EF2-4859-8170-3A51EEED7F19}" type="doc">
      <dgm:prSet loTypeId="urn:microsoft.com/office/officeart/2009/3/layout/Descending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03F0E29-F9A6-4014-BF9E-87BF44AA13CF}">
      <dgm:prSet phldrT="[Text]"/>
      <dgm:spPr/>
      <dgm:t>
        <a:bodyPr/>
        <a:lstStyle/>
        <a:p>
          <a:r>
            <a:rPr lang="en-US" dirty="0"/>
            <a:t>Behavioral Therapy</a:t>
          </a:r>
        </a:p>
      </dgm:t>
    </dgm:pt>
    <dgm:pt modelId="{1A1556C2-9ACD-4397-B9AA-C7DDF7168907}" type="parTrans" cxnId="{4137A87B-9199-49C5-AD7E-4AAD48FFFB5B}">
      <dgm:prSet/>
      <dgm:spPr/>
      <dgm:t>
        <a:bodyPr/>
        <a:lstStyle/>
        <a:p>
          <a:endParaRPr lang="en-US"/>
        </a:p>
      </dgm:t>
    </dgm:pt>
    <dgm:pt modelId="{53A36699-A48B-42E3-87CC-F0D13F47C5E1}" type="sibTrans" cxnId="{4137A87B-9199-49C5-AD7E-4AAD48FFFB5B}">
      <dgm:prSet/>
      <dgm:spPr/>
      <dgm:t>
        <a:bodyPr/>
        <a:lstStyle/>
        <a:p>
          <a:endParaRPr lang="en-US"/>
        </a:p>
      </dgm:t>
    </dgm:pt>
    <dgm:pt modelId="{A1FABAB1-E17D-4024-B532-43D428D91A72}">
      <dgm:prSet phldrT="[Text]"/>
      <dgm:spPr/>
      <dgm:t>
        <a:bodyPr/>
        <a:lstStyle/>
        <a:p>
          <a:r>
            <a:rPr lang="en-US" dirty="0"/>
            <a:t>Pharmacologic</a:t>
          </a:r>
        </a:p>
      </dgm:t>
    </dgm:pt>
    <dgm:pt modelId="{9718BE9F-6E3E-4AB9-8FF6-AC2F7EA8E585}" type="parTrans" cxnId="{2A6F00D3-B8DD-4502-9CF1-0948B541EA42}">
      <dgm:prSet/>
      <dgm:spPr/>
      <dgm:t>
        <a:bodyPr/>
        <a:lstStyle/>
        <a:p>
          <a:endParaRPr lang="en-US"/>
        </a:p>
      </dgm:t>
    </dgm:pt>
    <dgm:pt modelId="{C6A6996A-5795-4FB3-A1D6-16EDAD8690BA}" type="sibTrans" cxnId="{2A6F00D3-B8DD-4502-9CF1-0948B541EA42}">
      <dgm:prSet/>
      <dgm:spPr/>
      <dgm:t>
        <a:bodyPr/>
        <a:lstStyle/>
        <a:p>
          <a:endParaRPr lang="en-US"/>
        </a:p>
      </dgm:t>
    </dgm:pt>
    <dgm:pt modelId="{B487740C-0F2B-45EB-A5CB-175AE7781796}">
      <dgm:prSet phldrT="[Text]"/>
      <dgm:spPr/>
      <dgm:t>
        <a:bodyPr/>
        <a:lstStyle/>
        <a:p>
          <a:r>
            <a:rPr lang="en-US" dirty="0"/>
            <a:t>Very Rare – Bladder Augment or Diversion</a:t>
          </a:r>
        </a:p>
      </dgm:t>
    </dgm:pt>
    <dgm:pt modelId="{606925A1-7B7A-4E27-9D7E-E149CA365BB9}" type="parTrans" cxnId="{1674CE01-D8D7-4966-B3EE-0A4B19290075}">
      <dgm:prSet/>
      <dgm:spPr/>
      <dgm:t>
        <a:bodyPr/>
        <a:lstStyle/>
        <a:p>
          <a:endParaRPr lang="en-US"/>
        </a:p>
      </dgm:t>
    </dgm:pt>
    <dgm:pt modelId="{79579A3D-3C0B-4630-BC1B-E72A3CE28191}" type="sibTrans" cxnId="{1674CE01-D8D7-4966-B3EE-0A4B19290075}">
      <dgm:prSet/>
      <dgm:spPr/>
      <dgm:t>
        <a:bodyPr/>
        <a:lstStyle/>
        <a:p>
          <a:endParaRPr lang="en-US"/>
        </a:p>
      </dgm:t>
    </dgm:pt>
    <dgm:pt modelId="{BD1FF3D1-C428-442C-BB68-75EE40B20F61}">
      <dgm:prSet phldrT="[Text]"/>
      <dgm:spPr/>
      <dgm:t>
        <a:bodyPr/>
        <a:lstStyle/>
        <a:p>
          <a:r>
            <a:rPr lang="en-US" dirty="0" err="1"/>
            <a:t>Onabotulinum</a:t>
          </a:r>
          <a:r>
            <a:rPr lang="en-US" dirty="0"/>
            <a:t> Neuromodulation</a:t>
          </a:r>
        </a:p>
      </dgm:t>
    </dgm:pt>
    <dgm:pt modelId="{7F5F7598-8781-45AF-810D-3713732E39F5}" type="parTrans" cxnId="{43D32136-DF73-4593-BC6D-15AC0468CBD3}">
      <dgm:prSet/>
      <dgm:spPr/>
      <dgm:t>
        <a:bodyPr/>
        <a:lstStyle/>
        <a:p>
          <a:endParaRPr lang="en-US"/>
        </a:p>
      </dgm:t>
    </dgm:pt>
    <dgm:pt modelId="{F9B89422-131D-4AA7-A57D-A7911714F849}" type="sibTrans" cxnId="{43D32136-DF73-4593-BC6D-15AC0468CBD3}">
      <dgm:prSet/>
      <dgm:spPr/>
      <dgm:t>
        <a:bodyPr/>
        <a:lstStyle/>
        <a:p>
          <a:endParaRPr lang="en-US"/>
        </a:p>
      </dgm:t>
    </dgm:pt>
    <dgm:pt modelId="{85D2BF3A-5E63-4B02-88AE-CBE4D81797FB}">
      <dgm:prSet phldrT="[Text]"/>
      <dgm:spPr/>
      <dgm:t>
        <a:bodyPr/>
        <a:lstStyle/>
        <a:p>
          <a:r>
            <a:rPr lang="en-US" dirty="0"/>
            <a:t>Suprapubic Tube</a:t>
          </a:r>
        </a:p>
      </dgm:t>
    </dgm:pt>
    <dgm:pt modelId="{A168876C-4936-41A2-AEB9-1756411AA44B}" type="parTrans" cxnId="{4E6FF535-9240-4064-A6D3-9FD9B5365631}">
      <dgm:prSet/>
      <dgm:spPr/>
      <dgm:t>
        <a:bodyPr/>
        <a:lstStyle/>
        <a:p>
          <a:endParaRPr lang="en-US"/>
        </a:p>
      </dgm:t>
    </dgm:pt>
    <dgm:pt modelId="{0CBD23F0-B409-4405-A8AE-B9D6BA11F613}" type="sibTrans" cxnId="{4E6FF535-9240-4064-A6D3-9FD9B5365631}">
      <dgm:prSet/>
      <dgm:spPr/>
      <dgm:t>
        <a:bodyPr/>
        <a:lstStyle/>
        <a:p>
          <a:endParaRPr lang="en-US"/>
        </a:p>
      </dgm:t>
    </dgm:pt>
    <dgm:pt modelId="{12B941A9-32A9-4499-8510-415112E03884}">
      <dgm:prSet/>
      <dgm:spPr/>
      <dgm:t>
        <a:bodyPr/>
        <a:lstStyle/>
        <a:p>
          <a:r>
            <a:rPr lang="en-US" dirty="0"/>
            <a:t>Hospice</a:t>
          </a:r>
        </a:p>
      </dgm:t>
    </dgm:pt>
    <dgm:pt modelId="{F0876A6C-83E6-4932-A0FF-C7E28E695AAF}" type="parTrans" cxnId="{A93BA98C-A960-40D2-A5FC-0C00EF279392}">
      <dgm:prSet/>
      <dgm:spPr/>
      <dgm:t>
        <a:bodyPr/>
        <a:lstStyle/>
        <a:p>
          <a:endParaRPr lang="en-US"/>
        </a:p>
      </dgm:t>
    </dgm:pt>
    <dgm:pt modelId="{7A579BA1-ECFA-4856-BCA6-88545C78756C}" type="sibTrans" cxnId="{A93BA98C-A960-40D2-A5FC-0C00EF279392}">
      <dgm:prSet/>
      <dgm:spPr/>
      <dgm:t>
        <a:bodyPr/>
        <a:lstStyle/>
        <a:p>
          <a:endParaRPr lang="en-US"/>
        </a:p>
      </dgm:t>
    </dgm:pt>
    <dgm:pt modelId="{BAB1C5A4-4A51-4394-9E8B-73C934FC1893}" type="pres">
      <dgm:prSet presAssocID="{DC90A526-3EF2-4859-8170-3A51EEED7F19}" presName="Name0" presStyleCnt="0">
        <dgm:presLayoutVars>
          <dgm:chMax val="7"/>
          <dgm:chPref val="5"/>
        </dgm:presLayoutVars>
      </dgm:prSet>
      <dgm:spPr/>
    </dgm:pt>
    <dgm:pt modelId="{55568117-6055-4A48-84CF-5EB009B24D81}" type="pres">
      <dgm:prSet presAssocID="{DC90A526-3EF2-4859-8170-3A51EEED7F19}" presName="arrowNode" presStyleLbl="node1" presStyleIdx="0" presStyleCnt="1"/>
      <dgm:spPr/>
    </dgm:pt>
    <dgm:pt modelId="{4464D527-0694-4EF5-960B-90B9E08AFAA8}" type="pres">
      <dgm:prSet presAssocID="{203F0E29-F9A6-4014-BF9E-87BF44AA13CF}" presName="txNode1" presStyleLbl="revTx" presStyleIdx="0" presStyleCnt="6">
        <dgm:presLayoutVars>
          <dgm:bulletEnabled val="1"/>
        </dgm:presLayoutVars>
      </dgm:prSet>
      <dgm:spPr/>
    </dgm:pt>
    <dgm:pt modelId="{96956CD9-DDC8-4CBE-83C6-F9DC6F26C9C5}" type="pres">
      <dgm:prSet presAssocID="{A1FABAB1-E17D-4024-B532-43D428D91A72}" presName="txNode2" presStyleLbl="revTx" presStyleIdx="1" presStyleCnt="6">
        <dgm:presLayoutVars>
          <dgm:bulletEnabled val="1"/>
        </dgm:presLayoutVars>
      </dgm:prSet>
      <dgm:spPr/>
    </dgm:pt>
    <dgm:pt modelId="{EFC4B05E-05C2-4212-BED7-E207583502DD}" type="pres">
      <dgm:prSet presAssocID="{C6A6996A-5795-4FB3-A1D6-16EDAD8690BA}" presName="dotNode2" presStyleCnt="0"/>
      <dgm:spPr/>
    </dgm:pt>
    <dgm:pt modelId="{8AF3F21E-63FE-48B7-8A1E-63ACB8ACBE0F}" type="pres">
      <dgm:prSet presAssocID="{C6A6996A-5795-4FB3-A1D6-16EDAD8690BA}" presName="dotRepeatNode" presStyleLbl="fgShp" presStyleIdx="0" presStyleCnt="4"/>
      <dgm:spPr/>
    </dgm:pt>
    <dgm:pt modelId="{6551B167-ED96-48AF-94CB-0EAF683E7B37}" type="pres">
      <dgm:prSet presAssocID="{B487740C-0F2B-45EB-A5CB-175AE7781796}" presName="txNode3" presStyleLbl="revTx" presStyleIdx="2" presStyleCnt="6" custScaleX="182227" custLinFactY="129883" custLinFactNeighborX="-85238" custLinFactNeighborY="200000">
        <dgm:presLayoutVars>
          <dgm:bulletEnabled val="1"/>
        </dgm:presLayoutVars>
      </dgm:prSet>
      <dgm:spPr/>
    </dgm:pt>
    <dgm:pt modelId="{F374CD95-E990-47E7-B0E6-336329CD5338}" type="pres">
      <dgm:prSet presAssocID="{79579A3D-3C0B-4630-BC1B-E72A3CE28191}" presName="dotNode3" presStyleCnt="0"/>
      <dgm:spPr/>
    </dgm:pt>
    <dgm:pt modelId="{8E6440B9-D3EF-4E43-8DD3-7036B392FE04}" type="pres">
      <dgm:prSet presAssocID="{79579A3D-3C0B-4630-BC1B-E72A3CE28191}" presName="dotRepeatNode" presStyleLbl="fgShp" presStyleIdx="1" presStyleCnt="4"/>
      <dgm:spPr/>
    </dgm:pt>
    <dgm:pt modelId="{FE6D81DB-3156-4C8F-9B8D-EE5A3EEECD75}" type="pres">
      <dgm:prSet presAssocID="{BD1FF3D1-C428-442C-BB68-75EE40B20F61}" presName="txNode4" presStyleLbl="revTx" presStyleIdx="3" presStyleCnt="6" custScaleY="191460" custLinFactX="-38432" custLinFactNeighborX="-100000" custLinFactNeighborY="-18474">
        <dgm:presLayoutVars>
          <dgm:bulletEnabled val="1"/>
        </dgm:presLayoutVars>
      </dgm:prSet>
      <dgm:spPr/>
    </dgm:pt>
    <dgm:pt modelId="{9A695013-1656-440A-99DD-4DBB33817F8B}" type="pres">
      <dgm:prSet presAssocID="{F9B89422-131D-4AA7-A57D-A7911714F849}" presName="dotNode4" presStyleCnt="0"/>
      <dgm:spPr/>
    </dgm:pt>
    <dgm:pt modelId="{DDFFAB6E-E6FC-4A49-9067-D31428BDE825}" type="pres">
      <dgm:prSet presAssocID="{F9B89422-131D-4AA7-A57D-A7911714F849}" presName="dotRepeatNode" presStyleLbl="fgShp" presStyleIdx="2" presStyleCnt="4"/>
      <dgm:spPr/>
    </dgm:pt>
    <dgm:pt modelId="{C7E007F7-E63E-4303-A6ED-80078C41A359}" type="pres">
      <dgm:prSet presAssocID="{85D2BF3A-5E63-4B02-88AE-CBE4D81797FB}" presName="txNode5" presStyleLbl="revTx" presStyleIdx="4" presStyleCnt="6" custScaleX="76013" custLinFactX="6719" custLinFactNeighborX="100000" custLinFactNeighborY="-42722">
        <dgm:presLayoutVars>
          <dgm:bulletEnabled val="1"/>
        </dgm:presLayoutVars>
      </dgm:prSet>
      <dgm:spPr/>
    </dgm:pt>
    <dgm:pt modelId="{9773EDEC-AB53-46CD-A2F4-B329D4F79418}" type="pres">
      <dgm:prSet presAssocID="{0CBD23F0-B409-4405-A8AE-B9D6BA11F613}" presName="dotNode5" presStyleCnt="0"/>
      <dgm:spPr/>
    </dgm:pt>
    <dgm:pt modelId="{12CE21D5-0172-4AE4-8644-FB0007F01409}" type="pres">
      <dgm:prSet presAssocID="{0CBD23F0-B409-4405-A8AE-B9D6BA11F613}" presName="dotRepeatNode" presStyleLbl="fgShp" presStyleIdx="3" presStyleCnt="4"/>
      <dgm:spPr/>
    </dgm:pt>
    <dgm:pt modelId="{75B96169-ACA0-4C1D-B17D-0833031BFC36}" type="pres">
      <dgm:prSet presAssocID="{12B941A9-32A9-4499-8510-415112E03884}" presName="txNode6" presStyleLbl="revTx" presStyleIdx="5" presStyleCnt="6" custScaleY="191460" custLinFactNeighborX="46941" custLinFactNeighborY="2404">
        <dgm:presLayoutVars>
          <dgm:bulletEnabled val="1"/>
        </dgm:presLayoutVars>
      </dgm:prSet>
      <dgm:spPr/>
    </dgm:pt>
  </dgm:ptLst>
  <dgm:cxnLst>
    <dgm:cxn modelId="{1674CE01-D8D7-4966-B3EE-0A4B19290075}" srcId="{DC90A526-3EF2-4859-8170-3A51EEED7F19}" destId="{B487740C-0F2B-45EB-A5CB-175AE7781796}" srcOrd="2" destOrd="0" parTransId="{606925A1-7B7A-4E27-9D7E-E149CA365BB9}" sibTransId="{79579A3D-3C0B-4630-BC1B-E72A3CE28191}"/>
    <dgm:cxn modelId="{88E2BD02-9408-4701-85E7-D15B9B69BC16}" type="presOf" srcId="{BD1FF3D1-C428-442C-BB68-75EE40B20F61}" destId="{FE6D81DB-3156-4C8F-9B8D-EE5A3EEECD75}" srcOrd="0" destOrd="0" presId="urn:microsoft.com/office/officeart/2009/3/layout/DescendingProcess"/>
    <dgm:cxn modelId="{F97F3805-A3B4-46C6-8BEA-9DBE74324D05}" type="presOf" srcId="{B487740C-0F2B-45EB-A5CB-175AE7781796}" destId="{6551B167-ED96-48AF-94CB-0EAF683E7B37}" srcOrd="0" destOrd="0" presId="urn:microsoft.com/office/officeart/2009/3/layout/DescendingProcess"/>
    <dgm:cxn modelId="{522A0C08-F0A7-4C15-8DAC-5B2315A97C93}" type="presOf" srcId="{85D2BF3A-5E63-4B02-88AE-CBE4D81797FB}" destId="{C7E007F7-E63E-4303-A6ED-80078C41A359}" srcOrd="0" destOrd="0" presId="urn:microsoft.com/office/officeart/2009/3/layout/DescendingProcess"/>
    <dgm:cxn modelId="{B2E0FB13-C62F-42AB-A648-A09235EF9545}" type="presOf" srcId="{12B941A9-32A9-4499-8510-415112E03884}" destId="{75B96169-ACA0-4C1D-B17D-0833031BFC36}" srcOrd="0" destOrd="0" presId="urn:microsoft.com/office/officeart/2009/3/layout/DescendingProcess"/>
    <dgm:cxn modelId="{4E6FF535-9240-4064-A6D3-9FD9B5365631}" srcId="{DC90A526-3EF2-4859-8170-3A51EEED7F19}" destId="{85D2BF3A-5E63-4B02-88AE-CBE4D81797FB}" srcOrd="4" destOrd="0" parTransId="{A168876C-4936-41A2-AEB9-1756411AA44B}" sibTransId="{0CBD23F0-B409-4405-A8AE-B9D6BA11F613}"/>
    <dgm:cxn modelId="{43D32136-DF73-4593-BC6D-15AC0468CBD3}" srcId="{DC90A526-3EF2-4859-8170-3A51EEED7F19}" destId="{BD1FF3D1-C428-442C-BB68-75EE40B20F61}" srcOrd="3" destOrd="0" parTransId="{7F5F7598-8781-45AF-810D-3713732E39F5}" sibTransId="{F9B89422-131D-4AA7-A57D-A7911714F849}"/>
    <dgm:cxn modelId="{5D2CF442-FF00-42AE-824F-0AD1CC301F79}" type="presOf" srcId="{C6A6996A-5795-4FB3-A1D6-16EDAD8690BA}" destId="{8AF3F21E-63FE-48B7-8A1E-63ACB8ACBE0F}" srcOrd="0" destOrd="0" presId="urn:microsoft.com/office/officeart/2009/3/layout/DescendingProcess"/>
    <dgm:cxn modelId="{F024B159-1BF5-47D2-A365-203F75804B1D}" type="presOf" srcId="{A1FABAB1-E17D-4024-B532-43D428D91A72}" destId="{96956CD9-DDC8-4CBE-83C6-F9DC6F26C9C5}" srcOrd="0" destOrd="0" presId="urn:microsoft.com/office/officeart/2009/3/layout/DescendingProcess"/>
    <dgm:cxn modelId="{4137A87B-9199-49C5-AD7E-4AAD48FFFB5B}" srcId="{DC90A526-3EF2-4859-8170-3A51EEED7F19}" destId="{203F0E29-F9A6-4014-BF9E-87BF44AA13CF}" srcOrd="0" destOrd="0" parTransId="{1A1556C2-9ACD-4397-B9AA-C7DDF7168907}" sibTransId="{53A36699-A48B-42E3-87CC-F0D13F47C5E1}"/>
    <dgm:cxn modelId="{F611BF8A-140E-477A-9C90-AABA777F65C7}" type="presOf" srcId="{0CBD23F0-B409-4405-A8AE-B9D6BA11F613}" destId="{12CE21D5-0172-4AE4-8644-FB0007F01409}" srcOrd="0" destOrd="0" presId="urn:microsoft.com/office/officeart/2009/3/layout/DescendingProcess"/>
    <dgm:cxn modelId="{A93BA98C-A960-40D2-A5FC-0C00EF279392}" srcId="{DC90A526-3EF2-4859-8170-3A51EEED7F19}" destId="{12B941A9-32A9-4499-8510-415112E03884}" srcOrd="5" destOrd="0" parTransId="{F0876A6C-83E6-4932-A0FF-C7E28E695AAF}" sibTransId="{7A579BA1-ECFA-4856-BCA6-88545C78756C}"/>
    <dgm:cxn modelId="{2A6F00D3-B8DD-4502-9CF1-0948B541EA42}" srcId="{DC90A526-3EF2-4859-8170-3A51EEED7F19}" destId="{A1FABAB1-E17D-4024-B532-43D428D91A72}" srcOrd="1" destOrd="0" parTransId="{9718BE9F-6E3E-4AB9-8FF6-AC2F7EA8E585}" sibTransId="{C6A6996A-5795-4FB3-A1D6-16EDAD8690BA}"/>
    <dgm:cxn modelId="{E95D86D5-0CFA-4865-A7F6-300A63D74CAD}" type="presOf" srcId="{203F0E29-F9A6-4014-BF9E-87BF44AA13CF}" destId="{4464D527-0694-4EF5-960B-90B9E08AFAA8}" srcOrd="0" destOrd="0" presId="urn:microsoft.com/office/officeart/2009/3/layout/DescendingProcess"/>
    <dgm:cxn modelId="{5FDFC0E0-A331-4640-B080-3BC80DBA31DA}" type="presOf" srcId="{79579A3D-3C0B-4630-BC1B-E72A3CE28191}" destId="{8E6440B9-D3EF-4E43-8DD3-7036B392FE04}" srcOrd="0" destOrd="0" presId="urn:microsoft.com/office/officeart/2009/3/layout/DescendingProcess"/>
    <dgm:cxn modelId="{F2FB2BE6-AA75-4216-8B6B-15F7D4E35C59}" type="presOf" srcId="{F9B89422-131D-4AA7-A57D-A7911714F849}" destId="{DDFFAB6E-E6FC-4A49-9067-D31428BDE825}" srcOrd="0" destOrd="0" presId="urn:microsoft.com/office/officeart/2009/3/layout/DescendingProcess"/>
    <dgm:cxn modelId="{34606BE8-B574-4D49-A9C1-443D2FFA2A32}" type="presOf" srcId="{DC90A526-3EF2-4859-8170-3A51EEED7F19}" destId="{BAB1C5A4-4A51-4394-9E8B-73C934FC1893}" srcOrd="0" destOrd="0" presId="urn:microsoft.com/office/officeart/2009/3/layout/DescendingProcess"/>
    <dgm:cxn modelId="{C2F9569F-B3D3-4AC0-BD04-8A31CDAA8A12}" type="presParOf" srcId="{BAB1C5A4-4A51-4394-9E8B-73C934FC1893}" destId="{55568117-6055-4A48-84CF-5EB009B24D81}" srcOrd="0" destOrd="0" presId="urn:microsoft.com/office/officeart/2009/3/layout/DescendingProcess"/>
    <dgm:cxn modelId="{B9CB3F01-D770-4F86-9D62-DD22525109B0}" type="presParOf" srcId="{BAB1C5A4-4A51-4394-9E8B-73C934FC1893}" destId="{4464D527-0694-4EF5-960B-90B9E08AFAA8}" srcOrd="1" destOrd="0" presId="urn:microsoft.com/office/officeart/2009/3/layout/DescendingProcess"/>
    <dgm:cxn modelId="{69E868DB-85B4-476D-8DE9-D343CF98DC85}" type="presParOf" srcId="{BAB1C5A4-4A51-4394-9E8B-73C934FC1893}" destId="{96956CD9-DDC8-4CBE-83C6-F9DC6F26C9C5}" srcOrd="2" destOrd="0" presId="urn:microsoft.com/office/officeart/2009/3/layout/DescendingProcess"/>
    <dgm:cxn modelId="{0E30A380-C3F8-4BB3-8645-0670026FC3DF}" type="presParOf" srcId="{BAB1C5A4-4A51-4394-9E8B-73C934FC1893}" destId="{EFC4B05E-05C2-4212-BED7-E207583502DD}" srcOrd="3" destOrd="0" presId="urn:microsoft.com/office/officeart/2009/3/layout/DescendingProcess"/>
    <dgm:cxn modelId="{63F44EB0-C508-495E-9BB1-922839819175}" type="presParOf" srcId="{EFC4B05E-05C2-4212-BED7-E207583502DD}" destId="{8AF3F21E-63FE-48B7-8A1E-63ACB8ACBE0F}" srcOrd="0" destOrd="0" presId="urn:microsoft.com/office/officeart/2009/3/layout/DescendingProcess"/>
    <dgm:cxn modelId="{A3300DD0-A7DF-4405-B0FA-EF7B06EC79AD}" type="presParOf" srcId="{BAB1C5A4-4A51-4394-9E8B-73C934FC1893}" destId="{6551B167-ED96-48AF-94CB-0EAF683E7B37}" srcOrd="4" destOrd="0" presId="urn:microsoft.com/office/officeart/2009/3/layout/DescendingProcess"/>
    <dgm:cxn modelId="{5259EB86-E3D2-4930-B54B-CD7C7F88050A}" type="presParOf" srcId="{BAB1C5A4-4A51-4394-9E8B-73C934FC1893}" destId="{F374CD95-E990-47E7-B0E6-336329CD5338}" srcOrd="5" destOrd="0" presId="urn:microsoft.com/office/officeart/2009/3/layout/DescendingProcess"/>
    <dgm:cxn modelId="{EEF4C003-4C18-4767-BDBD-95EE632F40A0}" type="presParOf" srcId="{F374CD95-E990-47E7-B0E6-336329CD5338}" destId="{8E6440B9-D3EF-4E43-8DD3-7036B392FE04}" srcOrd="0" destOrd="0" presId="urn:microsoft.com/office/officeart/2009/3/layout/DescendingProcess"/>
    <dgm:cxn modelId="{0928EE41-BEE8-44E2-B6B7-11F3ACFECD0D}" type="presParOf" srcId="{BAB1C5A4-4A51-4394-9E8B-73C934FC1893}" destId="{FE6D81DB-3156-4C8F-9B8D-EE5A3EEECD75}" srcOrd="6" destOrd="0" presId="urn:microsoft.com/office/officeart/2009/3/layout/DescendingProcess"/>
    <dgm:cxn modelId="{A80AC590-84BB-4D82-AEF9-AC745B9AE993}" type="presParOf" srcId="{BAB1C5A4-4A51-4394-9E8B-73C934FC1893}" destId="{9A695013-1656-440A-99DD-4DBB33817F8B}" srcOrd="7" destOrd="0" presId="urn:microsoft.com/office/officeart/2009/3/layout/DescendingProcess"/>
    <dgm:cxn modelId="{1BD88FF7-AF42-4686-8BC9-F560BBD49FF6}" type="presParOf" srcId="{9A695013-1656-440A-99DD-4DBB33817F8B}" destId="{DDFFAB6E-E6FC-4A49-9067-D31428BDE825}" srcOrd="0" destOrd="0" presId="urn:microsoft.com/office/officeart/2009/3/layout/DescendingProcess"/>
    <dgm:cxn modelId="{F1E4D7AC-AE1C-4FA9-B811-F97E55D331C6}" type="presParOf" srcId="{BAB1C5A4-4A51-4394-9E8B-73C934FC1893}" destId="{C7E007F7-E63E-4303-A6ED-80078C41A359}" srcOrd="8" destOrd="0" presId="urn:microsoft.com/office/officeart/2009/3/layout/DescendingProcess"/>
    <dgm:cxn modelId="{910A3DE7-9B3F-4F26-A48E-917716DCF0F6}" type="presParOf" srcId="{BAB1C5A4-4A51-4394-9E8B-73C934FC1893}" destId="{9773EDEC-AB53-46CD-A2F4-B329D4F79418}" srcOrd="9" destOrd="0" presId="urn:microsoft.com/office/officeart/2009/3/layout/DescendingProcess"/>
    <dgm:cxn modelId="{F189B29A-960A-45AF-99B8-408FC6DA050A}" type="presParOf" srcId="{9773EDEC-AB53-46CD-A2F4-B329D4F79418}" destId="{12CE21D5-0172-4AE4-8644-FB0007F01409}" srcOrd="0" destOrd="0" presId="urn:microsoft.com/office/officeart/2009/3/layout/DescendingProcess"/>
    <dgm:cxn modelId="{DCFD1416-A9AA-4D6B-BEF4-9A296F9E4B7D}" type="presParOf" srcId="{BAB1C5A4-4A51-4394-9E8B-73C934FC1893}" destId="{75B96169-ACA0-4C1D-B17D-0833031BFC36}" srcOrd="10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BD1974F-39B7-49BD-A6D2-2D827BAC2272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</dgm:pt>
    <dgm:pt modelId="{18086F7B-A39C-425C-83B3-143025183BDB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>
              <a:solidFill>
                <a:schemeClr val="bg2"/>
              </a:solidFill>
            </a:rPr>
            <a:t>Safety</a:t>
          </a:r>
        </a:p>
      </dgm:t>
    </dgm:pt>
    <dgm:pt modelId="{126A8EC9-0F8C-4C1D-897B-C0429A07FE70}" type="parTrans" cxnId="{F9776FA4-1D3C-4503-9F26-E77B34382C43}">
      <dgm:prSet/>
      <dgm:spPr/>
      <dgm:t>
        <a:bodyPr/>
        <a:lstStyle/>
        <a:p>
          <a:endParaRPr lang="en-US"/>
        </a:p>
      </dgm:t>
    </dgm:pt>
    <dgm:pt modelId="{FA10A705-F943-4EA2-A56A-308A180315BE}" type="sibTrans" cxnId="{F9776FA4-1D3C-4503-9F26-E77B34382C43}">
      <dgm:prSet/>
      <dgm:spPr/>
      <dgm:t>
        <a:bodyPr/>
        <a:lstStyle/>
        <a:p>
          <a:endParaRPr lang="en-US"/>
        </a:p>
      </dgm:t>
    </dgm:pt>
    <dgm:pt modelId="{86D0FDAA-A7CB-40BA-83EC-B37F8384B99E}">
      <dgm:prSet phldrT="[Text]"/>
      <dgm:spPr>
        <a:solidFill>
          <a:srgbClr val="00B0F0"/>
        </a:solidFill>
      </dgm:spPr>
      <dgm:t>
        <a:bodyPr/>
        <a:lstStyle/>
        <a:p>
          <a:r>
            <a:rPr lang="en-US" dirty="0"/>
            <a:t>Quality of Life</a:t>
          </a:r>
        </a:p>
      </dgm:t>
    </dgm:pt>
    <dgm:pt modelId="{9BDB5426-9774-490E-96EC-03A1C3D8BBC7}" type="parTrans" cxnId="{F05A0EC4-EBC5-45D7-BB72-929F6DC77816}">
      <dgm:prSet/>
      <dgm:spPr/>
      <dgm:t>
        <a:bodyPr/>
        <a:lstStyle/>
        <a:p>
          <a:endParaRPr lang="en-US"/>
        </a:p>
      </dgm:t>
    </dgm:pt>
    <dgm:pt modelId="{BCB6EE2A-0D12-43E9-AA4C-8982583F8198}" type="sibTrans" cxnId="{F05A0EC4-EBC5-45D7-BB72-929F6DC77816}">
      <dgm:prSet/>
      <dgm:spPr/>
      <dgm:t>
        <a:bodyPr/>
        <a:lstStyle/>
        <a:p>
          <a:endParaRPr lang="en-US"/>
        </a:p>
      </dgm:t>
    </dgm:pt>
    <dgm:pt modelId="{C6B68418-CF5D-4F81-9589-57668F9B2708}">
      <dgm:prSet phldrT="[Text]"/>
      <dgm:spPr>
        <a:solidFill>
          <a:srgbClr val="FFFF00"/>
        </a:solidFill>
      </dgm:spPr>
      <dgm:t>
        <a:bodyPr/>
        <a:lstStyle/>
        <a:p>
          <a:r>
            <a:rPr lang="en-US" dirty="0">
              <a:solidFill>
                <a:schemeClr val="bg2"/>
              </a:solidFill>
              <a:highlight>
                <a:srgbClr val="000000"/>
              </a:highlight>
            </a:rPr>
            <a:t>Health and Happiness</a:t>
          </a:r>
        </a:p>
      </dgm:t>
    </dgm:pt>
    <dgm:pt modelId="{39748935-E4E1-45C7-9B17-9F398DECC677}" type="parTrans" cxnId="{875EA40D-D108-49D9-A714-72B5F81C302A}">
      <dgm:prSet/>
      <dgm:spPr/>
      <dgm:t>
        <a:bodyPr/>
        <a:lstStyle/>
        <a:p>
          <a:endParaRPr lang="en-US"/>
        </a:p>
      </dgm:t>
    </dgm:pt>
    <dgm:pt modelId="{742B7EDB-7B9F-44E3-A3FA-9F128797AEEB}" type="sibTrans" cxnId="{875EA40D-D108-49D9-A714-72B5F81C302A}">
      <dgm:prSet/>
      <dgm:spPr/>
      <dgm:t>
        <a:bodyPr/>
        <a:lstStyle/>
        <a:p>
          <a:endParaRPr lang="en-US"/>
        </a:p>
      </dgm:t>
    </dgm:pt>
    <dgm:pt modelId="{015DED79-20A5-4988-A1AF-7C206943520B}" type="pres">
      <dgm:prSet presAssocID="{9BD1974F-39B7-49BD-A6D2-2D827BAC2272}" presName="Name0" presStyleCnt="0">
        <dgm:presLayoutVars>
          <dgm:dir/>
          <dgm:resizeHandles val="exact"/>
        </dgm:presLayoutVars>
      </dgm:prSet>
      <dgm:spPr/>
    </dgm:pt>
    <dgm:pt modelId="{D7669A8C-470B-4558-97AD-1E2B43616DDC}" type="pres">
      <dgm:prSet presAssocID="{9BD1974F-39B7-49BD-A6D2-2D827BAC2272}" presName="vNodes" presStyleCnt="0"/>
      <dgm:spPr/>
    </dgm:pt>
    <dgm:pt modelId="{BECDAC2B-A707-4FDB-AC0C-0AB20C90D005}" type="pres">
      <dgm:prSet presAssocID="{18086F7B-A39C-425C-83B3-143025183BDB}" presName="node" presStyleLbl="node1" presStyleIdx="0" presStyleCnt="3" custScaleX="147544" custScaleY="166409" custLinFactNeighborX="3639" custLinFactNeighborY="-15743">
        <dgm:presLayoutVars>
          <dgm:bulletEnabled val="1"/>
        </dgm:presLayoutVars>
      </dgm:prSet>
      <dgm:spPr/>
    </dgm:pt>
    <dgm:pt modelId="{9A0491C1-7D85-4EBF-8132-2C9E474B7F66}" type="pres">
      <dgm:prSet presAssocID="{FA10A705-F943-4EA2-A56A-308A180315BE}" presName="spacerT" presStyleCnt="0"/>
      <dgm:spPr/>
    </dgm:pt>
    <dgm:pt modelId="{88ABF222-E4E4-4F50-82C3-82C0EF5860EC}" type="pres">
      <dgm:prSet presAssocID="{FA10A705-F943-4EA2-A56A-308A180315BE}" presName="sibTrans" presStyleLbl="sibTrans2D1" presStyleIdx="0" presStyleCnt="2"/>
      <dgm:spPr/>
    </dgm:pt>
    <dgm:pt modelId="{B8FE6B67-B9CB-42F3-B674-22570FF18EB9}" type="pres">
      <dgm:prSet presAssocID="{FA10A705-F943-4EA2-A56A-308A180315BE}" presName="spacerB" presStyleCnt="0"/>
      <dgm:spPr/>
    </dgm:pt>
    <dgm:pt modelId="{30E90041-A490-4FF1-B9F4-40E7B515515F}" type="pres">
      <dgm:prSet presAssocID="{86D0FDAA-A7CB-40BA-83EC-B37F8384B99E}" presName="node" presStyleLbl="node1" presStyleIdx="1" presStyleCnt="3" custScaleX="140526" custScaleY="167001">
        <dgm:presLayoutVars>
          <dgm:bulletEnabled val="1"/>
        </dgm:presLayoutVars>
      </dgm:prSet>
      <dgm:spPr/>
    </dgm:pt>
    <dgm:pt modelId="{8CA8DD47-53F6-4406-87E8-40562F7AE088}" type="pres">
      <dgm:prSet presAssocID="{9BD1974F-39B7-49BD-A6D2-2D827BAC2272}" presName="sibTransLast" presStyleLbl="sibTrans2D1" presStyleIdx="1" presStyleCnt="2"/>
      <dgm:spPr/>
    </dgm:pt>
    <dgm:pt modelId="{5BA561AD-9A4B-4A06-AD9B-CC018310362D}" type="pres">
      <dgm:prSet presAssocID="{9BD1974F-39B7-49BD-A6D2-2D827BAC2272}" presName="connectorText" presStyleLbl="sibTrans2D1" presStyleIdx="1" presStyleCnt="2"/>
      <dgm:spPr/>
    </dgm:pt>
    <dgm:pt modelId="{972C6F7A-9CF0-4A66-9A99-8BAC66CD13C9}" type="pres">
      <dgm:prSet presAssocID="{9BD1974F-39B7-49BD-A6D2-2D827BAC2272}" presName="lastNode" presStyleLbl="node1" presStyleIdx="2" presStyleCnt="3" custScaleX="91780" custScaleY="98368">
        <dgm:presLayoutVars>
          <dgm:bulletEnabled val="1"/>
        </dgm:presLayoutVars>
      </dgm:prSet>
      <dgm:spPr/>
    </dgm:pt>
  </dgm:ptLst>
  <dgm:cxnLst>
    <dgm:cxn modelId="{875EA40D-D108-49D9-A714-72B5F81C302A}" srcId="{9BD1974F-39B7-49BD-A6D2-2D827BAC2272}" destId="{C6B68418-CF5D-4F81-9589-57668F9B2708}" srcOrd="2" destOrd="0" parTransId="{39748935-E4E1-45C7-9B17-9F398DECC677}" sibTransId="{742B7EDB-7B9F-44E3-A3FA-9F128797AEEB}"/>
    <dgm:cxn modelId="{33FD9525-17C5-4006-9A2F-5541C5BCE673}" type="presOf" srcId="{18086F7B-A39C-425C-83B3-143025183BDB}" destId="{BECDAC2B-A707-4FDB-AC0C-0AB20C90D005}" srcOrd="0" destOrd="0" presId="urn:microsoft.com/office/officeart/2005/8/layout/equation2"/>
    <dgm:cxn modelId="{C685F862-C320-47CF-8CD9-4B7777384FBA}" type="presOf" srcId="{BCB6EE2A-0D12-43E9-AA4C-8982583F8198}" destId="{8CA8DD47-53F6-4406-87E8-40562F7AE088}" srcOrd="0" destOrd="0" presId="urn:microsoft.com/office/officeart/2005/8/layout/equation2"/>
    <dgm:cxn modelId="{3AD04846-D501-46DD-A655-037E911459E5}" type="presOf" srcId="{FA10A705-F943-4EA2-A56A-308A180315BE}" destId="{88ABF222-E4E4-4F50-82C3-82C0EF5860EC}" srcOrd="0" destOrd="0" presId="urn:microsoft.com/office/officeart/2005/8/layout/equation2"/>
    <dgm:cxn modelId="{3DC6F777-CB87-446E-B801-2E99344BF24F}" type="presOf" srcId="{BCB6EE2A-0D12-43E9-AA4C-8982583F8198}" destId="{5BA561AD-9A4B-4A06-AD9B-CC018310362D}" srcOrd="1" destOrd="0" presId="urn:microsoft.com/office/officeart/2005/8/layout/equation2"/>
    <dgm:cxn modelId="{41E17887-4EC8-4812-90C7-0E5AD8C626D4}" type="presOf" srcId="{86D0FDAA-A7CB-40BA-83EC-B37F8384B99E}" destId="{30E90041-A490-4FF1-B9F4-40E7B515515F}" srcOrd="0" destOrd="0" presId="urn:microsoft.com/office/officeart/2005/8/layout/equation2"/>
    <dgm:cxn modelId="{F9776FA4-1D3C-4503-9F26-E77B34382C43}" srcId="{9BD1974F-39B7-49BD-A6D2-2D827BAC2272}" destId="{18086F7B-A39C-425C-83B3-143025183BDB}" srcOrd="0" destOrd="0" parTransId="{126A8EC9-0F8C-4C1D-897B-C0429A07FE70}" sibTransId="{FA10A705-F943-4EA2-A56A-308A180315BE}"/>
    <dgm:cxn modelId="{843F69AA-4CC9-4E40-870F-A4B53727A2A2}" type="presOf" srcId="{C6B68418-CF5D-4F81-9589-57668F9B2708}" destId="{972C6F7A-9CF0-4A66-9A99-8BAC66CD13C9}" srcOrd="0" destOrd="0" presId="urn:microsoft.com/office/officeart/2005/8/layout/equation2"/>
    <dgm:cxn modelId="{75639BAF-AF3B-49B3-8114-290E895A52E2}" type="presOf" srcId="{9BD1974F-39B7-49BD-A6D2-2D827BAC2272}" destId="{015DED79-20A5-4988-A1AF-7C206943520B}" srcOrd="0" destOrd="0" presId="urn:microsoft.com/office/officeart/2005/8/layout/equation2"/>
    <dgm:cxn modelId="{F05A0EC4-EBC5-45D7-BB72-929F6DC77816}" srcId="{9BD1974F-39B7-49BD-A6D2-2D827BAC2272}" destId="{86D0FDAA-A7CB-40BA-83EC-B37F8384B99E}" srcOrd="1" destOrd="0" parTransId="{9BDB5426-9774-490E-96EC-03A1C3D8BBC7}" sibTransId="{BCB6EE2A-0D12-43E9-AA4C-8982583F8198}"/>
    <dgm:cxn modelId="{B51A769D-C320-431F-88C9-5C8502398D80}" type="presParOf" srcId="{015DED79-20A5-4988-A1AF-7C206943520B}" destId="{D7669A8C-470B-4558-97AD-1E2B43616DDC}" srcOrd="0" destOrd="0" presId="urn:microsoft.com/office/officeart/2005/8/layout/equation2"/>
    <dgm:cxn modelId="{9B2D3867-E066-4EAB-8364-1CDB467BA11D}" type="presParOf" srcId="{D7669A8C-470B-4558-97AD-1E2B43616DDC}" destId="{BECDAC2B-A707-4FDB-AC0C-0AB20C90D005}" srcOrd="0" destOrd="0" presId="urn:microsoft.com/office/officeart/2005/8/layout/equation2"/>
    <dgm:cxn modelId="{C3E2A704-D759-4F3C-801D-D8F588D8AE7A}" type="presParOf" srcId="{D7669A8C-470B-4558-97AD-1E2B43616DDC}" destId="{9A0491C1-7D85-4EBF-8132-2C9E474B7F66}" srcOrd="1" destOrd="0" presId="urn:microsoft.com/office/officeart/2005/8/layout/equation2"/>
    <dgm:cxn modelId="{844318E4-4EB4-4C91-BD90-17DB4A848FA6}" type="presParOf" srcId="{D7669A8C-470B-4558-97AD-1E2B43616DDC}" destId="{88ABF222-E4E4-4F50-82C3-82C0EF5860EC}" srcOrd="2" destOrd="0" presId="urn:microsoft.com/office/officeart/2005/8/layout/equation2"/>
    <dgm:cxn modelId="{22C99B4C-EEE7-4E87-88AE-A9382AF94349}" type="presParOf" srcId="{D7669A8C-470B-4558-97AD-1E2B43616DDC}" destId="{B8FE6B67-B9CB-42F3-B674-22570FF18EB9}" srcOrd="3" destOrd="0" presId="urn:microsoft.com/office/officeart/2005/8/layout/equation2"/>
    <dgm:cxn modelId="{1DFCC3CE-CEA0-429D-8EF5-F9DDD2327052}" type="presParOf" srcId="{D7669A8C-470B-4558-97AD-1E2B43616DDC}" destId="{30E90041-A490-4FF1-B9F4-40E7B515515F}" srcOrd="4" destOrd="0" presId="urn:microsoft.com/office/officeart/2005/8/layout/equation2"/>
    <dgm:cxn modelId="{9DE1215E-674E-4608-9E69-453E24F7896D}" type="presParOf" srcId="{015DED79-20A5-4988-A1AF-7C206943520B}" destId="{8CA8DD47-53F6-4406-87E8-40562F7AE088}" srcOrd="1" destOrd="0" presId="urn:microsoft.com/office/officeart/2005/8/layout/equation2"/>
    <dgm:cxn modelId="{7575B725-6F9A-4011-8D76-73D797D4A03B}" type="presParOf" srcId="{8CA8DD47-53F6-4406-87E8-40562F7AE088}" destId="{5BA561AD-9A4B-4A06-AD9B-CC018310362D}" srcOrd="0" destOrd="0" presId="urn:microsoft.com/office/officeart/2005/8/layout/equation2"/>
    <dgm:cxn modelId="{C953C59A-BC7B-4B1A-8D73-843AE5544A46}" type="presParOf" srcId="{015DED79-20A5-4988-A1AF-7C206943520B}" destId="{972C6F7A-9CF0-4A66-9A99-8BAC66CD13C9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39DB9D-ABF8-4A3B-B346-6CBCB79F37D2}">
      <dsp:nvSpPr>
        <dsp:cNvPr id="0" name=""/>
        <dsp:cNvSpPr/>
      </dsp:nvSpPr>
      <dsp:spPr>
        <a:xfrm>
          <a:off x="0" y="30253"/>
          <a:ext cx="6245265" cy="131093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/>
            <a:t>What is Overactive Bladder?</a:t>
          </a:r>
        </a:p>
      </dsp:txBody>
      <dsp:txXfrm>
        <a:off x="63994" y="94247"/>
        <a:ext cx="6117277" cy="1182942"/>
      </dsp:txXfrm>
    </dsp:sp>
    <dsp:sp modelId="{7B691E62-3DD5-411C-B953-993366697E39}">
      <dsp:nvSpPr>
        <dsp:cNvPr id="0" name=""/>
        <dsp:cNvSpPr/>
      </dsp:nvSpPr>
      <dsp:spPr>
        <a:xfrm>
          <a:off x="0" y="1436223"/>
          <a:ext cx="6245265" cy="131093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/>
            <a:t>Why does it occur in PD and MSA</a:t>
          </a:r>
        </a:p>
      </dsp:txBody>
      <dsp:txXfrm>
        <a:off x="63994" y="1500217"/>
        <a:ext cx="6117277" cy="1182942"/>
      </dsp:txXfrm>
    </dsp:sp>
    <dsp:sp modelId="{80C9092D-6A68-4E78-A171-E8DD999377B6}">
      <dsp:nvSpPr>
        <dsp:cNvPr id="0" name=""/>
        <dsp:cNvSpPr/>
      </dsp:nvSpPr>
      <dsp:spPr>
        <a:xfrm>
          <a:off x="0" y="2842193"/>
          <a:ext cx="6245265" cy="131093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/>
            <a:t>How to Diagnose OAB (and gauge severity) in PD and MSA</a:t>
          </a:r>
        </a:p>
      </dsp:txBody>
      <dsp:txXfrm>
        <a:off x="63994" y="2906187"/>
        <a:ext cx="6117277" cy="1182942"/>
      </dsp:txXfrm>
    </dsp:sp>
    <dsp:sp modelId="{E1309EAB-3B54-47E0-874A-3BFFEA01E803}">
      <dsp:nvSpPr>
        <dsp:cNvPr id="0" name=""/>
        <dsp:cNvSpPr/>
      </dsp:nvSpPr>
      <dsp:spPr>
        <a:xfrm>
          <a:off x="0" y="4248163"/>
          <a:ext cx="6245265" cy="131093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/>
            <a:t>Treatment options (more options than you think....)</a:t>
          </a:r>
        </a:p>
      </dsp:txBody>
      <dsp:txXfrm>
        <a:off x="63994" y="4312157"/>
        <a:ext cx="6117277" cy="11829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EF3D1E-6B75-4072-87F6-FB59613CFB75}">
      <dsp:nvSpPr>
        <dsp:cNvPr id="0" name=""/>
        <dsp:cNvSpPr/>
      </dsp:nvSpPr>
      <dsp:spPr>
        <a:xfrm>
          <a:off x="137159" y="340360"/>
          <a:ext cx="3383280" cy="3383279"/>
        </a:xfrm>
        <a:prstGeom prst="ellipse">
          <a:avLst/>
        </a:prstGeom>
        <a:solidFill>
          <a:srgbClr val="FF0000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Interstitial Cystitis</a:t>
          </a:r>
        </a:p>
      </dsp:txBody>
      <dsp:txXfrm>
        <a:off x="609599" y="739321"/>
        <a:ext cx="1950720" cy="2585357"/>
      </dsp:txXfrm>
    </dsp:sp>
    <dsp:sp modelId="{5FF842F3-0BAC-4BB8-9596-9CA6D35266D5}">
      <dsp:nvSpPr>
        <dsp:cNvPr id="0" name=""/>
        <dsp:cNvSpPr/>
      </dsp:nvSpPr>
      <dsp:spPr>
        <a:xfrm>
          <a:off x="2514593" y="380993"/>
          <a:ext cx="3383280" cy="338327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Overactive Bladder</a:t>
          </a:r>
        </a:p>
      </dsp:txBody>
      <dsp:txXfrm>
        <a:off x="3474713" y="779954"/>
        <a:ext cx="1950720" cy="258535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8714C4-048B-46AE-A693-3A055A31A887}">
      <dsp:nvSpPr>
        <dsp:cNvPr id="0" name=""/>
        <dsp:cNvSpPr/>
      </dsp:nvSpPr>
      <dsp:spPr>
        <a:xfrm>
          <a:off x="980758" y="4800"/>
          <a:ext cx="8554083" cy="63052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highlight>
                <a:srgbClr val="000000"/>
              </a:highlight>
            </a:rPr>
            <a:t>Multiple System Atrophy (MSA)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kern="1200" dirty="0"/>
            <a:t>MSA-P (most </a:t>
          </a:r>
          <a:r>
            <a:rPr lang="en-US" sz="2800" kern="1200" dirty="0" err="1"/>
            <a:t>parkinson’s</a:t>
          </a:r>
          <a:r>
            <a:rPr lang="en-US" sz="2800" kern="1200" dirty="0"/>
            <a:t> symptoms)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kern="1200" dirty="0"/>
            <a:t>MSA-C (</a:t>
          </a:r>
          <a:r>
            <a:rPr lang="en-US" sz="2800" kern="1200" dirty="0" err="1"/>
            <a:t>Cereberal</a:t>
          </a:r>
          <a:r>
            <a:rPr lang="en-US" sz="2800" kern="1200" dirty="0"/>
            <a:t>)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b="1" u="sng" kern="1200" dirty="0"/>
            <a:t>More Severe Urinary Symptoms than PD</a:t>
          </a:r>
          <a:endParaRPr lang="en-US" sz="2800" kern="1200" dirty="0"/>
        </a:p>
        <a:p>
          <a:pPr marL="571500" lvl="2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b="1" u="sng" kern="1200" dirty="0"/>
            <a:t>Both storage and emptying</a:t>
          </a:r>
          <a:endParaRPr lang="en-US" sz="2800" kern="1200" dirty="0"/>
        </a:p>
        <a:p>
          <a:pPr marL="571500" lvl="2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kern="1200" dirty="0"/>
            <a:t>Urgency, Frequency dominate</a:t>
          </a:r>
        </a:p>
        <a:p>
          <a:pPr marL="571500" lvl="2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kern="1200" dirty="0"/>
            <a:t>Post Void Residual is higher than PD</a:t>
          </a:r>
        </a:p>
        <a:p>
          <a:pPr marL="571500" lvl="2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kern="1200" dirty="0"/>
            <a:t>Rapidly progressing urinary symptoms</a:t>
          </a:r>
        </a:p>
      </dsp:txBody>
      <dsp:txXfrm>
        <a:off x="2233474" y="928183"/>
        <a:ext cx="6048651" cy="445848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129782-3208-4B35-939D-CA9405A54CAD}">
      <dsp:nvSpPr>
        <dsp:cNvPr id="0" name=""/>
        <dsp:cNvSpPr/>
      </dsp:nvSpPr>
      <dsp:spPr>
        <a:xfrm>
          <a:off x="0" y="0"/>
          <a:ext cx="3162299" cy="356616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6545" tIns="330200" rIns="246545" bIns="33020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Test of bladder physiology</a:t>
          </a:r>
        </a:p>
      </dsp:txBody>
      <dsp:txXfrm>
        <a:off x="0" y="1355140"/>
        <a:ext cx="3162299" cy="2139696"/>
      </dsp:txXfrm>
    </dsp:sp>
    <dsp:sp modelId="{62398972-55EB-4774-A168-0BBE7E491966}">
      <dsp:nvSpPr>
        <dsp:cNvPr id="0" name=""/>
        <dsp:cNvSpPr/>
      </dsp:nvSpPr>
      <dsp:spPr>
        <a:xfrm>
          <a:off x="1046225" y="356615"/>
          <a:ext cx="1069848" cy="106984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410" tIns="12700" rIns="83410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1</a:t>
          </a:r>
        </a:p>
      </dsp:txBody>
      <dsp:txXfrm>
        <a:off x="1202901" y="513291"/>
        <a:ext cx="756496" cy="756496"/>
      </dsp:txXfrm>
    </dsp:sp>
    <dsp:sp modelId="{2BCE1BDB-792F-4D76-B6DE-FB8FA2857488}">
      <dsp:nvSpPr>
        <dsp:cNvPr id="0" name=""/>
        <dsp:cNvSpPr/>
      </dsp:nvSpPr>
      <dsp:spPr>
        <a:xfrm>
          <a:off x="0" y="3566088"/>
          <a:ext cx="3162299" cy="72"/>
        </a:xfrm>
        <a:prstGeom prst="rect">
          <a:avLst/>
        </a:prstGeom>
        <a:solidFill>
          <a:schemeClr val="accent2">
            <a:hueOff val="-291073"/>
            <a:satOff val="-16786"/>
            <a:lumOff val="1726"/>
            <a:alphaOff val="0"/>
          </a:schemeClr>
        </a:solidFill>
        <a:ln w="12700" cap="flat" cmpd="sng" algn="ctr">
          <a:solidFill>
            <a:schemeClr val="accent2">
              <a:hueOff val="-291073"/>
              <a:satOff val="-16786"/>
              <a:lumOff val="172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9AB72A-AFEE-4020-AEE5-611C8C5361E6}">
      <dsp:nvSpPr>
        <dsp:cNvPr id="0" name=""/>
        <dsp:cNvSpPr/>
      </dsp:nvSpPr>
      <dsp:spPr>
        <a:xfrm>
          <a:off x="3478529" y="0"/>
          <a:ext cx="3162299" cy="3566160"/>
        </a:xfrm>
        <a:prstGeom prst="rect">
          <a:avLst/>
        </a:prstGeom>
        <a:solidFill>
          <a:schemeClr val="accent2">
            <a:tint val="40000"/>
            <a:alpha val="90000"/>
            <a:hueOff val="-424613"/>
            <a:satOff val="-37673"/>
            <a:lumOff val="-385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424613"/>
              <a:satOff val="-37673"/>
              <a:lumOff val="-38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6545" tIns="330200" rIns="246545" bIns="33020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Evaluate Storage/emptying</a:t>
          </a:r>
        </a:p>
      </dsp:txBody>
      <dsp:txXfrm>
        <a:off x="3478529" y="1355140"/>
        <a:ext cx="3162299" cy="2139696"/>
      </dsp:txXfrm>
    </dsp:sp>
    <dsp:sp modelId="{186220FE-0FBC-4344-A19E-68D35E75428F}">
      <dsp:nvSpPr>
        <dsp:cNvPr id="0" name=""/>
        <dsp:cNvSpPr/>
      </dsp:nvSpPr>
      <dsp:spPr>
        <a:xfrm>
          <a:off x="4524755" y="356615"/>
          <a:ext cx="1069848" cy="1069848"/>
        </a:xfrm>
        <a:prstGeom prst="ellipse">
          <a:avLst/>
        </a:prstGeom>
        <a:solidFill>
          <a:schemeClr val="accent2">
            <a:hueOff val="-582145"/>
            <a:satOff val="-33571"/>
            <a:lumOff val="3451"/>
            <a:alphaOff val="0"/>
          </a:schemeClr>
        </a:solidFill>
        <a:ln w="12700" cap="flat" cmpd="sng" algn="ctr">
          <a:solidFill>
            <a:schemeClr val="accent2">
              <a:hueOff val="-582145"/>
              <a:satOff val="-33571"/>
              <a:lumOff val="345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410" tIns="12700" rIns="83410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2</a:t>
          </a:r>
        </a:p>
      </dsp:txBody>
      <dsp:txXfrm>
        <a:off x="4681431" y="513291"/>
        <a:ext cx="756496" cy="756496"/>
      </dsp:txXfrm>
    </dsp:sp>
    <dsp:sp modelId="{0010F891-F611-475D-9E92-732C65E78B50}">
      <dsp:nvSpPr>
        <dsp:cNvPr id="0" name=""/>
        <dsp:cNvSpPr/>
      </dsp:nvSpPr>
      <dsp:spPr>
        <a:xfrm>
          <a:off x="3478529" y="3566088"/>
          <a:ext cx="3162299" cy="72"/>
        </a:xfrm>
        <a:prstGeom prst="rect">
          <a:avLst/>
        </a:prstGeom>
        <a:solidFill>
          <a:schemeClr val="accent2">
            <a:hueOff val="-873218"/>
            <a:satOff val="-50357"/>
            <a:lumOff val="5177"/>
            <a:alphaOff val="0"/>
          </a:schemeClr>
        </a:solidFill>
        <a:ln w="12700" cap="flat" cmpd="sng" algn="ctr">
          <a:solidFill>
            <a:schemeClr val="accent2">
              <a:hueOff val="-873218"/>
              <a:satOff val="-50357"/>
              <a:lumOff val="517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CDBA84-0961-4B58-A470-EA77CF51FBAB}">
      <dsp:nvSpPr>
        <dsp:cNvPr id="0" name=""/>
        <dsp:cNvSpPr/>
      </dsp:nvSpPr>
      <dsp:spPr>
        <a:xfrm>
          <a:off x="6957059" y="0"/>
          <a:ext cx="3162299" cy="3566160"/>
        </a:xfrm>
        <a:prstGeom prst="rect">
          <a:avLst/>
        </a:prstGeom>
        <a:solidFill>
          <a:schemeClr val="accent2">
            <a:tint val="40000"/>
            <a:alpha val="90000"/>
            <a:hueOff val="-849226"/>
            <a:satOff val="-75346"/>
            <a:lumOff val="-769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849226"/>
              <a:satOff val="-75346"/>
              <a:lumOff val="-76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6545" tIns="330200" rIns="246545" bIns="33020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“What is your Question?”</a:t>
          </a:r>
        </a:p>
      </dsp:txBody>
      <dsp:txXfrm>
        <a:off x="6957059" y="1355140"/>
        <a:ext cx="3162299" cy="2139696"/>
      </dsp:txXfrm>
    </dsp:sp>
    <dsp:sp modelId="{185FC26A-43BC-4D65-B65C-90EAED346604}">
      <dsp:nvSpPr>
        <dsp:cNvPr id="0" name=""/>
        <dsp:cNvSpPr/>
      </dsp:nvSpPr>
      <dsp:spPr>
        <a:xfrm>
          <a:off x="8003285" y="356615"/>
          <a:ext cx="1069848" cy="1069848"/>
        </a:xfrm>
        <a:prstGeom prst="ellipse">
          <a:avLst/>
        </a:prstGeom>
        <a:solidFill>
          <a:schemeClr val="accent2">
            <a:hueOff val="-1164290"/>
            <a:satOff val="-67142"/>
            <a:lumOff val="6902"/>
            <a:alphaOff val="0"/>
          </a:schemeClr>
        </a:solidFill>
        <a:ln w="12700" cap="flat" cmpd="sng" algn="ctr">
          <a:solidFill>
            <a:schemeClr val="accent2">
              <a:hueOff val="-1164290"/>
              <a:satOff val="-67142"/>
              <a:lumOff val="690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410" tIns="12700" rIns="83410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3</a:t>
          </a:r>
        </a:p>
      </dsp:txBody>
      <dsp:txXfrm>
        <a:off x="8159961" y="513291"/>
        <a:ext cx="756496" cy="756496"/>
      </dsp:txXfrm>
    </dsp:sp>
    <dsp:sp modelId="{B322EAFF-5882-4177-80FC-9CF37DC666EB}">
      <dsp:nvSpPr>
        <dsp:cNvPr id="0" name=""/>
        <dsp:cNvSpPr/>
      </dsp:nvSpPr>
      <dsp:spPr>
        <a:xfrm>
          <a:off x="6957059" y="3566088"/>
          <a:ext cx="3162299" cy="72"/>
        </a:xfrm>
        <a:prstGeom prst="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568117-6055-4A48-84CF-5EB009B24D81}">
      <dsp:nvSpPr>
        <dsp:cNvPr id="0" name=""/>
        <dsp:cNvSpPr/>
      </dsp:nvSpPr>
      <dsp:spPr>
        <a:xfrm rot="4396374">
          <a:off x="3099804" y="858034"/>
          <a:ext cx="4560771" cy="3180569"/>
        </a:xfrm>
        <a:prstGeom prst="swooshArrow">
          <a:avLst>
            <a:gd name="adj1" fmla="val 16310"/>
            <a:gd name="adj2" fmla="val 313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F3F21E-63FE-48B7-8A1E-63ACB8ACBE0F}">
      <dsp:nvSpPr>
        <dsp:cNvPr id="0" name=""/>
        <dsp:cNvSpPr/>
      </dsp:nvSpPr>
      <dsp:spPr>
        <a:xfrm>
          <a:off x="4654278" y="1171898"/>
          <a:ext cx="115173" cy="115173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440B9-D3EF-4E43-8DD3-7036B392FE04}">
      <dsp:nvSpPr>
        <dsp:cNvPr id="0" name=""/>
        <dsp:cNvSpPr/>
      </dsp:nvSpPr>
      <dsp:spPr>
        <a:xfrm>
          <a:off x="5304587" y="1671160"/>
          <a:ext cx="115173" cy="115173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FFAB6E-E6FC-4A49-9067-D31428BDE825}">
      <dsp:nvSpPr>
        <dsp:cNvPr id="0" name=""/>
        <dsp:cNvSpPr/>
      </dsp:nvSpPr>
      <dsp:spPr>
        <a:xfrm>
          <a:off x="5889226" y="2255482"/>
          <a:ext cx="115173" cy="115173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64D527-0694-4EF5-960B-90B9E08AFAA8}">
      <dsp:nvSpPr>
        <dsp:cNvPr id="0" name=""/>
        <dsp:cNvSpPr/>
      </dsp:nvSpPr>
      <dsp:spPr>
        <a:xfrm>
          <a:off x="2794064" y="-193280"/>
          <a:ext cx="2150262" cy="8453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b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Behavioral Therapy</a:t>
          </a:r>
        </a:p>
      </dsp:txBody>
      <dsp:txXfrm>
        <a:off x="2794064" y="-193280"/>
        <a:ext cx="2150262" cy="845312"/>
      </dsp:txXfrm>
    </dsp:sp>
    <dsp:sp modelId="{96956CD9-DDC8-4CBE-83C6-F9DC6F26C9C5}">
      <dsp:nvSpPr>
        <dsp:cNvPr id="0" name=""/>
        <dsp:cNvSpPr/>
      </dsp:nvSpPr>
      <dsp:spPr>
        <a:xfrm>
          <a:off x="5409248" y="806829"/>
          <a:ext cx="3196336" cy="8453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Pharmacologic</a:t>
          </a:r>
        </a:p>
      </dsp:txBody>
      <dsp:txXfrm>
        <a:off x="5409248" y="806829"/>
        <a:ext cx="3196336" cy="845312"/>
      </dsp:txXfrm>
    </dsp:sp>
    <dsp:sp modelId="{6551B167-ED96-48AF-94CB-0EAF683E7B37}">
      <dsp:nvSpPr>
        <dsp:cNvPr id="0" name=""/>
        <dsp:cNvSpPr/>
      </dsp:nvSpPr>
      <dsp:spPr>
        <a:xfrm>
          <a:off x="77175" y="4094632"/>
          <a:ext cx="3918358" cy="8453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Very Rare – Bladder Augment or Diversion</a:t>
          </a:r>
        </a:p>
      </dsp:txBody>
      <dsp:txXfrm>
        <a:off x="77175" y="4094632"/>
        <a:ext cx="3918358" cy="845312"/>
      </dsp:txXfrm>
    </dsp:sp>
    <dsp:sp modelId="{12CE21D5-0172-4AE4-8644-FB0007F01409}">
      <dsp:nvSpPr>
        <dsp:cNvPr id="0" name=""/>
        <dsp:cNvSpPr/>
      </dsp:nvSpPr>
      <dsp:spPr>
        <a:xfrm>
          <a:off x="6312305" y="2898448"/>
          <a:ext cx="115173" cy="115173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6D81DB-3156-4C8F-9B8D-EE5A3EEECD75}">
      <dsp:nvSpPr>
        <dsp:cNvPr id="0" name=""/>
        <dsp:cNvSpPr/>
      </dsp:nvSpPr>
      <dsp:spPr>
        <a:xfrm>
          <a:off x="3478670" y="1347689"/>
          <a:ext cx="2150262" cy="16184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 err="1"/>
            <a:t>Onabotulinum</a:t>
          </a:r>
          <a:r>
            <a:rPr lang="en-US" sz="2100" kern="1200" dirty="0"/>
            <a:t> Neuromodulation</a:t>
          </a:r>
        </a:p>
      </dsp:txBody>
      <dsp:txXfrm>
        <a:off x="3478670" y="1347689"/>
        <a:ext cx="2150262" cy="1618434"/>
      </dsp:txXfrm>
    </dsp:sp>
    <dsp:sp modelId="{C7E007F7-E63E-4303-A6ED-80078C41A359}">
      <dsp:nvSpPr>
        <dsp:cNvPr id="0" name=""/>
        <dsp:cNvSpPr/>
      </dsp:nvSpPr>
      <dsp:spPr>
        <a:xfrm>
          <a:off x="6588514" y="2172244"/>
          <a:ext cx="2429630" cy="8453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Suprapubic Tube</a:t>
          </a:r>
        </a:p>
      </dsp:txBody>
      <dsp:txXfrm>
        <a:off x="6588514" y="2172244"/>
        <a:ext cx="2429630" cy="845312"/>
      </dsp:txXfrm>
    </dsp:sp>
    <dsp:sp modelId="{75B96169-ACA0-4C1D-B17D-0833031BFC36}">
      <dsp:nvSpPr>
        <dsp:cNvPr id="0" name=""/>
        <dsp:cNvSpPr/>
      </dsp:nvSpPr>
      <dsp:spPr>
        <a:xfrm>
          <a:off x="7063816" y="3858046"/>
          <a:ext cx="2905760" cy="16184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Hospice</a:t>
          </a:r>
        </a:p>
      </dsp:txBody>
      <dsp:txXfrm>
        <a:off x="7063816" y="3858046"/>
        <a:ext cx="2905760" cy="161843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CDAC2B-A707-4FDB-AC0C-0AB20C90D005}">
      <dsp:nvSpPr>
        <dsp:cNvPr id="0" name=""/>
        <dsp:cNvSpPr/>
      </dsp:nvSpPr>
      <dsp:spPr>
        <a:xfrm>
          <a:off x="1034132" y="0"/>
          <a:ext cx="1782607" cy="2010531"/>
        </a:xfrm>
        <a:prstGeom prst="ellipse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>
              <a:solidFill>
                <a:schemeClr val="bg2"/>
              </a:solidFill>
            </a:rPr>
            <a:t>Safety</a:t>
          </a:r>
        </a:p>
      </dsp:txBody>
      <dsp:txXfrm>
        <a:off x="1295189" y="294435"/>
        <a:ext cx="1260493" cy="1421661"/>
      </dsp:txXfrm>
    </dsp:sp>
    <dsp:sp modelId="{88ABF222-E4E4-4F50-82C3-82C0EF5860EC}">
      <dsp:nvSpPr>
        <dsp:cNvPr id="0" name=""/>
        <dsp:cNvSpPr/>
      </dsp:nvSpPr>
      <dsp:spPr>
        <a:xfrm>
          <a:off x="1531096" y="2109849"/>
          <a:ext cx="700748" cy="700748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1623980" y="2377815"/>
        <a:ext cx="514980" cy="164816"/>
      </dsp:txXfrm>
    </dsp:sp>
    <dsp:sp modelId="{30E90041-A490-4FF1-B9F4-40E7B515515F}">
      <dsp:nvSpPr>
        <dsp:cNvPr id="0" name=""/>
        <dsp:cNvSpPr/>
      </dsp:nvSpPr>
      <dsp:spPr>
        <a:xfrm>
          <a:off x="1032561" y="2908702"/>
          <a:ext cx="1697816" cy="2017683"/>
        </a:xfrm>
        <a:prstGeom prst="ellipse">
          <a:avLst/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Quality of Life</a:t>
          </a:r>
        </a:p>
      </dsp:txBody>
      <dsp:txXfrm>
        <a:off x="1281200" y="3204185"/>
        <a:ext cx="1200538" cy="1426717"/>
      </dsp:txXfrm>
    </dsp:sp>
    <dsp:sp modelId="{8CA8DD47-53F6-4406-87E8-40562F7AE088}">
      <dsp:nvSpPr>
        <dsp:cNvPr id="0" name=""/>
        <dsp:cNvSpPr/>
      </dsp:nvSpPr>
      <dsp:spPr>
        <a:xfrm rot="778">
          <a:off x="2986976" y="2238751"/>
          <a:ext cx="360901" cy="4494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>
        <a:off x="2986976" y="2328628"/>
        <a:ext cx="252631" cy="269667"/>
      </dsp:txXfrm>
    </dsp:sp>
    <dsp:sp modelId="{972C6F7A-9CF0-4A66-9A99-8BAC66CD13C9}">
      <dsp:nvSpPr>
        <dsp:cNvPr id="0" name=""/>
        <dsp:cNvSpPr/>
      </dsp:nvSpPr>
      <dsp:spPr>
        <a:xfrm>
          <a:off x="3497685" y="1275330"/>
          <a:ext cx="2217747" cy="2376938"/>
        </a:xfrm>
        <a:prstGeom prst="ellipse">
          <a:avLst/>
        </a:prstGeom>
        <a:solidFill>
          <a:srgbClr val="FFF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chemeClr val="bg2"/>
              </a:solidFill>
              <a:highlight>
                <a:srgbClr val="000000"/>
              </a:highlight>
            </a:rPr>
            <a:t>Health and Happiness</a:t>
          </a:r>
        </a:p>
      </dsp:txBody>
      <dsp:txXfrm>
        <a:off x="3822467" y="1623425"/>
        <a:ext cx="1568183" cy="16807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6/7/layout/BasicLinearProcessNumbered">
  <dgm:title val="Basic Linear Process Numbered"/>
  <dgm:desc val="Used to show a progression; a timeline; sequential steps in a task, process, or workflow; or to emphasize movement or direction. Automatic numbers have been introduced to show the steps of the process which appears in a circle. Level 1 and Level 2 text appear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1"/>
      <dgm:constr type="primFontSz" for="des" forName="sibTransNodeCircle" op="equ"/>
      <dgm:constr type="primFontSz" for="des" forName="nodeText" op="equ"/>
      <dgm:constr type="h" for="des" forName="sibTransNodeCircle" op="equ"/>
      <dgm:constr type="w" for="des" forName="sibTransNodeCircle" op="equ"/>
    </dgm:constrLst>
    <dgm:ruleLst>
      <dgm:rule type="h" val="NaN" fact="1.2" max="NaN"/>
    </dgm:ruleLst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4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h" for="ch" forName="sibTransNodeCircle" refType="h" refFor="ch" refForName="bgRect" fact="0.3"/>
          <dgm:constr type="w" for="ch" forName="sibTransNodeCircle" refType="h" refFor="ch" refForName="sibTransNodeCircle"/>
          <dgm:constr type="ctrX" for="ch" forName="sibTransNodeCircle" refType="w" fact="0.5"/>
          <dgm:constr type="ctrY" for="ch" forName="sibTransNodeCircle" refType="h" fact="0.25"/>
          <dgm:constr type="r" for="ch" forName="nodeText" refType="r" refFor="ch" refForName="bgRect"/>
          <dgm:constr type="h" for="ch" forName="nodeText" refType="h" refFor="ch" refForName="bgRect" fact="0.6"/>
          <dgm:constr type="t" for="ch" forName="nodeText" refType="h" refFor="ch" refForName="bgRect" fact="0.38"/>
          <dgm:constr type="b" for="ch" forName="bottomLine" refType="b" refFor="ch" refForName="bgRect"/>
          <dgm:constr type="w" for="ch" forName="bottomLine" refType="w" refFor="ch" refForName="bgRect"/>
          <dgm:constr type="h" for="ch" forName="bottomLine" val="0.002"/>
        </dgm:constrLst>
        <dgm:ruleLst/>
        <dgm:layoutNode name="bgRect" styleLbl="bgAccFollowNode1">
          <dgm:alg type="sp"/>
          <dgm:shape xmlns:r="http://schemas.openxmlformats.org/officeDocument/2006/relationships" type="rect" r:blip="">
            <dgm:adjLst/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Circle" styleLbl="alignNode1">
            <dgm:varLst>
              <dgm:chMax val="0"/>
              <dgm:bulletEnabled/>
            </dgm:varLst>
            <dgm:presOf axis="self" ptType="sibTrans"/>
            <dgm:alg type="tx">
              <dgm:param type="txAnchorVert" val="mid"/>
              <dgm:param type="txAnchorHorzCh" val="ctr"/>
            </dgm:alg>
            <dgm:shape xmlns:r="http://schemas.openxmlformats.org/officeDocument/2006/relationships" type="ellipse" r:blip="">
              <dgm:adjLst/>
            </dgm:shape>
            <dgm:constrLst>
              <dgm:constr type="w" refType="h" op="lte"/>
              <dgm:constr type="primFontSz" val="48"/>
              <dgm:constr type="tMarg" val="1"/>
              <dgm:constr type="lMarg" refType="w" fact="0.221"/>
              <dgm:constr type="rMarg" refType="w" fact="0.221"/>
              <dgm:constr type="bMarg" val="1"/>
            </dgm:constrLst>
            <dgm:ruleLst>
              <dgm:rule type="primFontSz" val="14" fact="NaN" max="NaN"/>
            </dgm:ruleLst>
          </dgm:layoutNode>
        </dgm:forEach>
        <dgm:layoutNode name="bottomLine" styleLbl="alignNode1">
          <dgm:varLst/>
          <dgm:presOf/>
          <dgm:alg type="sp"/>
          <dgm:shape xmlns:r="http://schemas.openxmlformats.org/officeDocument/2006/relationships" type="rect" r:blip="">
            <dgm:adjLst/>
          </dgm:shape>
          <dgm:constrLst/>
          <dgm:ruleLst/>
        </dgm:layoutNode>
        <dgm:layoutNode name="nodeText" styleLbl="bgAccFollow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-1" hideGeom="1">
            <dgm:adjLst/>
          </dgm:shape>
          <dgm:presOf axis="desOrSelf" ptType="node"/>
          <dgm:constrLst>
            <dgm:constr type="primFontSz" val="26"/>
            <dgm:constr type="tMarg" val="26"/>
            <dgm:constr type="lMarg" refType="w" fact="0.221"/>
            <dgm:constr type="rMarg" refType="w" fact="0.221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0">
            <a:buAutoNum type="arabicParenBoth"/>
          </dgm1611:buPr>
        </dgm1611:autoBuNodeInfo>
      </dgm1611:autoBuNodeInfoLst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1C9B0E-F6EE-4154-9D72-71E65996C320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C8BAB1-76FE-4B3F-9A56-FF68E19166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6770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3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Sx</a:t>
            </a:r>
            <a:r>
              <a:rPr lang="en-US" dirty="0"/>
              <a:t> are not just aging these are neurogenic bladder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B3FB62-3E56-48C3-9832-FA82BCFF42D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79824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5DAFE7-EB4B-48C9-A0BA-75C1A171314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9196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028F6C8-CF48-40AB-91BE-68C1E650555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48036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Fundatmentals</a:t>
            </a:r>
            <a:r>
              <a:rPr lang="en-US" dirty="0"/>
              <a:t> of Good urodynamic practice – Drake et al Neuro </a:t>
            </a:r>
            <a:r>
              <a:rPr lang="en-US" dirty="0" err="1"/>
              <a:t>Urol</a:t>
            </a:r>
            <a:r>
              <a:rPr lang="en-US" dirty="0"/>
              <a:t> </a:t>
            </a:r>
            <a:r>
              <a:rPr lang="en-US" dirty="0" err="1"/>
              <a:t>Urodynam</a:t>
            </a:r>
            <a:r>
              <a:rPr lang="en-US" dirty="0"/>
              <a:t> 2018; Chung et al </a:t>
            </a:r>
            <a:r>
              <a:rPr lang="en-US" dirty="0" err="1"/>
              <a:t>Neurourol</a:t>
            </a:r>
            <a:r>
              <a:rPr lang="en-US" dirty="0"/>
              <a:t> </a:t>
            </a:r>
            <a:r>
              <a:rPr lang="en-US" dirty="0" err="1"/>
              <a:t>urodynam</a:t>
            </a:r>
            <a:r>
              <a:rPr lang="en-US" dirty="0"/>
              <a:t>, 65 men/125 women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2253F6-7C50-4910-BC3F-788CF1881041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30541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DFF797-9E2B-4BF7-B381-9945D2FE401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5763" y="687388"/>
            <a:ext cx="6088062" cy="34258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8038" y="4335463"/>
            <a:ext cx="5240337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8617" tIns="44308" rIns="88617" bIns="44308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spcBef>
                <a:spcPct val="0"/>
              </a:spcBef>
              <a:buClr>
                <a:srgbClr val="6A00C4"/>
              </a:buClr>
              <a:buSzPct val="125000"/>
            </a:pPr>
            <a:r>
              <a:rPr lang="en-US" sz="1400" b="1" dirty="0">
                <a:latin typeface="Arial" pitchFamily="34" charset="0"/>
                <a:ea typeface="ＭＳ Ｐゴシック" pitchFamily="34" charset="-128"/>
              </a:rPr>
              <a:t>Distribution of Cholinergic and Adrenergic Receptors</a:t>
            </a:r>
            <a:endParaRPr lang="en-US" sz="1400" dirty="0">
              <a:latin typeface="Arial" pitchFamily="34" charset="0"/>
              <a:ea typeface="ＭＳ Ｐゴシック" pitchFamily="34" charset="-128"/>
            </a:endParaRPr>
          </a:p>
          <a:p>
            <a:pPr eaLnBrk="1" hangingPunct="1">
              <a:spcBef>
                <a:spcPct val="0"/>
              </a:spcBef>
              <a:buClr>
                <a:srgbClr val="6A00C4"/>
              </a:buClr>
              <a:buSzPct val="125000"/>
            </a:pPr>
            <a:endParaRPr lang="en-US" dirty="0">
              <a:latin typeface="Arial" pitchFamily="34" charset="0"/>
              <a:ea typeface="ＭＳ Ｐゴシック" pitchFamily="34" charset="-128"/>
            </a:endParaRPr>
          </a:p>
          <a:p>
            <a:pPr eaLnBrk="1" hangingPunct="1">
              <a:spcBef>
                <a:spcPct val="0"/>
              </a:spcBef>
              <a:buClr>
                <a:srgbClr val="6A00C4"/>
              </a:buClr>
              <a:buSzPct val="125000"/>
            </a:pPr>
            <a:r>
              <a:rPr lang="en-US" dirty="0">
                <a:latin typeface="Arial" pitchFamily="34" charset="0"/>
                <a:ea typeface="ＭＳ Ｐゴシック" pitchFamily="34" charset="-128"/>
              </a:rPr>
              <a:t>Neurologic control of micturition occurs through the release of neurotransmitters</a:t>
            </a:r>
          </a:p>
          <a:p>
            <a:pPr eaLnBrk="1" hangingPunct="1">
              <a:spcBef>
                <a:spcPct val="0"/>
              </a:spcBef>
              <a:buClr>
                <a:srgbClr val="6A00C4"/>
              </a:buClr>
              <a:buSzPct val="125000"/>
            </a:pPr>
            <a:r>
              <a:rPr lang="en-US" dirty="0">
                <a:latin typeface="Arial" pitchFamily="34" charset="0"/>
                <a:ea typeface="ＭＳ Ｐゴシック" pitchFamily="34" charset="-128"/>
              </a:rPr>
              <a:t>The receptors for these transmitters are located in the detrusor muscle (muscarinic and </a:t>
            </a:r>
            <a:r>
              <a:rPr lang="en-US" dirty="0">
                <a:latin typeface="Arial" pitchFamily="34" charset="0"/>
                <a:ea typeface="ＭＳ Ｐゴシック" pitchFamily="34" charset="-128"/>
                <a:cs typeface="Times New Roman" pitchFamily="18" charset="0"/>
              </a:rPr>
              <a:t>ß</a:t>
            </a:r>
            <a:r>
              <a:rPr lang="en-US" baseline="-25000" dirty="0">
                <a:latin typeface="Arial" pitchFamily="34" charset="0"/>
                <a:ea typeface="ＭＳ Ｐゴシック" pitchFamily="34" charset="-128"/>
                <a:cs typeface="Times New Roman" pitchFamily="18" charset="0"/>
              </a:rPr>
              <a:t>3</a:t>
            </a:r>
            <a:r>
              <a:rPr lang="en-US" dirty="0">
                <a:latin typeface="Arial" pitchFamily="34" charset="0"/>
                <a:ea typeface="ＭＳ Ｐゴシック" pitchFamily="34" charset="-128"/>
                <a:cs typeface="Times New Roman" pitchFamily="18" charset="0"/>
              </a:rPr>
              <a:t>-adrenergic), the trigone (</a:t>
            </a:r>
            <a:r>
              <a:rPr lang="en-US" dirty="0">
                <a:latin typeface="Arial" pitchFamily="34" charset="0"/>
                <a:ea typeface="ＭＳ Ｐゴシック" pitchFamily="34" charset="-128"/>
                <a:cs typeface="Times New Roman" pitchFamily="18" charset="0"/>
                <a:sym typeface="Symbol" pitchFamily="18" charset="2"/>
              </a:rPr>
              <a:t></a:t>
            </a:r>
            <a:r>
              <a:rPr lang="en-US" baseline="-25000" dirty="0">
                <a:latin typeface="Arial" pitchFamily="34" charset="0"/>
                <a:ea typeface="ＭＳ Ｐゴシック" pitchFamily="34" charset="-128"/>
                <a:cs typeface="Times New Roman" pitchFamily="18" charset="0"/>
                <a:sym typeface="Symbol" pitchFamily="18" charset="2"/>
              </a:rPr>
              <a:t>1 and 2</a:t>
            </a:r>
            <a:r>
              <a:rPr lang="en-US" dirty="0">
                <a:latin typeface="Arial" pitchFamily="34" charset="0"/>
                <a:ea typeface="ＭＳ Ｐゴシック" pitchFamily="34" charset="-128"/>
                <a:cs typeface="Times New Roman" pitchFamily="18" charset="0"/>
                <a:sym typeface="Symbol" pitchFamily="18" charset="2"/>
              </a:rPr>
              <a:t>-adrenergic), bladder neck </a:t>
            </a:r>
            <a:r>
              <a:rPr lang="en-US" dirty="0">
                <a:latin typeface="Arial" pitchFamily="34" charset="0"/>
                <a:ea typeface="ＭＳ Ｐゴシック" pitchFamily="34" charset="-128"/>
                <a:cs typeface="Times New Roman" pitchFamily="18" charset="0"/>
              </a:rPr>
              <a:t>(</a:t>
            </a:r>
            <a:r>
              <a:rPr lang="en-US" dirty="0">
                <a:latin typeface="Arial" pitchFamily="34" charset="0"/>
                <a:ea typeface="ＭＳ Ｐゴシック" pitchFamily="34" charset="-128"/>
                <a:cs typeface="Times New Roman" pitchFamily="18" charset="0"/>
                <a:sym typeface="Symbol" pitchFamily="18" charset="2"/>
              </a:rPr>
              <a:t></a:t>
            </a:r>
            <a:r>
              <a:rPr lang="en-US" baseline="-25000" dirty="0">
                <a:latin typeface="Arial" pitchFamily="34" charset="0"/>
                <a:ea typeface="ＭＳ Ｐゴシック" pitchFamily="34" charset="-128"/>
                <a:cs typeface="Times New Roman" pitchFamily="18" charset="0"/>
                <a:sym typeface="Symbol" pitchFamily="18" charset="2"/>
              </a:rPr>
              <a:t>1 and 2</a:t>
            </a:r>
            <a:r>
              <a:rPr lang="en-US" dirty="0">
                <a:latin typeface="Arial" pitchFamily="34" charset="0"/>
                <a:ea typeface="ＭＳ Ｐゴシック" pitchFamily="34" charset="-128"/>
                <a:cs typeface="Times New Roman" pitchFamily="18" charset="0"/>
                <a:sym typeface="Symbol" pitchFamily="18" charset="2"/>
              </a:rPr>
              <a:t>-adrenergic), urethra </a:t>
            </a:r>
            <a:r>
              <a:rPr lang="en-US" dirty="0">
                <a:latin typeface="Arial" pitchFamily="34" charset="0"/>
                <a:ea typeface="ＭＳ Ｐゴシック" pitchFamily="34" charset="-128"/>
                <a:cs typeface="Times New Roman" pitchFamily="18" charset="0"/>
              </a:rPr>
              <a:t>(</a:t>
            </a:r>
            <a:r>
              <a:rPr lang="en-US" dirty="0">
                <a:latin typeface="Arial" pitchFamily="34" charset="0"/>
                <a:ea typeface="ＭＳ Ｐゴシック" pitchFamily="34" charset="-128"/>
                <a:cs typeface="Times New Roman" pitchFamily="18" charset="0"/>
                <a:sym typeface="Symbol" pitchFamily="18" charset="2"/>
              </a:rPr>
              <a:t></a:t>
            </a:r>
            <a:r>
              <a:rPr lang="en-US" baseline="-25000" dirty="0">
                <a:latin typeface="Arial" pitchFamily="34" charset="0"/>
                <a:ea typeface="ＭＳ Ｐゴシック" pitchFamily="34" charset="-128"/>
                <a:cs typeface="Times New Roman" pitchFamily="18" charset="0"/>
                <a:sym typeface="Symbol" pitchFamily="18" charset="2"/>
              </a:rPr>
              <a:t>1 and 2</a:t>
            </a:r>
            <a:r>
              <a:rPr lang="en-US" dirty="0">
                <a:latin typeface="Arial" pitchFamily="34" charset="0"/>
                <a:ea typeface="ＭＳ Ｐゴシック" pitchFamily="34" charset="-128"/>
                <a:cs typeface="Times New Roman" pitchFamily="18" charset="0"/>
                <a:sym typeface="Symbol" pitchFamily="18" charset="2"/>
              </a:rPr>
              <a:t>-adrenergic), and pelvic floor (nicotinic)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DB86C7-36F6-4C21-9730-2AC903F6EC9B}" type="slidenum">
              <a:rPr lang="en-US"/>
              <a:pPr/>
              <a:t>41</a:t>
            </a:fld>
            <a:endParaRPr lang="en-US" dirty="0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6C3092-8C11-9214-E632-EFA7157657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D5B552-356F-9933-5111-28A8EBDA96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9C9F84-7436-EC08-F76D-F409440FB8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EA88F-6EB7-48BE-B9F7-04A22A7B6E3C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32008-4BCC-31D2-FACB-FFA354BBA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FF951D-3705-E767-797A-A01F3A90C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3B35C-0556-4EFF-8888-DC933AD83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652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88F3C-34EF-1324-9DB0-603734FD00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AA3497-54A6-BD26-76CC-C3A2D8EDBE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D62779-0854-EB75-DD13-33619832C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EA88F-6EB7-48BE-B9F7-04A22A7B6E3C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57E6A8-ED75-739E-00E9-6882DED45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1B5A2B-4E45-70EA-B3E1-93FC91AB7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3B35C-0556-4EFF-8888-DC933AD83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414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DA4ED03-1040-1550-CBCB-C9BB62AAD0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090808-A993-7419-EED4-CC83B6EA30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E9892C-4580-DA32-A644-AB81C22930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EA88F-6EB7-48BE-B9F7-04A22A7B6E3C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9FD8D2-C753-FE59-E4E3-AA9D61659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6D6AE1-B1B7-06DC-DF23-E95EB17E5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3B35C-0556-4EFF-8888-DC933AD83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8063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53848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1"/>
            <a:ext cx="5384800" cy="2189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941763"/>
            <a:ext cx="5384800" cy="2189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fld id="{EB077090-3F95-4FF6-9E7A-71B84A13F20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003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607084-6DCC-5C91-FBD2-1418D16C1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63AA66-FE0E-1D78-B43B-9ED7357D75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B4C473-351C-60ED-395F-97346E883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EA88F-6EB7-48BE-B9F7-04A22A7B6E3C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CFBF64-C74E-B0D6-7973-E5D40E06C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2D294B-4DC5-7A71-5F08-D9F09FC2B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3B35C-0556-4EFF-8888-DC933AD83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815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9E808-D461-3B9C-37C5-9F9F60292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49B901-2076-63A5-616E-BB99AB67F9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E235DB-C3C4-C8A8-9676-F8DB26DC7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EA88F-6EB7-48BE-B9F7-04A22A7B6E3C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FB287A-277F-A72A-DDEC-DD70648D2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5CEF94-3648-F0F2-A2D0-1F4A967C9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3B35C-0556-4EFF-8888-DC933AD83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304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B89F5-B6AE-ABED-A9AF-9C1E51571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26B95B-1F74-E796-2B9B-CCB8F3F5D2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A3E136-9A71-820C-9EAD-52828E4FEC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326E0E-653F-35CE-1236-57C045EBA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EA88F-6EB7-48BE-B9F7-04A22A7B6E3C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9FB9B9-3108-0F94-512E-FFFEC0F0A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954427-3F98-B24D-A7B3-A042B9FAC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3B35C-0556-4EFF-8888-DC933AD83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334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582FB-3E79-108E-8FFA-1F96C9142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C6B174-7C95-3BF1-29DF-F53F0EB87F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5DCCE8-63E9-5CDC-1DB1-518B0E33A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A3807C-F66B-74EA-694C-62ADBED9EA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159B2FC-72C8-D365-35DB-0AB2033715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DE7BE8A-0867-CFED-627A-A59E34A58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EA88F-6EB7-48BE-B9F7-04A22A7B6E3C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271423F-1684-6B94-9CB6-E1F0ABE48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6FF8CB-FF82-DDE1-7836-12EC381B2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3B35C-0556-4EFF-8888-DC933AD83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731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989A3-3D35-DE03-10DF-873708242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4CB8E2-329D-9BCD-5C8F-09CD306B3B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EA88F-6EB7-48BE-B9F7-04A22A7B6E3C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9FF2FD-1876-3E4B-7275-4B031D814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C65DDC-CC75-16F4-F09C-B62B42A62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3B35C-0556-4EFF-8888-DC933AD83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79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D8D680C-7B64-45C1-B763-ED439D74A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EA88F-6EB7-48BE-B9F7-04A22A7B6E3C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A2BA91-A7A8-70CC-20DA-8028BF883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FC1F45-5F44-CFA4-FFE0-664B54F05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3B35C-0556-4EFF-8888-DC933AD83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072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5D207-20FC-FCF5-8886-9371C7959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8BB34C-5AF3-1F58-D6F2-A078920795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0D2206-0CD9-48B5-D3A5-02A60B97CD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8760C2-5701-9915-6C0E-5B515BC1A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EA88F-6EB7-48BE-B9F7-04A22A7B6E3C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22BC74-B76D-4113-20DB-EA92380E9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5817AB-FDB8-AA8F-AE64-D451790AF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3B35C-0556-4EFF-8888-DC933AD83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37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D7688-A36F-6F8C-DBDF-7AEAC85EC6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5257A2-0A1A-5475-ACD5-C2B56E90AE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75B5F0-4593-385D-5245-70D6402121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48DF45-176B-0656-0656-ACE51E666A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EA88F-6EB7-48BE-B9F7-04A22A7B6E3C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757BE2-B165-0ADF-5994-B3EBBEF96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DDD4BF-58D9-AD54-1233-DFE7C3762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3B35C-0556-4EFF-8888-DC933AD83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731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2F21A63-F40D-8BEC-A291-813149412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19E260-C4B6-F771-4257-70D69CD9DE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0687E5-3E6C-DF67-56B5-EC4181EC66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EA88F-6EB7-48BE-B9F7-04A22A7B6E3C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B6BB21-E7EC-76C2-5C33-FB02348AEA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A6286-8657-A240-0A22-5E4DB83FA6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43B35C-0556-4EFF-8888-DC933AD83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921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8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5E29F0-EE21-2B69-FF5C-627DE98F5C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97762" y="329184"/>
            <a:ext cx="6251110" cy="178308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/>
            <a:r>
              <a:rPr lang="en-US" sz="3800"/>
              <a:t>Treating Overactive Bladder in Parkinson’s and Multiple System Atrophy</a:t>
            </a:r>
          </a:p>
        </p:txBody>
      </p:sp>
      <p:pic>
        <p:nvPicPr>
          <p:cNvPr id="18" name="Picture 4">
            <a:extLst>
              <a:ext uri="{FF2B5EF4-FFF2-40B4-BE49-F238E27FC236}">
                <a16:creationId xmlns:a16="http://schemas.microsoft.com/office/drawing/2014/main" id="{FFED2223-C7BD-CE20-7D31-51239887337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412" r="20468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9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762" y="237494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7006C3-66E5-4650-F9D8-18787CC4DE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97762" y="2706624"/>
            <a:ext cx="6251110" cy="3483864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200" dirty="0"/>
              <a:t>John Stoffel MD</a:t>
            </a:r>
          </a:p>
          <a:p>
            <a:r>
              <a:rPr lang="en-US" sz="2200" dirty="0" err="1"/>
              <a:t>Lapides</a:t>
            </a:r>
            <a:r>
              <a:rPr lang="en-US" sz="2200" dirty="0"/>
              <a:t> Family Research Professor</a:t>
            </a:r>
          </a:p>
          <a:p>
            <a:r>
              <a:rPr lang="en-US" sz="2200" dirty="0"/>
              <a:t>Chief, Division of </a:t>
            </a:r>
            <a:r>
              <a:rPr lang="en-US" sz="2200" dirty="0" err="1"/>
              <a:t>Neurourology</a:t>
            </a:r>
            <a:r>
              <a:rPr lang="en-US" sz="2200" dirty="0"/>
              <a:t>/Pelvic Reconstruction</a:t>
            </a:r>
          </a:p>
          <a:p>
            <a:r>
              <a:rPr lang="en-US" sz="2200" dirty="0"/>
              <a:t>Department of Urology, University of Michigan</a:t>
            </a:r>
          </a:p>
          <a:p>
            <a:endParaRPr lang="en-US" sz="2200" dirty="0"/>
          </a:p>
          <a:p>
            <a:r>
              <a:rPr lang="en-US" sz="2200" dirty="0"/>
              <a:t>Movement Disorder Conference</a:t>
            </a:r>
          </a:p>
          <a:p>
            <a:r>
              <a:rPr lang="en-US" sz="2200" dirty="0"/>
              <a:t>2/8/23</a:t>
            </a:r>
          </a:p>
        </p:txBody>
      </p:sp>
    </p:spTree>
    <p:extLst>
      <p:ext uri="{BB962C8B-B14F-4D97-AF65-F5344CB8AC3E}">
        <p14:creationId xmlns:p14="http://schemas.microsoft.com/office/powerpoint/2010/main" val="21102084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5EA929-3EC5-D80E-1150-A92CA7BF4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US" sz="5400"/>
              <a:t>Sleep and Parkinson’s</a:t>
            </a:r>
          </a:p>
        </p:txBody>
      </p:sp>
      <p:sp>
        <p:nvSpPr>
          <p:cNvPr id="12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0132A1-A423-8E42-DC32-724D808C0E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r>
              <a:rPr lang="en-US" sz="2400" dirty="0"/>
              <a:t>The most common urinary symptom is PD =&gt; Nocturia 57%</a:t>
            </a:r>
          </a:p>
          <a:p>
            <a:endParaRPr lang="en-US" sz="2400" dirty="0"/>
          </a:p>
          <a:p>
            <a:r>
              <a:rPr lang="en-US" sz="2400" dirty="0"/>
              <a:t>Cause or Effect from REM Sleep disorder in PD?</a:t>
            </a:r>
          </a:p>
          <a:p>
            <a:pPr lvl="1"/>
            <a:r>
              <a:rPr lang="en-US" sz="2000" dirty="0"/>
              <a:t>Michael J Fox foundation studying sleep disturbances</a:t>
            </a:r>
          </a:p>
          <a:p>
            <a:pPr lvl="2"/>
            <a:r>
              <a:rPr lang="en-US" sz="1600" dirty="0"/>
              <a:t>Nocturia as variable?</a:t>
            </a:r>
          </a:p>
          <a:p>
            <a:endParaRPr lang="en-US" sz="2200" dirty="0"/>
          </a:p>
        </p:txBody>
      </p:sp>
      <p:pic>
        <p:nvPicPr>
          <p:cNvPr id="5" name="Picture 4" descr="A person lying in bed&#10;&#10;Description automatically generated with medium confidence">
            <a:extLst>
              <a:ext uri="{FF2B5EF4-FFF2-40B4-BE49-F238E27FC236}">
                <a16:creationId xmlns:a16="http://schemas.microsoft.com/office/drawing/2014/main" id="{469B81C4-491E-8245-D119-49966214DC8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92" r="14255" b="-1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904906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22F15A2D-2324-487D-A02A-BF46C5C580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Triangle 22">
            <a:extLst>
              <a:ext uri="{FF2B5EF4-FFF2-40B4-BE49-F238E27FC236}">
                <a16:creationId xmlns:a16="http://schemas.microsoft.com/office/drawing/2014/main" id="{2AEAFA59-923A-4F54-8B49-44C970BCC3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37E9D4B-7BFA-4D10-B666-547BAC4994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TextBox 1">
            <a:extLst>
              <a:ext uri="{FF2B5EF4-FFF2-40B4-BE49-F238E27FC236}">
                <a16:creationId xmlns:a16="http://schemas.microsoft.com/office/drawing/2014/main" id="{7FC39CF3-C5C7-EAB5-EBF1-A3FF94E0D99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96394683"/>
              </p:ext>
            </p:extLst>
          </p:nvPr>
        </p:nvGraphicFramePr>
        <p:xfrm>
          <a:off x="838200" y="543146"/>
          <a:ext cx="10515600" cy="63148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73751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575C7F-2A9F-FD61-A0FE-BFCE82A605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291090"/>
            <a:ext cx="10515599" cy="93268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PD vs MSA Urinary Symptoms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4C9B2D-14AB-5361-E72A-E69D86A5249C}"/>
              </a:ext>
            </a:extLst>
          </p:cNvPr>
          <p:cNvSpPr txBox="1"/>
          <p:nvPr/>
        </p:nvSpPr>
        <p:spPr>
          <a:xfrm>
            <a:off x="6424654" y="6535972"/>
            <a:ext cx="3522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 err="1"/>
              <a:t>Sakakibara</a:t>
            </a:r>
            <a:r>
              <a:rPr lang="en-US" dirty="0"/>
              <a:t> 2018, </a:t>
            </a:r>
            <a:r>
              <a:rPr lang="en-US" dirty="0" err="1"/>
              <a:t>Vichayanrat</a:t>
            </a:r>
            <a:r>
              <a:rPr lang="en-US" dirty="0"/>
              <a:t> 2021</a:t>
            </a:r>
            <a:endParaRPr lang="en-US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7FA1A4D5-ADDB-67B1-BE3C-D3056B631AE3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114896697"/>
              </p:ext>
            </p:extLst>
          </p:nvPr>
        </p:nvGraphicFramePr>
        <p:xfrm>
          <a:off x="1347241" y="1066110"/>
          <a:ext cx="10154826" cy="550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7581">
                  <a:extLst>
                    <a:ext uri="{9D8B030D-6E8A-4147-A177-3AD203B41FA5}">
                      <a16:colId xmlns:a16="http://schemas.microsoft.com/office/drawing/2014/main" val="909787887"/>
                    </a:ext>
                  </a:extLst>
                </a:gridCol>
                <a:gridCol w="3020185">
                  <a:extLst>
                    <a:ext uri="{9D8B030D-6E8A-4147-A177-3AD203B41FA5}">
                      <a16:colId xmlns:a16="http://schemas.microsoft.com/office/drawing/2014/main" val="3306058560"/>
                    </a:ext>
                  </a:extLst>
                </a:gridCol>
                <a:gridCol w="3617060">
                  <a:extLst>
                    <a:ext uri="{9D8B030D-6E8A-4147-A177-3AD203B41FA5}">
                      <a16:colId xmlns:a16="http://schemas.microsoft.com/office/drawing/2014/main" val="2907433562"/>
                    </a:ext>
                  </a:extLst>
                </a:gridCol>
              </a:tblGrid>
              <a:tr h="630300"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 marL="143250" marR="143250" marT="71625" marB="71625"/>
                </a:tc>
                <a:tc>
                  <a:txBody>
                    <a:bodyPr/>
                    <a:lstStyle/>
                    <a:p>
                      <a:r>
                        <a:rPr lang="en-US" sz="2800"/>
                        <a:t>PD</a:t>
                      </a:r>
                    </a:p>
                  </a:txBody>
                  <a:tcPr marL="143250" marR="143250" marT="71625" marB="71625"/>
                </a:tc>
                <a:tc>
                  <a:txBody>
                    <a:bodyPr/>
                    <a:lstStyle/>
                    <a:p>
                      <a:r>
                        <a:rPr lang="en-US" sz="2800"/>
                        <a:t>MSA</a:t>
                      </a:r>
                    </a:p>
                  </a:txBody>
                  <a:tcPr marL="143250" marR="143250" marT="71625" marB="71625"/>
                </a:tc>
                <a:extLst>
                  <a:ext uri="{0D108BD9-81ED-4DB2-BD59-A6C34878D82A}">
                    <a16:rowId xmlns:a16="http://schemas.microsoft.com/office/drawing/2014/main" val="1968379626"/>
                  </a:ext>
                </a:extLst>
              </a:tr>
              <a:tr h="1060050">
                <a:tc>
                  <a:txBody>
                    <a:bodyPr/>
                    <a:lstStyle/>
                    <a:p>
                      <a:r>
                        <a:rPr lang="en-US" sz="2400" dirty="0"/>
                        <a:t>First </a:t>
                      </a:r>
                      <a:r>
                        <a:rPr lang="en-US" sz="2400" dirty="0" err="1"/>
                        <a:t>Sx</a:t>
                      </a:r>
                      <a:r>
                        <a:rPr lang="en-US" sz="2400" dirty="0"/>
                        <a:t> Urinary?</a:t>
                      </a:r>
                    </a:p>
                  </a:txBody>
                  <a:tcPr marL="143250" marR="143250" marT="71625" marB="71625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No</a:t>
                      </a:r>
                    </a:p>
                  </a:txBody>
                  <a:tcPr marL="143250" marR="143250" marT="71625" marB="71625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Yes (Frequency/Urgency, retention)</a:t>
                      </a:r>
                    </a:p>
                  </a:txBody>
                  <a:tcPr marL="143250" marR="143250" marT="71625" marB="71625"/>
                </a:tc>
                <a:extLst>
                  <a:ext uri="{0D108BD9-81ED-4DB2-BD59-A6C34878D82A}">
                    <a16:rowId xmlns:a16="http://schemas.microsoft.com/office/drawing/2014/main" val="104893172"/>
                  </a:ext>
                </a:extLst>
              </a:tr>
              <a:tr h="1060050">
                <a:tc>
                  <a:txBody>
                    <a:bodyPr/>
                    <a:lstStyle/>
                    <a:p>
                      <a:r>
                        <a:rPr lang="en-US" sz="2400"/>
                        <a:t>Time of Onset Urinary sx</a:t>
                      </a:r>
                    </a:p>
                  </a:txBody>
                  <a:tcPr marL="143250" marR="143250" marT="71625" marB="71625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5 years after Dx</a:t>
                      </a:r>
                    </a:p>
                  </a:txBody>
                  <a:tcPr marL="143250" marR="143250" marT="71625" marB="71625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Less than 2 years</a:t>
                      </a:r>
                    </a:p>
                  </a:txBody>
                  <a:tcPr marL="143250" marR="143250" marT="71625" marB="71625"/>
                </a:tc>
                <a:extLst>
                  <a:ext uri="{0D108BD9-81ED-4DB2-BD59-A6C34878D82A}">
                    <a16:rowId xmlns:a16="http://schemas.microsoft.com/office/drawing/2014/main" val="3184584171"/>
                  </a:ext>
                </a:extLst>
              </a:tr>
              <a:tr h="630300">
                <a:tc>
                  <a:txBody>
                    <a:bodyPr/>
                    <a:lstStyle/>
                    <a:p>
                      <a:r>
                        <a:rPr lang="en-US" sz="2400"/>
                        <a:t>Incidence of LUTS</a:t>
                      </a:r>
                    </a:p>
                  </a:txBody>
                  <a:tcPr marL="143250" marR="143250" marT="71625" marB="71625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50-70%</a:t>
                      </a:r>
                    </a:p>
                  </a:txBody>
                  <a:tcPr marL="143250" marR="143250" marT="71625" marB="71625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&gt;90%</a:t>
                      </a:r>
                    </a:p>
                  </a:txBody>
                  <a:tcPr marL="143250" marR="143250" marT="71625" marB="71625"/>
                </a:tc>
                <a:extLst>
                  <a:ext uri="{0D108BD9-81ED-4DB2-BD59-A6C34878D82A}">
                    <a16:rowId xmlns:a16="http://schemas.microsoft.com/office/drawing/2014/main" val="607879829"/>
                  </a:ext>
                </a:extLst>
              </a:tr>
              <a:tr h="1060050">
                <a:tc>
                  <a:txBody>
                    <a:bodyPr/>
                    <a:lstStyle/>
                    <a:p>
                      <a:r>
                        <a:rPr lang="en-US" sz="2400" dirty="0"/>
                        <a:t>Elevated Post Void Residual</a:t>
                      </a:r>
                    </a:p>
                  </a:txBody>
                  <a:tcPr marL="143250" marR="143250" marT="71625" marB="71625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no</a:t>
                      </a:r>
                    </a:p>
                  </a:txBody>
                  <a:tcPr marL="143250" marR="143250" marT="71625" marB="71625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yes</a:t>
                      </a:r>
                    </a:p>
                  </a:txBody>
                  <a:tcPr marL="143250" marR="143250" marT="71625" marB="71625"/>
                </a:tc>
                <a:extLst>
                  <a:ext uri="{0D108BD9-81ED-4DB2-BD59-A6C34878D82A}">
                    <a16:rowId xmlns:a16="http://schemas.microsoft.com/office/drawing/2014/main" val="1876364959"/>
                  </a:ext>
                </a:extLst>
              </a:tr>
              <a:tr h="1060050">
                <a:tc>
                  <a:txBody>
                    <a:bodyPr/>
                    <a:lstStyle/>
                    <a:p>
                      <a:r>
                        <a:rPr lang="en-US" sz="2400" dirty="0"/>
                        <a:t>Cystogram</a:t>
                      </a:r>
                    </a:p>
                  </a:txBody>
                  <a:tcPr marL="143250" marR="143250" marT="71625" marB="71625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Closed bladder neck</a:t>
                      </a:r>
                    </a:p>
                  </a:txBody>
                  <a:tcPr marL="143250" marR="143250" marT="71625" marB="71625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Open Bladder neck</a:t>
                      </a:r>
                    </a:p>
                  </a:txBody>
                  <a:tcPr marL="143250" marR="143250" marT="71625" marB="71625"/>
                </a:tc>
                <a:extLst>
                  <a:ext uri="{0D108BD9-81ED-4DB2-BD59-A6C34878D82A}">
                    <a16:rowId xmlns:a16="http://schemas.microsoft.com/office/drawing/2014/main" val="17970025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34804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117600" y="4495800"/>
            <a:ext cx="1930400" cy="1524000"/>
          </a:xfrm>
          <a:prstGeom prst="ellipse">
            <a:avLst/>
          </a:prstGeom>
          <a:solidFill>
            <a:schemeClr val="accent1">
              <a:alpha val="2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2400" y="5029201"/>
            <a:ext cx="132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>
                <a:solidFill>
                  <a:prstClr val="black"/>
                </a:solidFill>
              </a:rPr>
              <a:t>Bladder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352800" y="5442467"/>
            <a:ext cx="3657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352800" y="5511969"/>
            <a:ext cx="3251200" cy="1323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>
                <a:solidFill>
                  <a:prstClr val="black"/>
                </a:solidFill>
              </a:rPr>
              <a:t>Afferent Nerves</a:t>
            </a:r>
          </a:p>
          <a:p>
            <a:pPr marL="380990" indent="-380990">
              <a:buFont typeface="Arial" pitchFamily="34" charset="0"/>
              <a:buChar char="•"/>
            </a:pPr>
            <a:r>
              <a:rPr lang="en-US" sz="1867" dirty="0" err="1">
                <a:solidFill>
                  <a:prstClr val="black"/>
                </a:solidFill>
              </a:rPr>
              <a:t>Pudendal</a:t>
            </a:r>
            <a:r>
              <a:rPr lang="en-US" sz="1867" dirty="0">
                <a:solidFill>
                  <a:prstClr val="black"/>
                </a:solidFill>
              </a:rPr>
              <a:t>, pelvic, </a:t>
            </a:r>
            <a:r>
              <a:rPr lang="en-US" sz="1867" dirty="0" err="1">
                <a:solidFill>
                  <a:prstClr val="black"/>
                </a:solidFill>
              </a:rPr>
              <a:t>hypogastric</a:t>
            </a:r>
            <a:r>
              <a:rPr lang="en-US" sz="1867" dirty="0">
                <a:solidFill>
                  <a:prstClr val="black"/>
                </a:solidFill>
              </a:rPr>
              <a:t> nerves</a:t>
            </a:r>
          </a:p>
          <a:p>
            <a:pPr marL="380990" indent="-380990">
              <a:buFont typeface="Arial" pitchFamily="34" charset="0"/>
              <a:buChar char="•"/>
            </a:pPr>
            <a:r>
              <a:rPr lang="en-US" sz="1867" dirty="0">
                <a:solidFill>
                  <a:prstClr val="black"/>
                </a:solidFill>
              </a:rPr>
              <a:t>A and C fibers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7315200" y="5029200"/>
            <a:ext cx="3454400" cy="1295400"/>
          </a:xfrm>
          <a:prstGeom prst="roundRect">
            <a:avLst/>
          </a:prstGeom>
          <a:solidFill>
            <a:schemeClr val="accent1"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721600" y="5257801"/>
            <a:ext cx="284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>
                <a:solidFill>
                  <a:prstClr val="black"/>
                </a:solidFill>
              </a:rPr>
              <a:t>Sacral Spinal Cord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3048000" y="5029200"/>
            <a:ext cx="4165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352800" y="4495801"/>
            <a:ext cx="365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Parasympathetic (S2-S4)</a:t>
            </a:r>
          </a:p>
          <a:p>
            <a:pPr marL="380990" indent="-380990">
              <a:buFont typeface="Arial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</a:rPr>
              <a:t>Bladder emptying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9042400" y="2158206"/>
            <a:ext cx="101600" cy="293552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9245600" y="3412433"/>
            <a:ext cx="2235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Spinal Thalamic Tract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737600" y="1788874"/>
            <a:ext cx="101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PAG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 flipH="1">
            <a:off x="9586685" y="1917304"/>
            <a:ext cx="914400" cy="562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240" name="TextBox 10239"/>
          <p:cNvSpPr txBox="1"/>
          <p:nvPr/>
        </p:nvSpPr>
        <p:spPr>
          <a:xfrm>
            <a:off x="10363200" y="1788875"/>
            <a:ext cx="1828800" cy="103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ACC, PFC</a:t>
            </a:r>
          </a:p>
          <a:p>
            <a:pPr marL="380990" indent="-380990">
              <a:buFont typeface="Arial" pitchFamily="34" charset="0"/>
              <a:buChar char="•"/>
            </a:pPr>
            <a:r>
              <a:rPr lang="en-US" sz="1867" dirty="0">
                <a:solidFill>
                  <a:prstClr val="black"/>
                </a:solidFill>
              </a:rPr>
              <a:t>Emotion</a:t>
            </a:r>
          </a:p>
          <a:p>
            <a:pPr marL="380990" indent="-380990">
              <a:buFont typeface="Arial" pitchFamily="34" charset="0"/>
              <a:buChar char="•"/>
            </a:pPr>
            <a:r>
              <a:rPr lang="en-US" sz="1867" dirty="0">
                <a:solidFill>
                  <a:prstClr val="black"/>
                </a:solidFill>
              </a:rPr>
              <a:t>Perception</a:t>
            </a:r>
          </a:p>
        </p:txBody>
      </p:sp>
      <p:cxnSp>
        <p:nvCxnSpPr>
          <p:cNvPr id="10244" name="Straight Arrow Connector 10243"/>
          <p:cNvCxnSpPr>
            <a:stCxn id="28" idx="1"/>
          </p:cNvCxnSpPr>
          <p:nvPr/>
        </p:nvCxnSpPr>
        <p:spPr>
          <a:xfrm flipH="1" flipV="1">
            <a:off x="6400800" y="1788874"/>
            <a:ext cx="2336800" cy="24622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245" name="TextBox 10244"/>
          <p:cNvSpPr txBox="1"/>
          <p:nvPr/>
        </p:nvSpPr>
        <p:spPr>
          <a:xfrm>
            <a:off x="5486400" y="1615096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PMC</a:t>
            </a:r>
          </a:p>
        </p:txBody>
      </p:sp>
      <p:sp>
        <p:nvSpPr>
          <p:cNvPr id="10247" name="TextBox 10246"/>
          <p:cNvSpPr txBox="1"/>
          <p:nvPr/>
        </p:nvSpPr>
        <p:spPr>
          <a:xfrm>
            <a:off x="6705600" y="1142545"/>
            <a:ext cx="2235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Inhibits during filling</a:t>
            </a:r>
          </a:p>
        </p:txBody>
      </p:sp>
      <p:sp>
        <p:nvSpPr>
          <p:cNvPr id="10248" name="TextBox 10247"/>
          <p:cNvSpPr txBox="1"/>
          <p:nvPr/>
        </p:nvSpPr>
        <p:spPr>
          <a:xfrm>
            <a:off x="6807200" y="1984426"/>
            <a:ext cx="193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No inhibit during emptying</a:t>
            </a:r>
          </a:p>
        </p:txBody>
      </p:sp>
      <p:sp>
        <p:nvSpPr>
          <p:cNvPr id="10249" name="TextBox 10248"/>
          <p:cNvSpPr txBox="1"/>
          <p:nvPr/>
        </p:nvSpPr>
        <p:spPr>
          <a:xfrm>
            <a:off x="9347200" y="1295401"/>
            <a:ext cx="223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>
                <a:solidFill>
                  <a:prstClr val="black"/>
                </a:solidFill>
              </a:rPr>
              <a:t>BRAIN</a:t>
            </a:r>
          </a:p>
        </p:txBody>
      </p:sp>
      <p:sp>
        <p:nvSpPr>
          <p:cNvPr id="44" name="Rounded Rectangle 43"/>
          <p:cNvSpPr/>
          <p:nvPr/>
        </p:nvSpPr>
        <p:spPr>
          <a:xfrm>
            <a:off x="5413829" y="1017032"/>
            <a:ext cx="6676572" cy="2200879"/>
          </a:xfrm>
          <a:prstGeom prst="roundRect">
            <a:avLst/>
          </a:prstGeom>
          <a:solidFill>
            <a:schemeClr val="accent1"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prstClr val="white"/>
              </a:solidFill>
            </a:endParaRPr>
          </a:p>
        </p:txBody>
      </p:sp>
      <p:cxnSp>
        <p:nvCxnSpPr>
          <p:cNvPr id="10253" name="Straight Arrow Connector 10252"/>
          <p:cNvCxnSpPr/>
          <p:nvPr/>
        </p:nvCxnSpPr>
        <p:spPr>
          <a:xfrm>
            <a:off x="5994400" y="1984426"/>
            <a:ext cx="2503712" cy="30447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255" name="Straight Arrow Connector 10254"/>
          <p:cNvCxnSpPr/>
          <p:nvPr/>
        </p:nvCxnSpPr>
        <p:spPr>
          <a:xfrm flipH="1">
            <a:off x="2743200" y="3506813"/>
            <a:ext cx="4267200" cy="9889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256" name="TextBox 10255"/>
          <p:cNvSpPr txBox="1"/>
          <p:nvPr/>
        </p:nvSpPr>
        <p:spPr>
          <a:xfrm>
            <a:off x="2743200" y="3333581"/>
            <a:ext cx="2902859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dirty="0">
                <a:solidFill>
                  <a:prstClr val="black"/>
                </a:solidFill>
              </a:rPr>
              <a:t>Sympathetic (T10-L2)</a:t>
            </a:r>
          </a:p>
          <a:p>
            <a:pPr marL="380990" indent="-380990">
              <a:buFont typeface="Arial" pitchFamily="34" charset="0"/>
              <a:buChar char="•"/>
            </a:pPr>
            <a:r>
              <a:rPr lang="en-US" sz="2133" dirty="0">
                <a:solidFill>
                  <a:prstClr val="black"/>
                </a:solidFill>
              </a:rPr>
              <a:t>Bladder storage</a:t>
            </a:r>
          </a:p>
        </p:txBody>
      </p:sp>
      <p:sp>
        <p:nvSpPr>
          <p:cNvPr id="10257" name="TextBox 10256"/>
          <p:cNvSpPr txBox="1"/>
          <p:nvPr/>
        </p:nvSpPr>
        <p:spPr>
          <a:xfrm>
            <a:off x="508000" y="1615094"/>
            <a:ext cx="386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Neurologic Control of Bladder Storage and Emptying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413829" y="6476820"/>
            <a:ext cx="5588001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67" i="1" dirty="0"/>
              <a:t>AUA Core Curriculum, Neurogenic Bladder 2016</a:t>
            </a:r>
          </a:p>
        </p:txBody>
      </p:sp>
      <p:sp>
        <p:nvSpPr>
          <p:cNvPr id="26" name="Title 1"/>
          <p:cNvSpPr>
            <a:spLocks noGrp="1"/>
          </p:cNvSpPr>
          <p:nvPr>
            <p:ph type="title"/>
          </p:nvPr>
        </p:nvSpPr>
        <p:spPr>
          <a:xfrm>
            <a:off x="296563" y="104924"/>
            <a:ext cx="11277600" cy="1143000"/>
          </a:xfrm>
        </p:spPr>
        <p:txBody>
          <a:bodyPr>
            <a:noAutofit/>
          </a:bodyPr>
          <a:lstStyle/>
          <a:p>
            <a:r>
              <a:rPr lang="en-US" sz="4267" dirty="0"/>
              <a:t>Neurologic Map of Bladder Function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7436" y="5561076"/>
            <a:ext cx="1600200" cy="1201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4329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9900" y="971550"/>
            <a:ext cx="6172200" cy="939546"/>
          </a:xfrm>
        </p:spPr>
        <p:txBody>
          <a:bodyPr>
            <a:normAutofit/>
          </a:bodyPr>
          <a:lstStyle/>
          <a:p>
            <a:r>
              <a:rPr lang="en-US" dirty="0"/>
              <a:t>PD and MSA </a:t>
            </a:r>
          </a:p>
        </p:txBody>
      </p:sp>
      <p:pic>
        <p:nvPicPr>
          <p:cNvPr id="11" name="Content Placeholder 10" descr="Diagram&#10;&#10;Description automatically generated">
            <a:extLst>
              <a:ext uri="{FF2B5EF4-FFF2-40B4-BE49-F238E27FC236}">
                <a16:creationId xmlns:a16="http://schemas.microsoft.com/office/drawing/2014/main" id="{1B5F57A8-CDB5-3BB5-F952-1BE08ABD4DC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9441" y="1868361"/>
            <a:ext cx="6912659" cy="4351338"/>
          </a:xfrm>
        </p:spPr>
      </p:pic>
      <p:sp>
        <p:nvSpPr>
          <p:cNvPr id="6" name="Right Arrow 5"/>
          <p:cNvSpPr/>
          <p:nvPr/>
        </p:nvSpPr>
        <p:spPr>
          <a:xfrm rot="11258851">
            <a:off x="3530441" y="4178142"/>
            <a:ext cx="5715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135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50186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5F02A6-96CA-0F1C-E019-23E68A0BDF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Most Important Point –PAG vs PMC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D70746-8E6E-F546-1BFF-66ABE4B14C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0" y="1559561"/>
            <a:ext cx="3454400" cy="4602163"/>
          </a:xfrm>
        </p:spPr>
        <p:txBody>
          <a:bodyPr>
            <a:normAutofit fontScale="77500" lnSpcReduction="20000"/>
          </a:bodyPr>
          <a:lstStyle/>
          <a:p>
            <a:r>
              <a:rPr lang="en-US" sz="3733" dirty="0" err="1"/>
              <a:t>Periaquductal</a:t>
            </a:r>
            <a:r>
              <a:rPr lang="en-US" sz="3733" dirty="0"/>
              <a:t> Grey region (PAG) receives from bladder</a:t>
            </a:r>
          </a:p>
          <a:p>
            <a:pPr lvl="1"/>
            <a:r>
              <a:rPr lang="en-US" sz="3200" dirty="0"/>
              <a:t>Inhibits PMC</a:t>
            </a:r>
          </a:p>
          <a:p>
            <a:r>
              <a:rPr lang="en-US" sz="3733" dirty="0"/>
              <a:t>Pontine Micturition complex (PMC)  flips switch between bladder storage and emptying</a:t>
            </a:r>
          </a:p>
          <a:p>
            <a:pPr lvl="1"/>
            <a:r>
              <a:rPr lang="en-US" sz="3200" dirty="0"/>
              <a:t> parasympathetic activation</a:t>
            </a:r>
          </a:p>
          <a:p>
            <a:pPr marL="0" indent="0">
              <a:buNone/>
            </a:pPr>
            <a:endParaRPr lang="en-US" sz="3733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5D91757-D46D-6BB7-C724-1AD99AEF95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3033" y="1701801"/>
            <a:ext cx="8331200" cy="457239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0AD06F1-8EEC-7C25-35D0-40AB221139B6}"/>
              </a:ext>
            </a:extLst>
          </p:cNvPr>
          <p:cNvSpPr txBox="1"/>
          <p:nvPr/>
        </p:nvSpPr>
        <p:spPr>
          <a:xfrm>
            <a:off x="10769600" y="2936558"/>
            <a:ext cx="132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highlight>
                  <a:srgbClr val="00274C"/>
                </a:highlight>
              </a:rPr>
              <a:t>Social </a:t>
            </a:r>
            <a:r>
              <a:rPr lang="en-US" sz="2400" dirty="0" err="1">
                <a:solidFill>
                  <a:schemeClr val="bg1"/>
                </a:solidFill>
                <a:highlight>
                  <a:srgbClr val="00274C"/>
                </a:highlight>
              </a:rPr>
              <a:t>Contex</a:t>
            </a:r>
            <a:r>
              <a:rPr lang="en-US" sz="2400" dirty="0">
                <a:solidFill>
                  <a:schemeClr val="bg1"/>
                </a:solidFill>
                <a:highlight>
                  <a:srgbClr val="00274C"/>
                </a:highlight>
              </a:rPr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9D7FFC-2475-FBB2-8838-D5D9346AEE02}"/>
              </a:ext>
            </a:extLst>
          </p:cNvPr>
          <p:cNvSpPr txBox="1"/>
          <p:nvPr/>
        </p:nvSpPr>
        <p:spPr>
          <a:xfrm>
            <a:off x="7924800" y="1935193"/>
            <a:ext cx="203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highlight>
                  <a:srgbClr val="00274C"/>
                </a:highlight>
              </a:rPr>
              <a:t>Time/Space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657CEA0-7800-6E03-C3C0-87BB99B14D17}"/>
              </a:ext>
            </a:extLst>
          </p:cNvPr>
          <p:cNvSpPr txBox="1"/>
          <p:nvPr/>
        </p:nvSpPr>
        <p:spPr>
          <a:xfrm>
            <a:off x="6096000" y="2108201"/>
            <a:ext cx="132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highlight>
                  <a:srgbClr val="00274C"/>
                </a:highlight>
              </a:rPr>
              <a:t>Stress!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383ECE1-0EE8-BDB5-DEBB-1D246D6E6B1D}"/>
              </a:ext>
            </a:extLst>
          </p:cNvPr>
          <p:cNvSpPr/>
          <p:nvPr/>
        </p:nvSpPr>
        <p:spPr>
          <a:xfrm>
            <a:off x="5875547" y="4278701"/>
            <a:ext cx="2032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872157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653 -0.17562 C 0.23177 -0.17562 0.30139 -0.11976 0.30139 -0.05062 C 0.30139 0.01852 0.23177 0.07438 0.14653 0.07438 C 0.06094 0.07438 -0.00834 0.01852 -0.00834 -0.05062 C -0.00834 -0.11976 0.06094 -0.17562 0.14653 -0.17562 Z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39E963-411B-2920-FD79-92A9E4EFB5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7200" y="152400"/>
            <a:ext cx="9855200" cy="1143000"/>
          </a:xfrm>
        </p:spPr>
        <p:txBody>
          <a:bodyPr anchor="ctr">
            <a:normAutofit/>
          </a:bodyPr>
          <a:lstStyle/>
          <a:p>
            <a:r>
              <a:rPr lang="en-US" dirty="0"/>
              <a:t>Why Does PD Cause OAB?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3B15A70-14AE-BFE5-83C0-6B15C2C847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2710" b="12728"/>
          <a:stretch/>
        </p:blipFill>
        <p:spPr>
          <a:xfrm>
            <a:off x="609600" y="1524001"/>
            <a:ext cx="10972800" cy="4602163"/>
          </a:xfrm>
          <a:prstGeom prst="rect">
            <a:avLst/>
          </a:prstGeom>
          <a:noFill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B7310A3-05C6-6277-5318-61785AFFE3AF}"/>
              </a:ext>
            </a:extLst>
          </p:cNvPr>
          <p:cNvSpPr txBox="1"/>
          <p:nvPr/>
        </p:nvSpPr>
        <p:spPr>
          <a:xfrm>
            <a:off x="125046" y="1484925"/>
            <a:ext cx="2946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/>
              <a:t>ACC</a:t>
            </a:r>
            <a:r>
              <a:rPr lang="en-US" sz="2400" dirty="0"/>
              <a:t> 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400" dirty="0"/>
              <a:t>Error processing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400" dirty="0"/>
              <a:t> Motor movements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D8A610-BBB5-B6D1-CE0A-DF02F2C3FB96}"/>
              </a:ext>
            </a:extLst>
          </p:cNvPr>
          <p:cNvSpPr txBox="1"/>
          <p:nvPr/>
        </p:nvSpPr>
        <p:spPr>
          <a:xfrm>
            <a:off x="10003692" y="2141415"/>
            <a:ext cx="195384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u="sng" dirty="0"/>
              <a:t>PFC</a:t>
            </a:r>
            <a:r>
              <a:rPr lang="en-US" sz="2000" dirty="0"/>
              <a:t> 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000" dirty="0"/>
              <a:t>Executive functioning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000" dirty="0"/>
              <a:t>Short term memory</a:t>
            </a:r>
          </a:p>
        </p:txBody>
      </p:sp>
    </p:spTree>
    <p:extLst>
      <p:ext uri="{BB962C8B-B14F-4D97-AF65-F5344CB8AC3E}">
        <p14:creationId xmlns:p14="http://schemas.microsoft.com/office/powerpoint/2010/main" val="2613039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 – Parkinson’s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975764" cy="4351338"/>
          </a:xfrm>
        </p:spPr>
        <p:txBody>
          <a:bodyPr/>
          <a:lstStyle/>
          <a:p>
            <a:r>
              <a:rPr lang="en-US" dirty="0"/>
              <a:t>Deep Brain Stimulation impact on Bladder symptoms</a:t>
            </a:r>
          </a:p>
          <a:p>
            <a:pPr lvl="1"/>
            <a:r>
              <a:rPr lang="en-US" dirty="0"/>
              <a:t>Yamamoto et al 2018</a:t>
            </a:r>
          </a:p>
          <a:p>
            <a:pPr lvl="1"/>
            <a:r>
              <a:rPr lang="en-US" dirty="0"/>
              <a:t>28 patients</a:t>
            </a:r>
          </a:p>
          <a:p>
            <a:pPr lvl="1"/>
            <a:r>
              <a:rPr lang="en-US" dirty="0"/>
              <a:t>The mean OABSS and IPSS did not change significantly at any follow-up periods postoperatively. </a:t>
            </a:r>
          </a:p>
          <a:p>
            <a:pPr lvl="1"/>
            <a:r>
              <a:rPr lang="en-US" dirty="0"/>
              <a:t>Improved ADL may contribute to perceived improvement in urinary QOL</a:t>
            </a:r>
          </a:p>
        </p:txBody>
      </p:sp>
      <p:pic>
        <p:nvPicPr>
          <p:cNvPr id="1026" name="Picture 2" descr="Image result for indications for deep brain stimulation parkinson'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4908" y="789506"/>
            <a:ext cx="3125587" cy="5203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121445" y="6176963"/>
            <a:ext cx="3726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Image modified from ninds.nih.gov</a:t>
            </a:r>
          </a:p>
        </p:txBody>
      </p:sp>
    </p:spTree>
    <p:extLst>
      <p:ext uri="{BB962C8B-B14F-4D97-AF65-F5344CB8AC3E}">
        <p14:creationId xmlns:p14="http://schemas.microsoft.com/office/powerpoint/2010/main" val="31392079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79EECFE-814E-4B68-96A7-86A795BD22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6F847C8-7801-44D8-8CCA-CDBA7AD91A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732" y="321733"/>
            <a:ext cx="11546828" cy="6214534"/>
          </a:xfrm>
          <a:custGeom>
            <a:avLst/>
            <a:gdLst>
              <a:gd name="connsiteX0" fmla="*/ 0 w 11546828"/>
              <a:gd name="connsiteY0" fmla="*/ 0 h 6214534"/>
              <a:gd name="connsiteX1" fmla="*/ 7965430 w 11546828"/>
              <a:gd name="connsiteY1" fmla="*/ 0 h 6214534"/>
              <a:gd name="connsiteX2" fmla="*/ 7965430 w 11546828"/>
              <a:gd name="connsiteY2" fmla="*/ 1786 h 6214534"/>
              <a:gd name="connsiteX3" fmla="*/ 11546828 w 11546828"/>
              <a:gd name="connsiteY3" fmla="*/ 1786 h 6214534"/>
              <a:gd name="connsiteX4" fmla="*/ 11546828 w 11546828"/>
              <a:gd name="connsiteY4" fmla="*/ 2866740 h 6214534"/>
              <a:gd name="connsiteX5" fmla="*/ 11225095 w 11546828"/>
              <a:gd name="connsiteY5" fmla="*/ 3179536 h 6214534"/>
              <a:gd name="connsiteX6" fmla="*/ 11225095 w 11546828"/>
              <a:gd name="connsiteY6" fmla="*/ 301542 h 6214534"/>
              <a:gd name="connsiteX7" fmla="*/ 320042 w 11546828"/>
              <a:gd name="connsiteY7" fmla="*/ 301542 h 6214534"/>
              <a:gd name="connsiteX8" fmla="*/ 320042 w 11546828"/>
              <a:gd name="connsiteY8" fmla="*/ 5909424 h 6214534"/>
              <a:gd name="connsiteX9" fmla="*/ 8417210 w 11546828"/>
              <a:gd name="connsiteY9" fmla="*/ 5909424 h 6214534"/>
              <a:gd name="connsiteX10" fmla="*/ 8103383 w 11546828"/>
              <a:gd name="connsiteY10" fmla="*/ 6214534 h 6214534"/>
              <a:gd name="connsiteX11" fmla="*/ 7222929 w 11546828"/>
              <a:gd name="connsiteY11" fmla="*/ 6214534 h 6214534"/>
              <a:gd name="connsiteX12" fmla="*/ 7222929 w 11546828"/>
              <a:gd name="connsiteY12" fmla="*/ 6212748 h 6214534"/>
              <a:gd name="connsiteX13" fmla="*/ 0 w 11546828"/>
              <a:gd name="connsiteY13" fmla="*/ 6212748 h 6214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546828" h="6214534">
                <a:moveTo>
                  <a:pt x="0" y="0"/>
                </a:moveTo>
                <a:lnTo>
                  <a:pt x="7965430" y="0"/>
                </a:lnTo>
                <a:lnTo>
                  <a:pt x="7965430" y="1786"/>
                </a:lnTo>
                <a:lnTo>
                  <a:pt x="11546828" y="1786"/>
                </a:lnTo>
                <a:lnTo>
                  <a:pt x="11546828" y="2866740"/>
                </a:lnTo>
                <a:lnTo>
                  <a:pt x="11225095" y="3179536"/>
                </a:lnTo>
                <a:lnTo>
                  <a:pt x="11225095" y="301542"/>
                </a:lnTo>
                <a:lnTo>
                  <a:pt x="320042" y="301542"/>
                </a:lnTo>
                <a:lnTo>
                  <a:pt x="320042" y="5909424"/>
                </a:lnTo>
                <a:lnTo>
                  <a:pt x="8417210" y="5909424"/>
                </a:lnTo>
                <a:lnTo>
                  <a:pt x="8103383" y="6214534"/>
                </a:lnTo>
                <a:lnTo>
                  <a:pt x="7222929" y="6214534"/>
                </a:lnTo>
                <a:lnTo>
                  <a:pt x="7222929" y="6212748"/>
                </a:lnTo>
                <a:lnTo>
                  <a:pt x="0" y="6212748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AF180F00-B4B2-4196-BB1C-ECD21B03F0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E600F8C-C8F3-420C-9D3B-E1FBE7BAE4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F94651E-E404-3C19-80CD-A31B1D497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0024" y="1383527"/>
            <a:ext cx="6072333" cy="417516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96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Diagnosis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4B5907-425C-527E-2207-0422FF9C0C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76051" y="2581835"/>
            <a:ext cx="3323968" cy="1778552"/>
          </a:xfrm>
        </p:spPr>
        <p:txBody>
          <a:bodyPr vert="horz" lIns="91440" tIns="45720" rIns="91440" bIns="45720" rtlCol="0" anchor="ctr">
            <a:normAutofit/>
          </a:bodyPr>
          <a:lstStyle/>
          <a:p>
            <a:endParaRPr lang="en-US" sz="24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AA55BF2-380C-4942-8AB1-55A6A52A35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34656" y="1852863"/>
            <a:ext cx="0" cy="3236495"/>
          </a:xfrm>
          <a:prstGeom prst="line">
            <a:avLst/>
          </a:prstGeom>
          <a:ln w="19050" cap="sq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38645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122E8-D55C-9AF4-1932-AED9C7793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Diagnosing OAB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816926-14E0-E77C-7D8D-2AC470B74E5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u="sng" dirty="0"/>
              <a:t>Overactive Bladder Guidelines (AUA)</a:t>
            </a:r>
          </a:p>
          <a:p>
            <a:pPr lvl="1"/>
            <a:r>
              <a:rPr lang="en-US" dirty="0"/>
              <a:t>Physical Exam</a:t>
            </a:r>
          </a:p>
          <a:p>
            <a:pPr lvl="1"/>
            <a:r>
              <a:rPr lang="en-US" dirty="0"/>
              <a:t>Urine Analysis</a:t>
            </a:r>
          </a:p>
          <a:p>
            <a:pPr lvl="1"/>
            <a:r>
              <a:rPr lang="en-US" dirty="0"/>
              <a:t>Voiding Diary</a:t>
            </a:r>
          </a:p>
          <a:p>
            <a:pPr lvl="1"/>
            <a:endParaRPr lang="en-US" dirty="0"/>
          </a:p>
          <a:p>
            <a:pPr lvl="1"/>
            <a:r>
              <a:rPr lang="en-US" b="1" dirty="0"/>
              <a:t>Clinical!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691149-9EB4-B3F1-EE97-CB39FC5BD9E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u="sng" dirty="0"/>
              <a:t>Neurogenic Bladder Guidelines (AUA)</a:t>
            </a:r>
          </a:p>
          <a:p>
            <a:endParaRPr lang="en-US" dirty="0"/>
          </a:p>
          <a:p>
            <a:r>
              <a:rPr lang="en-US" dirty="0"/>
              <a:t>Post void residual should be obtained to assess for urinary retention/Overflow as cause of symptoms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5F2A1A-CBFB-28A0-9196-907E6D4DBFF5}"/>
              </a:ext>
            </a:extLst>
          </p:cNvPr>
          <p:cNvSpPr txBox="1"/>
          <p:nvPr/>
        </p:nvSpPr>
        <p:spPr>
          <a:xfrm>
            <a:off x="1194683" y="5222856"/>
            <a:ext cx="31626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  <a:latin typeface="Calibri" panose="020F0502020204030204"/>
              </a:rPr>
              <a:t>Lightner DJ, et al: Diagnosis and treatment of overactive bladder (non-neurogenic) in adults: AUA/SUFU Guideline amendment 2019.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461C39-4D93-8AF0-32E7-AACC85D91E13}"/>
              </a:ext>
            </a:extLst>
          </p:cNvPr>
          <p:cNvSpPr txBox="1"/>
          <p:nvPr/>
        </p:nvSpPr>
        <p:spPr>
          <a:xfrm>
            <a:off x="6761921" y="5788680"/>
            <a:ext cx="31626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  <a:latin typeface="Calibri" panose="020F0502020204030204"/>
              </a:rPr>
              <a:t>Ginsberg D , et al: Neurogenic Bladder Guidelines AUA 2021.</a:t>
            </a:r>
          </a:p>
        </p:txBody>
      </p:sp>
    </p:spTree>
    <p:extLst>
      <p:ext uri="{BB962C8B-B14F-4D97-AF65-F5344CB8AC3E}">
        <p14:creationId xmlns:p14="http://schemas.microsoft.com/office/powerpoint/2010/main" val="4173428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82F5ED-AE24-9A23-9766-49E32BF1D7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r>
              <a:rPr lang="en-US" sz="5400"/>
              <a:t>Disclosures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0B6A25-9803-BCD9-9F50-036DEDEF79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anchor="ctr">
            <a:normAutofit/>
          </a:bodyPr>
          <a:lstStyle/>
          <a:p>
            <a:r>
              <a:rPr lang="en-US" sz="3600" dirty="0"/>
              <a:t>Neurogenic Bladder Research Group (Leadership)</a:t>
            </a:r>
          </a:p>
          <a:p>
            <a:r>
              <a:rPr lang="en-US" sz="3600" dirty="0" err="1"/>
              <a:t>NeuroUrology</a:t>
            </a:r>
            <a:r>
              <a:rPr lang="en-US" sz="3600" dirty="0"/>
              <a:t> Urodynamics Journal (Editorial Board)</a:t>
            </a:r>
          </a:p>
          <a:p>
            <a:r>
              <a:rPr lang="en-US" sz="3600" dirty="0"/>
              <a:t>Flume Catheter (Scientific Advisor)</a:t>
            </a:r>
          </a:p>
          <a:p>
            <a:r>
              <a:rPr lang="en-US" sz="3600" dirty="0"/>
              <a:t>Spine X (Scientific Advisor)</a:t>
            </a:r>
          </a:p>
        </p:txBody>
      </p:sp>
    </p:spTree>
    <p:extLst>
      <p:ext uri="{BB962C8B-B14F-4D97-AF65-F5344CB8AC3E}">
        <p14:creationId xmlns:p14="http://schemas.microsoft.com/office/powerpoint/2010/main" val="9655091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12" y="649356"/>
            <a:ext cx="10051773" cy="5501102"/>
          </a:xfrm>
        </p:spPr>
      </p:pic>
      <p:sp>
        <p:nvSpPr>
          <p:cNvPr id="5" name="TextBox 4"/>
          <p:cNvSpPr txBox="1"/>
          <p:nvPr/>
        </p:nvSpPr>
        <p:spPr>
          <a:xfrm>
            <a:off x="7487478" y="6211669"/>
            <a:ext cx="3173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From Oh, Interpretation of Urodynamic studies 2018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61382" y="2027381"/>
            <a:ext cx="669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Puro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6573078" y="2279375"/>
            <a:ext cx="1994452" cy="728868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Content Placeholder 6">
            <a:extLst>
              <a:ext uri="{FF2B5EF4-FFF2-40B4-BE49-F238E27FC236}">
                <a16:creationId xmlns:a16="http://schemas.microsoft.com/office/drawing/2014/main" id="{4705DF95-26FF-5AEC-C27E-6A60D4B4D3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799" y="3314390"/>
            <a:ext cx="1137036" cy="12267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0BAB0E1-410C-1AFA-8F08-3E8A35D954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87715" y="1912635"/>
            <a:ext cx="1468340" cy="10956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1F3A641-46D5-7CE3-D2FD-B823AF1BF5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3804" y="4862140"/>
            <a:ext cx="1000953" cy="120594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1F997C3-C14E-E3DF-179C-2471A363BE5E}"/>
              </a:ext>
            </a:extLst>
          </p:cNvPr>
          <p:cNvSpPr txBox="1"/>
          <p:nvPr/>
        </p:nvSpPr>
        <p:spPr>
          <a:xfrm>
            <a:off x="1261607" y="707542"/>
            <a:ext cx="53114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Urodynamic Testing</a:t>
            </a:r>
          </a:p>
        </p:txBody>
      </p:sp>
    </p:spTree>
    <p:extLst>
      <p:ext uri="{BB962C8B-B14F-4D97-AF65-F5344CB8AC3E}">
        <p14:creationId xmlns:p14="http://schemas.microsoft.com/office/powerpoint/2010/main" val="34683679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 idx="4294967295"/>
          </p:nvPr>
        </p:nvSpPr>
        <p:spPr>
          <a:xfrm>
            <a:off x="1524000" y="152818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/>
              <a:t>Urodynamics can be helpful for Dx OAB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819274"/>
            <a:ext cx="4114800" cy="463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97656" y="1900622"/>
            <a:ext cx="581269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Detrusor Overactivity: Any symptomatic 5cm H20 rise during study</a:t>
            </a:r>
          </a:p>
          <a:p>
            <a:endParaRPr lang="en-US" dirty="0"/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DO More likely with Incontinence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Prospective study</a:t>
            </a:r>
            <a:r>
              <a:rPr lang="en-US" sz="2400" i="1" dirty="0"/>
              <a:t>(Chung 2011)</a:t>
            </a:r>
            <a:endParaRPr lang="en-US" sz="2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65 M, 125 W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OAB plus incontinence (94%)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OAB no incontinence (64%)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7745079" y="2181643"/>
            <a:ext cx="533400" cy="6858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9546557" y="2095918"/>
            <a:ext cx="533400" cy="6858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A83521BF-5319-E5B1-1973-40601AD7245B}"/>
              </a:ext>
            </a:extLst>
          </p:cNvPr>
          <p:cNvSpPr txBox="1"/>
          <p:nvPr/>
        </p:nvSpPr>
        <p:spPr>
          <a:xfrm rot="617004">
            <a:off x="2990557" y="3018992"/>
            <a:ext cx="3912855" cy="10772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200" dirty="0"/>
              <a:t>Negative study does not rule out OAB!</a:t>
            </a:r>
          </a:p>
        </p:txBody>
      </p:sp>
    </p:spTree>
    <p:extLst>
      <p:ext uri="{BB962C8B-B14F-4D97-AF65-F5344CB8AC3E}">
        <p14:creationId xmlns:p14="http://schemas.microsoft.com/office/powerpoint/2010/main" val="305123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45A976A-8DE3-4B67-B94B-2044FDD128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EAAA1B9-2DDB-49C9-A037-A523D2F13C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457200"/>
            <a:ext cx="10579608" cy="1188720"/>
          </a:xfrm>
        </p:spPr>
        <p:txBody>
          <a:bodyPr>
            <a:normAutofit/>
          </a:bodyPr>
          <a:lstStyle/>
          <a:p>
            <a:r>
              <a:rPr lang="en-US" sz="4000">
                <a:solidFill>
                  <a:schemeClr val="tx2"/>
                </a:solidFill>
              </a:rPr>
              <a:t>Basic Urodynamics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441F8D5-EBCE-4FB9-91A9-3425971C1F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9262397" y="134260"/>
            <a:ext cx="3142400" cy="2716805"/>
            <a:chOff x="-305" y="-4155"/>
            <a:chExt cx="2514948" cy="2174333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A5E80E2-35F9-41F3-A2B8-A2F17D956F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88BDEEE-0C30-49F3-8D05-B062EF890C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21E0C27-19E6-45DC-B154-4934802074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3A55340-18E0-4A23-B406-BD1221643D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8701F99-7E4C-4B92-A4B5-307CDFB7A4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 flipH="1">
            <a:off x="0" y="5047906"/>
            <a:ext cx="2412221" cy="1810094"/>
            <a:chOff x="-305" y="-1"/>
            <a:chExt cx="3832880" cy="2876136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41E616B-C319-43C1-9A9C-A2074B2E8A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CC86BD2B-CA73-48DF-9CC8-0152EA6B1B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9C1AA9D-3FCF-4B84-94D1-51F0E15171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D7CE92F-1DE7-4252-A62C-77ACF8CF26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2" name="Content Placeholder 2">
            <a:extLst>
              <a:ext uri="{FF2B5EF4-FFF2-40B4-BE49-F238E27FC236}">
                <a16:creationId xmlns:a16="http://schemas.microsoft.com/office/drawing/2014/main" id="{8B2FE783-EC7C-8700-8D4B-FDA1F7E4D3A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4765566"/>
              </p:ext>
            </p:extLst>
          </p:nvPr>
        </p:nvGraphicFramePr>
        <p:xfrm>
          <a:off x="1036320" y="2543633"/>
          <a:ext cx="10119360" cy="3566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026495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Safety: Urodynamic Screening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524001"/>
            <a:ext cx="8534400" cy="4602163"/>
          </a:xfrm>
        </p:spPr>
        <p:txBody>
          <a:bodyPr>
            <a:normAutofit/>
          </a:bodyPr>
          <a:lstStyle/>
          <a:p>
            <a:r>
              <a:rPr lang="en-US" dirty="0"/>
              <a:t>Who Needs Initial </a:t>
            </a:r>
            <a:r>
              <a:rPr lang="en-US" dirty="0" err="1"/>
              <a:t>Urodynamics</a:t>
            </a:r>
            <a:r>
              <a:rPr lang="en-US" dirty="0"/>
              <a:t> for LUTS?</a:t>
            </a:r>
          </a:p>
          <a:p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714894" y="2057400"/>
          <a:ext cx="10356228" cy="42303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2076">
                  <a:extLst>
                    <a:ext uri="{9D8B030D-6E8A-4147-A177-3AD203B41FA5}">
                      <a16:colId xmlns:a16="http://schemas.microsoft.com/office/drawing/2014/main" val="342793116"/>
                    </a:ext>
                  </a:extLst>
                </a:gridCol>
                <a:gridCol w="3452076">
                  <a:extLst>
                    <a:ext uri="{9D8B030D-6E8A-4147-A177-3AD203B41FA5}">
                      <a16:colId xmlns:a16="http://schemas.microsoft.com/office/drawing/2014/main" val="1413123466"/>
                    </a:ext>
                  </a:extLst>
                </a:gridCol>
                <a:gridCol w="3452076">
                  <a:extLst>
                    <a:ext uri="{9D8B030D-6E8A-4147-A177-3AD203B41FA5}">
                      <a16:colId xmlns:a16="http://schemas.microsoft.com/office/drawing/2014/main" val="3548493795"/>
                    </a:ext>
                  </a:extLst>
                </a:gridCol>
              </a:tblGrid>
              <a:tr h="828993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Neurogenic</a:t>
                      </a:r>
                      <a:r>
                        <a:rPr lang="en-US" baseline="0" dirty="0">
                          <a:solidFill>
                            <a:schemeClr val="bg1"/>
                          </a:solidFill>
                        </a:rPr>
                        <a:t> Bladder Type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Initial</a:t>
                      </a:r>
                      <a:r>
                        <a:rPr lang="en-US" baseline="0" dirty="0">
                          <a:solidFill>
                            <a:schemeClr val="bg1"/>
                          </a:solidFill>
                        </a:rPr>
                        <a:t> Screening for all?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Reason for Screening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8114750"/>
                  </a:ext>
                </a:extLst>
              </a:tr>
              <a:tr h="828993"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Spinal Cord Injury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Low Bladder Compliance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DSD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Impact</a:t>
                      </a:r>
                      <a:r>
                        <a:rPr lang="en-US" b="1" baseline="0" dirty="0">
                          <a:solidFill>
                            <a:schemeClr val="tx1"/>
                          </a:solidFill>
                        </a:rPr>
                        <a:t> on AD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5747926"/>
                  </a:ext>
                </a:extLst>
              </a:tr>
              <a:tr h="828993"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Spinal Bifida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Low Bladder Compliance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DSD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530801"/>
                  </a:ext>
                </a:extLst>
              </a:tr>
              <a:tr h="828993"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Multiple Sclerosis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No*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Clinically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Significant DSD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QOL ? (SUI vs OAB)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2099926"/>
                  </a:ext>
                </a:extLst>
              </a:tr>
              <a:tr h="828993"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Parkinson’s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Understanding symptoms, not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Safety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10398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296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9563A30-03C7-4F05-BE91-7B88D1525D1D}"/>
              </a:ext>
            </a:extLst>
          </p:cNvPr>
          <p:cNvSpPr/>
          <p:nvPr/>
        </p:nvSpPr>
        <p:spPr>
          <a:xfrm>
            <a:off x="3054114" y="4267200"/>
            <a:ext cx="7010400" cy="3048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524001" y="976314"/>
            <a:ext cx="5795963" cy="892175"/>
          </a:xfrm>
        </p:spPr>
        <p:txBody>
          <a:bodyPr>
            <a:normAutofit fontScale="90000"/>
          </a:bodyPr>
          <a:lstStyle/>
          <a:p>
            <a:r>
              <a:rPr lang="en-US" dirty="0"/>
              <a:t>A Better Way to help follow OAB longitudinally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88319" y="2082579"/>
            <a:ext cx="7886700" cy="3671888"/>
          </a:xfrm>
        </p:spPr>
        <p:txBody>
          <a:bodyPr>
            <a:normAutofit/>
          </a:bodyPr>
          <a:lstStyle/>
          <a:p>
            <a:endParaRPr lang="en-US" dirty="0"/>
          </a:p>
          <a:p>
            <a:pPr marL="257175" indent="-257175">
              <a:spcBef>
                <a:spcPct val="20000"/>
              </a:spcBef>
            </a:pPr>
            <a:r>
              <a:rPr lang="en-US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Patient Reported Outcome Measures (PROMS)</a:t>
            </a:r>
          </a:p>
          <a:p>
            <a:pPr marL="557213" lvl="1" indent="-214313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20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(I) cross-sectional: evaluation of patients at 1 point in time</a:t>
            </a:r>
          </a:p>
          <a:p>
            <a:pPr marL="557213" lvl="1" indent="-214313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20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(II) predictive: predicting improvement or decline in a patient characteristic</a:t>
            </a:r>
          </a:p>
          <a:p>
            <a:pPr marL="557213" lvl="1" indent="-214313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20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(III) change over time: evaluation of a patient characteristic over time </a:t>
            </a:r>
          </a:p>
          <a:p>
            <a:pPr lvl="2">
              <a:lnSpc>
                <a:spcPct val="100000"/>
              </a:lnSpc>
              <a:spcBef>
                <a:spcPct val="20000"/>
              </a:spcBef>
            </a:pPr>
            <a:r>
              <a:rPr lang="en-US" sz="20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(Clark and Welk, </a:t>
            </a:r>
            <a:r>
              <a:rPr lang="en-US" sz="20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Transl</a:t>
            </a:r>
            <a:r>
              <a:rPr lang="en-US" sz="20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Androl</a:t>
            </a:r>
            <a:r>
              <a:rPr lang="en-US" sz="20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Urol. 2016 Feb; 5(1): 22–30)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69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E732A3-8D6D-4C1F-8413-F9B447B82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0269"/>
            <a:ext cx="11172986" cy="1450420"/>
          </a:xfrm>
        </p:spPr>
        <p:txBody>
          <a:bodyPr/>
          <a:lstStyle/>
          <a:p>
            <a:r>
              <a:rPr lang="en-US" dirty="0"/>
              <a:t>Urodynamics not always Differentiate Impact of Urinary symptoms (MS Patients)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67C618-F463-4688-8769-B606979D64E3}"/>
              </a:ext>
            </a:extLst>
          </p:cNvPr>
          <p:cNvSpPr txBox="1"/>
          <p:nvPr/>
        </p:nvSpPr>
        <p:spPr>
          <a:xfrm>
            <a:off x="504825" y="6248400"/>
            <a:ext cx="4505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Cox L et al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7C3B34-DEB2-454B-9306-D92E9F536C03}"/>
              </a:ext>
            </a:extLst>
          </p:cNvPr>
          <p:cNvSpPr txBox="1"/>
          <p:nvPr/>
        </p:nvSpPr>
        <p:spPr>
          <a:xfrm>
            <a:off x="1556552" y="6219197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b="0" i="0" dirty="0">
                <a:solidFill>
                  <a:srgbClr val="686868"/>
                </a:solidFill>
                <a:effectLst/>
                <a:latin typeface="OpenSansRegular"/>
              </a:rPr>
              <a:t>. J Neurol Neurobiol 1 (2): </a:t>
            </a:r>
            <a:r>
              <a:rPr lang="en-US" b="0" i="0" dirty="0">
                <a:solidFill>
                  <a:srgbClr val="686868"/>
                </a:solidFill>
                <a:effectLst/>
                <a:latin typeface="OpenSansRegular"/>
              </a:rPr>
              <a:t>2015 </a:t>
            </a:r>
            <a:r>
              <a:rPr lang="pl-PL" b="0" i="0" dirty="0">
                <a:solidFill>
                  <a:srgbClr val="686868"/>
                </a:solidFill>
                <a:effectLst/>
                <a:latin typeface="OpenSansRegular"/>
              </a:rPr>
              <a:t>http://dx.doi.org/10.16966/2379-7150.105</a:t>
            </a:r>
            <a:endParaRPr lang="en-US" dirty="0"/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785E992E-8BC6-412D-9E90-E4A1DF308E5D}"/>
              </a:ext>
            </a:extLst>
          </p:cNvPr>
          <p:cNvGraphicFramePr>
            <a:graphicFrameLocks noGrp="1"/>
          </p:cNvGraphicFramePr>
          <p:nvPr/>
        </p:nvGraphicFramePr>
        <p:xfrm>
          <a:off x="1654205" y="1719890"/>
          <a:ext cx="8128000" cy="40861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101161634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01904331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28610544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562850674"/>
                    </a:ext>
                  </a:extLst>
                </a:gridCol>
              </a:tblGrid>
              <a:tr h="538989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RR (n=57)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SP (n=61)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P 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351343"/>
                  </a:ext>
                </a:extLst>
              </a:tr>
              <a:tr h="93031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Urodynamic Capacity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128ml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139ml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8615961"/>
                  </a:ext>
                </a:extLst>
              </a:tr>
              <a:tr h="53898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With 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30 (57%)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34 (56%)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1456987"/>
                  </a:ext>
                </a:extLst>
              </a:tr>
              <a:tr h="53898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With DSD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13 (23%)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15 (25%)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6837681"/>
                  </a:ext>
                </a:extLst>
              </a:tr>
              <a:tr h="53898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/>
                        <a:t>Acontactile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12 (21%)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20 (33%)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5033404"/>
                  </a:ext>
                </a:extLst>
              </a:tr>
              <a:tr h="99983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Low compliance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4 (7%)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7 (11%)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4835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1049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BB64B-76E5-B33E-7A73-FB68FA0D02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Perception of Symptoms Different!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3D5BF3A8-B4EC-C966-E3D2-47C7FC7D4E1D}"/>
              </a:ext>
            </a:extLst>
          </p:cNvPr>
          <p:cNvGraphicFramePr>
            <a:graphicFrameLocks noGrp="1"/>
          </p:cNvGraphicFramePr>
          <p:nvPr/>
        </p:nvGraphicFramePr>
        <p:xfrm>
          <a:off x="1401978" y="2164774"/>
          <a:ext cx="8128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57599874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09785324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615694657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8286680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RR = 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SP = 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14499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955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Gender (F)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5796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Chronic UTI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18 (32%)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18 (30%)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5272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highlight>
                            <a:srgbClr val="FFFF00"/>
                          </a:highlight>
                        </a:rPr>
                        <a:t>AUASI (total)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highlight>
                            <a:srgbClr val="FFFF00"/>
                          </a:highlight>
                        </a:rPr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highlight>
                            <a:srgbClr val="FFFF00"/>
                          </a:highlight>
                        </a:rPr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highlight>
                            <a:srgbClr val="FFFF00"/>
                          </a:highlight>
                        </a:rPr>
                        <a:t>0.004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30706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19 (33%)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18 (30%)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047876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FED20216-5EE1-B5D8-B3C6-FCDD5EC9D979}"/>
              </a:ext>
            </a:extLst>
          </p:cNvPr>
          <p:cNvSpPr txBox="1"/>
          <p:nvPr/>
        </p:nvSpPr>
        <p:spPr>
          <a:xfrm>
            <a:off x="3492611" y="5966317"/>
            <a:ext cx="60946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686868"/>
                </a:solidFill>
                <a:effectLst/>
                <a:latin typeface="OpenSansRegular"/>
              </a:rPr>
              <a:t>Cox et al</a:t>
            </a:r>
            <a:r>
              <a:rPr lang="en-US" dirty="0">
                <a:solidFill>
                  <a:srgbClr val="686868"/>
                </a:solidFill>
                <a:latin typeface="OpenSansRegular"/>
              </a:rPr>
              <a:t>.  </a:t>
            </a:r>
            <a:r>
              <a:rPr lang="pl-PL" b="0" i="0" dirty="0">
                <a:solidFill>
                  <a:srgbClr val="686868"/>
                </a:solidFill>
                <a:effectLst/>
                <a:latin typeface="OpenSansRegular"/>
              </a:rPr>
              <a:t>J Neurol Neurobiol 1 (2):</a:t>
            </a:r>
            <a:r>
              <a:rPr lang="en-US" b="0" i="0" dirty="0">
                <a:solidFill>
                  <a:srgbClr val="686868"/>
                </a:solidFill>
                <a:effectLst/>
                <a:latin typeface="OpenSansRegular"/>
              </a:rPr>
              <a:t>2015</a:t>
            </a:r>
            <a:r>
              <a:rPr lang="pl-PL" b="0" i="0" dirty="0">
                <a:solidFill>
                  <a:srgbClr val="686868"/>
                </a:solidFill>
                <a:effectLst/>
                <a:latin typeface="OpenSansRegular"/>
              </a:rPr>
              <a:t> http://dx.doi.org/10.16966/2379-7150.105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03342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06DB68-6556-E66D-F51E-840DBA7E7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239" y="492291"/>
            <a:ext cx="8074815" cy="1618489"/>
          </a:xfrm>
        </p:spPr>
        <p:txBody>
          <a:bodyPr anchor="ctr">
            <a:normAutofit/>
          </a:bodyPr>
          <a:lstStyle/>
          <a:p>
            <a:r>
              <a:rPr lang="en-US" sz="5000" dirty="0"/>
              <a:t>Urology QOL Questionnaires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90E064-0F69-E60F-51F7-8EFFA1EA76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238" y="1946826"/>
            <a:ext cx="8074815" cy="2800395"/>
          </a:xfrm>
        </p:spPr>
        <p:txBody>
          <a:bodyPr anchor="t">
            <a:noAutofit/>
          </a:bodyPr>
          <a:lstStyle/>
          <a:p>
            <a:r>
              <a:rPr lang="en-US" dirty="0"/>
              <a:t>Assume sensate population</a:t>
            </a:r>
          </a:p>
          <a:p>
            <a:r>
              <a:rPr lang="en-US" dirty="0"/>
              <a:t>Do no address bladder management (catheters)</a:t>
            </a:r>
          </a:p>
          <a:p>
            <a:endParaRPr lang="en-US" dirty="0"/>
          </a:p>
          <a:p>
            <a:r>
              <a:rPr lang="en-US" dirty="0"/>
              <a:t>Neurogenic Bladder Symptom Score (Welk 2020)</a:t>
            </a:r>
          </a:p>
          <a:p>
            <a:pPr lvl="1"/>
            <a:r>
              <a:rPr lang="en-US" sz="2800" b="0" i="0" dirty="0">
                <a:effectLst/>
                <a:latin typeface="proxima-nova"/>
              </a:rPr>
              <a:t>The first question – bladder management</a:t>
            </a:r>
          </a:p>
          <a:p>
            <a:pPr lvl="1"/>
            <a:r>
              <a:rPr lang="en-US" sz="2800" b="0" i="0" dirty="0">
                <a:effectLst/>
                <a:latin typeface="proxima-nova"/>
              </a:rPr>
              <a:t>8 questions cover the 3 domains of incontinence, storage and voiding, and consequences. </a:t>
            </a:r>
          </a:p>
          <a:p>
            <a:pPr lvl="1"/>
            <a:r>
              <a:rPr lang="en-US" sz="2800" b="0" i="0" dirty="0">
                <a:effectLst/>
                <a:latin typeface="proxima-nova"/>
              </a:rPr>
              <a:t>The final question is the same overall quality of life question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404727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C7E0A2C-7C0A-4AAC-B3B0-6C12B2EBAE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EB7D2A2-F448-44D4-938C-DC84CBCB3B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518714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71AEA07-1E14-44B4-8E55-64EF049CD6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551961"/>
            <a:ext cx="10999072" cy="53999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8492DF-121E-7C34-1B26-11ACCBE36B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248587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TREATMENT OF OAB IN PD AND MSA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6B2C48-3E91-C7C0-2E19-B9361472A1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4000" y="3820338"/>
            <a:ext cx="9144000" cy="1563686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endParaRPr lang="en-US" sz="24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7C8EA93-3210-4C62-99E9-153C275E3A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96464" y="6329769"/>
            <a:ext cx="11000232" cy="0"/>
          </a:xfrm>
          <a:prstGeom prst="line">
            <a:avLst/>
          </a:prstGeom>
          <a:ln w="152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19607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ight Arrow 12"/>
          <p:cNvSpPr/>
          <p:nvPr/>
        </p:nvSpPr>
        <p:spPr>
          <a:xfrm rot="10800000" flipV="1">
            <a:off x="2964908" y="3474094"/>
            <a:ext cx="5489472" cy="339943"/>
          </a:xfrm>
          <a:prstGeom prst="rightArrow">
            <a:avLst>
              <a:gd name="adj1" fmla="val 63512"/>
              <a:gd name="adj2" fmla="val 50000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1404977" y="2311882"/>
            <a:ext cx="1189973" cy="225468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412349" y="3640182"/>
            <a:ext cx="1189973" cy="225468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19832794">
            <a:off x="5323562" y="444825"/>
            <a:ext cx="1064712" cy="5824603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8602624" y="2244377"/>
            <a:ext cx="3382028" cy="23047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 rot="3413749">
            <a:off x="3593061" y="4211203"/>
            <a:ext cx="60751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Resources Available</a:t>
            </a:r>
          </a:p>
        </p:txBody>
      </p:sp>
      <p:sp>
        <p:nvSpPr>
          <p:cNvPr id="16" name="Rectangle 15"/>
          <p:cNvSpPr/>
          <p:nvPr/>
        </p:nvSpPr>
        <p:spPr>
          <a:xfrm rot="19945371">
            <a:off x="3846478" y="542793"/>
            <a:ext cx="1064712" cy="5824603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 rot="3878651">
            <a:off x="2464158" y="4139055"/>
            <a:ext cx="49552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Impact on Care Plan</a:t>
            </a:r>
          </a:p>
        </p:txBody>
      </p:sp>
      <p:sp>
        <p:nvSpPr>
          <p:cNvPr id="19" name="Rectangle 18"/>
          <p:cNvSpPr/>
          <p:nvPr/>
        </p:nvSpPr>
        <p:spPr>
          <a:xfrm rot="19873260">
            <a:off x="6708564" y="458372"/>
            <a:ext cx="1064712" cy="5824603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 rot="3572185">
            <a:off x="4437218" y="3419015"/>
            <a:ext cx="60751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Natural History of Disease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093532" y="2244377"/>
            <a:ext cx="285593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Ability and Willingness to manage bladder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412349" y="2866370"/>
            <a:ext cx="15565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Safety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566737" y="4549166"/>
            <a:ext cx="15565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QOL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ED3AF3B-EA70-59AB-1CF1-5B2A8BC84B17}"/>
              </a:ext>
            </a:extLst>
          </p:cNvPr>
          <p:cNvSpPr txBox="1"/>
          <p:nvPr/>
        </p:nvSpPr>
        <p:spPr>
          <a:xfrm>
            <a:off x="7243638" y="262393"/>
            <a:ext cx="47058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Context is Important in Treatment Ladder</a:t>
            </a:r>
          </a:p>
        </p:txBody>
      </p:sp>
    </p:spTree>
    <p:extLst>
      <p:ext uri="{BB962C8B-B14F-4D97-AF65-F5344CB8AC3E}">
        <p14:creationId xmlns:p14="http://schemas.microsoft.com/office/powerpoint/2010/main" val="69479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2659FDB4-FCBE-4A89-B46D-43D4FA5446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313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4EA86A5-4E05-D747-0ED2-F25CD10827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94" y="1070800"/>
            <a:ext cx="3939688" cy="5583126"/>
          </a:xfrm>
        </p:spPr>
        <p:txBody>
          <a:bodyPr>
            <a:normAutofit/>
          </a:bodyPr>
          <a:lstStyle/>
          <a:p>
            <a:pPr algn="r"/>
            <a:r>
              <a:rPr lang="en-US" sz="8000"/>
              <a:t>Goals for Today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8F51B3F-8331-4E4A-AE96-D47B1006EE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28053" y="1132114"/>
            <a:ext cx="0" cy="5717573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3EABC1F-1C8C-45A4-75CC-701630041EA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0402153"/>
              </p:ext>
            </p:extLst>
          </p:nvPr>
        </p:nvGraphicFramePr>
        <p:xfrm>
          <a:off x="5108535" y="1070800"/>
          <a:ext cx="6245265" cy="5589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413953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BCAC01-BEE5-4053-8EEA-CAB96140E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Treatment Ladder for OAB in PD/MSA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DEFA79AB-33A4-4DA9-8F5A-23884A6C222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257568"/>
              </p:ext>
            </p:extLst>
          </p:nvPr>
        </p:nvGraphicFramePr>
        <p:xfrm>
          <a:off x="838200" y="1574800"/>
          <a:ext cx="10515600" cy="528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BFB020D4-E865-47AE-AFE9-D2F7008D7E80}"/>
              </a:ext>
            </a:extLst>
          </p:cNvPr>
          <p:cNvSpPr txBox="1"/>
          <p:nvPr/>
        </p:nvSpPr>
        <p:spPr>
          <a:xfrm>
            <a:off x="3058160" y="2113280"/>
            <a:ext cx="130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Mild symptoms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78A9CA8-D990-49B3-9844-2084CB411FBC}"/>
              </a:ext>
            </a:extLst>
          </p:cNvPr>
          <p:cNvSpPr txBox="1"/>
          <p:nvPr/>
        </p:nvSpPr>
        <p:spPr>
          <a:xfrm>
            <a:off x="5821680" y="5445760"/>
            <a:ext cx="130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Refractory OAB</a:t>
            </a:r>
          </a:p>
        </p:txBody>
      </p:sp>
    </p:spTree>
    <p:extLst>
      <p:ext uri="{BB962C8B-B14F-4D97-AF65-F5344CB8AC3E}">
        <p14:creationId xmlns:p14="http://schemas.microsoft.com/office/powerpoint/2010/main" val="71025577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657851-D4E8-57C3-02A5-9689FE27A2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077" y="0"/>
            <a:ext cx="4576638" cy="1150375"/>
          </a:xfrm>
        </p:spPr>
        <p:txBody>
          <a:bodyPr/>
          <a:lstStyle/>
          <a:p>
            <a:r>
              <a:rPr lang="en-US" dirty="0"/>
              <a:t>Behavioral Therapy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80EA07-EB24-9A35-27A9-A259D32C69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073842" cy="4351338"/>
          </a:xfrm>
        </p:spPr>
        <p:txBody>
          <a:bodyPr/>
          <a:lstStyle/>
          <a:p>
            <a:r>
              <a:rPr lang="en-US" dirty="0"/>
              <a:t>43 PD patients randomized to observation vs 8 weeks behavioral therapy</a:t>
            </a:r>
          </a:p>
          <a:p>
            <a:r>
              <a:rPr lang="en-US" dirty="0"/>
              <a:t>Timed voiding, fluid management, </a:t>
            </a:r>
            <a:r>
              <a:rPr lang="en-US" dirty="0" err="1"/>
              <a:t>kegals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EBBBE36-7DA0-3C60-4E70-9242FE0D90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4781" y="1150375"/>
            <a:ext cx="7723084" cy="53425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FA480C2-A140-1476-1736-37D244D8C22C}"/>
              </a:ext>
            </a:extLst>
          </p:cNvPr>
          <p:cNvSpPr/>
          <p:nvPr/>
        </p:nvSpPr>
        <p:spPr>
          <a:xfrm>
            <a:off x="4748981" y="4198289"/>
            <a:ext cx="7118554" cy="238932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71194E-CABF-4C73-956F-BDC5CB86BE96}"/>
              </a:ext>
            </a:extLst>
          </p:cNvPr>
          <p:cNvSpPr txBox="1"/>
          <p:nvPr/>
        </p:nvSpPr>
        <p:spPr>
          <a:xfrm>
            <a:off x="532737" y="6492875"/>
            <a:ext cx="3379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Vaughn et al 2019</a:t>
            </a:r>
          </a:p>
        </p:txBody>
      </p:sp>
    </p:spTree>
    <p:extLst>
      <p:ext uri="{BB962C8B-B14F-4D97-AF65-F5344CB8AC3E}">
        <p14:creationId xmlns:p14="http://schemas.microsoft.com/office/powerpoint/2010/main" val="36184923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reeform 2"/>
          <p:cNvSpPr>
            <a:spLocks/>
          </p:cNvSpPr>
          <p:nvPr/>
        </p:nvSpPr>
        <p:spPr bwMode="auto">
          <a:xfrm>
            <a:off x="4430714" y="1779589"/>
            <a:ext cx="719137" cy="2084387"/>
          </a:xfrm>
          <a:custGeom>
            <a:avLst/>
            <a:gdLst>
              <a:gd name="T0" fmla="*/ 15969364 w 509"/>
              <a:gd name="T1" fmla="*/ 156249642 h 1313"/>
              <a:gd name="T2" fmla="*/ 51899378 w 509"/>
              <a:gd name="T3" fmla="*/ 425905550 h 1313"/>
              <a:gd name="T4" fmla="*/ 93818437 w 509"/>
              <a:gd name="T5" fmla="*/ 682961331 h 1313"/>
              <a:gd name="T6" fmla="*/ 131744781 w 509"/>
              <a:gd name="T7" fmla="*/ 932457639 h 1313"/>
              <a:gd name="T8" fmla="*/ 171666058 w 509"/>
              <a:gd name="T9" fmla="*/ 1171871542 h 1313"/>
              <a:gd name="T10" fmla="*/ 209592446 w 509"/>
              <a:gd name="T11" fmla="*/ 1401206415 h 1313"/>
              <a:gd name="T12" fmla="*/ 249515136 w 509"/>
              <a:gd name="T13" fmla="*/ 1617939720 h 1313"/>
              <a:gd name="T14" fmla="*/ 291434173 w 509"/>
              <a:gd name="T15" fmla="*/ 1827112163 h 1313"/>
              <a:gd name="T16" fmla="*/ 337344490 w 509"/>
              <a:gd name="T17" fmla="*/ 2023684231 h 1313"/>
              <a:gd name="T18" fmla="*/ 377267268 w 509"/>
              <a:gd name="T19" fmla="*/ 2147483647 h 1313"/>
              <a:gd name="T20" fmla="*/ 423178998 w 509"/>
              <a:gd name="T21" fmla="*/ 2147483647 h 1313"/>
              <a:gd name="T22" fmla="*/ 469089315 w 509"/>
              <a:gd name="T23" fmla="*/ 2147483647 h 1313"/>
              <a:gd name="T24" fmla="*/ 514999631 w 509"/>
              <a:gd name="T25" fmla="*/ 2147483647 h 1313"/>
              <a:gd name="T26" fmla="*/ 558915014 w 509"/>
              <a:gd name="T27" fmla="*/ 2147483647 h 1313"/>
              <a:gd name="T28" fmla="*/ 608818024 w 509"/>
              <a:gd name="T29" fmla="*/ 2147483647 h 1313"/>
              <a:gd name="T30" fmla="*/ 658721034 w 509"/>
              <a:gd name="T31" fmla="*/ 2147483647 h 1313"/>
              <a:gd name="T32" fmla="*/ 1016027663 w 509"/>
              <a:gd name="T33" fmla="*/ 2147483647 h 1313"/>
              <a:gd name="T34" fmla="*/ 938178629 w 509"/>
              <a:gd name="T35" fmla="*/ 2147483647 h 1313"/>
              <a:gd name="T36" fmla="*/ 868314981 w 509"/>
              <a:gd name="T37" fmla="*/ 2147483647 h 1313"/>
              <a:gd name="T38" fmla="*/ 802442612 w 509"/>
              <a:gd name="T39" fmla="*/ 2147483647 h 1313"/>
              <a:gd name="T40" fmla="*/ 740562761 w 509"/>
              <a:gd name="T41" fmla="*/ 2147483647 h 1313"/>
              <a:gd name="T42" fmla="*/ 682674365 w 509"/>
              <a:gd name="T43" fmla="*/ 2147483647 h 1313"/>
              <a:gd name="T44" fmla="*/ 628778663 w 509"/>
              <a:gd name="T45" fmla="*/ 1950600538 h 1313"/>
              <a:gd name="T46" fmla="*/ 580872000 w 509"/>
              <a:gd name="T47" fmla="*/ 1743947852 h 1313"/>
              <a:gd name="T48" fmla="*/ 538954376 w 509"/>
              <a:gd name="T49" fmla="*/ 1534773820 h 1313"/>
              <a:gd name="T50" fmla="*/ 497035339 w 509"/>
              <a:gd name="T51" fmla="*/ 1333161444 h 1313"/>
              <a:gd name="T52" fmla="*/ 461105342 w 509"/>
              <a:gd name="T53" fmla="*/ 1129029706 h 1313"/>
              <a:gd name="T54" fmla="*/ 431162971 w 509"/>
              <a:gd name="T55" fmla="*/ 937497948 h 1313"/>
              <a:gd name="T56" fmla="*/ 403216946 w 509"/>
              <a:gd name="T57" fmla="*/ 743445044 h 1313"/>
              <a:gd name="T58" fmla="*/ 377267268 w 509"/>
              <a:gd name="T59" fmla="*/ 551913286 h 1313"/>
              <a:gd name="T60" fmla="*/ 357306541 w 509"/>
              <a:gd name="T61" fmla="*/ 365421738 h 1313"/>
              <a:gd name="T62" fmla="*/ 341337183 w 509"/>
              <a:gd name="T63" fmla="*/ 181451189 h 1313"/>
              <a:gd name="T64" fmla="*/ 329360517 w 509"/>
              <a:gd name="T65" fmla="*/ 0 h 131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09"/>
              <a:gd name="T100" fmla="*/ 0 h 1313"/>
              <a:gd name="T101" fmla="*/ 509 w 509"/>
              <a:gd name="T102" fmla="*/ 1313 h 1313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09" h="1313">
                <a:moveTo>
                  <a:pt x="0" y="8"/>
                </a:moveTo>
                <a:lnTo>
                  <a:pt x="8" y="62"/>
                </a:lnTo>
                <a:lnTo>
                  <a:pt x="18" y="116"/>
                </a:lnTo>
                <a:lnTo>
                  <a:pt x="26" y="169"/>
                </a:lnTo>
                <a:lnTo>
                  <a:pt x="37" y="221"/>
                </a:lnTo>
                <a:lnTo>
                  <a:pt x="47" y="271"/>
                </a:lnTo>
                <a:lnTo>
                  <a:pt x="55" y="320"/>
                </a:lnTo>
                <a:lnTo>
                  <a:pt x="66" y="370"/>
                </a:lnTo>
                <a:lnTo>
                  <a:pt x="76" y="417"/>
                </a:lnTo>
                <a:lnTo>
                  <a:pt x="86" y="465"/>
                </a:lnTo>
                <a:lnTo>
                  <a:pt x="95" y="510"/>
                </a:lnTo>
                <a:lnTo>
                  <a:pt x="105" y="556"/>
                </a:lnTo>
                <a:lnTo>
                  <a:pt x="115" y="599"/>
                </a:lnTo>
                <a:lnTo>
                  <a:pt x="125" y="642"/>
                </a:lnTo>
                <a:lnTo>
                  <a:pt x="136" y="684"/>
                </a:lnTo>
                <a:lnTo>
                  <a:pt x="146" y="725"/>
                </a:lnTo>
                <a:lnTo>
                  <a:pt x="156" y="764"/>
                </a:lnTo>
                <a:lnTo>
                  <a:pt x="169" y="803"/>
                </a:lnTo>
                <a:lnTo>
                  <a:pt x="179" y="843"/>
                </a:lnTo>
                <a:lnTo>
                  <a:pt x="189" y="880"/>
                </a:lnTo>
                <a:lnTo>
                  <a:pt x="200" y="915"/>
                </a:lnTo>
                <a:lnTo>
                  <a:pt x="212" y="952"/>
                </a:lnTo>
                <a:lnTo>
                  <a:pt x="223" y="985"/>
                </a:lnTo>
                <a:lnTo>
                  <a:pt x="235" y="1020"/>
                </a:lnTo>
                <a:lnTo>
                  <a:pt x="245" y="1053"/>
                </a:lnTo>
                <a:lnTo>
                  <a:pt x="258" y="1084"/>
                </a:lnTo>
                <a:lnTo>
                  <a:pt x="270" y="1117"/>
                </a:lnTo>
                <a:lnTo>
                  <a:pt x="280" y="1146"/>
                </a:lnTo>
                <a:lnTo>
                  <a:pt x="293" y="1177"/>
                </a:lnTo>
                <a:lnTo>
                  <a:pt x="305" y="1206"/>
                </a:lnTo>
                <a:lnTo>
                  <a:pt x="317" y="1233"/>
                </a:lnTo>
                <a:lnTo>
                  <a:pt x="330" y="1260"/>
                </a:lnTo>
                <a:lnTo>
                  <a:pt x="342" y="1287"/>
                </a:lnTo>
                <a:lnTo>
                  <a:pt x="509" y="1313"/>
                </a:lnTo>
                <a:lnTo>
                  <a:pt x="489" y="1266"/>
                </a:lnTo>
                <a:lnTo>
                  <a:pt x="470" y="1218"/>
                </a:lnTo>
                <a:lnTo>
                  <a:pt x="454" y="1173"/>
                </a:lnTo>
                <a:lnTo>
                  <a:pt x="435" y="1126"/>
                </a:lnTo>
                <a:lnTo>
                  <a:pt x="419" y="1080"/>
                </a:lnTo>
                <a:lnTo>
                  <a:pt x="402" y="1037"/>
                </a:lnTo>
                <a:lnTo>
                  <a:pt x="386" y="991"/>
                </a:lnTo>
                <a:lnTo>
                  <a:pt x="371" y="948"/>
                </a:lnTo>
                <a:lnTo>
                  <a:pt x="357" y="902"/>
                </a:lnTo>
                <a:lnTo>
                  <a:pt x="342" y="861"/>
                </a:lnTo>
                <a:lnTo>
                  <a:pt x="330" y="818"/>
                </a:lnTo>
                <a:lnTo>
                  <a:pt x="315" y="774"/>
                </a:lnTo>
                <a:lnTo>
                  <a:pt x="303" y="733"/>
                </a:lnTo>
                <a:lnTo>
                  <a:pt x="291" y="692"/>
                </a:lnTo>
                <a:lnTo>
                  <a:pt x="280" y="651"/>
                </a:lnTo>
                <a:lnTo>
                  <a:pt x="270" y="609"/>
                </a:lnTo>
                <a:lnTo>
                  <a:pt x="260" y="568"/>
                </a:lnTo>
                <a:lnTo>
                  <a:pt x="249" y="529"/>
                </a:lnTo>
                <a:lnTo>
                  <a:pt x="241" y="489"/>
                </a:lnTo>
                <a:lnTo>
                  <a:pt x="231" y="448"/>
                </a:lnTo>
                <a:lnTo>
                  <a:pt x="223" y="409"/>
                </a:lnTo>
                <a:lnTo>
                  <a:pt x="216" y="372"/>
                </a:lnTo>
                <a:lnTo>
                  <a:pt x="208" y="333"/>
                </a:lnTo>
                <a:lnTo>
                  <a:pt x="202" y="295"/>
                </a:lnTo>
                <a:lnTo>
                  <a:pt x="196" y="256"/>
                </a:lnTo>
                <a:lnTo>
                  <a:pt x="189" y="219"/>
                </a:lnTo>
                <a:lnTo>
                  <a:pt x="185" y="182"/>
                </a:lnTo>
                <a:lnTo>
                  <a:pt x="179" y="145"/>
                </a:lnTo>
                <a:lnTo>
                  <a:pt x="175" y="107"/>
                </a:lnTo>
                <a:lnTo>
                  <a:pt x="171" y="72"/>
                </a:lnTo>
                <a:lnTo>
                  <a:pt x="169" y="35"/>
                </a:lnTo>
                <a:lnTo>
                  <a:pt x="165" y="0"/>
                </a:lnTo>
                <a:lnTo>
                  <a:pt x="0" y="8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363" name="Freeform 3"/>
          <p:cNvSpPr>
            <a:spLocks/>
          </p:cNvSpPr>
          <p:nvPr/>
        </p:nvSpPr>
        <p:spPr bwMode="auto">
          <a:xfrm>
            <a:off x="4467226" y="1782764"/>
            <a:ext cx="555625" cy="2117725"/>
          </a:xfrm>
          <a:custGeom>
            <a:avLst/>
            <a:gdLst>
              <a:gd name="T0" fmla="*/ 9994181 w 393"/>
              <a:gd name="T1" fmla="*/ 103327187 h 1334"/>
              <a:gd name="T2" fmla="*/ 33980781 w 393"/>
              <a:gd name="T3" fmla="*/ 317539670 h 1334"/>
              <a:gd name="T4" fmla="*/ 61964208 w 393"/>
              <a:gd name="T5" fmla="*/ 531753766 h 1334"/>
              <a:gd name="T6" fmla="*/ 95945000 w 393"/>
              <a:gd name="T7" fmla="*/ 743446814 h 1334"/>
              <a:gd name="T8" fmla="*/ 127925238 w 393"/>
              <a:gd name="T9" fmla="*/ 952619111 h 1334"/>
              <a:gd name="T10" fmla="*/ 165904245 w 393"/>
              <a:gd name="T11" fmla="*/ 1166833107 h 1334"/>
              <a:gd name="T12" fmla="*/ 203881883 w 393"/>
              <a:gd name="T13" fmla="*/ 1378526155 h 1334"/>
              <a:gd name="T14" fmla="*/ 243858594 w 393"/>
              <a:gd name="T15" fmla="*/ 1587698253 h 1334"/>
              <a:gd name="T16" fmla="*/ 293829483 w 393"/>
              <a:gd name="T17" fmla="*/ 1796872336 h 1334"/>
              <a:gd name="T18" fmla="*/ 339803550 w 393"/>
              <a:gd name="T19" fmla="*/ 2008565384 h 1334"/>
              <a:gd name="T20" fmla="*/ 393771351 w 393"/>
              <a:gd name="T21" fmla="*/ 2147483647 h 1334"/>
              <a:gd name="T22" fmla="*/ 445741358 w 393"/>
              <a:gd name="T23" fmla="*/ 2147483647 h 1334"/>
              <a:gd name="T24" fmla="*/ 503708721 w 393"/>
              <a:gd name="T25" fmla="*/ 2147483647 h 1334"/>
              <a:gd name="T26" fmla="*/ 565672907 w 393"/>
              <a:gd name="T27" fmla="*/ 2147483647 h 1334"/>
              <a:gd name="T28" fmla="*/ 627635678 w 393"/>
              <a:gd name="T29" fmla="*/ 2147483647 h 1334"/>
              <a:gd name="T30" fmla="*/ 693598101 w 393"/>
              <a:gd name="T31" fmla="*/ 2147483647 h 1334"/>
              <a:gd name="T32" fmla="*/ 785544997 w 393"/>
              <a:gd name="T33" fmla="*/ 2147483647 h 1334"/>
              <a:gd name="T34" fmla="*/ 715585575 w 393"/>
              <a:gd name="T35" fmla="*/ 2147483647 h 1334"/>
              <a:gd name="T36" fmla="*/ 647625448 w 393"/>
              <a:gd name="T37" fmla="*/ 2147483647 h 1334"/>
              <a:gd name="T38" fmla="*/ 587658967 w 393"/>
              <a:gd name="T39" fmla="*/ 2147483647 h 1334"/>
              <a:gd name="T40" fmla="*/ 529693018 w 393"/>
              <a:gd name="T41" fmla="*/ 2147483647 h 1334"/>
              <a:gd name="T42" fmla="*/ 475723892 w 393"/>
              <a:gd name="T43" fmla="*/ 2147483647 h 1334"/>
              <a:gd name="T44" fmla="*/ 421756180 w 393"/>
              <a:gd name="T45" fmla="*/ 2013605694 h 1334"/>
              <a:gd name="T46" fmla="*/ 371785290 w 393"/>
              <a:gd name="T47" fmla="*/ 1801912647 h 1334"/>
              <a:gd name="T48" fmla="*/ 325811135 w 393"/>
              <a:gd name="T49" fmla="*/ 1592738564 h 1334"/>
              <a:gd name="T50" fmla="*/ 285834424 w 393"/>
              <a:gd name="T51" fmla="*/ 1383566465 h 1334"/>
              <a:gd name="T52" fmla="*/ 243858594 w 393"/>
              <a:gd name="T53" fmla="*/ 1176913729 h 1334"/>
              <a:gd name="T54" fmla="*/ 211876942 w 393"/>
              <a:gd name="T55" fmla="*/ 972780353 h 1334"/>
              <a:gd name="T56" fmla="*/ 177897541 w 393"/>
              <a:gd name="T57" fmla="*/ 776208039 h 1334"/>
              <a:gd name="T58" fmla="*/ 149912712 w 393"/>
              <a:gd name="T59" fmla="*/ 577116562 h 1334"/>
              <a:gd name="T60" fmla="*/ 123928415 w 393"/>
              <a:gd name="T61" fmla="*/ 380544347 h 1334"/>
              <a:gd name="T62" fmla="*/ 99941823 w 393"/>
              <a:gd name="T63" fmla="*/ 186491544 h 1334"/>
              <a:gd name="T64" fmla="*/ 83951682 w 393"/>
              <a:gd name="T65" fmla="*/ 0 h 133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393"/>
              <a:gd name="T100" fmla="*/ 0 h 1334"/>
              <a:gd name="T101" fmla="*/ 393 w 393"/>
              <a:gd name="T102" fmla="*/ 1334 h 133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393" h="1334">
                <a:moveTo>
                  <a:pt x="0" y="0"/>
                </a:moveTo>
                <a:lnTo>
                  <a:pt x="5" y="41"/>
                </a:lnTo>
                <a:lnTo>
                  <a:pt x="11" y="85"/>
                </a:lnTo>
                <a:lnTo>
                  <a:pt x="17" y="126"/>
                </a:lnTo>
                <a:lnTo>
                  <a:pt x="25" y="169"/>
                </a:lnTo>
                <a:lnTo>
                  <a:pt x="31" y="211"/>
                </a:lnTo>
                <a:lnTo>
                  <a:pt x="40" y="252"/>
                </a:lnTo>
                <a:lnTo>
                  <a:pt x="48" y="295"/>
                </a:lnTo>
                <a:lnTo>
                  <a:pt x="56" y="337"/>
                </a:lnTo>
                <a:lnTo>
                  <a:pt x="64" y="378"/>
                </a:lnTo>
                <a:lnTo>
                  <a:pt x="73" y="421"/>
                </a:lnTo>
                <a:lnTo>
                  <a:pt x="83" y="463"/>
                </a:lnTo>
                <a:lnTo>
                  <a:pt x="91" y="504"/>
                </a:lnTo>
                <a:lnTo>
                  <a:pt x="102" y="547"/>
                </a:lnTo>
                <a:lnTo>
                  <a:pt x="112" y="589"/>
                </a:lnTo>
                <a:lnTo>
                  <a:pt x="122" y="630"/>
                </a:lnTo>
                <a:lnTo>
                  <a:pt x="135" y="671"/>
                </a:lnTo>
                <a:lnTo>
                  <a:pt x="147" y="713"/>
                </a:lnTo>
                <a:lnTo>
                  <a:pt x="157" y="756"/>
                </a:lnTo>
                <a:lnTo>
                  <a:pt x="170" y="797"/>
                </a:lnTo>
                <a:lnTo>
                  <a:pt x="182" y="839"/>
                </a:lnTo>
                <a:lnTo>
                  <a:pt x="197" y="880"/>
                </a:lnTo>
                <a:lnTo>
                  <a:pt x="209" y="921"/>
                </a:lnTo>
                <a:lnTo>
                  <a:pt x="223" y="962"/>
                </a:lnTo>
                <a:lnTo>
                  <a:pt x="238" y="1004"/>
                </a:lnTo>
                <a:lnTo>
                  <a:pt x="252" y="1045"/>
                </a:lnTo>
                <a:lnTo>
                  <a:pt x="267" y="1086"/>
                </a:lnTo>
                <a:lnTo>
                  <a:pt x="283" y="1128"/>
                </a:lnTo>
                <a:lnTo>
                  <a:pt x="298" y="1169"/>
                </a:lnTo>
                <a:lnTo>
                  <a:pt x="314" y="1210"/>
                </a:lnTo>
                <a:lnTo>
                  <a:pt x="331" y="1252"/>
                </a:lnTo>
                <a:lnTo>
                  <a:pt x="347" y="1293"/>
                </a:lnTo>
                <a:lnTo>
                  <a:pt x="364" y="1334"/>
                </a:lnTo>
                <a:lnTo>
                  <a:pt x="393" y="1330"/>
                </a:lnTo>
                <a:lnTo>
                  <a:pt x="376" y="1285"/>
                </a:lnTo>
                <a:lnTo>
                  <a:pt x="358" y="1239"/>
                </a:lnTo>
                <a:lnTo>
                  <a:pt x="341" y="1194"/>
                </a:lnTo>
                <a:lnTo>
                  <a:pt x="324" y="1148"/>
                </a:lnTo>
                <a:lnTo>
                  <a:pt x="310" y="1105"/>
                </a:lnTo>
                <a:lnTo>
                  <a:pt x="294" y="1059"/>
                </a:lnTo>
                <a:lnTo>
                  <a:pt x="279" y="1016"/>
                </a:lnTo>
                <a:lnTo>
                  <a:pt x="265" y="973"/>
                </a:lnTo>
                <a:lnTo>
                  <a:pt x="250" y="929"/>
                </a:lnTo>
                <a:lnTo>
                  <a:pt x="238" y="886"/>
                </a:lnTo>
                <a:lnTo>
                  <a:pt x="223" y="843"/>
                </a:lnTo>
                <a:lnTo>
                  <a:pt x="211" y="799"/>
                </a:lnTo>
                <a:lnTo>
                  <a:pt x="199" y="758"/>
                </a:lnTo>
                <a:lnTo>
                  <a:pt x="186" y="715"/>
                </a:lnTo>
                <a:lnTo>
                  <a:pt x="174" y="673"/>
                </a:lnTo>
                <a:lnTo>
                  <a:pt x="163" y="632"/>
                </a:lnTo>
                <a:lnTo>
                  <a:pt x="153" y="591"/>
                </a:lnTo>
                <a:lnTo>
                  <a:pt x="143" y="549"/>
                </a:lnTo>
                <a:lnTo>
                  <a:pt x="133" y="508"/>
                </a:lnTo>
                <a:lnTo>
                  <a:pt x="122" y="467"/>
                </a:lnTo>
                <a:lnTo>
                  <a:pt x="114" y="428"/>
                </a:lnTo>
                <a:lnTo>
                  <a:pt x="106" y="386"/>
                </a:lnTo>
                <a:lnTo>
                  <a:pt x="97" y="347"/>
                </a:lnTo>
                <a:lnTo>
                  <a:pt x="89" y="308"/>
                </a:lnTo>
                <a:lnTo>
                  <a:pt x="81" y="269"/>
                </a:lnTo>
                <a:lnTo>
                  <a:pt x="75" y="229"/>
                </a:lnTo>
                <a:lnTo>
                  <a:pt x="69" y="190"/>
                </a:lnTo>
                <a:lnTo>
                  <a:pt x="62" y="151"/>
                </a:lnTo>
                <a:lnTo>
                  <a:pt x="56" y="114"/>
                </a:lnTo>
                <a:lnTo>
                  <a:pt x="50" y="74"/>
                </a:lnTo>
                <a:lnTo>
                  <a:pt x="46" y="37"/>
                </a:lnTo>
                <a:lnTo>
                  <a:pt x="42" y="0"/>
                </a:lnTo>
                <a:lnTo>
                  <a:pt x="0" y="0"/>
                </a:lnTo>
                <a:close/>
              </a:path>
            </a:pathLst>
          </a:custGeom>
          <a:solidFill>
            <a:srgbClr val="F9D0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364" name="Freeform 4"/>
          <p:cNvSpPr>
            <a:spLocks/>
          </p:cNvSpPr>
          <p:nvPr/>
        </p:nvSpPr>
        <p:spPr bwMode="auto">
          <a:xfrm>
            <a:off x="4584702" y="1792289"/>
            <a:ext cx="525463" cy="2089151"/>
          </a:xfrm>
          <a:custGeom>
            <a:avLst/>
            <a:gdLst>
              <a:gd name="T0" fmla="*/ 712306003 w 372"/>
              <a:gd name="T1" fmla="*/ 2147483647 h 1316"/>
              <a:gd name="T2" fmla="*/ 658434763 w 372"/>
              <a:gd name="T3" fmla="*/ 2147483647 h 1316"/>
              <a:gd name="T4" fmla="*/ 600571700 w 372"/>
              <a:gd name="T5" fmla="*/ 2147483647 h 1316"/>
              <a:gd name="T6" fmla="*/ 548694959 w 372"/>
              <a:gd name="T7" fmla="*/ 2147483647 h 1316"/>
              <a:gd name="T8" fmla="*/ 498814129 w 372"/>
              <a:gd name="T9" fmla="*/ 2147483647 h 1316"/>
              <a:gd name="T10" fmla="*/ 448931886 w 372"/>
              <a:gd name="T11" fmla="*/ 2147483647 h 1316"/>
              <a:gd name="T12" fmla="*/ 399051056 w 372"/>
              <a:gd name="T13" fmla="*/ 2147483647 h 1316"/>
              <a:gd name="T14" fmla="*/ 349170137 w 372"/>
              <a:gd name="T15" fmla="*/ 2021165356 h 1316"/>
              <a:gd name="T16" fmla="*/ 305274216 w 372"/>
              <a:gd name="T17" fmla="*/ 1811993259 h 1316"/>
              <a:gd name="T18" fmla="*/ 263374205 w 372"/>
              <a:gd name="T19" fmla="*/ 1597778867 h 1316"/>
              <a:gd name="T20" fmla="*/ 221472782 w 372"/>
              <a:gd name="T21" fmla="*/ 1373485837 h 1316"/>
              <a:gd name="T22" fmla="*/ 181568639 w 372"/>
              <a:gd name="T23" fmla="*/ 1146671859 h 1316"/>
              <a:gd name="T24" fmla="*/ 139667216 w 372"/>
              <a:gd name="T25" fmla="*/ 907256310 h 1316"/>
              <a:gd name="T26" fmla="*/ 103753527 w 372"/>
              <a:gd name="T27" fmla="*/ 657761529 h 1316"/>
              <a:gd name="T28" fmla="*/ 69834314 w 372"/>
              <a:gd name="T29" fmla="*/ 400705588 h 1316"/>
              <a:gd name="T30" fmla="*/ 31924703 w 372"/>
              <a:gd name="T31" fmla="*/ 136088437 h 1316"/>
              <a:gd name="T32" fmla="*/ 0 w 372"/>
              <a:gd name="T33" fmla="*/ 0 h 1316"/>
              <a:gd name="T34" fmla="*/ 31924703 w 372"/>
              <a:gd name="T35" fmla="*/ 272176873 h 1316"/>
              <a:gd name="T36" fmla="*/ 69834314 w 372"/>
              <a:gd name="T37" fmla="*/ 531753764 h 1316"/>
              <a:gd name="T38" fmla="*/ 107743937 w 372"/>
              <a:gd name="T39" fmla="*/ 786288657 h 1316"/>
              <a:gd name="T40" fmla="*/ 143659039 w 372"/>
              <a:gd name="T41" fmla="*/ 1030744714 h 1316"/>
              <a:gd name="T42" fmla="*/ 185559093 w 372"/>
              <a:gd name="T43" fmla="*/ 1265118365 h 1316"/>
              <a:gd name="T44" fmla="*/ 227459104 w 372"/>
              <a:gd name="T45" fmla="*/ 1494453292 h 1316"/>
              <a:gd name="T46" fmla="*/ 267364615 w 372"/>
              <a:gd name="T47" fmla="*/ 1713706408 h 1316"/>
              <a:gd name="T48" fmla="*/ 313255035 w 372"/>
              <a:gd name="T49" fmla="*/ 1925399454 h 1316"/>
              <a:gd name="T50" fmla="*/ 359145456 w 372"/>
              <a:gd name="T51" fmla="*/ 2129532829 h 1316"/>
              <a:gd name="T52" fmla="*/ 407031876 w 372"/>
              <a:gd name="T53" fmla="*/ 2147483647 h 1316"/>
              <a:gd name="T54" fmla="*/ 456914118 w 372"/>
              <a:gd name="T55" fmla="*/ 2147483647 h 1316"/>
              <a:gd name="T56" fmla="*/ 506794948 w 372"/>
              <a:gd name="T57" fmla="*/ 2147483647 h 1316"/>
              <a:gd name="T58" fmla="*/ 560666189 w 372"/>
              <a:gd name="T59" fmla="*/ 2147483647 h 1316"/>
              <a:gd name="T60" fmla="*/ 614538841 w 372"/>
              <a:gd name="T61" fmla="*/ 2147483647 h 1316"/>
              <a:gd name="T62" fmla="*/ 670405992 w 372"/>
              <a:gd name="T63" fmla="*/ 2147483647 h 1316"/>
              <a:gd name="T64" fmla="*/ 728267642 w 372"/>
              <a:gd name="T65" fmla="*/ 2147483647 h 131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372"/>
              <a:gd name="T100" fmla="*/ 0 h 1316"/>
              <a:gd name="T101" fmla="*/ 372 w 372"/>
              <a:gd name="T102" fmla="*/ 1316 h 131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372" h="1316">
                <a:moveTo>
                  <a:pt x="372" y="1312"/>
                </a:moveTo>
                <a:lnTo>
                  <a:pt x="357" y="1285"/>
                </a:lnTo>
                <a:lnTo>
                  <a:pt x="343" y="1256"/>
                </a:lnTo>
                <a:lnTo>
                  <a:pt x="330" y="1225"/>
                </a:lnTo>
                <a:lnTo>
                  <a:pt x="316" y="1194"/>
                </a:lnTo>
                <a:lnTo>
                  <a:pt x="301" y="1163"/>
                </a:lnTo>
                <a:lnTo>
                  <a:pt x="289" y="1130"/>
                </a:lnTo>
                <a:lnTo>
                  <a:pt x="275" y="1097"/>
                </a:lnTo>
                <a:lnTo>
                  <a:pt x="262" y="1064"/>
                </a:lnTo>
                <a:lnTo>
                  <a:pt x="250" y="1029"/>
                </a:lnTo>
                <a:lnTo>
                  <a:pt x="237" y="994"/>
                </a:lnTo>
                <a:lnTo>
                  <a:pt x="225" y="956"/>
                </a:lnTo>
                <a:lnTo>
                  <a:pt x="213" y="919"/>
                </a:lnTo>
                <a:lnTo>
                  <a:pt x="200" y="880"/>
                </a:lnTo>
                <a:lnTo>
                  <a:pt x="188" y="841"/>
                </a:lnTo>
                <a:lnTo>
                  <a:pt x="175" y="802"/>
                </a:lnTo>
                <a:lnTo>
                  <a:pt x="165" y="762"/>
                </a:lnTo>
                <a:lnTo>
                  <a:pt x="153" y="719"/>
                </a:lnTo>
                <a:lnTo>
                  <a:pt x="142" y="678"/>
                </a:lnTo>
                <a:lnTo>
                  <a:pt x="132" y="634"/>
                </a:lnTo>
                <a:lnTo>
                  <a:pt x="122" y="591"/>
                </a:lnTo>
                <a:lnTo>
                  <a:pt x="111" y="545"/>
                </a:lnTo>
                <a:lnTo>
                  <a:pt x="101" y="500"/>
                </a:lnTo>
                <a:lnTo>
                  <a:pt x="91" y="455"/>
                </a:lnTo>
                <a:lnTo>
                  <a:pt x="80" y="407"/>
                </a:lnTo>
                <a:lnTo>
                  <a:pt x="70" y="360"/>
                </a:lnTo>
                <a:lnTo>
                  <a:pt x="62" y="310"/>
                </a:lnTo>
                <a:lnTo>
                  <a:pt x="52" y="261"/>
                </a:lnTo>
                <a:lnTo>
                  <a:pt x="43" y="209"/>
                </a:lnTo>
                <a:lnTo>
                  <a:pt x="35" y="159"/>
                </a:lnTo>
                <a:lnTo>
                  <a:pt x="27" y="106"/>
                </a:lnTo>
                <a:lnTo>
                  <a:pt x="16" y="54"/>
                </a:lnTo>
                <a:lnTo>
                  <a:pt x="8" y="0"/>
                </a:lnTo>
                <a:lnTo>
                  <a:pt x="0" y="0"/>
                </a:lnTo>
                <a:lnTo>
                  <a:pt x="8" y="54"/>
                </a:lnTo>
                <a:lnTo>
                  <a:pt x="16" y="108"/>
                </a:lnTo>
                <a:lnTo>
                  <a:pt x="27" y="159"/>
                </a:lnTo>
                <a:lnTo>
                  <a:pt x="35" y="211"/>
                </a:lnTo>
                <a:lnTo>
                  <a:pt x="43" y="263"/>
                </a:lnTo>
                <a:lnTo>
                  <a:pt x="54" y="312"/>
                </a:lnTo>
                <a:lnTo>
                  <a:pt x="62" y="360"/>
                </a:lnTo>
                <a:lnTo>
                  <a:pt x="72" y="409"/>
                </a:lnTo>
                <a:lnTo>
                  <a:pt x="83" y="457"/>
                </a:lnTo>
                <a:lnTo>
                  <a:pt x="93" y="502"/>
                </a:lnTo>
                <a:lnTo>
                  <a:pt x="103" y="548"/>
                </a:lnTo>
                <a:lnTo>
                  <a:pt x="114" y="593"/>
                </a:lnTo>
                <a:lnTo>
                  <a:pt x="124" y="636"/>
                </a:lnTo>
                <a:lnTo>
                  <a:pt x="134" y="680"/>
                </a:lnTo>
                <a:lnTo>
                  <a:pt x="144" y="723"/>
                </a:lnTo>
                <a:lnTo>
                  <a:pt x="157" y="764"/>
                </a:lnTo>
                <a:lnTo>
                  <a:pt x="167" y="804"/>
                </a:lnTo>
                <a:lnTo>
                  <a:pt x="180" y="845"/>
                </a:lnTo>
                <a:lnTo>
                  <a:pt x="192" y="884"/>
                </a:lnTo>
                <a:lnTo>
                  <a:pt x="204" y="921"/>
                </a:lnTo>
                <a:lnTo>
                  <a:pt x="217" y="959"/>
                </a:lnTo>
                <a:lnTo>
                  <a:pt x="229" y="996"/>
                </a:lnTo>
                <a:lnTo>
                  <a:pt x="241" y="1031"/>
                </a:lnTo>
                <a:lnTo>
                  <a:pt x="254" y="1066"/>
                </a:lnTo>
                <a:lnTo>
                  <a:pt x="266" y="1101"/>
                </a:lnTo>
                <a:lnTo>
                  <a:pt x="281" y="1134"/>
                </a:lnTo>
                <a:lnTo>
                  <a:pt x="293" y="1167"/>
                </a:lnTo>
                <a:lnTo>
                  <a:pt x="308" y="1198"/>
                </a:lnTo>
                <a:lnTo>
                  <a:pt x="322" y="1229"/>
                </a:lnTo>
                <a:lnTo>
                  <a:pt x="336" y="1258"/>
                </a:lnTo>
                <a:lnTo>
                  <a:pt x="351" y="1289"/>
                </a:lnTo>
                <a:lnTo>
                  <a:pt x="365" y="1316"/>
                </a:lnTo>
                <a:lnTo>
                  <a:pt x="372" y="1312"/>
                </a:lnTo>
                <a:close/>
              </a:path>
            </a:pathLst>
          </a:custGeom>
          <a:solidFill>
            <a:srgbClr val="F9D0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365" name="Freeform 5"/>
          <p:cNvSpPr>
            <a:spLocks/>
          </p:cNvSpPr>
          <p:nvPr/>
        </p:nvSpPr>
        <p:spPr bwMode="auto">
          <a:xfrm>
            <a:off x="4424363" y="1789114"/>
            <a:ext cx="495300" cy="2039937"/>
          </a:xfrm>
          <a:custGeom>
            <a:avLst/>
            <a:gdLst>
              <a:gd name="T0" fmla="*/ 698923267 w 351"/>
              <a:gd name="T1" fmla="*/ 2147483647 h 1285"/>
              <a:gd name="T2" fmla="*/ 651133183 w 351"/>
              <a:gd name="T3" fmla="*/ 2147483647 h 1285"/>
              <a:gd name="T4" fmla="*/ 601353434 w 351"/>
              <a:gd name="T5" fmla="*/ 2147483647 h 1285"/>
              <a:gd name="T6" fmla="*/ 551572273 w 351"/>
              <a:gd name="T7" fmla="*/ 2147483647 h 1285"/>
              <a:gd name="T8" fmla="*/ 505773267 w 351"/>
              <a:gd name="T9" fmla="*/ 2147483647 h 1285"/>
              <a:gd name="T10" fmla="*/ 461966749 w 351"/>
              <a:gd name="T11" fmla="*/ 2147483647 h 1285"/>
              <a:gd name="T12" fmla="*/ 416167743 w 351"/>
              <a:gd name="T13" fmla="*/ 2147483647 h 1285"/>
              <a:gd name="T14" fmla="*/ 374352302 w 351"/>
              <a:gd name="T15" fmla="*/ 2104329153 h 1285"/>
              <a:gd name="T16" fmla="*/ 330544284 w 351"/>
              <a:gd name="T17" fmla="*/ 1910278037 h 1285"/>
              <a:gd name="T18" fmla="*/ 288728843 w 351"/>
              <a:gd name="T19" fmla="*/ 1703625354 h 1285"/>
              <a:gd name="T20" fmla="*/ 246913402 w 351"/>
              <a:gd name="T21" fmla="*/ 1489411016 h 1285"/>
              <a:gd name="T22" fmla="*/ 207089038 w 351"/>
              <a:gd name="T23" fmla="*/ 1265118044 h 1285"/>
              <a:gd name="T24" fmla="*/ 169254296 w 351"/>
              <a:gd name="T25" fmla="*/ 1035783174 h 1285"/>
              <a:gd name="T26" fmla="*/ 127438855 w 351"/>
              <a:gd name="T27" fmla="*/ 791328766 h 1285"/>
              <a:gd name="T28" fmla="*/ 91596624 w 351"/>
              <a:gd name="T29" fmla="*/ 536792350 h 1285"/>
              <a:gd name="T30" fmla="*/ 53763337 w 351"/>
              <a:gd name="T31" fmla="*/ 277217113 h 1285"/>
              <a:gd name="T32" fmla="*/ 17921110 w 351"/>
              <a:gd name="T33" fmla="*/ 0 h 1285"/>
              <a:gd name="T34" fmla="*/ 17921110 w 351"/>
              <a:gd name="T35" fmla="*/ 146169021 h 1285"/>
              <a:gd name="T36" fmla="*/ 53763337 w 351"/>
              <a:gd name="T37" fmla="*/ 410784517 h 1285"/>
              <a:gd name="T38" fmla="*/ 91596624 w 351"/>
              <a:gd name="T39" fmla="*/ 672880703 h 1285"/>
              <a:gd name="T40" fmla="*/ 133412087 w 351"/>
              <a:gd name="T41" fmla="*/ 917336698 h 1285"/>
              <a:gd name="T42" fmla="*/ 169254296 w 351"/>
              <a:gd name="T43" fmla="*/ 1156750599 h 1285"/>
              <a:gd name="T44" fmla="*/ 211071193 w 351"/>
              <a:gd name="T45" fmla="*/ 1386085468 h 1285"/>
              <a:gd name="T46" fmla="*/ 250895556 w 351"/>
              <a:gd name="T47" fmla="*/ 1602818770 h 1285"/>
              <a:gd name="T48" fmla="*/ 292710998 w 351"/>
              <a:gd name="T49" fmla="*/ 1811991211 h 1285"/>
              <a:gd name="T50" fmla="*/ 338510004 w 351"/>
              <a:gd name="T51" fmla="*/ 2013603585 h 1285"/>
              <a:gd name="T52" fmla="*/ 378334456 w 351"/>
              <a:gd name="T53" fmla="*/ 2147483647 h 1285"/>
              <a:gd name="T54" fmla="*/ 424133462 w 351"/>
              <a:gd name="T55" fmla="*/ 2147483647 h 1285"/>
              <a:gd name="T56" fmla="*/ 469931057 w 351"/>
              <a:gd name="T57" fmla="*/ 2147483647 h 1285"/>
              <a:gd name="T58" fmla="*/ 513738987 w 351"/>
              <a:gd name="T59" fmla="*/ 2147483647 h 1285"/>
              <a:gd name="T60" fmla="*/ 559536582 w 351"/>
              <a:gd name="T61" fmla="*/ 2147483647 h 1285"/>
              <a:gd name="T62" fmla="*/ 609317742 w 351"/>
              <a:gd name="T63" fmla="*/ 2147483647 h 1285"/>
              <a:gd name="T64" fmla="*/ 659098903 w 351"/>
              <a:gd name="T65" fmla="*/ 2147483647 h 1285"/>
              <a:gd name="T66" fmla="*/ 690958958 w 351"/>
              <a:gd name="T67" fmla="*/ 2147483647 h 128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351"/>
              <a:gd name="T103" fmla="*/ 0 h 1285"/>
              <a:gd name="T104" fmla="*/ 351 w 351"/>
              <a:gd name="T105" fmla="*/ 1285 h 1285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351" h="1285">
                <a:moveTo>
                  <a:pt x="347" y="1276"/>
                </a:moveTo>
                <a:lnTo>
                  <a:pt x="351" y="1279"/>
                </a:lnTo>
                <a:lnTo>
                  <a:pt x="339" y="1252"/>
                </a:lnTo>
                <a:lnTo>
                  <a:pt x="327" y="1225"/>
                </a:lnTo>
                <a:lnTo>
                  <a:pt x="314" y="1198"/>
                </a:lnTo>
                <a:lnTo>
                  <a:pt x="302" y="1169"/>
                </a:lnTo>
                <a:lnTo>
                  <a:pt x="289" y="1140"/>
                </a:lnTo>
                <a:lnTo>
                  <a:pt x="277" y="1109"/>
                </a:lnTo>
                <a:lnTo>
                  <a:pt x="267" y="1078"/>
                </a:lnTo>
                <a:lnTo>
                  <a:pt x="254" y="1045"/>
                </a:lnTo>
                <a:lnTo>
                  <a:pt x="244" y="1012"/>
                </a:lnTo>
                <a:lnTo>
                  <a:pt x="232" y="979"/>
                </a:lnTo>
                <a:lnTo>
                  <a:pt x="221" y="944"/>
                </a:lnTo>
                <a:lnTo>
                  <a:pt x="209" y="909"/>
                </a:lnTo>
                <a:lnTo>
                  <a:pt x="199" y="872"/>
                </a:lnTo>
                <a:lnTo>
                  <a:pt x="188" y="835"/>
                </a:lnTo>
                <a:lnTo>
                  <a:pt x="178" y="797"/>
                </a:lnTo>
                <a:lnTo>
                  <a:pt x="166" y="758"/>
                </a:lnTo>
                <a:lnTo>
                  <a:pt x="155" y="717"/>
                </a:lnTo>
                <a:lnTo>
                  <a:pt x="145" y="676"/>
                </a:lnTo>
                <a:lnTo>
                  <a:pt x="135" y="634"/>
                </a:lnTo>
                <a:lnTo>
                  <a:pt x="124" y="591"/>
                </a:lnTo>
                <a:lnTo>
                  <a:pt x="114" y="547"/>
                </a:lnTo>
                <a:lnTo>
                  <a:pt x="104" y="502"/>
                </a:lnTo>
                <a:lnTo>
                  <a:pt x="95" y="457"/>
                </a:lnTo>
                <a:lnTo>
                  <a:pt x="85" y="411"/>
                </a:lnTo>
                <a:lnTo>
                  <a:pt x="75" y="364"/>
                </a:lnTo>
                <a:lnTo>
                  <a:pt x="64" y="314"/>
                </a:lnTo>
                <a:lnTo>
                  <a:pt x="56" y="265"/>
                </a:lnTo>
                <a:lnTo>
                  <a:pt x="46" y="213"/>
                </a:lnTo>
                <a:lnTo>
                  <a:pt x="36" y="161"/>
                </a:lnTo>
                <a:lnTo>
                  <a:pt x="27" y="110"/>
                </a:lnTo>
                <a:lnTo>
                  <a:pt x="17" y="56"/>
                </a:lnTo>
                <a:lnTo>
                  <a:pt x="9" y="0"/>
                </a:lnTo>
                <a:lnTo>
                  <a:pt x="0" y="2"/>
                </a:lnTo>
                <a:lnTo>
                  <a:pt x="9" y="58"/>
                </a:lnTo>
                <a:lnTo>
                  <a:pt x="19" y="112"/>
                </a:lnTo>
                <a:lnTo>
                  <a:pt x="27" y="163"/>
                </a:lnTo>
                <a:lnTo>
                  <a:pt x="38" y="215"/>
                </a:lnTo>
                <a:lnTo>
                  <a:pt x="46" y="267"/>
                </a:lnTo>
                <a:lnTo>
                  <a:pt x="56" y="316"/>
                </a:lnTo>
                <a:lnTo>
                  <a:pt x="67" y="364"/>
                </a:lnTo>
                <a:lnTo>
                  <a:pt x="77" y="411"/>
                </a:lnTo>
                <a:lnTo>
                  <a:pt x="85" y="459"/>
                </a:lnTo>
                <a:lnTo>
                  <a:pt x="95" y="504"/>
                </a:lnTo>
                <a:lnTo>
                  <a:pt x="106" y="550"/>
                </a:lnTo>
                <a:lnTo>
                  <a:pt x="116" y="593"/>
                </a:lnTo>
                <a:lnTo>
                  <a:pt x="126" y="636"/>
                </a:lnTo>
                <a:lnTo>
                  <a:pt x="137" y="678"/>
                </a:lnTo>
                <a:lnTo>
                  <a:pt x="147" y="719"/>
                </a:lnTo>
                <a:lnTo>
                  <a:pt x="157" y="760"/>
                </a:lnTo>
                <a:lnTo>
                  <a:pt x="170" y="799"/>
                </a:lnTo>
                <a:lnTo>
                  <a:pt x="180" y="837"/>
                </a:lnTo>
                <a:lnTo>
                  <a:pt x="190" y="874"/>
                </a:lnTo>
                <a:lnTo>
                  <a:pt x="201" y="911"/>
                </a:lnTo>
                <a:lnTo>
                  <a:pt x="213" y="946"/>
                </a:lnTo>
                <a:lnTo>
                  <a:pt x="223" y="981"/>
                </a:lnTo>
                <a:lnTo>
                  <a:pt x="236" y="1014"/>
                </a:lnTo>
                <a:lnTo>
                  <a:pt x="246" y="1047"/>
                </a:lnTo>
                <a:lnTo>
                  <a:pt x="258" y="1080"/>
                </a:lnTo>
                <a:lnTo>
                  <a:pt x="271" y="1111"/>
                </a:lnTo>
                <a:lnTo>
                  <a:pt x="281" y="1142"/>
                </a:lnTo>
                <a:lnTo>
                  <a:pt x="294" y="1171"/>
                </a:lnTo>
                <a:lnTo>
                  <a:pt x="306" y="1200"/>
                </a:lnTo>
                <a:lnTo>
                  <a:pt x="318" y="1229"/>
                </a:lnTo>
                <a:lnTo>
                  <a:pt x="331" y="1256"/>
                </a:lnTo>
                <a:lnTo>
                  <a:pt x="343" y="1283"/>
                </a:lnTo>
                <a:lnTo>
                  <a:pt x="347" y="1285"/>
                </a:lnTo>
                <a:lnTo>
                  <a:pt x="347" y="1276"/>
                </a:lnTo>
                <a:close/>
              </a:path>
            </a:pathLst>
          </a:custGeom>
          <a:solidFill>
            <a:srgbClr val="E54C4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366" name="Freeform 6"/>
          <p:cNvSpPr>
            <a:spLocks/>
          </p:cNvSpPr>
          <p:nvPr/>
        </p:nvSpPr>
        <p:spPr bwMode="auto">
          <a:xfrm>
            <a:off x="4913314" y="3814763"/>
            <a:ext cx="246063" cy="57151"/>
          </a:xfrm>
          <a:custGeom>
            <a:avLst/>
            <a:gdLst>
              <a:gd name="T0" fmla="*/ 325969901 w 174"/>
              <a:gd name="T1" fmla="*/ 83165940 h 36"/>
              <a:gd name="T2" fmla="*/ 333969742 w 174"/>
              <a:gd name="T3" fmla="*/ 68045008 h 36"/>
              <a:gd name="T4" fmla="*/ 0 w 174"/>
              <a:gd name="T5" fmla="*/ 0 h 36"/>
              <a:gd name="T6" fmla="*/ 0 w 174"/>
              <a:gd name="T7" fmla="*/ 22682197 h 36"/>
              <a:gd name="T8" fmla="*/ 329970529 w 174"/>
              <a:gd name="T9" fmla="*/ 90725611 h 36"/>
              <a:gd name="T10" fmla="*/ 343969189 w 174"/>
              <a:gd name="T11" fmla="*/ 73085319 h 36"/>
              <a:gd name="T12" fmla="*/ 329970529 w 174"/>
              <a:gd name="T13" fmla="*/ 90725611 h 36"/>
              <a:gd name="T14" fmla="*/ 347968402 w 174"/>
              <a:gd name="T15" fmla="*/ 90725611 h 36"/>
              <a:gd name="T16" fmla="*/ 343969189 w 174"/>
              <a:gd name="T17" fmla="*/ 73085319 h 36"/>
              <a:gd name="T18" fmla="*/ 325969901 w 174"/>
              <a:gd name="T19" fmla="*/ 83165940 h 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74"/>
              <a:gd name="T31" fmla="*/ 0 h 36"/>
              <a:gd name="T32" fmla="*/ 174 w 174"/>
              <a:gd name="T33" fmla="*/ 36 h 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74" h="36">
                <a:moveTo>
                  <a:pt x="163" y="33"/>
                </a:moveTo>
                <a:lnTo>
                  <a:pt x="167" y="27"/>
                </a:lnTo>
                <a:lnTo>
                  <a:pt x="0" y="0"/>
                </a:lnTo>
                <a:lnTo>
                  <a:pt x="0" y="9"/>
                </a:lnTo>
                <a:lnTo>
                  <a:pt x="165" y="36"/>
                </a:lnTo>
                <a:lnTo>
                  <a:pt x="172" y="29"/>
                </a:lnTo>
                <a:lnTo>
                  <a:pt x="165" y="36"/>
                </a:lnTo>
                <a:lnTo>
                  <a:pt x="174" y="36"/>
                </a:lnTo>
                <a:lnTo>
                  <a:pt x="172" y="29"/>
                </a:lnTo>
                <a:lnTo>
                  <a:pt x="163" y="33"/>
                </a:lnTo>
                <a:close/>
              </a:path>
            </a:pathLst>
          </a:custGeom>
          <a:solidFill>
            <a:srgbClr val="E54C4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367" name="Freeform 7"/>
          <p:cNvSpPr>
            <a:spLocks/>
          </p:cNvSpPr>
          <p:nvPr/>
        </p:nvSpPr>
        <p:spPr bwMode="auto">
          <a:xfrm>
            <a:off x="4657725" y="1770065"/>
            <a:ext cx="498475" cy="2097087"/>
          </a:xfrm>
          <a:custGeom>
            <a:avLst/>
            <a:gdLst>
              <a:gd name="T0" fmla="*/ 0 w 353"/>
              <a:gd name="T1" fmla="*/ 15120935 h 1321"/>
              <a:gd name="T2" fmla="*/ 11964813 w 353"/>
              <a:gd name="T3" fmla="*/ 196572118 h 1321"/>
              <a:gd name="T4" fmla="*/ 27917426 w 353"/>
              <a:gd name="T5" fmla="*/ 380542668 h 1321"/>
              <a:gd name="T6" fmla="*/ 47857842 w 353"/>
              <a:gd name="T7" fmla="*/ 567034216 h 1321"/>
              <a:gd name="T8" fmla="*/ 73779945 w 353"/>
              <a:gd name="T9" fmla="*/ 758565975 h 1321"/>
              <a:gd name="T10" fmla="*/ 101697382 w 353"/>
              <a:gd name="T11" fmla="*/ 952618880 h 1321"/>
              <a:gd name="T12" fmla="*/ 131607283 w 353"/>
              <a:gd name="T13" fmla="*/ 1149190948 h 1321"/>
              <a:gd name="T14" fmla="*/ 167500295 w 353"/>
              <a:gd name="T15" fmla="*/ 1348282377 h 1321"/>
              <a:gd name="T16" fmla="*/ 209376461 w 353"/>
              <a:gd name="T17" fmla="*/ 1549894754 h 1321"/>
              <a:gd name="T18" fmla="*/ 249257272 w 353"/>
              <a:gd name="T19" fmla="*/ 1759068787 h 1321"/>
              <a:gd name="T20" fmla="*/ 299108991 w 353"/>
              <a:gd name="T21" fmla="*/ 1973281144 h 1321"/>
              <a:gd name="T22" fmla="*/ 352948508 w 353"/>
              <a:gd name="T23" fmla="*/ 2147483647 h 1321"/>
              <a:gd name="T24" fmla="*/ 410775913 w 353"/>
              <a:gd name="T25" fmla="*/ 2147483647 h 1321"/>
              <a:gd name="T26" fmla="*/ 472591028 w 353"/>
              <a:gd name="T27" fmla="*/ 2147483647 h 1321"/>
              <a:gd name="T28" fmla="*/ 538395354 w 353"/>
              <a:gd name="T29" fmla="*/ 2147483647 h 1321"/>
              <a:gd name="T30" fmla="*/ 608187478 w 353"/>
              <a:gd name="T31" fmla="*/ 2147483647 h 1321"/>
              <a:gd name="T32" fmla="*/ 685955200 w 353"/>
              <a:gd name="T33" fmla="*/ 2147483647 h 1321"/>
              <a:gd name="T34" fmla="*/ 662026996 w 353"/>
              <a:gd name="T35" fmla="*/ 2147483647 h 1321"/>
              <a:gd name="T36" fmla="*/ 588247073 w 353"/>
              <a:gd name="T37" fmla="*/ 2147483647 h 1321"/>
              <a:gd name="T38" fmla="*/ 522442747 w 353"/>
              <a:gd name="T39" fmla="*/ 2147483647 h 1321"/>
              <a:gd name="T40" fmla="*/ 456638421 w 353"/>
              <a:gd name="T41" fmla="*/ 2147483647 h 1321"/>
              <a:gd name="T42" fmla="*/ 398811105 w 353"/>
              <a:gd name="T43" fmla="*/ 2147483647 h 1321"/>
              <a:gd name="T44" fmla="*/ 340983700 w 353"/>
              <a:gd name="T45" fmla="*/ 2071567972 h 1321"/>
              <a:gd name="T46" fmla="*/ 291131981 w 353"/>
              <a:gd name="T47" fmla="*/ 1857354027 h 1321"/>
              <a:gd name="T48" fmla="*/ 245269473 w 353"/>
              <a:gd name="T49" fmla="*/ 1648181582 h 1321"/>
              <a:gd name="T50" fmla="*/ 205387250 w 353"/>
              <a:gd name="T51" fmla="*/ 1446569205 h 1321"/>
              <a:gd name="T52" fmla="*/ 167500295 w 353"/>
              <a:gd name="T53" fmla="*/ 1242435879 h 1321"/>
              <a:gd name="T54" fmla="*/ 135596494 w 353"/>
              <a:gd name="T55" fmla="*/ 1045863811 h 1321"/>
              <a:gd name="T56" fmla="*/ 101697382 w 353"/>
              <a:gd name="T57" fmla="*/ 854332052 h 1321"/>
              <a:gd name="T58" fmla="*/ 77767744 w 353"/>
              <a:gd name="T59" fmla="*/ 660280734 h 1321"/>
              <a:gd name="T60" fmla="*/ 55833439 w 353"/>
              <a:gd name="T61" fmla="*/ 473789285 h 1321"/>
              <a:gd name="T62" fmla="*/ 35893023 w 353"/>
              <a:gd name="T63" fmla="*/ 284776789 h 1321"/>
              <a:gd name="T64" fmla="*/ 23928215 w 353"/>
              <a:gd name="T65" fmla="*/ 103325574 h 1321"/>
              <a:gd name="T66" fmla="*/ 7975600 w 353"/>
              <a:gd name="T67" fmla="*/ 0 h 132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353"/>
              <a:gd name="T103" fmla="*/ 0 h 1321"/>
              <a:gd name="T104" fmla="*/ 353 w 353"/>
              <a:gd name="T105" fmla="*/ 1321 h 1321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353" h="1321">
                <a:moveTo>
                  <a:pt x="4" y="10"/>
                </a:moveTo>
                <a:lnTo>
                  <a:pt x="0" y="6"/>
                </a:lnTo>
                <a:lnTo>
                  <a:pt x="4" y="41"/>
                </a:lnTo>
                <a:lnTo>
                  <a:pt x="6" y="78"/>
                </a:lnTo>
                <a:lnTo>
                  <a:pt x="10" y="113"/>
                </a:lnTo>
                <a:lnTo>
                  <a:pt x="14" y="151"/>
                </a:lnTo>
                <a:lnTo>
                  <a:pt x="20" y="188"/>
                </a:lnTo>
                <a:lnTo>
                  <a:pt x="24" y="225"/>
                </a:lnTo>
                <a:lnTo>
                  <a:pt x="31" y="262"/>
                </a:lnTo>
                <a:lnTo>
                  <a:pt x="37" y="301"/>
                </a:lnTo>
                <a:lnTo>
                  <a:pt x="43" y="339"/>
                </a:lnTo>
                <a:lnTo>
                  <a:pt x="51" y="378"/>
                </a:lnTo>
                <a:lnTo>
                  <a:pt x="57" y="417"/>
                </a:lnTo>
                <a:lnTo>
                  <a:pt x="66" y="456"/>
                </a:lnTo>
                <a:lnTo>
                  <a:pt x="76" y="495"/>
                </a:lnTo>
                <a:lnTo>
                  <a:pt x="84" y="535"/>
                </a:lnTo>
                <a:lnTo>
                  <a:pt x="95" y="576"/>
                </a:lnTo>
                <a:lnTo>
                  <a:pt x="105" y="615"/>
                </a:lnTo>
                <a:lnTo>
                  <a:pt x="115" y="657"/>
                </a:lnTo>
                <a:lnTo>
                  <a:pt x="125" y="698"/>
                </a:lnTo>
                <a:lnTo>
                  <a:pt x="138" y="739"/>
                </a:lnTo>
                <a:lnTo>
                  <a:pt x="150" y="783"/>
                </a:lnTo>
                <a:lnTo>
                  <a:pt x="165" y="824"/>
                </a:lnTo>
                <a:lnTo>
                  <a:pt x="177" y="867"/>
                </a:lnTo>
                <a:lnTo>
                  <a:pt x="192" y="911"/>
                </a:lnTo>
                <a:lnTo>
                  <a:pt x="206" y="954"/>
                </a:lnTo>
                <a:lnTo>
                  <a:pt x="220" y="999"/>
                </a:lnTo>
                <a:lnTo>
                  <a:pt x="237" y="1043"/>
                </a:lnTo>
                <a:lnTo>
                  <a:pt x="253" y="1088"/>
                </a:lnTo>
                <a:lnTo>
                  <a:pt x="270" y="1134"/>
                </a:lnTo>
                <a:lnTo>
                  <a:pt x="289" y="1179"/>
                </a:lnTo>
                <a:lnTo>
                  <a:pt x="305" y="1227"/>
                </a:lnTo>
                <a:lnTo>
                  <a:pt x="324" y="1274"/>
                </a:lnTo>
                <a:lnTo>
                  <a:pt x="344" y="1321"/>
                </a:lnTo>
                <a:lnTo>
                  <a:pt x="353" y="1317"/>
                </a:lnTo>
                <a:lnTo>
                  <a:pt x="332" y="1270"/>
                </a:lnTo>
                <a:lnTo>
                  <a:pt x="313" y="1222"/>
                </a:lnTo>
                <a:lnTo>
                  <a:pt x="295" y="1177"/>
                </a:lnTo>
                <a:lnTo>
                  <a:pt x="278" y="1132"/>
                </a:lnTo>
                <a:lnTo>
                  <a:pt x="262" y="1086"/>
                </a:lnTo>
                <a:lnTo>
                  <a:pt x="245" y="1041"/>
                </a:lnTo>
                <a:lnTo>
                  <a:pt x="229" y="995"/>
                </a:lnTo>
                <a:lnTo>
                  <a:pt x="214" y="952"/>
                </a:lnTo>
                <a:lnTo>
                  <a:pt x="200" y="908"/>
                </a:lnTo>
                <a:lnTo>
                  <a:pt x="185" y="865"/>
                </a:lnTo>
                <a:lnTo>
                  <a:pt x="171" y="822"/>
                </a:lnTo>
                <a:lnTo>
                  <a:pt x="159" y="780"/>
                </a:lnTo>
                <a:lnTo>
                  <a:pt x="146" y="737"/>
                </a:lnTo>
                <a:lnTo>
                  <a:pt x="134" y="696"/>
                </a:lnTo>
                <a:lnTo>
                  <a:pt x="123" y="654"/>
                </a:lnTo>
                <a:lnTo>
                  <a:pt x="113" y="613"/>
                </a:lnTo>
                <a:lnTo>
                  <a:pt x="103" y="574"/>
                </a:lnTo>
                <a:lnTo>
                  <a:pt x="92" y="533"/>
                </a:lnTo>
                <a:lnTo>
                  <a:pt x="84" y="493"/>
                </a:lnTo>
                <a:lnTo>
                  <a:pt x="74" y="454"/>
                </a:lnTo>
                <a:lnTo>
                  <a:pt x="68" y="415"/>
                </a:lnTo>
                <a:lnTo>
                  <a:pt x="59" y="376"/>
                </a:lnTo>
                <a:lnTo>
                  <a:pt x="51" y="339"/>
                </a:lnTo>
                <a:lnTo>
                  <a:pt x="45" y="299"/>
                </a:lnTo>
                <a:lnTo>
                  <a:pt x="39" y="262"/>
                </a:lnTo>
                <a:lnTo>
                  <a:pt x="33" y="225"/>
                </a:lnTo>
                <a:lnTo>
                  <a:pt x="28" y="188"/>
                </a:lnTo>
                <a:lnTo>
                  <a:pt x="22" y="151"/>
                </a:lnTo>
                <a:lnTo>
                  <a:pt x="18" y="113"/>
                </a:lnTo>
                <a:lnTo>
                  <a:pt x="14" y="76"/>
                </a:lnTo>
                <a:lnTo>
                  <a:pt x="12" y="41"/>
                </a:lnTo>
                <a:lnTo>
                  <a:pt x="8" y="4"/>
                </a:lnTo>
                <a:lnTo>
                  <a:pt x="4" y="0"/>
                </a:lnTo>
                <a:lnTo>
                  <a:pt x="4" y="10"/>
                </a:lnTo>
                <a:close/>
              </a:path>
            </a:pathLst>
          </a:custGeom>
          <a:solidFill>
            <a:srgbClr val="E54C4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368" name="Freeform 8"/>
          <p:cNvSpPr>
            <a:spLocks/>
          </p:cNvSpPr>
          <p:nvPr/>
        </p:nvSpPr>
        <p:spPr bwMode="auto">
          <a:xfrm>
            <a:off x="4421190" y="1770065"/>
            <a:ext cx="242887" cy="28575"/>
          </a:xfrm>
          <a:custGeom>
            <a:avLst/>
            <a:gdLst>
              <a:gd name="T0" fmla="*/ 21934671 w 172"/>
              <a:gd name="T1" fmla="*/ 30241875 h 18"/>
              <a:gd name="T2" fmla="*/ 13958942 w 172"/>
              <a:gd name="T3" fmla="*/ 45362806 h 18"/>
              <a:gd name="T4" fmla="*/ 342988890 w 172"/>
              <a:gd name="T5" fmla="*/ 25201558 h 18"/>
              <a:gd name="T6" fmla="*/ 342988890 w 172"/>
              <a:gd name="T7" fmla="*/ 0 h 18"/>
              <a:gd name="T8" fmla="*/ 9971075 w 172"/>
              <a:gd name="T9" fmla="*/ 25201558 h 18"/>
              <a:gd name="T10" fmla="*/ 3987866 w 172"/>
              <a:gd name="T11" fmla="*/ 35282185 h 18"/>
              <a:gd name="T12" fmla="*/ 9971075 w 172"/>
              <a:gd name="T13" fmla="*/ 25201558 h 18"/>
              <a:gd name="T14" fmla="*/ 0 w 172"/>
              <a:gd name="T15" fmla="*/ 25201558 h 18"/>
              <a:gd name="T16" fmla="*/ 3987866 w 172"/>
              <a:gd name="T17" fmla="*/ 35282185 h 18"/>
              <a:gd name="T18" fmla="*/ 21934671 w 172"/>
              <a:gd name="T19" fmla="*/ 30241875 h 1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72"/>
              <a:gd name="T31" fmla="*/ 0 h 18"/>
              <a:gd name="T32" fmla="*/ 172 w 172"/>
              <a:gd name="T33" fmla="*/ 18 h 1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72" h="18">
                <a:moveTo>
                  <a:pt x="11" y="12"/>
                </a:moveTo>
                <a:lnTo>
                  <a:pt x="7" y="18"/>
                </a:lnTo>
                <a:lnTo>
                  <a:pt x="172" y="10"/>
                </a:lnTo>
                <a:lnTo>
                  <a:pt x="172" y="0"/>
                </a:lnTo>
                <a:lnTo>
                  <a:pt x="5" y="10"/>
                </a:lnTo>
                <a:lnTo>
                  <a:pt x="2" y="14"/>
                </a:lnTo>
                <a:lnTo>
                  <a:pt x="5" y="10"/>
                </a:lnTo>
                <a:lnTo>
                  <a:pt x="0" y="10"/>
                </a:lnTo>
                <a:lnTo>
                  <a:pt x="2" y="14"/>
                </a:lnTo>
                <a:lnTo>
                  <a:pt x="11" y="12"/>
                </a:lnTo>
                <a:close/>
              </a:path>
            </a:pathLst>
          </a:custGeom>
          <a:solidFill>
            <a:srgbClr val="E54C4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369" name="Freeform 9"/>
          <p:cNvSpPr>
            <a:spLocks/>
          </p:cNvSpPr>
          <p:nvPr/>
        </p:nvSpPr>
        <p:spPr bwMode="auto">
          <a:xfrm>
            <a:off x="4421189" y="1785938"/>
            <a:ext cx="15875" cy="6351"/>
          </a:xfrm>
          <a:custGeom>
            <a:avLst/>
            <a:gdLst>
              <a:gd name="T0" fmla="*/ 22910509 w 11"/>
              <a:gd name="T1" fmla="*/ 5040312 h 4"/>
              <a:gd name="T2" fmla="*/ 14579023 w 11"/>
              <a:gd name="T3" fmla="*/ 10080623 h 4"/>
              <a:gd name="T4" fmla="*/ 4165023 w 11"/>
              <a:gd name="T5" fmla="*/ 10080623 h 4"/>
              <a:gd name="T6" fmla="*/ 10413999 w 11"/>
              <a:gd name="T7" fmla="*/ 0 h 4"/>
              <a:gd name="T8" fmla="*/ 0 w 11"/>
              <a:gd name="T9" fmla="*/ 0 h 4"/>
              <a:gd name="T10" fmla="*/ 4165023 w 11"/>
              <a:gd name="T11" fmla="*/ 10080623 h 4"/>
              <a:gd name="T12" fmla="*/ 22910509 w 11"/>
              <a:gd name="T13" fmla="*/ 5040312 h 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"/>
              <a:gd name="T22" fmla="*/ 0 h 4"/>
              <a:gd name="T23" fmla="*/ 11 w 11"/>
              <a:gd name="T24" fmla="*/ 4 h 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" h="4">
                <a:moveTo>
                  <a:pt x="11" y="2"/>
                </a:moveTo>
                <a:lnTo>
                  <a:pt x="7" y="4"/>
                </a:lnTo>
                <a:lnTo>
                  <a:pt x="2" y="4"/>
                </a:lnTo>
                <a:lnTo>
                  <a:pt x="5" y="0"/>
                </a:lnTo>
                <a:lnTo>
                  <a:pt x="0" y="0"/>
                </a:lnTo>
                <a:lnTo>
                  <a:pt x="2" y="4"/>
                </a:lnTo>
                <a:lnTo>
                  <a:pt x="11" y="2"/>
                </a:lnTo>
                <a:close/>
              </a:path>
            </a:pathLst>
          </a:custGeom>
          <a:solidFill>
            <a:srgbClr val="E54C4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370" name="Freeform 10"/>
          <p:cNvSpPr>
            <a:spLocks/>
          </p:cNvSpPr>
          <p:nvPr/>
        </p:nvSpPr>
        <p:spPr bwMode="auto">
          <a:xfrm>
            <a:off x="6338888" y="1809751"/>
            <a:ext cx="842963" cy="2041525"/>
          </a:xfrm>
          <a:custGeom>
            <a:avLst/>
            <a:gdLst>
              <a:gd name="T0" fmla="*/ 1164423603 w 598"/>
              <a:gd name="T1" fmla="*/ 186491541 h 1286"/>
              <a:gd name="T2" fmla="*/ 1110772900 w 598"/>
              <a:gd name="T3" fmla="*/ 451108790 h 1286"/>
              <a:gd name="T4" fmla="*/ 1057122196 w 598"/>
              <a:gd name="T5" fmla="*/ 700603370 h 1286"/>
              <a:gd name="T6" fmla="*/ 1007445254 w 598"/>
              <a:gd name="T7" fmla="*/ 945059426 h 1286"/>
              <a:gd name="T8" fmla="*/ 955782136 w 598"/>
              <a:gd name="T9" fmla="*/ 1179433074 h 1286"/>
              <a:gd name="T10" fmla="*/ 902130023 w 598"/>
              <a:gd name="T11" fmla="*/ 1403727689 h 1286"/>
              <a:gd name="T12" fmla="*/ 852454490 w 598"/>
              <a:gd name="T13" fmla="*/ 1622980406 h 1286"/>
              <a:gd name="T14" fmla="*/ 798802376 w 598"/>
              <a:gd name="T15" fmla="*/ 1824593226 h 1286"/>
              <a:gd name="T16" fmla="*/ 745151673 w 598"/>
              <a:gd name="T17" fmla="*/ 2023686288 h 1286"/>
              <a:gd name="T18" fmla="*/ 691500794 w 598"/>
              <a:gd name="T19" fmla="*/ 2147483647 h 1286"/>
              <a:gd name="T20" fmla="*/ 639837675 w 598"/>
              <a:gd name="T21" fmla="*/ 2147483647 h 1286"/>
              <a:gd name="T22" fmla="*/ 582211802 w 598"/>
              <a:gd name="T23" fmla="*/ 2147483647 h 1286"/>
              <a:gd name="T24" fmla="*/ 528561098 w 598"/>
              <a:gd name="T25" fmla="*/ 2147483647 h 1286"/>
              <a:gd name="T26" fmla="*/ 470936634 w 598"/>
              <a:gd name="T27" fmla="*/ 2147483647 h 1286"/>
              <a:gd name="T28" fmla="*/ 417284521 w 598"/>
              <a:gd name="T29" fmla="*/ 2147483647 h 1286"/>
              <a:gd name="T30" fmla="*/ 359659969 w 598"/>
              <a:gd name="T31" fmla="*/ 2147483647 h 1286"/>
              <a:gd name="T32" fmla="*/ 0 w 598"/>
              <a:gd name="T33" fmla="*/ 2147483647 h 1286"/>
              <a:gd name="T34" fmla="*/ 85443630 w 598"/>
              <a:gd name="T35" fmla="*/ 2147483647 h 1286"/>
              <a:gd name="T36" fmla="*/ 170888670 w 598"/>
              <a:gd name="T37" fmla="*/ 2147483647 h 1286"/>
              <a:gd name="T38" fmla="*/ 248383392 w 598"/>
              <a:gd name="T39" fmla="*/ 2147483647 h 1286"/>
              <a:gd name="T40" fmla="*/ 323893303 w 598"/>
              <a:gd name="T41" fmla="*/ 2147483647 h 1286"/>
              <a:gd name="T42" fmla="*/ 393440547 w 598"/>
              <a:gd name="T43" fmla="*/ 2132052172 h 1286"/>
              <a:gd name="T44" fmla="*/ 455040182 w 598"/>
              <a:gd name="T45" fmla="*/ 1925399438 h 1286"/>
              <a:gd name="T46" fmla="*/ 516638406 w 598"/>
              <a:gd name="T47" fmla="*/ 1716227342 h 1286"/>
              <a:gd name="T48" fmla="*/ 568302934 w 598"/>
              <a:gd name="T49" fmla="*/ 1514614522 h 1286"/>
              <a:gd name="T50" fmla="*/ 621953638 w 598"/>
              <a:gd name="T51" fmla="*/ 1315521460 h 1286"/>
              <a:gd name="T52" fmla="*/ 667656820 w 598"/>
              <a:gd name="T53" fmla="*/ 1118949347 h 1286"/>
              <a:gd name="T54" fmla="*/ 709384831 w 598"/>
              <a:gd name="T55" fmla="*/ 924898183 h 1286"/>
              <a:gd name="T56" fmla="*/ 745151673 w 598"/>
              <a:gd name="T57" fmla="*/ 733366182 h 1286"/>
              <a:gd name="T58" fmla="*/ 782905924 w 598"/>
              <a:gd name="T59" fmla="*/ 544353742 h 1286"/>
              <a:gd name="T60" fmla="*/ 810725068 w 598"/>
              <a:gd name="T61" fmla="*/ 362902461 h 1286"/>
              <a:gd name="T62" fmla="*/ 836558037 w 598"/>
              <a:gd name="T63" fmla="*/ 181451231 h 1286"/>
              <a:gd name="T64" fmla="*/ 860402011 w 598"/>
              <a:gd name="T65" fmla="*/ 0 h 128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98"/>
              <a:gd name="T100" fmla="*/ 0 h 1286"/>
              <a:gd name="T101" fmla="*/ 598 w 598"/>
              <a:gd name="T102" fmla="*/ 1286 h 128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98" h="1286">
                <a:moveTo>
                  <a:pt x="598" y="20"/>
                </a:moveTo>
                <a:lnTo>
                  <a:pt x="586" y="74"/>
                </a:lnTo>
                <a:lnTo>
                  <a:pt x="571" y="126"/>
                </a:lnTo>
                <a:lnTo>
                  <a:pt x="559" y="179"/>
                </a:lnTo>
                <a:lnTo>
                  <a:pt x="547" y="229"/>
                </a:lnTo>
                <a:lnTo>
                  <a:pt x="532" y="278"/>
                </a:lnTo>
                <a:lnTo>
                  <a:pt x="520" y="328"/>
                </a:lnTo>
                <a:lnTo>
                  <a:pt x="507" y="375"/>
                </a:lnTo>
                <a:lnTo>
                  <a:pt x="493" y="423"/>
                </a:lnTo>
                <a:lnTo>
                  <a:pt x="481" y="468"/>
                </a:lnTo>
                <a:lnTo>
                  <a:pt x="468" y="514"/>
                </a:lnTo>
                <a:lnTo>
                  <a:pt x="454" y="557"/>
                </a:lnTo>
                <a:lnTo>
                  <a:pt x="441" y="601"/>
                </a:lnTo>
                <a:lnTo>
                  <a:pt x="429" y="644"/>
                </a:lnTo>
                <a:lnTo>
                  <a:pt x="414" y="685"/>
                </a:lnTo>
                <a:lnTo>
                  <a:pt x="402" y="724"/>
                </a:lnTo>
                <a:lnTo>
                  <a:pt x="388" y="764"/>
                </a:lnTo>
                <a:lnTo>
                  <a:pt x="375" y="803"/>
                </a:lnTo>
                <a:lnTo>
                  <a:pt x="361" y="840"/>
                </a:lnTo>
                <a:lnTo>
                  <a:pt x="348" y="875"/>
                </a:lnTo>
                <a:lnTo>
                  <a:pt x="334" y="912"/>
                </a:lnTo>
                <a:lnTo>
                  <a:pt x="322" y="945"/>
                </a:lnTo>
                <a:lnTo>
                  <a:pt x="307" y="981"/>
                </a:lnTo>
                <a:lnTo>
                  <a:pt x="293" y="1014"/>
                </a:lnTo>
                <a:lnTo>
                  <a:pt x="280" y="1045"/>
                </a:lnTo>
                <a:lnTo>
                  <a:pt x="266" y="1076"/>
                </a:lnTo>
                <a:lnTo>
                  <a:pt x="251" y="1107"/>
                </a:lnTo>
                <a:lnTo>
                  <a:pt x="237" y="1135"/>
                </a:lnTo>
                <a:lnTo>
                  <a:pt x="225" y="1164"/>
                </a:lnTo>
                <a:lnTo>
                  <a:pt x="210" y="1193"/>
                </a:lnTo>
                <a:lnTo>
                  <a:pt x="196" y="1220"/>
                </a:lnTo>
                <a:lnTo>
                  <a:pt x="181" y="1247"/>
                </a:lnTo>
                <a:lnTo>
                  <a:pt x="167" y="1272"/>
                </a:lnTo>
                <a:lnTo>
                  <a:pt x="0" y="1286"/>
                </a:lnTo>
                <a:lnTo>
                  <a:pt x="22" y="1241"/>
                </a:lnTo>
                <a:lnTo>
                  <a:pt x="43" y="1195"/>
                </a:lnTo>
                <a:lnTo>
                  <a:pt x="66" y="1150"/>
                </a:lnTo>
                <a:lnTo>
                  <a:pt x="86" y="1104"/>
                </a:lnTo>
                <a:lnTo>
                  <a:pt x="107" y="1061"/>
                </a:lnTo>
                <a:lnTo>
                  <a:pt x="125" y="1018"/>
                </a:lnTo>
                <a:lnTo>
                  <a:pt x="144" y="974"/>
                </a:lnTo>
                <a:lnTo>
                  <a:pt x="163" y="931"/>
                </a:lnTo>
                <a:lnTo>
                  <a:pt x="179" y="888"/>
                </a:lnTo>
                <a:lnTo>
                  <a:pt x="198" y="846"/>
                </a:lnTo>
                <a:lnTo>
                  <a:pt x="214" y="805"/>
                </a:lnTo>
                <a:lnTo>
                  <a:pt x="229" y="764"/>
                </a:lnTo>
                <a:lnTo>
                  <a:pt x="245" y="722"/>
                </a:lnTo>
                <a:lnTo>
                  <a:pt x="260" y="681"/>
                </a:lnTo>
                <a:lnTo>
                  <a:pt x="274" y="640"/>
                </a:lnTo>
                <a:lnTo>
                  <a:pt x="286" y="601"/>
                </a:lnTo>
                <a:lnTo>
                  <a:pt x="301" y="561"/>
                </a:lnTo>
                <a:lnTo>
                  <a:pt x="313" y="522"/>
                </a:lnTo>
                <a:lnTo>
                  <a:pt x="324" y="483"/>
                </a:lnTo>
                <a:lnTo>
                  <a:pt x="336" y="444"/>
                </a:lnTo>
                <a:lnTo>
                  <a:pt x="346" y="404"/>
                </a:lnTo>
                <a:lnTo>
                  <a:pt x="357" y="367"/>
                </a:lnTo>
                <a:lnTo>
                  <a:pt x="367" y="330"/>
                </a:lnTo>
                <a:lnTo>
                  <a:pt x="375" y="291"/>
                </a:lnTo>
                <a:lnTo>
                  <a:pt x="386" y="254"/>
                </a:lnTo>
                <a:lnTo>
                  <a:pt x="394" y="216"/>
                </a:lnTo>
                <a:lnTo>
                  <a:pt x="402" y="179"/>
                </a:lnTo>
                <a:lnTo>
                  <a:pt x="408" y="144"/>
                </a:lnTo>
                <a:lnTo>
                  <a:pt x="414" y="107"/>
                </a:lnTo>
                <a:lnTo>
                  <a:pt x="421" y="72"/>
                </a:lnTo>
                <a:lnTo>
                  <a:pt x="427" y="35"/>
                </a:lnTo>
                <a:lnTo>
                  <a:pt x="433" y="0"/>
                </a:lnTo>
                <a:lnTo>
                  <a:pt x="598" y="20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371" name="Freeform 11"/>
          <p:cNvSpPr>
            <a:spLocks/>
          </p:cNvSpPr>
          <p:nvPr/>
        </p:nvSpPr>
        <p:spPr bwMode="auto">
          <a:xfrm>
            <a:off x="6410326" y="1824038"/>
            <a:ext cx="644525" cy="1998663"/>
          </a:xfrm>
          <a:custGeom>
            <a:avLst/>
            <a:gdLst>
              <a:gd name="T0" fmla="*/ 899092786 w 458"/>
              <a:gd name="T1" fmla="*/ 101544605 h 1270"/>
              <a:gd name="T2" fmla="*/ 871366960 w 458"/>
              <a:gd name="T3" fmla="*/ 299679678 h 1270"/>
              <a:gd name="T4" fmla="*/ 841661120 w 458"/>
              <a:gd name="T5" fmla="*/ 500290283 h 1270"/>
              <a:gd name="T6" fmla="*/ 806015238 w 458"/>
              <a:gd name="T7" fmla="*/ 693472694 h 1270"/>
              <a:gd name="T8" fmla="*/ 768387935 w 458"/>
              <a:gd name="T9" fmla="*/ 884178221 h 1270"/>
              <a:gd name="T10" fmla="*/ 724819007 w 458"/>
              <a:gd name="T11" fmla="*/ 1072406470 h 1270"/>
              <a:gd name="T12" fmla="*/ 679270240 w 458"/>
              <a:gd name="T13" fmla="*/ 1263110227 h 1270"/>
              <a:gd name="T14" fmla="*/ 625800010 w 458"/>
              <a:gd name="T15" fmla="*/ 1446385888 h 1270"/>
              <a:gd name="T16" fmla="*/ 572329780 w 458"/>
              <a:gd name="T17" fmla="*/ 1629659975 h 1270"/>
              <a:gd name="T18" fmla="*/ 518859550 w 458"/>
              <a:gd name="T19" fmla="*/ 1820365699 h 1270"/>
              <a:gd name="T20" fmla="*/ 457467856 w 458"/>
              <a:gd name="T21" fmla="*/ 2003639787 h 1270"/>
              <a:gd name="T22" fmla="*/ 400036191 w 458"/>
              <a:gd name="T23" fmla="*/ 2147483647 h 1270"/>
              <a:gd name="T24" fmla="*/ 334684381 w 458"/>
              <a:gd name="T25" fmla="*/ 2147483647 h 1270"/>
              <a:gd name="T26" fmla="*/ 269331252 w 458"/>
              <a:gd name="T27" fmla="*/ 2147483647 h 1270"/>
              <a:gd name="T28" fmla="*/ 203979531 w 458"/>
              <a:gd name="T29" fmla="*/ 2147483647 h 1270"/>
              <a:gd name="T30" fmla="*/ 134666330 w 458"/>
              <a:gd name="T31" fmla="*/ 2147483647 h 1270"/>
              <a:gd name="T32" fmla="*/ 0 w 458"/>
              <a:gd name="T33" fmla="*/ 2147483647 h 1270"/>
              <a:gd name="T34" fmla="*/ 69313179 w 458"/>
              <a:gd name="T35" fmla="*/ 2147483647 h 1270"/>
              <a:gd name="T36" fmla="*/ 138626358 w 458"/>
              <a:gd name="T37" fmla="*/ 2147483647 h 1270"/>
              <a:gd name="T38" fmla="*/ 207939559 w 458"/>
              <a:gd name="T39" fmla="*/ 2147483647 h 1270"/>
              <a:gd name="T40" fmla="*/ 279234137 w 458"/>
              <a:gd name="T41" fmla="*/ 2147483647 h 1270"/>
              <a:gd name="T42" fmla="*/ 344585859 w 458"/>
              <a:gd name="T43" fmla="*/ 2090325029 h 1270"/>
              <a:gd name="T44" fmla="*/ 405977640 w 458"/>
              <a:gd name="T45" fmla="*/ 1892190030 h 1270"/>
              <a:gd name="T46" fmla="*/ 461429292 w 458"/>
              <a:gd name="T47" fmla="*/ 1696530538 h 1270"/>
              <a:gd name="T48" fmla="*/ 518859550 w 458"/>
              <a:gd name="T49" fmla="*/ 1503349307 h 1270"/>
              <a:gd name="T50" fmla="*/ 572329780 w 458"/>
              <a:gd name="T51" fmla="*/ 1307691389 h 1270"/>
              <a:gd name="T52" fmla="*/ 621839982 w 458"/>
              <a:gd name="T53" fmla="*/ 1119463139 h 1270"/>
              <a:gd name="T54" fmla="*/ 667388748 w 458"/>
              <a:gd name="T55" fmla="*/ 928757809 h 1270"/>
              <a:gd name="T56" fmla="*/ 706996066 w 458"/>
              <a:gd name="T57" fmla="*/ 745483525 h 1270"/>
              <a:gd name="T58" fmla="*/ 744623545 w 458"/>
              <a:gd name="T59" fmla="*/ 562207864 h 1270"/>
              <a:gd name="T60" fmla="*/ 772347963 w 458"/>
              <a:gd name="T61" fmla="*/ 376456597 h 1270"/>
              <a:gd name="T62" fmla="*/ 802053803 w 458"/>
              <a:gd name="T63" fmla="*/ 193180887 h 1270"/>
              <a:gd name="T64" fmla="*/ 821858165 w 458"/>
              <a:gd name="T65" fmla="*/ 9906753 h 127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458"/>
              <a:gd name="T100" fmla="*/ 0 h 1270"/>
              <a:gd name="T101" fmla="*/ 458 w 458"/>
              <a:gd name="T102" fmla="*/ 1270 h 1270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458" h="1270">
                <a:moveTo>
                  <a:pt x="458" y="0"/>
                </a:moveTo>
                <a:lnTo>
                  <a:pt x="454" y="41"/>
                </a:lnTo>
                <a:lnTo>
                  <a:pt x="448" y="82"/>
                </a:lnTo>
                <a:lnTo>
                  <a:pt x="440" y="121"/>
                </a:lnTo>
                <a:lnTo>
                  <a:pt x="434" y="163"/>
                </a:lnTo>
                <a:lnTo>
                  <a:pt x="425" y="202"/>
                </a:lnTo>
                <a:lnTo>
                  <a:pt x="417" y="241"/>
                </a:lnTo>
                <a:lnTo>
                  <a:pt x="407" y="280"/>
                </a:lnTo>
                <a:lnTo>
                  <a:pt x="399" y="320"/>
                </a:lnTo>
                <a:lnTo>
                  <a:pt x="388" y="357"/>
                </a:lnTo>
                <a:lnTo>
                  <a:pt x="376" y="396"/>
                </a:lnTo>
                <a:lnTo>
                  <a:pt x="366" y="433"/>
                </a:lnTo>
                <a:lnTo>
                  <a:pt x="353" y="472"/>
                </a:lnTo>
                <a:lnTo>
                  <a:pt x="343" y="510"/>
                </a:lnTo>
                <a:lnTo>
                  <a:pt x="330" y="547"/>
                </a:lnTo>
                <a:lnTo>
                  <a:pt x="316" y="584"/>
                </a:lnTo>
                <a:lnTo>
                  <a:pt x="304" y="621"/>
                </a:lnTo>
                <a:lnTo>
                  <a:pt x="289" y="658"/>
                </a:lnTo>
                <a:lnTo>
                  <a:pt x="277" y="698"/>
                </a:lnTo>
                <a:lnTo>
                  <a:pt x="262" y="735"/>
                </a:lnTo>
                <a:lnTo>
                  <a:pt x="248" y="772"/>
                </a:lnTo>
                <a:lnTo>
                  <a:pt x="231" y="809"/>
                </a:lnTo>
                <a:lnTo>
                  <a:pt x="217" y="846"/>
                </a:lnTo>
                <a:lnTo>
                  <a:pt x="202" y="883"/>
                </a:lnTo>
                <a:lnTo>
                  <a:pt x="186" y="923"/>
                </a:lnTo>
                <a:lnTo>
                  <a:pt x="169" y="960"/>
                </a:lnTo>
                <a:lnTo>
                  <a:pt x="153" y="999"/>
                </a:lnTo>
                <a:lnTo>
                  <a:pt x="136" y="1036"/>
                </a:lnTo>
                <a:lnTo>
                  <a:pt x="120" y="1075"/>
                </a:lnTo>
                <a:lnTo>
                  <a:pt x="103" y="1115"/>
                </a:lnTo>
                <a:lnTo>
                  <a:pt x="87" y="1154"/>
                </a:lnTo>
                <a:lnTo>
                  <a:pt x="68" y="1193"/>
                </a:lnTo>
                <a:lnTo>
                  <a:pt x="52" y="1234"/>
                </a:lnTo>
                <a:lnTo>
                  <a:pt x="0" y="1270"/>
                </a:lnTo>
                <a:lnTo>
                  <a:pt x="17" y="1226"/>
                </a:lnTo>
                <a:lnTo>
                  <a:pt x="35" y="1183"/>
                </a:lnTo>
                <a:lnTo>
                  <a:pt x="54" y="1139"/>
                </a:lnTo>
                <a:lnTo>
                  <a:pt x="70" y="1096"/>
                </a:lnTo>
                <a:lnTo>
                  <a:pt x="89" y="1053"/>
                </a:lnTo>
                <a:lnTo>
                  <a:pt x="105" y="1009"/>
                </a:lnTo>
                <a:lnTo>
                  <a:pt x="124" y="968"/>
                </a:lnTo>
                <a:lnTo>
                  <a:pt x="141" y="927"/>
                </a:lnTo>
                <a:lnTo>
                  <a:pt x="157" y="885"/>
                </a:lnTo>
                <a:lnTo>
                  <a:pt x="174" y="844"/>
                </a:lnTo>
                <a:lnTo>
                  <a:pt x="188" y="805"/>
                </a:lnTo>
                <a:lnTo>
                  <a:pt x="205" y="764"/>
                </a:lnTo>
                <a:lnTo>
                  <a:pt x="219" y="724"/>
                </a:lnTo>
                <a:lnTo>
                  <a:pt x="233" y="685"/>
                </a:lnTo>
                <a:lnTo>
                  <a:pt x="248" y="646"/>
                </a:lnTo>
                <a:lnTo>
                  <a:pt x="262" y="607"/>
                </a:lnTo>
                <a:lnTo>
                  <a:pt x="277" y="567"/>
                </a:lnTo>
                <a:lnTo>
                  <a:pt x="289" y="528"/>
                </a:lnTo>
                <a:lnTo>
                  <a:pt x="302" y="491"/>
                </a:lnTo>
                <a:lnTo>
                  <a:pt x="314" y="452"/>
                </a:lnTo>
                <a:lnTo>
                  <a:pt x="326" y="415"/>
                </a:lnTo>
                <a:lnTo>
                  <a:pt x="337" y="375"/>
                </a:lnTo>
                <a:lnTo>
                  <a:pt x="347" y="338"/>
                </a:lnTo>
                <a:lnTo>
                  <a:pt x="357" y="301"/>
                </a:lnTo>
                <a:lnTo>
                  <a:pt x="368" y="264"/>
                </a:lnTo>
                <a:lnTo>
                  <a:pt x="376" y="227"/>
                </a:lnTo>
                <a:lnTo>
                  <a:pt x="384" y="190"/>
                </a:lnTo>
                <a:lnTo>
                  <a:pt x="390" y="152"/>
                </a:lnTo>
                <a:lnTo>
                  <a:pt x="399" y="115"/>
                </a:lnTo>
                <a:lnTo>
                  <a:pt x="405" y="78"/>
                </a:lnTo>
                <a:lnTo>
                  <a:pt x="409" y="41"/>
                </a:lnTo>
                <a:lnTo>
                  <a:pt x="415" y="4"/>
                </a:lnTo>
                <a:lnTo>
                  <a:pt x="458" y="0"/>
                </a:lnTo>
                <a:close/>
              </a:path>
            </a:pathLst>
          </a:custGeom>
          <a:solidFill>
            <a:srgbClr val="F9D0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372" name="Freeform 12"/>
          <p:cNvSpPr>
            <a:spLocks/>
          </p:cNvSpPr>
          <p:nvPr/>
        </p:nvSpPr>
        <p:spPr bwMode="auto">
          <a:xfrm>
            <a:off x="6538914" y="1830389"/>
            <a:ext cx="592137" cy="1928812"/>
          </a:xfrm>
          <a:custGeom>
            <a:avLst/>
            <a:gdLst>
              <a:gd name="T0" fmla="*/ 790061352 w 425"/>
              <a:gd name="T1" fmla="*/ 111478800 h 1239"/>
              <a:gd name="T2" fmla="*/ 753178890 w 425"/>
              <a:gd name="T3" fmla="*/ 327167893 h 1239"/>
              <a:gd name="T4" fmla="*/ 708531599 w 425"/>
              <a:gd name="T5" fmla="*/ 540433178 h 1239"/>
              <a:gd name="T6" fmla="*/ 665825298 w 425"/>
              <a:gd name="T7" fmla="*/ 746428350 h 1239"/>
              <a:gd name="T8" fmla="*/ 621178181 w 425"/>
              <a:gd name="T9" fmla="*/ 952422160 h 1239"/>
              <a:gd name="T10" fmla="*/ 576531064 w 425"/>
              <a:gd name="T11" fmla="*/ 1151147318 h 1239"/>
              <a:gd name="T12" fmla="*/ 528002316 w 425"/>
              <a:gd name="T13" fmla="*/ 1347447061 h 1239"/>
              <a:gd name="T14" fmla="*/ 481412990 w 425"/>
              <a:gd name="T15" fmla="*/ 1536478346 h 1239"/>
              <a:gd name="T16" fmla="*/ 429001218 w 425"/>
              <a:gd name="T17" fmla="*/ 1723086163 h 1239"/>
              <a:gd name="T18" fmla="*/ 376589445 w 425"/>
              <a:gd name="T19" fmla="*/ 1907268177 h 1239"/>
              <a:gd name="T20" fmla="*/ 324177586 w 425"/>
              <a:gd name="T21" fmla="*/ 2081757876 h 1239"/>
              <a:gd name="T22" fmla="*/ 267882789 w 425"/>
              <a:gd name="T23" fmla="*/ 2147483647 h 1239"/>
              <a:gd name="T24" fmla="*/ 211589385 w 425"/>
              <a:gd name="T25" fmla="*/ 2147483647 h 1239"/>
              <a:gd name="T26" fmla="*/ 151412914 w 425"/>
              <a:gd name="T27" fmla="*/ 2147483647 h 1239"/>
              <a:gd name="T28" fmla="*/ 97058933 w 425"/>
              <a:gd name="T29" fmla="*/ 2147483647 h 1239"/>
              <a:gd name="T30" fmla="*/ 32999448 w 425"/>
              <a:gd name="T31" fmla="*/ 2147483647 h 1239"/>
              <a:gd name="T32" fmla="*/ 15529316 w 425"/>
              <a:gd name="T33" fmla="*/ 2147483647 h 1239"/>
              <a:gd name="T34" fmla="*/ 79588785 w 425"/>
              <a:gd name="T35" fmla="*/ 2147483647 h 1239"/>
              <a:gd name="T36" fmla="*/ 139765234 w 425"/>
              <a:gd name="T37" fmla="*/ 2147483647 h 1239"/>
              <a:gd name="T38" fmla="*/ 199941706 w 425"/>
              <a:gd name="T39" fmla="*/ 2147483647 h 1239"/>
              <a:gd name="T40" fmla="*/ 256236502 w 425"/>
              <a:gd name="T41" fmla="*/ 2147483647 h 1239"/>
              <a:gd name="T42" fmla="*/ 312529906 w 425"/>
              <a:gd name="T43" fmla="*/ 2147483647 h 1239"/>
              <a:gd name="T44" fmla="*/ 368824790 w 425"/>
              <a:gd name="T45" fmla="*/ 2001784598 h 1239"/>
              <a:gd name="T46" fmla="*/ 421236562 w 425"/>
              <a:gd name="T47" fmla="*/ 1822447185 h 1239"/>
              <a:gd name="T48" fmla="*/ 473648335 w 425"/>
              <a:gd name="T49" fmla="*/ 1638263615 h 1239"/>
              <a:gd name="T50" fmla="*/ 520237660 w 425"/>
              <a:gd name="T51" fmla="*/ 1446809640 h 1239"/>
              <a:gd name="T52" fmla="*/ 568766408 w 425"/>
              <a:gd name="T53" fmla="*/ 1252932197 h 1239"/>
              <a:gd name="T54" fmla="*/ 617296550 w 425"/>
              <a:gd name="T55" fmla="*/ 1056632453 h 1239"/>
              <a:gd name="T56" fmla="*/ 661943667 w 425"/>
              <a:gd name="T57" fmla="*/ 855483439 h 1239"/>
              <a:gd name="T58" fmla="*/ 704649968 w 425"/>
              <a:gd name="T59" fmla="*/ 651911929 h 1239"/>
              <a:gd name="T60" fmla="*/ 745414235 w 425"/>
              <a:gd name="T61" fmla="*/ 441070599 h 1239"/>
              <a:gd name="T62" fmla="*/ 790061352 w 425"/>
              <a:gd name="T63" fmla="*/ 225383014 h 1239"/>
              <a:gd name="T64" fmla="*/ 825002998 w 425"/>
              <a:gd name="T65" fmla="*/ 4846159 h 123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425"/>
              <a:gd name="T100" fmla="*/ 0 h 1239"/>
              <a:gd name="T101" fmla="*/ 425 w 425"/>
              <a:gd name="T102" fmla="*/ 1239 h 1239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425" h="1239">
                <a:moveTo>
                  <a:pt x="417" y="0"/>
                </a:moveTo>
                <a:lnTo>
                  <a:pt x="407" y="46"/>
                </a:lnTo>
                <a:lnTo>
                  <a:pt x="398" y="91"/>
                </a:lnTo>
                <a:lnTo>
                  <a:pt x="388" y="135"/>
                </a:lnTo>
                <a:lnTo>
                  <a:pt x="376" y="180"/>
                </a:lnTo>
                <a:lnTo>
                  <a:pt x="365" y="223"/>
                </a:lnTo>
                <a:lnTo>
                  <a:pt x="355" y="265"/>
                </a:lnTo>
                <a:lnTo>
                  <a:pt x="343" y="308"/>
                </a:lnTo>
                <a:lnTo>
                  <a:pt x="332" y="351"/>
                </a:lnTo>
                <a:lnTo>
                  <a:pt x="320" y="393"/>
                </a:lnTo>
                <a:lnTo>
                  <a:pt x="310" y="434"/>
                </a:lnTo>
                <a:lnTo>
                  <a:pt x="297" y="475"/>
                </a:lnTo>
                <a:lnTo>
                  <a:pt x="285" y="515"/>
                </a:lnTo>
                <a:lnTo>
                  <a:pt x="272" y="556"/>
                </a:lnTo>
                <a:lnTo>
                  <a:pt x="260" y="595"/>
                </a:lnTo>
                <a:lnTo>
                  <a:pt x="248" y="634"/>
                </a:lnTo>
                <a:lnTo>
                  <a:pt x="235" y="674"/>
                </a:lnTo>
                <a:lnTo>
                  <a:pt x="221" y="711"/>
                </a:lnTo>
                <a:lnTo>
                  <a:pt x="208" y="750"/>
                </a:lnTo>
                <a:lnTo>
                  <a:pt x="194" y="787"/>
                </a:lnTo>
                <a:lnTo>
                  <a:pt x="182" y="824"/>
                </a:lnTo>
                <a:lnTo>
                  <a:pt x="167" y="859"/>
                </a:lnTo>
                <a:lnTo>
                  <a:pt x="153" y="897"/>
                </a:lnTo>
                <a:lnTo>
                  <a:pt x="138" y="932"/>
                </a:lnTo>
                <a:lnTo>
                  <a:pt x="124" y="967"/>
                </a:lnTo>
                <a:lnTo>
                  <a:pt x="109" y="1002"/>
                </a:lnTo>
                <a:lnTo>
                  <a:pt x="95" y="1037"/>
                </a:lnTo>
                <a:lnTo>
                  <a:pt x="78" y="1072"/>
                </a:lnTo>
                <a:lnTo>
                  <a:pt x="64" y="1105"/>
                </a:lnTo>
                <a:lnTo>
                  <a:pt x="50" y="1138"/>
                </a:lnTo>
                <a:lnTo>
                  <a:pt x="33" y="1171"/>
                </a:lnTo>
                <a:lnTo>
                  <a:pt x="17" y="1204"/>
                </a:lnTo>
                <a:lnTo>
                  <a:pt x="0" y="1235"/>
                </a:lnTo>
                <a:lnTo>
                  <a:pt x="8" y="1239"/>
                </a:lnTo>
                <a:lnTo>
                  <a:pt x="25" y="1206"/>
                </a:lnTo>
                <a:lnTo>
                  <a:pt x="41" y="1175"/>
                </a:lnTo>
                <a:lnTo>
                  <a:pt x="56" y="1142"/>
                </a:lnTo>
                <a:lnTo>
                  <a:pt x="72" y="1109"/>
                </a:lnTo>
                <a:lnTo>
                  <a:pt x="87" y="1074"/>
                </a:lnTo>
                <a:lnTo>
                  <a:pt x="103" y="1041"/>
                </a:lnTo>
                <a:lnTo>
                  <a:pt x="118" y="1006"/>
                </a:lnTo>
                <a:lnTo>
                  <a:pt x="132" y="971"/>
                </a:lnTo>
                <a:lnTo>
                  <a:pt x="147" y="936"/>
                </a:lnTo>
                <a:lnTo>
                  <a:pt x="161" y="899"/>
                </a:lnTo>
                <a:lnTo>
                  <a:pt x="175" y="864"/>
                </a:lnTo>
                <a:lnTo>
                  <a:pt x="190" y="826"/>
                </a:lnTo>
                <a:lnTo>
                  <a:pt x="202" y="789"/>
                </a:lnTo>
                <a:lnTo>
                  <a:pt x="217" y="752"/>
                </a:lnTo>
                <a:lnTo>
                  <a:pt x="229" y="713"/>
                </a:lnTo>
                <a:lnTo>
                  <a:pt x="244" y="676"/>
                </a:lnTo>
                <a:lnTo>
                  <a:pt x="256" y="636"/>
                </a:lnTo>
                <a:lnTo>
                  <a:pt x="268" y="597"/>
                </a:lnTo>
                <a:lnTo>
                  <a:pt x="281" y="558"/>
                </a:lnTo>
                <a:lnTo>
                  <a:pt x="293" y="517"/>
                </a:lnTo>
                <a:lnTo>
                  <a:pt x="306" y="477"/>
                </a:lnTo>
                <a:lnTo>
                  <a:pt x="318" y="436"/>
                </a:lnTo>
                <a:lnTo>
                  <a:pt x="328" y="395"/>
                </a:lnTo>
                <a:lnTo>
                  <a:pt x="341" y="353"/>
                </a:lnTo>
                <a:lnTo>
                  <a:pt x="351" y="310"/>
                </a:lnTo>
                <a:lnTo>
                  <a:pt x="363" y="269"/>
                </a:lnTo>
                <a:lnTo>
                  <a:pt x="374" y="225"/>
                </a:lnTo>
                <a:lnTo>
                  <a:pt x="384" y="182"/>
                </a:lnTo>
                <a:lnTo>
                  <a:pt x="396" y="137"/>
                </a:lnTo>
                <a:lnTo>
                  <a:pt x="407" y="93"/>
                </a:lnTo>
                <a:lnTo>
                  <a:pt x="417" y="48"/>
                </a:lnTo>
                <a:lnTo>
                  <a:pt x="425" y="2"/>
                </a:lnTo>
                <a:lnTo>
                  <a:pt x="417" y="0"/>
                </a:lnTo>
                <a:close/>
              </a:path>
            </a:pathLst>
          </a:custGeom>
          <a:solidFill>
            <a:srgbClr val="F9D0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373" name="Freeform 13"/>
          <p:cNvSpPr>
            <a:spLocks/>
          </p:cNvSpPr>
          <p:nvPr/>
        </p:nvSpPr>
        <p:spPr bwMode="auto">
          <a:xfrm>
            <a:off x="6569076" y="1838325"/>
            <a:ext cx="619125" cy="1997075"/>
          </a:xfrm>
          <a:custGeom>
            <a:avLst/>
            <a:gdLst>
              <a:gd name="T0" fmla="*/ 15911090 w 439"/>
              <a:gd name="T1" fmla="*/ 2147483647 h 1258"/>
              <a:gd name="T2" fmla="*/ 73591258 w 439"/>
              <a:gd name="T3" fmla="*/ 2147483647 h 1258"/>
              <a:gd name="T4" fmla="*/ 131271431 w 439"/>
              <a:gd name="T5" fmla="*/ 2147483647 h 1258"/>
              <a:gd name="T6" fmla="*/ 184974560 w 439"/>
              <a:gd name="T7" fmla="*/ 2147483647 h 1258"/>
              <a:gd name="T8" fmla="*/ 240664768 w 439"/>
              <a:gd name="T9" fmla="*/ 2147483647 h 1258"/>
              <a:gd name="T10" fmla="*/ 294367853 w 439"/>
              <a:gd name="T11" fmla="*/ 2147483647 h 1258"/>
              <a:gd name="T12" fmla="*/ 348069528 w 439"/>
              <a:gd name="T13" fmla="*/ 2147483647 h 1258"/>
              <a:gd name="T14" fmla="*/ 401771291 w 439"/>
              <a:gd name="T15" fmla="*/ 2071568427 h 1258"/>
              <a:gd name="T16" fmla="*/ 455472965 w 439"/>
              <a:gd name="T17" fmla="*/ 1885076937 h 1258"/>
              <a:gd name="T18" fmla="*/ 509176050 w 439"/>
              <a:gd name="T19" fmla="*/ 1680945154 h 1258"/>
              <a:gd name="T20" fmla="*/ 560889192 w 439"/>
              <a:gd name="T21" fmla="*/ 1474292025 h 1258"/>
              <a:gd name="T22" fmla="*/ 614590867 w 439"/>
              <a:gd name="T23" fmla="*/ 1255037722 h 1258"/>
              <a:gd name="T24" fmla="*/ 664315475 w 439"/>
              <a:gd name="T25" fmla="*/ 1025704386 h 1258"/>
              <a:gd name="T26" fmla="*/ 718017150 w 439"/>
              <a:gd name="T27" fmla="*/ 786288643 h 1258"/>
              <a:gd name="T28" fmla="*/ 771719001 w 439"/>
              <a:gd name="T29" fmla="*/ 536794065 h 1258"/>
              <a:gd name="T30" fmla="*/ 825422086 w 439"/>
              <a:gd name="T31" fmla="*/ 277217179 h 1258"/>
              <a:gd name="T32" fmla="*/ 873156751 w 439"/>
              <a:gd name="T33" fmla="*/ 5040312 h 1258"/>
              <a:gd name="T34" fmla="*/ 833377629 w 439"/>
              <a:gd name="T35" fmla="*/ 136088434 h 1258"/>
              <a:gd name="T36" fmla="*/ 779675954 w 439"/>
              <a:gd name="T37" fmla="*/ 400705581 h 1258"/>
              <a:gd name="T38" fmla="*/ 725972693 w 439"/>
              <a:gd name="T39" fmla="*/ 655240569 h 1258"/>
              <a:gd name="T40" fmla="*/ 676249494 w 439"/>
              <a:gd name="T41" fmla="*/ 899696623 h 1258"/>
              <a:gd name="T42" fmla="*/ 622546409 w 439"/>
              <a:gd name="T43" fmla="*/ 1134070269 h 1258"/>
              <a:gd name="T44" fmla="*/ 570833268 w 439"/>
              <a:gd name="T45" fmla="*/ 1358364882 h 1258"/>
              <a:gd name="T46" fmla="*/ 521110069 w 439"/>
              <a:gd name="T47" fmla="*/ 1572577286 h 1258"/>
              <a:gd name="T48" fmla="*/ 467406984 w 439"/>
              <a:gd name="T49" fmla="*/ 1774190105 h 1258"/>
              <a:gd name="T50" fmla="*/ 413705310 w 439"/>
              <a:gd name="T51" fmla="*/ 1973283165 h 1258"/>
              <a:gd name="T52" fmla="*/ 360003547 w 439"/>
              <a:gd name="T53" fmla="*/ 2147483647 h 1258"/>
              <a:gd name="T54" fmla="*/ 306300462 w 439"/>
              <a:gd name="T55" fmla="*/ 2147483647 h 1258"/>
              <a:gd name="T56" fmla="*/ 250610254 w 439"/>
              <a:gd name="T57" fmla="*/ 2147483647 h 1258"/>
              <a:gd name="T58" fmla="*/ 196907169 w 439"/>
              <a:gd name="T59" fmla="*/ 2147483647 h 1258"/>
              <a:gd name="T60" fmla="*/ 143205450 w 439"/>
              <a:gd name="T61" fmla="*/ 2147483647 h 1258"/>
              <a:gd name="T62" fmla="*/ 85525277 w 439"/>
              <a:gd name="T63" fmla="*/ 2147483647 h 1258"/>
              <a:gd name="T64" fmla="*/ 27845115 w 439"/>
              <a:gd name="T65" fmla="*/ 2147483647 h 1258"/>
              <a:gd name="T66" fmla="*/ 7955545 w 439"/>
              <a:gd name="T67" fmla="*/ 2147483647 h 125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439"/>
              <a:gd name="T103" fmla="*/ 0 h 1258"/>
              <a:gd name="T104" fmla="*/ 439 w 439"/>
              <a:gd name="T105" fmla="*/ 1258 h 1258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439" h="1258">
                <a:moveTo>
                  <a:pt x="4" y="1258"/>
                </a:moveTo>
                <a:lnTo>
                  <a:pt x="8" y="1256"/>
                </a:lnTo>
                <a:lnTo>
                  <a:pt x="22" y="1231"/>
                </a:lnTo>
                <a:lnTo>
                  <a:pt x="37" y="1204"/>
                </a:lnTo>
                <a:lnTo>
                  <a:pt x="51" y="1177"/>
                </a:lnTo>
                <a:lnTo>
                  <a:pt x="66" y="1148"/>
                </a:lnTo>
                <a:lnTo>
                  <a:pt x="78" y="1119"/>
                </a:lnTo>
                <a:lnTo>
                  <a:pt x="93" y="1091"/>
                </a:lnTo>
                <a:lnTo>
                  <a:pt x="107" y="1060"/>
                </a:lnTo>
                <a:lnTo>
                  <a:pt x="121" y="1029"/>
                </a:lnTo>
                <a:lnTo>
                  <a:pt x="134" y="998"/>
                </a:lnTo>
                <a:lnTo>
                  <a:pt x="148" y="965"/>
                </a:lnTo>
                <a:lnTo>
                  <a:pt x="163" y="930"/>
                </a:lnTo>
                <a:lnTo>
                  <a:pt x="175" y="894"/>
                </a:lnTo>
                <a:lnTo>
                  <a:pt x="190" y="859"/>
                </a:lnTo>
                <a:lnTo>
                  <a:pt x="202" y="822"/>
                </a:lnTo>
                <a:lnTo>
                  <a:pt x="216" y="785"/>
                </a:lnTo>
                <a:lnTo>
                  <a:pt x="229" y="748"/>
                </a:lnTo>
                <a:lnTo>
                  <a:pt x="243" y="709"/>
                </a:lnTo>
                <a:lnTo>
                  <a:pt x="256" y="667"/>
                </a:lnTo>
                <a:lnTo>
                  <a:pt x="270" y="626"/>
                </a:lnTo>
                <a:lnTo>
                  <a:pt x="282" y="585"/>
                </a:lnTo>
                <a:lnTo>
                  <a:pt x="295" y="541"/>
                </a:lnTo>
                <a:lnTo>
                  <a:pt x="309" y="498"/>
                </a:lnTo>
                <a:lnTo>
                  <a:pt x="322" y="452"/>
                </a:lnTo>
                <a:lnTo>
                  <a:pt x="334" y="407"/>
                </a:lnTo>
                <a:lnTo>
                  <a:pt x="348" y="360"/>
                </a:lnTo>
                <a:lnTo>
                  <a:pt x="361" y="312"/>
                </a:lnTo>
                <a:lnTo>
                  <a:pt x="375" y="263"/>
                </a:lnTo>
                <a:lnTo>
                  <a:pt x="388" y="213"/>
                </a:lnTo>
                <a:lnTo>
                  <a:pt x="400" y="161"/>
                </a:lnTo>
                <a:lnTo>
                  <a:pt x="415" y="110"/>
                </a:lnTo>
                <a:lnTo>
                  <a:pt x="427" y="56"/>
                </a:lnTo>
                <a:lnTo>
                  <a:pt x="439" y="2"/>
                </a:lnTo>
                <a:lnTo>
                  <a:pt x="431" y="0"/>
                </a:lnTo>
                <a:lnTo>
                  <a:pt x="419" y="54"/>
                </a:lnTo>
                <a:lnTo>
                  <a:pt x="404" y="108"/>
                </a:lnTo>
                <a:lnTo>
                  <a:pt x="392" y="159"/>
                </a:lnTo>
                <a:lnTo>
                  <a:pt x="379" y="211"/>
                </a:lnTo>
                <a:lnTo>
                  <a:pt x="365" y="260"/>
                </a:lnTo>
                <a:lnTo>
                  <a:pt x="353" y="310"/>
                </a:lnTo>
                <a:lnTo>
                  <a:pt x="340" y="357"/>
                </a:lnTo>
                <a:lnTo>
                  <a:pt x="326" y="405"/>
                </a:lnTo>
                <a:lnTo>
                  <a:pt x="313" y="450"/>
                </a:lnTo>
                <a:lnTo>
                  <a:pt x="301" y="496"/>
                </a:lnTo>
                <a:lnTo>
                  <a:pt x="287" y="539"/>
                </a:lnTo>
                <a:lnTo>
                  <a:pt x="274" y="583"/>
                </a:lnTo>
                <a:lnTo>
                  <a:pt x="262" y="624"/>
                </a:lnTo>
                <a:lnTo>
                  <a:pt x="247" y="665"/>
                </a:lnTo>
                <a:lnTo>
                  <a:pt x="235" y="704"/>
                </a:lnTo>
                <a:lnTo>
                  <a:pt x="221" y="744"/>
                </a:lnTo>
                <a:lnTo>
                  <a:pt x="208" y="783"/>
                </a:lnTo>
                <a:lnTo>
                  <a:pt x="194" y="820"/>
                </a:lnTo>
                <a:lnTo>
                  <a:pt x="181" y="857"/>
                </a:lnTo>
                <a:lnTo>
                  <a:pt x="167" y="892"/>
                </a:lnTo>
                <a:lnTo>
                  <a:pt x="154" y="927"/>
                </a:lnTo>
                <a:lnTo>
                  <a:pt x="140" y="960"/>
                </a:lnTo>
                <a:lnTo>
                  <a:pt x="126" y="994"/>
                </a:lnTo>
                <a:lnTo>
                  <a:pt x="113" y="1024"/>
                </a:lnTo>
                <a:lnTo>
                  <a:pt x="99" y="1058"/>
                </a:lnTo>
                <a:lnTo>
                  <a:pt x="84" y="1086"/>
                </a:lnTo>
                <a:lnTo>
                  <a:pt x="72" y="1115"/>
                </a:lnTo>
                <a:lnTo>
                  <a:pt x="57" y="1144"/>
                </a:lnTo>
                <a:lnTo>
                  <a:pt x="43" y="1173"/>
                </a:lnTo>
                <a:lnTo>
                  <a:pt x="29" y="1200"/>
                </a:lnTo>
                <a:lnTo>
                  <a:pt x="14" y="1227"/>
                </a:lnTo>
                <a:lnTo>
                  <a:pt x="0" y="1252"/>
                </a:lnTo>
                <a:lnTo>
                  <a:pt x="4" y="1250"/>
                </a:lnTo>
                <a:lnTo>
                  <a:pt x="4" y="1258"/>
                </a:lnTo>
                <a:close/>
              </a:path>
            </a:pathLst>
          </a:custGeom>
          <a:solidFill>
            <a:srgbClr val="E54C4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374" name="Freeform 14"/>
          <p:cNvSpPr>
            <a:spLocks/>
          </p:cNvSpPr>
          <p:nvPr/>
        </p:nvSpPr>
        <p:spPr bwMode="auto">
          <a:xfrm>
            <a:off x="6326188" y="3822700"/>
            <a:ext cx="247651" cy="34925"/>
          </a:xfrm>
          <a:custGeom>
            <a:avLst/>
            <a:gdLst>
              <a:gd name="T0" fmla="*/ 7919172 w 176"/>
              <a:gd name="T1" fmla="*/ 40322498 h 22"/>
              <a:gd name="T2" fmla="*/ 17819542 w 176"/>
              <a:gd name="T3" fmla="*/ 55443443 h 22"/>
              <a:gd name="T4" fmla="*/ 348468845 w 176"/>
              <a:gd name="T5" fmla="*/ 20161249 h 22"/>
              <a:gd name="T6" fmla="*/ 348468845 w 176"/>
              <a:gd name="T7" fmla="*/ 0 h 22"/>
              <a:gd name="T8" fmla="*/ 17819542 w 176"/>
              <a:gd name="T9" fmla="*/ 35282188 h 22"/>
              <a:gd name="T10" fmla="*/ 25738717 w 176"/>
              <a:gd name="T11" fmla="*/ 50403120 h 22"/>
              <a:gd name="T12" fmla="*/ 7919172 w 176"/>
              <a:gd name="T13" fmla="*/ 40322498 h 22"/>
              <a:gd name="T14" fmla="*/ 0 w 176"/>
              <a:gd name="T15" fmla="*/ 55443443 h 22"/>
              <a:gd name="T16" fmla="*/ 17819542 w 176"/>
              <a:gd name="T17" fmla="*/ 55443443 h 22"/>
              <a:gd name="T18" fmla="*/ 7919172 w 176"/>
              <a:gd name="T19" fmla="*/ 40322498 h 2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76"/>
              <a:gd name="T31" fmla="*/ 0 h 22"/>
              <a:gd name="T32" fmla="*/ 176 w 176"/>
              <a:gd name="T33" fmla="*/ 22 h 2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76" h="22">
                <a:moveTo>
                  <a:pt x="4" y="16"/>
                </a:moveTo>
                <a:lnTo>
                  <a:pt x="9" y="22"/>
                </a:lnTo>
                <a:lnTo>
                  <a:pt x="176" y="8"/>
                </a:lnTo>
                <a:lnTo>
                  <a:pt x="176" y="0"/>
                </a:lnTo>
                <a:lnTo>
                  <a:pt x="9" y="14"/>
                </a:lnTo>
                <a:lnTo>
                  <a:pt x="13" y="20"/>
                </a:lnTo>
                <a:lnTo>
                  <a:pt x="4" y="16"/>
                </a:lnTo>
                <a:lnTo>
                  <a:pt x="0" y="22"/>
                </a:lnTo>
                <a:lnTo>
                  <a:pt x="9" y="22"/>
                </a:lnTo>
                <a:lnTo>
                  <a:pt x="4" y="16"/>
                </a:lnTo>
                <a:close/>
              </a:path>
            </a:pathLst>
          </a:custGeom>
          <a:solidFill>
            <a:srgbClr val="E54C4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375" name="Freeform 15"/>
          <p:cNvSpPr>
            <a:spLocks/>
          </p:cNvSpPr>
          <p:nvPr/>
        </p:nvSpPr>
        <p:spPr bwMode="auto">
          <a:xfrm>
            <a:off x="6330951" y="1803400"/>
            <a:ext cx="623888" cy="2051051"/>
          </a:xfrm>
          <a:custGeom>
            <a:avLst/>
            <a:gdLst>
              <a:gd name="T0" fmla="*/ 864686298 w 442"/>
              <a:gd name="T1" fmla="*/ 10080624 h 1292"/>
              <a:gd name="T2" fmla="*/ 840778126 w 442"/>
              <a:gd name="T3" fmla="*/ 186491542 h 1292"/>
              <a:gd name="T4" fmla="*/ 814876900 w 442"/>
              <a:gd name="T5" fmla="*/ 367942773 h 1292"/>
              <a:gd name="T6" fmla="*/ 786984033 w 442"/>
              <a:gd name="T7" fmla="*/ 554434364 h 1292"/>
              <a:gd name="T8" fmla="*/ 749128722 w 442"/>
              <a:gd name="T9" fmla="*/ 743446805 h 1292"/>
              <a:gd name="T10" fmla="*/ 713266287 w 442"/>
              <a:gd name="T11" fmla="*/ 929938495 h 1292"/>
              <a:gd name="T12" fmla="*/ 671426280 w 442"/>
              <a:gd name="T13" fmla="*/ 1123989660 h 1292"/>
              <a:gd name="T14" fmla="*/ 625602990 w 442"/>
              <a:gd name="T15" fmla="*/ 1320561773 h 1292"/>
              <a:gd name="T16" fmla="*/ 571808897 w 442"/>
              <a:gd name="T17" fmla="*/ 1519654835 h 1292"/>
              <a:gd name="T18" fmla="*/ 520006446 w 442"/>
              <a:gd name="T19" fmla="*/ 1721267656 h 1292"/>
              <a:gd name="T20" fmla="*/ 458244374 w 442"/>
              <a:gd name="T21" fmla="*/ 1930439752 h 1292"/>
              <a:gd name="T22" fmla="*/ 396480891 w 442"/>
              <a:gd name="T23" fmla="*/ 2137092486 h 1292"/>
              <a:gd name="T24" fmla="*/ 326747929 w 442"/>
              <a:gd name="T25" fmla="*/ 2147483647 h 1292"/>
              <a:gd name="T26" fmla="*/ 251037306 w 442"/>
              <a:gd name="T27" fmla="*/ 2147483647 h 1292"/>
              <a:gd name="T28" fmla="*/ 173334997 w 442"/>
              <a:gd name="T29" fmla="*/ 2147483647 h 1292"/>
              <a:gd name="T30" fmla="*/ 91649426 w 442"/>
              <a:gd name="T31" fmla="*/ 2147483647 h 1292"/>
              <a:gd name="T32" fmla="*/ 0 w 442"/>
              <a:gd name="T33" fmla="*/ 2147483647 h 1292"/>
              <a:gd name="T34" fmla="*/ 61763505 w 442"/>
              <a:gd name="T35" fmla="*/ 2147483647 h 1292"/>
              <a:gd name="T36" fmla="*/ 149426825 w 442"/>
              <a:gd name="T37" fmla="*/ 2147483647 h 1292"/>
              <a:gd name="T38" fmla="*/ 227129134 w 442"/>
              <a:gd name="T39" fmla="*/ 2147483647 h 1292"/>
              <a:gd name="T40" fmla="*/ 304831399 w 442"/>
              <a:gd name="T41" fmla="*/ 2147483647 h 1292"/>
              <a:gd name="T42" fmla="*/ 374564361 w 442"/>
              <a:gd name="T43" fmla="*/ 2147483647 h 1292"/>
              <a:gd name="T44" fmla="*/ 444297235 w 442"/>
              <a:gd name="T45" fmla="*/ 2043847534 h 1292"/>
              <a:gd name="T46" fmla="*/ 506060718 w 442"/>
              <a:gd name="T47" fmla="*/ 1834673850 h 1292"/>
              <a:gd name="T48" fmla="*/ 563839506 w 442"/>
              <a:gd name="T49" fmla="*/ 1628020719 h 1292"/>
              <a:gd name="T50" fmla="*/ 617633599 w 442"/>
              <a:gd name="T51" fmla="*/ 1423888934 h 1292"/>
              <a:gd name="T52" fmla="*/ 663456890 w 442"/>
              <a:gd name="T53" fmla="*/ 1227316821 h 1292"/>
              <a:gd name="T54" fmla="*/ 707289950 w 442"/>
              <a:gd name="T55" fmla="*/ 1033264069 h 1292"/>
              <a:gd name="T56" fmla="*/ 749128722 w 442"/>
              <a:gd name="T57" fmla="*/ 841732266 h 1292"/>
              <a:gd name="T58" fmla="*/ 786984033 w 442"/>
              <a:gd name="T59" fmla="*/ 655240576 h 1292"/>
              <a:gd name="T60" fmla="*/ 818861596 w 442"/>
              <a:gd name="T61" fmla="*/ 466229722 h 1292"/>
              <a:gd name="T62" fmla="*/ 844762821 w 442"/>
              <a:gd name="T63" fmla="*/ 279738131 h 1292"/>
              <a:gd name="T64" fmla="*/ 868670993 w 442"/>
              <a:gd name="T65" fmla="*/ 103327186 h 1292"/>
              <a:gd name="T66" fmla="*/ 872655689 w 442"/>
              <a:gd name="T67" fmla="*/ 20161249 h 129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442"/>
              <a:gd name="T103" fmla="*/ 0 h 1292"/>
              <a:gd name="T104" fmla="*/ 442 w 442"/>
              <a:gd name="T105" fmla="*/ 1292 h 1292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442" h="1292">
                <a:moveTo>
                  <a:pt x="438" y="0"/>
                </a:moveTo>
                <a:lnTo>
                  <a:pt x="434" y="4"/>
                </a:lnTo>
                <a:lnTo>
                  <a:pt x="428" y="39"/>
                </a:lnTo>
                <a:lnTo>
                  <a:pt x="422" y="74"/>
                </a:lnTo>
                <a:lnTo>
                  <a:pt x="415" y="111"/>
                </a:lnTo>
                <a:lnTo>
                  <a:pt x="409" y="146"/>
                </a:lnTo>
                <a:lnTo>
                  <a:pt x="401" y="183"/>
                </a:lnTo>
                <a:lnTo>
                  <a:pt x="395" y="220"/>
                </a:lnTo>
                <a:lnTo>
                  <a:pt x="386" y="258"/>
                </a:lnTo>
                <a:lnTo>
                  <a:pt x="376" y="295"/>
                </a:lnTo>
                <a:lnTo>
                  <a:pt x="368" y="332"/>
                </a:lnTo>
                <a:lnTo>
                  <a:pt x="358" y="369"/>
                </a:lnTo>
                <a:lnTo>
                  <a:pt x="347" y="408"/>
                </a:lnTo>
                <a:lnTo>
                  <a:pt x="337" y="446"/>
                </a:lnTo>
                <a:lnTo>
                  <a:pt x="325" y="485"/>
                </a:lnTo>
                <a:lnTo>
                  <a:pt x="314" y="524"/>
                </a:lnTo>
                <a:lnTo>
                  <a:pt x="302" y="563"/>
                </a:lnTo>
                <a:lnTo>
                  <a:pt x="287" y="603"/>
                </a:lnTo>
                <a:lnTo>
                  <a:pt x="275" y="644"/>
                </a:lnTo>
                <a:lnTo>
                  <a:pt x="261" y="683"/>
                </a:lnTo>
                <a:lnTo>
                  <a:pt x="246" y="724"/>
                </a:lnTo>
                <a:lnTo>
                  <a:pt x="230" y="766"/>
                </a:lnTo>
                <a:lnTo>
                  <a:pt x="215" y="807"/>
                </a:lnTo>
                <a:lnTo>
                  <a:pt x="199" y="848"/>
                </a:lnTo>
                <a:lnTo>
                  <a:pt x="182" y="892"/>
                </a:lnTo>
                <a:lnTo>
                  <a:pt x="164" y="933"/>
                </a:lnTo>
                <a:lnTo>
                  <a:pt x="145" y="976"/>
                </a:lnTo>
                <a:lnTo>
                  <a:pt x="126" y="1020"/>
                </a:lnTo>
                <a:lnTo>
                  <a:pt x="108" y="1063"/>
                </a:lnTo>
                <a:lnTo>
                  <a:pt x="87" y="1108"/>
                </a:lnTo>
                <a:lnTo>
                  <a:pt x="67" y="1152"/>
                </a:lnTo>
                <a:lnTo>
                  <a:pt x="46" y="1197"/>
                </a:lnTo>
                <a:lnTo>
                  <a:pt x="23" y="1243"/>
                </a:lnTo>
                <a:lnTo>
                  <a:pt x="0" y="1288"/>
                </a:lnTo>
                <a:lnTo>
                  <a:pt x="9" y="1292"/>
                </a:lnTo>
                <a:lnTo>
                  <a:pt x="31" y="1247"/>
                </a:lnTo>
                <a:lnTo>
                  <a:pt x="52" y="1201"/>
                </a:lnTo>
                <a:lnTo>
                  <a:pt x="75" y="1156"/>
                </a:lnTo>
                <a:lnTo>
                  <a:pt x="95" y="1111"/>
                </a:lnTo>
                <a:lnTo>
                  <a:pt x="114" y="1067"/>
                </a:lnTo>
                <a:lnTo>
                  <a:pt x="135" y="1024"/>
                </a:lnTo>
                <a:lnTo>
                  <a:pt x="153" y="980"/>
                </a:lnTo>
                <a:lnTo>
                  <a:pt x="172" y="937"/>
                </a:lnTo>
                <a:lnTo>
                  <a:pt x="188" y="894"/>
                </a:lnTo>
                <a:lnTo>
                  <a:pt x="207" y="852"/>
                </a:lnTo>
                <a:lnTo>
                  <a:pt x="223" y="811"/>
                </a:lnTo>
                <a:lnTo>
                  <a:pt x="238" y="768"/>
                </a:lnTo>
                <a:lnTo>
                  <a:pt x="254" y="728"/>
                </a:lnTo>
                <a:lnTo>
                  <a:pt x="269" y="687"/>
                </a:lnTo>
                <a:lnTo>
                  <a:pt x="283" y="646"/>
                </a:lnTo>
                <a:lnTo>
                  <a:pt x="296" y="607"/>
                </a:lnTo>
                <a:lnTo>
                  <a:pt x="310" y="565"/>
                </a:lnTo>
                <a:lnTo>
                  <a:pt x="322" y="526"/>
                </a:lnTo>
                <a:lnTo>
                  <a:pt x="333" y="487"/>
                </a:lnTo>
                <a:lnTo>
                  <a:pt x="345" y="450"/>
                </a:lnTo>
                <a:lnTo>
                  <a:pt x="355" y="410"/>
                </a:lnTo>
                <a:lnTo>
                  <a:pt x="366" y="371"/>
                </a:lnTo>
                <a:lnTo>
                  <a:pt x="376" y="334"/>
                </a:lnTo>
                <a:lnTo>
                  <a:pt x="384" y="297"/>
                </a:lnTo>
                <a:lnTo>
                  <a:pt x="395" y="260"/>
                </a:lnTo>
                <a:lnTo>
                  <a:pt x="403" y="223"/>
                </a:lnTo>
                <a:lnTo>
                  <a:pt x="411" y="185"/>
                </a:lnTo>
                <a:lnTo>
                  <a:pt x="417" y="148"/>
                </a:lnTo>
                <a:lnTo>
                  <a:pt x="424" y="111"/>
                </a:lnTo>
                <a:lnTo>
                  <a:pt x="430" y="76"/>
                </a:lnTo>
                <a:lnTo>
                  <a:pt x="436" y="41"/>
                </a:lnTo>
                <a:lnTo>
                  <a:pt x="442" y="4"/>
                </a:lnTo>
                <a:lnTo>
                  <a:pt x="438" y="8"/>
                </a:lnTo>
                <a:lnTo>
                  <a:pt x="438" y="0"/>
                </a:lnTo>
                <a:close/>
              </a:path>
            </a:pathLst>
          </a:custGeom>
          <a:solidFill>
            <a:srgbClr val="E54C4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376" name="Freeform 16"/>
          <p:cNvSpPr>
            <a:spLocks/>
          </p:cNvSpPr>
          <p:nvPr/>
        </p:nvSpPr>
        <p:spPr bwMode="auto">
          <a:xfrm>
            <a:off x="6950075" y="1803400"/>
            <a:ext cx="241300" cy="44451"/>
          </a:xfrm>
          <a:custGeom>
            <a:avLst/>
            <a:gdLst>
              <a:gd name="T0" fmla="*/ 336518924 w 171"/>
              <a:gd name="T1" fmla="*/ 60483758 h 28"/>
              <a:gd name="T2" fmla="*/ 328553204 w 171"/>
              <a:gd name="T3" fmla="*/ 45362813 h 28"/>
              <a:gd name="T4" fmla="*/ 0 w 171"/>
              <a:gd name="T5" fmla="*/ 0 h 28"/>
              <a:gd name="T6" fmla="*/ 0 w 171"/>
              <a:gd name="T7" fmla="*/ 20161251 h 28"/>
              <a:gd name="T8" fmla="*/ 328553204 w 171"/>
              <a:gd name="T9" fmla="*/ 70564381 h 28"/>
              <a:gd name="T10" fmla="*/ 320588896 w 171"/>
              <a:gd name="T11" fmla="*/ 55443447 h 28"/>
              <a:gd name="T12" fmla="*/ 336518924 w 171"/>
              <a:gd name="T13" fmla="*/ 60483758 h 28"/>
              <a:gd name="T14" fmla="*/ 340501078 w 171"/>
              <a:gd name="T15" fmla="*/ 50403124 h 28"/>
              <a:gd name="T16" fmla="*/ 328553204 w 171"/>
              <a:gd name="T17" fmla="*/ 45362813 h 28"/>
              <a:gd name="T18" fmla="*/ 336518924 w 171"/>
              <a:gd name="T19" fmla="*/ 60483758 h 2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71"/>
              <a:gd name="T31" fmla="*/ 0 h 28"/>
              <a:gd name="T32" fmla="*/ 171 w 171"/>
              <a:gd name="T33" fmla="*/ 28 h 2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71" h="28">
                <a:moveTo>
                  <a:pt x="169" y="24"/>
                </a:moveTo>
                <a:lnTo>
                  <a:pt x="165" y="18"/>
                </a:lnTo>
                <a:lnTo>
                  <a:pt x="0" y="0"/>
                </a:lnTo>
                <a:lnTo>
                  <a:pt x="0" y="8"/>
                </a:lnTo>
                <a:lnTo>
                  <a:pt x="165" y="28"/>
                </a:lnTo>
                <a:lnTo>
                  <a:pt x="161" y="22"/>
                </a:lnTo>
                <a:lnTo>
                  <a:pt x="169" y="24"/>
                </a:lnTo>
                <a:lnTo>
                  <a:pt x="171" y="20"/>
                </a:lnTo>
                <a:lnTo>
                  <a:pt x="165" y="18"/>
                </a:lnTo>
                <a:lnTo>
                  <a:pt x="169" y="24"/>
                </a:lnTo>
                <a:close/>
              </a:path>
            </a:pathLst>
          </a:custGeom>
          <a:solidFill>
            <a:srgbClr val="E54C4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377" name="Freeform 17"/>
          <p:cNvSpPr>
            <a:spLocks/>
          </p:cNvSpPr>
          <p:nvPr/>
        </p:nvSpPr>
        <p:spPr bwMode="auto">
          <a:xfrm>
            <a:off x="7177090" y="1831976"/>
            <a:ext cx="14287" cy="9525"/>
          </a:xfrm>
          <a:custGeom>
            <a:avLst/>
            <a:gdLst>
              <a:gd name="T0" fmla="*/ 16330040 w 10"/>
              <a:gd name="T1" fmla="*/ 15120939 h 6"/>
              <a:gd name="T2" fmla="*/ 8165020 w 10"/>
              <a:gd name="T3" fmla="*/ 15120939 h 6"/>
              <a:gd name="T4" fmla="*/ 0 w 10"/>
              <a:gd name="T5" fmla="*/ 10080625 h 6"/>
              <a:gd name="T6" fmla="*/ 16330040 w 10"/>
              <a:gd name="T7" fmla="*/ 15120939 h 6"/>
              <a:gd name="T8" fmla="*/ 20411835 w 10"/>
              <a:gd name="T9" fmla="*/ 5040312 h 6"/>
              <a:gd name="T10" fmla="*/ 8165020 w 10"/>
              <a:gd name="T11" fmla="*/ 0 h 6"/>
              <a:gd name="T12" fmla="*/ 16330040 w 10"/>
              <a:gd name="T13" fmla="*/ 15120939 h 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0"/>
              <a:gd name="T22" fmla="*/ 0 h 6"/>
              <a:gd name="T23" fmla="*/ 10 w 10"/>
              <a:gd name="T24" fmla="*/ 6 h 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0" h="6">
                <a:moveTo>
                  <a:pt x="8" y="6"/>
                </a:moveTo>
                <a:lnTo>
                  <a:pt x="4" y="6"/>
                </a:lnTo>
                <a:lnTo>
                  <a:pt x="0" y="4"/>
                </a:lnTo>
                <a:lnTo>
                  <a:pt x="8" y="6"/>
                </a:lnTo>
                <a:lnTo>
                  <a:pt x="10" y="2"/>
                </a:lnTo>
                <a:lnTo>
                  <a:pt x="4" y="0"/>
                </a:lnTo>
                <a:lnTo>
                  <a:pt x="8" y="6"/>
                </a:lnTo>
                <a:close/>
              </a:path>
            </a:pathLst>
          </a:custGeom>
          <a:solidFill>
            <a:srgbClr val="E54C4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378" name="Freeform 18"/>
          <p:cNvSpPr>
            <a:spLocks/>
          </p:cNvSpPr>
          <p:nvPr/>
        </p:nvSpPr>
        <p:spPr bwMode="auto">
          <a:xfrm>
            <a:off x="3736975" y="2992439"/>
            <a:ext cx="4008439" cy="3238500"/>
          </a:xfrm>
          <a:custGeom>
            <a:avLst/>
            <a:gdLst>
              <a:gd name="T0" fmla="*/ 543464324 w 2841"/>
              <a:gd name="T1" fmla="*/ 15120940 h 2040"/>
              <a:gd name="T2" fmla="*/ 246848391 w 2841"/>
              <a:gd name="T3" fmla="*/ 15120940 h 2040"/>
              <a:gd name="T4" fmla="*/ 65694080 w 2841"/>
              <a:gd name="T5" fmla="*/ 151209388 h 2040"/>
              <a:gd name="T6" fmla="*/ 0 w 2841"/>
              <a:gd name="T7" fmla="*/ 400705641 h 2040"/>
              <a:gd name="T8" fmla="*/ 45785923 w 2841"/>
              <a:gd name="T9" fmla="*/ 728325974 h 2040"/>
              <a:gd name="T10" fmla="*/ 230921875 w 2841"/>
              <a:gd name="T11" fmla="*/ 1139110749 h 2040"/>
              <a:gd name="T12" fmla="*/ 509621888 w 2841"/>
              <a:gd name="T13" fmla="*/ 1567537209 h 2040"/>
              <a:gd name="T14" fmla="*/ 842069748 w 2841"/>
              <a:gd name="T15" fmla="*/ 1978323770 h 2040"/>
              <a:gd name="T16" fmla="*/ 1224286385 w 2841"/>
              <a:gd name="T17" fmla="*/ 2147483647 h 2040"/>
              <a:gd name="T18" fmla="*/ 1660251134 w 2841"/>
              <a:gd name="T19" fmla="*/ 2147483647 h 2040"/>
              <a:gd name="T20" fmla="*/ 2088253682 w 2841"/>
              <a:gd name="T21" fmla="*/ 2147483647 h 2040"/>
              <a:gd name="T22" fmla="*/ 2147483647 w 2841"/>
              <a:gd name="T23" fmla="*/ 2147483647 h 2040"/>
              <a:gd name="T24" fmla="*/ 2147483647 w 2841"/>
              <a:gd name="T25" fmla="*/ 2147483647 h 2040"/>
              <a:gd name="T26" fmla="*/ 2147483647 w 2841"/>
              <a:gd name="T27" fmla="*/ 2147483647 h 2040"/>
              <a:gd name="T28" fmla="*/ 2147483647 w 2841"/>
              <a:gd name="T29" fmla="*/ 2147483647 h 2040"/>
              <a:gd name="T30" fmla="*/ 2147483647 w 2841"/>
              <a:gd name="T31" fmla="*/ 2147483647 h 2040"/>
              <a:gd name="T32" fmla="*/ 2147483647 w 2841"/>
              <a:gd name="T33" fmla="*/ 2147483647 h 2040"/>
              <a:gd name="T34" fmla="*/ 2147483647 w 2841"/>
              <a:gd name="T35" fmla="*/ 2147483647 h 2040"/>
              <a:gd name="T36" fmla="*/ 2147483647 w 2841"/>
              <a:gd name="T37" fmla="*/ 2147483647 h 2040"/>
              <a:gd name="T38" fmla="*/ 2147483647 w 2841"/>
              <a:gd name="T39" fmla="*/ 2147483647 h 2040"/>
              <a:gd name="T40" fmla="*/ 2147483647 w 2841"/>
              <a:gd name="T41" fmla="*/ 2147483647 h 2040"/>
              <a:gd name="T42" fmla="*/ 2147483647 w 2841"/>
              <a:gd name="T43" fmla="*/ 2147483647 h 2040"/>
              <a:gd name="T44" fmla="*/ 2147483647 w 2841"/>
              <a:gd name="T45" fmla="*/ 2147483647 h 2040"/>
              <a:gd name="T46" fmla="*/ 2147483647 w 2841"/>
              <a:gd name="T47" fmla="*/ 2147483647 h 2040"/>
              <a:gd name="T48" fmla="*/ 2147483647 w 2841"/>
              <a:gd name="T49" fmla="*/ 2147483647 h 2040"/>
              <a:gd name="T50" fmla="*/ 2147483647 w 2841"/>
              <a:gd name="T51" fmla="*/ 2147483647 h 2040"/>
              <a:gd name="T52" fmla="*/ 2147483647 w 2841"/>
              <a:gd name="T53" fmla="*/ 2147483647 h 2040"/>
              <a:gd name="T54" fmla="*/ 2147483647 w 2841"/>
              <a:gd name="T55" fmla="*/ 2147483647 h 2040"/>
              <a:gd name="T56" fmla="*/ 2147483647 w 2841"/>
              <a:gd name="T57" fmla="*/ 2147483647 h 2040"/>
              <a:gd name="T58" fmla="*/ 2147483647 w 2841"/>
              <a:gd name="T59" fmla="*/ 2147483647 h 2040"/>
              <a:gd name="T60" fmla="*/ 2147483647 w 2841"/>
              <a:gd name="T61" fmla="*/ 2147483647 h 2040"/>
              <a:gd name="T62" fmla="*/ 2147483647 w 2841"/>
              <a:gd name="T63" fmla="*/ 2147483647 h 2040"/>
              <a:gd name="T64" fmla="*/ 2147483647 w 2841"/>
              <a:gd name="T65" fmla="*/ 2147483647 h 2040"/>
              <a:gd name="T66" fmla="*/ 2147483647 w 2841"/>
              <a:gd name="T67" fmla="*/ 2147483647 h 2040"/>
              <a:gd name="T68" fmla="*/ 2147483647 w 2841"/>
              <a:gd name="T69" fmla="*/ 1973283459 h 2040"/>
              <a:gd name="T70" fmla="*/ 2147483647 w 2841"/>
              <a:gd name="T71" fmla="*/ 1572577520 h 2040"/>
              <a:gd name="T72" fmla="*/ 2147483647 w 2841"/>
              <a:gd name="T73" fmla="*/ 1171873566 h 2040"/>
              <a:gd name="T74" fmla="*/ 2147483647 w 2841"/>
              <a:gd name="T75" fmla="*/ 786288760 h 2040"/>
              <a:gd name="T76" fmla="*/ 2147483647 w 2841"/>
              <a:gd name="T77" fmla="*/ 551915079 h 2040"/>
              <a:gd name="T78" fmla="*/ 2147483647 w 2841"/>
              <a:gd name="T79" fmla="*/ 347781578 h 2040"/>
              <a:gd name="T80" fmla="*/ 2147483647 w 2841"/>
              <a:gd name="T81" fmla="*/ 186491567 h 2040"/>
              <a:gd name="T82" fmla="*/ 2147483647 w 2841"/>
              <a:gd name="T83" fmla="*/ 78125644 h 2040"/>
              <a:gd name="T84" fmla="*/ 2147483647 w 2841"/>
              <a:gd name="T85" fmla="*/ 15120940 h 2040"/>
              <a:gd name="T86" fmla="*/ 2147483647 w 2841"/>
              <a:gd name="T87" fmla="*/ 5040313 h 2040"/>
              <a:gd name="T88" fmla="*/ 2147483647 w 2841"/>
              <a:gd name="T89" fmla="*/ 10080626 h 2040"/>
              <a:gd name="T90" fmla="*/ 2147483647 w 2841"/>
              <a:gd name="T91" fmla="*/ 25201563 h 2040"/>
              <a:gd name="T92" fmla="*/ 2147483647 w 2841"/>
              <a:gd name="T93" fmla="*/ 57964398 h 2040"/>
              <a:gd name="T94" fmla="*/ 2147483647 w 2841"/>
              <a:gd name="T95" fmla="*/ 103327200 h 2040"/>
              <a:gd name="T96" fmla="*/ 2147483647 w 2841"/>
              <a:gd name="T97" fmla="*/ 292338154 h 2040"/>
              <a:gd name="T98" fmla="*/ 2147483647 w 2841"/>
              <a:gd name="T99" fmla="*/ 493950705 h 2040"/>
              <a:gd name="T100" fmla="*/ 2147483647 w 2841"/>
              <a:gd name="T101" fmla="*/ 561995701 h 2040"/>
              <a:gd name="T102" fmla="*/ 2147483647 w 2841"/>
              <a:gd name="T103" fmla="*/ 504031328 h 2040"/>
              <a:gd name="T104" fmla="*/ 1489050961 w 2841"/>
              <a:gd name="T105" fmla="*/ 337700956 h 204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2841"/>
              <a:gd name="T160" fmla="*/ 0 h 2040"/>
              <a:gd name="T161" fmla="*/ 2841 w 2841"/>
              <a:gd name="T162" fmla="*/ 2040 h 2040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2841" h="2040">
                <a:moveTo>
                  <a:pt x="444" y="52"/>
                </a:moveTo>
                <a:lnTo>
                  <a:pt x="407" y="39"/>
                </a:lnTo>
                <a:lnTo>
                  <a:pt x="370" y="29"/>
                </a:lnTo>
                <a:lnTo>
                  <a:pt x="337" y="19"/>
                </a:lnTo>
                <a:lnTo>
                  <a:pt x="304" y="13"/>
                </a:lnTo>
                <a:lnTo>
                  <a:pt x="273" y="6"/>
                </a:lnTo>
                <a:lnTo>
                  <a:pt x="244" y="2"/>
                </a:lnTo>
                <a:lnTo>
                  <a:pt x="217" y="0"/>
                </a:lnTo>
                <a:lnTo>
                  <a:pt x="192" y="0"/>
                </a:lnTo>
                <a:lnTo>
                  <a:pt x="168" y="0"/>
                </a:lnTo>
                <a:lnTo>
                  <a:pt x="145" y="2"/>
                </a:lnTo>
                <a:lnTo>
                  <a:pt x="124" y="6"/>
                </a:lnTo>
                <a:lnTo>
                  <a:pt x="106" y="13"/>
                </a:lnTo>
                <a:lnTo>
                  <a:pt x="87" y="19"/>
                </a:lnTo>
                <a:lnTo>
                  <a:pt x="73" y="27"/>
                </a:lnTo>
                <a:lnTo>
                  <a:pt x="58" y="37"/>
                </a:lnTo>
                <a:lnTo>
                  <a:pt x="46" y="48"/>
                </a:lnTo>
                <a:lnTo>
                  <a:pt x="33" y="60"/>
                </a:lnTo>
                <a:lnTo>
                  <a:pt x="25" y="74"/>
                </a:lnTo>
                <a:lnTo>
                  <a:pt x="17" y="89"/>
                </a:lnTo>
                <a:lnTo>
                  <a:pt x="11" y="105"/>
                </a:lnTo>
                <a:lnTo>
                  <a:pt x="7" y="122"/>
                </a:lnTo>
                <a:lnTo>
                  <a:pt x="2" y="138"/>
                </a:lnTo>
                <a:lnTo>
                  <a:pt x="0" y="159"/>
                </a:lnTo>
                <a:lnTo>
                  <a:pt x="0" y="178"/>
                </a:lnTo>
                <a:lnTo>
                  <a:pt x="2" y="198"/>
                </a:lnTo>
                <a:lnTo>
                  <a:pt x="4" y="221"/>
                </a:lnTo>
                <a:lnTo>
                  <a:pt x="11" y="244"/>
                </a:lnTo>
                <a:lnTo>
                  <a:pt x="17" y="267"/>
                </a:lnTo>
                <a:lnTo>
                  <a:pt x="23" y="289"/>
                </a:lnTo>
                <a:lnTo>
                  <a:pt x="33" y="314"/>
                </a:lnTo>
                <a:lnTo>
                  <a:pt x="44" y="341"/>
                </a:lnTo>
                <a:lnTo>
                  <a:pt x="56" y="366"/>
                </a:lnTo>
                <a:lnTo>
                  <a:pt x="75" y="395"/>
                </a:lnTo>
                <a:lnTo>
                  <a:pt x="95" y="426"/>
                </a:lnTo>
                <a:lnTo>
                  <a:pt x="116" y="452"/>
                </a:lnTo>
                <a:lnTo>
                  <a:pt x="139" y="481"/>
                </a:lnTo>
                <a:lnTo>
                  <a:pt x="161" y="510"/>
                </a:lnTo>
                <a:lnTo>
                  <a:pt x="184" y="539"/>
                </a:lnTo>
                <a:lnTo>
                  <a:pt x="207" y="566"/>
                </a:lnTo>
                <a:lnTo>
                  <a:pt x="232" y="595"/>
                </a:lnTo>
                <a:lnTo>
                  <a:pt x="256" y="622"/>
                </a:lnTo>
                <a:lnTo>
                  <a:pt x="283" y="651"/>
                </a:lnTo>
                <a:lnTo>
                  <a:pt x="310" y="677"/>
                </a:lnTo>
                <a:lnTo>
                  <a:pt x="337" y="704"/>
                </a:lnTo>
                <a:lnTo>
                  <a:pt x="366" y="731"/>
                </a:lnTo>
                <a:lnTo>
                  <a:pt x="395" y="758"/>
                </a:lnTo>
                <a:lnTo>
                  <a:pt x="423" y="785"/>
                </a:lnTo>
                <a:lnTo>
                  <a:pt x="454" y="812"/>
                </a:lnTo>
                <a:lnTo>
                  <a:pt x="485" y="836"/>
                </a:lnTo>
                <a:lnTo>
                  <a:pt x="516" y="863"/>
                </a:lnTo>
                <a:lnTo>
                  <a:pt x="549" y="888"/>
                </a:lnTo>
                <a:lnTo>
                  <a:pt x="582" y="915"/>
                </a:lnTo>
                <a:lnTo>
                  <a:pt x="615" y="940"/>
                </a:lnTo>
                <a:lnTo>
                  <a:pt x="651" y="964"/>
                </a:lnTo>
                <a:lnTo>
                  <a:pt x="686" y="991"/>
                </a:lnTo>
                <a:lnTo>
                  <a:pt x="723" y="1016"/>
                </a:lnTo>
                <a:lnTo>
                  <a:pt x="760" y="1041"/>
                </a:lnTo>
                <a:lnTo>
                  <a:pt x="797" y="1064"/>
                </a:lnTo>
                <a:lnTo>
                  <a:pt x="834" y="1088"/>
                </a:lnTo>
                <a:lnTo>
                  <a:pt x="873" y="1113"/>
                </a:lnTo>
                <a:lnTo>
                  <a:pt x="913" y="1138"/>
                </a:lnTo>
                <a:lnTo>
                  <a:pt x="954" y="1161"/>
                </a:lnTo>
                <a:lnTo>
                  <a:pt x="995" y="1183"/>
                </a:lnTo>
                <a:lnTo>
                  <a:pt x="1037" y="1208"/>
                </a:lnTo>
                <a:lnTo>
                  <a:pt x="1049" y="1216"/>
                </a:lnTo>
                <a:lnTo>
                  <a:pt x="1061" y="1225"/>
                </a:lnTo>
                <a:lnTo>
                  <a:pt x="1074" y="1233"/>
                </a:lnTo>
                <a:lnTo>
                  <a:pt x="1086" y="1241"/>
                </a:lnTo>
                <a:lnTo>
                  <a:pt x="1096" y="1249"/>
                </a:lnTo>
                <a:lnTo>
                  <a:pt x="1107" y="1258"/>
                </a:lnTo>
                <a:lnTo>
                  <a:pt x="1117" y="1266"/>
                </a:lnTo>
                <a:lnTo>
                  <a:pt x="1127" y="1274"/>
                </a:lnTo>
                <a:lnTo>
                  <a:pt x="1136" y="1280"/>
                </a:lnTo>
                <a:lnTo>
                  <a:pt x="1144" y="1289"/>
                </a:lnTo>
                <a:lnTo>
                  <a:pt x="1154" y="1297"/>
                </a:lnTo>
                <a:lnTo>
                  <a:pt x="1160" y="1305"/>
                </a:lnTo>
                <a:lnTo>
                  <a:pt x="1169" y="1313"/>
                </a:lnTo>
                <a:lnTo>
                  <a:pt x="1177" y="1322"/>
                </a:lnTo>
                <a:lnTo>
                  <a:pt x="1183" y="1330"/>
                </a:lnTo>
                <a:lnTo>
                  <a:pt x="1189" y="1338"/>
                </a:lnTo>
                <a:lnTo>
                  <a:pt x="1195" y="1347"/>
                </a:lnTo>
                <a:lnTo>
                  <a:pt x="1202" y="1357"/>
                </a:lnTo>
                <a:lnTo>
                  <a:pt x="1208" y="1365"/>
                </a:lnTo>
                <a:lnTo>
                  <a:pt x="1214" y="1373"/>
                </a:lnTo>
                <a:lnTo>
                  <a:pt x="1218" y="1382"/>
                </a:lnTo>
                <a:lnTo>
                  <a:pt x="1222" y="1392"/>
                </a:lnTo>
                <a:lnTo>
                  <a:pt x="1226" y="1400"/>
                </a:lnTo>
                <a:lnTo>
                  <a:pt x="1231" y="1408"/>
                </a:lnTo>
                <a:lnTo>
                  <a:pt x="1235" y="1419"/>
                </a:lnTo>
                <a:lnTo>
                  <a:pt x="1239" y="1427"/>
                </a:lnTo>
                <a:lnTo>
                  <a:pt x="1243" y="1437"/>
                </a:lnTo>
                <a:lnTo>
                  <a:pt x="1245" y="1448"/>
                </a:lnTo>
                <a:lnTo>
                  <a:pt x="1249" y="1458"/>
                </a:lnTo>
                <a:lnTo>
                  <a:pt x="1251" y="1468"/>
                </a:lnTo>
                <a:lnTo>
                  <a:pt x="1253" y="1479"/>
                </a:lnTo>
                <a:lnTo>
                  <a:pt x="1255" y="1489"/>
                </a:lnTo>
                <a:lnTo>
                  <a:pt x="1257" y="1503"/>
                </a:lnTo>
                <a:lnTo>
                  <a:pt x="1259" y="1518"/>
                </a:lnTo>
                <a:lnTo>
                  <a:pt x="1259" y="1532"/>
                </a:lnTo>
                <a:lnTo>
                  <a:pt x="1262" y="1547"/>
                </a:lnTo>
                <a:lnTo>
                  <a:pt x="1262" y="1561"/>
                </a:lnTo>
                <a:lnTo>
                  <a:pt x="1264" y="1576"/>
                </a:lnTo>
                <a:lnTo>
                  <a:pt x="1266" y="1588"/>
                </a:lnTo>
                <a:lnTo>
                  <a:pt x="1266" y="1603"/>
                </a:lnTo>
                <a:lnTo>
                  <a:pt x="1268" y="1617"/>
                </a:lnTo>
                <a:lnTo>
                  <a:pt x="1268" y="1629"/>
                </a:lnTo>
                <a:lnTo>
                  <a:pt x="1268" y="1644"/>
                </a:lnTo>
                <a:lnTo>
                  <a:pt x="1270" y="1658"/>
                </a:lnTo>
                <a:lnTo>
                  <a:pt x="1270" y="1671"/>
                </a:lnTo>
                <a:lnTo>
                  <a:pt x="1272" y="1683"/>
                </a:lnTo>
                <a:lnTo>
                  <a:pt x="1272" y="1698"/>
                </a:lnTo>
                <a:lnTo>
                  <a:pt x="1272" y="1710"/>
                </a:lnTo>
                <a:lnTo>
                  <a:pt x="1272" y="1722"/>
                </a:lnTo>
                <a:lnTo>
                  <a:pt x="1274" y="1735"/>
                </a:lnTo>
                <a:lnTo>
                  <a:pt x="1274" y="1747"/>
                </a:lnTo>
                <a:lnTo>
                  <a:pt x="1274" y="1760"/>
                </a:lnTo>
                <a:lnTo>
                  <a:pt x="1274" y="1772"/>
                </a:lnTo>
                <a:lnTo>
                  <a:pt x="1274" y="1784"/>
                </a:lnTo>
                <a:lnTo>
                  <a:pt x="1274" y="1797"/>
                </a:lnTo>
                <a:lnTo>
                  <a:pt x="1274" y="1809"/>
                </a:lnTo>
                <a:lnTo>
                  <a:pt x="1274" y="1821"/>
                </a:lnTo>
                <a:lnTo>
                  <a:pt x="1274" y="1832"/>
                </a:lnTo>
                <a:lnTo>
                  <a:pt x="1274" y="1844"/>
                </a:lnTo>
                <a:lnTo>
                  <a:pt x="1274" y="1857"/>
                </a:lnTo>
                <a:lnTo>
                  <a:pt x="1274" y="1867"/>
                </a:lnTo>
                <a:lnTo>
                  <a:pt x="1274" y="1879"/>
                </a:lnTo>
                <a:lnTo>
                  <a:pt x="1274" y="1890"/>
                </a:lnTo>
                <a:lnTo>
                  <a:pt x="1274" y="1900"/>
                </a:lnTo>
                <a:lnTo>
                  <a:pt x="1274" y="1916"/>
                </a:lnTo>
                <a:lnTo>
                  <a:pt x="1278" y="1931"/>
                </a:lnTo>
                <a:lnTo>
                  <a:pt x="1280" y="1945"/>
                </a:lnTo>
                <a:lnTo>
                  <a:pt x="1286" y="1958"/>
                </a:lnTo>
                <a:lnTo>
                  <a:pt x="1292" y="1970"/>
                </a:lnTo>
                <a:lnTo>
                  <a:pt x="1299" y="1980"/>
                </a:lnTo>
                <a:lnTo>
                  <a:pt x="1307" y="1991"/>
                </a:lnTo>
                <a:lnTo>
                  <a:pt x="1315" y="2001"/>
                </a:lnTo>
                <a:lnTo>
                  <a:pt x="1323" y="2009"/>
                </a:lnTo>
                <a:lnTo>
                  <a:pt x="1334" y="2016"/>
                </a:lnTo>
                <a:lnTo>
                  <a:pt x="1344" y="2022"/>
                </a:lnTo>
                <a:lnTo>
                  <a:pt x="1354" y="2028"/>
                </a:lnTo>
                <a:lnTo>
                  <a:pt x="1365" y="2032"/>
                </a:lnTo>
                <a:lnTo>
                  <a:pt x="1375" y="2036"/>
                </a:lnTo>
                <a:lnTo>
                  <a:pt x="1387" y="2038"/>
                </a:lnTo>
                <a:lnTo>
                  <a:pt x="1398" y="2040"/>
                </a:lnTo>
                <a:lnTo>
                  <a:pt x="1410" y="2040"/>
                </a:lnTo>
                <a:lnTo>
                  <a:pt x="1420" y="2040"/>
                </a:lnTo>
                <a:lnTo>
                  <a:pt x="1433" y="2040"/>
                </a:lnTo>
                <a:lnTo>
                  <a:pt x="1443" y="2038"/>
                </a:lnTo>
                <a:lnTo>
                  <a:pt x="1453" y="2034"/>
                </a:lnTo>
                <a:lnTo>
                  <a:pt x="1464" y="2032"/>
                </a:lnTo>
                <a:lnTo>
                  <a:pt x="1474" y="2026"/>
                </a:lnTo>
                <a:lnTo>
                  <a:pt x="1484" y="2022"/>
                </a:lnTo>
                <a:lnTo>
                  <a:pt x="1493" y="2016"/>
                </a:lnTo>
                <a:lnTo>
                  <a:pt x="1501" y="2007"/>
                </a:lnTo>
                <a:lnTo>
                  <a:pt x="1509" y="1999"/>
                </a:lnTo>
                <a:lnTo>
                  <a:pt x="1515" y="1991"/>
                </a:lnTo>
                <a:lnTo>
                  <a:pt x="1522" y="1980"/>
                </a:lnTo>
                <a:lnTo>
                  <a:pt x="1526" y="1970"/>
                </a:lnTo>
                <a:lnTo>
                  <a:pt x="1530" y="1960"/>
                </a:lnTo>
                <a:lnTo>
                  <a:pt x="1532" y="1947"/>
                </a:lnTo>
                <a:lnTo>
                  <a:pt x="1557" y="1526"/>
                </a:lnTo>
                <a:lnTo>
                  <a:pt x="1557" y="1518"/>
                </a:lnTo>
                <a:lnTo>
                  <a:pt x="1559" y="1512"/>
                </a:lnTo>
                <a:lnTo>
                  <a:pt x="1559" y="1503"/>
                </a:lnTo>
                <a:lnTo>
                  <a:pt x="1561" y="1495"/>
                </a:lnTo>
                <a:lnTo>
                  <a:pt x="1563" y="1487"/>
                </a:lnTo>
                <a:lnTo>
                  <a:pt x="1563" y="1481"/>
                </a:lnTo>
                <a:lnTo>
                  <a:pt x="1567" y="1472"/>
                </a:lnTo>
                <a:lnTo>
                  <a:pt x="1569" y="1464"/>
                </a:lnTo>
                <a:lnTo>
                  <a:pt x="1571" y="1456"/>
                </a:lnTo>
                <a:lnTo>
                  <a:pt x="1575" y="1448"/>
                </a:lnTo>
                <a:lnTo>
                  <a:pt x="1577" y="1442"/>
                </a:lnTo>
                <a:lnTo>
                  <a:pt x="1581" y="1433"/>
                </a:lnTo>
                <a:lnTo>
                  <a:pt x="1586" y="1425"/>
                </a:lnTo>
                <a:lnTo>
                  <a:pt x="1590" y="1417"/>
                </a:lnTo>
                <a:lnTo>
                  <a:pt x="1596" y="1408"/>
                </a:lnTo>
                <a:lnTo>
                  <a:pt x="1600" y="1400"/>
                </a:lnTo>
                <a:lnTo>
                  <a:pt x="1606" y="1392"/>
                </a:lnTo>
                <a:lnTo>
                  <a:pt x="1612" y="1384"/>
                </a:lnTo>
                <a:lnTo>
                  <a:pt x="1619" y="1373"/>
                </a:lnTo>
                <a:lnTo>
                  <a:pt x="1625" y="1365"/>
                </a:lnTo>
                <a:lnTo>
                  <a:pt x="1631" y="1357"/>
                </a:lnTo>
                <a:lnTo>
                  <a:pt x="1637" y="1349"/>
                </a:lnTo>
                <a:lnTo>
                  <a:pt x="1645" y="1340"/>
                </a:lnTo>
                <a:lnTo>
                  <a:pt x="1654" y="1330"/>
                </a:lnTo>
                <a:lnTo>
                  <a:pt x="1662" y="1322"/>
                </a:lnTo>
                <a:lnTo>
                  <a:pt x="1670" y="1313"/>
                </a:lnTo>
                <a:lnTo>
                  <a:pt x="1678" y="1305"/>
                </a:lnTo>
                <a:lnTo>
                  <a:pt x="1687" y="1295"/>
                </a:lnTo>
                <a:lnTo>
                  <a:pt x="1697" y="1287"/>
                </a:lnTo>
                <a:lnTo>
                  <a:pt x="1707" y="1276"/>
                </a:lnTo>
                <a:lnTo>
                  <a:pt x="1716" y="1268"/>
                </a:lnTo>
                <a:lnTo>
                  <a:pt x="1726" y="1260"/>
                </a:lnTo>
                <a:lnTo>
                  <a:pt x="1870" y="1167"/>
                </a:lnTo>
                <a:lnTo>
                  <a:pt x="1910" y="1140"/>
                </a:lnTo>
                <a:lnTo>
                  <a:pt x="1949" y="1115"/>
                </a:lnTo>
                <a:lnTo>
                  <a:pt x="1988" y="1090"/>
                </a:lnTo>
                <a:lnTo>
                  <a:pt x="2027" y="1066"/>
                </a:lnTo>
                <a:lnTo>
                  <a:pt x="2064" y="1041"/>
                </a:lnTo>
                <a:lnTo>
                  <a:pt x="2102" y="1014"/>
                </a:lnTo>
                <a:lnTo>
                  <a:pt x="2137" y="989"/>
                </a:lnTo>
                <a:lnTo>
                  <a:pt x="2172" y="962"/>
                </a:lnTo>
                <a:lnTo>
                  <a:pt x="2207" y="938"/>
                </a:lnTo>
                <a:lnTo>
                  <a:pt x="2240" y="913"/>
                </a:lnTo>
                <a:lnTo>
                  <a:pt x="2273" y="886"/>
                </a:lnTo>
                <a:lnTo>
                  <a:pt x="2304" y="861"/>
                </a:lnTo>
                <a:lnTo>
                  <a:pt x="2337" y="834"/>
                </a:lnTo>
                <a:lnTo>
                  <a:pt x="2366" y="808"/>
                </a:lnTo>
                <a:lnTo>
                  <a:pt x="2397" y="783"/>
                </a:lnTo>
                <a:lnTo>
                  <a:pt x="2426" y="756"/>
                </a:lnTo>
                <a:lnTo>
                  <a:pt x="2455" y="729"/>
                </a:lnTo>
                <a:lnTo>
                  <a:pt x="2481" y="704"/>
                </a:lnTo>
                <a:lnTo>
                  <a:pt x="2508" y="677"/>
                </a:lnTo>
                <a:lnTo>
                  <a:pt x="2535" y="651"/>
                </a:lnTo>
                <a:lnTo>
                  <a:pt x="2560" y="624"/>
                </a:lnTo>
                <a:lnTo>
                  <a:pt x="2585" y="599"/>
                </a:lnTo>
                <a:lnTo>
                  <a:pt x="2609" y="572"/>
                </a:lnTo>
                <a:lnTo>
                  <a:pt x="2632" y="545"/>
                </a:lnTo>
                <a:lnTo>
                  <a:pt x="2655" y="518"/>
                </a:lnTo>
                <a:lnTo>
                  <a:pt x="2675" y="492"/>
                </a:lnTo>
                <a:lnTo>
                  <a:pt x="2696" y="465"/>
                </a:lnTo>
                <a:lnTo>
                  <a:pt x="2717" y="438"/>
                </a:lnTo>
                <a:lnTo>
                  <a:pt x="2735" y="411"/>
                </a:lnTo>
                <a:lnTo>
                  <a:pt x="2754" y="384"/>
                </a:lnTo>
                <a:lnTo>
                  <a:pt x="2772" y="357"/>
                </a:lnTo>
                <a:lnTo>
                  <a:pt x="2789" y="328"/>
                </a:lnTo>
                <a:lnTo>
                  <a:pt x="2799" y="312"/>
                </a:lnTo>
                <a:lnTo>
                  <a:pt x="2808" y="295"/>
                </a:lnTo>
                <a:lnTo>
                  <a:pt x="2814" y="279"/>
                </a:lnTo>
                <a:lnTo>
                  <a:pt x="2820" y="264"/>
                </a:lnTo>
                <a:lnTo>
                  <a:pt x="2826" y="248"/>
                </a:lnTo>
                <a:lnTo>
                  <a:pt x="2830" y="233"/>
                </a:lnTo>
                <a:lnTo>
                  <a:pt x="2834" y="219"/>
                </a:lnTo>
                <a:lnTo>
                  <a:pt x="2838" y="205"/>
                </a:lnTo>
                <a:lnTo>
                  <a:pt x="2841" y="190"/>
                </a:lnTo>
                <a:lnTo>
                  <a:pt x="2841" y="176"/>
                </a:lnTo>
                <a:lnTo>
                  <a:pt x="2841" y="163"/>
                </a:lnTo>
                <a:lnTo>
                  <a:pt x="2841" y="151"/>
                </a:lnTo>
                <a:lnTo>
                  <a:pt x="2838" y="138"/>
                </a:lnTo>
                <a:lnTo>
                  <a:pt x="2836" y="126"/>
                </a:lnTo>
                <a:lnTo>
                  <a:pt x="2834" y="116"/>
                </a:lnTo>
                <a:lnTo>
                  <a:pt x="2830" y="103"/>
                </a:lnTo>
                <a:lnTo>
                  <a:pt x="2824" y="93"/>
                </a:lnTo>
                <a:lnTo>
                  <a:pt x="2818" y="85"/>
                </a:lnTo>
                <a:lnTo>
                  <a:pt x="2812" y="74"/>
                </a:lnTo>
                <a:lnTo>
                  <a:pt x="2805" y="66"/>
                </a:lnTo>
                <a:lnTo>
                  <a:pt x="2795" y="58"/>
                </a:lnTo>
                <a:lnTo>
                  <a:pt x="2787" y="50"/>
                </a:lnTo>
                <a:lnTo>
                  <a:pt x="2777" y="43"/>
                </a:lnTo>
                <a:lnTo>
                  <a:pt x="2766" y="37"/>
                </a:lnTo>
                <a:lnTo>
                  <a:pt x="2754" y="31"/>
                </a:lnTo>
                <a:lnTo>
                  <a:pt x="2741" y="25"/>
                </a:lnTo>
                <a:lnTo>
                  <a:pt x="2727" y="21"/>
                </a:lnTo>
                <a:lnTo>
                  <a:pt x="2713" y="17"/>
                </a:lnTo>
                <a:lnTo>
                  <a:pt x="2698" y="13"/>
                </a:lnTo>
                <a:lnTo>
                  <a:pt x="2682" y="8"/>
                </a:lnTo>
                <a:lnTo>
                  <a:pt x="2663" y="6"/>
                </a:lnTo>
                <a:lnTo>
                  <a:pt x="2647" y="6"/>
                </a:lnTo>
                <a:lnTo>
                  <a:pt x="2640" y="4"/>
                </a:lnTo>
                <a:lnTo>
                  <a:pt x="2634" y="4"/>
                </a:lnTo>
                <a:lnTo>
                  <a:pt x="2628" y="2"/>
                </a:lnTo>
                <a:lnTo>
                  <a:pt x="2622" y="2"/>
                </a:lnTo>
                <a:lnTo>
                  <a:pt x="2616" y="2"/>
                </a:lnTo>
                <a:lnTo>
                  <a:pt x="2609" y="2"/>
                </a:lnTo>
                <a:lnTo>
                  <a:pt x="2603" y="2"/>
                </a:lnTo>
                <a:lnTo>
                  <a:pt x="2595" y="2"/>
                </a:lnTo>
                <a:lnTo>
                  <a:pt x="2587" y="2"/>
                </a:lnTo>
                <a:lnTo>
                  <a:pt x="2580" y="2"/>
                </a:lnTo>
                <a:lnTo>
                  <a:pt x="2572" y="4"/>
                </a:lnTo>
                <a:lnTo>
                  <a:pt x="2564" y="4"/>
                </a:lnTo>
                <a:lnTo>
                  <a:pt x="2554" y="4"/>
                </a:lnTo>
                <a:lnTo>
                  <a:pt x="2545" y="6"/>
                </a:lnTo>
                <a:lnTo>
                  <a:pt x="2537" y="8"/>
                </a:lnTo>
                <a:lnTo>
                  <a:pt x="2527" y="8"/>
                </a:lnTo>
                <a:lnTo>
                  <a:pt x="2519" y="10"/>
                </a:lnTo>
                <a:lnTo>
                  <a:pt x="2508" y="13"/>
                </a:lnTo>
                <a:lnTo>
                  <a:pt x="2498" y="15"/>
                </a:lnTo>
                <a:lnTo>
                  <a:pt x="2488" y="17"/>
                </a:lnTo>
                <a:lnTo>
                  <a:pt x="2477" y="19"/>
                </a:lnTo>
                <a:lnTo>
                  <a:pt x="2465" y="21"/>
                </a:lnTo>
                <a:lnTo>
                  <a:pt x="2455" y="23"/>
                </a:lnTo>
                <a:lnTo>
                  <a:pt x="2442" y="25"/>
                </a:lnTo>
                <a:lnTo>
                  <a:pt x="2430" y="29"/>
                </a:lnTo>
                <a:lnTo>
                  <a:pt x="2419" y="31"/>
                </a:lnTo>
                <a:lnTo>
                  <a:pt x="2407" y="35"/>
                </a:lnTo>
                <a:lnTo>
                  <a:pt x="2395" y="37"/>
                </a:lnTo>
                <a:lnTo>
                  <a:pt x="2380" y="41"/>
                </a:lnTo>
                <a:lnTo>
                  <a:pt x="2368" y="46"/>
                </a:lnTo>
                <a:lnTo>
                  <a:pt x="2353" y="50"/>
                </a:lnTo>
                <a:lnTo>
                  <a:pt x="2341" y="54"/>
                </a:lnTo>
                <a:lnTo>
                  <a:pt x="2281" y="77"/>
                </a:lnTo>
                <a:lnTo>
                  <a:pt x="2223" y="97"/>
                </a:lnTo>
                <a:lnTo>
                  <a:pt x="2164" y="116"/>
                </a:lnTo>
                <a:lnTo>
                  <a:pt x="2106" y="134"/>
                </a:lnTo>
                <a:lnTo>
                  <a:pt x="2046" y="149"/>
                </a:lnTo>
                <a:lnTo>
                  <a:pt x="1988" y="163"/>
                </a:lnTo>
                <a:lnTo>
                  <a:pt x="1928" y="176"/>
                </a:lnTo>
                <a:lnTo>
                  <a:pt x="1870" y="188"/>
                </a:lnTo>
                <a:lnTo>
                  <a:pt x="1813" y="196"/>
                </a:lnTo>
                <a:lnTo>
                  <a:pt x="1753" y="205"/>
                </a:lnTo>
                <a:lnTo>
                  <a:pt x="1695" y="213"/>
                </a:lnTo>
                <a:lnTo>
                  <a:pt x="1637" y="217"/>
                </a:lnTo>
                <a:lnTo>
                  <a:pt x="1577" y="221"/>
                </a:lnTo>
                <a:lnTo>
                  <a:pt x="1520" y="223"/>
                </a:lnTo>
                <a:lnTo>
                  <a:pt x="1462" y="223"/>
                </a:lnTo>
                <a:lnTo>
                  <a:pt x="1402" y="223"/>
                </a:lnTo>
                <a:lnTo>
                  <a:pt x="1344" y="221"/>
                </a:lnTo>
                <a:lnTo>
                  <a:pt x="1284" y="219"/>
                </a:lnTo>
                <a:lnTo>
                  <a:pt x="1226" y="213"/>
                </a:lnTo>
                <a:lnTo>
                  <a:pt x="1167" y="209"/>
                </a:lnTo>
                <a:lnTo>
                  <a:pt x="1107" y="200"/>
                </a:lnTo>
                <a:lnTo>
                  <a:pt x="1047" y="192"/>
                </a:lnTo>
                <a:lnTo>
                  <a:pt x="989" y="184"/>
                </a:lnTo>
                <a:lnTo>
                  <a:pt x="929" y="174"/>
                </a:lnTo>
                <a:lnTo>
                  <a:pt x="869" y="161"/>
                </a:lnTo>
                <a:lnTo>
                  <a:pt x="809" y="149"/>
                </a:lnTo>
                <a:lnTo>
                  <a:pt x="748" y="134"/>
                </a:lnTo>
                <a:lnTo>
                  <a:pt x="688" y="120"/>
                </a:lnTo>
                <a:lnTo>
                  <a:pt x="628" y="105"/>
                </a:lnTo>
                <a:lnTo>
                  <a:pt x="566" y="89"/>
                </a:lnTo>
                <a:lnTo>
                  <a:pt x="504" y="70"/>
                </a:lnTo>
                <a:lnTo>
                  <a:pt x="444" y="52"/>
                </a:lnTo>
                <a:close/>
              </a:path>
            </a:pathLst>
          </a:custGeom>
          <a:solidFill>
            <a:srgbClr val="CC7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379" name="Freeform 19"/>
          <p:cNvSpPr>
            <a:spLocks/>
          </p:cNvSpPr>
          <p:nvPr/>
        </p:nvSpPr>
        <p:spPr bwMode="auto">
          <a:xfrm>
            <a:off x="3725863" y="2976565"/>
            <a:ext cx="639763" cy="606425"/>
          </a:xfrm>
          <a:custGeom>
            <a:avLst/>
            <a:gdLst>
              <a:gd name="T0" fmla="*/ 142974130 w 454"/>
              <a:gd name="T1" fmla="*/ 942538533 h 382"/>
              <a:gd name="T2" fmla="*/ 99287134 w 454"/>
              <a:gd name="T3" fmla="*/ 811490252 h 382"/>
              <a:gd name="T4" fmla="*/ 65530516 w 454"/>
              <a:gd name="T5" fmla="*/ 690522790 h 382"/>
              <a:gd name="T6" fmla="*/ 45672523 w 454"/>
              <a:gd name="T7" fmla="*/ 577116589 h 382"/>
              <a:gd name="T8" fmla="*/ 33758016 w 454"/>
              <a:gd name="T9" fmla="*/ 473789422 h 382"/>
              <a:gd name="T10" fmla="*/ 37729049 w 454"/>
              <a:gd name="T11" fmla="*/ 380544365 h 382"/>
              <a:gd name="T12" fmla="*/ 53616009 w 454"/>
              <a:gd name="T13" fmla="*/ 297378442 h 382"/>
              <a:gd name="T14" fmla="*/ 77445023 w 454"/>
              <a:gd name="T15" fmla="*/ 224294728 h 382"/>
              <a:gd name="T16" fmla="*/ 119145116 w 454"/>
              <a:gd name="T17" fmla="*/ 161289998 h 382"/>
              <a:gd name="T18" fmla="*/ 168788661 w 454"/>
              <a:gd name="T19" fmla="*/ 113407838 h 382"/>
              <a:gd name="T20" fmla="*/ 230346757 w 454"/>
              <a:gd name="T21" fmla="*/ 78125637 h 382"/>
              <a:gd name="T22" fmla="*/ 307791758 w 454"/>
              <a:gd name="T23" fmla="*/ 50403121 h 382"/>
              <a:gd name="T24" fmla="*/ 397149945 w 454"/>
              <a:gd name="T25" fmla="*/ 45362810 h 382"/>
              <a:gd name="T26" fmla="*/ 500409477 w 454"/>
              <a:gd name="T27" fmla="*/ 50403121 h 382"/>
              <a:gd name="T28" fmla="*/ 615583516 w 454"/>
              <a:gd name="T29" fmla="*/ 78125637 h 382"/>
              <a:gd name="T30" fmla="*/ 746643271 w 454"/>
              <a:gd name="T31" fmla="*/ 118448149 h 382"/>
              <a:gd name="T32" fmla="*/ 889617357 w 454"/>
              <a:gd name="T33" fmla="*/ 176410931 h 382"/>
              <a:gd name="T34" fmla="*/ 828059305 w 454"/>
              <a:gd name="T35" fmla="*/ 103327192 h 382"/>
              <a:gd name="T36" fmla="*/ 689056076 w 454"/>
              <a:gd name="T37" fmla="*/ 50403121 h 382"/>
              <a:gd name="T38" fmla="*/ 561967530 w 454"/>
              <a:gd name="T39" fmla="*/ 20161250 h 382"/>
              <a:gd name="T40" fmla="*/ 446794900 w 454"/>
              <a:gd name="T41" fmla="*/ 5040312 h 382"/>
              <a:gd name="T42" fmla="*/ 349491829 w 454"/>
              <a:gd name="T43" fmla="*/ 5040312 h 382"/>
              <a:gd name="T44" fmla="*/ 258148213 w 454"/>
              <a:gd name="T45" fmla="*/ 20161250 h 382"/>
              <a:gd name="T46" fmla="*/ 184675610 w 454"/>
              <a:gd name="T47" fmla="*/ 57964394 h 382"/>
              <a:gd name="T48" fmla="*/ 119145116 w 454"/>
              <a:gd name="T49" fmla="*/ 103327192 h 382"/>
              <a:gd name="T50" fmla="*/ 69501549 w 454"/>
              <a:gd name="T51" fmla="*/ 166330309 h 382"/>
              <a:gd name="T52" fmla="*/ 33758016 w 454"/>
              <a:gd name="T53" fmla="*/ 239415660 h 382"/>
              <a:gd name="T54" fmla="*/ 11914513 w 454"/>
              <a:gd name="T55" fmla="*/ 327620307 h 382"/>
              <a:gd name="T56" fmla="*/ 0 w 454"/>
              <a:gd name="T57" fmla="*/ 420866951 h 382"/>
              <a:gd name="T58" fmla="*/ 3971034 w 454"/>
              <a:gd name="T59" fmla="*/ 529232842 h 382"/>
              <a:gd name="T60" fmla="*/ 19857987 w 454"/>
              <a:gd name="T61" fmla="*/ 645159992 h 382"/>
              <a:gd name="T62" fmla="*/ 45672523 w 454"/>
              <a:gd name="T63" fmla="*/ 763608092 h 382"/>
              <a:gd name="T64" fmla="*/ 85387089 w 454"/>
              <a:gd name="T65" fmla="*/ 889616063 h 382"/>
              <a:gd name="T66" fmla="*/ 111201641 w 454"/>
              <a:gd name="T67" fmla="*/ 962699777 h 38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454"/>
              <a:gd name="T103" fmla="*/ 0 h 382"/>
              <a:gd name="T104" fmla="*/ 454 w 454"/>
              <a:gd name="T105" fmla="*/ 382 h 382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454" h="382">
                <a:moveTo>
                  <a:pt x="70" y="372"/>
                </a:moveTo>
                <a:lnTo>
                  <a:pt x="72" y="374"/>
                </a:lnTo>
                <a:lnTo>
                  <a:pt x="60" y="347"/>
                </a:lnTo>
                <a:lnTo>
                  <a:pt x="50" y="322"/>
                </a:lnTo>
                <a:lnTo>
                  <a:pt x="39" y="297"/>
                </a:lnTo>
                <a:lnTo>
                  <a:pt x="33" y="274"/>
                </a:lnTo>
                <a:lnTo>
                  <a:pt x="27" y="252"/>
                </a:lnTo>
                <a:lnTo>
                  <a:pt x="23" y="229"/>
                </a:lnTo>
                <a:lnTo>
                  <a:pt x="19" y="208"/>
                </a:lnTo>
                <a:lnTo>
                  <a:pt x="17" y="188"/>
                </a:lnTo>
                <a:lnTo>
                  <a:pt x="17" y="169"/>
                </a:lnTo>
                <a:lnTo>
                  <a:pt x="19" y="151"/>
                </a:lnTo>
                <a:lnTo>
                  <a:pt x="23" y="134"/>
                </a:lnTo>
                <a:lnTo>
                  <a:pt x="27" y="118"/>
                </a:lnTo>
                <a:lnTo>
                  <a:pt x="33" y="103"/>
                </a:lnTo>
                <a:lnTo>
                  <a:pt x="39" y="89"/>
                </a:lnTo>
                <a:lnTo>
                  <a:pt x="50" y="76"/>
                </a:lnTo>
                <a:lnTo>
                  <a:pt x="60" y="64"/>
                </a:lnTo>
                <a:lnTo>
                  <a:pt x="70" y="53"/>
                </a:lnTo>
                <a:lnTo>
                  <a:pt x="85" y="45"/>
                </a:lnTo>
                <a:lnTo>
                  <a:pt x="99" y="37"/>
                </a:lnTo>
                <a:lnTo>
                  <a:pt x="116" y="31"/>
                </a:lnTo>
                <a:lnTo>
                  <a:pt x="134" y="25"/>
                </a:lnTo>
                <a:lnTo>
                  <a:pt x="155" y="20"/>
                </a:lnTo>
                <a:lnTo>
                  <a:pt x="176" y="18"/>
                </a:lnTo>
                <a:lnTo>
                  <a:pt x="200" y="18"/>
                </a:lnTo>
                <a:lnTo>
                  <a:pt x="225" y="18"/>
                </a:lnTo>
                <a:lnTo>
                  <a:pt x="252" y="20"/>
                </a:lnTo>
                <a:lnTo>
                  <a:pt x="281" y="25"/>
                </a:lnTo>
                <a:lnTo>
                  <a:pt x="310" y="31"/>
                </a:lnTo>
                <a:lnTo>
                  <a:pt x="343" y="37"/>
                </a:lnTo>
                <a:lnTo>
                  <a:pt x="376" y="47"/>
                </a:lnTo>
                <a:lnTo>
                  <a:pt x="411" y="58"/>
                </a:lnTo>
                <a:lnTo>
                  <a:pt x="448" y="70"/>
                </a:lnTo>
                <a:lnTo>
                  <a:pt x="454" y="53"/>
                </a:lnTo>
                <a:lnTo>
                  <a:pt x="417" y="41"/>
                </a:lnTo>
                <a:lnTo>
                  <a:pt x="380" y="31"/>
                </a:lnTo>
                <a:lnTo>
                  <a:pt x="347" y="20"/>
                </a:lnTo>
                <a:lnTo>
                  <a:pt x="314" y="12"/>
                </a:lnTo>
                <a:lnTo>
                  <a:pt x="283" y="8"/>
                </a:lnTo>
                <a:lnTo>
                  <a:pt x="254" y="4"/>
                </a:lnTo>
                <a:lnTo>
                  <a:pt x="225" y="2"/>
                </a:lnTo>
                <a:lnTo>
                  <a:pt x="200" y="0"/>
                </a:lnTo>
                <a:lnTo>
                  <a:pt x="176" y="2"/>
                </a:lnTo>
                <a:lnTo>
                  <a:pt x="153" y="4"/>
                </a:lnTo>
                <a:lnTo>
                  <a:pt x="130" y="8"/>
                </a:lnTo>
                <a:lnTo>
                  <a:pt x="112" y="14"/>
                </a:lnTo>
                <a:lnTo>
                  <a:pt x="93" y="23"/>
                </a:lnTo>
                <a:lnTo>
                  <a:pt x="76" y="31"/>
                </a:lnTo>
                <a:lnTo>
                  <a:pt x="60" y="41"/>
                </a:lnTo>
                <a:lnTo>
                  <a:pt x="48" y="51"/>
                </a:lnTo>
                <a:lnTo>
                  <a:pt x="35" y="66"/>
                </a:lnTo>
                <a:lnTo>
                  <a:pt x="25" y="80"/>
                </a:lnTo>
                <a:lnTo>
                  <a:pt x="17" y="95"/>
                </a:lnTo>
                <a:lnTo>
                  <a:pt x="10" y="111"/>
                </a:lnTo>
                <a:lnTo>
                  <a:pt x="6" y="130"/>
                </a:lnTo>
                <a:lnTo>
                  <a:pt x="2" y="148"/>
                </a:lnTo>
                <a:lnTo>
                  <a:pt x="0" y="167"/>
                </a:lnTo>
                <a:lnTo>
                  <a:pt x="0" y="188"/>
                </a:lnTo>
                <a:lnTo>
                  <a:pt x="2" y="210"/>
                </a:lnTo>
                <a:lnTo>
                  <a:pt x="4" y="231"/>
                </a:lnTo>
                <a:lnTo>
                  <a:pt x="10" y="256"/>
                </a:lnTo>
                <a:lnTo>
                  <a:pt x="17" y="279"/>
                </a:lnTo>
                <a:lnTo>
                  <a:pt x="23" y="303"/>
                </a:lnTo>
                <a:lnTo>
                  <a:pt x="33" y="328"/>
                </a:lnTo>
                <a:lnTo>
                  <a:pt x="43" y="353"/>
                </a:lnTo>
                <a:lnTo>
                  <a:pt x="56" y="380"/>
                </a:lnTo>
                <a:lnTo>
                  <a:pt x="56" y="382"/>
                </a:lnTo>
                <a:lnTo>
                  <a:pt x="70" y="372"/>
                </a:lnTo>
                <a:close/>
              </a:path>
            </a:pathLst>
          </a:custGeom>
          <a:solidFill>
            <a:srgbClr val="994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380" name="Freeform 20"/>
          <p:cNvSpPr>
            <a:spLocks/>
          </p:cNvSpPr>
          <p:nvPr/>
        </p:nvSpPr>
        <p:spPr bwMode="auto">
          <a:xfrm>
            <a:off x="3803651" y="3567114"/>
            <a:ext cx="1401763" cy="1352551"/>
          </a:xfrm>
          <a:custGeom>
            <a:avLst/>
            <a:gdLst>
              <a:gd name="T0" fmla="*/ 1895096294 w 993"/>
              <a:gd name="T1" fmla="*/ 2053928343 h 852"/>
              <a:gd name="T2" fmla="*/ 1731691424 w 993"/>
              <a:gd name="T3" fmla="*/ 1935480239 h 852"/>
              <a:gd name="T4" fmla="*/ 1574264866 w 993"/>
              <a:gd name="T5" fmla="*/ 1814512774 h 852"/>
              <a:gd name="T6" fmla="*/ 1426801341 w 993"/>
              <a:gd name="T7" fmla="*/ 1691025947 h 852"/>
              <a:gd name="T8" fmla="*/ 1283324651 w 993"/>
              <a:gd name="T9" fmla="*/ 1565017773 h 852"/>
              <a:gd name="T10" fmla="*/ 1143833033 w 993"/>
              <a:gd name="T11" fmla="*/ 1441529359 h 852"/>
              <a:gd name="T12" fmla="*/ 1012311558 w 993"/>
              <a:gd name="T13" fmla="*/ 1310481271 h 852"/>
              <a:gd name="T14" fmla="*/ 884776566 w 993"/>
              <a:gd name="T15" fmla="*/ 1179433184 h 852"/>
              <a:gd name="T16" fmla="*/ 761226645 w 993"/>
              <a:gd name="T17" fmla="*/ 1050906046 h 852"/>
              <a:gd name="T18" fmla="*/ 645648103 w 993"/>
              <a:gd name="T19" fmla="*/ 914817647 h 852"/>
              <a:gd name="T20" fmla="*/ 534054808 w 993"/>
              <a:gd name="T21" fmla="*/ 778729050 h 852"/>
              <a:gd name="T22" fmla="*/ 432424898 w 993"/>
              <a:gd name="T23" fmla="*/ 640119703 h 852"/>
              <a:gd name="T24" fmla="*/ 328801659 w 993"/>
              <a:gd name="T25" fmla="*/ 504031304 h 852"/>
              <a:gd name="T26" fmla="*/ 239128375 w 993"/>
              <a:gd name="T27" fmla="*/ 362902495 h 852"/>
              <a:gd name="T28" fmla="*/ 151448288 w 993"/>
              <a:gd name="T29" fmla="*/ 216733475 h 852"/>
              <a:gd name="T30" fmla="*/ 69746537 w 993"/>
              <a:gd name="T31" fmla="*/ 70564380 h 852"/>
              <a:gd name="T32" fmla="*/ 0 w 993"/>
              <a:gd name="T33" fmla="*/ 25201561 h 852"/>
              <a:gd name="T34" fmla="*/ 81701751 w 993"/>
              <a:gd name="T35" fmla="*/ 171370626 h 852"/>
              <a:gd name="T36" fmla="*/ 163404914 w 993"/>
              <a:gd name="T37" fmla="*/ 315020334 h 852"/>
              <a:gd name="T38" fmla="*/ 259056555 w 993"/>
              <a:gd name="T39" fmla="*/ 456149143 h 852"/>
              <a:gd name="T40" fmla="*/ 352714911 w 993"/>
              <a:gd name="T41" fmla="*/ 602318163 h 852"/>
              <a:gd name="T42" fmla="*/ 456338151 w 993"/>
              <a:gd name="T43" fmla="*/ 738406562 h 852"/>
              <a:gd name="T44" fmla="*/ 563944962 w 993"/>
              <a:gd name="T45" fmla="*/ 877014521 h 852"/>
              <a:gd name="T46" fmla="*/ 677531498 w 993"/>
              <a:gd name="T47" fmla="*/ 1013102919 h 852"/>
              <a:gd name="T48" fmla="*/ 797096524 w 993"/>
              <a:gd name="T49" fmla="*/ 1149191318 h 852"/>
              <a:gd name="T50" fmla="*/ 924631516 w 993"/>
              <a:gd name="T51" fmla="*/ 1280239405 h 852"/>
              <a:gd name="T52" fmla="*/ 1056152991 w 993"/>
              <a:gd name="T53" fmla="*/ 1408768131 h 852"/>
              <a:gd name="T54" fmla="*/ 1191658126 w 993"/>
              <a:gd name="T55" fmla="*/ 1539816218 h 852"/>
              <a:gd name="T56" fmla="*/ 1333142985 w 993"/>
              <a:gd name="T57" fmla="*/ 1663303045 h 852"/>
              <a:gd name="T58" fmla="*/ 1484591583 w 993"/>
              <a:gd name="T59" fmla="*/ 1789311219 h 852"/>
              <a:gd name="T60" fmla="*/ 1636039827 w 993"/>
              <a:gd name="T61" fmla="*/ 1907759322 h 852"/>
              <a:gd name="T62" fmla="*/ 1797451455 w 993"/>
              <a:gd name="T63" fmla="*/ 2033767098 h 852"/>
              <a:gd name="T64" fmla="*/ 1960856326 w 993"/>
              <a:gd name="T65" fmla="*/ 2147173303 h 85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993"/>
              <a:gd name="T100" fmla="*/ 0 h 852"/>
              <a:gd name="T101" fmla="*/ 993 w 993"/>
              <a:gd name="T102" fmla="*/ 852 h 852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993" h="852">
                <a:moveTo>
                  <a:pt x="993" y="838"/>
                </a:moveTo>
                <a:lnTo>
                  <a:pt x="951" y="815"/>
                </a:lnTo>
                <a:lnTo>
                  <a:pt x="910" y="790"/>
                </a:lnTo>
                <a:lnTo>
                  <a:pt x="869" y="768"/>
                </a:lnTo>
                <a:lnTo>
                  <a:pt x="830" y="743"/>
                </a:lnTo>
                <a:lnTo>
                  <a:pt x="790" y="720"/>
                </a:lnTo>
                <a:lnTo>
                  <a:pt x="753" y="695"/>
                </a:lnTo>
                <a:lnTo>
                  <a:pt x="716" y="671"/>
                </a:lnTo>
                <a:lnTo>
                  <a:pt x="679" y="646"/>
                </a:lnTo>
                <a:lnTo>
                  <a:pt x="644" y="621"/>
                </a:lnTo>
                <a:lnTo>
                  <a:pt x="609" y="596"/>
                </a:lnTo>
                <a:lnTo>
                  <a:pt x="574" y="572"/>
                </a:lnTo>
                <a:lnTo>
                  <a:pt x="541" y="547"/>
                </a:lnTo>
                <a:lnTo>
                  <a:pt x="508" y="520"/>
                </a:lnTo>
                <a:lnTo>
                  <a:pt x="475" y="495"/>
                </a:lnTo>
                <a:lnTo>
                  <a:pt x="444" y="468"/>
                </a:lnTo>
                <a:lnTo>
                  <a:pt x="413" y="443"/>
                </a:lnTo>
                <a:lnTo>
                  <a:pt x="382" y="417"/>
                </a:lnTo>
                <a:lnTo>
                  <a:pt x="353" y="390"/>
                </a:lnTo>
                <a:lnTo>
                  <a:pt x="324" y="363"/>
                </a:lnTo>
                <a:lnTo>
                  <a:pt x="295" y="336"/>
                </a:lnTo>
                <a:lnTo>
                  <a:pt x="268" y="309"/>
                </a:lnTo>
                <a:lnTo>
                  <a:pt x="241" y="282"/>
                </a:lnTo>
                <a:lnTo>
                  <a:pt x="217" y="254"/>
                </a:lnTo>
                <a:lnTo>
                  <a:pt x="190" y="227"/>
                </a:lnTo>
                <a:lnTo>
                  <a:pt x="165" y="200"/>
                </a:lnTo>
                <a:lnTo>
                  <a:pt x="142" y="171"/>
                </a:lnTo>
                <a:lnTo>
                  <a:pt x="120" y="144"/>
                </a:lnTo>
                <a:lnTo>
                  <a:pt x="97" y="115"/>
                </a:lnTo>
                <a:lnTo>
                  <a:pt x="76" y="86"/>
                </a:lnTo>
                <a:lnTo>
                  <a:pt x="56" y="57"/>
                </a:lnTo>
                <a:lnTo>
                  <a:pt x="35" y="28"/>
                </a:lnTo>
                <a:lnTo>
                  <a:pt x="14" y="0"/>
                </a:lnTo>
                <a:lnTo>
                  <a:pt x="0" y="10"/>
                </a:lnTo>
                <a:lnTo>
                  <a:pt x="20" y="39"/>
                </a:lnTo>
                <a:lnTo>
                  <a:pt x="41" y="68"/>
                </a:lnTo>
                <a:lnTo>
                  <a:pt x="62" y="97"/>
                </a:lnTo>
                <a:lnTo>
                  <a:pt x="82" y="125"/>
                </a:lnTo>
                <a:lnTo>
                  <a:pt x="105" y="154"/>
                </a:lnTo>
                <a:lnTo>
                  <a:pt x="130" y="181"/>
                </a:lnTo>
                <a:lnTo>
                  <a:pt x="153" y="210"/>
                </a:lnTo>
                <a:lnTo>
                  <a:pt x="177" y="239"/>
                </a:lnTo>
                <a:lnTo>
                  <a:pt x="202" y="266"/>
                </a:lnTo>
                <a:lnTo>
                  <a:pt x="229" y="293"/>
                </a:lnTo>
                <a:lnTo>
                  <a:pt x="256" y="322"/>
                </a:lnTo>
                <a:lnTo>
                  <a:pt x="283" y="348"/>
                </a:lnTo>
                <a:lnTo>
                  <a:pt x="311" y="375"/>
                </a:lnTo>
                <a:lnTo>
                  <a:pt x="340" y="402"/>
                </a:lnTo>
                <a:lnTo>
                  <a:pt x="369" y="429"/>
                </a:lnTo>
                <a:lnTo>
                  <a:pt x="400" y="456"/>
                </a:lnTo>
                <a:lnTo>
                  <a:pt x="431" y="483"/>
                </a:lnTo>
                <a:lnTo>
                  <a:pt x="464" y="508"/>
                </a:lnTo>
                <a:lnTo>
                  <a:pt x="495" y="534"/>
                </a:lnTo>
                <a:lnTo>
                  <a:pt x="530" y="559"/>
                </a:lnTo>
                <a:lnTo>
                  <a:pt x="563" y="586"/>
                </a:lnTo>
                <a:lnTo>
                  <a:pt x="598" y="611"/>
                </a:lnTo>
                <a:lnTo>
                  <a:pt x="633" y="636"/>
                </a:lnTo>
                <a:lnTo>
                  <a:pt x="669" y="660"/>
                </a:lnTo>
                <a:lnTo>
                  <a:pt x="706" y="685"/>
                </a:lnTo>
                <a:lnTo>
                  <a:pt x="745" y="710"/>
                </a:lnTo>
                <a:lnTo>
                  <a:pt x="782" y="735"/>
                </a:lnTo>
                <a:lnTo>
                  <a:pt x="821" y="757"/>
                </a:lnTo>
                <a:lnTo>
                  <a:pt x="861" y="782"/>
                </a:lnTo>
                <a:lnTo>
                  <a:pt x="902" y="807"/>
                </a:lnTo>
                <a:lnTo>
                  <a:pt x="943" y="830"/>
                </a:lnTo>
                <a:lnTo>
                  <a:pt x="984" y="852"/>
                </a:lnTo>
                <a:lnTo>
                  <a:pt x="993" y="838"/>
                </a:lnTo>
                <a:close/>
              </a:path>
            </a:pathLst>
          </a:custGeom>
          <a:solidFill>
            <a:srgbClr val="994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381" name="Freeform 21"/>
          <p:cNvSpPr>
            <a:spLocks/>
          </p:cNvSpPr>
          <p:nvPr/>
        </p:nvSpPr>
        <p:spPr bwMode="auto">
          <a:xfrm>
            <a:off x="5192714" y="4897437"/>
            <a:ext cx="327025" cy="461963"/>
          </a:xfrm>
          <a:custGeom>
            <a:avLst/>
            <a:gdLst>
              <a:gd name="T0" fmla="*/ 456997759 w 232"/>
              <a:gd name="T1" fmla="*/ 698081638 h 291"/>
              <a:gd name="T2" fmla="*/ 447062968 w 232"/>
              <a:gd name="T3" fmla="*/ 645159230 h 291"/>
              <a:gd name="T4" fmla="*/ 435140654 w 232"/>
              <a:gd name="T5" fmla="*/ 592235234 h 291"/>
              <a:gd name="T6" fmla="*/ 419246116 w 232"/>
              <a:gd name="T7" fmla="*/ 541832185 h 291"/>
              <a:gd name="T8" fmla="*/ 403350168 w 232"/>
              <a:gd name="T9" fmla="*/ 493950082 h 291"/>
              <a:gd name="T10" fmla="*/ 385468107 w 232"/>
              <a:gd name="T11" fmla="*/ 448587337 h 291"/>
              <a:gd name="T12" fmla="*/ 361623392 w 232"/>
              <a:gd name="T13" fmla="*/ 405743852 h 291"/>
              <a:gd name="T14" fmla="*/ 341755219 w 232"/>
              <a:gd name="T15" fmla="*/ 357861749 h 291"/>
              <a:gd name="T16" fmla="*/ 311950845 w 232"/>
              <a:gd name="T17" fmla="*/ 317539310 h 291"/>
              <a:gd name="T18" fmla="*/ 284132583 w 232"/>
              <a:gd name="T19" fmla="*/ 269655619 h 291"/>
              <a:gd name="T20" fmla="*/ 250354575 w 232"/>
              <a:gd name="T21" fmla="*/ 229333180 h 291"/>
              <a:gd name="T22" fmla="*/ 218564088 w 232"/>
              <a:gd name="T23" fmla="*/ 186491332 h 291"/>
              <a:gd name="T24" fmla="*/ 180812401 w 232"/>
              <a:gd name="T25" fmla="*/ 146168893 h 291"/>
              <a:gd name="T26" fmla="*/ 135112079 w 232"/>
              <a:gd name="T27" fmla="*/ 103325482 h 291"/>
              <a:gd name="T28" fmla="*/ 91399257 w 232"/>
              <a:gd name="T29" fmla="*/ 63003043 h 291"/>
              <a:gd name="T30" fmla="*/ 41725289 w 232"/>
              <a:gd name="T31" fmla="*/ 20161226 h 291"/>
              <a:gd name="T32" fmla="*/ 0 w 232"/>
              <a:gd name="T33" fmla="*/ 35282147 h 291"/>
              <a:gd name="T34" fmla="*/ 49673979 w 232"/>
              <a:gd name="T35" fmla="*/ 78123957 h 291"/>
              <a:gd name="T36" fmla="*/ 95372913 w 232"/>
              <a:gd name="T37" fmla="*/ 118446422 h 291"/>
              <a:gd name="T38" fmla="*/ 135112079 w 232"/>
              <a:gd name="T39" fmla="*/ 161289807 h 291"/>
              <a:gd name="T40" fmla="*/ 176838766 w 232"/>
              <a:gd name="T41" fmla="*/ 201612247 h 291"/>
              <a:gd name="T42" fmla="*/ 214590454 w 232"/>
              <a:gd name="T43" fmla="*/ 239413790 h 291"/>
              <a:gd name="T44" fmla="*/ 242407306 w 232"/>
              <a:gd name="T45" fmla="*/ 279736229 h 291"/>
              <a:gd name="T46" fmla="*/ 276185314 w 232"/>
              <a:gd name="T47" fmla="*/ 322579615 h 291"/>
              <a:gd name="T48" fmla="*/ 300028532 w 232"/>
              <a:gd name="T49" fmla="*/ 362902054 h 291"/>
              <a:gd name="T50" fmla="*/ 323871749 w 232"/>
              <a:gd name="T51" fmla="*/ 405743852 h 291"/>
              <a:gd name="T52" fmla="*/ 345728854 w 232"/>
              <a:gd name="T53" fmla="*/ 448587337 h 291"/>
              <a:gd name="T54" fmla="*/ 365598436 w 232"/>
              <a:gd name="T55" fmla="*/ 488909777 h 291"/>
              <a:gd name="T56" fmla="*/ 381493063 w 232"/>
              <a:gd name="T57" fmla="*/ 536791880 h 291"/>
              <a:gd name="T58" fmla="*/ 395402899 w 232"/>
              <a:gd name="T59" fmla="*/ 582154624 h 291"/>
              <a:gd name="T60" fmla="*/ 407323802 w 232"/>
              <a:gd name="T61" fmla="*/ 630038315 h 291"/>
              <a:gd name="T62" fmla="*/ 419246116 w 232"/>
              <a:gd name="T63" fmla="*/ 680441364 h 291"/>
              <a:gd name="T64" fmla="*/ 427193385 w 232"/>
              <a:gd name="T65" fmla="*/ 733363772 h 291"/>
              <a:gd name="T66" fmla="*/ 460971394 w 232"/>
              <a:gd name="T67" fmla="*/ 723283162 h 29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232"/>
              <a:gd name="T103" fmla="*/ 0 h 291"/>
              <a:gd name="T104" fmla="*/ 232 w 232"/>
              <a:gd name="T105" fmla="*/ 291 h 291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232" h="291">
                <a:moveTo>
                  <a:pt x="232" y="287"/>
                </a:moveTo>
                <a:lnTo>
                  <a:pt x="230" y="277"/>
                </a:lnTo>
                <a:lnTo>
                  <a:pt x="227" y="266"/>
                </a:lnTo>
                <a:lnTo>
                  <a:pt x="225" y="256"/>
                </a:lnTo>
                <a:lnTo>
                  <a:pt x="221" y="246"/>
                </a:lnTo>
                <a:lnTo>
                  <a:pt x="219" y="235"/>
                </a:lnTo>
                <a:lnTo>
                  <a:pt x="215" y="225"/>
                </a:lnTo>
                <a:lnTo>
                  <a:pt x="211" y="215"/>
                </a:lnTo>
                <a:lnTo>
                  <a:pt x="207" y="206"/>
                </a:lnTo>
                <a:lnTo>
                  <a:pt x="203" y="196"/>
                </a:lnTo>
                <a:lnTo>
                  <a:pt x="199" y="188"/>
                </a:lnTo>
                <a:lnTo>
                  <a:pt x="194" y="178"/>
                </a:lnTo>
                <a:lnTo>
                  <a:pt x="188" y="169"/>
                </a:lnTo>
                <a:lnTo>
                  <a:pt x="182" y="161"/>
                </a:lnTo>
                <a:lnTo>
                  <a:pt x="178" y="151"/>
                </a:lnTo>
                <a:lnTo>
                  <a:pt x="172" y="142"/>
                </a:lnTo>
                <a:lnTo>
                  <a:pt x="166" y="134"/>
                </a:lnTo>
                <a:lnTo>
                  <a:pt x="157" y="126"/>
                </a:lnTo>
                <a:lnTo>
                  <a:pt x="151" y="118"/>
                </a:lnTo>
                <a:lnTo>
                  <a:pt x="143" y="107"/>
                </a:lnTo>
                <a:lnTo>
                  <a:pt x="135" y="99"/>
                </a:lnTo>
                <a:lnTo>
                  <a:pt x="126" y="91"/>
                </a:lnTo>
                <a:lnTo>
                  <a:pt x="118" y="83"/>
                </a:lnTo>
                <a:lnTo>
                  <a:pt x="110" y="74"/>
                </a:lnTo>
                <a:lnTo>
                  <a:pt x="99" y="66"/>
                </a:lnTo>
                <a:lnTo>
                  <a:pt x="91" y="58"/>
                </a:lnTo>
                <a:lnTo>
                  <a:pt x="81" y="49"/>
                </a:lnTo>
                <a:lnTo>
                  <a:pt x="68" y="41"/>
                </a:lnTo>
                <a:lnTo>
                  <a:pt x="58" y="33"/>
                </a:lnTo>
                <a:lnTo>
                  <a:pt x="46" y="25"/>
                </a:lnTo>
                <a:lnTo>
                  <a:pt x="35" y="16"/>
                </a:lnTo>
                <a:lnTo>
                  <a:pt x="21" y="8"/>
                </a:lnTo>
                <a:lnTo>
                  <a:pt x="9" y="0"/>
                </a:lnTo>
                <a:lnTo>
                  <a:pt x="0" y="14"/>
                </a:lnTo>
                <a:lnTo>
                  <a:pt x="13" y="23"/>
                </a:lnTo>
                <a:lnTo>
                  <a:pt x="25" y="31"/>
                </a:lnTo>
                <a:lnTo>
                  <a:pt x="38" y="39"/>
                </a:lnTo>
                <a:lnTo>
                  <a:pt x="48" y="47"/>
                </a:lnTo>
                <a:lnTo>
                  <a:pt x="58" y="56"/>
                </a:lnTo>
                <a:lnTo>
                  <a:pt x="68" y="64"/>
                </a:lnTo>
                <a:lnTo>
                  <a:pt x="79" y="72"/>
                </a:lnTo>
                <a:lnTo>
                  <a:pt x="89" y="80"/>
                </a:lnTo>
                <a:lnTo>
                  <a:pt x="97" y="89"/>
                </a:lnTo>
                <a:lnTo>
                  <a:pt x="108" y="95"/>
                </a:lnTo>
                <a:lnTo>
                  <a:pt x="116" y="103"/>
                </a:lnTo>
                <a:lnTo>
                  <a:pt x="122" y="111"/>
                </a:lnTo>
                <a:lnTo>
                  <a:pt x="130" y="120"/>
                </a:lnTo>
                <a:lnTo>
                  <a:pt x="139" y="128"/>
                </a:lnTo>
                <a:lnTo>
                  <a:pt x="145" y="136"/>
                </a:lnTo>
                <a:lnTo>
                  <a:pt x="151" y="144"/>
                </a:lnTo>
                <a:lnTo>
                  <a:pt x="157" y="153"/>
                </a:lnTo>
                <a:lnTo>
                  <a:pt x="163" y="161"/>
                </a:lnTo>
                <a:lnTo>
                  <a:pt x="168" y="169"/>
                </a:lnTo>
                <a:lnTo>
                  <a:pt x="174" y="178"/>
                </a:lnTo>
                <a:lnTo>
                  <a:pt x="178" y="186"/>
                </a:lnTo>
                <a:lnTo>
                  <a:pt x="184" y="194"/>
                </a:lnTo>
                <a:lnTo>
                  <a:pt x="188" y="204"/>
                </a:lnTo>
                <a:lnTo>
                  <a:pt x="192" y="213"/>
                </a:lnTo>
                <a:lnTo>
                  <a:pt x="194" y="221"/>
                </a:lnTo>
                <a:lnTo>
                  <a:pt x="199" y="231"/>
                </a:lnTo>
                <a:lnTo>
                  <a:pt x="203" y="239"/>
                </a:lnTo>
                <a:lnTo>
                  <a:pt x="205" y="250"/>
                </a:lnTo>
                <a:lnTo>
                  <a:pt x="209" y="260"/>
                </a:lnTo>
                <a:lnTo>
                  <a:pt x="211" y="270"/>
                </a:lnTo>
                <a:lnTo>
                  <a:pt x="213" y="281"/>
                </a:lnTo>
                <a:lnTo>
                  <a:pt x="215" y="291"/>
                </a:lnTo>
                <a:lnTo>
                  <a:pt x="215" y="289"/>
                </a:lnTo>
                <a:lnTo>
                  <a:pt x="232" y="287"/>
                </a:lnTo>
                <a:close/>
              </a:path>
            </a:pathLst>
          </a:custGeom>
          <a:solidFill>
            <a:srgbClr val="994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382" name="Freeform 22"/>
          <p:cNvSpPr>
            <a:spLocks/>
          </p:cNvSpPr>
          <p:nvPr/>
        </p:nvSpPr>
        <p:spPr bwMode="auto">
          <a:xfrm>
            <a:off x="5495926" y="5353050"/>
            <a:ext cx="52388" cy="655639"/>
          </a:xfrm>
          <a:custGeom>
            <a:avLst/>
            <a:gdLst>
              <a:gd name="T0" fmla="*/ 70165932 w 37"/>
              <a:gd name="T1" fmla="*/ 1015624634 h 413"/>
              <a:gd name="T2" fmla="*/ 70165932 w 37"/>
              <a:gd name="T3" fmla="*/ 957660219 h 413"/>
              <a:gd name="T4" fmla="*/ 70165932 w 37"/>
              <a:gd name="T5" fmla="*/ 899697392 h 413"/>
              <a:gd name="T6" fmla="*/ 74175736 w 37"/>
              <a:gd name="T7" fmla="*/ 841732978 h 413"/>
              <a:gd name="T8" fmla="*/ 70165932 w 37"/>
              <a:gd name="T9" fmla="*/ 781249001 h 413"/>
              <a:gd name="T10" fmla="*/ 70165932 w 37"/>
              <a:gd name="T11" fmla="*/ 718245859 h 413"/>
              <a:gd name="T12" fmla="*/ 70165932 w 37"/>
              <a:gd name="T13" fmla="*/ 655241129 h 413"/>
              <a:gd name="T14" fmla="*/ 70165932 w 37"/>
              <a:gd name="T15" fmla="*/ 592237988 h 413"/>
              <a:gd name="T16" fmla="*/ 66156128 w 37"/>
              <a:gd name="T17" fmla="*/ 526713894 h 413"/>
              <a:gd name="T18" fmla="*/ 62147739 w 37"/>
              <a:gd name="T19" fmla="*/ 463709165 h 413"/>
              <a:gd name="T20" fmla="*/ 62147739 w 37"/>
              <a:gd name="T21" fmla="*/ 395665609 h 413"/>
              <a:gd name="T22" fmla="*/ 58137935 w 37"/>
              <a:gd name="T23" fmla="*/ 327620565 h 413"/>
              <a:gd name="T24" fmla="*/ 54128131 w 37"/>
              <a:gd name="T25" fmla="*/ 254536793 h 413"/>
              <a:gd name="T26" fmla="*/ 50118327 w 37"/>
              <a:gd name="T27" fmla="*/ 186491699 h 413"/>
              <a:gd name="T28" fmla="*/ 42100123 w 37"/>
              <a:gd name="T29" fmla="*/ 113407928 h 413"/>
              <a:gd name="T30" fmla="*/ 38090319 w 37"/>
              <a:gd name="T31" fmla="*/ 40322531 h 413"/>
              <a:gd name="T32" fmla="*/ 0 w 37"/>
              <a:gd name="T33" fmla="*/ 5040316 h 413"/>
              <a:gd name="T34" fmla="*/ 4009806 w 37"/>
              <a:gd name="T35" fmla="*/ 78125699 h 413"/>
              <a:gd name="T36" fmla="*/ 12028002 w 37"/>
              <a:gd name="T37" fmla="*/ 151209495 h 413"/>
              <a:gd name="T38" fmla="*/ 16037806 w 37"/>
              <a:gd name="T39" fmla="*/ 224294904 h 413"/>
              <a:gd name="T40" fmla="*/ 20047611 w 37"/>
              <a:gd name="T41" fmla="*/ 297378676 h 413"/>
              <a:gd name="T42" fmla="*/ 24057420 w 37"/>
              <a:gd name="T43" fmla="*/ 362902769 h 413"/>
              <a:gd name="T44" fmla="*/ 30070711 w 37"/>
              <a:gd name="T45" fmla="*/ 430947912 h 413"/>
              <a:gd name="T46" fmla="*/ 30070711 w 37"/>
              <a:gd name="T47" fmla="*/ 498991369 h 413"/>
              <a:gd name="T48" fmla="*/ 34080515 w 37"/>
              <a:gd name="T49" fmla="*/ 561996098 h 413"/>
              <a:gd name="T50" fmla="*/ 34080515 w 37"/>
              <a:gd name="T51" fmla="*/ 624999240 h 413"/>
              <a:gd name="T52" fmla="*/ 38090319 w 37"/>
              <a:gd name="T53" fmla="*/ 688003970 h 413"/>
              <a:gd name="T54" fmla="*/ 38090319 w 37"/>
              <a:gd name="T55" fmla="*/ 748487748 h 413"/>
              <a:gd name="T56" fmla="*/ 38090319 w 37"/>
              <a:gd name="T57" fmla="*/ 811490890 h 413"/>
              <a:gd name="T58" fmla="*/ 38090319 w 37"/>
              <a:gd name="T59" fmla="*/ 869455503 h 413"/>
              <a:gd name="T60" fmla="*/ 38090319 w 37"/>
              <a:gd name="T61" fmla="*/ 927418330 h 413"/>
              <a:gd name="T62" fmla="*/ 38090319 w 37"/>
              <a:gd name="T63" fmla="*/ 982861793 h 413"/>
              <a:gd name="T64" fmla="*/ 34080515 w 37"/>
              <a:gd name="T65" fmla="*/ 1040826208 h 41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37"/>
              <a:gd name="T100" fmla="*/ 0 h 413"/>
              <a:gd name="T101" fmla="*/ 37 w 37"/>
              <a:gd name="T102" fmla="*/ 413 h 413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37" h="413">
                <a:moveTo>
                  <a:pt x="35" y="413"/>
                </a:moveTo>
                <a:lnTo>
                  <a:pt x="35" y="403"/>
                </a:lnTo>
                <a:lnTo>
                  <a:pt x="35" y="392"/>
                </a:lnTo>
                <a:lnTo>
                  <a:pt x="35" y="380"/>
                </a:lnTo>
                <a:lnTo>
                  <a:pt x="35" y="370"/>
                </a:lnTo>
                <a:lnTo>
                  <a:pt x="35" y="357"/>
                </a:lnTo>
                <a:lnTo>
                  <a:pt x="37" y="345"/>
                </a:lnTo>
                <a:lnTo>
                  <a:pt x="37" y="334"/>
                </a:lnTo>
                <a:lnTo>
                  <a:pt x="37" y="322"/>
                </a:lnTo>
                <a:lnTo>
                  <a:pt x="35" y="310"/>
                </a:lnTo>
                <a:lnTo>
                  <a:pt x="35" y="297"/>
                </a:lnTo>
                <a:lnTo>
                  <a:pt x="35" y="285"/>
                </a:lnTo>
                <a:lnTo>
                  <a:pt x="35" y="273"/>
                </a:lnTo>
                <a:lnTo>
                  <a:pt x="35" y="260"/>
                </a:lnTo>
                <a:lnTo>
                  <a:pt x="35" y="248"/>
                </a:lnTo>
                <a:lnTo>
                  <a:pt x="35" y="235"/>
                </a:lnTo>
                <a:lnTo>
                  <a:pt x="33" y="223"/>
                </a:lnTo>
                <a:lnTo>
                  <a:pt x="33" y="209"/>
                </a:lnTo>
                <a:lnTo>
                  <a:pt x="33" y="196"/>
                </a:lnTo>
                <a:lnTo>
                  <a:pt x="31" y="184"/>
                </a:lnTo>
                <a:lnTo>
                  <a:pt x="31" y="169"/>
                </a:lnTo>
                <a:lnTo>
                  <a:pt x="31" y="157"/>
                </a:lnTo>
                <a:lnTo>
                  <a:pt x="29" y="142"/>
                </a:lnTo>
                <a:lnTo>
                  <a:pt x="29" y="130"/>
                </a:lnTo>
                <a:lnTo>
                  <a:pt x="27" y="116"/>
                </a:lnTo>
                <a:lnTo>
                  <a:pt x="27" y="101"/>
                </a:lnTo>
                <a:lnTo>
                  <a:pt x="25" y="87"/>
                </a:lnTo>
                <a:lnTo>
                  <a:pt x="25" y="74"/>
                </a:lnTo>
                <a:lnTo>
                  <a:pt x="23" y="60"/>
                </a:lnTo>
                <a:lnTo>
                  <a:pt x="21" y="45"/>
                </a:lnTo>
                <a:lnTo>
                  <a:pt x="21" y="31"/>
                </a:lnTo>
                <a:lnTo>
                  <a:pt x="19" y="16"/>
                </a:lnTo>
                <a:lnTo>
                  <a:pt x="17" y="0"/>
                </a:lnTo>
                <a:lnTo>
                  <a:pt x="0" y="2"/>
                </a:lnTo>
                <a:lnTo>
                  <a:pt x="2" y="16"/>
                </a:lnTo>
                <a:lnTo>
                  <a:pt x="2" y="31"/>
                </a:lnTo>
                <a:lnTo>
                  <a:pt x="4" y="45"/>
                </a:lnTo>
                <a:lnTo>
                  <a:pt x="6" y="60"/>
                </a:lnTo>
                <a:lnTo>
                  <a:pt x="6" y="74"/>
                </a:lnTo>
                <a:lnTo>
                  <a:pt x="8" y="89"/>
                </a:lnTo>
                <a:lnTo>
                  <a:pt x="8" y="103"/>
                </a:lnTo>
                <a:lnTo>
                  <a:pt x="10" y="118"/>
                </a:lnTo>
                <a:lnTo>
                  <a:pt x="10" y="130"/>
                </a:lnTo>
                <a:lnTo>
                  <a:pt x="12" y="144"/>
                </a:lnTo>
                <a:lnTo>
                  <a:pt x="12" y="157"/>
                </a:lnTo>
                <a:lnTo>
                  <a:pt x="15" y="171"/>
                </a:lnTo>
                <a:lnTo>
                  <a:pt x="15" y="184"/>
                </a:lnTo>
                <a:lnTo>
                  <a:pt x="15" y="198"/>
                </a:lnTo>
                <a:lnTo>
                  <a:pt x="17" y="211"/>
                </a:lnTo>
                <a:lnTo>
                  <a:pt x="17" y="223"/>
                </a:lnTo>
                <a:lnTo>
                  <a:pt x="17" y="235"/>
                </a:lnTo>
                <a:lnTo>
                  <a:pt x="17" y="248"/>
                </a:lnTo>
                <a:lnTo>
                  <a:pt x="19" y="260"/>
                </a:lnTo>
                <a:lnTo>
                  <a:pt x="19" y="273"/>
                </a:lnTo>
                <a:lnTo>
                  <a:pt x="19" y="285"/>
                </a:lnTo>
                <a:lnTo>
                  <a:pt x="19" y="297"/>
                </a:lnTo>
                <a:lnTo>
                  <a:pt x="19" y="310"/>
                </a:lnTo>
                <a:lnTo>
                  <a:pt x="19" y="322"/>
                </a:lnTo>
                <a:lnTo>
                  <a:pt x="19" y="334"/>
                </a:lnTo>
                <a:lnTo>
                  <a:pt x="19" y="345"/>
                </a:lnTo>
                <a:lnTo>
                  <a:pt x="19" y="357"/>
                </a:lnTo>
                <a:lnTo>
                  <a:pt x="19" y="368"/>
                </a:lnTo>
                <a:lnTo>
                  <a:pt x="19" y="380"/>
                </a:lnTo>
                <a:lnTo>
                  <a:pt x="19" y="390"/>
                </a:lnTo>
                <a:lnTo>
                  <a:pt x="19" y="403"/>
                </a:lnTo>
                <a:lnTo>
                  <a:pt x="17" y="413"/>
                </a:lnTo>
                <a:lnTo>
                  <a:pt x="35" y="413"/>
                </a:lnTo>
                <a:close/>
              </a:path>
            </a:pathLst>
          </a:custGeom>
          <a:solidFill>
            <a:srgbClr val="994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383" name="Freeform 23"/>
          <p:cNvSpPr>
            <a:spLocks/>
          </p:cNvSpPr>
          <p:nvPr/>
        </p:nvSpPr>
        <p:spPr bwMode="auto">
          <a:xfrm>
            <a:off x="5519739" y="6008689"/>
            <a:ext cx="390525" cy="236537"/>
          </a:xfrm>
          <a:custGeom>
            <a:avLst/>
            <a:gdLst>
              <a:gd name="T0" fmla="*/ 520538643 w 276"/>
              <a:gd name="T1" fmla="*/ 113406001 h 149"/>
              <a:gd name="T2" fmla="*/ 506523612 w 276"/>
              <a:gd name="T3" fmla="*/ 171370242 h 149"/>
              <a:gd name="T4" fmla="*/ 486503555 w 276"/>
              <a:gd name="T5" fmla="*/ 219252346 h 149"/>
              <a:gd name="T6" fmla="*/ 462477789 w 276"/>
              <a:gd name="T7" fmla="*/ 254534444 h 149"/>
              <a:gd name="T8" fmla="*/ 432446995 w 276"/>
              <a:gd name="T9" fmla="*/ 287297187 h 149"/>
              <a:gd name="T10" fmla="*/ 396409761 w 276"/>
              <a:gd name="T11" fmla="*/ 312498686 h 149"/>
              <a:gd name="T12" fmla="*/ 354365996 w 276"/>
              <a:gd name="T13" fmla="*/ 327619585 h 149"/>
              <a:gd name="T14" fmla="*/ 312323734 w 276"/>
              <a:gd name="T15" fmla="*/ 332659885 h 149"/>
              <a:gd name="T16" fmla="*/ 272282205 w 276"/>
              <a:gd name="T17" fmla="*/ 332659885 h 149"/>
              <a:gd name="T18" fmla="*/ 226234234 w 276"/>
              <a:gd name="T19" fmla="*/ 322579285 h 149"/>
              <a:gd name="T20" fmla="*/ 184190513 w 276"/>
              <a:gd name="T21" fmla="*/ 302418086 h 149"/>
              <a:gd name="T22" fmla="*/ 148153278 w 276"/>
              <a:gd name="T23" fmla="*/ 274695644 h 149"/>
              <a:gd name="T24" fmla="*/ 114118190 w 276"/>
              <a:gd name="T25" fmla="*/ 239413545 h 149"/>
              <a:gd name="T26" fmla="*/ 82085228 w 276"/>
              <a:gd name="T27" fmla="*/ 191531441 h 149"/>
              <a:gd name="T28" fmla="*/ 62063756 w 276"/>
              <a:gd name="T29" fmla="*/ 136088144 h 149"/>
              <a:gd name="T30" fmla="*/ 44045835 w 276"/>
              <a:gd name="T31" fmla="*/ 73083578 h 149"/>
              <a:gd name="T32" fmla="*/ 36037246 w 276"/>
              <a:gd name="T33" fmla="*/ 0 h 149"/>
              <a:gd name="T34" fmla="*/ 4004296 w 276"/>
              <a:gd name="T35" fmla="*/ 40322411 h 149"/>
              <a:gd name="T36" fmla="*/ 20020063 w 276"/>
              <a:gd name="T37" fmla="*/ 118446301 h 149"/>
              <a:gd name="T38" fmla="*/ 40041540 w 276"/>
              <a:gd name="T39" fmla="*/ 186491142 h 149"/>
              <a:gd name="T40" fmla="*/ 70072345 w 276"/>
              <a:gd name="T41" fmla="*/ 244453845 h 149"/>
              <a:gd name="T42" fmla="*/ 106109602 w 276"/>
              <a:gd name="T43" fmla="*/ 292337487 h 149"/>
              <a:gd name="T44" fmla="*/ 148153278 w 276"/>
              <a:gd name="T45" fmla="*/ 327619585 h 149"/>
              <a:gd name="T46" fmla="*/ 194201293 w 276"/>
              <a:gd name="T47" fmla="*/ 352821084 h 149"/>
              <a:gd name="T48" fmla="*/ 242249997 w 276"/>
              <a:gd name="T49" fmla="*/ 370461339 h 149"/>
              <a:gd name="T50" fmla="*/ 292302262 w 276"/>
              <a:gd name="T51" fmla="*/ 375501639 h 149"/>
              <a:gd name="T52" fmla="*/ 338350233 w 276"/>
              <a:gd name="T53" fmla="*/ 375501639 h 149"/>
              <a:gd name="T54" fmla="*/ 384398292 w 276"/>
              <a:gd name="T55" fmla="*/ 357861384 h 149"/>
              <a:gd name="T56" fmla="*/ 428442701 w 276"/>
              <a:gd name="T57" fmla="*/ 337700185 h 149"/>
              <a:gd name="T58" fmla="*/ 470486377 w 276"/>
              <a:gd name="T59" fmla="*/ 307458386 h 149"/>
              <a:gd name="T60" fmla="*/ 502519318 w 276"/>
              <a:gd name="T61" fmla="*/ 264615044 h 149"/>
              <a:gd name="T62" fmla="*/ 528547232 w 276"/>
              <a:gd name="T63" fmla="*/ 214212046 h 149"/>
              <a:gd name="T64" fmla="*/ 548567289 w 276"/>
              <a:gd name="T65" fmla="*/ 156249343 h 149"/>
              <a:gd name="T66" fmla="*/ 520538643 w 276"/>
              <a:gd name="T67" fmla="*/ 118446301 h 14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276"/>
              <a:gd name="T103" fmla="*/ 0 h 149"/>
              <a:gd name="T104" fmla="*/ 276 w 276"/>
              <a:gd name="T105" fmla="*/ 149 h 149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276" h="149">
                <a:moveTo>
                  <a:pt x="260" y="47"/>
                </a:moveTo>
                <a:lnTo>
                  <a:pt x="260" y="45"/>
                </a:lnTo>
                <a:lnTo>
                  <a:pt x="258" y="58"/>
                </a:lnTo>
                <a:lnTo>
                  <a:pt x="253" y="68"/>
                </a:lnTo>
                <a:lnTo>
                  <a:pt x="249" y="76"/>
                </a:lnTo>
                <a:lnTo>
                  <a:pt x="243" y="87"/>
                </a:lnTo>
                <a:lnTo>
                  <a:pt x="237" y="95"/>
                </a:lnTo>
                <a:lnTo>
                  <a:pt x="231" y="101"/>
                </a:lnTo>
                <a:lnTo>
                  <a:pt x="222" y="109"/>
                </a:lnTo>
                <a:lnTo>
                  <a:pt x="216" y="114"/>
                </a:lnTo>
                <a:lnTo>
                  <a:pt x="206" y="120"/>
                </a:lnTo>
                <a:lnTo>
                  <a:pt x="198" y="124"/>
                </a:lnTo>
                <a:lnTo>
                  <a:pt x="187" y="126"/>
                </a:lnTo>
                <a:lnTo>
                  <a:pt x="177" y="130"/>
                </a:lnTo>
                <a:lnTo>
                  <a:pt x="167" y="132"/>
                </a:lnTo>
                <a:lnTo>
                  <a:pt x="156" y="132"/>
                </a:lnTo>
                <a:lnTo>
                  <a:pt x="146" y="132"/>
                </a:lnTo>
                <a:lnTo>
                  <a:pt x="136" y="132"/>
                </a:lnTo>
                <a:lnTo>
                  <a:pt x="123" y="130"/>
                </a:lnTo>
                <a:lnTo>
                  <a:pt x="113" y="128"/>
                </a:lnTo>
                <a:lnTo>
                  <a:pt x="103" y="124"/>
                </a:lnTo>
                <a:lnTo>
                  <a:pt x="92" y="120"/>
                </a:lnTo>
                <a:lnTo>
                  <a:pt x="84" y="116"/>
                </a:lnTo>
                <a:lnTo>
                  <a:pt x="74" y="109"/>
                </a:lnTo>
                <a:lnTo>
                  <a:pt x="66" y="101"/>
                </a:lnTo>
                <a:lnTo>
                  <a:pt x="57" y="95"/>
                </a:lnTo>
                <a:lnTo>
                  <a:pt x="49" y="87"/>
                </a:lnTo>
                <a:lnTo>
                  <a:pt x="41" y="76"/>
                </a:lnTo>
                <a:lnTo>
                  <a:pt x="35" y="66"/>
                </a:lnTo>
                <a:lnTo>
                  <a:pt x="31" y="54"/>
                </a:lnTo>
                <a:lnTo>
                  <a:pt x="24" y="43"/>
                </a:lnTo>
                <a:lnTo>
                  <a:pt x="22" y="29"/>
                </a:lnTo>
                <a:lnTo>
                  <a:pt x="18" y="14"/>
                </a:lnTo>
                <a:lnTo>
                  <a:pt x="18" y="0"/>
                </a:lnTo>
                <a:lnTo>
                  <a:pt x="0" y="0"/>
                </a:lnTo>
                <a:lnTo>
                  <a:pt x="2" y="16"/>
                </a:lnTo>
                <a:lnTo>
                  <a:pt x="6" y="33"/>
                </a:lnTo>
                <a:lnTo>
                  <a:pt x="10" y="47"/>
                </a:lnTo>
                <a:lnTo>
                  <a:pt x="14" y="62"/>
                </a:lnTo>
                <a:lnTo>
                  <a:pt x="20" y="74"/>
                </a:lnTo>
                <a:lnTo>
                  <a:pt x="28" y="87"/>
                </a:lnTo>
                <a:lnTo>
                  <a:pt x="35" y="97"/>
                </a:lnTo>
                <a:lnTo>
                  <a:pt x="45" y="107"/>
                </a:lnTo>
                <a:lnTo>
                  <a:pt x="53" y="116"/>
                </a:lnTo>
                <a:lnTo>
                  <a:pt x="64" y="122"/>
                </a:lnTo>
                <a:lnTo>
                  <a:pt x="74" y="130"/>
                </a:lnTo>
                <a:lnTo>
                  <a:pt x="86" y="136"/>
                </a:lnTo>
                <a:lnTo>
                  <a:pt x="97" y="140"/>
                </a:lnTo>
                <a:lnTo>
                  <a:pt x="109" y="145"/>
                </a:lnTo>
                <a:lnTo>
                  <a:pt x="121" y="147"/>
                </a:lnTo>
                <a:lnTo>
                  <a:pt x="134" y="149"/>
                </a:lnTo>
                <a:lnTo>
                  <a:pt x="146" y="149"/>
                </a:lnTo>
                <a:lnTo>
                  <a:pt x="156" y="149"/>
                </a:lnTo>
                <a:lnTo>
                  <a:pt x="169" y="149"/>
                </a:lnTo>
                <a:lnTo>
                  <a:pt x="181" y="147"/>
                </a:lnTo>
                <a:lnTo>
                  <a:pt x="192" y="142"/>
                </a:lnTo>
                <a:lnTo>
                  <a:pt x="204" y="140"/>
                </a:lnTo>
                <a:lnTo>
                  <a:pt x="214" y="134"/>
                </a:lnTo>
                <a:lnTo>
                  <a:pt x="225" y="128"/>
                </a:lnTo>
                <a:lnTo>
                  <a:pt x="235" y="122"/>
                </a:lnTo>
                <a:lnTo>
                  <a:pt x="243" y="114"/>
                </a:lnTo>
                <a:lnTo>
                  <a:pt x="251" y="105"/>
                </a:lnTo>
                <a:lnTo>
                  <a:pt x="258" y="95"/>
                </a:lnTo>
                <a:lnTo>
                  <a:pt x="264" y="85"/>
                </a:lnTo>
                <a:lnTo>
                  <a:pt x="270" y="74"/>
                </a:lnTo>
                <a:lnTo>
                  <a:pt x="274" y="62"/>
                </a:lnTo>
                <a:lnTo>
                  <a:pt x="276" y="47"/>
                </a:lnTo>
                <a:lnTo>
                  <a:pt x="260" y="47"/>
                </a:lnTo>
                <a:close/>
              </a:path>
            </a:pathLst>
          </a:custGeom>
          <a:solidFill>
            <a:srgbClr val="994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384" name="Freeform 24"/>
          <p:cNvSpPr>
            <a:spLocks/>
          </p:cNvSpPr>
          <p:nvPr/>
        </p:nvSpPr>
        <p:spPr bwMode="auto">
          <a:xfrm>
            <a:off x="5886452" y="5414965"/>
            <a:ext cx="61913" cy="668337"/>
          </a:xfrm>
          <a:custGeom>
            <a:avLst/>
            <a:gdLst>
              <a:gd name="T0" fmla="*/ 49755019 w 43"/>
              <a:gd name="T1" fmla="*/ 0 h 421"/>
              <a:gd name="T2" fmla="*/ 0 w 43"/>
              <a:gd name="T3" fmla="*/ 1060984283 h 421"/>
              <a:gd name="T4" fmla="*/ 33169529 w 43"/>
              <a:gd name="T5" fmla="*/ 1060984283 h 421"/>
              <a:gd name="T6" fmla="*/ 89144632 w 43"/>
              <a:gd name="T7" fmla="*/ 0 h 421"/>
              <a:gd name="T8" fmla="*/ 49755019 w 43"/>
              <a:gd name="T9" fmla="*/ 0 h 4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"/>
              <a:gd name="T16" fmla="*/ 0 h 421"/>
              <a:gd name="T17" fmla="*/ 43 w 43"/>
              <a:gd name="T18" fmla="*/ 421 h 4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3" h="421">
                <a:moveTo>
                  <a:pt x="24" y="0"/>
                </a:moveTo>
                <a:lnTo>
                  <a:pt x="0" y="421"/>
                </a:lnTo>
                <a:lnTo>
                  <a:pt x="16" y="421"/>
                </a:lnTo>
                <a:lnTo>
                  <a:pt x="43" y="0"/>
                </a:lnTo>
                <a:lnTo>
                  <a:pt x="24" y="0"/>
                </a:lnTo>
                <a:close/>
              </a:path>
            </a:pathLst>
          </a:custGeom>
          <a:solidFill>
            <a:srgbClr val="994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385" name="Freeform 25"/>
          <p:cNvSpPr>
            <a:spLocks/>
          </p:cNvSpPr>
          <p:nvPr/>
        </p:nvSpPr>
        <p:spPr bwMode="auto">
          <a:xfrm>
            <a:off x="5921376" y="4979990"/>
            <a:ext cx="258763" cy="434975"/>
          </a:xfrm>
          <a:custGeom>
            <a:avLst/>
            <a:gdLst>
              <a:gd name="T0" fmla="*/ 322370864 w 184"/>
              <a:gd name="T1" fmla="*/ 25201557 h 274"/>
              <a:gd name="T2" fmla="*/ 282816703 w 184"/>
              <a:gd name="T3" fmla="*/ 70564368 h 274"/>
              <a:gd name="T4" fmla="*/ 245239827 w 184"/>
              <a:gd name="T5" fmla="*/ 118448134 h 274"/>
              <a:gd name="T6" fmla="*/ 213596217 w 184"/>
              <a:gd name="T7" fmla="*/ 161289978 h 274"/>
              <a:gd name="T8" fmla="*/ 179973870 w 184"/>
              <a:gd name="T9" fmla="*/ 206652770 h 274"/>
              <a:gd name="T10" fmla="*/ 152286238 w 184"/>
              <a:gd name="T11" fmla="*/ 254536561 h 274"/>
              <a:gd name="T12" fmla="*/ 122619914 w 184"/>
              <a:gd name="T13" fmla="*/ 294859043 h 274"/>
              <a:gd name="T14" fmla="*/ 98886854 w 184"/>
              <a:gd name="T15" fmla="*/ 337700886 h 274"/>
              <a:gd name="T16" fmla="*/ 79109751 w 184"/>
              <a:gd name="T17" fmla="*/ 383063679 h 274"/>
              <a:gd name="T18" fmla="*/ 57353978 w 184"/>
              <a:gd name="T19" fmla="*/ 425907209 h 274"/>
              <a:gd name="T20" fmla="*/ 45487437 w 184"/>
              <a:gd name="T21" fmla="*/ 466229691 h 274"/>
              <a:gd name="T22" fmla="*/ 29666335 w 184"/>
              <a:gd name="T23" fmla="*/ 509071534 h 274"/>
              <a:gd name="T24" fmla="*/ 21755779 w 184"/>
              <a:gd name="T25" fmla="*/ 549394016 h 274"/>
              <a:gd name="T26" fmla="*/ 9889246 w 184"/>
              <a:gd name="T27" fmla="*/ 592237447 h 274"/>
              <a:gd name="T28" fmla="*/ 3955980 w 184"/>
              <a:gd name="T29" fmla="*/ 627519619 h 274"/>
              <a:gd name="T30" fmla="*/ 0 w 184"/>
              <a:gd name="T31" fmla="*/ 670361462 h 274"/>
              <a:gd name="T32" fmla="*/ 37576886 w 184"/>
              <a:gd name="T33" fmla="*/ 690522703 h 274"/>
              <a:gd name="T34" fmla="*/ 37576886 w 184"/>
              <a:gd name="T35" fmla="*/ 655240532 h 274"/>
              <a:gd name="T36" fmla="*/ 41532865 w 184"/>
              <a:gd name="T37" fmla="*/ 617438998 h 274"/>
              <a:gd name="T38" fmla="*/ 45487437 w 184"/>
              <a:gd name="T39" fmla="*/ 582156827 h 274"/>
              <a:gd name="T40" fmla="*/ 57353978 w 184"/>
              <a:gd name="T41" fmla="*/ 539313396 h 274"/>
              <a:gd name="T42" fmla="*/ 65265935 w 184"/>
              <a:gd name="T43" fmla="*/ 504031224 h 274"/>
              <a:gd name="T44" fmla="*/ 83064324 w 184"/>
              <a:gd name="T45" fmla="*/ 461189380 h 274"/>
              <a:gd name="T46" fmla="*/ 98886854 w 184"/>
              <a:gd name="T47" fmla="*/ 425907209 h 274"/>
              <a:gd name="T48" fmla="*/ 118663935 w 184"/>
              <a:gd name="T49" fmla="*/ 383063679 h 274"/>
              <a:gd name="T50" fmla="*/ 140419708 w 184"/>
              <a:gd name="T51" fmla="*/ 342741197 h 274"/>
              <a:gd name="T52" fmla="*/ 164152768 w 184"/>
              <a:gd name="T53" fmla="*/ 299899353 h 274"/>
              <a:gd name="T54" fmla="*/ 191840443 w 184"/>
              <a:gd name="T55" fmla="*/ 259576871 h 274"/>
              <a:gd name="T56" fmla="*/ 221506768 w 184"/>
              <a:gd name="T57" fmla="*/ 211693130 h 274"/>
              <a:gd name="T58" fmla="*/ 253150378 w 184"/>
              <a:gd name="T59" fmla="*/ 171370598 h 274"/>
              <a:gd name="T60" fmla="*/ 286771275 w 184"/>
              <a:gd name="T61" fmla="*/ 123488445 h 274"/>
              <a:gd name="T62" fmla="*/ 322370864 w 184"/>
              <a:gd name="T63" fmla="*/ 78125627 h 274"/>
              <a:gd name="T64" fmla="*/ 363903718 w 184"/>
              <a:gd name="T65" fmla="*/ 35282184 h 27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84"/>
              <a:gd name="T100" fmla="*/ 0 h 274"/>
              <a:gd name="T101" fmla="*/ 184 w 184"/>
              <a:gd name="T102" fmla="*/ 274 h 27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84" h="274">
                <a:moveTo>
                  <a:pt x="174" y="0"/>
                </a:moveTo>
                <a:lnTo>
                  <a:pt x="163" y="10"/>
                </a:lnTo>
                <a:lnTo>
                  <a:pt x="153" y="18"/>
                </a:lnTo>
                <a:lnTo>
                  <a:pt x="143" y="28"/>
                </a:lnTo>
                <a:lnTo>
                  <a:pt x="133" y="37"/>
                </a:lnTo>
                <a:lnTo>
                  <a:pt x="124" y="47"/>
                </a:lnTo>
                <a:lnTo>
                  <a:pt x="116" y="55"/>
                </a:lnTo>
                <a:lnTo>
                  <a:pt x="108" y="64"/>
                </a:lnTo>
                <a:lnTo>
                  <a:pt x="99" y="74"/>
                </a:lnTo>
                <a:lnTo>
                  <a:pt x="91" y="82"/>
                </a:lnTo>
                <a:lnTo>
                  <a:pt x="83" y="90"/>
                </a:lnTo>
                <a:lnTo>
                  <a:pt x="77" y="101"/>
                </a:lnTo>
                <a:lnTo>
                  <a:pt x="69" y="109"/>
                </a:lnTo>
                <a:lnTo>
                  <a:pt x="62" y="117"/>
                </a:lnTo>
                <a:lnTo>
                  <a:pt x="56" y="126"/>
                </a:lnTo>
                <a:lnTo>
                  <a:pt x="50" y="134"/>
                </a:lnTo>
                <a:lnTo>
                  <a:pt x="46" y="144"/>
                </a:lnTo>
                <a:lnTo>
                  <a:pt x="40" y="152"/>
                </a:lnTo>
                <a:lnTo>
                  <a:pt x="36" y="161"/>
                </a:lnTo>
                <a:lnTo>
                  <a:pt x="29" y="169"/>
                </a:lnTo>
                <a:lnTo>
                  <a:pt x="25" y="177"/>
                </a:lnTo>
                <a:lnTo>
                  <a:pt x="23" y="185"/>
                </a:lnTo>
                <a:lnTo>
                  <a:pt x="19" y="194"/>
                </a:lnTo>
                <a:lnTo>
                  <a:pt x="15" y="202"/>
                </a:lnTo>
                <a:lnTo>
                  <a:pt x="13" y="210"/>
                </a:lnTo>
                <a:lnTo>
                  <a:pt x="11" y="218"/>
                </a:lnTo>
                <a:lnTo>
                  <a:pt x="7" y="227"/>
                </a:lnTo>
                <a:lnTo>
                  <a:pt x="5" y="235"/>
                </a:lnTo>
                <a:lnTo>
                  <a:pt x="5" y="241"/>
                </a:lnTo>
                <a:lnTo>
                  <a:pt x="2" y="249"/>
                </a:lnTo>
                <a:lnTo>
                  <a:pt x="2" y="258"/>
                </a:lnTo>
                <a:lnTo>
                  <a:pt x="0" y="266"/>
                </a:lnTo>
                <a:lnTo>
                  <a:pt x="0" y="274"/>
                </a:lnTo>
                <a:lnTo>
                  <a:pt x="19" y="274"/>
                </a:lnTo>
                <a:lnTo>
                  <a:pt x="19" y="266"/>
                </a:lnTo>
                <a:lnTo>
                  <a:pt x="19" y="260"/>
                </a:lnTo>
                <a:lnTo>
                  <a:pt x="19" y="251"/>
                </a:lnTo>
                <a:lnTo>
                  <a:pt x="21" y="245"/>
                </a:lnTo>
                <a:lnTo>
                  <a:pt x="23" y="237"/>
                </a:lnTo>
                <a:lnTo>
                  <a:pt x="23" y="231"/>
                </a:lnTo>
                <a:lnTo>
                  <a:pt x="25" y="223"/>
                </a:lnTo>
                <a:lnTo>
                  <a:pt x="29" y="214"/>
                </a:lnTo>
                <a:lnTo>
                  <a:pt x="31" y="208"/>
                </a:lnTo>
                <a:lnTo>
                  <a:pt x="33" y="200"/>
                </a:lnTo>
                <a:lnTo>
                  <a:pt x="38" y="192"/>
                </a:lnTo>
                <a:lnTo>
                  <a:pt x="42" y="183"/>
                </a:lnTo>
                <a:lnTo>
                  <a:pt x="46" y="177"/>
                </a:lnTo>
                <a:lnTo>
                  <a:pt x="50" y="169"/>
                </a:lnTo>
                <a:lnTo>
                  <a:pt x="54" y="161"/>
                </a:lnTo>
                <a:lnTo>
                  <a:pt x="60" y="152"/>
                </a:lnTo>
                <a:lnTo>
                  <a:pt x="64" y="144"/>
                </a:lnTo>
                <a:lnTo>
                  <a:pt x="71" y="136"/>
                </a:lnTo>
                <a:lnTo>
                  <a:pt x="77" y="128"/>
                </a:lnTo>
                <a:lnTo>
                  <a:pt x="83" y="119"/>
                </a:lnTo>
                <a:lnTo>
                  <a:pt x="89" y="111"/>
                </a:lnTo>
                <a:lnTo>
                  <a:pt x="97" y="103"/>
                </a:lnTo>
                <a:lnTo>
                  <a:pt x="104" y="92"/>
                </a:lnTo>
                <a:lnTo>
                  <a:pt x="112" y="84"/>
                </a:lnTo>
                <a:lnTo>
                  <a:pt x="120" y="76"/>
                </a:lnTo>
                <a:lnTo>
                  <a:pt x="128" y="68"/>
                </a:lnTo>
                <a:lnTo>
                  <a:pt x="137" y="57"/>
                </a:lnTo>
                <a:lnTo>
                  <a:pt x="145" y="49"/>
                </a:lnTo>
                <a:lnTo>
                  <a:pt x="155" y="41"/>
                </a:lnTo>
                <a:lnTo>
                  <a:pt x="163" y="31"/>
                </a:lnTo>
                <a:lnTo>
                  <a:pt x="174" y="22"/>
                </a:lnTo>
                <a:lnTo>
                  <a:pt x="184" y="14"/>
                </a:lnTo>
                <a:lnTo>
                  <a:pt x="174" y="0"/>
                </a:lnTo>
                <a:close/>
              </a:path>
            </a:pathLst>
          </a:custGeom>
          <a:solidFill>
            <a:srgbClr val="994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386" name="Freeform 26"/>
          <p:cNvSpPr>
            <a:spLocks/>
          </p:cNvSpPr>
          <p:nvPr/>
        </p:nvSpPr>
        <p:spPr bwMode="auto">
          <a:xfrm>
            <a:off x="6165851" y="4832351"/>
            <a:ext cx="215900" cy="169863"/>
          </a:xfrm>
          <a:custGeom>
            <a:avLst/>
            <a:gdLst>
              <a:gd name="T0" fmla="*/ 282755598 w 153"/>
              <a:gd name="T1" fmla="*/ 0 h 107"/>
              <a:gd name="T2" fmla="*/ 0 w 153"/>
              <a:gd name="T3" fmla="*/ 234376047 h 107"/>
              <a:gd name="T4" fmla="*/ 19912186 w 153"/>
              <a:gd name="T5" fmla="*/ 269658329 h 107"/>
              <a:gd name="T6" fmla="*/ 304658856 w 153"/>
              <a:gd name="T7" fmla="*/ 35282294 h 107"/>
              <a:gd name="T8" fmla="*/ 282755598 w 153"/>
              <a:gd name="T9" fmla="*/ 0 h 10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3"/>
              <a:gd name="T16" fmla="*/ 0 h 107"/>
              <a:gd name="T17" fmla="*/ 153 w 153"/>
              <a:gd name="T18" fmla="*/ 107 h 10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3" h="107">
                <a:moveTo>
                  <a:pt x="142" y="0"/>
                </a:moveTo>
                <a:lnTo>
                  <a:pt x="0" y="93"/>
                </a:lnTo>
                <a:lnTo>
                  <a:pt x="10" y="107"/>
                </a:lnTo>
                <a:lnTo>
                  <a:pt x="153" y="14"/>
                </a:lnTo>
                <a:lnTo>
                  <a:pt x="142" y="0"/>
                </a:lnTo>
                <a:close/>
              </a:path>
            </a:pathLst>
          </a:custGeom>
          <a:solidFill>
            <a:srgbClr val="994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387" name="Freeform 27"/>
          <p:cNvSpPr>
            <a:spLocks/>
          </p:cNvSpPr>
          <p:nvPr/>
        </p:nvSpPr>
        <p:spPr bwMode="auto">
          <a:xfrm>
            <a:off x="6367464" y="3506789"/>
            <a:ext cx="1316037" cy="1347787"/>
          </a:xfrm>
          <a:custGeom>
            <a:avLst/>
            <a:gdLst>
              <a:gd name="T0" fmla="*/ 1794648720 w 933"/>
              <a:gd name="T1" fmla="*/ 68043405 h 849"/>
              <a:gd name="T2" fmla="*/ 1721032478 w 933"/>
              <a:gd name="T3" fmla="*/ 204131778 h 849"/>
              <a:gd name="T4" fmla="*/ 1643437095 w 933"/>
              <a:gd name="T5" fmla="*/ 340220175 h 849"/>
              <a:gd name="T6" fmla="*/ 1557882018 w 933"/>
              <a:gd name="T7" fmla="*/ 473789261 h 849"/>
              <a:gd name="T8" fmla="*/ 1470339132 w 933"/>
              <a:gd name="T9" fmla="*/ 609877609 h 849"/>
              <a:gd name="T10" fmla="*/ 1372846629 w 933"/>
              <a:gd name="T11" fmla="*/ 745965957 h 849"/>
              <a:gd name="T12" fmla="*/ 1269386118 w 933"/>
              <a:gd name="T13" fmla="*/ 874493246 h 849"/>
              <a:gd name="T14" fmla="*/ 1161945055 w 933"/>
              <a:gd name="T15" fmla="*/ 1005541285 h 849"/>
              <a:gd name="T16" fmla="*/ 1048535984 w 933"/>
              <a:gd name="T17" fmla="*/ 1141629633 h 849"/>
              <a:gd name="T18" fmla="*/ 929158906 w 933"/>
              <a:gd name="T19" fmla="*/ 1270158310 h 849"/>
              <a:gd name="T20" fmla="*/ 801822133 w 933"/>
              <a:gd name="T21" fmla="*/ 1401206349 h 849"/>
              <a:gd name="T22" fmla="*/ 670506042 w 933"/>
              <a:gd name="T23" fmla="*/ 1529733439 h 849"/>
              <a:gd name="T24" fmla="*/ 535210985 w 933"/>
              <a:gd name="T25" fmla="*/ 1655741169 h 849"/>
              <a:gd name="T26" fmla="*/ 385988226 w 933"/>
              <a:gd name="T27" fmla="*/ 1786789605 h 849"/>
              <a:gd name="T28" fmla="*/ 238755656 w 933"/>
              <a:gd name="T29" fmla="*/ 1915318282 h 849"/>
              <a:gd name="T30" fmla="*/ 83564823 w 933"/>
              <a:gd name="T31" fmla="*/ 2041326012 h 849"/>
              <a:gd name="T32" fmla="*/ 21885991 w 933"/>
              <a:gd name="T33" fmla="*/ 2139611247 h 849"/>
              <a:gd name="T34" fmla="*/ 181055938 w 933"/>
              <a:gd name="T35" fmla="*/ 2016124466 h 849"/>
              <a:gd name="T36" fmla="*/ 332269017 w 933"/>
              <a:gd name="T37" fmla="*/ 1885076427 h 849"/>
              <a:gd name="T38" fmla="*/ 481491864 w 933"/>
              <a:gd name="T39" fmla="*/ 1759068698 h 849"/>
              <a:gd name="T40" fmla="*/ 620766062 w 933"/>
              <a:gd name="T41" fmla="*/ 1630539623 h 849"/>
              <a:gd name="T42" fmla="*/ 756059885 w 933"/>
              <a:gd name="T43" fmla="*/ 1499491584 h 849"/>
              <a:gd name="T44" fmla="*/ 887375800 w 933"/>
              <a:gd name="T45" fmla="*/ 1368443546 h 849"/>
              <a:gd name="T46" fmla="*/ 1010733431 w 933"/>
              <a:gd name="T47" fmla="*/ 1239916455 h 849"/>
              <a:gd name="T48" fmla="*/ 1130111920 w 933"/>
              <a:gd name="T49" fmla="*/ 1103828107 h 849"/>
              <a:gd name="T50" fmla="*/ 1241530714 w 933"/>
              <a:gd name="T51" fmla="*/ 972780069 h 849"/>
              <a:gd name="T52" fmla="*/ 1346981501 w 933"/>
              <a:gd name="T53" fmla="*/ 839211082 h 849"/>
              <a:gd name="T54" fmla="*/ 1446462870 w 933"/>
              <a:gd name="T55" fmla="*/ 703122535 h 849"/>
              <a:gd name="T56" fmla="*/ 1539976584 w 933"/>
              <a:gd name="T57" fmla="*/ 567034188 h 849"/>
              <a:gd name="T58" fmla="*/ 1627520528 w 933"/>
              <a:gd name="T59" fmla="*/ 433466788 h 849"/>
              <a:gd name="T60" fmla="*/ 1709095053 w 933"/>
              <a:gd name="T61" fmla="*/ 297378341 h 849"/>
              <a:gd name="T62" fmla="*/ 1786690436 w 933"/>
              <a:gd name="T63" fmla="*/ 161289943 h 849"/>
              <a:gd name="T64" fmla="*/ 1856327535 w 933"/>
              <a:gd name="T65" fmla="*/ 27720919 h 849"/>
              <a:gd name="T66" fmla="*/ 1828472131 w 933"/>
              <a:gd name="T67" fmla="*/ 0 h 84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933"/>
              <a:gd name="T103" fmla="*/ 0 h 849"/>
              <a:gd name="T104" fmla="*/ 933 w 933"/>
              <a:gd name="T105" fmla="*/ 849 h 849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933" h="849">
                <a:moveTo>
                  <a:pt x="919" y="0"/>
                </a:moveTo>
                <a:lnTo>
                  <a:pt x="902" y="27"/>
                </a:lnTo>
                <a:lnTo>
                  <a:pt x="884" y="54"/>
                </a:lnTo>
                <a:lnTo>
                  <a:pt x="865" y="81"/>
                </a:lnTo>
                <a:lnTo>
                  <a:pt x="847" y="108"/>
                </a:lnTo>
                <a:lnTo>
                  <a:pt x="826" y="135"/>
                </a:lnTo>
                <a:lnTo>
                  <a:pt x="805" y="161"/>
                </a:lnTo>
                <a:lnTo>
                  <a:pt x="783" y="188"/>
                </a:lnTo>
                <a:lnTo>
                  <a:pt x="762" y="215"/>
                </a:lnTo>
                <a:lnTo>
                  <a:pt x="739" y="242"/>
                </a:lnTo>
                <a:lnTo>
                  <a:pt x="714" y="269"/>
                </a:lnTo>
                <a:lnTo>
                  <a:pt x="690" y="296"/>
                </a:lnTo>
                <a:lnTo>
                  <a:pt x="665" y="320"/>
                </a:lnTo>
                <a:lnTo>
                  <a:pt x="638" y="347"/>
                </a:lnTo>
                <a:lnTo>
                  <a:pt x="611" y="374"/>
                </a:lnTo>
                <a:lnTo>
                  <a:pt x="584" y="399"/>
                </a:lnTo>
                <a:lnTo>
                  <a:pt x="555" y="426"/>
                </a:lnTo>
                <a:lnTo>
                  <a:pt x="527" y="453"/>
                </a:lnTo>
                <a:lnTo>
                  <a:pt x="498" y="477"/>
                </a:lnTo>
                <a:lnTo>
                  <a:pt x="467" y="504"/>
                </a:lnTo>
                <a:lnTo>
                  <a:pt x="436" y="529"/>
                </a:lnTo>
                <a:lnTo>
                  <a:pt x="403" y="556"/>
                </a:lnTo>
                <a:lnTo>
                  <a:pt x="370" y="581"/>
                </a:lnTo>
                <a:lnTo>
                  <a:pt x="337" y="607"/>
                </a:lnTo>
                <a:lnTo>
                  <a:pt x="304" y="632"/>
                </a:lnTo>
                <a:lnTo>
                  <a:pt x="269" y="657"/>
                </a:lnTo>
                <a:lnTo>
                  <a:pt x="231" y="684"/>
                </a:lnTo>
                <a:lnTo>
                  <a:pt x="194" y="709"/>
                </a:lnTo>
                <a:lnTo>
                  <a:pt x="157" y="733"/>
                </a:lnTo>
                <a:lnTo>
                  <a:pt x="120" y="760"/>
                </a:lnTo>
                <a:lnTo>
                  <a:pt x="81" y="785"/>
                </a:lnTo>
                <a:lnTo>
                  <a:pt x="42" y="810"/>
                </a:lnTo>
                <a:lnTo>
                  <a:pt x="0" y="835"/>
                </a:lnTo>
                <a:lnTo>
                  <a:pt x="11" y="849"/>
                </a:lnTo>
                <a:lnTo>
                  <a:pt x="50" y="824"/>
                </a:lnTo>
                <a:lnTo>
                  <a:pt x="91" y="800"/>
                </a:lnTo>
                <a:lnTo>
                  <a:pt x="128" y="775"/>
                </a:lnTo>
                <a:lnTo>
                  <a:pt x="167" y="748"/>
                </a:lnTo>
                <a:lnTo>
                  <a:pt x="205" y="723"/>
                </a:lnTo>
                <a:lnTo>
                  <a:pt x="242" y="698"/>
                </a:lnTo>
                <a:lnTo>
                  <a:pt x="277" y="671"/>
                </a:lnTo>
                <a:lnTo>
                  <a:pt x="312" y="647"/>
                </a:lnTo>
                <a:lnTo>
                  <a:pt x="347" y="620"/>
                </a:lnTo>
                <a:lnTo>
                  <a:pt x="380" y="595"/>
                </a:lnTo>
                <a:lnTo>
                  <a:pt x="413" y="568"/>
                </a:lnTo>
                <a:lnTo>
                  <a:pt x="446" y="543"/>
                </a:lnTo>
                <a:lnTo>
                  <a:pt x="477" y="517"/>
                </a:lnTo>
                <a:lnTo>
                  <a:pt x="508" y="492"/>
                </a:lnTo>
                <a:lnTo>
                  <a:pt x="539" y="465"/>
                </a:lnTo>
                <a:lnTo>
                  <a:pt x="568" y="438"/>
                </a:lnTo>
                <a:lnTo>
                  <a:pt x="597" y="413"/>
                </a:lnTo>
                <a:lnTo>
                  <a:pt x="624" y="386"/>
                </a:lnTo>
                <a:lnTo>
                  <a:pt x="650" y="360"/>
                </a:lnTo>
                <a:lnTo>
                  <a:pt x="677" y="333"/>
                </a:lnTo>
                <a:lnTo>
                  <a:pt x="702" y="306"/>
                </a:lnTo>
                <a:lnTo>
                  <a:pt x="727" y="279"/>
                </a:lnTo>
                <a:lnTo>
                  <a:pt x="752" y="252"/>
                </a:lnTo>
                <a:lnTo>
                  <a:pt x="774" y="225"/>
                </a:lnTo>
                <a:lnTo>
                  <a:pt x="797" y="199"/>
                </a:lnTo>
                <a:lnTo>
                  <a:pt x="818" y="172"/>
                </a:lnTo>
                <a:lnTo>
                  <a:pt x="840" y="145"/>
                </a:lnTo>
                <a:lnTo>
                  <a:pt x="859" y="118"/>
                </a:lnTo>
                <a:lnTo>
                  <a:pt x="880" y="91"/>
                </a:lnTo>
                <a:lnTo>
                  <a:pt x="898" y="64"/>
                </a:lnTo>
                <a:lnTo>
                  <a:pt x="917" y="38"/>
                </a:lnTo>
                <a:lnTo>
                  <a:pt x="933" y="11"/>
                </a:lnTo>
                <a:lnTo>
                  <a:pt x="933" y="9"/>
                </a:lnTo>
                <a:lnTo>
                  <a:pt x="919" y="0"/>
                </a:lnTo>
                <a:close/>
              </a:path>
            </a:pathLst>
          </a:custGeom>
          <a:solidFill>
            <a:srgbClr val="994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388" name="Freeform 28"/>
          <p:cNvSpPr>
            <a:spLocks/>
          </p:cNvSpPr>
          <p:nvPr/>
        </p:nvSpPr>
        <p:spPr bwMode="auto">
          <a:xfrm>
            <a:off x="7467601" y="2986089"/>
            <a:ext cx="292100" cy="534987"/>
          </a:xfrm>
          <a:custGeom>
            <a:avLst/>
            <a:gdLst>
              <a:gd name="T0" fmla="*/ 37833300 w 207"/>
              <a:gd name="T1" fmla="*/ 52922444 h 337"/>
              <a:gd name="T2" fmla="*/ 103544525 w 207"/>
              <a:gd name="T3" fmla="*/ 63003056 h 337"/>
              <a:gd name="T4" fmla="*/ 161289997 w 207"/>
              <a:gd name="T5" fmla="*/ 83164279 h 337"/>
              <a:gd name="T6" fmla="*/ 211071204 w 207"/>
              <a:gd name="T7" fmla="*/ 103325503 h 337"/>
              <a:gd name="T8" fmla="*/ 254877724 w 207"/>
              <a:gd name="T9" fmla="*/ 136088311 h 337"/>
              <a:gd name="T10" fmla="*/ 292711013 w 207"/>
              <a:gd name="T11" fmla="*/ 171370452 h 337"/>
              <a:gd name="T12" fmla="*/ 320588916 w 207"/>
              <a:gd name="T13" fmla="*/ 214212309 h 337"/>
              <a:gd name="T14" fmla="*/ 346474330 w 207"/>
              <a:gd name="T15" fmla="*/ 254534757 h 337"/>
              <a:gd name="T16" fmla="*/ 362404359 w 207"/>
              <a:gd name="T17" fmla="*/ 307458763 h 337"/>
              <a:gd name="T18" fmla="*/ 370370167 w 207"/>
              <a:gd name="T19" fmla="*/ 357861823 h 337"/>
              <a:gd name="T20" fmla="*/ 374352322 w 207"/>
              <a:gd name="T21" fmla="*/ 420864953 h 337"/>
              <a:gd name="T22" fmla="*/ 374352322 w 207"/>
              <a:gd name="T23" fmla="*/ 483869571 h 337"/>
              <a:gd name="T24" fmla="*/ 362404359 w 207"/>
              <a:gd name="T25" fmla="*/ 556953214 h 337"/>
              <a:gd name="T26" fmla="*/ 346474330 w 207"/>
              <a:gd name="T27" fmla="*/ 630038444 h 337"/>
              <a:gd name="T28" fmla="*/ 326562147 w 207"/>
              <a:gd name="T29" fmla="*/ 708162393 h 337"/>
              <a:gd name="T30" fmla="*/ 292711013 w 207"/>
              <a:gd name="T31" fmla="*/ 786287929 h 337"/>
              <a:gd name="T32" fmla="*/ 304658887 w 207"/>
              <a:gd name="T33" fmla="*/ 849291158 h 337"/>
              <a:gd name="T34" fmla="*/ 342492176 w 207"/>
              <a:gd name="T35" fmla="*/ 766126705 h 337"/>
              <a:gd name="T36" fmla="*/ 366386513 w 207"/>
              <a:gd name="T37" fmla="*/ 682960863 h 337"/>
              <a:gd name="T38" fmla="*/ 386300196 w 207"/>
              <a:gd name="T39" fmla="*/ 604836914 h 337"/>
              <a:gd name="T40" fmla="*/ 404221302 w 207"/>
              <a:gd name="T41" fmla="*/ 526711378 h 337"/>
              <a:gd name="T42" fmla="*/ 408203456 w 207"/>
              <a:gd name="T43" fmla="*/ 453627735 h 337"/>
              <a:gd name="T44" fmla="*/ 408203456 w 207"/>
              <a:gd name="T45" fmla="*/ 385582712 h 337"/>
              <a:gd name="T46" fmla="*/ 400237736 w 207"/>
              <a:gd name="T47" fmla="*/ 322579681 h 337"/>
              <a:gd name="T48" fmla="*/ 386300196 w 207"/>
              <a:gd name="T49" fmla="*/ 264615369 h 337"/>
              <a:gd name="T50" fmla="*/ 362404359 w 207"/>
              <a:gd name="T51" fmla="*/ 209172003 h 337"/>
              <a:gd name="T52" fmla="*/ 334527867 w 207"/>
              <a:gd name="T53" fmla="*/ 161289840 h 337"/>
              <a:gd name="T54" fmla="*/ 292711013 w 207"/>
              <a:gd name="T55" fmla="*/ 118446446 h 337"/>
              <a:gd name="T56" fmla="*/ 250895570 w 207"/>
              <a:gd name="T57" fmla="*/ 83164279 h 337"/>
              <a:gd name="T58" fmla="*/ 199123329 w 207"/>
              <a:gd name="T59" fmla="*/ 52922444 h 337"/>
              <a:gd name="T60" fmla="*/ 141377814 w 207"/>
              <a:gd name="T61" fmla="*/ 30241848 h 337"/>
              <a:gd name="T62" fmla="*/ 75666600 w 207"/>
              <a:gd name="T63" fmla="*/ 10080615 h 337"/>
              <a:gd name="T64" fmla="*/ 5973234 w 207"/>
              <a:gd name="T65" fmla="*/ 0 h 337"/>
              <a:gd name="T66" fmla="*/ 0 w 207"/>
              <a:gd name="T67" fmla="*/ 47882125 h 33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207"/>
              <a:gd name="T103" fmla="*/ 0 h 337"/>
              <a:gd name="T104" fmla="*/ 207 w 207"/>
              <a:gd name="T105" fmla="*/ 337 h 337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207" h="337">
                <a:moveTo>
                  <a:pt x="0" y="19"/>
                </a:moveTo>
                <a:lnTo>
                  <a:pt x="19" y="21"/>
                </a:lnTo>
                <a:lnTo>
                  <a:pt x="36" y="23"/>
                </a:lnTo>
                <a:lnTo>
                  <a:pt x="52" y="25"/>
                </a:lnTo>
                <a:lnTo>
                  <a:pt x="67" y="29"/>
                </a:lnTo>
                <a:lnTo>
                  <a:pt x="81" y="33"/>
                </a:lnTo>
                <a:lnTo>
                  <a:pt x="93" y="37"/>
                </a:lnTo>
                <a:lnTo>
                  <a:pt x="106" y="41"/>
                </a:lnTo>
                <a:lnTo>
                  <a:pt x="118" y="47"/>
                </a:lnTo>
                <a:lnTo>
                  <a:pt x="128" y="54"/>
                </a:lnTo>
                <a:lnTo>
                  <a:pt x="137" y="60"/>
                </a:lnTo>
                <a:lnTo>
                  <a:pt x="147" y="68"/>
                </a:lnTo>
                <a:lnTo>
                  <a:pt x="153" y="76"/>
                </a:lnTo>
                <a:lnTo>
                  <a:pt x="161" y="85"/>
                </a:lnTo>
                <a:lnTo>
                  <a:pt x="168" y="93"/>
                </a:lnTo>
                <a:lnTo>
                  <a:pt x="174" y="101"/>
                </a:lnTo>
                <a:lnTo>
                  <a:pt x="178" y="112"/>
                </a:lnTo>
                <a:lnTo>
                  <a:pt x="182" y="122"/>
                </a:lnTo>
                <a:lnTo>
                  <a:pt x="184" y="132"/>
                </a:lnTo>
                <a:lnTo>
                  <a:pt x="186" y="142"/>
                </a:lnTo>
                <a:lnTo>
                  <a:pt x="188" y="155"/>
                </a:lnTo>
                <a:lnTo>
                  <a:pt x="188" y="167"/>
                </a:lnTo>
                <a:lnTo>
                  <a:pt x="188" y="180"/>
                </a:lnTo>
                <a:lnTo>
                  <a:pt x="188" y="192"/>
                </a:lnTo>
                <a:lnTo>
                  <a:pt x="186" y="207"/>
                </a:lnTo>
                <a:lnTo>
                  <a:pt x="182" y="221"/>
                </a:lnTo>
                <a:lnTo>
                  <a:pt x="178" y="235"/>
                </a:lnTo>
                <a:lnTo>
                  <a:pt x="174" y="250"/>
                </a:lnTo>
                <a:lnTo>
                  <a:pt x="170" y="264"/>
                </a:lnTo>
                <a:lnTo>
                  <a:pt x="164" y="281"/>
                </a:lnTo>
                <a:lnTo>
                  <a:pt x="155" y="295"/>
                </a:lnTo>
                <a:lnTo>
                  <a:pt x="147" y="312"/>
                </a:lnTo>
                <a:lnTo>
                  <a:pt x="139" y="328"/>
                </a:lnTo>
                <a:lnTo>
                  <a:pt x="153" y="337"/>
                </a:lnTo>
                <a:lnTo>
                  <a:pt x="161" y="320"/>
                </a:lnTo>
                <a:lnTo>
                  <a:pt x="172" y="304"/>
                </a:lnTo>
                <a:lnTo>
                  <a:pt x="178" y="287"/>
                </a:lnTo>
                <a:lnTo>
                  <a:pt x="184" y="271"/>
                </a:lnTo>
                <a:lnTo>
                  <a:pt x="190" y="254"/>
                </a:lnTo>
                <a:lnTo>
                  <a:pt x="194" y="240"/>
                </a:lnTo>
                <a:lnTo>
                  <a:pt x="199" y="223"/>
                </a:lnTo>
                <a:lnTo>
                  <a:pt x="203" y="209"/>
                </a:lnTo>
                <a:lnTo>
                  <a:pt x="205" y="194"/>
                </a:lnTo>
                <a:lnTo>
                  <a:pt x="205" y="180"/>
                </a:lnTo>
                <a:lnTo>
                  <a:pt x="207" y="167"/>
                </a:lnTo>
                <a:lnTo>
                  <a:pt x="205" y="153"/>
                </a:lnTo>
                <a:lnTo>
                  <a:pt x="203" y="140"/>
                </a:lnTo>
                <a:lnTo>
                  <a:pt x="201" y="128"/>
                </a:lnTo>
                <a:lnTo>
                  <a:pt x="199" y="116"/>
                </a:lnTo>
                <a:lnTo>
                  <a:pt x="194" y="105"/>
                </a:lnTo>
                <a:lnTo>
                  <a:pt x="188" y="93"/>
                </a:lnTo>
                <a:lnTo>
                  <a:pt x="182" y="83"/>
                </a:lnTo>
                <a:lnTo>
                  <a:pt x="174" y="74"/>
                </a:lnTo>
                <a:lnTo>
                  <a:pt x="168" y="64"/>
                </a:lnTo>
                <a:lnTo>
                  <a:pt x="157" y="56"/>
                </a:lnTo>
                <a:lnTo>
                  <a:pt x="147" y="47"/>
                </a:lnTo>
                <a:lnTo>
                  <a:pt x="137" y="39"/>
                </a:lnTo>
                <a:lnTo>
                  <a:pt x="126" y="33"/>
                </a:lnTo>
                <a:lnTo>
                  <a:pt x="114" y="27"/>
                </a:lnTo>
                <a:lnTo>
                  <a:pt x="100" y="21"/>
                </a:lnTo>
                <a:lnTo>
                  <a:pt x="85" y="17"/>
                </a:lnTo>
                <a:lnTo>
                  <a:pt x="71" y="12"/>
                </a:lnTo>
                <a:lnTo>
                  <a:pt x="54" y="8"/>
                </a:lnTo>
                <a:lnTo>
                  <a:pt x="38" y="4"/>
                </a:lnTo>
                <a:lnTo>
                  <a:pt x="21" y="2"/>
                </a:lnTo>
                <a:lnTo>
                  <a:pt x="3" y="0"/>
                </a:lnTo>
                <a:lnTo>
                  <a:pt x="3" y="2"/>
                </a:lnTo>
                <a:lnTo>
                  <a:pt x="0" y="19"/>
                </a:lnTo>
                <a:close/>
              </a:path>
            </a:pathLst>
          </a:custGeom>
          <a:solidFill>
            <a:srgbClr val="994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389" name="Freeform 29"/>
          <p:cNvSpPr>
            <a:spLocks/>
          </p:cNvSpPr>
          <p:nvPr/>
        </p:nvSpPr>
        <p:spPr bwMode="auto">
          <a:xfrm>
            <a:off x="7034214" y="2982914"/>
            <a:ext cx="438151" cy="107951"/>
          </a:xfrm>
          <a:custGeom>
            <a:avLst/>
            <a:gdLst>
              <a:gd name="T0" fmla="*/ 11985523 w 310"/>
              <a:gd name="T1" fmla="*/ 171370598 h 68"/>
              <a:gd name="T2" fmla="*/ 65923197 w 310"/>
              <a:gd name="T3" fmla="*/ 151209357 h 68"/>
              <a:gd name="T4" fmla="*/ 119859463 w 310"/>
              <a:gd name="T5" fmla="*/ 131048116 h 68"/>
              <a:gd name="T6" fmla="*/ 169801476 w 310"/>
              <a:gd name="T7" fmla="*/ 113407824 h 68"/>
              <a:gd name="T8" fmla="*/ 213749362 w 310"/>
              <a:gd name="T9" fmla="*/ 103327178 h 68"/>
              <a:gd name="T10" fmla="*/ 259695731 w 310"/>
              <a:gd name="T11" fmla="*/ 88206248 h 68"/>
              <a:gd name="T12" fmla="*/ 305642101 w 310"/>
              <a:gd name="T13" fmla="*/ 78125627 h 68"/>
              <a:gd name="T14" fmla="*/ 341600068 w 310"/>
              <a:gd name="T15" fmla="*/ 68045007 h 68"/>
              <a:gd name="T16" fmla="*/ 383550882 w 310"/>
              <a:gd name="T17" fmla="*/ 57964386 h 68"/>
              <a:gd name="T18" fmla="*/ 419508849 w 310"/>
              <a:gd name="T19" fmla="*/ 52924076 h 68"/>
              <a:gd name="T20" fmla="*/ 453469701 w 310"/>
              <a:gd name="T21" fmla="*/ 47883753 h 68"/>
              <a:gd name="T22" fmla="*/ 485432024 w 310"/>
              <a:gd name="T23" fmla="*/ 40322494 h 68"/>
              <a:gd name="T24" fmla="*/ 515397232 w 310"/>
              <a:gd name="T25" fmla="*/ 40322494 h 68"/>
              <a:gd name="T26" fmla="*/ 543363912 w 310"/>
              <a:gd name="T27" fmla="*/ 40322494 h 68"/>
              <a:gd name="T28" fmla="*/ 569333476 w 310"/>
              <a:gd name="T29" fmla="*/ 40322494 h 68"/>
              <a:gd name="T30" fmla="*/ 593305925 w 310"/>
              <a:gd name="T31" fmla="*/ 47883753 h 68"/>
              <a:gd name="T32" fmla="*/ 613282730 w 310"/>
              <a:gd name="T33" fmla="*/ 52924076 h 68"/>
              <a:gd name="T34" fmla="*/ 609287087 w 310"/>
              <a:gd name="T35" fmla="*/ 5040312 h 68"/>
              <a:gd name="T36" fmla="*/ 585314637 w 310"/>
              <a:gd name="T37" fmla="*/ 0 h 68"/>
              <a:gd name="T38" fmla="*/ 557347958 w 310"/>
              <a:gd name="T39" fmla="*/ 0 h 68"/>
              <a:gd name="T40" fmla="*/ 527382750 w 310"/>
              <a:gd name="T41" fmla="*/ 0 h 68"/>
              <a:gd name="T42" fmla="*/ 499416070 w 310"/>
              <a:gd name="T43" fmla="*/ 0 h 68"/>
              <a:gd name="T44" fmla="*/ 465455219 w 310"/>
              <a:gd name="T45" fmla="*/ 0 h 68"/>
              <a:gd name="T46" fmla="*/ 433492895 w 310"/>
              <a:gd name="T47" fmla="*/ 5040312 h 68"/>
              <a:gd name="T48" fmla="*/ 395537813 w 310"/>
              <a:gd name="T49" fmla="*/ 10080624 h 68"/>
              <a:gd name="T50" fmla="*/ 357581229 w 310"/>
              <a:gd name="T51" fmla="*/ 20161247 h 68"/>
              <a:gd name="T52" fmla="*/ 317629032 w 310"/>
              <a:gd name="T53" fmla="*/ 30241874 h 68"/>
              <a:gd name="T54" fmla="*/ 275676893 w 310"/>
              <a:gd name="T55" fmla="*/ 40322494 h 68"/>
              <a:gd name="T56" fmla="*/ 231729052 w 310"/>
              <a:gd name="T57" fmla="*/ 52924076 h 68"/>
              <a:gd name="T58" fmla="*/ 181786994 w 310"/>
              <a:gd name="T59" fmla="*/ 68045007 h 68"/>
              <a:gd name="T60" fmla="*/ 135840625 w 310"/>
              <a:gd name="T61" fmla="*/ 83165937 h 68"/>
              <a:gd name="T62" fmla="*/ 81904359 w 310"/>
              <a:gd name="T63" fmla="*/ 98286868 h 68"/>
              <a:gd name="T64" fmla="*/ 27966691 w 310"/>
              <a:gd name="T65" fmla="*/ 118448134 h 68"/>
              <a:gd name="T66" fmla="*/ 0 w 310"/>
              <a:gd name="T67" fmla="*/ 131048116 h 6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310"/>
              <a:gd name="T103" fmla="*/ 0 h 68"/>
              <a:gd name="T104" fmla="*/ 310 w 310"/>
              <a:gd name="T105" fmla="*/ 68 h 68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310" h="68">
                <a:moveTo>
                  <a:pt x="6" y="66"/>
                </a:moveTo>
                <a:lnTo>
                  <a:pt x="6" y="68"/>
                </a:lnTo>
                <a:lnTo>
                  <a:pt x="21" y="64"/>
                </a:lnTo>
                <a:lnTo>
                  <a:pt x="33" y="60"/>
                </a:lnTo>
                <a:lnTo>
                  <a:pt x="45" y="56"/>
                </a:lnTo>
                <a:lnTo>
                  <a:pt x="60" y="52"/>
                </a:lnTo>
                <a:lnTo>
                  <a:pt x="72" y="49"/>
                </a:lnTo>
                <a:lnTo>
                  <a:pt x="85" y="45"/>
                </a:lnTo>
                <a:lnTo>
                  <a:pt x="95" y="43"/>
                </a:lnTo>
                <a:lnTo>
                  <a:pt x="107" y="41"/>
                </a:lnTo>
                <a:lnTo>
                  <a:pt x="120" y="37"/>
                </a:lnTo>
                <a:lnTo>
                  <a:pt x="130" y="35"/>
                </a:lnTo>
                <a:lnTo>
                  <a:pt x="140" y="33"/>
                </a:lnTo>
                <a:lnTo>
                  <a:pt x="153" y="31"/>
                </a:lnTo>
                <a:lnTo>
                  <a:pt x="163" y="29"/>
                </a:lnTo>
                <a:lnTo>
                  <a:pt x="171" y="27"/>
                </a:lnTo>
                <a:lnTo>
                  <a:pt x="182" y="25"/>
                </a:lnTo>
                <a:lnTo>
                  <a:pt x="192" y="23"/>
                </a:lnTo>
                <a:lnTo>
                  <a:pt x="200" y="23"/>
                </a:lnTo>
                <a:lnTo>
                  <a:pt x="210" y="21"/>
                </a:lnTo>
                <a:lnTo>
                  <a:pt x="219" y="21"/>
                </a:lnTo>
                <a:lnTo>
                  <a:pt x="227" y="19"/>
                </a:lnTo>
                <a:lnTo>
                  <a:pt x="235" y="19"/>
                </a:lnTo>
                <a:lnTo>
                  <a:pt x="243" y="16"/>
                </a:lnTo>
                <a:lnTo>
                  <a:pt x="252" y="16"/>
                </a:lnTo>
                <a:lnTo>
                  <a:pt x="258" y="16"/>
                </a:lnTo>
                <a:lnTo>
                  <a:pt x="266" y="16"/>
                </a:lnTo>
                <a:lnTo>
                  <a:pt x="272" y="16"/>
                </a:lnTo>
                <a:lnTo>
                  <a:pt x="279" y="16"/>
                </a:lnTo>
                <a:lnTo>
                  <a:pt x="285" y="16"/>
                </a:lnTo>
                <a:lnTo>
                  <a:pt x="291" y="16"/>
                </a:lnTo>
                <a:lnTo>
                  <a:pt x="297" y="19"/>
                </a:lnTo>
                <a:lnTo>
                  <a:pt x="301" y="19"/>
                </a:lnTo>
                <a:lnTo>
                  <a:pt x="307" y="21"/>
                </a:lnTo>
                <a:lnTo>
                  <a:pt x="310" y="4"/>
                </a:lnTo>
                <a:lnTo>
                  <a:pt x="305" y="2"/>
                </a:lnTo>
                <a:lnTo>
                  <a:pt x="299" y="2"/>
                </a:lnTo>
                <a:lnTo>
                  <a:pt x="293" y="0"/>
                </a:lnTo>
                <a:lnTo>
                  <a:pt x="287" y="0"/>
                </a:lnTo>
                <a:lnTo>
                  <a:pt x="279" y="0"/>
                </a:lnTo>
                <a:lnTo>
                  <a:pt x="272" y="0"/>
                </a:lnTo>
                <a:lnTo>
                  <a:pt x="264" y="0"/>
                </a:lnTo>
                <a:lnTo>
                  <a:pt x="258" y="0"/>
                </a:lnTo>
                <a:lnTo>
                  <a:pt x="250" y="0"/>
                </a:lnTo>
                <a:lnTo>
                  <a:pt x="241" y="0"/>
                </a:lnTo>
                <a:lnTo>
                  <a:pt x="233" y="0"/>
                </a:lnTo>
                <a:lnTo>
                  <a:pt x="225" y="2"/>
                </a:lnTo>
                <a:lnTo>
                  <a:pt x="217" y="2"/>
                </a:lnTo>
                <a:lnTo>
                  <a:pt x="208" y="4"/>
                </a:lnTo>
                <a:lnTo>
                  <a:pt x="198" y="4"/>
                </a:lnTo>
                <a:lnTo>
                  <a:pt x="190" y="6"/>
                </a:lnTo>
                <a:lnTo>
                  <a:pt x="179" y="8"/>
                </a:lnTo>
                <a:lnTo>
                  <a:pt x="169" y="10"/>
                </a:lnTo>
                <a:lnTo>
                  <a:pt x="159" y="12"/>
                </a:lnTo>
                <a:lnTo>
                  <a:pt x="149" y="14"/>
                </a:lnTo>
                <a:lnTo>
                  <a:pt x="138" y="16"/>
                </a:lnTo>
                <a:lnTo>
                  <a:pt x="126" y="19"/>
                </a:lnTo>
                <a:lnTo>
                  <a:pt x="116" y="21"/>
                </a:lnTo>
                <a:lnTo>
                  <a:pt x="103" y="23"/>
                </a:lnTo>
                <a:lnTo>
                  <a:pt x="91" y="27"/>
                </a:lnTo>
                <a:lnTo>
                  <a:pt x="80" y="29"/>
                </a:lnTo>
                <a:lnTo>
                  <a:pt x="68" y="33"/>
                </a:lnTo>
                <a:lnTo>
                  <a:pt x="54" y="35"/>
                </a:lnTo>
                <a:lnTo>
                  <a:pt x="41" y="39"/>
                </a:lnTo>
                <a:lnTo>
                  <a:pt x="29" y="43"/>
                </a:lnTo>
                <a:lnTo>
                  <a:pt x="14" y="47"/>
                </a:lnTo>
                <a:lnTo>
                  <a:pt x="2" y="52"/>
                </a:lnTo>
                <a:lnTo>
                  <a:pt x="0" y="52"/>
                </a:lnTo>
                <a:lnTo>
                  <a:pt x="6" y="66"/>
                </a:lnTo>
                <a:close/>
              </a:path>
            </a:pathLst>
          </a:custGeom>
          <a:solidFill>
            <a:srgbClr val="994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390" name="Freeform 30"/>
          <p:cNvSpPr>
            <a:spLocks/>
          </p:cNvSpPr>
          <p:nvPr/>
        </p:nvSpPr>
        <p:spPr bwMode="auto">
          <a:xfrm>
            <a:off x="4357689" y="3060700"/>
            <a:ext cx="2684463" cy="298451"/>
          </a:xfrm>
          <a:custGeom>
            <a:avLst/>
            <a:gdLst>
              <a:gd name="T0" fmla="*/ 123375234 w 1903"/>
              <a:gd name="T1" fmla="*/ 90725620 h 188"/>
              <a:gd name="T2" fmla="*/ 370125746 w 1903"/>
              <a:gd name="T3" fmla="*/ 178931879 h 188"/>
              <a:gd name="T4" fmla="*/ 606926832 w 1903"/>
              <a:gd name="T5" fmla="*/ 257055953 h 188"/>
              <a:gd name="T6" fmla="*/ 849697953 w 1903"/>
              <a:gd name="T7" fmla="*/ 317539684 h 188"/>
              <a:gd name="T8" fmla="*/ 1088489462 w 1903"/>
              <a:gd name="T9" fmla="*/ 375504052 h 188"/>
              <a:gd name="T10" fmla="*/ 1327280971 w 1903"/>
              <a:gd name="T11" fmla="*/ 418346000 h 188"/>
              <a:gd name="T12" fmla="*/ 1560102974 w 1903"/>
              <a:gd name="T13" fmla="*/ 453628176 h 188"/>
              <a:gd name="T14" fmla="*/ 1794913638 w 1903"/>
              <a:gd name="T15" fmla="*/ 468749109 h 188"/>
              <a:gd name="T16" fmla="*/ 2033705147 w 1903"/>
              <a:gd name="T17" fmla="*/ 473789420 h 188"/>
              <a:gd name="T18" fmla="*/ 2147483647 w 1903"/>
              <a:gd name="T19" fmla="*/ 468749109 h 188"/>
              <a:gd name="T20" fmla="*/ 2147483647 w 1903"/>
              <a:gd name="T21" fmla="*/ 448587865 h 188"/>
              <a:gd name="T22" fmla="*/ 2147483647 w 1903"/>
              <a:gd name="T23" fmla="*/ 413305590 h 188"/>
              <a:gd name="T24" fmla="*/ 2147483647 w 1903"/>
              <a:gd name="T25" fmla="*/ 360383120 h 188"/>
              <a:gd name="T26" fmla="*/ 2147483647 w 1903"/>
              <a:gd name="T27" fmla="*/ 287297818 h 188"/>
              <a:gd name="T28" fmla="*/ 2147483647 w 1903"/>
              <a:gd name="T29" fmla="*/ 204133433 h 188"/>
              <a:gd name="T30" fmla="*/ 2147483647 w 1903"/>
              <a:gd name="T31" fmla="*/ 105846578 h 188"/>
              <a:gd name="T32" fmla="*/ 2147483647 w 1903"/>
              <a:gd name="T33" fmla="*/ 7561263 h 188"/>
              <a:gd name="T34" fmla="*/ 2147483647 w 1903"/>
              <a:gd name="T35" fmla="*/ 115927199 h 188"/>
              <a:gd name="T36" fmla="*/ 2147483647 w 1903"/>
              <a:gd name="T37" fmla="*/ 209173794 h 188"/>
              <a:gd name="T38" fmla="*/ 2147483647 w 1903"/>
              <a:gd name="T39" fmla="*/ 282257508 h 188"/>
              <a:gd name="T40" fmla="*/ 2147483647 w 1903"/>
              <a:gd name="T41" fmla="*/ 345262187 h 188"/>
              <a:gd name="T42" fmla="*/ 2147483647 w 1903"/>
              <a:gd name="T43" fmla="*/ 385584674 h 188"/>
              <a:gd name="T44" fmla="*/ 2147483647 w 1903"/>
              <a:gd name="T45" fmla="*/ 418346000 h 188"/>
              <a:gd name="T46" fmla="*/ 2147483647 w 1903"/>
              <a:gd name="T47" fmla="*/ 433466933 h 188"/>
              <a:gd name="T48" fmla="*/ 1914309392 w 1903"/>
              <a:gd name="T49" fmla="*/ 433466933 h 188"/>
              <a:gd name="T50" fmla="*/ 1679497318 w 1903"/>
              <a:gd name="T51" fmla="*/ 418346000 h 188"/>
              <a:gd name="T52" fmla="*/ 1446676726 w 1903"/>
              <a:gd name="T53" fmla="*/ 390624985 h 188"/>
              <a:gd name="T54" fmla="*/ 1211864652 w 1903"/>
              <a:gd name="T55" fmla="*/ 355342809 h 188"/>
              <a:gd name="T56" fmla="*/ 973074553 w 1903"/>
              <a:gd name="T57" fmla="*/ 307459062 h 188"/>
              <a:gd name="T58" fmla="*/ 740252902 w 1903"/>
              <a:gd name="T59" fmla="*/ 246975332 h 188"/>
              <a:gd name="T60" fmla="*/ 497481782 w 1903"/>
              <a:gd name="T61" fmla="*/ 173891568 h 188"/>
              <a:gd name="T62" fmla="*/ 254710749 w 1903"/>
              <a:gd name="T63" fmla="*/ 95765931 h 188"/>
              <a:gd name="T64" fmla="*/ 11939722 w 1903"/>
              <a:gd name="T65" fmla="*/ 0 h 18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903"/>
              <a:gd name="T100" fmla="*/ 0 h 188"/>
              <a:gd name="T101" fmla="*/ 1903 w 1903"/>
              <a:gd name="T102" fmla="*/ 188 h 188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903" h="188">
                <a:moveTo>
                  <a:pt x="0" y="17"/>
                </a:moveTo>
                <a:lnTo>
                  <a:pt x="62" y="36"/>
                </a:lnTo>
                <a:lnTo>
                  <a:pt x="124" y="54"/>
                </a:lnTo>
                <a:lnTo>
                  <a:pt x="186" y="71"/>
                </a:lnTo>
                <a:lnTo>
                  <a:pt x="246" y="85"/>
                </a:lnTo>
                <a:lnTo>
                  <a:pt x="305" y="102"/>
                </a:lnTo>
                <a:lnTo>
                  <a:pt x="367" y="114"/>
                </a:lnTo>
                <a:lnTo>
                  <a:pt x="427" y="126"/>
                </a:lnTo>
                <a:lnTo>
                  <a:pt x="487" y="139"/>
                </a:lnTo>
                <a:lnTo>
                  <a:pt x="547" y="149"/>
                </a:lnTo>
                <a:lnTo>
                  <a:pt x="607" y="157"/>
                </a:lnTo>
                <a:lnTo>
                  <a:pt x="667" y="166"/>
                </a:lnTo>
                <a:lnTo>
                  <a:pt x="724" y="174"/>
                </a:lnTo>
                <a:lnTo>
                  <a:pt x="784" y="180"/>
                </a:lnTo>
                <a:lnTo>
                  <a:pt x="844" y="184"/>
                </a:lnTo>
                <a:lnTo>
                  <a:pt x="902" y="186"/>
                </a:lnTo>
                <a:lnTo>
                  <a:pt x="962" y="188"/>
                </a:lnTo>
                <a:lnTo>
                  <a:pt x="1022" y="188"/>
                </a:lnTo>
                <a:lnTo>
                  <a:pt x="1080" y="188"/>
                </a:lnTo>
                <a:lnTo>
                  <a:pt x="1137" y="186"/>
                </a:lnTo>
                <a:lnTo>
                  <a:pt x="1197" y="182"/>
                </a:lnTo>
                <a:lnTo>
                  <a:pt x="1255" y="178"/>
                </a:lnTo>
                <a:lnTo>
                  <a:pt x="1315" y="170"/>
                </a:lnTo>
                <a:lnTo>
                  <a:pt x="1373" y="164"/>
                </a:lnTo>
                <a:lnTo>
                  <a:pt x="1432" y="153"/>
                </a:lnTo>
                <a:lnTo>
                  <a:pt x="1490" y="143"/>
                </a:lnTo>
                <a:lnTo>
                  <a:pt x="1550" y="129"/>
                </a:lnTo>
                <a:lnTo>
                  <a:pt x="1608" y="114"/>
                </a:lnTo>
                <a:lnTo>
                  <a:pt x="1668" y="100"/>
                </a:lnTo>
                <a:lnTo>
                  <a:pt x="1726" y="81"/>
                </a:lnTo>
                <a:lnTo>
                  <a:pt x="1785" y="62"/>
                </a:lnTo>
                <a:lnTo>
                  <a:pt x="1845" y="42"/>
                </a:lnTo>
                <a:lnTo>
                  <a:pt x="1903" y="17"/>
                </a:lnTo>
                <a:lnTo>
                  <a:pt x="1897" y="3"/>
                </a:lnTo>
                <a:lnTo>
                  <a:pt x="1839" y="25"/>
                </a:lnTo>
                <a:lnTo>
                  <a:pt x="1779" y="46"/>
                </a:lnTo>
                <a:lnTo>
                  <a:pt x="1721" y="65"/>
                </a:lnTo>
                <a:lnTo>
                  <a:pt x="1662" y="83"/>
                </a:lnTo>
                <a:lnTo>
                  <a:pt x="1604" y="98"/>
                </a:lnTo>
                <a:lnTo>
                  <a:pt x="1546" y="112"/>
                </a:lnTo>
                <a:lnTo>
                  <a:pt x="1488" y="124"/>
                </a:lnTo>
                <a:lnTo>
                  <a:pt x="1428" y="137"/>
                </a:lnTo>
                <a:lnTo>
                  <a:pt x="1371" y="145"/>
                </a:lnTo>
                <a:lnTo>
                  <a:pt x="1313" y="153"/>
                </a:lnTo>
                <a:lnTo>
                  <a:pt x="1255" y="160"/>
                </a:lnTo>
                <a:lnTo>
                  <a:pt x="1195" y="166"/>
                </a:lnTo>
                <a:lnTo>
                  <a:pt x="1137" y="170"/>
                </a:lnTo>
                <a:lnTo>
                  <a:pt x="1080" y="172"/>
                </a:lnTo>
                <a:lnTo>
                  <a:pt x="1022" y="172"/>
                </a:lnTo>
                <a:lnTo>
                  <a:pt x="962" y="172"/>
                </a:lnTo>
                <a:lnTo>
                  <a:pt x="904" y="170"/>
                </a:lnTo>
                <a:lnTo>
                  <a:pt x="844" y="166"/>
                </a:lnTo>
                <a:lnTo>
                  <a:pt x="786" y="162"/>
                </a:lnTo>
                <a:lnTo>
                  <a:pt x="727" y="155"/>
                </a:lnTo>
                <a:lnTo>
                  <a:pt x="669" y="149"/>
                </a:lnTo>
                <a:lnTo>
                  <a:pt x="609" y="141"/>
                </a:lnTo>
                <a:lnTo>
                  <a:pt x="549" y="133"/>
                </a:lnTo>
                <a:lnTo>
                  <a:pt x="489" y="122"/>
                </a:lnTo>
                <a:lnTo>
                  <a:pt x="431" y="110"/>
                </a:lnTo>
                <a:lnTo>
                  <a:pt x="372" y="98"/>
                </a:lnTo>
                <a:lnTo>
                  <a:pt x="310" y="83"/>
                </a:lnTo>
                <a:lnTo>
                  <a:pt x="250" y="69"/>
                </a:lnTo>
                <a:lnTo>
                  <a:pt x="190" y="54"/>
                </a:lnTo>
                <a:lnTo>
                  <a:pt x="128" y="38"/>
                </a:lnTo>
                <a:lnTo>
                  <a:pt x="68" y="19"/>
                </a:lnTo>
                <a:lnTo>
                  <a:pt x="6" y="0"/>
                </a:lnTo>
                <a:lnTo>
                  <a:pt x="0" y="17"/>
                </a:lnTo>
                <a:close/>
              </a:path>
            </a:pathLst>
          </a:custGeom>
          <a:solidFill>
            <a:srgbClr val="994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391" name="Freeform 31"/>
          <p:cNvSpPr>
            <a:spLocks/>
          </p:cNvSpPr>
          <p:nvPr/>
        </p:nvSpPr>
        <p:spPr bwMode="auto">
          <a:xfrm>
            <a:off x="4357689" y="3060701"/>
            <a:ext cx="7937" cy="26988"/>
          </a:xfrm>
          <a:custGeom>
            <a:avLst/>
            <a:gdLst>
              <a:gd name="T0" fmla="*/ 0 w 6"/>
              <a:gd name="T1" fmla="*/ 42844237 h 17"/>
              <a:gd name="T2" fmla="*/ 6999112 w 6"/>
              <a:gd name="T3" fmla="*/ 22682616 h 17"/>
              <a:gd name="T4" fmla="*/ 10499327 w 6"/>
              <a:gd name="T5" fmla="*/ 0 h 17"/>
              <a:gd name="T6" fmla="*/ 0 w 6"/>
              <a:gd name="T7" fmla="*/ 42844237 h 17"/>
              <a:gd name="T8" fmla="*/ 0 60000 65536"/>
              <a:gd name="T9" fmla="*/ 0 60000 65536"/>
              <a:gd name="T10" fmla="*/ 0 60000 65536"/>
              <a:gd name="T11" fmla="*/ 0 60000 65536"/>
              <a:gd name="T12" fmla="*/ 0 w 6"/>
              <a:gd name="T13" fmla="*/ 0 h 17"/>
              <a:gd name="T14" fmla="*/ 6 w 6"/>
              <a:gd name="T15" fmla="*/ 17 h 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" h="17">
                <a:moveTo>
                  <a:pt x="0" y="17"/>
                </a:moveTo>
                <a:lnTo>
                  <a:pt x="4" y="9"/>
                </a:lnTo>
                <a:lnTo>
                  <a:pt x="6" y="0"/>
                </a:lnTo>
                <a:lnTo>
                  <a:pt x="0" y="17"/>
                </a:lnTo>
                <a:close/>
              </a:path>
            </a:pathLst>
          </a:custGeom>
          <a:solidFill>
            <a:srgbClr val="994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392" name="Freeform 32"/>
          <p:cNvSpPr>
            <a:spLocks/>
          </p:cNvSpPr>
          <p:nvPr/>
        </p:nvSpPr>
        <p:spPr bwMode="auto">
          <a:xfrm>
            <a:off x="4006850" y="3225801"/>
            <a:ext cx="3449639" cy="2998788"/>
          </a:xfrm>
          <a:custGeom>
            <a:avLst/>
            <a:gdLst>
              <a:gd name="T0" fmla="*/ 366574792 w 2444"/>
              <a:gd name="T1" fmla="*/ 20161254 h 1889"/>
              <a:gd name="T2" fmla="*/ 255007842 w 2444"/>
              <a:gd name="T3" fmla="*/ 0 h 1889"/>
              <a:gd name="T4" fmla="*/ 157387598 w 2444"/>
              <a:gd name="T5" fmla="*/ 15120942 h 1889"/>
              <a:gd name="T6" fmla="*/ 79690298 w 2444"/>
              <a:gd name="T7" fmla="*/ 63004719 h 1889"/>
              <a:gd name="T8" fmla="*/ 25899104 w 2444"/>
              <a:gd name="T9" fmla="*/ 133569112 h 1889"/>
              <a:gd name="T10" fmla="*/ 0 w 2444"/>
              <a:gd name="T11" fmla="*/ 234375403 h 1889"/>
              <a:gd name="T12" fmla="*/ 7969171 w 2444"/>
              <a:gd name="T13" fmla="*/ 352821942 h 1889"/>
              <a:gd name="T14" fmla="*/ 53791205 w 2444"/>
              <a:gd name="T15" fmla="*/ 488910466 h 1889"/>
              <a:gd name="T16" fmla="*/ 149418429 w 2444"/>
              <a:gd name="T17" fmla="*/ 660281075 h 1889"/>
              <a:gd name="T18" fmla="*/ 284892930 w 2444"/>
              <a:gd name="T19" fmla="*/ 864414705 h 1889"/>
              <a:gd name="T20" fmla="*/ 460210496 w 2444"/>
              <a:gd name="T21" fmla="*/ 1086188435 h 1889"/>
              <a:gd name="T22" fmla="*/ 671389233 w 2444"/>
              <a:gd name="T23" fmla="*/ 1330642775 h 1889"/>
              <a:gd name="T24" fmla="*/ 922413989 w 2444"/>
              <a:gd name="T25" fmla="*/ 1582658377 h 1889"/>
              <a:gd name="T26" fmla="*/ 1213283002 w 2444"/>
              <a:gd name="T27" fmla="*/ 1842235637 h 1889"/>
              <a:gd name="T28" fmla="*/ 1542003802 w 2444"/>
              <a:gd name="T29" fmla="*/ 2096770601 h 1889"/>
              <a:gd name="T30" fmla="*/ 1912563090 w 2444"/>
              <a:gd name="T31" fmla="*/ 2147483647 h 1889"/>
              <a:gd name="T32" fmla="*/ 2069952055 w 2444"/>
              <a:gd name="T33" fmla="*/ 2147483647 h 1889"/>
              <a:gd name="T34" fmla="*/ 2135695580 w 2444"/>
              <a:gd name="T35" fmla="*/ 2147483647 h 1889"/>
              <a:gd name="T36" fmla="*/ 2147483647 w 2444"/>
              <a:gd name="T37" fmla="*/ 2147483647 h 1889"/>
              <a:gd name="T38" fmla="*/ 2147483647 w 2444"/>
              <a:gd name="T39" fmla="*/ 2147483647 h 1889"/>
              <a:gd name="T40" fmla="*/ 2147483647 w 2444"/>
              <a:gd name="T41" fmla="*/ 2147483647 h 1889"/>
              <a:gd name="T42" fmla="*/ 2147483647 w 2444"/>
              <a:gd name="T43" fmla="*/ 2147483647 h 1889"/>
              <a:gd name="T44" fmla="*/ 2147483647 w 2444"/>
              <a:gd name="T45" fmla="*/ 2147483647 h 1889"/>
              <a:gd name="T46" fmla="*/ 2147483647 w 2444"/>
              <a:gd name="T47" fmla="*/ 2147483647 h 1889"/>
              <a:gd name="T48" fmla="*/ 2147483647 w 2444"/>
              <a:gd name="T49" fmla="*/ 2147483647 h 1889"/>
              <a:gd name="T50" fmla="*/ 2147483647 w 2444"/>
              <a:gd name="T51" fmla="*/ 2147483647 h 1889"/>
              <a:gd name="T52" fmla="*/ 2147483647 w 2444"/>
              <a:gd name="T53" fmla="*/ 2147483647 h 1889"/>
              <a:gd name="T54" fmla="*/ 2147483647 w 2444"/>
              <a:gd name="T55" fmla="*/ 2147483647 h 1889"/>
              <a:gd name="T56" fmla="*/ 2147483647 w 2444"/>
              <a:gd name="T57" fmla="*/ 2147483647 h 1889"/>
              <a:gd name="T58" fmla="*/ 2147483647 w 2444"/>
              <a:gd name="T59" fmla="*/ 2147483647 h 1889"/>
              <a:gd name="T60" fmla="*/ 2147483647 w 2444"/>
              <a:gd name="T61" fmla="*/ 2147483647 h 1889"/>
              <a:gd name="T62" fmla="*/ 2147483647 w 2444"/>
              <a:gd name="T63" fmla="*/ 2147483647 h 1889"/>
              <a:gd name="T64" fmla="*/ 2147483647 w 2444"/>
              <a:gd name="T65" fmla="*/ 2147483647 h 1889"/>
              <a:gd name="T66" fmla="*/ 2147483647 w 2444"/>
              <a:gd name="T67" fmla="*/ 2147483647 h 1889"/>
              <a:gd name="T68" fmla="*/ 2147483647 w 2444"/>
              <a:gd name="T69" fmla="*/ 2033767495 h 1889"/>
              <a:gd name="T70" fmla="*/ 2147483647 w 2444"/>
              <a:gd name="T71" fmla="*/ 1832155013 h 1889"/>
              <a:gd name="T72" fmla="*/ 2147483647 w 2444"/>
              <a:gd name="T73" fmla="*/ 1617940561 h 1889"/>
              <a:gd name="T74" fmla="*/ 2147483647 w 2444"/>
              <a:gd name="T75" fmla="*/ 1393647469 h 1889"/>
              <a:gd name="T76" fmla="*/ 2147483647 w 2444"/>
              <a:gd name="T77" fmla="*/ 1154231853 h 1889"/>
              <a:gd name="T78" fmla="*/ 2147483647 w 2444"/>
              <a:gd name="T79" fmla="*/ 899696889 h 1889"/>
              <a:gd name="T80" fmla="*/ 2147483647 w 2444"/>
              <a:gd name="T81" fmla="*/ 635079515 h 1889"/>
              <a:gd name="T82" fmla="*/ 2147483647 w 2444"/>
              <a:gd name="T83" fmla="*/ 493950778 h 1889"/>
              <a:gd name="T84" fmla="*/ 2147483647 w 2444"/>
              <a:gd name="T85" fmla="*/ 362902566 h 1889"/>
              <a:gd name="T86" fmla="*/ 2147483647 w 2444"/>
              <a:gd name="T87" fmla="*/ 249496339 h 1889"/>
              <a:gd name="T88" fmla="*/ 2147483647 w 2444"/>
              <a:gd name="T89" fmla="*/ 151209411 h 1889"/>
              <a:gd name="T90" fmla="*/ 2147483647 w 2444"/>
              <a:gd name="T91" fmla="*/ 78125655 h 1889"/>
              <a:gd name="T92" fmla="*/ 2147483647 w 2444"/>
              <a:gd name="T93" fmla="*/ 35282197 h 1889"/>
              <a:gd name="T94" fmla="*/ 2147483647 w 2444"/>
              <a:gd name="T95" fmla="*/ 30241885 h 1889"/>
              <a:gd name="T96" fmla="*/ 2147483647 w 2444"/>
              <a:gd name="T97" fmla="*/ 68045031 h 1889"/>
              <a:gd name="T98" fmla="*/ 2147483647 w 2444"/>
              <a:gd name="T99" fmla="*/ 279738211 h 1889"/>
              <a:gd name="T100" fmla="*/ 2147483647 w 2444"/>
              <a:gd name="T101" fmla="*/ 435987983 h 1889"/>
              <a:gd name="T102" fmla="*/ 2147483647 w 2444"/>
              <a:gd name="T103" fmla="*/ 529232962 h 1889"/>
              <a:gd name="T104" fmla="*/ 2147483647 w 2444"/>
              <a:gd name="T105" fmla="*/ 561995784 h 1889"/>
              <a:gd name="T106" fmla="*/ 2063974473 w 2444"/>
              <a:gd name="T107" fmla="*/ 534273274 h 1889"/>
              <a:gd name="T108" fmla="*/ 1542003802 w 2444"/>
              <a:gd name="T109" fmla="*/ 441028295 h 1889"/>
              <a:gd name="T110" fmla="*/ 1008080436 w 2444"/>
              <a:gd name="T111" fmla="*/ 279738211 h 1889"/>
              <a:gd name="T112" fmla="*/ 460210496 w 2444"/>
              <a:gd name="T113" fmla="*/ 55443457 h 1889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2444"/>
              <a:gd name="T172" fmla="*/ 0 h 1889"/>
              <a:gd name="T173" fmla="*/ 2444 w 2444"/>
              <a:gd name="T174" fmla="*/ 1889 h 1889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2444" h="1889">
                <a:moveTo>
                  <a:pt x="231" y="22"/>
                </a:moveTo>
                <a:lnTo>
                  <a:pt x="215" y="16"/>
                </a:lnTo>
                <a:lnTo>
                  <a:pt x="198" y="12"/>
                </a:lnTo>
                <a:lnTo>
                  <a:pt x="184" y="8"/>
                </a:lnTo>
                <a:lnTo>
                  <a:pt x="170" y="4"/>
                </a:lnTo>
                <a:lnTo>
                  <a:pt x="155" y="2"/>
                </a:lnTo>
                <a:lnTo>
                  <a:pt x="141" y="2"/>
                </a:lnTo>
                <a:lnTo>
                  <a:pt x="128" y="0"/>
                </a:lnTo>
                <a:lnTo>
                  <a:pt x="114" y="2"/>
                </a:lnTo>
                <a:lnTo>
                  <a:pt x="101" y="2"/>
                </a:lnTo>
                <a:lnTo>
                  <a:pt x="91" y="4"/>
                </a:lnTo>
                <a:lnTo>
                  <a:pt x="79" y="6"/>
                </a:lnTo>
                <a:lnTo>
                  <a:pt x="68" y="10"/>
                </a:lnTo>
                <a:lnTo>
                  <a:pt x="58" y="14"/>
                </a:lnTo>
                <a:lnTo>
                  <a:pt x="48" y="18"/>
                </a:lnTo>
                <a:lnTo>
                  <a:pt x="40" y="25"/>
                </a:lnTo>
                <a:lnTo>
                  <a:pt x="31" y="31"/>
                </a:lnTo>
                <a:lnTo>
                  <a:pt x="25" y="39"/>
                </a:lnTo>
                <a:lnTo>
                  <a:pt x="19" y="45"/>
                </a:lnTo>
                <a:lnTo>
                  <a:pt x="13" y="53"/>
                </a:lnTo>
                <a:lnTo>
                  <a:pt x="9" y="62"/>
                </a:lnTo>
                <a:lnTo>
                  <a:pt x="4" y="72"/>
                </a:lnTo>
                <a:lnTo>
                  <a:pt x="2" y="82"/>
                </a:lnTo>
                <a:lnTo>
                  <a:pt x="0" y="93"/>
                </a:lnTo>
                <a:lnTo>
                  <a:pt x="0" y="103"/>
                </a:lnTo>
                <a:lnTo>
                  <a:pt x="0" y="115"/>
                </a:lnTo>
                <a:lnTo>
                  <a:pt x="2" y="128"/>
                </a:lnTo>
                <a:lnTo>
                  <a:pt x="4" y="140"/>
                </a:lnTo>
                <a:lnTo>
                  <a:pt x="9" y="153"/>
                </a:lnTo>
                <a:lnTo>
                  <a:pt x="13" y="165"/>
                </a:lnTo>
                <a:lnTo>
                  <a:pt x="19" y="179"/>
                </a:lnTo>
                <a:lnTo>
                  <a:pt x="27" y="194"/>
                </a:lnTo>
                <a:lnTo>
                  <a:pt x="35" y="208"/>
                </a:lnTo>
                <a:lnTo>
                  <a:pt x="48" y="225"/>
                </a:lnTo>
                <a:lnTo>
                  <a:pt x="60" y="243"/>
                </a:lnTo>
                <a:lnTo>
                  <a:pt x="75" y="262"/>
                </a:lnTo>
                <a:lnTo>
                  <a:pt x="89" y="281"/>
                </a:lnTo>
                <a:lnTo>
                  <a:pt x="106" y="301"/>
                </a:lnTo>
                <a:lnTo>
                  <a:pt x="124" y="322"/>
                </a:lnTo>
                <a:lnTo>
                  <a:pt x="143" y="343"/>
                </a:lnTo>
                <a:lnTo>
                  <a:pt x="163" y="365"/>
                </a:lnTo>
                <a:lnTo>
                  <a:pt x="184" y="386"/>
                </a:lnTo>
                <a:lnTo>
                  <a:pt x="207" y="409"/>
                </a:lnTo>
                <a:lnTo>
                  <a:pt x="231" y="431"/>
                </a:lnTo>
                <a:lnTo>
                  <a:pt x="256" y="456"/>
                </a:lnTo>
                <a:lnTo>
                  <a:pt x="281" y="479"/>
                </a:lnTo>
                <a:lnTo>
                  <a:pt x="308" y="504"/>
                </a:lnTo>
                <a:lnTo>
                  <a:pt x="337" y="528"/>
                </a:lnTo>
                <a:lnTo>
                  <a:pt x="368" y="553"/>
                </a:lnTo>
                <a:lnTo>
                  <a:pt x="399" y="578"/>
                </a:lnTo>
                <a:lnTo>
                  <a:pt x="430" y="603"/>
                </a:lnTo>
                <a:lnTo>
                  <a:pt x="463" y="628"/>
                </a:lnTo>
                <a:lnTo>
                  <a:pt x="498" y="654"/>
                </a:lnTo>
                <a:lnTo>
                  <a:pt x="533" y="679"/>
                </a:lnTo>
                <a:lnTo>
                  <a:pt x="570" y="704"/>
                </a:lnTo>
                <a:lnTo>
                  <a:pt x="609" y="731"/>
                </a:lnTo>
                <a:lnTo>
                  <a:pt x="648" y="756"/>
                </a:lnTo>
                <a:lnTo>
                  <a:pt x="690" y="780"/>
                </a:lnTo>
                <a:lnTo>
                  <a:pt x="731" y="807"/>
                </a:lnTo>
                <a:lnTo>
                  <a:pt x="774" y="832"/>
                </a:lnTo>
                <a:lnTo>
                  <a:pt x="820" y="857"/>
                </a:lnTo>
                <a:lnTo>
                  <a:pt x="865" y="882"/>
                </a:lnTo>
                <a:lnTo>
                  <a:pt x="911" y="906"/>
                </a:lnTo>
                <a:lnTo>
                  <a:pt x="960" y="931"/>
                </a:lnTo>
                <a:lnTo>
                  <a:pt x="1010" y="956"/>
                </a:lnTo>
                <a:lnTo>
                  <a:pt x="1020" y="962"/>
                </a:lnTo>
                <a:lnTo>
                  <a:pt x="1028" y="968"/>
                </a:lnTo>
                <a:lnTo>
                  <a:pt x="1039" y="974"/>
                </a:lnTo>
                <a:lnTo>
                  <a:pt x="1047" y="981"/>
                </a:lnTo>
                <a:lnTo>
                  <a:pt x="1057" y="989"/>
                </a:lnTo>
                <a:lnTo>
                  <a:pt x="1065" y="995"/>
                </a:lnTo>
                <a:lnTo>
                  <a:pt x="1072" y="1003"/>
                </a:lnTo>
                <a:lnTo>
                  <a:pt x="1080" y="1012"/>
                </a:lnTo>
                <a:lnTo>
                  <a:pt x="1088" y="1020"/>
                </a:lnTo>
                <a:lnTo>
                  <a:pt x="1094" y="1028"/>
                </a:lnTo>
                <a:lnTo>
                  <a:pt x="1100" y="1036"/>
                </a:lnTo>
                <a:lnTo>
                  <a:pt x="1107" y="1047"/>
                </a:lnTo>
                <a:lnTo>
                  <a:pt x="1113" y="1055"/>
                </a:lnTo>
                <a:lnTo>
                  <a:pt x="1117" y="1065"/>
                </a:lnTo>
                <a:lnTo>
                  <a:pt x="1123" y="1076"/>
                </a:lnTo>
                <a:lnTo>
                  <a:pt x="1127" y="1086"/>
                </a:lnTo>
                <a:lnTo>
                  <a:pt x="1131" y="1096"/>
                </a:lnTo>
                <a:lnTo>
                  <a:pt x="1136" y="1107"/>
                </a:lnTo>
                <a:lnTo>
                  <a:pt x="1140" y="1119"/>
                </a:lnTo>
                <a:lnTo>
                  <a:pt x="1144" y="1131"/>
                </a:lnTo>
                <a:lnTo>
                  <a:pt x="1146" y="1144"/>
                </a:lnTo>
                <a:lnTo>
                  <a:pt x="1150" y="1156"/>
                </a:lnTo>
                <a:lnTo>
                  <a:pt x="1152" y="1169"/>
                </a:lnTo>
                <a:lnTo>
                  <a:pt x="1154" y="1181"/>
                </a:lnTo>
                <a:lnTo>
                  <a:pt x="1156" y="1195"/>
                </a:lnTo>
                <a:lnTo>
                  <a:pt x="1158" y="1208"/>
                </a:lnTo>
                <a:lnTo>
                  <a:pt x="1160" y="1222"/>
                </a:lnTo>
                <a:lnTo>
                  <a:pt x="1162" y="1237"/>
                </a:lnTo>
                <a:lnTo>
                  <a:pt x="1164" y="1253"/>
                </a:lnTo>
                <a:lnTo>
                  <a:pt x="1164" y="1268"/>
                </a:lnTo>
                <a:lnTo>
                  <a:pt x="1164" y="1284"/>
                </a:lnTo>
                <a:lnTo>
                  <a:pt x="1167" y="1301"/>
                </a:lnTo>
                <a:lnTo>
                  <a:pt x="1167" y="1881"/>
                </a:lnTo>
                <a:lnTo>
                  <a:pt x="1264" y="1889"/>
                </a:lnTo>
                <a:lnTo>
                  <a:pt x="1288" y="1301"/>
                </a:lnTo>
                <a:lnTo>
                  <a:pt x="1288" y="1284"/>
                </a:lnTo>
                <a:lnTo>
                  <a:pt x="1288" y="1268"/>
                </a:lnTo>
                <a:lnTo>
                  <a:pt x="1288" y="1251"/>
                </a:lnTo>
                <a:lnTo>
                  <a:pt x="1290" y="1237"/>
                </a:lnTo>
                <a:lnTo>
                  <a:pt x="1290" y="1220"/>
                </a:lnTo>
                <a:lnTo>
                  <a:pt x="1292" y="1206"/>
                </a:lnTo>
                <a:lnTo>
                  <a:pt x="1294" y="1191"/>
                </a:lnTo>
                <a:lnTo>
                  <a:pt x="1294" y="1179"/>
                </a:lnTo>
                <a:lnTo>
                  <a:pt x="1297" y="1166"/>
                </a:lnTo>
                <a:lnTo>
                  <a:pt x="1301" y="1152"/>
                </a:lnTo>
                <a:lnTo>
                  <a:pt x="1303" y="1140"/>
                </a:lnTo>
                <a:lnTo>
                  <a:pt x="1305" y="1129"/>
                </a:lnTo>
                <a:lnTo>
                  <a:pt x="1309" y="1117"/>
                </a:lnTo>
                <a:lnTo>
                  <a:pt x="1313" y="1107"/>
                </a:lnTo>
                <a:lnTo>
                  <a:pt x="1315" y="1096"/>
                </a:lnTo>
                <a:lnTo>
                  <a:pt x="1319" y="1086"/>
                </a:lnTo>
                <a:lnTo>
                  <a:pt x="1325" y="1076"/>
                </a:lnTo>
                <a:lnTo>
                  <a:pt x="1330" y="1065"/>
                </a:lnTo>
                <a:lnTo>
                  <a:pt x="1334" y="1057"/>
                </a:lnTo>
                <a:lnTo>
                  <a:pt x="1340" y="1047"/>
                </a:lnTo>
                <a:lnTo>
                  <a:pt x="1346" y="1038"/>
                </a:lnTo>
                <a:lnTo>
                  <a:pt x="1352" y="1030"/>
                </a:lnTo>
                <a:lnTo>
                  <a:pt x="1358" y="1022"/>
                </a:lnTo>
                <a:lnTo>
                  <a:pt x="1367" y="1014"/>
                </a:lnTo>
                <a:lnTo>
                  <a:pt x="1373" y="1005"/>
                </a:lnTo>
                <a:lnTo>
                  <a:pt x="1381" y="997"/>
                </a:lnTo>
                <a:lnTo>
                  <a:pt x="1389" y="989"/>
                </a:lnTo>
                <a:lnTo>
                  <a:pt x="1398" y="983"/>
                </a:lnTo>
                <a:lnTo>
                  <a:pt x="1406" y="974"/>
                </a:lnTo>
                <a:lnTo>
                  <a:pt x="1416" y="968"/>
                </a:lnTo>
                <a:lnTo>
                  <a:pt x="1425" y="960"/>
                </a:lnTo>
                <a:lnTo>
                  <a:pt x="1435" y="954"/>
                </a:lnTo>
                <a:lnTo>
                  <a:pt x="1470" y="937"/>
                </a:lnTo>
                <a:lnTo>
                  <a:pt x="1507" y="919"/>
                </a:lnTo>
                <a:lnTo>
                  <a:pt x="1542" y="900"/>
                </a:lnTo>
                <a:lnTo>
                  <a:pt x="1577" y="884"/>
                </a:lnTo>
                <a:lnTo>
                  <a:pt x="1610" y="865"/>
                </a:lnTo>
                <a:lnTo>
                  <a:pt x="1645" y="846"/>
                </a:lnTo>
                <a:lnTo>
                  <a:pt x="1678" y="826"/>
                </a:lnTo>
                <a:lnTo>
                  <a:pt x="1711" y="807"/>
                </a:lnTo>
                <a:lnTo>
                  <a:pt x="1744" y="789"/>
                </a:lnTo>
                <a:lnTo>
                  <a:pt x="1777" y="768"/>
                </a:lnTo>
                <a:lnTo>
                  <a:pt x="1808" y="747"/>
                </a:lnTo>
                <a:lnTo>
                  <a:pt x="1841" y="727"/>
                </a:lnTo>
                <a:lnTo>
                  <a:pt x="1872" y="706"/>
                </a:lnTo>
                <a:lnTo>
                  <a:pt x="1903" y="685"/>
                </a:lnTo>
                <a:lnTo>
                  <a:pt x="1934" y="665"/>
                </a:lnTo>
                <a:lnTo>
                  <a:pt x="1963" y="642"/>
                </a:lnTo>
                <a:lnTo>
                  <a:pt x="1992" y="619"/>
                </a:lnTo>
                <a:lnTo>
                  <a:pt x="2023" y="599"/>
                </a:lnTo>
                <a:lnTo>
                  <a:pt x="2052" y="576"/>
                </a:lnTo>
                <a:lnTo>
                  <a:pt x="2079" y="553"/>
                </a:lnTo>
                <a:lnTo>
                  <a:pt x="2108" y="528"/>
                </a:lnTo>
                <a:lnTo>
                  <a:pt x="2135" y="506"/>
                </a:lnTo>
                <a:lnTo>
                  <a:pt x="2161" y="481"/>
                </a:lnTo>
                <a:lnTo>
                  <a:pt x="2188" y="458"/>
                </a:lnTo>
                <a:lnTo>
                  <a:pt x="2215" y="433"/>
                </a:lnTo>
                <a:lnTo>
                  <a:pt x="2240" y="409"/>
                </a:lnTo>
                <a:lnTo>
                  <a:pt x="2267" y="382"/>
                </a:lnTo>
                <a:lnTo>
                  <a:pt x="2291" y="357"/>
                </a:lnTo>
                <a:lnTo>
                  <a:pt x="2316" y="332"/>
                </a:lnTo>
                <a:lnTo>
                  <a:pt x="2339" y="305"/>
                </a:lnTo>
                <a:lnTo>
                  <a:pt x="2364" y="279"/>
                </a:lnTo>
                <a:lnTo>
                  <a:pt x="2386" y="252"/>
                </a:lnTo>
                <a:lnTo>
                  <a:pt x="2399" y="237"/>
                </a:lnTo>
                <a:lnTo>
                  <a:pt x="2409" y="225"/>
                </a:lnTo>
                <a:lnTo>
                  <a:pt x="2419" y="210"/>
                </a:lnTo>
                <a:lnTo>
                  <a:pt x="2428" y="196"/>
                </a:lnTo>
                <a:lnTo>
                  <a:pt x="2434" y="184"/>
                </a:lnTo>
                <a:lnTo>
                  <a:pt x="2438" y="169"/>
                </a:lnTo>
                <a:lnTo>
                  <a:pt x="2442" y="157"/>
                </a:lnTo>
                <a:lnTo>
                  <a:pt x="2444" y="144"/>
                </a:lnTo>
                <a:lnTo>
                  <a:pt x="2444" y="132"/>
                </a:lnTo>
                <a:lnTo>
                  <a:pt x="2444" y="122"/>
                </a:lnTo>
                <a:lnTo>
                  <a:pt x="2442" y="109"/>
                </a:lnTo>
                <a:lnTo>
                  <a:pt x="2440" y="99"/>
                </a:lnTo>
                <a:lnTo>
                  <a:pt x="2436" y="89"/>
                </a:lnTo>
                <a:lnTo>
                  <a:pt x="2432" y="78"/>
                </a:lnTo>
                <a:lnTo>
                  <a:pt x="2428" y="68"/>
                </a:lnTo>
                <a:lnTo>
                  <a:pt x="2419" y="60"/>
                </a:lnTo>
                <a:lnTo>
                  <a:pt x="2413" y="51"/>
                </a:lnTo>
                <a:lnTo>
                  <a:pt x="2405" y="45"/>
                </a:lnTo>
                <a:lnTo>
                  <a:pt x="2397" y="37"/>
                </a:lnTo>
                <a:lnTo>
                  <a:pt x="2388" y="31"/>
                </a:lnTo>
                <a:lnTo>
                  <a:pt x="2378" y="27"/>
                </a:lnTo>
                <a:lnTo>
                  <a:pt x="2368" y="22"/>
                </a:lnTo>
                <a:lnTo>
                  <a:pt x="2358" y="18"/>
                </a:lnTo>
                <a:lnTo>
                  <a:pt x="2345" y="14"/>
                </a:lnTo>
                <a:lnTo>
                  <a:pt x="2335" y="12"/>
                </a:lnTo>
                <a:lnTo>
                  <a:pt x="2322" y="12"/>
                </a:lnTo>
                <a:lnTo>
                  <a:pt x="2312" y="12"/>
                </a:lnTo>
                <a:lnTo>
                  <a:pt x="2300" y="12"/>
                </a:lnTo>
                <a:lnTo>
                  <a:pt x="2287" y="14"/>
                </a:lnTo>
                <a:lnTo>
                  <a:pt x="2275" y="16"/>
                </a:lnTo>
                <a:lnTo>
                  <a:pt x="2263" y="20"/>
                </a:lnTo>
                <a:lnTo>
                  <a:pt x="2250" y="27"/>
                </a:lnTo>
                <a:lnTo>
                  <a:pt x="2194" y="49"/>
                </a:lnTo>
                <a:lnTo>
                  <a:pt x="2137" y="72"/>
                </a:lnTo>
                <a:lnTo>
                  <a:pt x="2079" y="93"/>
                </a:lnTo>
                <a:lnTo>
                  <a:pt x="2019" y="111"/>
                </a:lnTo>
                <a:lnTo>
                  <a:pt x="1961" y="130"/>
                </a:lnTo>
                <a:lnTo>
                  <a:pt x="1901" y="144"/>
                </a:lnTo>
                <a:lnTo>
                  <a:pt x="1844" y="161"/>
                </a:lnTo>
                <a:lnTo>
                  <a:pt x="1784" y="173"/>
                </a:lnTo>
                <a:lnTo>
                  <a:pt x="1722" y="186"/>
                </a:lnTo>
                <a:lnTo>
                  <a:pt x="1662" y="196"/>
                </a:lnTo>
                <a:lnTo>
                  <a:pt x="1602" y="204"/>
                </a:lnTo>
                <a:lnTo>
                  <a:pt x="1540" y="210"/>
                </a:lnTo>
                <a:lnTo>
                  <a:pt x="1478" y="217"/>
                </a:lnTo>
                <a:lnTo>
                  <a:pt x="1416" y="221"/>
                </a:lnTo>
                <a:lnTo>
                  <a:pt x="1354" y="223"/>
                </a:lnTo>
                <a:lnTo>
                  <a:pt x="1292" y="223"/>
                </a:lnTo>
                <a:lnTo>
                  <a:pt x="1228" y="223"/>
                </a:lnTo>
                <a:lnTo>
                  <a:pt x="1164" y="221"/>
                </a:lnTo>
                <a:lnTo>
                  <a:pt x="1100" y="217"/>
                </a:lnTo>
                <a:lnTo>
                  <a:pt x="1036" y="212"/>
                </a:lnTo>
                <a:lnTo>
                  <a:pt x="972" y="204"/>
                </a:lnTo>
                <a:lnTo>
                  <a:pt x="906" y="196"/>
                </a:lnTo>
                <a:lnTo>
                  <a:pt x="840" y="186"/>
                </a:lnTo>
                <a:lnTo>
                  <a:pt x="774" y="175"/>
                </a:lnTo>
                <a:lnTo>
                  <a:pt x="708" y="161"/>
                </a:lnTo>
                <a:lnTo>
                  <a:pt x="642" y="146"/>
                </a:lnTo>
                <a:lnTo>
                  <a:pt x="574" y="130"/>
                </a:lnTo>
                <a:lnTo>
                  <a:pt x="506" y="111"/>
                </a:lnTo>
                <a:lnTo>
                  <a:pt x="438" y="93"/>
                </a:lnTo>
                <a:lnTo>
                  <a:pt x="370" y="70"/>
                </a:lnTo>
                <a:lnTo>
                  <a:pt x="300" y="47"/>
                </a:lnTo>
                <a:lnTo>
                  <a:pt x="231" y="22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393" name="Freeform 33"/>
          <p:cNvSpPr>
            <a:spLocks/>
          </p:cNvSpPr>
          <p:nvPr/>
        </p:nvSpPr>
        <p:spPr bwMode="auto">
          <a:xfrm>
            <a:off x="4078289" y="3327400"/>
            <a:ext cx="3308351" cy="2894013"/>
          </a:xfrm>
          <a:custGeom>
            <a:avLst/>
            <a:gdLst>
              <a:gd name="T0" fmla="*/ 386134544 w 2345"/>
              <a:gd name="T1" fmla="*/ 50403133 h 1823"/>
              <a:gd name="T2" fmla="*/ 266712241 w 2345"/>
              <a:gd name="T3" fmla="*/ 10080627 h 1823"/>
              <a:gd name="T4" fmla="*/ 167192274 w 2345"/>
              <a:gd name="T5" fmla="*/ 0 h 1823"/>
              <a:gd name="T6" fmla="*/ 85586789 w 2345"/>
              <a:gd name="T7" fmla="*/ 20161254 h 1823"/>
              <a:gd name="T8" fmla="*/ 31846217 w 2345"/>
              <a:gd name="T9" fmla="*/ 73085343 h 1823"/>
              <a:gd name="T10" fmla="*/ 3981306 w 2345"/>
              <a:gd name="T11" fmla="*/ 146169098 h 1823"/>
              <a:gd name="T12" fmla="*/ 3981306 w 2345"/>
              <a:gd name="T13" fmla="*/ 244456026 h 1823"/>
              <a:gd name="T14" fmla="*/ 45779373 w 2345"/>
              <a:gd name="T15" fmla="*/ 362902565 h 1823"/>
              <a:gd name="T16" fmla="*/ 131364763 w 2345"/>
              <a:gd name="T17" fmla="*/ 519152337 h 1823"/>
              <a:gd name="T18" fmla="*/ 270692135 w 2345"/>
              <a:gd name="T19" fmla="*/ 718245455 h 1823"/>
              <a:gd name="T20" fmla="*/ 447836304 w 2345"/>
              <a:gd name="T21" fmla="*/ 942538745 h 1823"/>
              <a:gd name="T22" fmla="*/ 664789201 w 2345"/>
              <a:gd name="T23" fmla="*/ 1181954360 h 1823"/>
              <a:gd name="T24" fmla="*/ 919557616 w 2345"/>
              <a:gd name="T25" fmla="*/ 1431449011 h 1823"/>
              <a:gd name="T26" fmla="*/ 1204182819 w 2345"/>
              <a:gd name="T27" fmla="*/ 1680945646 h 1823"/>
              <a:gd name="T28" fmla="*/ 1520654581 w 2345"/>
              <a:gd name="T29" fmla="*/ 1930440298 h 1823"/>
              <a:gd name="T30" fmla="*/ 1861010997 w 2345"/>
              <a:gd name="T31" fmla="*/ 2147483647 h 1823"/>
              <a:gd name="T32" fmla="*/ 2004318220 w 2345"/>
              <a:gd name="T33" fmla="*/ 2147483647 h 1823"/>
              <a:gd name="T34" fmla="*/ 2070001284 w 2345"/>
              <a:gd name="T35" fmla="*/ 2147483647 h 1823"/>
              <a:gd name="T36" fmla="*/ 2123741845 w 2345"/>
              <a:gd name="T37" fmla="*/ 2147483647 h 1823"/>
              <a:gd name="T38" fmla="*/ 2147483647 w 2345"/>
              <a:gd name="T39" fmla="*/ 2147483647 h 1823"/>
              <a:gd name="T40" fmla="*/ 2147483647 w 2345"/>
              <a:gd name="T41" fmla="*/ 2147483647 h 1823"/>
              <a:gd name="T42" fmla="*/ 2147483647 w 2345"/>
              <a:gd name="T43" fmla="*/ 2147483647 h 1823"/>
              <a:gd name="T44" fmla="*/ 2147483647 w 2345"/>
              <a:gd name="T45" fmla="*/ 2147483647 h 1823"/>
              <a:gd name="T46" fmla="*/ 2147483647 w 2345"/>
              <a:gd name="T47" fmla="*/ 2147483647 h 1823"/>
              <a:gd name="T48" fmla="*/ 2147483647 w 2345"/>
              <a:gd name="T49" fmla="*/ 2147483647 h 1823"/>
              <a:gd name="T50" fmla="*/ 2147483647 w 2345"/>
              <a:gd name="T51" fmla="*/ 2147483647 h 1823"/>
              <a:gd name="T52" fmla="*/ 2147483647 w 2345"/>
              <a:gd name="T53" fmla="*/ 2147483647 h 1823"/>
              <a:gd name="T54" fmla="*/ 2147483647 w 2345"/>
              <a:gd name="T55" fmla="*/ 2147483647 h 1823"/>
              <a:gd name="T56" fmla="*/ 2147483647 w 2345"/>
              <a:gd name="T57" fmla="*/ 2147483647 h 1823"/>
              <a:gd name="T58" fmla="*/ 2147483647 w 2345"/>
              <a:gd name="T59" fmla="*/ 2147483647 h 1823"/>
              <a:gd name="T60" fmla="*/ 2147483647 w 2345"/>
              <a:gd name="T61" fmla="*/ 2147483647 h 1823"/>
              <a:gd name="T62" fmla="*/ 2147483647 w 2345"/>
              <a:gd name="T63" fmla="*/ 2147483647 h 1823"/>
              <a:gd name="T64" fmla="*/ 2147483647 w 2345"/>
              <a:gd name="T65" fmla="*/ 2147483647 h 1823"/>
              <a:gd name="T66" fmla="*/ 2147483647 w 2345"/>
              <a:gd name="T67" fmla="*/ 2071569034 h 1823"/>
              <a:gd name="T68" fmla="*/ 2147483647 w 2345"/>
              <a:gd name="T69" fmla="*/ 1887598439 h 1823"/>
              <a:gd name="T70" fmla="*/ 2147483647 w 2345"/>
              <a:gd name="T71" fmla="*/ 1685985958 h 1823"/>
              <a:gd name="T72" fmla="*/ 2147483647 w 2345"/>
              <a:gd name="T73" fmla="*/ 1471771507 h 1823"/>
              <a:gd name="T74" fmla="*/ 2147483647 w 2345"/>
              <a:gd name="T75" fmla="*/ 1247478416 h 1823"/>
              <a:gd name="T76" fmla="*/ 2147483647 w 2345"/>
              <a:gd name="T77" fmla="*/ 1020664375 h 1823"/>
              <a:gd name="T78" fmla="*/ 2147483647 w 2345"/>
              <a:gd name="T79" fmla="*/ 773688887 h 1823"/>
              <a:gd name="T80" fmla="*/ 2147483647 w 2345"/>
              <a:gd name="T81" fmla="*/ 529232961 h 1823"/>
              <a:gd name="T82" fmla="*/ 2147483647 w 2345"/>
              <a:gd name="T83" fmla="*/ 410786323 h 1823"/>
              <a:gd name="T84" fmla="*/ 2147483647 w 2345"/>
              <a:gd name="T85" fmla="*/ 294859146 h 1823"/>
              <a:gd name="T86" fmla="*/ 2147483647 w 2345"/>
              <a:gd name="T87" fmla="*/ 196572218 h 1823"/>
              <a:gd name="T88" fmla="*/ 2147483647 w 2345"/>
              <a:gd name="T89" fmla="*/ 113407864 h 1823"/>
              <a:gd name="T90" fmla="*/ 2147483647 w 2345"/>
              <a:gd name="T91" fmla="*/ 55443457 h 1823"/>
              <a:gd name="T92" fmla="*/ 2147483647 w 2345"/>
              <a:gd name="T93" fmla="*/ 25201566 h 1823"/>
              <a:gd name="T94" fmla="*/ 2147483647 w 2345"/>
              <a:gd name="T95" fmla="*/ 25201566 h 1823"/>
              <a:gd name="T96" fmla="*/ 2147483647 w 2345"/>
              <a:gd name="T97" fmla="*/ 55443457 h 1823"/>
              <a:gd name="T98" fmla="*/ 2147483647 w 2345"/>
              <a:gd name="T99" fmla="*/ 254536650 h 1823"/>
              <a:gd name="T100" fmla="*/ 2147483647 w 2345"/>
              <a:gd name="T101" fmla="*/ 400705699 h 1823"/>
              <a:gd name="T102" fmla="*/ 2147483647 w 2345"/>
              <a:gd name="T103" fmla="*/ 493950776 h 1823"/>
              <a:gd name="T104" fmla="*/ 2147483647 w 2345"/>
              <a:gd name="T105" fmla="*/ 534273273 h 1823"/>
              <a:gd name="T106" fmla="*/ 2012279418 w 2345"/>
              <a:gd name="T107" fmla="*/ 514112025 h 1823"/>
              <a:gd name="T108" fmla="*/ 1498760226 w 2345"/>
              <a:gd name="T109" fmla="*/ 441028294 h 1823"/>
              <a:gd name="T110" fmla="*/ 985240681 w 2345"/>
              <a:gd name="T111" fmla="*/ 307459132 h 1823"/>
              <a:gd name="T112" fmla="*/ 479682510 w 2345"/>
              <a:gd name="T113" fmla="*/ 103327215 h 1823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2345"/>
              <a:gd name="T172" fmla="*/ 0 h 1823"/>
              <a:gd name="T173" fmla="*/ 2345 w 2345"/>
              <a:gd name="T174" fmla="*/ 1823 h 1823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2345" h="1823">
                <a:moveTo>
                  <a:pt x="241" y="41"/>
                </a:moveTo>
                <a:lnTo>
                  <a:pt x="225" y="33"/>
                </a:lnTo>
                <a:lnTo>
                  <a:pt x="208" y="27"/>
                </a:lnTo>
                <a:lnTo>
                  <a:pt x="194" y="20"/>
                </a:lnTo>
                <a:lnTo>
                  <a:pt x="177" y="14"/>
                </a:lnTo>
                <a:lnTo>
                  <a:pt x="163" y="10"/>
                </a:lnTo>
                <a:lnTo>
                  <a:pt x="148" y="6"/>
                </a:lnTo>
                <a:lnTo>
                  <a:pt x="134" y="4"/>
                </a:lnTo>
                <a:lnTo>
                  <a:pt x="122" y="2"/>
                </a:lnTo>
                <a:lnTo>
                  <a:pt x="109" y="0"/>
                </a:lnTo>
                <a:lnTo>
                  <a:pt x="97" y="0"/>
                </a:lnTo>
                <a:lnTo>
                  <a:pt x="84" y="0"/>
                </a:lnTo>
                <a:lnTo>
                  <a:pt x="74" y="2"/>
                </a:lnTo>
                <a:lnTo>
                  <a:pt x="62" y="4"/>
                </a:lnTo>
                <a:lnTo>
                  <a:pt x="53" y="6"/>
                </a:lnTo>
                <a:lnTo>
                  <a:pt x="43" y="8"/>
                </a:lnTo>
                <a:lnTo>
                  <a:pt x="35" y="12"/>
                </a:lnTo>
                <a:lnTo>
                  <a:pt x="29" y="16"/>
                </a:lnTo>
                <a:lnTo>
                  <a:pt x="20" y="22"/>
                </a:lnTo>
                <a:lnTo>
                  <a:pt x="16" y="29"/>
                </a:lnTo>
                <a:lnTo>
                  <a:pt x="10" y="35"/>
                </a:lnTo>
                <a:lnTo>
                  <a:pt x="6" y="43"/>
                </a:lnTo>
                <a:lnTo>
                  <a:pt x="4" y="49"/>
                </a:lnTo>
                <a:lnTo>
                  <a:pt x="2" y="58"/>
                </a:lnTo>
                <a:lnTo>
                  <a:pt x="0" y="68"/>
                </a:lnTo>
                <a:lnTo>
                  <a:pt x="0" y="76"/>
                </a:lnTo>
                <a:lnTo>
                  <a:pt x="0" y="86"/>
                </a:lnTo>
                <a:lnTo>
                  <a:pt x="2" y="97"/>
                </a:lnTo>
                <a:lnTo>
                  <a:pt x="6" y="109"/>
                </a:lnTo>
                <a:lnTo>
                  <a:pt x="10" y="120"/>
                </a:lnTo>
                <a:lnTo>
                  <a:pt x="14" y="132"/>
                </a:lnTo>
                <a:lnTo>
                  <a:pt x="23" y="144"/>
                </a:lnTo>
                <a:lnTo>
                  <a:pt x="29" y="157"/>
                </a:lnTo>
                <a:lnTo>
                  <a:pt x="41" y="173"/>
                </a:lnTo>
                <a:lnTo>
                  <a:pt x="53" y="190"/>
                </a:lnTo>
                <a:lnTo>
                  <a:pt x="66" y="206"/>
                </a:lnTo>
                <a:lnTo>
                  <a:pt x="82" y="225"/>
                </a:lnTo>
                <a:lnTo>
                  <a:pt x="99" y="246"/>
                </a:lnTo>
                <a:lnTo>
                  <a:pt x="115" y="264"/>
                </a:lnTo>
                <a:lnTo>
                  <a:pt x="136" y="285"/>
                </a:lnTo>
                <a:lnTo>
                  <a:pt x="157" y="305"/>
                </a:lnTo>
                <a:lnTo>
                  <a:pt x="177" y="328"/>
                </a:lnTo>
                <a:lnTo>
                  <a:pt x="200" y="351"/>
                </a:lnTo>
                <a:lnTo>
                  <a:pt x="225" y="374"/>
                </a:lnTo>
                <a:lnTo>
                  <a:pt x="252" y="396"/>
                </a:lnTo>
                <a:lnTo>
                  <a:pt x="278" y="419"/>
                </a:lnTo>
                <a:lnTo>
                  <a:pt x="305" y="444"/>
                </a:lnTo>
                <a:lnTo>
                  <a:pt x="334" y="469"/>
                </a:lnTo>
                <a:lnTo>
                  <a:pt x="365" y="493"/>
                </a:lnTo>
                <a:lnTo>
                  <a:pt x="396" y="518"/>
                </a:lnTo>
                <a:lnTo>
                  <a:pt x="429" y="543"/>
                </a:lnTo>
                <a:lnTo>
                  <a:pt x="462" y="568"/>
                </a:lnTo>
                <a:lnTo>
                  <a:pt x="495" y="592"/>
                </a:lnTo>
                <a:lnTo>
                  <a:pt x="532" y="617"/>
                </a:lnTo>
                <a:lnTo>
                  <a:pt x="567" y="642"/>
                </a:lnTo>
                <a:lnTo>
                  <a:pt x="605" y="667"/>
                </a:lnTo>
                <a:lnTo>
                  <a:pt x="644" y="692"/>
                </a:lnTo>
                <a:lnTo>
                  <a:pt x="683" y="716"/>
                </a:lnTo>
                <a:lnTo>
                  <a:pt x="722" y="741"/>
                </a:lnTo>
                <a:lnTo>
                  <a:pt x="764" y="766"/>
                </a:lnTo>
                <a:lnTo>
                  <a:pt x="805" y="789"/>
                </a:lnTo>
                <a:lnTo>
                  <a:pt x="848" y="811"/>
                </a:lnTo>
                <a:lnTo>
                  <a:pt x="892" y="836"/>
                </a:lnTo>
                <a:lnTo>
                  <a:pt x="935" y="857"/>
                </a:lnTo>
                <a:lnTo>
                  <a:pt x="980" y="879"/>
                </a:lnTo>
                <a:lnTo>
                  <a:pt x="989" y="886"/>
                </a:lnTo>
                <a:lnTo>
                  <a:pt x="999" y="892"/>
                </a:lnTo>
                <a:lnTo>
                  <a:pt x="1007" y="898"/>
                </a:lnTo>
                <a:lnTo>
                  <a:pt x="1015" y="904"/>
                </a:lnTo>
                <a:lnTo>
                  <a:pt x="1024" y="910"/>
                </a:lnTo>
                <a:lnTo>
                  <a:pt x="1032" y="919"/>
                </a:lnTo>
                <a:lnTo>
                  <a:pt x="1040" y="927"/>
                </a:lnTo>
                <a:lnTo>
                  <a:pt x="1046" y="935"/>
                </a:lnTo>
                <a:lnTo>
                  <a:pt x="1055" y="943"/>
                </a:lnTo>
                <a:lnTo>
                  <a:pt x="1061" y="952"/>
                </a:lnTo>
                <a:lnTo>
                  <a:pt x="1067" y="962"/>
                </a:lnTo>
                <a:lnTo>
                  <a:pt x="1073" y="970"/>
                </a:lnTo>
                <a:lnTo>
                  <a:pt x="1079" y="981"/>
                </a:lnTo>
                <a:lnTo>
                  <a:pt x="1086" y="991"/>
                </a:lnTo>
                <a:lnTo>
                  <a:pt x="1090" y="1001"/>
                </a:lnTo>
                <a:lnTo>
                  <a:pt x="1096" y="1012"/>
                </a:lnTo>
                <a:lnTo>
                  <a:pt x="1100" y="1024"/>
                </a:lnTo>
                <a:lnTo>
                  <a:pt x="1104" y="1034"/>
                </a:lnTo>
                <a:lnTo>
                  <a:pt x="1108" y="1047"/>
                </a:lnTo>
                <a:lnTo>
                  <a:pt x="1112" y="1059"/>
                </a:lnTo>
                <a:lnTo>
                  <a:pt x="1117" y="1069"/>
                </a:lnTo>
                <a:lnTo>
                  <a:pt x="1119" y="1082"/>
                </a:lnTo>
                <a:lnTo>
                  <a:pt x="1123" y="1096"/>
                </a:lnTo>
                <a:lnTo>
                  <a:pt x="1125" y="1109"/>
                </a:lnTo>
                <a:lnTo>
                  <a:pt x="1127" y="1121"/>
                </a:lnTo>
                <a:lnTo>
                  <a:pt x="1129" y="1136"/>
                </a:lnTo>
                <a:lnTo>
                  <a:pt x="1131" y="1148"/>
                </a:lnTo>
                <a:lnTo>
                  <a:pt x="1133" y="1162"/>
                </a:lnTo>
                <a:lnTo>
                  <a:pt x="1135" y="1177"/>
                </a:lnTo>
                <a:lnTo>
                  <a:pt x="1135" y="1191"/>
                </a:lnTo>
                <a:lnTo>
                  <a:pt x="1137" y="1206"/>
                </a:lnTo>
                <a:lnTo>
                  <a:pt x="1137" y="1220"/>
                </a:lnTo>
                <a:lnTo>
                  <a:pt x="1133" y="1823"/>
                </a:lnTo>
                <a:lnTo>
                  <a:pt x="1199" y="1823"/>
                </a:lnTo>
                <a:lnTo>
                  <a:pt x="1216" y="1226"/>
                </a:lnTo>
                <a:lnTo>
                  <a:pt x="1216" y="1212"/>
                </a:lnTo>
                <a:lnTo>
                  <a:pt x="1216" y="1195"/>
                </a:lnTo>
                <a:lnTo>
                  <a:pt x="1216" y="1181"/>
                </a:lnTo>
                <a:lnTo>
                  <a:pt x="1218" y="1167"/>
                </a:lnTo>
                <a:lnTo>
                  <a:pt x="1218" y="1152"/>
                </a:lnTo>
                <a:lnTo>
                  <a:pt x="1220" y="1140"/>
                </a:lnTo>
                <a:lnTo>
                  <a:pt x="1222" y="1125"/>
                </a:lnTo>
                <a:lnTo>
                  <a:pt x="1224" y="1113"/>
                </a:lnTo>
                <a:lnTo>
                  <a:pt x="1226" y="1100"/>
                </a:lnTo>
                <a:lnTo>
                  <a:pt x="1228" y="1088"/>
                </a:lnTo>
                <a:lnTo>
                  <a:pt x="1230" y="1076"/>
                </a:lnTo>
                <a:lnTo>
                  <a:pt x="1234" y="1063"/>
                </a:lnTo>
                <a:lnTo>
                  <a:pt x="1236" y="1053"/>
                </a:lnTo>
                <a:lnTo>
                  <a:pt x="1240" y="1041"/>
                </a:lnTo>
                <a:lnTo>
                  <a:pt x="1244" y="1030"/>
                </a:lnTo>
                <a:lnTo>
                  <a:pt x="1249" y="1020"/>
                </a:lnTo>
                <a:lnTo>
                  <a:pt x="1253" y="1010"/>
                </a:lnTo>
                <a:lnTo>
                  <a:pt x="1259" y="999"/>
                </a:lnTo>
                <a:lnTo>
                  <a:pt x="1263" y="989"/>
                </a:lnTo>
                <a:lnTo>
                  <a:pt x="1269" y="981"/>
                </a:lnTo>
                <a:lnTo>
                  <a:pt x="1273" y="970"/>
                </a:lnTo>
                <a:lnTo>
                  <a:pt x="1280" y="962"/>
                </a:lnTo>
                <a:lnTo>
                  <a:pt x="1286" y="954"/>
                </a:lnTo>
                <a:lnTo>
                  <a:pt x="1294" y="946"/>
                </a:lnTo>
                <a:lnTo>
                  <a:pt x="1300" y="937"/>
                </a:lnTo>
                <a:lnTo>
                  <a:pt x="1306" y="929"/>
                </a:lnTo>
                <a:lnTo>
                  <a:pt x="1315" y="921"/>
                </a:lnTo>
                <a:lnTo>
                  <a:pt x="1323" y="915"/>
                </a:lnTo>
                <a:lnTo>
                  <a:pt x="1331" y="906"/>
                </a:lnTo>
                <a:lnTo>
                  <a:pt x="1339" y="900"/>
                </a:lnTo>
                <a:lnTo>
                  <a:pt x="1348" y="894"/>
                </a:lnTo>
                <a:lnTo>
                  <a:pt x="1358" y="888"/>
                </a:lnTo>
                <a:lnTo>
                  <a:pt x="1389" y="871"/>
                </a:lnTo>
                <a:lnTo>
                  <a:pt x="1422" y="855"/>
                </a:lnTo>
                <a:lnTo>
                  <a:pt x="1455" y="838"/>
                </a:lnTo>
                <a:lnTo>
                  <a:pt x="1488" y="822"/>
                </a:lnTo>
                <a:lnTo>
                  <a:pt x="1521" y="803"/>
                </a:lnTo>
                <a:lnTo>
                  <a:pt x="1552" y="787"/>
                </a:lnTo>
                <a:lnTo>
                  <a:pt x="1585" y="768"/>
                </a:lnTo>
                <a:lnTo>
                  <a:pt x="1618" y="749"/>
                </a:lnTo>
                <a:lnTo>
                  <a:pt x="1649" y="729"/>
                </a:lnTo>
                <a:lnTo>
                  <a:pt x="1682" y="710"/>
                </a:lnTo>
                <a:lnTo>
                  <a:pt x="1713" y="689"/>
                </a:lnTo>
                <a:lnTo>
                  <a:pt x="1746" y="669"/>
                </a:lnTo>
                <a:lnTo>
                  <a:pt x="1777" y="648"/>
                </a:lnTo>
                <a:lnTo>
                  <a:pt x="1808" y="628"/>
                </a:lnTo>
                <a:lnTo>
                  <a:pt x="1837" y="607"/>
                </a:lnTo>
                <a:lnTo>
                  <a:pt x="1868" y="584"/>
                </a:lnTo>
                <a:lnTo>
                  <a:pt x="1899" y="564"/>
                </a:lnTo>
                <a:lnTo>
                  <a:pt x="1928" y="541"/>
                </a:lnTo>
                <a:lnTo>
                  <a:pt x="1957" y="518"/>
                </a:lnTo>
                <a:lnTo>
                  <a:pt x="1986" y="495"/>
                </a:lnTo>
                <a:lnTo>
                  <a:pt x="2014" y="473"/>
                </a:lnTo>
                <a:lnTo>
                  <a:pt x="2041" y="450"/>
                </a:lnTo>
                <a:lnTo>
                  <a:pt x="2068" y="427"/>
                </a:lnTo>
                <a:lnTo>
                  <a:pt x="2095" y="405"/>
                </a:lnTo>
                <a:lnTo>
                  <a:pt x="2122" y="380"/>
                </a:lnTo>
                <a:lnTo>
                  <a:pt x="2147" y="357"/>
                </a:lnTo>
                <a:lnTo>
                  <a:pt x="2171" y="332"/>
                </a:lnTo>
                <a:lnTo>
                  <a:pt x="2196" y="307"/>
                </a:lnTo>
                <a:lnTo>
                  <a:pt x="2219" y="285"/>
                </a:lnTo>
                <a:lnTo>
                  <a:pt x="2241" y="260"/>
                </a:lnTo>
                <a:lnTo>
                  <a:pt x="2262" y="235"/>
                </a:lnTo>
                <a:lnTo>
                  <a:pt x="2285" y="210"/>
                </a:lnTo>
                <a:lnTo>
                  <a:pt x="2295" y="198"/>
                </a:lnTo>
                <a:lnTo>
                  <a:pt x="2305" y="186"/>
                </a:lnTo>
                <a:lnTo>
                  <a:pt x="2314" y="173"/>
                </a:lnTo>
                <a:lnTo>
                  <a:pt x="2322" y="163"/>
                </a:lnTo>
                <a:lnTo>
                  <a:pt x="2328" y="151"/>
                </a:lnTo>
                <a:lnTo>
                  <a:pt x="2334" y="138"/>
                </a:lnTo>
                <a:lnTo>
                  <a:pt x="2338" y="128"/>
                </a:lnTo>
                <a:lnTo>
                  <a:pt x="2341" y="117"/>
                </a:lnTo>
                <a:lnTo>
                  <a:pt x="2343" y="107"/>
                </a:lnTo>
                <a:lnTo>
                  <a:pt x="2345" y="97"/>
                </a:lnTo>
                <a:lnTo>
                  <a:pt x="2345" y="86"/>
                </a:lnTo>
                <a:lnTo>
                  <a:pt x="2345" y="78"/>
                </a:lnTo>
                <a:lnTo>
                  <a:pt x="2343" y="70"/>
                </a:lnTo>
                <a:lnTo>
                  <a:pt x="2341" y="62"/>
                </a:lnTo>
                <a:lnTo>
                  <a:pt x="2336" y="53"/>
                </a:lnTo>
                <a:lnTo>
                  <a:pt x="2332" y="45"/>
                </a:lnTo>
                <a:lnTo>
                  <a:pt x="2328" y="39"/>
                </a:lnTo>
                <a:lnTo>
                  <a:pt x="2322" y="33"/>
                </a:lnTo>
                <a:lnTo>
                  <a:pt x="2316" y="29"/>
                </a:lnTo>
                <a:lnTo>
                  <a:pt x="2310" y="22"/>
                </a:lnTo>
                <a:lnTo>
                  <a:pt x="2303" y="18"/>
                </a:lnTo>
                <a:lnTo>
                  <a:pt x="2295" y="16"/>
                </a:lnTo>
                <a:lnTo>
                  <a:pt x="2287" y="12"/>
                </a:lnTo>
                <a:lnTo>
                  <a:pt x="2279" y="10"/>
                </a:lnTo>
                <a:lnTo>
                  <a:pt x="2270" y="10"/>
                </a:lnTo>
                <a:lnTo>
                  <a:pt x="2260" y="8"/>
                </a:lnTo>
                <a:lnTo>
                  <a:pt x="2250" y="8"/>
                </a:lnTo>
                <a:lnTo>
                  <a:pt x="2239" y="10"/>
                </a:lnTo>
                <a:lnTo>
                  <a:pt x="2231" y="12"/>
                </a:lnTo>
                <a:lnTo>
                  <a:pt x="2219" y="14"/>
                </a:lnTo>
                <a:lnTo>
                  <a:pt x="2208" y="18"/>
                </a:lnTo>
                <a:lnTo>
                  <a:pt x="2198" y="22"/>
                </a:lnTo>
                <a:lnTo>
                  <a:pt x="2147" y="45"/>
                </a:lnTo>
                <a:lnTo>
                  <a:pt x="2093" y="64"/>
                </a:lnTo>
                <a:lnTo>
                  <a:pt x="2039" y="84"/>
                </a:lnTo>
                <a:lnTo>
                  <a:pt x="1983" y="101"/>
                </a:lnTo>
                <a:lnTo>
                  <a:pt x="1928" y="117"/>
                </a:lnTo>
                <a:lnTo>
                  <a:pt x="1872" y="132"/>
                </a:lnTo>
                <a:lnTo>
                  <a:pt x="1814" y="146"/>
                </a:lnTo>
                <a:lnTo>
                  <a:pt x="1756" y="159"/>
                </a:lnTo>
                <a:lnTo>
                  <a:pt x="1697" y="171"/>
                </a:lnTo>
                <a:lnTo>
                  <a:pt x="1637" y="181"/>
                </a:lnTo>
                <a:lnTo>
                  <a:pt x="1577" y="190"/>
                </a:lnTo>
                <a:lnTo>
                  <a:pt x="1515" y="196"/>
                </a:lnTo>
                <a:lnTo>
                  <a:pt x="1453" y="202"/>
                </a:lnTo>
                <a:lnTo>
                  <a:pt x="1391" y="206"/>
                </a:lnTo>
                <a:lnTo>
                  <a:pt x="1329" y="210"/>
                </a:lnTo>
                <a:lnTo>
                  <a:pt x="1265" y="212"/>
                </a:lnTo>
                <a:lnTo>
                  <a:pt x="1203" y="212"/>
                </a:lnTo>
                <a:lnTo>
                  <a:pt x="1139" y="212"/>
                </a:lnTo>
                <a:lnTo>
                  <a:pt x="1075" y="208"/>
                </a:lnTo>
                <a:lnTo>
                  <a:pt x="1011" y="204"/>
                </a:lnTo>
                <a:lnTo>
                  <a:pt x="947" y="200"/>
                </a:lnTo>
                <a:lnTo>
                  <a:pt x="881" y="194"/>
                </a:lnTo>
                <a:lnTo>
                  <a:pt x="817" y="186"/>
                </a:lnTo>
                <a:lnTo>
                  <a:pt x="753" y="175"/>
                </a:lnTo>
                <a:lnTo>
                  <a:pt x="689" y="163"/>
                </a:lnTo>
                <a:lnTo>
                  <a:pt x="623" y="151"/>
                </a:lnTo>
                <a:lnTo>
                  <a:pt x="559" y="136"/>
                </a:lnTo>
                <a:lnTo>
                  <a:pt x="495" y="122"/>
                </a:lnTo>
                <a:lnTo>
                  <a:pt x="431" y="103"/>
                </a:lnTo>
                <a:lnTo>
                  <a:pt x="367" y="84"/>
                </a:lnTo>
                <a:lnTo>
                  <a:pt x="303" y="64"/>
                </a:lnTo>
                <a:lnTo>
                  <a:pt x="241" y="41"/>
                </a:lnTo>
                <a:close/>
              </a:path>
            </a:pathLst>
          </a:custGeom>
          <a:solidFill>
            <a:srgbClr val="3D4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394" name="Freeform 34"/>
          <p:cNvSpPr>
            <a:spLocks/>
          </p:cNvSpPr>
          <p:nvPr/>
        </p:nvSpPr>
        <p:spPr bwMode="auto">
          <a:xfrm>
            <a:off x="3424239" y="2911477"/>
            <a:ext cx="4519612" cy="434975"/>
          </a:xfrm>
          <a:custGeom>
            <a:avLst/>
            <a:gdLst>
              <a:gd name="T0" fmla="*/ 2147483647 w 3202"/>
              <a:gd name="T1" fmla="*/ 577116516 h 274"/>
              <a:gd name="T2" fmla="*/ 2147483647 w 3202"/>
              <a:gd name="T3" fmla="*/ 524192465 h 274"/>
              <a:gd name="T4" fmla="*/ 2147483647 w 3202"/>
              <a:gd name="T5" fmla="*/ 461189380 h 274"/>
              <a:gd name="T6" fmla="*/ 2147483647 w 3202"/>
              <a:gd name="T7" fmla="*/ 383063679 h 274"/>
              <a:gd name="T8" fmla="*/ 2147483647 w 3202"/>
              <a:gd name="T9" fmla="*/ 304939663 h 274"/>
              <a:gd name="T10" fmla="*/ 2147483647 w 3202"/>
              <a:gd name="T11" fmla="*/ 249496251 h 274"/>
              <a:gd name="T12" fmla="*/ 2147483647 w 3202"/>
              <a:gd name="T13" fmla="*/ 201612460 h 274"/>
              <a:gd name="T14" fmla="*/ 2147483647 w 3202"/>
              <a:gd name="T15" fmla="*/ 166330288 h 274"/>
              <a:gd name="T16" fmla="*/ 2147483647 w 3202"/>
              <a:gd name="T17" fmla="*/ 143649686 h 274"/>
              <a:gd name="T18" fmla="*/ 2147483647 w 3202"/>
              <a:gd name="T19" fmla="*/ 133569065 h 274"/>
              <a:gd name="T20" fmla="*/ 2147483647 w 3202"/>
              <a:gd name="T21" fmla="*/ 138609375 h 274"/>
              <a:gd name="T22" fmla="*/ 2147483647 w 3202"/>
              <a:gd name="T23" fmla="*/ 166330288 h 274"/>
              <a:gd name="T24" fmla="*/ 2147483647 w 3202"/>
              <a:gd name="T25" fmla="*/ 206652770 h 274"/>
              <a:gd name="T26" fmla="*/ 2147483647 w 3202"/>
              <a:gd name="T27" fmla="*/ 322579956 h 274"/>
              <a:gd name="T28" fmla="*/ 2147483647 w 3202"/>
              <a:gd name="T29" fmla="*/ 602318068 h 274"/>
              <a:gd name="T30" fmla="*/ 2147483647 w 3202"/>
              <a:gd name="T31" fmla="*/ 690522703 h 274"/>
              <a:gd name="T32" fmla="*/ 2147483647 w 3202"/>
              <a:gd name="T33" fmla="*/ 612398688 h 274"/>
              <a:gd name="T34" fmla="*/ 1691482625 w 3202"/>
              <a:gd name="T35" fmla="*/ 393144299 h 274"/>
              <a:gd name="T36" fmla="*/ 1165507998 w 3202"/>
              <a:gd name="T37" fmla="*/ 196572150 h 274"/>
              <a:gd name="T38" fmla="*/ 926430195 w 3202"/>
              <a:gd name="T39" fmla="*/ 133569065 h 274"/>
              <a:gd name="T40" fmla="*/ 737159678 w 3202"/>
              <a:gd name="T41" fmla="*/ 133569065 h 274"/>
              <a:gd name="T42" fmla="*/ 593712149 w 3202"/>
              <a:gd name="T43" fmla="*/ 191531839 h 274"/>
              <a:gd name="T44" fmla="*/ 498080463 w 3202"/>
              <a:gd name="T45" fmla="*/ 299899353 h 274"/>
              <a:gd name="T46" fmla="*/ 404441810 w 3202"/>
              <a:gd name="T47" fmla="*/ 410786179 h 274"/>
              <a:gd name="T48" fmla="*/ 300840728 w 3202"/>
              <a:gd name="T49" fmla="*/ 509071534 h 274"/>
              <a:gd name="T50" fmla="*/ 189270428 w 3202"/>
              <a:gd name="T51" fmla="*/ 587197137 h 274"/>
              <a:gd name="T52" fmla="*/ 71723787 w 3202"/>
              <a:gd name="T53" fmla="*/ 650200221 h 274"/>
              <a:gd name="T54" fmla="*/ 53792140 w 3202"/>
              <a:gd name="T55" fmla="*/ 524192465 h 274"/>
              <a:gd name="T56" fmla="*/ 173331769 w 3202"/>
              <a:gd name="T57" fmla="*/ 471270001 h 274"/>
              <a:gd name="T58" fmla="*/ 280917460 w 3202"/>
              <a:gd name="T59" fmla="*/ 400705558 h 274"/>
              <a:gd name="T60" fmla="*/ 382525509 w 3202"/>
              <a:gd name="T61" fmla="*/ 309979974 h 274"/>
              <a:gd name="T62" fmla="*/ 478157195 w 3202"/>
              <a:gd name="T63" fmla="*/ 206652770 h 274"/>
              <a:gd name="T64" fmla="*/ 563827953 w 3202"/>
              <a:gd name="T65" fmla="*/ 93246558 h 274"/>
              <a:gd name="T66" fmla="*/ 695320110 w 3202"/>
              <a:gd name="T67" fmla="*/ 20161247 h 274"/>
              <a:gd name="T68" fmla="*/ 872636665 w 3202"/>
              <a:gd name="T69" fmla="*/ 0 h 274"/>
              <a:gd name="T70" fmla="*/ 1095777266 w 3202"/>
              <a:gd name="T71" fmla="*/ 40322494 h 274"/>
              <a:gd name="T72" fmla="*/ 1452403056 w 3202"/>
              <a:gd name="T73" fmla="*/ 176410909 h 274"/>
              <a:gd name="T74" fmla="*/ 2147483647 w 3202"/>
              <a:gd name="T75" fmla="*/ 435987829 h 274"/>
              <a:gd name="T76" fmla="*/ 2147483647 w 3202"/>
              <a:gd name="T77" fmla="*/ 554434326 h 274"/>
              <a:gd name="T78" fmla="*/ 2147483647 w 3202"/>
              <a:gd name="T79" fmla="*/ 519152155 h 274"/>
              <a:gd name="T80" fmla="*/ 2147483647 w 3202"/>
              <a:gd name="T81" fmla="*/ 289818733 h 274"/>
              <a:gd name="T82" fmla="*/ 2147483647 w 3202"/>
              <a:gd name="T83" fmla="*/ 98286869 h 274"/>
              <a:gd name="T84" fmla="*/ 2147483647 w 3202"/>
              <a:gd name="T85" fmla="*/ 45362805 h 274"/>
              <a:gd name="T86" fmla="*/ 2147483647 w 3202"/>
              <a:gd name="T87" fmla="*/ 15120937 h 274"/>
              <a:gd name="T88" fmla="*/ 2147483647 w 3202"/>
              <a:gd name="T89" fmla="*/ 5040312 h 274"/>
              <a:gd name="T90" fmla="*/ 2147483647 w 3202"/>
              <a:gd name="T91" fmla="*/ 15120937 h 274"/>
              <a:gd name="T92" fmla="*/ 2147483647 w 3202"/>
              <a:gd name="T93" fmla="*/ 30241874 h 274"/>
              <a:gd name="T94" fmla="*/ 2147483647 w 3202"/>
              <a:gd name="T95" fmla="*/ 60483748 h 274"/>
              <a:gd name="T96" fmla="*/ 2147483647 w 3202"/>
              <a:gd name="T97" fmla="*/ 103327179 h 274"/>
              <a:gd name="T98" fmla="*/ 2147483647 w 3202"/>
              <a:gd name="T99" fmla="*/ 161289978 h 274"/>
              <a:gd name="T100" fmla="*/ 2147483647 w 3202"/>
              <a:gd name="T101" fmla="*/ 231854371 h 274"/>
              <a:gd name="T102" fmla="*/ 2147483647 w 3202"/>
              <a:gd name="T103" fmla="*/ 315020284 h 274"/>
              <a:gd name="T104" fmla="*/ 2147483647 w 3202"/>
              <a:gd name="T105" fmla="*/ 378023368 h 274"/>
              <a:gd name="T106" fmla="*/ 2147483647 w 3202"/>
              <a:gd name="T107" fmla="*/ 435987829 h 274"/>
              <a:gd name="T108" fmla="*/ 2147483647 w 3202"/>
              <a:gd name="T109" fmla="*/ 476310311 h 274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3202"/>
              <a:gd name="T166" fmla="*/ 0 h 274"/>
              <a:gd name="T167" fmla="*/ 3202 w 3202"/>
              <a:gd name="T168" fmla="*/ 274 h 274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3202" h="274">
                <a:moveTo>
                  <a:pt x="3198" y="243"/>
                </a:moveTo>
                <a:lnTo>
                  <a:pt x="3194" y="241"/>
                </a:lnTo>
                <a:lnTo>
                  <a:pt x="3187" y="239"/>
                </a:lnTo>
                <a:lnTo>
                  <a:pt x="3181" y="237"/>
                </a:lnTo>
                <a:lnTo>
                  <a:pt x="3175" y="235"/>
                </a:lnTo>
                <a:lnTo>
                  <a:pt x="3169" y="231"/>
                </a:lnTo>
                <a:lnTo>
                  <a:pt x="3163" y="229"/>
                </a:lnTo>
                <a:lnTo>
                  <a:pt x="3159" y="227"/>
                </a:lnTo>
                <a:lnTo>
                  <a:pt x="3152" y="225"/>
                </a:lnTo>
                <a:lnTo>
                  <a:pt x="3146" y="220"/>
                </a:lnTo>
                <a:lnTo>
                  <a:pt x="3140" y="218"/>
                </a:lnTo>
                <a:lnTo>
                  <a:pt x="3136" y="214"/>
                </a:lnTo>
                <a:lnTo>
                  <a:pt x="3130" y="212"/>
                </a:lnTo>
                <a:lnTo>
                  <a:pt x="3126" y="208"/>
                </a:lnTo>
                <a:lnTo>
                  <a:pt x="3119" y="206"/>
                </a:lnTo>
                <a:lnTo>
                  <a:pt x="3115" y="202"/>
                </a:lnTo>
                <a:lnTo>
                  <a:pt x="3109" y="200"/>
                </a:lnTo>
                <a:lnTo>
                  <a:pt x="3105" y="196"/>
                </a:lnTo>
                <a:lnTo>
                  <a:pt x="3099" y="192"/>
                </a:lnTo>
                <a:lnTo>
                  <a:pt x="3095" y="187"/>
                </a:lnTo>
                <a:lnTo>
                  <a:pt x="3088" y="183"/>
                </a:lnTo>
                <a:lnTo>
                  <a:pt x="3084" y="179"/>
                </a:lnTo>
                <a:lnTo>
                  <a:pt x="3080" y="175"/>
                </a:lnTo>
                <a:lnTo>
                  <a:pt x="3074" y="171"/>
                </a:lnTo>
                <a:lnTo>
                  <a:pt x="3070" y="167"/>
                </a:lnTo>
                <a:lnTo>
                  <a:pt x="3066" y="163"/>
                </a:lnTo>
                <a:lnTo>
                  <a:pt x="3062" y="159"/>
                </a:lnTo>
                <a:lnTo>
                  <a:pt x="3057" y="152"/>
                </a:lnTo>
                <a:lnTo>
                  <a:pt x="3051" y="148"/>
                </a:lnTo>
                <a:lnTo>
                  <a:pt x="3047" y="144"/>
                </a:lnTo>
                <a:lnTo>
                  <a:pt x="3043" y="138"/>
                </a:lnTo>
                <a:lnTo>
                  <a:pt x="3039" y="134"/>
                </a:lnTo>
                <a:lnTo>
                  <a:pt x="3035" y="128"/>
                </a:lnTo>
                <a:lnTo>
                  <a:pt x="3033" y="125"/>
                </a:lnTo>
                <a:lnTo>
                  <a:pt x="3029" y="121"/>
                </a:lnTo>
                <a:lnTo>
                  <a:pt x="3026" y="117"/>
                </a:lnTo>
                <a:lnTo>
                  <a:pt x="3022" y="113"/>
                </a:lnTo>
                <a:lnTo>
                  <a:pt x="3018" y="111"/>
                </a:lnTo>
                <a:lnTo>
                  <a:pt x="3014" y="107"/>
                </a:lnTo>
                <a:lnTo>
                  <a:pt x="3012" y="105"/>
                </a:lnTo>
                <a:lnTo>
                  <a:pt x="3008" y="101"/>
                </a:lnTo>
                <a:lnTo>
                  <a:pt x="3004" y="99"/>
                </a:lnTo>
                <a:lnTo>
                  <a:pt x="2998" y="94"/>
                </a:lnTo>
                <a:lnTo>
                  <a:pt x="2993" y="92"/>
                </a:lnTo>
                <a:lnTo>
                  <a:pt x="2989" y="90"/>
                </a:lnTo>
                <a:lnTo>
                  <a:pt x="2985" y="86"/>
                </a:lnTo>
                <a:lnTo>
                  <a:pt x="2979" y="84"/>
                </a:lnTo>
                <a:lnTo>
                  <a:pt x="2975" y="82"/>
                </a:lnTo>
                <a:lnTo>
                  <a:pt x="2969" y="80"/>
                </a:lnTo>
                <a:lnTo>
                  <a:pt x="2965" y="78"/>
                </a:lnTo>
                <a:lnTo>
                  <a:pt x="2958" y="76"/>
                </a:lnTo>
                <a:lnTo>
                  <a:pt x="2954" y="74"/>
                </a:lnTo>
                <a:lnTo>
                  <a:pt x="2948" y="72"/>
                </a:lnTo>
                <a:lnTo>
                  <a:pt x="2942" y="70"/>
                </a:lnTo>
                <a:lnTo>
                  <a:pt x="2936" y="68"/>
                </a:lnTo>
                <a:lnTo>
                  <a:pt x="2929" y="66"/>
                </a:lnTo>
                <a:lnTo>
                  <a:pt x="2923" y="64"/>
                </a:lnTo>
                <a:lnTo>
                  <a:pt x="2917" y="64"/>
                </a:lnTo>
                <a:lnTo>
                  <a:pt x="2909" y="61"/>
                </a:lnTo>
                <a:lnTo>
                  <a:pt x="2903" y="61"/>
                </a:lnTo>
                <a:lnTo>
                  <a:pt x="2896" y="59"/>
                </a:lnTo>
                <a:lnTo>
                  <a:pt x="2888" y="59"/>
                </a:lnTo>
                <a:lnTo>
                  <a:pt x="2882" y="57"/>
                </a:lnTo>
                <a:lnTo>
                  <a:pt x="2874" y="57"/>
                </a:lnTo>
                <a:lnTo>
                  <a:pt x="2868" y="57"/>
                </a:lnTo>
                <a:lnTo>
                  <a:pt x="2861" y="55"/>
                </a:lnTo>
                <a:lnTo>
                  <a:pt x="2855" y="55"/>
                </a:lnTo>
                <a:lnTo>
                  <a:pt x="2849" y="53"/>
                </a:lnTo>
                <a:lnTo>
                  <a:pt x="2843" y="53"/>
                </a:lnTo>
                <a:lnTo>
                  <a:pt x="2837" y="53"/>
                </a:lnTo>
                <a:lnTo>
                  <a:pt x="2830" y="53"/>
                </a:lnTo>
                <a:lnTo>
                  <a:pt x="2824" y="53"/>
                </a:lnTo>
                <a:lnTo>
                  <a:pt x="2816" y="53"/>
                </a:lnTo>
                <a:lnTo>
                  <a:pt x="2808" y="53"/>
                </a:lnTo>
                <a:lnTo>
                  <a:pt x="2801" y="53"/>
                </a:lnTo>
                <a:lnTo>
                  <a:pt x="2793" y="55"/>
                </a:lnTo>
                <a:lnTo>
                  <a:pt x="2785" y="55"/>
                </a:lnTo>
                <a:lnTo>
                  <a:pt x="2775" y="55"/>
                </a:lnTo>
                <a:lnTo>
                  <a:pt x="2766" y="57"/>
                </a:lnTo>
                <a:lnTo>
                  <a:pt x="2758" y="59"/>
                </a:lnTo>
                <a:lnTo>
                  <a:pt x="2748" y="59"/>
                </a:lnTo>
                <a:lnTo>
                  <a:pt x="2740" y="61"/>
                </a:lnTo>
                <a:lnTo>
                  <a:pt x="2729" y="64"/>
                </a:lnTo>
                <a:lnTo>
                  <a:pt x="2719" y="66"/>
                </a:lnTo>
                <a:lnTo>
                  <a:pt x="2709" y="68"/>
                </a:lnTo>
                <a:lnTo>
                  <a:pt x="2698" y="70"/>
                </a:lnTo>
                <a:lnTo>
                  <a:pt x="2686" y="72"/>
                </a:lnTo>
                <a:lnTo>
                  <a:pt x="2676" y="74"/>
                </a:lnTo>
                <a:lnTo>
                  <a:pt x="2663" y="76"/>
                </a:lnTo>
                <a:lnTo>
                  <a:pt x="2651" y="80"/>
                </a:lnTo>
                <a:lnTo>
                  <a:pt x="2640" y="82"/>
                </a:lnTo>
                <a:lnTo>
                  <a:pt x="2628" y="86"/>
                </a:lnTo>
                <a:lnTo>
                  <a:pt x="2616" y="88"/>
                </a:lnTo>
                <a:lnTo>
                  <a:pt x="2601" y="92"/>
                </a:lnTo>
                <a:lnTo>
                  <a:pt x="2589" y="97"/>
                </a:lnTo>
                <a:lnTo>
                  <a:pt x="2574" y="101"/>
                </a:lnTo>
                <a:lnTo>
                  <a:pt x="2562" y="105"/>
                </a:lnTo>
                <a:lnTo>
                  <a:pt x="2502" y="128"/>
                </a:lnTo>
                <a:lnTo>
                  <a:pt x="2444" y="148"/>
                </a:lnTo>
                <a:lnTo>
                  <a:pt x="2385" y="167"/>
                </a:lnTo>
                <a:lnTo>
                  <a:pt x="2327" y="185"/>
                </a:lnTo>
                <a:lnTo>
                  <a:pt x="2267" y="200"/>
                </a:lnTo>
                <a:lnTo>
                  <a:pt x="2209" y="214"/>
                </a:lnTo>
                <a:lnTo>
                  <a:pt x="2149" y="227"/>
                </a:lnTo>
                <a:lnTo>
                  <a:pt x="2091" y="239"/>
                </a:lnTo>
                <a:lnTo>
                  <a:pt x="2034" y="247"/>
                </a:lnTo>
                <a:lnTo>
                  <a:pt x="1974" y="256"/>
                </a:lnTo>
                <a:lnTo>
                  <a:pt x="1916" y="264"/>
                </a:lnTo>
                <a:lnTo>
                  <a:pt x="1858" y="268"/>
                </a:lnTo>
                <a:lnTo>
                  <a:pt x="1798" y="272"/>
                </a:lnTo>
                <a:lnTo>
                  <a:pt x="1741" y="274"/>
                </a:lnTo>
                <a:lnTo>
                  <a:pt x="1683" y="274"/>
                </a:lnTo>
                <a:lnTo>
                  <a:pt x="1623" y="274"/>
                </a:lnTo>
                <a:lnTo>
                  <a:pt x="1565" y="272"/>
                </a:lnTo>
                <a:lnTo>
                  <a:pt x="1505" y="270"/>
                </a:lnTo>
                <a:lnTo>
                  <a:pt x="1447" y="264"/>
                </a:lnTo>
                <a:lnTo>
                  <a:pt x="1388" y="260"/>
                </a:lnTo>
                <a:lnTo>
                  <a:pt x="1328" y="251"/>
                </a:lnTo>
                <a:lnTo>
                  <a:pt x="1268" y="243"/>
                </a:lnTo>
                <a:lnTo>
                  <a:pt x="1210" y="235"/>
                </a:lnTo>
                <a:lnTo>
                  <a:pt x="1150" y="225"/>
                </a:lnTo>
                <a:lnTo>
                  <a:pt x="1090" y="212"/>
                </a:lnTo>
                <a:lnTo>
                  <a:pt x="1030" y="200"/>
                </a:lnTo>
                <a:lnTo>
                  <a:pt x="969" y="185"/>
                </a:lnTo>
                <a:lnTo>
                  <a:pt x="909" y="171"/>
                </a:lnTo>
                <a:lnTo>
                  <a:pt x="849" y="156"/>
                </a:lnTo>
                <a:lnTo>
                  <a:pt x="787" y="140"/>
                </a:lnTo>
                <a:lnTo>
                  <a:pt x="725" y="121"/>
                </a:lnTo>
                <a:lnTo>
                  <a:pt x="665" y="103"/>
                </a:lnTo>
                <a:lnTo>
                  <a:pt x="644" y="97"/>
                </a:lnTo>
                <a:lnTo>
                  <a:pt x="624" y="88"/>
                </a:lnTo>
                <a:lnTo>
                  <a:pt x="603" y="82"/>
                </a:lnTo>
                <a:lnTo>
                  <a:pt x="585" y="78"/>
                </a:lnTo>
                <a:lnTo>
                  <a:pt x="566" y="72"/>
                </a:lnTo>
                <a:lnTo>
                  <a:pt x="547" y="68"/>
                </a:lnTo>
                <a:lnTo>
                  <a:pt x="531" y="64"/>
                </a:lnTo>
                <a:lnTo>
                  <a:pt x="514" y="61"/>
                </a:lnTo>
                <a:lnTo>
                  <a:pt x="496" y="57"/>
                </a:lnTo>
                <a:lnTo>
                  <a:pt x="481" y="55"/>
                </a:lnTo>
                <a:lnTo>
                  <a:pt x="465" y="53"/>
                </a:lnTo>
                <a:lnTo>
                  <a:pt x="450" y="51"/>
                </a:lnTo>
                <a:lnTo>
                  <a:pt x="436" y="51"/>
                </a:lnTo>
                <a:lnTo>
                  <a:pt x="422" y="51"/>
                </a:lnTo>
                <a:lnTo>
                  <a:pt x="407" y="51"/>
                </a:lnTo>
                <a:lnTo>
                  <a:pt x="395" y="51"/>
                </a:lnTo>
                <a:lnTo>
                  <a:pt x="382" y="53"/>
                </a:lnTo>
                <a:lnTo>
                  <a:pt x="370" y="53"/>
                </a:lnTo>
                <a:lnTo>
                  <a:pt x="358" y="55"/>
                </a:lnTo>
                <a:lnTo>
                  <a:pt x="347" y="57"/>
                </a:lnTo>
                <a:lnTo>
                  <a:pt x="337" y="61"/>
                </a:lnTo>
                <a:lnTo>
                  <a:pt x="327" y="64"/>
                </a:lnTo>
                <a:lnTo>
                  <a:pt x="316" y="68"/>
                </a:lnTo>
                <a:lnTo>
                  <a:pt x="308" y="72"/>
                </a:lnTo>
                <a:lnTo>
                  <a:pt x="298" y="76"/>
                </a:lnTo>
                <a:lnTo>
                  <a:pt x="289" y="82"/>
                </a:lnTo>
                <a:lnTo>
                  <a:pt x="281" y="86"/>
                </a:lnTo>
                <a:lnTo>
                  <a:pt x="275" y="92"/>
                </a:lnTo>
                <a:lnTo>
                  <a:pt x="269" y="99"/>
                </a:lnTo>
                <a:lnTo>
                  <a:pt x="261" y="105"/>
                </a:lnTo>
                <a:lnTo>
                  <a:pt x="256" y="111"/>
                </a:lnTo>
                <a:lnTo>
                  <a:pt x="250" y="119"/>
                </a:lnTo>
                <a:lnTo>
                  <a:pt x="244" y="125"/>
                </a:lnTo>
                <a:lnTo>
                  <a:pt x="238" y="132"/>
                </a:lnTo>
                <a:lnTo>
                  <a:pt x="230" y="140"/>
                </a:lnTo>
                <a:lnTo>
                  <a:pt x="223" y="146"/>
                </a:lnTo>
                <a:lnTo>
                  <a:pt x="217" y="152"/>
                </a:lnTo>
                <a:lnTo>
                  <a:pt x="209" y="159"/>
                </a:lnTo>
                <a:lnTo>
                  <a:pt x="203" y="163"/>
                </a:lnTo>
                <a:lnTo>
                  <a:pt x="194" y="169"/>
                </a:lnTo>
                <a:lnTo>
                  <a:pt x="188" y="175"/>
                </a:lnTo>
                <a:lnTo>
                  <a:pt x="180" y="181"/>
                </a:lnTo>
                <a:lnTo>
                  <a:pt x="174" y="185"/>
                </a:lnTo>
                <a:lnTo>
                  <a:pt x="166" y="192"/>
                </a:lnTo>
                <a:lnTo>
                  <a:pt x="157" y="196"/>
                </a:lnTo>
                <a:lnTo>
                  <a:pt x="151" y="202"/>
                </a:lnTo>
                <a:lnTo>
                  <a:pt x="143" y="206"/>
                </a:lnTo>
                <a:lnTo>
                  <a:pt x="135" y="210"/>
                </a:lnTo>
                <a:lnTo>
                  <a:pt x="126" y="216"/>
                </a:lnTo>
                <a:lnTo>
                  <a:pt x="120" y="220"/>
                </a:lnTo>
                <a:lnTo>
                  <a:pt x="112" y="225"/>
                </a:lnTo>
                <a:lnTo>
                  <a:pt x="104" y="229"/>
                </a:lnTo>
                <a:lnTo>
                  <a:pt x="95" y="233"/>
                </a:lnTo>
                <a:lnTo>
                  <a:pt x="87" y="237"/>
                </a:lnTo>
                <a:lnTo>
                  <a:pt x="79" y="239"/>
                </a:lnTo>
                <a:lnTo>
                  <a:pt x="71" y="243"/>
                </a:lnTo>
                <a:lnTo>
                  <a:pt x="62" y="247"/>
                </a:lnTo>
                <a:lnTo>
                  <a:pt x="52" y="249"/>
                </a:lnTo>
                <a:lnTo>
                  <a:pt x="44" y="254"/>
                </a:lnTo>
                <a:lnTo>
                  <a:pt x="36" y="258"/>
                </a:lnTo>
                <a:lnTo>
                  <a:pt x="27" y="260"/>
                </a:lnTo>
                <a:lnTo>
                  <a:pt x="17" y="262"/>
                </a:lnTo>
                <a:lnTo>
                  <a:pt x="9" y="266"/>
                </a:lnTo>
                <a:lnTo>
                  <a:pt x="0" y="268"/>
                </a:lnTo>
                <a:lnTo>
                  <a:pt x="11" y="212"/>
                </a:lnTo>
                <a:lnTo>
                  <a:pt x="19" y="210"/>
                </a:lnTo>
                <a:lnTo>
                  <a:pt x="27" y="208"/>
                </a:lnTo>
                <a:lnTo>
                  <a:pt x="36" y="206"/>
                </a:lnTo>
                <a:lnTo>
                  <a:pt x="46" y="202"/>
                </a:lnTo>
                <a:lnTo>
                  <a:pt x="54" y="200"/>
                </a:lnTo>
                <a:lnTo>
                  <a:pt x="62" y="196"/>
                </a:lnTo>
                <a:lnTo>
                  <a:pt x="71" y="194"/>
                </a:lnTo>
                <a:lnTo>
                  <a:pt x="79" y="189"/>
                </a:lnTo>
                <a:lnTo>
                  <a:pt x="87" y="187"/>
                </a:lnTo>
                <a:lnTo>
                  <a:pt x="95" y="183"/>
                </a:lnTo>
                <a:lnTo>
                  <a:pt x="104" y="179"/>
                </a:lnTo>
                <a:lnTo>
                  <a:pt x="110" y="175"/>
                </a:lnTo>
                <a:lnTo>
                  <a:pt x="118" y="171"/>
                </a:lnTo>
                <a:lnTo>
                  <a:pt x="126" y="167"/>
                </a:lnTo>
                <a:lnTo>
                  <a:pt x="135" y="163"/>
                </a:lnTo>
                <a:lnTo>
                  <a:pt x="141" y="159"/>
                </a:lnTo>
                <a:lnTo>
                  <a:pt x="149" y="154"/>
                </a:lnTo>
                <a:lnTo>
                  <a:pt x="155" y="148"/>
                </a:lnTo>
                <a:lnTo>
                  <a:pt x="164" y="144"/>
                </a:lnTo>
                <a:lnTo>
                  <a:pt x="170" y="140"/>
                </a:lnTo>
                <a:lnTo>
                  <a:pt x="178" y="134"/>
                </a:lnTo>
                <a:lnTo>
                  <a:pt x="184" y="130"/>
                </a:lnTo>
                <a:lnTo>
                  <a:pt x="192" y="123"/>
                </a:lnTo>
                <a:lnTo>
                  <a:pt x="199" y="117"/>
                </a:lnTo>
                <a:lnTo>
                  <a:pt x="205" y="113"/>
                </a:lnTo>
                <a:lnTo>
                  <a:pt x="213" y="107"/>
                </a:lnTo>
                <a:lnTo>
                  <a:pt x="219" y="101"/>
                </a:lnTo>
                <a:lnTo>
                  <a:pt x="225" y="94"/>
                </a:lnTo>
                <a:lnTo>
                  <a:pt x="232" y="88"/>
                </a:lnTo>
                <a:lnTo>
                  <a:pt x="240" y="82"/>
                </a:lnTo>
                <a:lnTo>
                  <a:pt x="246" y="74"/>
                </a:lnTo>
                <a:lnTo>
                  <a:pt x="252" y="68"/>
                </a:lnTo>
                <a:lnTo>
                  <a:pt x="258" y="61"/>
                </a:lnTo>
                <a:lnTo>
                  <a:pt x="263" y="53"/>
                </a:lnTo>
                <a:lnTo>
                  <a:pt x="271" y="47"/>
                </a:lnTo>
                <a:lnTo>
                  <a:pt x="277" y="41"/>
                </a:lnTo>
                <a:lnTo>
                  <a:pt x="283" y="37"/>
                </a:lnTo>
                <a:lnTo>
                  <a:pt x="292" y="30"/>
                </a:lnTo>
                <a:lnTo>
                  <a:pt x="300" y="26"/>
                </a:lnTo>
                <a:lnTo>
                  <a:pt x="308" y="20"/>
                </a:lnTo>
                <a:lnTo>
                  <a:pt x="318" y="16"/>
                </a:lnTo>
                <a:lnTo>
                  <a:pt x="329" y="14"/>
                </a:lnTo>
                <a:lnTo>
                  <a:pt x="339" y="10"/>
                </a:lnTo>
                <a:lnTo>
                  <a:pt x="349" y="8"/>
                </a:lnTo>
                <a:lnTo>
                  <a:pt x="360" y="6"/>
                </a:lnTo>
                <a:lnTo>
                  <a:pt x="372" y="4"/>
                </a:lnTo>
                <a:lnTo>
                  <a:pt x="384" y="2"/>
                </a:lnTo>
                <a:lnTo>
                  <a:pt x="397" y="0"/>
                </a:lnTo>
                <a:lnTo>
                  <a:pt x="409" y="0"/>
                </a:lnTo>
                <a:lnTo>
                  <a:pt x="424" y="0"/>
                </a:lnTo>
                <a:lnTo>
                  <a:pt x="438" y="0"/>
                </a:lnTo>
                <a:lnTo>
                  <a:pt x="453" y="2"/>
                </a:lnTo>
                <a:lnTo>
                  <a:pt x="467" y="2"/>
                </a:lnTo>
                <a:lnTo>
                  <a:pt x="483" y="4"/>
                </a:lnTo>
                <a:lnTo>
                  <a:pt x="500" y="6"/>
                </a:lnTo>
                <a:lnTo>
                  <a:pt x="516" y="10"/>
                </a:lnTo>
                <a:lnTo>
                  <a:pt x="533" y="12"/>
                </a:lnTo>
                <a:lnTo>
                  <a:pt x="550" y="16"/>
                </a:lnTo>
                <a:lnTo>
                  <a:pt x="568" y="22"/>
                </a:lnTo>
                <a:lnTo>
                  <a:pt x="587" y="26"/>
                </a:lnTo>
                <a:lnTo>
                  <a:pt x="607" y="33"/>
                </a:lnTo>
                <a:lnTo>
                  <a:pt x="626" y="39"/>
                </a:lnTo>
                <a:lnTo>
                  <a:pt x="647" y="45"/>
                </a:lnTo>
                <a:lnTo>
                  <a:pt x="667" y="51"/>
                </a:lnTo>
                <a:lnTo>
                  <a:pt x="729" y="70"/>
                </a:lnTo>
                <a:lnTo>
                  <a:pt x="789" y="88"/>
                </a:lnTo>
                <a:lnTo>
                  <a:pt x="851" y="105"/>
                </a:lnTo>
                <a:lnTo>
                  <a:pt x="911" y="121"/>
                </a:lnTo>
                <a:lnTo>
                  <a:pt x="973" y="136"/>
                </a:lnTo>
                <a:lnTo>
                  <a:pt x="1033" y="148"/>
                </a:lnTo>
                <a:lnTo>
                  <a:pt x="1092" y="161"/>
                </a:lnTo>
                <a:lnTo>
                  <a:pt x="1152" y="173"/>
                </a:lnTo>
                <a:lnTo>
                  <a:pt x="1212" y="183"/>
                </a:lnTo>
                <a:lnTo>
                  <a:pt x="1272" y="194"/>
                </a:lnTo>
                <a:lnTo>
                  <a:pt x="1330" y="202"/>
                </a:lnTo>
                <a:lnTo>
                  <a:pt x="1390" y="208"/>
                </a:lnTo>
                <a:lnTo>
                  <a:pt x="1449" y="214"/>
                </a:lnTo>
                <a:lnTo>
                  <a:pt x="1507" y="218"/>
                </a:lnTo>
                <a:lnTo>
                  <a:pt x="1567" y="220"/>
                </a:lnTo>
                <a:lnTo>
                  <a:pt x="1625" y="223"/>
                </a:lnTo>
                <a:lnTo>
                  <a:pt x="1685" y="223"/>
                </a:lnTo>
                <a:lnTo>
                  <a:pt x="1743" y="223"/>
                </a:lnTo>
                <a:lnTo>
                  <a:pt x="1800" y="220"/>
                </a:lnTo>
                <a:lnTo>
                  <a:pt x="1860" y="216"/>
                </a:lnTo>
                <a:lnTo>
                  <a:pt x="1918" y="212"/>
                </a:lnTo>
                <a:lnTo>
                  <a:pt x="1976" y="206"/>
                </a:lnTo>
                <a:lnTo>
                  <a:pt x="2036" y="198"/>
                </a:lnTo>
                <a:lnTo>
                  <a:pt x="2093" y="187"/>
                </a:lnTo>
                <a:lnTo>
                  <a:pt x="2151" y="177"/>
                </a:lnTo>
                <a:lnTo>
                  <a:pt x="2211" y="165"/>
                </a:lnTo>
                <a:lnTo>
                  <a:pt x="2269" y="150"/>
                </a:lnTo>
                <a:lnTo>
                  <a:pt x="2327" y="134"/>
                </a:lnTo>
                <a:lnTo>
                  <a:pt x="2387" y="115"/>
                </a:lnTo>
                <a:lnTo>
                  <a:pt x="2444" y="97"/>
                </a:lnTo>
                <a:lnTo>
                  <a:pt x="2504" y="76"/>
                </a:lnTo>
                <a:lnTo>
                  <a:pt x="2562" y="53"/>
                </a:lnTo>
                <a:lnTo>
                  <a:pt x="2576" y="49"/>
                </a:lnTo>
                <a:lnTo>
                  <a:pt x="2589" y="45"/>
                </a:lnTo>
                <a:lnTo>
                  <a:pt x="2603" y="41"/>
                </a:lnTo>
                <a:lnTo>
                  <a:pt x="2616" y="39"/>
                </a:lnTo>
                <a:lnTo>
                  <a:pt x="2628" y="35"/>
                </a:lnTo>
                <a:lnTo>
                  <a:pt x="2640" y="33"/>
                </a:lnTo>
                <a:lnTo>
                  <a:pt x="2653" y="28"/>
                </a:lnTo>
                <a:lnTo>
                  <a:pt x="2665" y="26"/>
                </a:lnTo>
                <a:lnTo>
                  <a:pt x="2676" y="22"/>
                </a:lnTo>
                <a:lnTo>
                  <a:pt x="2688" y="20"/>
                </a:lnTo>
                <a:lnTo>
                  <a:pt x="2698" y="18"/>
                </a:lnTo>
                <a:lnTo>
                  <a:pt x="2709" y="16"/>
                </a:lnTo>
                <a:lnTo>
                  <a:pt x="2719" y="14"/>
                </a:lnTo>
                <a:lnTo>
                  <a:pt x="2729" y="12"/>
                </a:lnTo>
                <a:lnTo>
                  <a:pt x="2740" y="10"/>
                </a:lnTo>
                <a:lnTo>
                  <a:pt x="2750" y="10"/>
                </a:lnTo>
                <a:lnTo>
                  <a:pt x="2760" y="8"/>
                </a:lnTo>
                <a:lnTo>
                  <a:pt x="2768" y="6"/>
                </a:lnTo>
                <a:lnTo>
                  <a:pt x="2777" y="6"/>
                </a:lnTo>
                <a:lnTo>
                  <a:pt x="2785" y="4"/>
                </a:lnTo>
                <a:lnTo>
                  <a:pt x="2793" y="4"/>
                </a:lnTo>
                <a:lnTo>
                  <a:pt x="2801" y="4"/>
                </a:lnTo>
                <a:lnTo>
                  <a:pt x="2810" y="4"/>
                </a:lnTo>
                <a:lnTo>
                  <a:pt x="2818" y="2"/>
                </a:lnTo>
                <a:lnTo>
                  <a:pt x="2824" y="2"/>
                </a:lnTo>
                <a:lnTo>
                  <a:pt x="2832" y="2"/>
                </a:lnTo>
                <a:lnTo>
                  <a:pt x="2839" y="4"/>
                </a:lnTo>
                <a:lnTo>
                  <a:pt x="2845" y="4"/>
                </a:lnTo>
                <a:lnTo>
                  <a:pt x="2851" y="4"/>
                </a:lnTo>
                <a:lnTo>
                  <a:pt x="2857" y="4"/>
                </a:lnTo>
                <a:lnTo>
                  <a:pt x="2863" y="6"/>
                </a:lnTo>
                <a:lnTo>
                  <a:pt x="2868" y="6"/>
                </a:lnTo>
                <a:lnTo>
                  <a:pt x="2876" y="8"/>
                </a:lnTo>
                <a:lnTo>
                  <a:pt x="2882" y="8"/>
                </a:lnTo>
                <a:lnTo>
                  <a:pt x="2890" y="8"/>
                </a:lnTo>
                <a:lnTo>
                  <a:pt x="2896" y="10"/>
                </a:lnTo>
                <a:lnTo>
                  <a:pt x="2905" y="10"/>
                </a:lnTo>
                <a:lnTo>
                  <a:pt x="2911" y="12"/>
                </a:lnTo>
                <a:lnTo>
                  <a:pt x="2917" y="12"/>
                </a:lnTo>
                <a:lnTo>
                  <a:pt x="2925" y="14"/>
                </a:lnTo>
                <a:lnTo>
                  <a:pt x="2932" y="16"/>
                </a:lnTo>
                <a:lnTo>
                  <a:pt x="2938" y="16"/>
                </a:lnTo>
                <a:lnTo>
                  <a:pt x="2944" y="18"/>
                </a:lnTo>
                <a:lnTo>
                  <a:pt x="2948" y="20"/>
                </a:lnTo>
                <a:lnTo>
                  <a:pt x="2954" y="22"/>
                </a:lnTo>
                <a:lnTo>
                  <a:pt x="2960" y="24"/>
                </a:lnTo>
                <a:lnTo>
                  <a:pt x="2967" y="26"/>
                </a:lnTo>
                <a:lnTo>
                  <a:pt x="2971" y="28"/>
                </a:lnTo>
                <a:lnTo>
                  <a:pt x="2977" y="30"/>
                </a:lnTo>
                <a:lnTo>
                  <a:pt x="2981" y="33"/>
                </a:lnTo>
                <a:lnTo>
                  <a:pt x="2987" y="37"/>
                </a:lnTo>
                <a:lnTo>
                  <a:pt x="2991" y="39"/>
                </a:lnTo>
                <a:lnTo>
                  <a:pt x="2996" y="41"/>
                </a:lnTo>
                <a:lnTo>
                  <a:pt x="3000" y="43"/>
                </a:lnTo>
                <a:lnTo>
                  <a:pt x="3004" y="47"/>
                </a:lnTo>
                <a:lnTo>
                  <a:pt x="3008" y="49"/>
                </a:lnTo>
                <a:lnTo>
                  <a:pt x="3012" y="53"/>
                </a:lnTo>
                <a:lnTo>
                  <a:pt x="3016" y="55"/>
                </a:lnTo>
                <a:lnTo>
                  <a:pt x="3020" y="59"/>
                </a:lnTo>
                <a:lnTo>
                  <a:pt x="3024" y="64"/>
                </a:lnTo>
                <a:lnTo>
                  <a:pt x="3026" y="66"/>
                </a:lnTo>
                <a:lnTo>
                  <a:pt x="3031" y="70"/>
                </a:lnTo>
                <a:lnTo>
                  <a:pt x="3033" y="74"/>
                </a:lnTo>
                <a:lnTo>
                  <a:pt x="3037" y="78"/>
                </a:lnTo>
                <a:lnTo>
                  <a:pt x="3041" y="82"/>
                </a:lnTo>
                <a:lnTo>
                  <a:pt x="3045" y="88"/>
                </a:lnTo>
                <a:lnTo>
                  <a:pt x="3049" y="92"/>
                </a:lnTo>
                <a:lnTo>
                  <a:pt x="3053" y="97"/>
                </a:lnTo>
                <a:lnTo>
                  <a:pt x="3057" y="103"/>
                </a:lnTo>
                <a:lnTo>
                  <a:pt x="3062" y="107"/>
                </a:lnTo>
                <a:lnTo>
                  <a:pt x="3068" y="111"/>
                </a:lnTo>
                <a:lnTo>
                  <a:pt x="3072" y="115"/>
                </a:lnTo>
                <a:lnTo>
                  <a:pt x="3076" y="119"/>
                </a:lnTo>
                <a:lnTo>
                  <a:pt x="3080" y="125"/>
                </a:lnTo>
                <a:lnTo>
                  <a:pt x="3086" y="130"/>
                </a:lnTo>
                <a:lnTo>
                  <a:pt x="3090" y="132"/>
                </a:lnTo>
                <a:lnTo>
                  <a:pt x="3095" y="136"/>
                </a:lnTo>
                <a:lnTo>
                  <a:pt x="3101" y="140"/>
                </a:lnTo>
                <a:lnTo>
                  <a:pt x="3105" y="144"/>
                </a:lnTo>
                <a:lnTo>
                  <a:pt x="3111" y="148"/>
                </a:lnTo>
                <a:lnTo>
                  <a:pt x="3115" y="150"/>
                </a:lnTo>
                <a:lnTo>
                  <a:pt x="3121" y="154"/>
                </a:lnTo>
                <a:lnTo>
                  <a:pt x="3128" y="159"/>
                </a:lnTo>
                <a:lnTo>
                  <a:pt x="3132" y="161"/>
                </a:lnTo>
                <a:lnTo>
                  <a:pt x="3138" y="165"/>
                </a:lnTo>
                <a:lnTo>
                  <a:pt x="3142" y="167"/>
                </a:lnTo>
                <a:lnTo>
                  <a:pt x="3148" y="171"/>
                </a:lnTo>
                <a:lnTo>
                  <a:pt x="3154" y="173"/>
                </a:lnTo>
                <a:lnTo>
                  <a:pt x="3161" y="175"/>
                </a:lnTo>
                <a:lnTo>
                  <a:pt x="3165" y="177"/>
                </a:lnTo>
                <a:lnTo>
                  <a:pt x="3171" y="181"/>
                </a:lnTo>
                <a:lnTo>
                  <a:pt x="3177" y="183"/>
                </a:lnTo>
                <a:lnTo>
                  <a:pt x="3183" y="185"/>
                </a:lnTo>
                <a:lnTo>
                  <a:pt x="3190" y="187"/>
                </a:lnTo>
                <a:lnTo>
                  <a:pt x="3196" y="189"/>
                </a:lnTo>
                <a:lnTo>
                  <a:pt x="3202" y="192"/>
                </a:lnTo>
                <a:lnTo>
                  <a:pt x="3198" y="243"/>
                </a:lnTo>
                <a:close/>
              </a:path>
            </a:pathLst>
          </a:custGeom>
          <a:solidFill>
            <a:srgbClr val="FFE5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395" name="Freeform 35"/>
          <p:cNvSpPr>
            <a:spLocks/>
          </p:cNvSpPr>
          <p:nvPr/>
        </p:nvSpPr>
        <p:spPr bwMode="auto">
          <a:xfrm>
            <a:off x="3424239" y="2911477"/>
            <a:ext cx="4519612" cy="434975"/>
          </a:xfrm>
          <a:custGeom>
            <a:avLst/>
            <a:gdLst>
              <a:gd name="T0" fmla="*/ 2147483647 w 3202"/>
              <a:gd name="T1" fmla="*/ 577116516 h 274"/>
              <a:gd name="T2" fmla="*/ 2147483647 w 3202"/>
              <a:gd name="T3" fmla="*/ 524192465 h 274"/>
              <a:gd name="T4" fmla="*/ 2147483647 w 3202"/>
              <a:gd name="T5" fmla="*/ 461189380 h 274"/>
              <a:gd name="T6" fmla="*/ 2147483647 w 3202"/>
              <a:gd name="T7" fmla="*/ 383063679 h 274"/>
              <a:gd name="T8" fmla="*/ 2147483647 w 3202"/>
              <a:gd name="T9" fmla="*/ 304939663 h 274"/>
              <a:gd name="T10" fmla="*/ 2147483647 w 3202"/>
              <a:gd name="T11" fmla="*/ 249496251 h 274"/>
              <a:gd name="T12" fmla="*/ 2147483647 w 3202"/>
              <a:gd name="T13" fmla="*/ 201612460 h 274"/>
              <a:gd name="T14" fmla="*/ 2147483647 w 3202"/>
              <a:gd name="T15" fmla="*/ 166330288 h 274"/>
              <a:gd name="T16" fmla="*/ 2147483647 w 3202"/>
              <a:gd name="T17" fmla="*/ 143649686 h 274"/>
              <a:gd name="T18" fmla="*/ 2147483647 w 3202"/>
              <a:gd name="T19" fmla="*/ 133569065 h 274"/>
              <a:gd name="T20" fmla="*/ 2147483647 w 3202"/>
              <a:gd name="T21" fmla="*/ 138609375 h 274"/>
              <a:gd name="T22" fmla="*/ 2147483647 w 3202"/>
              <a:gd name="T23" fmla="*/ 166330288 h 274"/>
              <a:gd name="T24" fmla="*/ 2147483647 w 3202"/>
              <a:gd name="T25" fmla="*/ 206652770 h 274"/>
              <a:gd name="T26" fmla="*/ 2147483647 w 3202"/>
              <a:gd name="T27" fmla="*/ 322579956 h 274"/>
              <a:gd name="T28" fmla="*/ 2147483647 w 3202"/>
              <a:gd name="T29" fmla="*/ 602318068 h 274"/>
              <a:gd name="T30" fmla="*/ 2147483647 w 3202"/>
              <a:gd name="T31" fmla="*/ 690522703 h 274"/>
              <a:gd name="T32" fmla="*/ 2147483647 w 3202"/>
              <a:gd name="T33" fmla="*/ 612398688 h 274"/>
              <a:gd name="T34" fmla="*/ 1691482625 w 3202"/>
              <a:gd name="T35" fmla="*/ 393144299 h 274"/>
              <a:gd name="T36" fmla="*/ 1165507998 w 3202"/>
              <a:gd name="T37" fmla="*/ 196572150 h 274"/>
              <a:gd name="T38" fmla="*/ 926430195 w 3202"/>
              <a:gd name="T39" fmla="*/ 133569065 h 274"/>
              <a:gd name="T40" fmla="*/ 737159678 w 3202"/>
              <a:gd name="T41" fmla="*/ 133569065 h 274"/>
              <a:gd name="T42" fmla="*/ 593712149 w 3202"/>
              <a:gd name="T43" fmla="*/ 191531839 h 274"/>
              <a:gd name="T44" fmla="*/ 498080463 w 3202"/>
              <a:gd name="T45" fmla="*/ 299899353 h 274"/>
              <a:gd name="T46" fmla="*/ 404441810 w 3202"/>
              <a:gd name="T47" fmla="*/ 410786179 h 274"/>
              <a:gd name="T48" fmla="*/ 300840728 w 3202"/>
              <a:gd name="T49" fmla="*/ 509071534 h 274"/>
              <a:gd name="T50" fmla="*/ 189270428 w 3202"/>
              <a:gd name="T51" fmla="*/ 587197137 h 274"/>
              <a:gd name="T52" fmla="*/ 71723787 w 3202"/>
              <a:gd name="T53" fmla="*/ 650200221 h 274"/>
              <a:gd name="T54" fmla="*/ 53792140 w 3202"/>
              <a:gd name="T55" fmla="*/ 524192465 h 274"/>
              <a:gd name="T56" fmla="*/ 173331769 w 3202"/>
              <a:gd name="T57" fmla="*/ 471270001 h 274"/>
              <a:gd name="T58" fmla="*/ 280917460 w 3202"/>
              <a:gd name="T59" fmla="*/ 400705558 h 274"/>
              <a:gd name="T60" fmla="*/ 382525509 w 3202"/>
              <a:gd name="T61" fmla="*/ 309979974 h 274"/>
              <a:gd name="T62" fmla="*/ 478157195 w 3202"/>
              <a:gd name="T63" fmla="*/ 206652770 h 274"/>
              <a:gd name="T64" fmla="*/ 563827953 w 3202"/>
              <a:gd name="T65" fmla="*/ 93246558 h 274"/>
              <a:gd name="T66" fmla="*/ 695320110 w 3202"/>
              <a:gd name="T67" fmla="*/ 20161247 h 274"/>
              <a:gd name="T68" fmla="*/ 872636665 w 3202"/>
              <a:gd name="T69" fmla="*/ 0 h 274"/>
              <a:gd name="T70" fmla="*/ 1095777266 w 3202"/>
              <a:gd name="T71" fmla="*/ 40322494 h 274"/>
              <a:gd name="T72" fmla="*/ 1452403056 w 3202"/>
              <a:gd name="T73" fmla="*/ 176410909 h 274"/>
              <a:gd name="T74" fmla="*/ 2147483647 w 3202"/>
              <a:gd name="T75" fmla="*/ 435987829 h 274"/>
              <a:gd name="T76" fmla="*/ 2147483647 w 3202"/>
              <a:gd name="T77" fmla="*/ 554434326 h 274"/>
              <a:gd name="T78" fmla="*/ 2147483647 w 3202"/>
              <a:gd name="T79" fmla="*/ 519152155 h 274"/>
              <a:gd name="T80" fmla="*/ 2147483647 w 3202"/>
              <a:gd name="T81" fmla="*/ 289818733 h 274"/>
              <a:gd name="T82" fmla="*/ 2147483647 w 3202"/>
              <a:gd name="T83" fmla="*/ 98286869 h 274"/>
              <a:gd name="T84" fmla="*/ 2147483647 w 3202"/>
              <a:gd name="T85" fmla="*/ 45362805 h 274"/>
              <a:gd name="T86" fmla="*/ 2147483647 w 3202"/>
              <a:gd name="T87" fmla="*/ 15120937 h 274"/>
              <a:gd name="T88" fmla="*/ 2147483647 w 3202"/>
              <a:gd name="T89" fmla="*/ 5040312 h 274"/>
              <a:gd name="T90" fmla="*/ 2147483647 w 3202"/>
              <a:gd name="T91" fmla="*/ 15120937 h 274"/>
              <a:gd name="T92" fmla="*/ 2147483647 w 3202"/>
              <a:gd name="T93" fmla="*/ 30241874 h 274"/>
              <a:gd name="T94" fmla="*/ 2147483647 w 3202"/>
              <a:gd name="T95" fmla="*/ 60483748 h 274"/>
              <a:gd name="T96" fmla="*/ 2147483647 w 3202"/>
              <a:gd name="T97" fmla="*/ 103327179 h 274"/>
              <a:gd name="T98" fmla="*/ 2147483647 w 3202"/>
              <a:gd name="T99" fmla="*/ 161289978 h 274"/>
              <a:gd name="T100" fmla="*/ 2147483647 w 3202"/>
              <a:gd name="T101" fmla="*/ 231854371 h 274"/>
              <a:gd name="T102" fmla="*/ 2147483647 w 3202"/>
              <a:gd name="T103" fmla="*/ 315020284 h 274"/>
              <a:gd name="T104" fmla="*/ 2147483647 w 3202"/>
              <a:gd name="T105" fmla="*/ 378023368 h 274"/>
              <a:gd name="T106" fmla="*/ 2147483647 w 3202"/>
              <a:gd name="T107" fmla="*/ 435987829 h 274"/>
              <a:gd name="T108" fmla="*/ 2147483647 w 3202"/>
              <a:gd name="T109" fmla="*/ 476310311 h 274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3202"/>
              <a:gd name="T166" fmla="*/ 0 h 274"/>
              <a:gd name="T167" fmla="*/ 3202 w 3202"/>
              <a:gd name="T168" fmla="*/ 274 h 274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3202" h="274">
                <a:moveTo>
                  <a:pt x="3198" y="243"/>
                </a:moveTo>
                <a:lnTo>
                  <a:pt x="3194" y="241"/>
                </a:lnTo>
                <a:lnTo>
                  <a:pt x="3187" y="239"/>
                </a:lnTo>
                <a:lnTo>
                  <a:pt x="3181" y="237"/>
                </a:lnTo>
                <a:lnTo>
                  <a:pt x="3175" y="235"/>
                </a:lnTo>
                <a:lnTo>
                  <a:pt x="3169" y="231"/>
                </a:lnTo>
                <a:lnTo>
                  <a:pt x="3163" y="229"/>
                </a:lnTo>
                <a:lnTo>
                  <a:pt x="3159" y="227"/>
                </a:lnTo>
                <a:lnTo>
                  <a:pt x="3152" y="225"/>
                </a:lnTo>
                <a:lnTo>
                  <a:pt x="3146" y="220"/>
                </a:lnTo>
                <a:lnTo>
                  <a:pt x="3140" y="218"/>
                </a:lnTo>
                <a:lnTo>
                  <a:pt x="3136" y="214"/>
                </a:lnTo>
                <a:lnTo>
                  <a:pt x="3130" y="212"/>
                </a:lnTo>
                <a:lnTo>
                  <a:pt x="3126" y="208"/>
                </a:lnTo>
                <a:lnTo>
                  <a:pt x="3119" y="206"/>
                </a:lnTo>
                <a:lnTo>
                  <a:pt x="3115" y="202"/>
                </a:lnTo>
                <a:lnTo>
                  <a:pt x="3109" y="200"/>
                </a:lnTo>
                <a:lnTo>
                  <a:pt x="3105" y="196"/>
                </a:lnTo>
                <a:lnTo>
                  <a:pt x="3099" y="192"/>
                </a:lnTo>
                <a:lnTo>
                  <a:pt x="3095" y="187"/>
                </a:lnTo>
                <a:lnTo>
                  <a:pt x="3088" y="183"/>
                </a:lnTo>
                <a:lnTo>
                  <a:pt x="3084" y="179"/>
                </a:lnTo>
                <a:lnTo>
                  <a:pt x="3080" y="175"/>
                </a:lnTo>
                <a:lnTo>
                  <a:pt x="3074" y="171"/>
                </a:lnTo>
                <a:lnTo>
                  <a:pt x="3070" y="167"/>
                </a:lnTo>
                <a:lnTo>
                  <a:pt x="3066" y="163"/>
                </a:lnTo>
                <a:lnTo>
                  <a:pt x="3062" y="159"/>
                </a:lnTo>
                <a:lnTo>
                  <a:pt x="3057" y="152"/>
                </a:lnTo>
                <a:lnTo>
                  <a:pt x="3051" y="148"/>
                </a:lnTo>
                <a:lnTo>
                  <a:pt x="3047" y="144"/>
                </a:lnTo>
                <a:lnTo>
                  <a:pt x="3043" y="138"/>
                </a:lnTo>
                <a:lnTo>
                  <a:pt x="3039" y="134"/>
                </a:lnTo>
                <a:lnTo>
                  <a:pt x="3035" y="128"/>
                </a:lnTo>
                <a:lnTo>
                  <a:pt x="3033" y="125"/>
                </a:lnTo>
                <a:lnTo>
                  <a:pt x="3029" y="121"/>
                </a:lnTo>
                <a:lnTo>
                  <a:pt x="3026" y="117"/>
                </a:lnTo>
                <a:lnTo>
                  <a:pt x="3022" y="113"/>
                </a:lnTo>
                <a:lnTo>
                  <a:pt x="3018" y="111"/>
                </a:lnTo>
                <a:lnTo>
                  <a:pt x="3014" y="107"/>
                </a:lnTo>
                <a:lnTo>
                  <a:pt x="3012" y="105"/>
                </a:lnTo>
                <a:lnTo>
                  <a:pt x="3008" y="101"/>
                </a:lnTo>
                <a:lnTo>
                  <a:pt x="3004" y="99"/>
                </a:lnTo>
                <a:lnTo>
                  <a:pt x="2998" y="94"/>
                </a:lnTo>
                <a:lnTo>
                  <a:pt x="2993" y="92"/>
                </a:lnTo>
                <a:lnTo>
                  <a:pt x="2989" y="90"/>
                </a:lnTo>
                <a:lnTo>
                  <a:pt x="2985" y="86"/>
                </a:lnTo>
                <a:lnTo>
                  <a:pt x="2979" y="84"/>
                </a:lnTo>
                <a:lnTo>
                  <a:pt x="2975" y="82"/>
                </a:lnTo>
                <a:lnTo>
                  <a:pt x="2969" y="80"/>
                </a:lnTo>
                <a:lnTo>
                  <a:pt x="2965" y="78"/>
                </a:lnTo>
                <a:lnTo>
                  <a:pt x="2958" y="76"/>
                </a:lnTo>
                <a:lnTo>
                  <a:pt x="2954" y="74"/>
                </a:lnTo>
                <a:lnTo>
                  <a:pt x="2948" y="72"/>
                </a:lnTo>
                <a:lnTo>
                  <a:pt x="2942" y="70"/>
                </a:lnTo>
                <a:lnTo>
                  <a:pt x="2936" y="68"/>
                </a:lnTo>
                <a:lnTo>
                  <a:pt x="2929" y="66"/>
                </a:lnTo>
                <a:lnTo>
                  <a:pt x="2923" y="64"/>
                </a:lnTo>
                <a:lnTo>
                  <a:pt x="2917" y="64"/>
                </a:lnTo>
                <a:lnTo>
                  <a:pt x="2909" y="61"/>
                </a:lnTo>
                <a:lnTo>
                  <a:pt x="2903" y="61"/>
                </a:lnTo>
                <a:lnTo>
                  <a:pt x="2896" y="59"/>
                </a:lnTo>
                <a:lnTo>
                  <a:pt x="2888" y="59"/>
                </a:lnTo>
                <a:lnTo>
                  <a:pt x="2882" y="57"/>
                </a:lnTo>
                <a:lnTo>
                  <a:pt x="2874" y="57"/>
                </a:lnTo>
                <a:lnTo>
                  <a:pt x="2868" y="57"/>
                </a:lnTo>
                <a:lnTo>
                  <a:pt x="2861" y="55"/>
                </a:lnTo>
                <a:lnTo>
                  <a:pt x="2855" y="55"/>
                </a:lnTo>
                <a:lnTo>
                  <a:pt x="2849" y="53"/>
                </a:lnTo>
                <a:lnTo>
                  <a:pt x="2843" y="53"/>
                </a:lnTo>
                <a:lnTo>
                  <a:pt x="2837" y="53"/>
                </a:lnTo>
                <a:lnTo>
                  <a:pt x="2830" y="53"/>
                </a:lnTo>
                <a:lnTo>
                  <a:pt x="2824" y="53"/>
                </a:lnTo>
                <a:lnTo>
                  <a:pt x="2816" y="53"/>
                </a:lnTo>
                <a:lnTo>
                  <a:pt x="2808" y="53"/>
                </a:lnTo>
                <a:lnTo>
                  <a:pt x="2801" y="53"/>
                </a:lnTo>
                <a:lnTo>
                  <a:pt x="2793" y="55"/>
                </a:lnTo>
                <a:lnTo>
                  <a:pt x="2785" y="55"/>
                </a:lnTo>
                <a:lnTo>
                  <a:pt x="2775" y="55"/>
                </a:lnTo>
                <a:lnTo>
                  <a:pt x="2766" y="57"/>
                </a:lnTo>
                <a:lnTo>
                  <a:pt x="2758" y="59"/>
                </a:lnTo>
                <a:lnTo>
                  <a:pt x="2748" y="59"/>
                </a:lnTo>
                <a:lnTo>
                  <a:pt x="2740" y="61"/>
                </a:lnTo>
                <a:lnTo>
                  <a:pt x="2729" y="64"/>
                </a:lnTo>
                <a:lnTo>
                  <a:pt x="2719" y="66"/>
                </a:lnTo>
                <a:lnTo>
                  <a:pt x="2709" y="68"/>
                </a:lnTo>
                <a:lnTo>
                  <a:pt x="2698" y="70"/>
                </a:lnTo>
                <a:lnTo>
                  <a:pt x="2686" y="72"/>
                </a:lnTo>
                <a:lnTo>
                  <a:pt x="2676" y="74"/>
                </a:lnTo>
                <a:lnTo>
                  <a:pt x="2663" y="76"/>
                </a:lnTo>
                <a:lnTo>
                  <a:pt x="2651" y="80"/>
                </a:lnTo>
                <a:lnTo>
                  <a:pt x="2640" y="82"/>
                </a:lnTo>
                <a:lnTo>
                  <a:pt x="2628" y="86"/>
                </a:lnTo>
                <a:lnTo>
                  <a:pt x="2616" y="88"/>
                </a:lnTo>
                <a:lnTo>
                  <a:pt x="2601" y="92"/>
                </a:lnTo>
                <a:lnTo>
                  <a:pt x="2589" y="97"/>
                </a:lnTo>
                <a:lnTo>
                  <a:pt x="2574" y="101"/>
                </a:lnTo>
                <a:lnTo>
                  <a:pt x="2562" y="105"/>
                </a:lnTo>
                <a:lnTo>
                  <a:pt x="2502" y="128"/>
                </a:lnTo>
                <a:lnTo>
                  <a:pt x="2444" y="148"/>
                </a:lnTo>
                <a:lnTo>
                  <a:pt x="2385" y="167"/>
                </a:lnTo>
                <a:lnTo>
                  <a:pt x="2327" y="185"/>
                </a:lnTo>
                <a:lnTo>
                  <a:pt x="2267" y="200"/>
                </a:lnTo>
                <a:lnTo>
                  <a:pt x="2209" y="214"/>
                </a:lnTo>
                <a:lnTo>
                  <a:pt x="2149" y="227"/>
                </a:lnTo>
                <a:lnTo>
                  <a:pt x="2091" y="239"/>
                </a:lnTo>
                <a:lnTo>
                  <a:pt x="2034" y="247"/>
                </a:lnTo>
                <a:lnTo>
                  <a:pt x="1974" y="256"/>
                </a:lnTo>
                <a:lnTo>
                  <a:pt x="1916" y="264"/>
                </a:lnTo>
                <a:lnTo>
                  <a:pt x="1858" y="268"/>
                </a:lnTo>
                <a:lnTo>
                  <a:pt x="1798" y="272"/>
                </a:lnTo>
                <a:lnTo>
                  <a:pt x="1741" y="274"/>
                </a:lnTo>
                <a:lnTo>
                  <a:pt x="1683" y="274"/>
                </a:lnTo>
                <a:lnTo>
                  <a:pt x="1623" y="274"/>
                </a:lnTo>
                <a:lnTo>
                  <a:pt x="1565" y="272"/>
                </a:lnTo>
                <a:lnTo>
                  <a:pt x="1505" y="270"/>
                </a:lnTo>
                <a:lnTo>
                  <a:pt x="1447" y="264"/>
                </a:lnTo>
                <a:lnTo>
                  <a:pt x="1388" y="260"/>
                </a:lnTo>
                <a:lnTo>
                  <a:pt x="1328" y="251"/>
                </a:lnTo>
                <a:lnTo>
                  <a:pt x="1268" y="243"/>
                </a:lnTo>
                <a:lnTo>
                  <a:pt x="1210" y="235"/>
                </a:lnTo>
                <a:lnTo>
                  <a:pt x="1150" y="225"/>
                </a:lnTo>
                <a:lnTo>
                  <a:pt x="1090" y="212"/>
                </a:lnTo>
                <a:lnTo>
                  <a:pt x="1030" y="200"/>
                </a:lnTo>
                <a:lnTo>
                  <a:pt x="969" y="185"/>
                </a:lnTo>
                <a:lnTo>
                  <a:pt x="909" y="171"/>
                </a:lnTo>
                <a:lnTo>
                  <a:pt x="849" y="156"/>
                </a:lnTo>
                <a:lnTo>
                  <a:pt x="787" y="140"/>
                </a:lnTo>
                <a:lnTo>
                  <a:pt x="725" y="121"/>
                </a:lnTo>
                <a:lnTo>
                  <a:pt x="665" y="103"/>
                </a:lnTo>
                <a:lnTo>
                  <a:pt x="644" y="97"/>
                </a:lnTo>
                <a:lnTo>
                  <a:pt x="624" y="88"/>
                </a:lnTo>
                <a:lnTo>
                  <a:pt x="603" y="82"/>
                </a:lnTo>
                <a:lnTo>
                  <a:pt x="585" y="78"/>
                </a:lnTo>
                <a:lnTo>
                  <a:pt x="566" y="72"/>
                </a:lnTo>
                <a:lnTo>
                  <a:pt x="547" y="68"/>
                </a:lnTo>
                <a:lnTo>
                  <a:pt x="531" y="64"/>
                </a:lnTo>
                <a:lnTo>
                  <a:pt x="514" y="61"/>
                </a:lnTo>
                <a:lnTo>
                  <a:pt x="496" y="57"/>
                </a:lnTo>
                <a:lnTo>
                  <a:pt x="481" y="55"/>
                </a:lnTo>
                <a:lnTo>
                  <a:pt x="465" y="53"/>
                </a:lnTo>
                <a:lnTo>
                  <a:pt x="450" y="51"/>
                </a:lnTo>
                <a:lnTo>
                  <a:pt x="436" y="51"/>
                </a:lnTo>
                <a:lnTo>
                  <a:pt x="422" y="51"/>
                </a:lnTo>
                <a:lnTo>
                  <a:pt x="407" y="51"/>
                </a:lnTo>
                <a:lnTo>
                  <a:pt x="395" y="51"/>
                </a:lnTo>
                <a:lnTo>
                  <a:pt x="382" y="53"/>
                </a:lnTo>
                <a:lnTo>
                  <a:pt x="370" y="53"/>
                </a:lnTo>
                <a:lnTo>
                  <a:pt x="358" y="55"/>
                </a:lnTo>
                <a:lnTo>
                  <a:pt x="347" y="57"/>
                </a:lnTo>
                <a:lnTo>
                  <a:pt x="337" y="61"/>
                </a:lnTo>
                <a:lnTo>
                  <a:pt x="327" y="64"/>
                </a:lnTo>
                <a:lnTo>
                  <a:pt x="316" y="68"/>
                </a:lnTo>
                <a:lnTo>
                  <a:pt x="308" y="72"/>
                </a:lnTo>
                <a:lnTo>
                  <a:pt x="298" y="76"/>
                </a:lnTo>
                <a:lnTo>
                  <a:pt x="289" y="82"/>
                </a:lnTo>
                <a:lnTo>
                  <a:pt x="281" y="86"/>
                </a:lnTo>
                <a:lnTo>
                  <a:pt x="275" y="92"/>
                </a:lnTo>
                <a:lnTo>
                  <a:pt x="269" y="99"/>
                </a:lnTo>
                <a:lnTo>
                  <a:pt x="261" y="105"/>
                </a:lnTo>
                <a:lnTo>
                  <a:pt x="256" y="111"/>
                </a:lnTo>
                <a:lnTo>
                  <a:pt x="250" y="119"/>
                </a:lnTo>
                <a:lnTo>
                  <a:pt x="244" y="125"/>
                </a:lnTo>
                <a:lnTo>
                  <a:pt x="238" y="132"/>
                </a:lnTo>
                <a:lnTo>
                  <a:pt x="230" y="140"/>
                </a:lnTo>
                <a:lnTo>
                  <a:pt x="223" y="146"/>
                </a:lnTo>
                <a:lnTo>
                  <a:pt x="217" y="152"/>
                </a:lnTo>
                <a:lnTo>
                  <a:pt x="209" y="159"/>
                </a:lnTo>
                <a:lnTo>
                  <a:pt x="203" y="163"/>
                </a:lnTo>
                <a:lnTo>
                  <a:pt x="194" y="169"/>
                </a:lnTo>
                <a:lnTo>
                  <a:pt x="188" y="175"/>
                </a:lnTo>
                <a:lnTo>
                  <a:pt x="180" y="181"/>
                </a:lnTo>
                <a:lnTo>
                  <a:pt x="174" y="185"/>
                </a:lnTo>
                <a:lnTo>
                  <a:pt x="166" y="192"/>
                </a:lnTo>
                <a:lnTo>
                  <a:pt x="157" y="196"/>
                </a:lnTo>
                <a:lnTo>
                  <a:pt x="151" y="202"/>
                </a:lnTo>
                <a:lnTo>
                  <a:pt x="143" y="206"/>
                </a:lnTo>
                <a:lnTo>
                  <a:pt x="135" y="210"/>
                </a:lnTo>
                <a:lnTo>
                  <a:pt x="126" y="216"/>
                </a:lnTo>
                <a:lnTo>
                  <a:pt x="120" y="220"/>
                </a:lnTo>
                <a:lnTo>
                  <a:pt x="112" y="225"/>
                </a:lnTo>
                <a:lnTo>
                  <a:pt x="104" y="229"/>
                </a:lnTo>
                <a:lnTo>
                  <a:pt x="95" y="233"/>
                </a:lnTo>
                <a:lnTo>
                  <a:pt x="87" y="237"/>
                </a:lnTo>
                <a:lnTo>
                  <a:pt x="79" y="239"/>
                </a:lnTo>
                <a:lnTo>
                  <a:pt x="71" y="243"/>
                </a:lnTo>
                <a:lnTo>
                  <a:pt x="62" y="247"/>
                </a:lnTo>
                <a:lnTo>
                  <a:pt x="52" y="249"/>
                </a:lnTo>
                <a:lnTo>
                  <a:pt x="44" y="254"/>
                </a:lnTo>
                <a:lnTo>
                  <a:pt x="36" y="258"/>
                </a:lnTo>
                <a:lnTo>
                  <a:pt x="27" y="260"/>
                </a:lnTo>
                <a:lnTo>
                  <a:pt x="17" y="262"/>
                </a:lnTo>
                <a:lnTo>
                  <a:pt x="9" y="266"/>
                </a:lnTo>
                <a:lnTo>
                  <a:pt x="0" y="268"/>
                </a:lnTo>
                <a:lnTo>
                  <a:pt x="11" y="212"/>
                </a:lnTo>
                <a:lnTo>
                  <a:pt x="19" y="210"/>
                </a:lnTo>
                <a:lnTo>
                  <a:pt x="27" y="208"/>
                </a:lnTo>
                <a:lnTo>
                  <a:pt x="36" y="206"/>
                </a:lnTo>
                <a:lnTo>
                  <a:pt x="46" y="202"/>
                </a:lnTo>
                <a:lnTo>
                  <a:pt x="54" y="200"/>
                </a:lnTo>
                <a:lnTo>
                  <a:pt x="62" y="196"/>
                </a:lnTo>
                <a:lnTo>
                  <a:pt x="71" y="194"/>
                </a:lnTo>
                <a:lnTo>
                  <a:pt x="79" y="189"/>
                </a:lnTo>
                <a:lnTo>
                  <a:pt x="87" y="187"/>
                </a:lnTo>
                <a:lnTo>
                  <a:pt x="95" y="183"/>
                </a:lnTo>
                <a:lnTo>
                  <a:pt x="104" y="179"/>
                </a:lnTo>
                <a:lnTo>
                  <a:pt x="110" y="175"/>
                </a:lnTo>
                <a:lnTo>
                  <a:pt x="118" y="171"/>
                </a:lnTo>
                <a:lnTo>
                  <a:pt x="126" y="167"/>
                </a:lnTo>
                <a:lnTo>
                  <a:pt x="135" y="163"/>
                </a:lnTo>
                <a:lnTo>
                  <a:pt x="141" y="159"/>
                </a:lnTo>
                <a:lnTo>
                  <a:pt x="149" y="154"/>
                </a:lnTo>
                <a:lnTo>
                  <a:pt x="155" y="148"/>
                </a:lnTo>
                <a:lnTo>
                  <a:pt x="164" y="144"/>
                </a:lnTo>
                <a:lnTo>
                  <a:pt x="170" y="140"/>
                </a:lnTo>
                <a:lnTo>
                  <a:pt x="178" y="134"/>
                </a:lnTo>
                <a:lnTo>
                  <a:pt x="184" y="130"/>
                </a:lnTo>
                <a:lnTo>
                  <a:pt x="192" y="123"/>
                </a:lnTo>
                <a:lnTo>
                  <a:pt x="199" y="117"/>
                </a:lnTo>
                <a:lnTo>
                  <a:pt x="205" y="113"/>
                </a:lnTo>
                <a:lnTo>
                  <a:pt x="213" y="107"/>
                </a:lnTo>
                <a:lnTo>
                  <a:pt x="219" y="101"/>
                </a:lnTo>
                <a:lnTo>
                  <a:pt x="225" y="94"/>
                </a:lnTo>
                <a:lnTo>
                  <a:pt x="232" y="88"/>
                </a:lnTo>
                <a:lnTo>
                  <a:pt x="240" y="82"/>
                </a:lnTo>
                <a:lnTo>
                  <a:pt x="246" y="74"/>
                </a:lnTo>
                <a:lnTo>
                  <a:pt x="252" y="68"/>
                </a:lnTo>
                <a:lnTo>
                  <a:pt x="258" y="61"/>
                </a:lnTo>
                <a:lnTo>
                  <a:pt x="263" y="53"/>
                </a:lnTo>
                <a:lnTo>
                  <a:pt x="271" y="47"/>
                </a:lnTo>
                <a:lnTo>
                  <a:pt x="277" y="41"/>
                </a:lnTo>
                <a:lnTo>
                  <a:pt x="283" y="37"/>
                </a:lnTo>
                <a:lnTo>
                  <a:pt x="292" y="30"/>
                </a:lnTo>
                <a:lnTo>
                  <a:pt x="300" y="26"/>
                </a:lnTo>
                <a:lnTo>
                  <a:pt x="308" y="20"/>
                </a:lnTo>
                <a:lnTo>
                  <a:pt x="318" y="16"/>
                </a:lnTo>
                <a:lnTo>
                  <a:pt x="329" y="14"/>
                </a:lnTo>
                <a:lnTo>
                  <a:pt x="339" y="10"/>
                </a:lnTo>
                <a:lnTo>
                  <a:pt x="349" y="8"/>
                </a:lnTo>
                <a:lnTo>
                  <a:pt x="360" y="6"/>
                </a:lnTo>
                <a:lnTo>
                  <a:pt x="372" y="4"/>
                </a:lnTo>
                <a:lnTo>
                  <a:pt x="384" y="2"/>
                </a:lnTo>
                <a:lnTo>
                  <a:pt x="397" y="0"/>
                </a:lnTo>
                <a:lnTo>
                  <a:pt x="409" y="0"/>
                </a:lnTo>
                <a:lnTo>
                  <a:pt x="424" y="0"/>
                </a:lnTo>
                <a:lnTo>
                  <a:pt x="438" y="0"/>
                </a:lnTo>
                <a:lnTo>
                  <a:pt x="453" y="2"/>
                </a:lnTo>
                <a:lnTo>
                  <a:pt x="467" y="2"/>
                </a:lnTo>
                <a:lnTo>
                  <a:pt x="483" y="4"/>
                </a:lnTo>
                <a:lnTo>
                  <a:pt x="500" y="6"/>
                </a:lnTo>
                <a:lnTo>
                  <a:pt x="516" y="10"/>
                </a:lnTo>
                <a:lnTo>
                  <a:pt x="533" y="12"/>
                </a:lnTo>
                <a:lnTo>
                  <a:pt x="550" y="16"/>
                </a:lnTo>
                <a:lnTo>
                  <a:pt x="568" y="22"/>
                </a:lnTo>
                <a:lnTo>
                  <a:pt x="587" y="26"/>
                </a:lnTo>
                <a:lnTo>
                  <a:pt x="607" y="33"/>
                </a:lnTo>
                <a:lnTo>
                  <a:pt x="626" y="39"/>
                </a:lnTo>
                <a:lnTo>
                  <a:pt x="647" y="45"/>
                </a:lnTo>
                <a:lnTo>
                  <a:pt x="667" y="51"/>
                </a:lnTo>
                <a:lnTo>
                  <a:pt x="729" y="70"/>
                </a:lnTo>
                <a:lnTo>
                  <a:pt x="789" y="88"/>
                </a:lnTo>
                <a:lnTo>
                  <a:pt x="851" y="105"/>
                </a:lnTo>
                <a:lnTo>
                  <a:pt x="911" y="121"/>
                </a:lnTo>
                <a:lnTo>
                  <a:pt x="973" y="136"/>
                </a:lnTo>
                <a:lnTo>
                  <a:pt x="1033" y="148"/>
                </a:lnTo>
                <a:lnTo>
                  <a:pt x="1092" y="161"/>
                </a:lnTo>
                <a:lnTo>
                  <a:pt x="1152" y="173"/>
                </a:lnTo>
                <a:lnTo>
                  <a:pt x="1212" y="183"/>
                </a:lnTo>
                <a:lnTo>
                  <a:pt x="1272" y="194"/>
                </a:lnTo>
                <a:lnTo>
                  <a:pt x="1330" y="202"/>
                </a:lnTo>
                <a:lnTo>
                  <a:pt x="1390" y="208"/>
                </a:lnTo>
                <a:lnTo>
                  <a:pt x="1449" y="214"/>
                </a:lnTo>
                <a:lnTo>
                  <a:pt x="1507" y="218"/>
                </a:lnTo>
                <a:lnTo>
                  <a:pt x="1567" y="220"/>
                </a:lnTo>
                <a:lnTo>
                  <a:pt x="1625" y="223"/>
                </a:lnTo>
                <a:lnTo>
                  <a:pt x="1685" y="223"/>
                </a:lnTo>
                <a:lnTo>
                  <a:pt x="1743" y="223"/>
                </a:lnTo>
                <a:lnTo>
                  <a:pt x="1800" y="220"/>
                </a:lnTo>
                <a:lnTo>
                  <a:pt x="1860" y="216"/>
                </a:lnTo>
                <a:lnTo>
                  <a:pt x="1918" y="212"/>
                </a:lnTo>
                <a:lnTo>
                  <a:pt x="1976" y="206"/>
                </a:lnTo>
                <a:lnTo>
                  <a:pt x="2036" y="198"/>
                </a:lnTo>
                <a:lnTo>
                  <a:pt x="2093" y="187"/>
                </a:lnTo>
                <a:lnTo>
                  <a:pt x="2151" y="177"/>
                </a:lnTo>
                <a:lnTo>
                  <a:pt x="2211" y="165"/>
                </a:lnTo>
                <a:lnTo>
                  <a:pt x="2269" y="150"/>
                </a:lnTo>
                <a:lnTo>
                  <a:pt x="2327" y="134"/>
                </a:lnTo>
                <a:lnTo>
                  <a:pt x="2387" y="115"/>
                </a:lnTo>
                <a:lnTo>
                  <a:pt x="2444" y="97"/>
                </a:lnTo>
                <a:lnTo>
                  <a:pt x="2504" y="76"/>
                </a:lnTo>
                <a:lnTo>
                  <a:pt x="2562" y="53"/>
                </a:lnTo>
                <a:lnTo>
                  <a:pt x="2576" y="49"/>
                </a:lnTo>
                <a:lnTo>
                  <a:pt x="2591" y="45"/>
                </a:lnTo>
                <a:lnTo>
                  <a:pt x="2603" y="41"/>
                </a:lnTo>
                <a:lnTo>
                  <a:pt x="2616" y="39"/>
                </a:lnTo>
                <a:lnTo>
                  <a:pt x="2628" y="35"/>
                </a:lnTo>
                <a:lnTo>
                  <a:pt x="2640" y="33"/>
                </a:lnTo>
                <a:lnTo>
                  <a:pt x="2653" y="28"/>
                </a:lnTo>
                <a:lnTo>
                  <a:pt x="2665" y="26"/>
                </a:lnTo>
                <a:lnTo>
                  <a:pt x="2676" y="22"/>
                </a:lnTo>
                <a:lnTo>
                  <a:pt x="2688" y="20"/>
                </a:lnTo>
                <a:lnTo>
                  <a:pt x="2698" y="18"/>
                </a:lnTo>
                <a:lnTo>
                  <a:pt x="2709" y="16"/>
                </a:lnTo>
                <a:lnTo>
                  <a:pt x="2719" y="14"/>
                </a:lnTo>
                <a:lnTo>
                  <a:pt x="2729" y="12"/>
                </a:lnTo>
                <a:lnTo>
                  <a:pt x="2740" y="10"/>
                </a:lnTo>
                <a:lnTo>
                  <a:pt x="2750" y="10"/>
                </a:lnTo>
                <a:lnTo>
                  <a:pt x="2760" y="8"/>
                </a:lnTo>
                <a:lnTo>
                  <a:pt x="2768" y="6"/>
                </a:lnTo>
                <a:lnTo>
                  <a:pt x="2777" y="6"/>
                </a:lnTo>
                <a:lnTo>
                  <a:pt x="2785" y="4"/>
                </a:lnTo>
                <a:lnTo>
                  <a:pt x="2793" y="4"/>
                </a:lnTo>
                <a:lnTo>
                  <a:pt x="2801" y="4"/>
                </a:lnTo>
                <a:lnTo>
                  <a:pt x="2810" y="4"/>
                </a:lnTo>
                <a:lnTo>
                  <a:pt x="2818" y="2"/>
                </a:lnTo>
                <a:lnTo>
                  <a:pt x="2824" y="2"/>
                </a:lnTo>
                <a:lnTo>
                  <a:pt x="2832" y="2"/>
                </a:lnTo>
                <a:lnTo>
                  <a:pt x="2839" y="4"/>
                </a:lnTo>
                <a:lnTo>
                  <a:pt x="2845" y="4"/>
                </a:lnTo>
                <a:lnTo>
                  <a:pt x="2851" y="4"/>
                </a:lnTo>
                <a:lnTo>
                  <a:pt x="2857" y="4"/>
                </a:lnTo>
                <a:lnTo>
                  <a:pt x="2863" y="6"/>
                </a:lnTo>
                <a:lnTo>
                  <a:pt x="2868" y="6"/>
                </a:lnTo>
                <a:lnTo>
                  <a:pt x="2876" y="8"/>
                </a:lnTo>
                <a:lnTo>
                  <a:pt x="2882" y="8"/>
                </a:lnTo>
                <a:lnTo>
                  <a:pt x="2890" y="8"/>
                </a:lnTo>
                <a:lnTo>
                  <a:pt x="2896" y="10"/>
                </a:lnTo>
                <a:lnTo>
                  <a:pt x="2905" y="10"/>
                </a:lnTo>
                <a:lnTo>
                  <a:pt x="2911" y="12"/>
                </a:lnTo>
                <a:lnTo>
                  <a:pt x="2917" y="12"/>
                </a:lnTo>
                <a:lnTo>
                  <a:pt x="2925" y="14"/>
                </a:lnTo>
                <a:lnTo>
                  <a:pt x="2932" y="16"/>
                </a:lnTo>
                <a:lnTo>
                  <a:pt x="2938" y="16"/>
                </a:lnTo>
                <a:lnTo>
                  <a:pt x="2944" y="18"/>
                </a:lnTo>
                <a:lnTo>
                  <a:pt x="2948" y="20"/>
                </a:lnTo>
                <a:lnTo>
                  <a:pt x="2954" y="22"/>
                </a:lnTo>
                <a:lnTo>
                  <a:pt x="2960" y="24"/>
                </a:lnTo>
                <a:lnTo>
                  <a:pt x="2967" y="26"/>
                </a:lnTo>
                <a:lnTo>
                  <a:pt x="2971" y="28"/>
                </a:lnTo>
                <a:lnTo>
                  <a:pt x="2977" y="30"/>
                </a:lnTo>
                <a:lnTo>
                  <a:pt x="2981" y="33"/>
                </a:lnTo>
                <a:lnTo>
                  <a:pt x="2987" y="37"/>
                </a:lnTo>
                <a:lnTo>
                  <a:pt x="2991" y="39"/>
                </a:lnTo>
                <a:lnTo>
                  <a:pt x="2996" y="41"/>
                </a:lnTo>
                <a:lnTo>
                  <a:pt x="3000" y="43"/>
                </a:lnTo>
                <a:lnTo>
                  <a:pt x="3004" y="47"/>
                </a:lnTo>
                <a:lnTo>
                  <a:pt x="3008" y="49"/>
                </a:lnTo>
                <a:lnTo>
                  <a:pt x="3012" y="53"/>
                </a:lnTo>
                <a:lnTo>
                  <a:pt x="3016" y="55"/>
                </a:lnTo>
                <a:lnTo>
                  <a:pt x="3020" y="59"/>
                </a:lnTo>
                <a:lnTo>
                  <a:pt x="3024" y="64"/>
                </a:lnTo>
                <a:lnTo>
                  <a:pt x="3026" y="66"/>
                </a:lnTo>
                <a:lnTo>
                  <a:pt x="3031" y="70"/>
                </a:lnTo>
                <a:lnTo>
                  <a:pt x="3033" y="74"/>
                </a:lnTo>
                <a:lnTo>
                  <a:pt x="3037" y="78"/>
                </a:lnTo>
                <a:lnTo>
                  <a:pt x="3041" y="82"/>
                </a:lnTo>
                <a:lnTo>
                  <a:pt x="3045" y="88"/>
                </a:lnTo>
                <a:lnTo>
                  <a:pt x="3049" y="92"/>
                </a:lnTo>
                <a:lnTo>
                  <a:pt x="3053" y="97"/>
                </a:lnTo>
                <a:lnTo>
                  <a:pt x="3057" y="103"/>
                </a:lnTo>
                <a:lnTo>
                  <a:pt x="3062" y="107"/>
                </a:lnTo>
                <a:lnTo>
                  <a:pt x="3068" y="111"/>
                </a:lnTo>
                <a:lnTo>
                  <a:pt x="3072" y="115"/>
                </a:lnTo>
                <a:lnTo>
                  <a:pt x="3076" y="119"/>
                </a:lnTo>
                <a:lnTo>
                  <a:pt x="3080" y="125"/>
                </a:lnTo>
                <a:lnTo>
                  <a:pt x="3086" y="130"/>
                </a:lnTo>
                <a:lnTo>
                  <a:pt x="3090" y="132"/>
                </a:lnTo>
                <a:lnTo>
                  <a:pt x="3095" y="136"/>
                </a:lnTo>
                <a:lnTo>
                  <a:pt x="3101" y="140"/>
                </a:lnTo>
                <a:lnTo>
                  <a:pt x="3105" y="144"/>
                </a:lnTo>
                <a:lnTo>
                  <a:pt x="3111" y="148"/>
                </a:lnTo>
                <a:lnTo>
                  <a:pt x="3115" y="150"/>
                </a:lnTo>
                <a:lnTo>
                  <a:pt x="3121" y="154"/>
                </a:lnTo>
                <a:lnTo>
                  <a:pt x="3128" y="159"/>
                </a:lnTo>
                <a:lnTo>
                  <a:pt x="3132" y="161"/>
                </a:lnTo>
                <a:lnTo>
                  <a:pt x="3138" y="165"/>
                </a:lnTo>
                <a:lnTo>
                  <a:pt x="3142" y="167"/>
                </a:lnTo>
                <a:lnTo>
                  <a:pt x="3148" y="171"/>
                </a:lnTo>
                <a:lnTo>
                  <a:pt x="3154" y="173"/>
                </a:lnTo>
                <a:lnTo>
                  <a:pt x="3161" y="175"/>
                </a:lnTo>
                <a:lnTo>
                  <a:pt x="3165" y="177"/>
                </a:lnTo>
                <a:lnTo>
                  <a:pt x="3171" y="181"/>
                </a:lnTo>
                <a:lnTo>
                  <a:pt x="3177" y="183"/>
                </a:lnTo>
                <a:lnTo>
                  <a:pt x="3183" y="185"/>
                </a:lnTo>
                <a:lnTo>
                  <a:pt x="3190" y="187"/>
                </a:lnTo>
                <a:lnTo>
                  <a:pt x="3196" y="189"/>
                </a:lnTo>
                <a:lnTo>
                  <a:pt x="3202" y="192"/>
                </a:lnTo>
                <a:lnTo>
                  <a:pt x="3198" y="243"/>
                </a:lnTo>
              </a:path>
            </a:pathLst>
          </a:custGeom>
          <a:noFill/>
          <a:ln w="0">
            <a:solidFill>
              <a:srgbClr val="994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396" name="Freeform 36"/>
          <p:cNvSpPr>
            <a:spLocks/>
          </p:cNvSpPr>
          <p:nvPr/>
        </p:nvSpPr>
        <p:spPr bwMode="auto">
          <a:xfrm>
            <a:off x="3424239" y="2740026"/>
            <a:ext cx="4532312" cy="550863"/>
          </a:xfrm>
          <a:custGeom>
            <a:avLst/>
            <a:gdLst>
              <a:gd name="T0" fmla="*/ 165260055 w 3212"/>
              <a:gd name="T1" fmla="*/ 526713941 h 347"/>
              <a:gd name="T2" fmla="*/ 276760303 w 3212"/>
              <a:gd name="T3" fmla="*/ 493951098 h 347"/>
              <a:gd name="T4" fmla="*/ 370340188 w 3212"/>
              <a:gd name="T5" fmla="*/ 453628576 h 347"/>
              <a:gd name="T6" fmla="*/ 447993400 w 3212"/>
              <a:gd name="T7" fmla="*/ 395665644 h 347"/>
              <a:gd name="T8" fmla="*/ 505733796 w 3212"/>
              <a:gd name="T9" fmla="*/ 327620594 h 347"/>
              <a:gd name="T10" fmla="*/ 581394598 w 3212"/>
              <a:gd name="T11" fmla="*/ 209173978 h 347"/>
              <a:gd name="T12" fmla="*/ 728735613 w 3212"/>
              <a:gd name="T13" fmla="*/ 88206336 h 347"/>
              <a:gd name="T14" fmla="*/ 937797789 w 3212"/>
              <a:gd name="T15" fmla="*/ 20161267 h 347"/>
              <a:gd name="T16" fmla="*/ 1200621007 w 3212"/>
              <a:gd name="T17" fmla="*/ 0 h 347"/>
              <a:gd name="T18" fmla="*/ 1529148971 w 3212"/>
              <a:gd name="T19" fmla="*/ 37803171 h 347"/>
              <a:gd name="T20" fmla="*/ 1937320795 w 3212"/>
              <a:gd name="T21" fmla="*/ 126007932 h 347"/>
              <a:gd name="T22" fmla="*/ 2147483647 w 3212"/>
              <a:gd name="T23" fmla="*/ 234375555 h 347"/>
              <a:gd name="T24" fmla="*/ 2147483647 w 3212"/>
              <a:gd name="T25" fmla="*/ 287298071 h 347"/>
              <a:gd name="T26" fmla="*/ 2147483647 w 3212"/>
              <a:gd name="T27" fmla="*/ 292338387 h 347"/>
              <a:gd name="T28" fmla="*/ 2147483647 w 3212"/>
              <a:gd name="T29" fmla="*/ 239415870 h 347"/>
              <a:gd name="T30" fmla="*/ 2147483647 w 3212"/>
              <a:gd name="T31" fmla="*/ 141128878 h 347"/>
              <a:gd name="T32" fmla="*/ 2147483647 w 3212"/>
              <a:gd name="T33" fmla="*/ 63004760 h 347"/>
              <a:gd name="T34" fmla="*/ 2147483647 w 3212"/>
              <a:gd name="T35" fmla="*/ 37803171 h 347"/>
              <a:gd name="T36" fmla="*/ 2147483647 w 3212"/>
              <a:gd name="T37" fmla="*/ 52924129 h 347"/>
              <a:gd name="T38" fmla="*/ 2147483647 w 3212"/>
              <a:gd name="T39" fmla="*/ 108367622 h 347"/>
              <a:gd name="T40" fmla="*/ 2147483647 w 3212"/>
              <a:gd name="T41" fmla="*/ 209173978 h 347"/>
              <a:gd name="T42" fmla="*/ 2147483647 w 3212"/>
              <a:gd name="T43" fmla="*/ 312499648 h 347"/>
              <a:gd name="T44" fmla="*/ 2147483647 w 3212"/>
              <a:gd name="T45" fmla="*/ 380544698 h 347"/>
              <a:gd name="T46" fmla="*/ 2147483647 w 3212"/>
              <a:gd name="T47" fmla="*/ 433467314 h 347"/>
              <a:gd name="T48" fmla="*/ 2147483647 w 3212"/>
              <a:gd name="T49" fmla="*/ 473789837 h 347"/>
              <a:gd name="T50" fmla="*/ 2147483647 w 3212"/>
              <a:gd name="T51" fmla="*/ 498991413 h 347"/>
              <a:gd name="T52" fmla="*/ 2147483647 w 3212"/>
              <a:gd name="T53" fmla="*/ 796370016 h 347"/>
              <a:gd name="T54" fmla="*/ 2147483647 w 3212"/>
              <a:gd name="T55" fmla="*/ 761087809 h 347"/>
              <a:gd name="T56" fmla="*/ 2147483647 w 3212"/>
              <a:gd name="T57" fmla="*/ 718245923 h 347"/>
              <a:gd name="T58" fmla="*/ 2147483647 w 3212"/>
              <a:gd name="T59" fmla="*/ 665321818 h 347"/>
              <a:gd name="T60" fmla="*/ 2147483647 w 3212"/>
              <a:gd name="T61" fmla="*/ 604838035 h 347"/>
              <a:gd name="T62" fmla="*/ 2147483647 w 3212"/>
              <a:gd name="T63" fmla="*/ 531754257 h 347"/>
              <a:gd name="T64" fmla="*/ 2147483647 w 3212"/>
              <a:gd name="T65" fmla="*/ 468749522 h 347"/>
              <a:gd name="T66" fmla="*/ 2147483647 w 3212"/>
              <a:gd name="T67" fmla="*/ 420867320 h 347"/>
              <a:gd name="T68" fmla="*/ 2147483647 w 3212"/>
              <a:gd name="T69" fmla="*/ 380544698 h 347"/>
              <a:gd name="T70" fmla="*/ 2147483647 w 3212"/>
              <a:gd name="T71" fmla="*/ 355343122 h 347"/>
              <a:gd name="T72" fmla="*/ 2147483647 w 3212"/>
              <a:gd name="T73" fmla="*/ 332660909 h 347"/>
              <a:gd name="T74" fmla="*/ 2147483647 w 3212"/>
              <a:gd name="T75" fmla="*/ 322580279 h 347"/>
              <a:gd name="T76" fmla="*/ 2147483647 w 3212"/>
              <a:gd name="T77" fmla="*/ 317539963 h 347"/>
              <a:gd name="T78" fmla="*/ 2147483647 w 3212"/>
              <a:gd name="T79" fmla="*/ 327620594 h 347"/>
              <a:gd name="T80" fmla="*/ 2147483647 w 3212"/>
              <a:gd name="T81" fmla="*/ 347781855 h 347"/>
              <a:gd name="T82" fmla="*/ 2147483647 w 3212"/>
              <a:gd name="T83" fmla="*/ 390625329 h 347"/>
              <a:gd name="T84" fmla="*/ 2147483647 w 3212"/>
              <a:gd name="T85" fmla="*/ 443547945 h 347"/>
              <a:gd name="T86" fmla="*/ 2147483647 w 3212"/>
              <a:gd name="T87" fmla="*/ 723286238 h 347"/>
              <a:gd name="T88" fmla="*/ 2147483647 w 3212"/>
              <a:gd name="T89" fmla="*/ 859374950 h 347"/>
              <a:gd name="T90" fmla="*/ 2147483647 w 3212"/>
              <a:gd name="T91" fmla="*/ 859374950 h 347"/>
              <a:gd name="T92" fmla="*/ 2147483647 w 3212"/>
              <a:gd name="T93" fmla="*/ 748487815 h 347"/>
              <a:gd name="T94" fmla="*/ 1570961371 w 3212"/>
              <a:gd name="T95" fmla="*/ 531754257 h 347"/>
              <a:gd name="T96" fmla="*/ 1168763605 w 3212"/>
              <a:gd name="T97" fmla="*/ 375504383 h 347"/>
              <a:gd name="T98" fmla="*/ 957709195 w 3212"/>
              <a:gd name="T99" fmla="*/ 322580279 h 347"/>
              <a:gd name="T100" fmla="*/ 786476185 w 3212"/>
              <a:gd name="T101" fmla="*/ 312499648 h 347"/>
              <a:gd name="T102" fmla="*/ 651082401 w 3212"/>
              <a:gd name="T103" fmla="*/ 342741540 h 347"/>
              <a:gd name="T104" fmla="*/ 547546196 w 3212"/>
              <a:gd name="T105" fmla="*/ 415826905 h 347"/>
              <a:gd name="T106" fmla="*/ 473876393 w 3212"/>
              <a:gd name="T107" fmla="*/ 516633311 h 347"/>
              <a:gd name="T108" fmla="*/ 392242593 w 3212"/>
              <a:gd name="T109" fmla="*/ 609878350 h 347"/>
              <a:gd name="T110" fmla="*/ 300652296 w 3212"/>
              <a:gd name="T111" fmla="*/ 688004031 h 347"/>
              <a:gd name="T112" fmla="*/ 207072499 w 3212"/>
              <a:gd name="T113" fmla="*/ 761087809 h 347"/>
              <a:gd name="T114" fmla="*/ 107518248 w 3212"/>
              <a:gd name="T115" fmla="*/ 811490962 h 347"/>
              <a:gd name="T116" fmla="*/ 0 w 3212"/>
              <a:gd name="T117" fmla="*/ 854334634 h 347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3212"/>
              <a:gd name="T178" fmla="*/ 0 h 347"/>
              <a:gd name="T179" fmla="*/ 3212 w 3212"/>
              <a:gd name="T180" fmla="*/ 347 h 347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3212" h="347">
                <a:moveTo>
                  <a:pt x="29" y="215"/>
                </a:moveTo>
                <a:lnTo>
                  <a:pt x="40" y="215"/>
                </a:lnTo>
                <a:lnTo>
                  <a:pt x="50" y="213"/>
                </a:lnTo>
                <a:lnTo>
                  <a:pt x="62" y="213"/>
                </a:lnTo>
                <a:lnTo>
                  <a:pt x="73" y="211"/>
                </a:lnTo>
                <a:lnTo>
                  <a:pt x="83" y="209"/>
                </a:lnTo>
                <a:lnTo>
                  <a:pt x="93" y="207"/>
                </a:lnTo>
                <a:lnTo>
                  <a:pt x="104" y="205"/>
                </a:lnTo>
                <a:lnTo>
                  <a:pt x="112" y="202"/>
                </a:lnTo>
                <a:lnTo>
                  <a:pt x="122" y="200"/>
                </a:lnTo>
                <a:lnTo>
                  <a:pt x="130" y="198"/>
                </a:lnTo>
                <a:lnTo>
                  <a:pt x="139" y="196"/>
                </a:lnTo>
                <a:lnTo>
                  <a:pt x="149" y="194"/>
                </a:lnTo>
                <a:lnTo>
                  <a:pt x="157" y="192"/>
                </a:lnTo>
                <a:lnTo>
                  <a:pt x="164" y="188"/>
                </a:lnTo>
                <a:lnTo>
                  <a:pt x="172" y="186"/>
                </a:lnTo>
                <a:lnTo>
                  <a:pt x="180" y="182"/>
                </a:lnTo>
                <a:lnTo>
                  <a:pt x="186" y="180"/>
                </a:lnTo>
                <a:lnTo>
                  <a:pt x="194" y="176"/>
                </a:lnTo>
                <a:lnTo>
                  <a:pt x="201" y="172"/>
                </a:lnTo>
                <a:lnTo>
                  <a:pt x="207" y="169"/>
                </a:lnTo>
                <a:lnTo>
                  <a:pt x="213" y="165"/>
                </a:lnTo>
                <a:lnTo>
                  <a:pt x="219" y="161"/>
                </a:lnTo>
                <a:lnTo>
                  <a:pt x="225" y="157"/>
                </a:lnTo>
                <a:lnTo>
                  <a:pt x="230" y="153"/>
                </a:lnTo>
                <a:lnTo>
                  <a:pt x="236" y="149"/>
                </a:lnTo>
                <a:lnTo>
                  <a:pt x="240" y="145"/>
                </a:lnTo>
                <a:lnTo>
                  <a:pt x="244" y="141"/>
                </a:lnTo>
                <a:lnTo>
                  <a:pt x="250" y="134"/>
                </a:lnTo>
                <a:lnTo>
                  <a:pt x="254" y="130"/>
                </a:lnTo>
                <a:lnTo>
                  <a:pt x="256" y="124"/>
                </a:lnTo>
                <a:lnTo>
                  <a:pt x="261" y="120"/>
                </a:lnTo>
                <a:lnTo>
                  <a:pt x="265" y="114"/>
                </a:lnTo>
                <a:lnTo>
                  <a:pt x="273" y="103"/>
                </a:lnTo>
                <a:lnTo>
                  <a:pt x="281" y="93"/>
                </a:lnTo>
                <a:lnTo>
                  <a:pt x="292" y="83"/>
                </a:lnTo>
                <a:lnTo>
                  <a:pt x="302" y="74"/>
                </a:lnTo>
                <a:lnTo>
                  <a:pt x="312" y="64"/>
                </a:lnTo>
                <a:lnTo>
                  <a:pt x="325" y="56"/>
                </a:lnTo>
                <a:lnTo>
                  <a:pt x="337" y="50"/>
                </a:lnTo>
                <a:lnTo>
                  <a:pt x="351" y="41"/>
                </a:lnTo>
                <a:lnTo>
                  <a:pt x="366" y="35"/>
                </a:lnTo>
                <a:lnTo>
                  <a:pt x="380" y="29"/>
                </a:lnTo>
                <a:lnTo>
                  <a:pt x="397" y="25"/>
                </a:lnTo>
                <a:lnTo>
                  <a:pt x="413" y="19"/>
                </a:lnTo>
                <a:lnTo>
                  <a:pt x="432" y="15"/>
                </a:lnTo>
                <a:lnTo>
                  <a:pt x="450" y="10"/>
                </a:lnTo>
                <a:lnTo>
                  <a:pt x="471" y="8"/>
                </a:lnTo>
                <a:lnTo>
                  <a:pt x="490" y="6"/>
                </a:lnTo>
                <a:lnTo>
                  <a:pt x="512" y="4"/>
                </a:lnTo>
                <a:lnTo>
                  <a:pt x="533" y="2"/>
                </a:lnTo>
                <a:lnTo>
                  <a:pt x="556" y="0"/>
                </a:lnTo>
                <a:lnTo>
                  <a:pt x="580" y="0"/>
                </a:lnTo>
                <a:lnTo>
                  <a:pt x="603" y="0"/>
                </a:lnTo>
                <a:lnTo>
                  <a:pt x="630" y="2"/>
                </a:lnTo>
                <a:lnTo>
                  <a:pt x="655" y="2"/>
                </a:lnTo>
                <a:lnTo>
                  <a:pt x="682" y="4"/>
                </a:lnTo>
                <a:lnTo>
                  <a:pt x="711" y="8"/>
                </a:lnTo>
                <a:lnTo>
                  <a:pt x="739" y="10"/>
                </a:lnTo>
                <a:lnTo>
                  <a:pt x="768" y="15"/>
                </a:lnTo>
                <a:lnTo>
                  <a:pt x="797" y="19"/>
                </a:lnTo>
                <a:lnTo>
                  <a:pt x="828" y="23"/>
                </a:lnTo>
                <a:lnTo>
                  <a:pt x="861" y="29"/>
                </a:lnTo>
                <a:lnTo>
                  <a:pt x="894" y="35"/>
                </a:lnTo>
                <a:lnTo>
                  <a:pt x="927" y="41"/>
                </a:lnTo>
                <a:lnTo>
                  <a:pt x="973" y="50"/>
                </a:lnTo>
                <a:lnTo>
                  <a:pt x="1020" y="58"/>
                </a:lnTo>
                <a:lnTo>
                  <a:pt x="1066" y="66"/>
                </a:lnTo>
                <a:lnTo>
                  <a:pt x="1113" y="74"/>
                </a:lnTo>
                <a:lnTo>
                  <a:pt x="1158" y="81"/>
                </a:lnTo>
                <a:lnTo>
                  <a:pt x="1206" y="87"/>
                </a:lnTo>
                <a:lnTo>
                  <a:pt x="1251" y="93"/>
                </a:lnTo>
                <a:lnTo>
                  <a:pt x="1297" y="97"/>
                </a:lnTo>
                <a:lnTo>
                  <a:pt x="1342" y="101"/>
                </a:lnTo>
                <a:lnTo>
                  <a:pt x="1388" y="105"/>
                </a:lnTo>
                <a:lnTo>
                  <a:pt x="1433" y="110"/>
                </a:lnTo>
                <a:lnTo>
                  <a:pt x="1478" y="112"/>
                </a:lnTo>
                <a:lnTo>
                  <a:pt x="1524" y="114"/>
                </a:lnTo>
                <a:lnTo>
                  <a:pt x="1567" y="116"/>
                </a:lnTo>
                <a:lnTo>
                  <a:pt x="1613" y="116"/>
                </a:lnTo>
                <a:lnTo>
                  <a:pt x="1656" y="118"/>
                </a:lnTo>
                <a:lnTo>
                  <a:pt x="1701" y="118"/>
                </a:lnTo>
                <a:lnTo>
                  <a:pt x="1745" y="116"/>
                </a:lnTo>
                <a:lnTo>
                  <a:pt x="1790" y="116"/>
                </a:lnTo>
                <a:lnTo>
                  <a:pt x="1833" y="114"/>
                </a:lnTo>
                <a:lnTo>
                  <a:pt x="1877" y="112"/>
                </a:lnTo>
                <a:lnTo>
                  <a:pt x="1920" y="108"/>
                </a:lnTo>
                <a:lnTo>
                  <a:pt x="1963" y="105"/>
                </a:lnTo>
                <a:lnTo>
                  <a:pt x="2007" y="101"/>
                </a:lnTo>
                <a:lnTo>
                  <a:pt x="2050" y="95"/>
                </a:lnTo>
                <a:lnTo>
                  <a:pt x="2093" y="91"/>
                </a:lnTo>
                <a:lnTo>
                  <a:pt x="2135" y="85"/>
                </a:lnTo>
                <a:lnTo>
                  <a:pt x="2178" y="79"/>
                </a:lnTo>
                <a:lnTo>
                  <a:pt x="2221" y="72"/>
                </a:lnTo>
                <a:lnTo>
                  <a:pt x="2263" y="64"/>
                </a:lnTo>
                <a:lnTo>
                  <a:pt x="2304" y="56"/>
                </a:lnTo>
                <a:lnTo>
                  <a:pt x="2347" y="48"/>
                </a:lnTo>
                <a:lnTo>
                  <a:pt x="2378" y="41"/>
                </a:lnTo>
                <a:lnTo>
                  <a:pt x="2411" y="37"/>
                </a:lnTo>
                <a:lnTo>
                  <a:pt x="2440" y="33"/>
                </a:lnTo>
                <a:lnTo>
                  <a:pt x="2471" y="29"/>
                </a:lnTo>
                <a:lnTo>
                  <a:pt x="2500" y="25"/>
                </a:lnTo>
                <a:lnTo>
                  <a:pt x="2529" y="23"/>
                </a:lnTo>
                <a:lnTo>
                  <a:pt x="2556" y="21"/>
                </a:lnTo>
                <a:lnTo>
                  <a:pt x="2583" y="19"/>
                </a:lnTo>
                <a:lnTo>
                  <a:pt x="2610" y="17"/>
                </a:lnTo>
                <a:lnTo>
                  <a:pt x="2634" y="17"/>
                </a:lnTo>
                <a:lnTo>
                  <a:pt x="2659" y="15"/>
                </a:lnTo>
                <a:lnTo>
                  <a:pt x="2682" y="15"/>
                </a:lnTo>
                <a:lnTo>
                  <a:pt x="2704" y="15"/>
                </a:lnTo>
                <a:lnTo>
                  <a:pt x="2727" y="17"/>
                </a:lnTo>
                <a:lnTo>
                  <a:pt x="2748" y="17"/>
                </a:lnTo>
                <a:lnTo>
                  <a:pt x="2768" y="19"/>
                </a:lnTo>
                <a:lnTo>
                  <a:pt x="2789" y="21"/>
                </a:lnTo>
                <a:lnTo>
                  <a:pt x="2808" y="23"/>
                </a:lnTo>
                <a:lnTo>
                  <a:pt x="2826" y="27"/>
                </a:lnTo>
                <a:lnTo>
                  <a:pt x="2845" y="29"/>
                </a:lnTo>
                <a:lnTo>
                  <a:pt x="2861" y="33"/>
                </a:lnTo>
                <a:lnTo>
                  <a:pt x="2876" y="37"/>
                </a:lnTo>
                <a:lnTo>
                  <a:pt x="2892" y="43"/>
                </a:lnTo>
                <a:lnTo>
                  <a:pt x="2907" y="48"/>
                </a:lnTo>
                <a:lnTo>
                  <a:pt x="2919" y="54"/>
                </a:lnTo>
                <a:lnTo>
                  <a:pt x="2934" y="60"/>
                </a:lnTo>
                <a:lnTo>
                  <a:pt x="2946" y="66"/>
                </a:lnTo>
                <a:lnTo>
                  <a:pt x="2956" y="74"/>
                </a:lnTo>
                <a:lnTo>
                  <a:pt x="2967" y="83"/>
                </a:lnTo>
                <a:lnTo>
                  <a:pt x="2977" y="91"/>
                </a:lnTo>
                <a:lnTo>
                  <a:pt x="2985" y="99"/>
                </a:lnTo>
                <a:lnTo>
                  <a:pt x="2996" y="108"/>
                </a:lnTo>
                <a:lnTo>
                  <a:pt x="2998" y="114"/>
                </a:lnTo>
                <a:lnTo>
                  <a:pt x="3002" y="118"/>
                </a:lnTo>
                <a:lnTo>
                  <a:pt x="3006" y="124"/>
                </a:lnTo>
                <a:lnTo>
                  <a:pt x="3010" y="128"/>
                </a:lnTo>
                <a:lnTo>
                  <a:pt x="3014" y="132"/>
                </a:lnTo>
                <a:lnTo>
                  <a:pt x="3018" y="138"/>
                </a:lnTo>
                <a:lnTo>
                  <a:pt x="3022" y="143"/>
                </a:lnTo>
                <a:lnTo>
                  <a:pt x="3029" y="147"/>
                </a:lnTo>
                <a:lnTo>
                  <a:pt x="3033" y="151"/>
                </a:lnTo>
                <a:lnTo>
                  <a:pt x="3039" y="155"/>
                </a:lnTo>
                <a:lnTo>
                  <a:pt x="3043" y="159"/>
                </a:lnTo>
                <a:lnTo>
                  <a:pt x="3049" y="161"/>
                </a:lnTo>
                <a:lnTo>
                  <a:pt x="3055" y="165"/>
                </a:lnTo>
                <a:lnTo>
                  <a:pt x="3062" y="169"/>
                </a:lnTo>
                <a:lnTo>
                  <a:pt x="3068" y="172"/>
                </a:lnTo>
                <a:lnTo>
                  <a:pt x="3074" y="176"/>
                </a:lnTo>
                <a:lnTo>
                  <a:pt x="3080" y="178"/>
                </a:lnTo>
                <a:lnTo>
                  <a:pt x="3088" y="180"/>
                </a:lnTo>
                <a:lnTo>
                  <a:pt x="3095" y="184"/>
                </a:lnTo>
                <a:lnTo>
                  <a:pt x="3103" y="186"/>
                </a:lnTo>
                <a:lnTo>
                  <a:pt x="3109" y="188"/>
                </a:lnTo>
                <a:lnTo>
                  <a:pt x="3117" y="190"/>
                </a:lnTo>
                <a:lnTo>
                  <a:pt x="3126" y="192"/>
                </a:lnTo>
                <a:lnTo>
                  <a:pt x="3134" y="194"/>
                </a:lnTo>
                <a:lnTo>
                  <a:pt x="3144" y="194"/>
                </a:lnTo>
                <a:lnTo>
                  <a:pt x="3152" y="196"/>
                </a:lnTo>
                <a:lnTo>
                  <a:pt x="3161" y="198"/>
                </a:lnTo>
                <a:lnTo>
                  <a:pt x="3171" y="198"/>
                </a:lnTo>
                <a:lnTo>
                  <a:pt x="3181" y="200"/>
                </a:lnTo>
                <a:lnTo>
                  <a:pt x="3192" y="200"/>
                </a:lnTo>
                <a:lnTo>
                  <a:pt x="3202" y="200"/>
                </a:lnTo>
                <a:lnTo>
                  <a:pt x="3212" y="202"/>
                </a:lnTo>
                <a:lnTo>
                  <a:pt x="3206" y="316"/>
                </a:lnTo>
                <a:lnTo>
                  <a:pt x="3200" y="314"/>
                </a:lnTo>
                <a:lnTo>
                  <a:pt x="3194" y="312"/>
                </a:lnTo>
                <a:lnTo>
                  <a:pt x="3187" y="310"/>
                </a:lnTo>
                <a:lnTo>
                  <a:pt x="3181" y="308"/>
                </a:lnTo>
                <a:lnTo>
                  <a:pt x="3175" y="304"/>
                </a:lnTo>
                <a:lnTo>
                  <a:pt x="3169" y="302"/>
                </a:lnTo>
                <a:lnTo>
                  <a:pt x="3165" y="300"/>
                </a:lnTo>
                <a:lnTo>
                  <a:pt x="3159" y="297"/>
                </a:lnTo>
                <a:lnTo>
                  <a:pt x="3152" y="293"/>
                </a:lnTo>
                <a:lnTo>
                  <a:pt x="3146" y="291"/>
                </a:lnTo>
                <a:lnTo>
                  <a:pt x="3140" y="287"/>
                </a:lnTo>
                <a:lnTo>
                  <a:pt x="3136" y="285"/>
                </a:lnTo>
                <a:lnTo>
                  <a:pt x="3130" y="281"/>
                </a:lnTo>
                <a:lnTo>
                  <a:pt x="3123" y="279"/>
                </a:lnTo>
                <a:lnTo>
                  <a:pt x="3119" y="275"/>
                </a:lnTo>
                <a:lnTo>
                  <a:pt x="3113" y="271"/>
                </a:lnTo>
                <a:lnTo>
                  <a:pt x="3107" y="269"/>
                </a:lnTo>
                <a:lnTo>
                  <a:pt x="3103" y="264"/>
                </a:lnTo>
                <a:lnTo>
                  <a:pt x="3097" y="260"/>
                </a:lnTo>
                <a:lnTo>
                  <a:pt x="3093" y="256"/>
                </a:lnTo>
                <a:lnTo>
                  <a:pt x="3086" y="252"/>
                </a:lnTo>
                <a:lnTo>
                  <a:pt x="3082" y="248"/>
                </a:lnTo>
                <a:lnTo>
                  <a:pt x="3078" y="244"/>
                </a:lnTo>
                <a:lnTo>
                  <a:pt x="3072" y="240"/>
                </a:lnTo>
                <a:lnTo>
                  <a:pt x="3068" y="236"/>
                </a:lnTo>
                <a:lnTo>
                  <a:pt x="3064" y="229"/>
                </a:lnTo>
                <a:lnTo>
                  <a:pt x="3057" y="225"/>
                </a:lnTo>
                <a:lnTo>
                  <a:pt x="3053" y="221"/>
                </a:lnTo>
                <a:lnTo>
                  <a:pt x="3049" y="215"/>
                </a:lnTo>
                <a:lnTo>
                  <a:pt x="3045" y="211"/>
                </a:lnTo>
                <a:lnTo>
                  <a:pt x="3041" y="207"/>
                </a:lnTo>
                <a:lnTo>
                  <a:pt x="3037" y="200"/>
                </a:lnTo>
                <a:lnTo>
                  <a:pt x="3033" y="196"/>
                </a:lnTo>
                <a:lnTo>
                  <a:pt x="3031" y="192"/>
                </a:lnTo>
                <a:lnTo>
                  <a:pt x="3026" y="190"/>
                </a:lnTo>
                <a:lnTo>
                  <a:pt x="3022" y="186"/>
                </a:lnTo>
                <a:lnTo>
                  <a:pt x="3020" y="182"/>
                </a:lnTo>
                <a:lnTo>
                  <a:pt x="3016" y="180"/>
                </a:lnTo>
                <a:lnTo>
                  <a:pt x="3012" y="176"/>
                </a:lnTo>
                <a:lnTo>
                  <a:pt x="3008" y="174"/>
                </a:lnTo>
                <a:lnTo>
                  <a:pt x="3004" y="169"/>
                </a:lnTo>
                <a:lnTo>
                  <a:pt x="3000" y="167"/>
                </a:lnTo>
                <a:lnTo>
                  <a:pt x="2996" y="163"/>
                </a:lnTo>
                <a:lnTo>
                  <a:pt x="2991" y="161"/>
                </a:lnTo>
                <a:lnTo>
                  <a:pt x="2985" y="159"/>
                </a:lnTo>
                <a:lnTo>
                  <a:pt x="2981" y="157"/>
                </a:lnTo>
                <a:lnTo>
                  <a:pt x="2977" y="153"/>
                </a:lnTo>
                <a:lnTo>
                  <a:pt x="2971" y="151"/>
                </a:lnTo>
                <a:lnTo>
                  <a:pt x="2965" y="149"/>
                </a:lnTo>
                <a:lnTo>
                  <a:pt x="2960" y="147"/>
                </a:lnTo>
                <a:lnTo>
                  <a:pt x="2954" y="145"/>
                </a:lnTo>
                <a:lnTo>
                  <a:pt x="2948" y="143"/>
                </a:lnTo>
                <a:lnTo>
                  <a:pt x="2942" y="143"/>
                </a:lnTo>
                <a:lnTo>
                  <a:pt x="2938" y="141"/>
                </a:lnTo>
                <a:lnTo>
                  <a:pt x="2932" y="138"/>
                </a:lnTo>
                <a:lnTo>
                  <a:pt x="2923" y="136"/>
                </a:lnTo>
                <a:lnTo>
                  <a:pt x="2917" y="136"/>
                </a:lnTo>
                <a:lnTo>
                  <a:pt x="2911" y="134"/>
                </a:lnTo>
                <a:lnTo>
                  <a:pt x="2905" y="134"/>
                </a:lnTo>
                <a:lnTo>
                  <a:pt x="2896" y="132"/>
                </a:lnTo>
                <a:lnTo>
                  <a:pt x="2890" y="132"/>
                </a:lnTo>
                <a:lnTo>
                  <a:pt x="2882" y="130"/>
                </a:lnTo>
                <a:lnTo>
                  <a:pt x="2876" y="130"/>
                </a:lnTo>
                <a:lnTo>
                  <a:pt x="2868" y="130"/>
                </a:lnTo>
                <a:lnTo>
                  <a:pt x="2863" y="128"/>
                </a:lnTo>
                <a:lnTo>
                  <a:pt x="2857" y="128"/>
                </a:lnTo>
                <a:lnTo>
                  <a:pt x="2851" y="126"/>
                </a:lnTo>
                <a:lnTo>
                  <a:pt x="2845" y="126"/>
                </a:lnTo>
                <a:lnTo>
                  <a:pt x="2839" y="126"/>
                </a:lnTo>
                <a:lnTo>
                  <a:pt x="2830" y="126"/>
                </a:lnTo>
                <a:lnTo>
                  <a:pt x="2824" y="126"/>
                </a:lnTo>
                <a:lnTo>
                  <a:pt x="2818" y="126"/>
                </a:lnTo>
                <a:lnTo>
                  <a:pt x="2810" y="126"/>
                </a:lnTo>
                <a:lnTo>
                  <a:pt x="2801" y="126"/>
                </a:lnTo>
                <a:lnTo>
                  <a:pt x="2793" y="126"/>
                </a:lnTo>
                <a:lnTo>
                  <a:pt x="2785" y="128"/>
                </a:lnTo>
                <a:lnTo>
                  <a:pt x="2777" y="128"/>
                </a:lnTo>
                <a:lnTo>
                  <a:pt x="2768" y="130"/>
                </a:lnTo>
                <a:lnTo>
                  <a:pt x="2758" y="130"/>
                </a:lnTo>
                <a:lnTo>
                  <a:pt x="2750" y="132"/>
                </a:lnTo>
                <a:lnTo>
                  <a:pt x="2740" y="134"/>
                </a:lnTo>
                <a:lnTo>
                  <a:pt x="2729" y="134"/>
                </a:lnTo>
                <a:lnTo>
                  <a:pt x="2719" y="136"/>
                </a:lnTo>
                <a:lnTo>
                  <a:pt x="2709" y="138"/>
                </a:lnTo>
                <a:lnTo>
                  <a:pt x="2698" y="141"/>
                </a:lnTo>
                <a:lnTo>
                  <a:pt x="2688" y="145"/>
                </a:lnTo>
                <a:lnTo>
                  <a:pt x="2676" y="147"/>
                </a:lnTo>
                <a:lnTo>
                  <a:pt x="2665" y="149"/>
                </a:lnTo>
                <a:lnTo>
                  <a:pt x="2653" y="151"/>
                </a:lnTo>
                <a:lnTo>
                  <a:pt x="2640" y="155"/>
                </a:lnTo>
                <a:lnTo>
                  <a:pt x="2628" y="157"/>
                </a:lnTo>
                <a:lnTo>
                  <a:pt x="2616" y="161"/>
                </a:lnTo>
                <a:lnTo>
                  <a:pt x="2603" y="165"/>
                </a:lnTo>
                <a:lnTo>
                  <a:pt x="2589" y="167"/>
                </a:lnTo>
                <a:lnTo>
                  <a:pt x="2576" y="172"/>
                </a:lnTo>
                <a:lnTo>
                  <a:pt x="2562" y="176"/>
                </a:lnTo>
                <a:lnTo>
                  <a:pt x="2504" y="198"/>
                </a:lnTo>
                <a:lnTo>
                  <a:pt x="2444" y="219"/>
                </a:lnTo>
                <a:lnTo>
                  <a:pt x="2387" y="240"/>
                </a:lnTo>
                <a:lnTo>
                  <a:pt x="2327" y="256"/>
                </a:lnTo>
                <a:lnTo>
                  <a:pt x="2269" y="273"/>
                </a:lnTo>
                <a:lnTo>
                  <a:pt x="2209" y="287"/>
                </a:lnTo>
                <a:lnTo>
                  <a:pt x="2151" y="300"/>
                </a:lnTo>
                <a:lnTo>
                  <a:pt x="2093" y="310"/>
                </a:lnTo>
                <a:lnTo>
                  <a:pt x="2034" y="320"/>
                </a:lnTo>
                <a:lnTo>
                  <a:pt x="1976" y="328"/>
                </a:lnTo>
                <a:lnTo>
                  <a:pt x="1918" y="335"/>
                </a:lnTo>
                <a:lnTo>
                  <a:pt x="1858" y="341"/>
                </a:lnTo>
                <a:lnTo>
                  <a:pt x="1800" y="343"/>
                </a:lnTo>
                <a:lnTo>
                  <a:pt x="1741" y="347"/>
                </a:lnTo>
                <a:lnTo>
                  <a:pt x="1683" y="347"/>
                </a:lnTo>
                <a:lnTo>
                  <a:pt x="1625" y="347"/>
                </a:lnTo>
                <a:lnTo>
                  <a:pt x="1565" y="345"/>
                </a:lnTo>
                <a:lnTo>
                  <a:pt x="1507" y="341"/>
                </a:lnTo>
                <a:lnTo>
                  <a:pt x="1447" y="337"/>
                </a:lnTo>
                <a:lnTo>
                  <a:pt x="1388" y="331"/>
                </a:lnTo>
                <a:lnTo>
                  <a:pt x="1330" y="324"/>
                </a:lnTo>
                <a:lnTo>
                  <a:pt x="1270" y="316"/>
                </a:lnTo>
                <a:lnTo>
                  <a:pt x="1210" y="308"/>
                </a:lnTo>
                <a:lnTo>
                  <a:pt x="1150" y="297"/>
                </a:lnTo>
                <a:lnTo>
                  <a:pt x="1090" y="285"/>
                </a:lnTo>
                <a:lnTo>
                  <a:pt x="1030" y="273"/>
                </a:lnTo>
                <a:lnTo>
                  <a:pt x="971" y="258"/>
                </a:lnTo>
                <a:lnTo>
                  <a:pt x="911" y="244"/>
                </a:lnTo>
                <a:lnTo>
                  <a:pt x="849" y="227"/>
                </a:lnTo>
                <a:lnTo>
                  <a:pt x="789" y="211"/>
                </a:lnTo>
                <a:lnTo>
                  <a:pt x="727" y="194"/>
                </a:lnTo>
                <a:lnTo>
                  <a:pt x="665" y="176"/>
                </a:lnTo>
                <a:lnTo>
                  <a:pt x="644" y="167"/>
                </a:lnTo>
                <a:lnTo>
                  <a:pt x="624" y="161"/>
                </a:lnTo>
                <a:lnTo>
                  <a:pt x="605" y="155"/>
                </a:lnTo>
                <a:lnTo>
                  <a:pt x="587" y="149"/>
                </a:lnTo>
                <a:lnTo>
                  <a:pt x="568" y="145"/>
                </a:lnTo>
                <a:lnTo>
                  <a:pt x="550" y="141"/>
                </a:lnTo>
                <a:lnTo>
                  <a:pt x="531" y="136"/>
                </a:lnTo>
                <a:lnTo>
                  <a:pt x="514" y="132"/>
                </a:lnTo>
                <a:lnTo>
                  <a:pt x="498" y="130"/>
                </a:lnTo>
                <a:lnTo>
                  <a:pt x="481" y="128"/>
                </a:lnTo>
                <a:lnTo>
                  <a:pt x="467" y="126"/>
                </a:lnTo>
                <a:lnTo>
                  <a:pt x="450" y="124"/>
                </a:lnTo>
                <a:lnTo>
                  <a:pt x="436" y="124"/>
                </a:lnTo>
                <a:lnTo>
                  <a:pt x="422" y="122"/>
                </a:lnTo>
                <a:lnTo>
                  <a:pt x="409" y="122"/>
                </a:lnTo>
                <a:lnTo>
                  <a:pt x="395" y="124"/>
                </a:lnTo>
                <a:lnTo>
                  <a:pt x="382" y="124"/>
                </a:lnTo>
                <a:lnTo>
                  <a:pt x="370" y="126"/>
                </a:lnTo>
                <a:lnTo>
                  <a:pt x="360" y="128"/>
                </a:lnTo>
                <a:lnTo>
                  <a:pt x="347" y="130"/>
                </a:lnTo>
                <a:lnTo>
                  <a:pt x="337" y="132"/>
                </a:lnTo>
                <a:lnTo>
                  <a:pt x="327" y="136"/>
                </a:lnTo>
                <a:lnTo>
                  <a:pt x="318" y="141"/>
                </a:lnTo>
                <a:lnTo>
                  <a:pt x="308" y="145"/>
                </a:lnTo>
                <a:lnTo>
                  <a:pt x="300" y="149"/>
                </a:lnTo>
                <a:lnTo>
                  <a:pt x="292" y="153"/>
                </a:lnTo>
                <a:lnTo>
                  <a:pt x="283" y="159"/>
                </a:lnTo>
                <a:lnTo>
                  <a:pt x="275" y="165"/>
                </a:lnTo>
                <a:lnTo>
                  <a:pt x="269" y="172"/>
                </a:lnTo>
                <a:lnTo>
                  <a:pt x="263" y="178"/>
                </a:lnTo>
                <a:lnTo>
                  <a:pt x="256" y="184"/>
                </a:lnTo>
                <a:lnTo>
                  <a:pt x="252" y="192"/>
                </a:lnTo>
                <a:lnTo>
                  <a:pt x="244" y="198"/>
                </a:lnTo>
                <a:lnTo>
                  <a:pt x="238" y="205"/>
                </a:lnTo>
                <a:lnTo>
                  <a:pt x="232" y="211"/>
                </a:lnTo>
                <a:lnTo>
                  <a:pt x="225" y="217"/>
                </a:lnTo>
                <a:lnTo>
                  <a:pt x="217" y="223"/>
                </a:lnTo>
                <a:lnTo>
                  <a:pt x="211" y="229"/>
                </a:lnTo>
                <a:lnTo>
                  <a:pt x="203" y="236"/>
                </a:lnTo>
                <a:lnTo>
                  <a:pt x="197" y="242"/>
                </a:lnTo>
                <a:lnTo>
                  <a:pt x="188" y="248"/>
                </a:lnTo>
                <a:lnTo>
                  <a:pt x="182" y="252"/>
                </a:lnTo>
                <a:lnTo>
                  <a:pt x="174" y="258"/>
                </a:lnTo>
                <a:lnTo>
                  <a:pt x="168" y="264"/>
                </a:lnTo>
                <a:lnTo>
                  <a:pt x="159" y="269"/>
                </a:lnTo>
                <a:lnTo>
                  <a:pt x="151" y="273"/>
                </a:lnTo>
                <a:lnTo>
                  <a:pt x="145" y="279"/>
                </a:lnTo>
                <a:lnTo>
                  <a:pt x="137" y="283"/>
                </a:lnTo>
                <a:lnTo>
                  <a:pt x="128" y="287"/>
                </a:lnTo>
                <a:lnTo>
                  <a:pt x="120" y="291"/>
                </a:lnTo>
                <a:lnTo>
                  <a:pt x="112" y="297"/>
                </a:lnTo>
                <a:lnTo>
                  <a:pt x="104" y="302"/>
                </a:lnTo>
                <a:lnTo>
                  <a:pt x="95" y="306"/>
                </a:lnTo>
                <a:lnTo>
                  <a:pt x="87" y="308"/>
                </a:lnTo>
                <a:lnTo>
                  <a:pt x="79" y="312"/>
                </a:lnTo>
                <a:lnTo>
                  <a:pt x="71" y="316"/>
                </a:lnTo>
                <a:lnTo>
                  <a:pt x="62" y="320"/>
                </a:lnTo>
                <a:lnTo>
                  <a:pt x="54" y="322"/>
                </a:lnTo>
                <a:lnTo>
                  <a:pt x="46" y="326"/>
                </a:lnTo>
                <a:lnTo>
                  <a:pt x="36" y="328"/>
                </a:lnTo>
                <a:lnTo>
                  <a:pt x="27" y="333"/>
                </a:lnTo>
                <a:lnTo>
                  <a:pt x="19" y="335"/>
                </a:lnTo>
                <a:lnTo>
                  <a:pt x="9" y="337"/>
                </a:lnTo>
                <a:lnTo>
                  <a:pt x="0" y="339"/>
                </a:lnTo>
                <a:lnTo>
                  <a:pt x="29" y="215"/>
                </a:lnTo>
                <a:close/>
              </a:path>
            </a:pathLst>
          </a:custGeom>
          <a:solidFill>
            <a:srgbClr val="FF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397" name="Freeform 37"/>
          <p:cNvSpPr>
            <a:spLocks/>
          </p:cNvSpPr>
          <p:nvPr/>
        </p:nvSpPr>
        <p:spPr bwMode="auto">
          <a:xfrm>
            <a:off x="3424239" y="2740026"/>
            <a:ext cx="4532312" cy="550863"/>
          </a:xfrm>
          <a:custGeom>
            <a:avLst/>
            <a:gdLst>
              <a:gd name="T0" fmla="*/ 165260055 w 3212"/>
              <a:gd name="T1" fmla="*/ 526713941 h 347"/>
              <a:gd name="T2" fmla="*/ 276760303 w 3212"/>
              <a:gd name="T3" fmla="*/ 493951098 h 347"/>
              <a:gd name="T4" fmla="*/ 370340188 w 3212"/>
              <a:gd name="T5" fmla="*/ 453628576 h 347"/>
              <a:gd name="T6" fmla="*/ 447993400 w 3212"/>
              <a:gd name="T7" fmla="*/ 395665644 h 347"/>
              <a:gd name="T8" fmla="*/ 505733796 w 3212"/>
              <a:gd name="T9" fmla="*/ 327620594 h 347"/>
              <a:gd name="T10" fmla="*/ 581394598 w 3212"/>
              <a:gd name="T11" fmla="*/ 209173978 h 347"/>
              <a:gd name="T12" fmla="*/ 728735613 w 3212"/>
              <a:gd name="T13" fmla="*/ 88206336 h 347"/>
              <a:gd name="T14" fmla="*/ 937797789 w 3212"/>
              <a:gd name="T15" fmla="*/ 20161267 h 347"/>
              <a:gd name="T16" fmla="*/ 1200621007 w 3212"/>
              <a:gd name="T17" fmla="*/ 0 h 347"/>
              <a:gd name="T18" fmla="*/ 1529148971 w 3212"/>
              <a:gd name="T19" fmla="*/ 37803171 h 347"/>
              <a:gd name="T20" fmla="*/ 1937320795 w 3212"/>
              <a:gd name="T21" fmla="*/ 126007932 h 347"/>
              <a:gd name="T22" fmla="*/ 2147483647 w 3212"/>
              <a:gd name="T23" fmla="*/ 234375555 h 347"/>
              <a:gd name="T24" fmla="*/ 2147483647 w 3212"/>
              <a:gd name="T25" fmla="*/ 287298071 h 347"/>
              <a:gd name="T26" fmla="*/ 2147483647 w 3212"/>
              <a:gd name="T27" fmla="*/ 292338387 h 347"/>
              <a:gd name="T28" fmla="*/ 2147483647 w 3212"/>
              <a:gd name="T29" fmla="*/ 239415870 h 347"/>
              <a:gd name="T30" fmla="*/ 2147483647 w 3212"/>
              <a:gd name="T31" fmla="*/ 141128878 h 347"/>
              <a:gd name="T32" fmla="*/ 2147483647 w 3212"/>
              <a:gd name="T33" fmla="*/ 63004760 h 347"/>
              <a:gd name="T34" fmla="*/ 2147483647 w 3212"/>
              <a:gd name="T35" fmla="*/ 37803171 h 347"/>
              <a:gd name="T36" fmla="*/ 2147483647 w 3212"/>
              <a:gd name="T37" fmla="*/ 52924129 h 347"/>
              <a:gd name="T38" fmla="*/ 2147483647 w 3212"/>
              <a:gd name="T39" fmla="*/ 108367622 h 347"/>
              <a:gd name="T40" fmla="*/ 2147483647 w 3212"/>
              <a:gd name="T41" fmla="*/ 209173978 h 347"/>
              <a:gd name="T42" fmla="*/ 2147483647 w 3212"/>
              <a:gd name="T43" fmla="*/ 312499648 h 347"/>
              <a:gd name="T44" fmla="*/ 2147483647 w 3212"/>
              <a:gd name="T45" fmla="*/ 380544698 h 347"/>
              <a:gd name="T46" fmla="*/ 2147483647 w 3212"/>
              <a:gd name="T47" fmla="*/ 433467314 h 347"/>
              <a:gd name="T48" fmla="*/ 2147483647 w 3212"/>
              <a:gd name="T49" fmla="*/ 473789837 h 347"/>
              <a:gd name="T50" fmla="*/ 2147483647 w 3212"/>
              <a:gd name="T51" fmla="*/ 498991413 h 347"/>
              <a:gd name="T52" fmla="*/ 2147483647 w 3212"/>
              <a:gd name="T53" fmla="*/ 796370016 h 347"/>
              <a:gd name="T54" fmla="*/ 2147483647 w 3212"/>
              <a:gd name="T55" fmla="*/ 761087809 h 347"/>
              <a:gd name="T56" fmla="*/ 2147483647 w 3212"/>
              <a:gd name="T57" fmla="*/ 718245923 h 347"/>
              <a:gd name="T58" fmla="*/ 2147483647 w 3212"/>
              <a:gd name="T59" fmla="*/ 665321818 h 347"/>
              <a:gd name="T60" fmla="*/ 2147483647 w 3212"/>
              <a:gd name="T61" fmla="*/ 604838035 h 347"/>
              <a:gd name="T62" fmla="*/ 2147483647 w 3212"/>
              <a:gd name="T63" fmla="*/ 531754257 h 347"/>
              <a:gd name="T64" fmla="*/ 2147483647 w 3212"/>
              <a:gd name="T65" fmla="*/ 468749522 h 347"/>
              <a:gd name="T66" fmla="*/ 2147483647 w 3212"/>
              <a:gd name="T67" fmla="*/ 420867320 h 347"/>
              <a:gd name="T68" fmla="*/ 2147483647 w 3212"/>
              <a:gd name="T69" fmla="*/ 380544698 h 347"/>
              <a:gd name="T70" fmla="*/ 2147483647 w 3212"/>
              <a:gd name="T71" fmla="*/ 355343122 h 347"/>
              <a:gd name="T72" fmla="*/ 2147483647 w 3212"/>
              <a:gd name="T73" fmla="*/ 332660909 h 347"/>
              <a:gd name="T74" fmla="*/ 2147483647 w 3212"/>
              <a:gd name="T75" fmla="*/ 322580279 h 347"/>
              <a:gd name="T76" fmla="*/ 2147483647 w 3212"/>
              <a:gd name="T77" fmla="*/ 317539963 h 347"/>
              <a:gd name="T78" fmla="*/ 2147483647 w 3212"/>
              <a:gd name="T79" fmla="*/ 327620594 h 347"/>
              <a:gd name="T80" fmla="*/ 2147483647 w 3212"/>
              <a:gd name="T81" fmla="*/ 347781855 h 347"/>
              <a:gd name="T82" fmla="*/ 2147483647 w 3212"/>
              <a:gd name="T83" fmla="*/ 390625329 h 347"/>
              <a:gd name="T84" fmla="*/ 2147483647 w 3212"/>
              <a:gd name="T85" fmla="*/ 443547945 h 347"/>
              <a:gd name="T86" fmla="*/ 2147483647 w 3212"/>
              <a:gd name="T87" fmla="*/ 723286238 h 347"/>
              <a:gd name="T88" fmla="*/ 2147483647 w 3212"/>
              <a:gd name="T89" fmla="*/ 859374950 h 347"/>
              <a:gd name="T90" fmla="*/ 2147483647 w 3212"/>
              <a:gd name="T91" fmla="*/ 859374950 h 347"/>
              <a:gd name="T92" fmla="*/ 2147483647 w 3212"/>
              <a:gd name="T93" fmla="*/ 748487815 h 347"/>
              <a:gd name="T94" fmla="*/ 1570961371 w 3212"/>
              <a:gd name="T95" fmla="*/ 531754257 h 347"/>
              <a:gd name="T96" fmla="*/ 1168763605 w 3212"/>
              <a:gd name="T97" fmla="*/ 375504383 h 347"/>
              <a:gd name="T98" fmla="*/ 957709195 w 3212"/>
              <a:gd name="T99" fmla="*/ 322580279 h 347"/>
              <a:gd name="T100" fmla="*/ 786476185 w 3212"/>
              <a:gd name="T101" fmla="*/ 312499648 h 347"/>
              <a:gd name="T102" fmla="*/ 651082401 w 3212"/>
              <a:gd name="T103" fmla="*/ 342741540 h 347"/>
              <a:gd name="T104" fmla="*/ 547546196 w 3212"/>
              <a:gd name="T105" fmla="*/ 415826905 h 347"/>
              <a:gd name="T106" fmla="*/ 473876393 w 3212"/>
              <a:gd name="T107" fmla="*/ 516633311 h 347"/>
              <a:gd name="T108" fmla="*/ 392242593 w 3212"/>
              <a:gd name="T109" fmla="*/ 609878350 h 347"/>
              <a:gd name="T110" fmla="*/ 300652296 w 3212"/>
              <a:gd name="T111" fmla="*/ 688004031 h 347"/>
              <a:gd name="T112" fmla="*/ 207072499 w 3212"/>
              <a:gd name="T113" fmla="*/ 761087809 h 347"/>
              <a:gd name="T114" fmla="*/ 107518248 w 3212"/>
              <a:gd name="T115" fmla="*/ 811490962 h 347"/>
              <a:gd name="T116" fmla="*/ 0 w 3212"/>
              <a:gd name="T117" fmla="*/ 854334634 h 347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3212"/>
              <a:gd name="T178" fmla="*/ 0 h 347"/>
              <a:gd name="T179" fmla="*/ 3212 w 3212"/>
              <a:gd name="T180" fmla="*/ 347 h 347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3212" h="347">
                <a:moveTo>
                  <a:pt x="29" y="215"/>
                </a:moveTo>
                <a:lnTo>
                  <a:pt x="40" y="215"/>
                </a:lnTo>
                <a:lnTo>
                  <a:pt x="50" y="213"/>
                </a:lnTo>
                <a:lnTo>
                  <a:pt x="62" y="213"/>
                </a:lnTo>
                <a:lnTo>
                  <a:pt x="73" y="211"/>
                </a:lnTo>
                <a:lnTo>
                  <a:pt x="83" y="209"/>
                </a:lnTo>
                <a:lnTo>
                  <a:pt x="93" y="207"/>
                </a:lnTo>
                <a:lnTo>
                  <a:pt x="104" y="205"/>
                </a:lnTo>
                <a:lnTo>
                  <a:pt x="112" y="202"/>
                </a:lnTo>
                <a:lnTo>
                  <a:pt x="122" y="200"/>
                </a:lnTo>
                <a:lnTo>
                  <a:pt x="130" y="198"/>
                </a:lnTo>
                <a:lnTo>
                  <a:pt x="139" y="196"/>
                </a:lnTo>
                <a:lnTo>
                  <a:pt x="149" y="194"/>
                </a:lnTo>
                <a:lnTo>
                  <a:pt x="157" y="192"/>
                </a:lnTo>
                <a:lnTo>
                  <a:pt x="164" y="188"/>
                </a:lnTo>
                <a:lnTo>
                  <a:pt x="172" y="186"/>
                </a:lnTo>
                <a:lnTo>
                  <a:pt x="180" y="182"/>
                </a:lnTo>
                <a:lnTo>
                  <a:pt x="186" y="180"/>
                </a:lnTo>
                <a:lnTo>
                  <a:pt x="194" y="176"/>
                </a:lnTo>
                <a:lnTo>
                  <a:pt x="201" y="172"/>
                </a:lnTo>
                <a:lnTo>
                  <a:pt x="207" y="169"/>
                </a:lnTo>
                <a:lnTo>
                  <a:pt x="213" y="165"/>
                </a:lnTo>
                <a:lnTo>
                  <a:pt x="219" y="161"/>
                </a:lnTo>
                <a:lnTo>
                  <a:pt x="225" y="157"/>
                </a:lnTo>
                <a:lnTo>
                  <a:pt x="230" y="153"/>
                </a:lnTo>
                <a:lnTo>
                  <a:pt x="236" y="149"/>
                </a:lnTo>
                <a:lnTo>
                  <a:pt x="240" y="145"/>
                </a:lnTo>
                <a:lnTo>
                  <a:pt x="244" y="141"/>
                </a:lnTo>
                <a:lnTo>
                  <a:pt x="250" y="134"/>
                </a:lnTo>
                <a:lnTo>
                  <a:pt x="254" y="130"/>
                </a:lnTo>
                <a:lnTo>
                  <a:pt x="256" y="124"/>
                </a:lnTo>
                <a:lnTo>
                  <a:pt x="261" y="120"/>
                </a:lnTo>
                <a:lnTo>
                  <a:pt x="265" y="114"/>
                </a:lnTo>
                <a:lnTo>
                  <a:pt x="273" y="103"/>
                </a:lnTo>
                <a:lnTo>
                  <a:pt x="281" y="93"/>
                </a:lnTo>
                <a:lnTo>
                  <a:pt x="292" y="83"/>
                </a:lnTo>
                <a:lnTo>
                  <a:pt x="302" y="74"/>
                </a:lnTo>
                <a:lnTo>
                  <a:pt x="312" y="64"/>
                </a:lnTo>
                <a:lnTo>
                  <a:pt x="325" y="56"/>
                </a:lnTo>
                <a:lnTo>
                  <a:pt x="337" y="50"/>
                </a:lnTo>
                <a:lnTo>
                  <a:pt x="351" y="41"/>
                </a:lnTo>
                <a:lnTo>
                  <a:pt x="366" y="35"/>
                </a:lnTo>
                <a:lnTo>
                  <a:pt x="380" y="29"/>
                </a:lnTo>
                <a:lnTo>
                  <a:pt x="397" y="25"/>
                </a:lnTo>
                <a:lnTo>
                  <a:pt x="413" y="19"/>
                </a:lnTo>
                <a:lnTo>
                  <a:pt x="432" y="15"/>
                </a:lnTo>
                <a:lnTo>
                  <a:pt x="450" y="10"/>
                </a:lnTo>
                <a:lnTo>
                  <a:pt x="471" y="8"/>
                </a:lnTo>
                <a:lnTo>
                  <a:pt x="490" y="6"/>
                </a:lnTo>
                <a:lnTo>
                  <a:pt x="512" y="4"/>
                </a:lnTo>
                <a:lnTo>
                  <a:pt x="533" y="2"/>
                </a:lnTo>
                <a:lnTo>
                  <a:pt x="556" y="0"/>
                </a:lnTo>
                <a:lnTo>
                  <a:pt x="580" y="0"/>
                </a:lnTo>
                <a:lnTo>
                  <a:pt x="603" y="0"/>
                </a:lnTo>
                <a:lnTo>
                  <a:pt x="630" y="2"/>
                </a:lnTo>
                <a:lnTo>
                  <a:pt x="655" y="2"/>
                </a:lnTo>
                <a:lnTo>
                  <a:pt x="682" y="4"/>
                </a:lnTo>
                <a:lnTo>
                  <a:pt x="711" y="8"/>
                </a:lnTo>
                <a:lnTo>
                  <a:pt x="739" y="10"/>
                </a:lnTo>
                <a:lnTo>
                  <a:pt x="768" y="15"/>
                </a:lnTo>
                <a:lnTo>
                  <a:pt x="797" y="19"/>
                </a:lnTo>
                <a:lnTo>
                  <a:pt x="828" y="23"/>
                </a:lnTo>
                <a:lnTo>
                  <a:pt x="861" y="29"/>
                </a:lnTo>
                <a:lnTo>
                  <a:pt x="894" y="35"/>
                </a:lnTo>
                <a:lnTo>
                  <a:pt x="927" y="41"/>
                </a:lnTo>
                <a:lnTo>
                  <a:pt x="973" y="50"/>
                </a:lnTo>
                <a:lnTo>
                  <a:pt x="1020" y="58"/>
                </a:lnTo>
                <a:lnTo>
                  <a:pt x="1066" y="66"/>
                </a:lnTo>
                <a:lnTo>
                  <a:pt x="1113" y="74"/>
                </a:lnTo>
                <a:lnTo>
                  <a:pt x="1158" y="81"/>
                </a:lnTo>
                <a:lnTo>
                  <a:pt x="1206" y="87"/>
                </a:lnTo>
                <a:lnTo>
                  <a:pt x="1251" y="93"/>
                </a:lnTo>
                <a:lnTo>
                  <a:pt x="1297" y="97"/>
                </a:lnTo>
                <a:lnTo>
                  <a:pt x="1342" y="101"/>
                </a:lnTo>
                <a:lnTo>
                  <a:pt x="1388" y="105"/>
                </a:lnTo>
                <a:lnTo>
                  <a:pt x="1433" y="110"/>
                </a:lnTo>
                <a:lnTo>
                  <a:pt x="1478" y="112"/>
                </a:lnTo>
                <a:lnTo>
                  <a:pt x="1524" y="114"/>
                </a:lnTo>
                <a:lnTo>
                  <a:pt x="1567" y="116"/>
                </a:lnTo>
                <a:lnTo>
                  <a:pt x="1613" y="116"/>
                </a:lnTo>
                <a:lnTo>
                  <a:pt x="1656" y="118"/>
                </a:lnTo>
                <a:lnTo>
                  <a:pt x="1701" y="118"/>
                </a:lnTo>
                <a:lnTo>
                  <a:pt x="1745" y="116"/>
                </a:lnTo>
                <a:lnTo>
                  <a:pt x="1790" y="116"/>
                </a:lnTo>
                <a:lnTo>
                  <a:pt x="1833" y="114"/>
                </a:lnTo>
                <a:lnTo>
                  <a:pt x="1877" y="112"/>
                </a:lnTo>
                <a:lnTo>
                  <a:pt x="1920" y="108"/>
                </a:lnTo>
                <a:lnTo>
                  <a:pt x="1963" y="105"/>
                </a:lnTo>
                <a:lnTo>
                  <a:pt x="2007" y="101"/>
                </a:lnTo>
                <a:lnTo>
                  <a:pt x="2050" y="95"/>
                </a:lnTo>
                <a:lnTo>
                  <a:pt x="2093" y="91"/>
                </a:lnTo>
                <a:lnTo>
                  <a:pt x="2135" y="85"/>
                </a:lnTo>
                <a:lnTo>
                  <a:pt x="2178" y="79"/>
                </a:lnTo>
                <a:lnTo>
                  <a:pt x="2221" y="72"/>
                </a:lnTo>
                <a:lnTo>
                  <a:pt x="2263" y="64"/>
                </a:lnTo>
                <a:lnTo>
                  <a:pt x="2304" y="56"/>
                </a:lnTo>
                <a:lnTo>
                  <a:pt x="2347" y="48"/>
                </a:lnTo>
                <a:lnTo>
                  <a:pt x="2378" y="41"/>
                </a:lnTo>
                <a:lnTo>
                  <a:pt x="2411" y="37"/>
                </a:lnTo>
                <a:lnTo>
                  <a:pt x="2440" y="33"/>
                </a:lnTo>
                <a:lnTo>
                  <a:pt x="2471" y="29"/>
                </a:lnTo>
                <a:lnTo>
                  <a:pt x="2500" y="25"/>
                </a:lnTo>
                <a:lnTo>
                  <a:pt x="2529" y="23"/>
                </a:lnTo>
                <a:lnTo>
                  <a:pt x="2556" y="21"/>
                </a:lnTo>
                <a:lnTo>
                  <a:pt x="2583" y="19"/>
                </a:lnTo>
                <a:lnTo>
                  <a:pt x="2610" y="17"/>
                </a:lnTo>
                <a:lnTo>
                  <a:pt x="2634" y="17"/>
                </a:lnTo>
                <a:lnTo>
                  <a:pt x="2659" y="15"/>
                </a:lnTo>
                <a:lnTo>
                  <a:pt x="2682" y="15"/>
                </a:lnTo>
                <a:lnTo>
                  <a:pt x="2704" y="15"/>
                </a:lnTo>
                <a:lnTo>
                  <a:pt x="2727" y="17"/>
                </a:lnTo>
                <a:lnTo>
                  <a:pt x="2748" y="17"/>
                </a:lnTo>
                <a:lnTo>
                  <a:pt x="2768" y="19"/>
                </a:lnTo>
                <a:lnTo>
                  <a:pt x="2789" y="21"/>
                </a:lnTo>
                <a:lnTo>
                  <a:pt x="2808" y="23"/>
                </a:lnTo>
                <a:lnTo>
                  <a:pt x="2826" y="27"/>
                </a:lnTo>
                <a:lnTo>
                  <a:pt x="2845" y="29"/>
                </a:lnTo>
                <a:lnTo>
                  <a:pt x="2861" y="33"/>
                </a:lnTo>
                <a:lnTo>
                  <a:pt x="2876" y="37"/>
                </a:lnTo>
                <a:lnTo>
                  <a:pt x="2892" y="43"/>
                </a:lnTo>
                <a:lnTo>
                  <a:pt x="2907" y="48"/>
                </a:lnTo>
                <a:lnTo>
                  <a:pt x="2919" y="54"/>
                </a:lnTo>
                <a:lnTo>
                  <a:pt x="2934" y="60"/>
                </a:lnTo>
                <a:lnTo>
                  <a:pt x="2946" y="66"/>
                </a:lnTo>
                <a:lnTo>
                  <a:pt x="2956" y="74"/>
                </a:lnTo>
                <a:lnTo>
                  <a:pt x="2967" y="83"/>
                </a:lnTo>
                <a:lnTo>
                  <a:pt x="2977" y="91"/>
                </a:lnTo>
                <a:lnTo>
                  <a:pt x="2985" y="99"/>
                </a:lnTo>
                <a:lnTo>
                  <a:pt x="2996" y="108"/>
                </a:lnTo>
                <a:lnTo>
                  <a:pt x="2998" y="114"/>
                </a:lnTo>
                <a:lnTo>
                  <a:pt x="3002" y="118"/>
                </a:lnTo>
                <a:lnTo>
                  <a:pt x="3006" y="124"/>
                </a:lnTo>
                <a:lnTo>
                  <a:pt x="3010" y="128"/>
                </a:lnTo>
                <a:lnTo>
                  <a:pt x="3014" y="132"/>
                </a:lnTo>
                <a:lnTo>
                  <a:pt x="3018" y="138"/>
                </a:lnTo>
                <a:lnTo>
                  <a:pt x="3022" y="143"/>
                </a:lnTo>
                <a:lnTo>
                  <a:pt x="3029" y="147"/>
                </a:lnTo>
                <a:lnTo>
                  <a:pt x="3033" y="151"/>
                </a:lnTo>
                <a:lnTo>
                  <a:pt x="3039" y="155"/>
                </a:lnTo>
                <a:lnTo>
                  <a:pt x="3043" y="159"/>
                </a:lnTo>
                <a:lnTo>
                  <a:pt x="3049" y="161"/>
                </a:lnTo>
                <a:lnTo>
                  <a:pt x="3055" y="165"/>
                </a:lnTo>
                <a:lnTo>
                  <a:pt x="3062" y="169"/>
                </a:lnTo>
                <a:lnTo>
                  <a:pt x="3068" y="172"/>
                </a:lnTo>
                <a:lnTo>
                  <a:pt x="3074" y="176"/>
                </a:lnTo>
                <a:lnTo>
                  <a:pt x="3080" y="178"/>
                </a:lnTo>
                <a:lnTo>
                  <a:pt x="3088" y="180"/>
                </a:lnTo>
                <a:lnTo>
                  <a:pt x="3095" y="184"/>
                </a:lnTo>
                <a:lnTo>
                  <a:pt x="3103" y="186"/>
                </a:lnTo>
                <a:lnTo>
                  <a:pt x="3109" y="188"/>
                </a:lnTo>
                <a:lnTo>
                  <a:pt x="3117" y="190"/>
                </a:lnTo>
                <a:lnTo>
                  <a:pt x="3126" y="192"/>
                </a:lnTo>
                <a:lnTo>
                  <a:pt x="3134" y="194"/>
                </a:lnTo>
                <a:lnTo>
                  <a:pt x="3144" y="194"/>
                </a:lnTo>
                <a:lnTo>
                  <a:pt x="3152" y="196"/>
                </a:lnTo>
                <a:lnTo>
                  <a:pt x="3161" y="198"/>
                </a:lnTo>
                <a:lnTo>
                  <a:pt x="3171" y="198"/>
                </a:lnTo>
                <a:lnTo>
                  <a:pt x="3181" y="200"/>
                </a:lnTo>
                <a:lnTo>
                  <a:pt x="3192" y="200"/>
                </a:lnTo>
                <a:lnTo>
                  <a:pt x="3202" y="200"/>
                </a:lnTo>
                <a:lnTo>
                  <a:pt x="3212" y="202"/>
                </a:lnTo>
                <a:lnTo>
                  <a:pt x="3206" y="316"/>
                </a:lnTo>
                <a:lnTo>
                  <a:pt x="3200" y="314"/>
                </a:lnTo>
                <a:lnTo>
                  <a:pt x="3194" y="312"/>
                </a:lnTo>
                <a:lnTo>
                  <a:pt x="3187" y="310"/>
                </a:lnTo>
                <a:lnTo>
                  <a:pt x="3181" y="308"/>
                </a:lnTo>
                <a:lnTo>
                  <a:pt x="3175" y="304"/>
                </a:lnTo>
                <a:lnTo>
                  <a:pt x="3169" y="302"/>
                </a:lnTo>
                <a:lnTo>
                  <a:pt x="3165" y="300"/>
                </a:lnTo>
                <a:lnTo>
                  <a:pt x="3159" y="297"/>
                </a:lnTo>
                <a:lnTo>
                  <a:pt x="3152" y="293"/>
                </a:lnTo>
                <a:lnTo>
                  <a:pt x="3146" y="291"/>
                </a:lnTo>
                <a:lnTo>
                  <a:pt x="3140" y="287"/>
                </a:lnTo>
                <a:lnTo>
                  <a:pt x="3136" y="285"/>
                </a:lnTo>
                <a:lnTo>
                  <a:pt x="3130" y="281"/>
                </a:lnTo>
                <a:lnTo>
                  <a:pt x="3123" y="279"/>
                </a:lnTo>
                <a:lnTo>
                  <a:pt x="3119" y="275"/>
                </a:lnTo>
                <a:lnTo>
                  <a:pt x="3113" y="271"/>
                </a:lnTo>
                <a:lnTo>
                  <a:pt x="3107" y="269"/>
                </a:lnTo>
                <a:lnTo>
                  <a:pt x="3103" y="264"/>
                </a:lnTo>
                <a:lnTo>
                  <a:pt x="3097" y="260"/>
                </a:lnTo>
                <a:lnTo>
                  <a:pt x="3093" y="256"/>
                </a:lnTo>
                <a:lnTo>
                  <a:pt x="3086" y="252"/>
                </a:lnTo>
                <a:lnTo>
                  <a:pt x="3082" y="248"/>
                </a:lnTo>
                <a:lnTo>
                  <a:pt x="3078" y="244"/>
                </a:lnTo>
                <a:lnTo>
                  <a:pt x="3072" y="240"/>
                </a:lnTo>
                <a:lnTo>
                  <a:pt x="3068" y="236"/>
                </a:lnTo>
                <a:lnTo>
                  <a:pt x="3064" y="229"/>
                </a:lnTo>
                <a:lnTo>
                  <a:pt x="3057" y="225"/>
                </a:lnTo>
                <a:lnTo>
                  <a:pt x="3053" y="221"/>
                </a:lnTo>
                <a:lnTo>
                  <a:pt x="3049" y="215"/>
                </a:lnTo>
                <a:lnTo>
                  <a:pt x="3045" y="211"/>
                </a:lnTo>
                <a:lnTo>
                  <a:pt x="3041" y="207"/>
                </a:lnTo>
                <a:lnTo>
                  <a:pt x="3037" y="200"/>
                </a:lnTo>
                <a:lnTo>
                  <a:pt x="3033" y="196"/>
                </a:lnTo>
                <a:lnTo>
                  <a:pt x="3031" y="192"/>
                </a:lnTo>
                <a:lnTo>
                  <a:pt x="3026" y="190"/>
                </a:lnTo>
                <a:lnTo>
                  <a:pt x="3022" y="186"/>
                </a:lnTo>
                <a:lnTo>
                  <a:pt x="3020" y="182"/>
                </a:lnTo>
                <a:lnTo>
                  <a:pt x="3016" y="180"/>
                </a:lnTo>
                <a:lnTo>
                  <a:pt x="3012" y="176"/>
                </a:lnTo>
                <a:lnTo>
                  <a:pt x="3008" y="174"/>
                </a:lnTo>
                <a:lnTo>
                  <a:pt x="3004" y="169"/>
                </a:lnTo>
                <a:lnTo>
                  <a:pt x="3000" y="167"/>
                </a:lnTo>
                <a:lnTo>
                  <a:pt x="2996" y="163"/>
                </a:lnTo>
                <a:lnTo>
                  <a:pt x="2991" y="161"/>
                </a:lnTo>
                <a:lnTo>
                  <a:pt x="2985" y="159"/>
                </a:lnTo>
                <a:lnTo>
                  <a:pt x="2981" y="157"/>
                </a:lnTo>
                <a:lnTo>
                  <a:pt x="2977" y="153"/>
                </a:lnTo>
                <a:lnTo>
                  <a:pt x="2971" y="151"/>
                </a:lnTo>
                <a:lnTo>
                  <a:pt x="2965" y="149"/>
                </a:lnTo>
                <a:lnTo>
                  <a:pt x="2960" y="147"/>
                </a:lnTo>
                <a:lnTo>
                  <a:pt x="2954" y="145"/>
                </a:lnTo>
                <a:lnTo>
                  <a:pt x="2948" y="143"/>
                </a:lnTo>
                <a:lnTo>
                  <a:pt x="2942" y="143"/>
                </a:lnTo>
                <a:lnTo>
                  <a:pt x="2938" y="141"/>
                </a:lnTo>
                <a:lnTo>
                  <a:pt x="2932" y="138"/>
                </a:lnTo>
                <a:lnTo>
                  <a:pt x="2923" y="136"/>
                </a:lnTo>
                <a:lnTo>
                  <a:pt x="2917" y="136"/>
                </a:lnTo>
                <a:lnTo>
                  <a:pt x="2911" y="134"/>
                </a:lnTo>
                <a:lnTo>
                  <a:pt x="2905" y="134"/>
                </a:lnTo>
                <a:lnTo>
                  <a:pt x="2896" y="132"/>
                </a:lnTo>
                <a:lnTo>
                  <a:pt x="2890" y="132"/>
                </a:lnTo>
                <a:lnTo>
                  <a:pt x="2882" y="130"/>
                </a:lnTo>
                <a:lnTo>
                  <a:pt x="2876" y="130"/>
                </a:lnTo>
                <a:lnTo>
                  <a:pt x="2868" y="130"/>
                </a:lnTo>
                <a:lnTo>
                  <a:pt x="2863" y="128"/>
                </a:lnTo>
                <a:lnTo>
                  <a:pt x="2857" y="128"/>
                </a:lnTo>
                <a:lnTo>
                  <a:pt x="2851" y="126"/>
                </a:lnTo>
                <a:lnTo>
                  <a:pt x="2845" y="126"/>
                </a:lnTo>
                <a:lnTo>
                  <a:pt x="2839" y="126"/>
                </a:lnTo>
                <a:lnTo>
                  <a:pt x="2830" y="126"/>
                </a:lnTo>
                <a:lnTo>
                  <a:pt x="2824" y="126"/>
                </a:lnTo>
                <a:lnTo>
                  <a:pt x="2818" y="126"/>
                </a:lnTo>
                <a:lnTo>
                  <a:pt x="2810" y="126"/>
                </a:lnTo>
                <a:lnTo>
                  <a:pt x="2801" y="126"/>
                </a:lnTo>
                <a:lnTo>
                  <a:pt x="2793" y="126"/>
                </a:lnTo>
                <a:lnTo>
                  <a:pt x="2785" y="128"/>
                </a:lnTo>
                <a:lnTo>
                  <a:pt x="2777" y="128"/>
                </a:lnTo>
                <a:lnTo>
                  <a:pt x="2768" y="130"/>
                </a:lnTo>
                <a:lnTo>
                  <a:pt x="2758" y="130"/>
                </a:lnTo>
                <a:lnTo>
                  <a:pt x="2750" y="132"/>
                </a:lnTo>
                <a:lnTo>
                  <a:pt x="2740" y="134"/>
                </a:lnTo>
                <a:lnTo>
                  <a:pt x="2729" y="134"/>
                </a:lnTo>
                <a:lnTo>
                  <a:pt x="2719" y="136"/>
                </a:lnTo>
                <a:lnTo>
                  <a:pt x="2709" y="138"/>
                </a:lnTo>
                <a:lnTo>
                  <a:pt x="2698" y="141"/>
                </a:lnTo>
                <a:lnTo>
                  <a:pt x="2688" y="145"/>
                </a:lnTo>
                <a:lnTo>
                  <a:pt x="2676" y="147"/>
                </a:lnTo>
                <a:lnTo>
                  <a:pt x="2665" y="149"/>
                </a:lnTo>
                <a:lnTo>
                  <a:pt x="2653" y="151"/>
                </a:lnTo>
                <a:lnTo>
                  <a:pt x="2640" y="155"/>
                </a:lnTo>
                <a:lnTo>
                  <a:pt x="2628" y="157"/>
                </a:lnTo>
                <a:lnTo>
                  <a:pt x="2616" y="161"/>
                </a:lnTo>
                <a:lnTo>
                  <a:pt x="2603" y="165"/>
                </a:lnTo>
                <a:lnTo>
                  <a:pt x="2589" y="167"/>
                </a:lnTo>
                <a:lnTo>
                  <a:pt x="2576" y="172"/>
                </a:lnTo>
                <a:lnTo>
                  <a:pt x="2562" y="176"/>
                </a:lnTo>
                <a:lnTo>
                  <a:pt x="2504" y="198"/>
                </a:lnTo>
                <a:lnTo>
                  <a:pt x="2444" y="219"/>
                </a:lnTo>
                <a:lnTo>
                  <a:pt x="2387" y="240"/>
                </a:lnTo>
                <a:lnTo>
                  <a:pt x="2327" y="256"/>
                </a:lnTo>
                <a:lnTo>
                  <a:pt x="2269" y="273"/>
                </a:lnTo>
                <a:lnTo>
                  <a:pt x="2209" y="287"/>
                </a:lnTo>
                <a:lnTo>
                  <a:pt x="2151" y="300"/>
                </a:lnTo>
                <a:lnTo>
                  <a:pt x="2093" y="310"/>
                </a:lnTo>
                <a:lnTo>
                  <a:pt x="2034" y="320"/>
                </a:lnTo>
                <a:lnTo>
                  <a:pt x="1976" y="328"/>
                </a:lnTo>
                <a:lnTo>
                  <a:pt x="1918" y="335"/>
                </a:lnTo>
                <a:lnTo>
                  <a:pt x="1858" y="341"/>
                </a:lnTo>
                <a:lnTo>
                  <a:pt x="1800" y="343"/>
                </a:lnTo>
                <a:lnTo>
                  <a:pt x="1741" y="347"/>
                </a:lnTo>
                <a:lnTo>
                  <a:pt x="1683" y="347"/>
                </a:lnTo>
                <a:lnTo>
                  <a:pt x="1625" y="347"/>
                </a:lnTo>
                <a:lnTo>
                  <a:pt x="1565" y="345"/>
                </a:lnTo>
                <a:lnTo>
                  <a:pt x="1507" y="341"/>
                </a:lnTo>
                <a:lnTo>
                  <a:pt x="1447" y="337"/>
                </a:lnTo>
                <a:lnTo>
                  <a:pt x="1388" y="331"/>
                </a:lnTo>
                <a:lnTo>
                  <a:pt x="1330" y="324"/>
                </a:lnTo>
                <a:lnTo>
                  <a:pt x="1270" y="316"/>
                </a:lnTo>
                <a:lnTo>
                  <a:pt x="1210" y="308"/>
                </a:lnTo>
                <a:lnTo>
                  <a:pt x="1150" y="297"/>
                </a:lnTo>
                <a:lnTo>
                  <a:pt x="1090" y="285"/>
                </a:lnTo>
                <a:lnTo>
                  <a:pt x="1030" y="273"/>
                </a:lnTo>
                <a:lnTo>
                  <a:pt x="971" y="258"/>
                </a:lnTo>
                <a:lnTo>
                  <a:pt x="911" y="244"/>
                </a:lnTo>
                <a:lnTo>
                  <a:pt x="849" y="227"/>
                </a:lnTo>
                <a:lnTo>
                  <a:pt x="789" y="211"/>
                </a:lnTo>
                <a:lnTo>
                  <a:pt x="727" y="194"/>
                </a:lnTo>
                <a:lnTo>
                  <a:pt x="665" y="176"/>
                </a:lnTo>
                <a:lnTo>
                  <a:pt x="644" y="167"/>
                </a:lnTo>
                <a:lnTo>
                  <a:pt x="624" y="161"/>
                </a:lnTo>
                <a:lnTo>
                  <a:pt x="605" y="155"/>
                </a:lnTo>
                <a:lnTo>
                  <a:pt x="587" y="149"/>
                </a:lnTo>
                <a:lnTo>
                  <a:pt x="568" y="145"/>
                </a:lnTo>
                <a:lnTo>
                  <a:pt x="550" y="141"/>
                </a:lnTo>
                <a:lnTo>
                  <a:pt x="531" y="136"/>
                </a:lnTo>
                <a:lnTo>
                  <a:pt x="514" y="132"/>
                </a:lnTo>
                <a:lnTo>
                  <a:pt x="498" y="130"/>
                </a:lnTo>
                <a:lnTo>
                  <a:pt x="481" y="128"/>
                </a:lnTo>
                <a:lnTo>
                  <a:pt x="467" y="126"/>
                </a:lnTo>
                <a:lnTo>
                  <a:pt x="450" y="124"/>
                </a:lnTo>
                <a:lnTo>
                  <a:pt x="436" y="124"/>
                </a:lnTo>
                <a:lnTo>
                  <a:pt x="422" y="122"/>
                </a:lnTo>
                <a:lnTo>
                  <a:pt x="409" y="122"/>
                </a:lnTo>
                <a:lnTo>
                  <a:pt x="395" y="124"/>
                </a:lnTo>
                <a:lnTo>
                  <a:pt x="382" y="124"/>
                </a:lnTo>
                <a:lnTo>
                  <a:pt x="370" y="126"/>
                </a:lnTo>
                <a:lnTo>
                  <a:pt x="360" y="128"/>
                </a:lnTo>
                <a:lnTo>
                  <a:pt x="347" y="130"/>
                </a:lnTo>
                <a:lnTo>
                  <a:pt x="337" y="132"/>
                </a:lnTo>
                <a:lnTo>
                  <a:pt x="327" y="136"/>
                </a:lnTo>
                <a:lnTo>
                  <a:pt x="318" y="141"/>
                </a:lnTo>
                <a:lnTo>
                  <a:pt x="308" y="145"/>
                </a:lnTo>
                <a:lnTo>
                  <a:pt x="300" y="149"/>
                </a:lnTo>
                <a:lnTo>
                  <a:pt x="292" y="153"/>
                </a:lnTo>
                <a:lnTo>
                  <a:pt x="283" y="159"/>
                </a:lnTo>
                <a:lnTo>
                  <a:pt x="275" y="165"/>
                </a:lnTo>
                <a:lnTo>
                  <a:pt x="269" y="172"/>
                </a:lnTo>
                <a:lnTo>
                  <a:pt x="263" y="178"/>
                </a:lnTo>
                <a:lnTo>
                  <a:pt x="256" y="184"/>
                </a:lnTo>
                <a:lnTo>
                  <a:pt x="252" y="192"/>
                </a:lnTo>
                <a:lnTo>
                  <a:pt x="244" y="198"/>
                </a:lnTo>
                <a:lnTo>
                  <a:pt x="238" y="205"/>
                </a:lnTo>
                <a:lnTo>
                  <a:pt x="232" y="211"/>
                </a:lnTo>
                <a:lnTo>
                  <a:pt x="225" y="217"/>
                </a:lnTo>
                <a:lnTo>
                  <a:pt x="217" y="223"/>
                </a:lnTo>
                <a:lnTo>
                  <a:pt x="211" y="229"/>
                </a:lnTo>
                <a:lnTo>
                  <a:pt x="203" y="236"/>
                </a:lnTo>
                <a:lnTo>
                  <a:pt x="197" y="242"/>
                </a:lnTo>
                <a:lnTo>
                  <a:pt x="188" y="248"/>
                </a:lnTo>
                <a:lnTo>
                  <a:pt x="182" y="252"/>
                </a:lnTo>
                <a:lnTo>
                  <a:pt x="174" y="258"/>
                </a:lnTo>
                <a:lnTo>
                  <a:pt x="168" y="264"/>
                </a:lnTo>
                <a:lnTo>
                  <a:pt x="159" y="269"/>
                </a:lnTo>
                <a:lnTo>
                  <a:pt x="151" y="273"/>
                </a:lnTo>
                <a:lnTo>
                  <a:pt x="145" y="279"/>
                </a:lnTo>
                <a:lnTo>
                  <a:pt x="137" y="283"/>
                </a:lnTo>
                <a:lnTo>
                  <a:pt x="128" y="287"/>
                </a:lnTo>
                <a:lnTo>
                  <a:pt x="120" y="291"/>
                </a:lnTo>
                <a:lnTo>
                  <a:pt x="112" y="297"/>
                </a:lnTo>
                <a:lnTo>
                  <a:pt x="104" y="302"/>
                </a:lnTo>
                <a:lnTo>
                  <a:pt x="95" y="306"/>
                </a:lnTo>
                <a:lnTo>
                  <a:pt x="87" y="308"/>
                </a:lnTo>
                <a:lnTo>
                  <a:pt x="79" y="312"/>
                </a:lnTo>
                <a:lnTo>
                  <a:pt x="71" y="316"/>
                </a:lnTo>
                <a:lnTo>
                  <a:pt x="62" y="320"/>
                </a:lnTo>
                <a:lnTo>
                  <a:pt x="54" y="322"/>
                </a:lnTo>
                <a:lnTo>
                  <a:pt x="46" y="326"/>
                </a:lnTo>
                <a:lnTo>
                  <a:pt x="36" y="328"/>
                </a:lnTo>
                <a:lnTo>
                  <a:pt x="27" y="333"/>
                </a:lnTo>
                <a:lnTo>
                  <a:pt x="19" y="335"/>
                </a:lnTo>
                <a:lnTo>
                  <a:pt x="9" y="337"/>
                </a:lnTo>
                <a:lnTo>
                  <a:pt x="0" y="339"/>
                </a:lnTo>
                <a:lnTo>
                  <a:pt x="29" y="215"/>
                </a:lnTo>
              </a:path>
            </a:pathLst>
          </a:custGeom>
          <a:noFill/>
          <a:ln w="0">
            <a:solidFill>
              <a:srgbClr val="FFE8E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398" name="Freeform 38"/>
          <p:cNvSpPr>
            <a:spLocks/>
          </p:cNvSpPr>
          <p:nvPr/>
        </p:nvSpPr>
        <p:spPr bwMode="auto">
          <a:xfrm>
            <a:off x="5419725" y="2832100"/>
            <a:ext cx="2082800" cy="166688"/>
          </a:xfrm>
          <a:custGeom>
            <a:avLst/>
            <a:gdLst>
              <a:gd name="T0" fmla="*/ 87614471 w 1476"/>
              <a:gd name="T1" fmla="*/ 254537364 h 105"/>
              <a:gd name="T2" fmla="*/ 254877715 w 1476"/>
              <a:gd name="T3" fmla="*/ 259577690 h 105"/>
              <a:gd name="T4" fmla="*/ 416167750 w 1476"/>
              <a:gd name="T5" fmla="*/ 264618016 h 105"/>
              <a:gd name="T6" fmla="*/ 571484465 w 1476"/>
              <a:gd name="T7" fmla="*/ 264618016 h 105"/>
              <a:gd name="T8" fmla="*/ 724808692 w 1476"/>
              <a:gd name="T9" fmla="*/ 264618016 h 105"/>
              <a:gd name="T10" fmla="*/ 872161275 w 1476"/>
              <a:gd name="T11" fmla="*/ 259577690 h 105"/>
              <a:gd name="T12" fmla="*/ 1015530117 w 1476"/>
              <a:gd name="T13" fmla="*/ 254537364 h 105"/>
              <a:gd name="T14" fmla="*/ 1150933239 w 1476"/>
              <a:gd name="T15" fmla="*/ 244456711 h 105"/>
              <a:gd name="T16" fmla="*/ 1286337772 w 1476"/>
              <a:gd name="T17" fmla="*/ 234376059 h 105"/>
              <a:gd name="T18" fmla="*/ 1413776585 w 1476"/>
              <a:gd name="T19" fmla="*/ 219255081 h 105"/>
              <a:gd name="T20" fmla="*/ 1541215751 w 1476"/>
              <a:gd name="T21" fmla="*/ 201613096 h 105"/>
              <a:gd name="T22" fmla="*/ 1660690256 w 1476"/>
              <a:gd name="T23" fmla="*/ 186492117 h 105"/>
              <a:gd name="T24" fmla="*/ 1776181196 w 1476"/>
              <a:gd name="T25" fmla="*/ 166330813 h 105"/>
              <a:gd name="T26" fmla="*/ 1883707827 w 1476"/>
              <a:gd name="T27" fmla="*/ 146169508 h 105"/>
              <a:gd name="T28" fmla="*/ 1989243381 w 1476"/>
              <a:gd name="T29" fmla="*/ 118448508 h 105"/>
              <a:gd name="T30" fmla="*/ 2092787858 w 1476"/>
              <a:gd name="T31" fmla="*/ 88206526 h 105"/>
              <a:gd name="T32" fmla="*/ 2147483647 w 1476"/>
              <a:gd name="T33" fmla="*/ 68045222 h 105"/>
              <a:gd name="T34" fmla="*/ 2147483647 w 1476"/>
              <a:gd name="T35" fmla="*/ 52924243 h 105"/>
              <a:gd name="T36" fmla="*/ 2147483647 w 1476"/>
              <a:gd name="T37" fmla="*/ 40322622 h 105"/>
              <a:gd name="T38" fmla="*/ 2147483647 w 1476"/>
              <a:gd name="T39" fmla="*/ 30241969 h 105"/>
              <a:gd name="T40" fmla="*/ 2147483647 w 1476"/>
              <a:gd name="T41" fmla="*/ 20161311 h 105"/>
              <a:gd name="T42" fmla="*/ 2147483647 w 1476"/>
              <a:gd name="T43" fmla="*/ 10080655 h 105"/>
              <a:gd name="T44" fmla="*/ 2147483647 w 1476"/>
              <a:gd name="T45" fmla="*/ 5040328 h 105"/>
              <a:gd name="T46" fmla="*/ 2147483647 w 1476"/>
              <a:gd name="T47" fmla="*/ 5040328 h 105"/>
              <a:gd name="T48" fmla="*/ 2147483647 w 1476"/>
              <a:gd name="T49" fmla="*/ 0 h 105"/>
              <a:gd name="T50" fmla="*/ 2147483647 w 1476"/>
              <a:gd name="T51" fmla="*/ 0 h 105"/>
              <a:gd name="T52" fmla="*/ 2147483647 w 1476"/>
              <a:gd name="T53" fmla="*/ 5040328 h 105"/>
              <a:gd name="T54" fmla="*/ 2147483647 w 1476"/>
              <a:gd name="T55" fmla="*/ 5040328 h 105"/>
              <a:gd name="T56" fmla="*/ 2147483647 w 1476"/>
              <a:gd name="T57" fmla="*/ 15120985 h 105"/>
              <a:gd name="T58" fmla="*/ 2147483647 w 1476"/>
              <a:gd name="T59" fmla="*/ 20161311 h 105"/>
              <a:gd name="T60" fmla="*/ 2147483647 w 1476"/>
              <a:gd name="T61" fmla="*/ 30241969 h 105"/>
              <a:gd name="T62" fmla="*/ 2147483647 w 1476"/>
              <a:gd name="T63" fmla="*/ 40322622 h 10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476"/>
              <a:gd name="T97" fmla="*/ 0 h 105"/>
              <a:gd name="T98" fmla="*/ 1476 w 1476"/>
              <a:gd name="T99" fmla="*/ 105 h 105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476" h="105">
                <a:moveTo>
                  <a:pt x="0" y="99"/>
                </a:moveTo>
                <a:lnTo>
                  <a:pt x="44" y="101"/>
                </a:lnTo>
                <a:lnTo>
                  <a:pt x="85" y="103"/>
                </a:lnTo>
                <a:lnTo>
                  <a:pt x="128" y="103"/>
                </a:lnTo>
                <a:lnTo>
                  <a:pt x="168" y="103"/>
                </a:lnTo>
                <a:lnTo>
                  <a:pt x="209" y="105"/>
                </a:lnTo>
                <a:lnTo>
                  <a:pt x="248" y="105"/>
                </a:lnTo>
                <a:lnTo>
                  <a:pt x="287" y="105"/>
                </a:lnTo>
                <a:lnTo>
                  <a:pt x="327" y="105"/>
                </a:lnTo>
                <a:lnTo>
                  <a:pt x="364" y="105"/>
                </a:lnTo>
                <a:lnTo>
                  <a:pt x="401" y="103"/>
                </a:lnTo>
                <a:lnTo>
                  <a:pt x="438" y="103"/>
                </a:lnTo>
                <a:lnTo>
                  <a:pt x="475" y="101"/>
                </a:lnTo>
                <a:lnTo>
                  <a:pt x="510" y="101"/>
                </a:lnTo>
                <a:lnTo>
                  <a:pt x="545" y="99"/>
                </a:lnTo>
                <a:lnTo>
                  <a:pt x="578" y="97"/>
                </a:lnTo>
                <a:lnTo>
                  <a:pt x="613" y="95"/>
                </a:lnTo>
                <a:lnTo>
                  <a:pt x="646" y="93"/>
                </a:lnTo>
                <a:lnTo>
                  <a:pt x="679" y="91"/>
                </a:lnTo>
                <a:lnTo>
                  <a:pt x="710" y="87"/>
                </a:lnTo>
                <a:lnTo>
                  <a:pt x="743" y="85"/>
                </a:lnTo>
                <a:lnTo>
                  <a:pt x="774" y="80"/>
                </a:lnTo>
                <a:lnTo>
                  <a:pt x="803" y="78"/>
                </a:lnTo>
                <a:lnTo>
                  <a:pt x="834" y="74"/>
                </a:lnTo>
                <a:lnTo>
                  <a:pt x="863" y="70"/>
                </a:lnTo>
                <a:lnTo>
                  <a:pt x="892" y="66"/>
                </a:lnTo>
                <a:lnTo>
                  <a:pt x="919" y="62"/>
                </a:lnTo>
                <a:lnTo>
                  <a:pt x="946" y="58"/>
                </a:lnTo>
                <a:lnTo>
                  <a:pt x="973" y="52"/>
                </a:lnTo>
                <a:lnTo>
                  <a:pt x="999" y="47"/>
                </a:lnTo>
                <a:lnTo>
                  <a:pt x="1024" y="41"/>
                </a:lnTo>
                <a:lnTo>
                  <a:pt x="1051" y="35"/>
                </a:lnTo>
                <a:lnTo>
                  <a:pt x="1074" y="29"/>
                </a:lnTo>
                <a:lnTo>
                  <a:pt x="1088" y="27"/>
                </a:lnTo>
                <a:lnTo>
                  <a:pt x="1103" y="25"/>
                </a:lnTo>
                <a:lnTo>
                  <a:pt x="1117" y="21"/>
                </a:lnTo>
                <a:lnTo>
                  <a:pt x="1132" y="19"/>
                </a:lnTo>
                <a:lnTo>
                  <a:pt x="1146" y="16"/>
                </a:lnTo>
                <a:lnTo>
                  <a:pt x="1158" y="14"/>
                </a:lnTo>
                <a:lnTo>
                  <a:pt x="1173" y="12"/>
                </a:lnTo>
                <a:lnTo>
                  <a:pt x="1185" y="10"/>
                </a:lnTo>
                <a:lnTo>
                  <a:pt x="1200" y="8"/>
                </a:lnTo>
                <a:lnTo>
                  <a:pt x="1212" y="6"/>
                </a:lnTo>
                <a:lnTo>
                  <a:pt x="1226" y="4"/>
                </a:lnTo>
                <a:lnTo>
                  <a:pt x="1239" y="4"/>
                </a:lnTo>
                <a:lnTo>
                  <a:pt x="1251" y="2"/>
                </a:lnTo>
                <a:lnTo>
                  <a:pt x="1266" y="2"/>
                </a:lnTo>
                <a:lnTo>
                  <a:pt x="1278" y="2"/>
                </a:lnTo>
                <a:lnTo>
                  <a:pt x="1290" y="2"/>
                </a:lnTo>
                <a:lnTo>
                  <a:pt x="1303" y="0"/>
                </a:lnTo>
                <a:lnTo>
                  <a:pt x="1315" y="0"/>
                </a:lnTo>
                <a:lnTo>
                  <a:pt x="1328" y="0"/>
                </a:lnTo>
                <a:lnTo>
                  <a:pt x="1340" y="2"/>
                </a:lnTo>
                <a:lnTo>
                  <a:pt x="1352" y="2"/>
                </a:lnTo>
                <a:lnTo>
                  <a:pt x="1365" y="2"/>
                </a:lnTo>
                <a:lnTo>
                  <a:pt x="1375" y="2"/>
                </a:lnTo>
                <a:lnTo>
                  <a:pt x="1387" y="4"/>
                </a:lnTo>
                <a:lnTo>
                  <a:pt x="1400" y="6"/>
                </a:lnTo>
                <a:lnTo>
                  <a:pt x="1410" y="6"/>
                </a:lnTo>
                <a:lnTo>
                  <a:pt x="1423" y="8"/>
                </a:lnTo>
                <a:lnTo>
                  <a:pt x="1433" y="10"/>
                </a:lnTo>
                <a:lnTo>
                  <a:pt x="1445" y="12"/>
                </a:lnTo>
                <a:lnTo>
                  <a:pt x="1456" y="14"/>
                </a:lnTo>
                <a:lnTo>
                  <a:pt x="1466" y="16"/>
                </a:lnTo>
                <a:lnTo>
                  <a:pt x="1476" y="19"/>
                </a:lnTo>
              </a:path>
            </a:pathLst>
          </a:custGeom>
          <a:noFill/>
          <a:ln w="0">
            <a:solidFill>
              <a:srgbClr val="FFE8E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399" name="Freeform 39"/>
          <p:cNvSpPr>
            <a:spLocks/>
          </p:cNvSpPr>
          <p:nvPr/>
        </p:nvSpPr>
        <p:spPr bwMode="auto">
          <a:xfrm>
            <a:off x="5799140" y="2871789"/>
            <a:ext cx="1698625" cy="200025"/>
          </a:xfrm>
          <a:custGeom>
            <a:avLst/>
            <a:gdLst>
              <a:gd name="T0" fmla="*/ 77755503 w 1203"/>
              <a:gd name="T1" fmla="*/ 317539710 h 126"/>
              <a:gd name="T2" fmla="*/ 229277658 w 1203"/>
              <a:gd name="T3" fmla="*/ 317539710 h 126"/>
              <a:gd name="T4" fmla="*/ 374818645 w 1203"/>
              <a:gd name="T5" fmla="*/ 312499399 h 126"/>
              <a:gd name="T6" fmla="*/ 510392304 w 1203"/>
              <a:gd name="T7" fmla="*/ 299899414 h 126"/>
              <a:gd name="T8" fmla="*/ 645964551 w 1203"/>
              <a:gd name="T9" fmla="*/ 289818792 h 126"/>
              <a:gd name="T10" fmla="*/ 773562054 w 1203"/>
              <a:gd name="T11" fmla="*/ 279738169 h 126"/>
              <a:gd name="T12" fmla="*/ 893185870 w 1203"/>
              <a:gd name="T13" fmla="*/ 264617235 h 126"/>
              <a:gd name="T14" fmla="*/ 1010814545 w 1203"/>
              <a:gd name="T15" fmla="*/ 249496301 h 126"/>
              <a:gd name="T16" fmla="*/ 1122463441 w 1203"/>
              <a:gd name="T17" fmla="*/ 229335056 h 126"/>
              <a:gd name="T18" fmla="*/ 1226136003 w 1203"/>
              <a:gd name="T19" fmla="*/ 206652812 h 126"/>
              <a:gd name="T20" fmla="*/ 1323828787 w 1203"/>
              <a:gd name="T21" fmla="*/ 186491567 h 126"/>
              <a:gd name="T22" fmla="*/ 1419526428 w 1203"/>
              <a:gd name="T23" fmla="*/ 161290011 h 126"/>
              <a:gd name="T24" fmla="*/ 1509244644 w 1203"/>
              <a:gd name="T25" fmla="*/ 133569092 h 126"/>
              <a:gd name="T26" fmla="*/ 1592981316 w 1203"/>
              <a:gd name="T27" fmla="*/ 108367536 h 126"/>
              <a:gd name="T28" fmla="*/ 1670735384 w 1203"/>
              <a:gd name="T29" fmla="*/ 83165955 h 126"/>
              <a:gd name="T30" fmla="*/ 1744503405 w 1203"/>
              <a:gd name="T31" fmla="*/ 55443449 h 126"/>
              <a:gd name="T32" fmla="*/ 1794346662 w 1203"/>
              <a:gd name="T33" fmla="*/ 40322503 h 126"/>
              <a:gd name="T34" fmla="*/ 1826246346 w 1203"/>
              <a:gd name="T35" fmla="*/ 30241880 h 126"/>
              <a:gd name="T36" fmla="*/ 1864125810 w 1203"/>
              <a:gd name="T37" fmla="*/ 20161251 h 126"/>
              <a:gd name="T38" fmla="*/ 1896025494 w 1203"/>
              <a:gd name="T39" fmla="*/ 15120940 h 126"/>
              <a:gd name="T40" fmla="*/ 1933906369 w 1203"/>
              <a:gd name="T41" fmla="*/ 10080626 h 126"/>
              <a:gd name="T42" fmla="*/ 1969793514 w 1203"/>
              <a:gd name="T43" fmla="*/ 5040313 h 126"/>
              <a:gd name="T44" fmla="*/ 2007674390 w 1203"/>
              <a:gd name="T45" fmla="*/ 5040313 h 126"/>
              <a:gd name="T46" fmla="*/ 2045555265 w 1203"/>
              <a:gd name="T47" fmla="*/ 0 h 126"/>
              <a:gd name="T48" fmla="*/ 2085428459 w 1203"/>
              <a:gd name="T49" fmla="*/ 0 h 126"/>
              <a:gd name="T50" fmla="*/ 2123309334 w 1203"/>
              <a:gd name="T51" fmla="*/ 0 h 126"/>
              <a:gd name="T52" fmla="*/ 2147483647 w 1203"/>
              <a:gd name="T53" fmla="*/ 5040313 h 126"/>
              <a:gd name="T54" fmla="*/ 2147483647 w 1203"/>
              <a:gd name="T55" fmla="*/ 5040313 h 126"/>
              <a:gd name="T56" fmla="*/ 2147483647 w 1203"/>
              <a:gd name="T57" fmla="*/ 10080626 h 126"/>
              <a:gd name="T58" fmla="*/ 2147483647 w 1203"/>
              <a:gd name="T59" fmla="*/ 15120940 h 126"/>
              <a:gd name="T60" fmla="*/ 2147483647 w 1203"/>
              <a:gd name="T61" fmla="*/ 25201563 h 126"/>
              <a:gd name="T62" fmla="*/ 2147483647 w 1203"/>
              <a:gd name="T63" fmla="*/ 30241880 h 12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203"/>
              <a:gd name="T97" fmla="*/ 0 h 126"/>
              <a:gd name="T98" fmla="*/ 1203 w 1203"/>
              <a:gd name="T99" fmla="*/ 126 h 12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203" h="126">
                <a:moveTo>
                  <a:pt x="0" y="124"/>
                </a:moveTo>
                <a:lnTo>
                  <a:pt x="39" y="126"/>
                </a:lnTo>
                <a:lnTo>
                  <a:pt x="76" y="126"/>
                </a:lnTo>
                <a:lnTo>
                  <a:pt x="115" y="126"/>
                </a:lnTo>
                <a:lnTo>
                  <a:pt x="150" y="124"/>
                </a:lnTo>
                <a:lnTo>
                  <a:pt x="188" y="124"/>
                </a:lnTo>
                <a:lnTo>
                  <a:pt x="223" y="122"/>
                </a:lnTo>
                <a:lnTo>
                  <a:pt x="256" y="119"/>
                </a:lnTo>
                <a:lnTo>
                  <a:pt x="291" y="119"/>
                </a:lnTo>
                <a:lnTo>
                  <a:pt x="324" y="115"/>
                </a:lnTo>
                <a:lnTo>
                  <a:pt x="357" y="113"/>
                </a:lnTo>
                <a:lnTo>
                  <a:pt x="388" y="111"/>
                </a:lnTo>
                <a:lnTo>
                  <a:pt x="419" y="109"/>
                </a:lnTo>
                <a:lnTo>
                  <a:pt x="448" y="105"/>
                </a:lnTo>
                <a:lnTo>
                  <a:pt x="479" y="101"/>
                </a:lnTo>
                <a:lnTo>
                  <a:pt x="507" y="99"/>
                </a:lnTo>
                <a:lnTo>
                  <a:pt x="534" y="95"/>
                </a:lnTo>
                <a:lnTo>
                  <a:pt x="563" y="91"/>
                </a:lnTo>
                <a:lnTo>
                  <a:pt x="590" y="86"/>
                </a:lnTo>
                <a:lnTo>
                  <a:pt x="615" y="82"/>
                </a:lnTo>
                <a:lnTo>
                  <a:pt x="640" y="78"/>
                </a:lnTo>
                <a:lnTo>
                  <a:pt x="664" y="74"/>
                </a:lnTo>
                <a:lnTo>
                  <a:pt x="689" y="68"/>
                </a:lnTo>
                <a:lnTo>
                  <a:pt x="712" y="64"/>
                </a:lnTo>
                <a:lnTo>
                  <a:pt x="735" y="60"/>
                </a:lnTo>
                <a:lnTo>
                  <a:pt x="757" y="53"/>
                </a:lnTo>
                <a:lnTo>
                  <a:pt x="778" y="49"/>
                </a:lnTo>
                <a:lnTo>
                  <a:pt x="799" y="43"/>
                </a:lnTo>
                <a:lnTo>
                  <a:pt x="819" y="39"/>
                </a:lnTo>
                <a:lnTo>
                  <a:pt x="838" y="33"/>
                </a:lnTo>
                <a:lnTo>
                  <a:pt x="856" y="29"/>
                </a:lnTo>
                <a:lnTo>
                  <a:pt x="875" y="22"/>
                </a:lnTo>
                <a:lnTo>
                  <a:pt x="891" y="18"/>
                </a:lnTo>
                <a:lnTo>
                  <a:pt x="900" y="16"/>
                </a:lnTo>
                <a:lnTo>
                  <a:pt x="908" y="14"/>
                </a:lnTo>
                <a:lnTo>
                  <a:pt x="916" y="12"/>
                </a:lnTo>
                <a:lnTo>
                  <a:pt x="924" y="10"/>
                </a:lnTo>
                <a:lnTo>
                  <a:pt x="935" y="8"/>
                </a:lnTo>
                <a:lnTo>
                  <a:pt x="943" y="8"/>
                </a:lnTo>
                <a:lnTo>
                  <a:pt x="951" y="6"/>
                </a:lnTo>
                <a:lnTo>
                  <a:pt x="960" y="6"/>
                </a:lnTo>
                <a:lnTo>
                  <a:pt x="970" y="4"/>
                </a:lnTo>
                <a:lnTo>
                  <a:pt x="978" y="4"/>
                </a:lnTo>
                <a:lnTo>
                  <a:pt x="988" y="2"/>
                </a:lnTo>
                <a:lnTo>
                  <a:pt x="997" y="2"/>
                </a:lnTo>
                <a:lnTo>
                  <a:pt x="1007" y="2"/>
                </a:lnTo>
                <a:lnTo>
                  <a:pt x="1015" y="0"/>
                </a:lnTo>
                <a:lnTo>
                  <a:pt x="1026" y="0"/>
                </a:lnTo>
                <a:lnTo>
                  <a:pt x="1036" y="0"/>
                </a:lnTo>
                <a:lnTo>
                  <a:pt x="1046" y="0"/>
                </a:lnTo>
                <a:lnTo>
                  <a:pt x="1054" y="0"/>
                </a:lnTo>
                <a:lnTo>
                  <a:pt x="1065" y="0"/>
                </a:lnTo>
                <a:lnTo>
                  <a:pt x="1075" y="2"/>
                </a:lnTo>
                <a:lnTo>
                  <a:pt x="1085" y="2"/>
                </a:lnTo>
                <a:lnTo>
                  <a:pt x="1096" y="2"/>
                </a:lnTo>
                <a:lnTo>
                  <a:pt x="1106" y="2"/>
                </a:lnTo>
                <a:lnTo>
                  <a:pt x="1116" y="4"/>
                </a:lnTo>
                <a:lnTo>
                  <a:pt x="1127" y="4"/>
                </a:lnTo>
                <a:lnTo>
                  <a:pt x="1137" y="6"/>
                </a:lnTo>
                <a:lnTo>
                  <a:pt x="1147" y="6"/>
                </a:lnTo>
                <a:lnTo>
                  <a:pt x="1158" y="8"/>
                </a:lnTo>
                <a:lnTo>
                  <a:pt x="1170" y="10"/>
                </a:lnTo>
                <a:lnTo>
                  <a:pt x="1180" y="10"/>
                </a:lnTo>
                <a:lnTo>
                  <a:pt x="1191" y="12"/>
                </a:lnTo>
                <a:lnTo>
                  <a:pt x="1203" y="14"/>
                </a:lnTo>
              </a:path>
            </a:pathLst>
          </a:custGeom>
          <a:noFill/>
          <a:ln w="0">
            <a:solidFill>
              <a:srgbClr val="FFE8E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00" name="Freeform 40"/>
          <p:cNvSpPr>
            <a:spLocks/>
          </p:cNvSpPr>
          <p:nvPr/>
        </p:nvSpPr>
        <p:spPr bwMode="auto">
          <a:xfrm>
            <a:off x="5589588" y="3074989"/>
            <a:ext cx="908051" cy="52387"/>
          </a:xfrm>
          <a:custGeom>
            <a:avLst/>
            <a:gdLst>
              <a:gd name="T0" fmla="*/ 0 w 644"/>
              <a:gd name="T1" fmla="*/ 83163555 h 33"/>
              <a:gd name="T2" fmla="*/ 61631777 w 644"/>
              <a:gd name="T3" fmla="*/ 83163555 h 33"/>
              <a:gd name="T4" fmla="*/ 119288723 w 644"/>
              <a:gd name="T5" fmla="*/ 83163555 h 33"/>
              <a:gd name="T6" fmla="*/ 172967993 w 644"/>
              <a:gd name="T7" fmla="*/ 83163555 h 33"/>
              <a:gd name="T8" fmla="*/ 230624960 w 644"/>
              <a:gd name="T9" fmla="*/ 83163555 h 33"/>
              <a:gd name="T10" fmla="*/ 284304231 w 644"/>
              <a:gd name="T11" fmla="*/ 83163555 h 33"/>
              <a:gd name="T12" fmla="*/ 335996791 w 644"/>
              <a:gd name="T13" fmla="*/ 83163555 h 33"/>
              <a:gd name="T14" fmla="*/ 385699908 w 644"/>
              <a:gd name="T15" fmla="*/ 78123293 h 33"/>
              <a:gd name="T16" fmla="*/ 439379178 w 644"/>
              <a:gd name="T17" fmla="*/ 78123293 h 33"/>
              <a:gd name="T18" fmla="*/ 489083617 w 644"/>
              <a:gd name="T19" fmla="*/ 78123293 h 33"/>
              <a:gd name="T20" fmla="*/ 532822282 w 644"/>
              <a:gd name="T21" fmla="*/ 78123293 h 33"/>
              <a:gd name="T22" fmla="*/ 582526721 w 644"/>
              <a:gd name="T23" fmla="*/ 73083031 h 33"/>
              <a:gd name="T24" fmla="*/ 628253507 w 644"/>
              <a:gd name="T25" fmla="*/ 73083031 h 33"/>
              <a:gd name="T26" fmla="*/ 673980293 w 644"/>
              <a:gd name="T27" fmla="*/ 73083031 h 33"/>
              <a:gd name="T28" fmla="*/ 713744126 w 644"/>
              <a:gd name="T29" fmla="*/ 68042769 h 33"/>
              <a:gd name="T30" fmla="*/ 755494846 w 644"/>
              <a:gd name="T31" fmla="*/ 68042769 h 33"/>
              <a:gd name="T32" fmla="*/ 797245390 w 644"/>
              <a:gd name="T33" fmla="*/ 63002507 h 33"/>
              <a:gd name="T34" fmla="*/ 837009223 w 644"/>
              <a:gd name="T35" fmla="*/ 63002507 h 33"/>
              <a:gd name="T36" fmla="*/ 874783525 w 644"/>
              <a:gd name="T37" fmla="*/ 55442908 h 33"/>
              <a:gd name="T38" fmla="*/ 910569705 w 644"/>
              <a:gd name="T39" fmla="*/ 55442908 h 33"/>
              <a:gd name="T40" fmla="*/ 948344007 w 644"/>
              <a:gd name="T41" fmla="*/ 50402633 h 33"/>
              <a:gd name="T42" fmla="*/ 980155355 w 644"/>
              <a:gd name="T43" fmla="*/ 45362371 h 33"/>
              <a:gd name="T44" fmla="*/ 1013953414 w 644"/>
              <a:gd name="T45" fmla="*/ 45362371 h 33"/>
              <a:gd name="T46" fmla="*/ 1045763353 w 644"/>
              <a:gd name="T47" fmla="*/ 40322109 h 33"/>
              <a:gd name="T48" fmla="*/ 1079561412 w 644"/>
              <a:gd name="T49" fmla="*/ 35281847 h 33"/>
              <a:gd name="T50" fmla="*/ 1107396518 w 644"/>
              <a:gd name="T51" fmla="*/ 30241585 h 33"/>
              <a:gd name="T52" fmla="*/ 1137218335 w 644"/>
              <a:gd name="T53" fmla="*/ 25201317 h 33"/>
              <a:gd name="T54" fmla="*/ 1161075789 w 644"/>
              <a:gd name="T55" fmla="*/ 25201317 h 33"/>
              <a:gd name="T56" fmla="*/ 1190897606 w 644"/>
              <a:gd name="T57" fmla="*/ 20161054 h 33"/>
              <a:gd name="T58" fmla="*/ 1214755060 w 644"/>
              <a:gd name="T59" fmla="*/ 15120792 h 33"/>
              <a:gd name="T60" fmla="*/ 1234637681 w 644"/>
              <a:gd name="T61" fmla="*/ 10080527 h 33"/>
              <a:gd name="T62" fmla="*/ 1260483256 w 644"/>
              <a:gd name="T63" fmla="*/ 5040264 h 33"/>
              <a:gd name="T64" fmla="*/ 1280364467 w 644"/>
              <a:gd name="T65" fmla="*/ 0 h 3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644"/>
              <a:gd name="T100" fmla="*/ 0 h 33"/>
              <a:gd name="T101" fmla="*/ 644 w 644"/>
              <a:gd name="T102" fmla="*/ 33 h 33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644" h="33">
                <a:moveTo>
                  <a:pt x="0" y="33"/>
                </a:moveTo>
                <a:lnTo>
                  <a:pt x="31" y="33"/>
                </a:lnTo>
                <a:lnTo>
                  <a:pt x="60" y="33"/>
                </a:lnTo>
                <a:lnTo>
                  <a:pt x="87" y="33"/>
                </a:lnTo>
                <a:lnTo>
                  <a:pt x="116" y="33"/>
                </a:lnTo>
                <a:lnTo>
                  <a:pt x="143" y="33"/>
                </a:lnTo>
                <a:lnTo>
                  <a:pt x="169" y="33"/>
                </a:lnTo>
                <a:lnTo>
                  <a:pt x="194" y="31"/>
                </a:lnTo>
                <a:lnTo>
                  <a:pt x="221" y="31"/>
                </a:lnTo>
                <a:lnTo>
                  <a:pt x="246" y="31"/>
                </a:lnTo>
                <a:lnTo>
                  <a:pt x="268" y="31"/>
                </a:lnTo>
                <a:lnTo>
                  <a:pt x="293" y="29"/>
                </a:lnTo>
                <a:lnTo>
                  <a:pt x="316" y="29"/>
                </a:lnTo>
                <a:lnTo>
                  <a:pt x="339" y="29"/>
                </a:lnTo>
                <a:lnTo>
                  <a:pt x="359" y="27"/>
                </a:lnTo>
                <a:lnTo>
                  <a:pt x="380" y="27"/>
                </a:lnTo>
                <a:lnTo>
                  <a:pt x="401" y="25"/>
                </a:lnTo>
                <a:lnTo>
                  <a:pt x="421" y="25"/>
                </a:lnTo>
                <a:lnTo>
                  <a:pt x="440" y="22"/>
                </a:lnTo>
                <a:lnTo>
                  <a:pt x="458" y="22"/>
                </a:lnTo>
                <a:lnTo>
                  <a:pt x="477" y="20"/>
                </a:lnTo>
                <a:lnTo>
                  <a:pt x="493" y="18"/>
                </a:lnTo>
                <a:lnTo>
                  <a:pt x="510" y="18"/>
                </a:lnTo>
                <a:lnTo>
                  <a:pt x="526" y="16"/>
                </a:lnTo>
                <a:lnTo>
                  <a:pt x="543" y="14"/>
                </a:lnTo>
                <a:lnTo>
                  <a:pt x="557" y="12"/>
                </a:lnTo>
                <a:lnTo>
                  <a:pt x="572" y="10"/>
                </a:lnTo>
                <a:lnTo>
                  <a:pt x="584" y="10"/>
                </a:lnTo>
                <a:lnTo>
                  <a:pt x="599" y="8"/>
                </a:lnTo>
                <a:lnTo>
                  <a:pt x="611" y="6"/>
                </a:lnTo>
                <a:lnTo>
                  <a:pt x="621" y="4"/>
                </a:lnTo>
                <a:lnTo>
                  <a:pt x="634" y="2"/>
                </a:lnTo>
                <a:lnTo>
                  <a:pt x="644" y="0"/>
                </a:lnTo>
              </a:path>
            </a:pathLst>
          </a:custGeom>
          <a:noFill/>
          <a:ln w="0">
            <a:solidFill>
              <a:srgbClr val="FFE8E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01" name="Freeform 41"/>
          <p:cNvSpPr>
            <a:spLocks/>
          </p:cNvSpPr>
          <p:nvPr/>
        </p:nvSpPr>
        <p:spPr bwMode="auto">
          <a:xfrm>
            <a:off x="5684838" y="3149600"/>
            <a:ext cx="717551" cy="69851"/>
          </a:xfrm>
          <a:custGeom>
            <a:avLst/>
            <a:gdLst>
              <a:gd name="T0" fmla="*/ 0 w 508"/>
              <a:gd name="T1" fmla="*/ 110886886 h 44"/>
              <a:gd name="T2" fmla="*/ 49879623 w 508"/>
              <a:gd name="T3" fmla="*/ 110886886 h 44"/>
              <a:gd name="T4" fmla="*/ 99757833 w 508"/>
              <a:gd name="T5" fmla="*/ 110886886 h 44"/>
              <a:gd name="T6" fmla="*/ 149637433 w 508"/>
              <a:gd name="T7" fmla="*/ 105846575 h 44"/>
              <a:gd name="T8" fmla="*/ 193530904 w 508"/>
              <a:gd name="T9" fmla="*/ 105846575 h 44"/>
              <a:gd name="T10" fmla="*/ 239418781 w 508"/>
              <a:gd name="T11" fmla="*/ 105846575 h 44"/>
              <a:gd name="T12" fmla="*/ 281317758 w 508"/>
              <a:gd name="T13" fmla="*/ 98286878 h 44"/>
              <a:gd name="T14" fmla="*/ 325211185 w 508"/>
              <a:gd name="T15" fmla="*/ 98286878 h 44"/>
              <a:gd name="T16" fmla="*/ 367108750 w 508"/>
              <a:gd name="T17" fmla="*/ 98286878 h 44"/>
              <a:gd name="T18" fmla="*/ 409007816 w 508"/>
              <a:gd name="T19" fmla="*/ 93246567 h 44"/>
              <a:gd name="T20" fmla="*/ 444920620 w 508"/>
              <a:gd name="T21" fmla="*/ 93246567 h 44"/>
              <a:gd name="T22" fmla="*/ 482827873 w 508"/>
              <a:gd name="T23" fmla="*/ 88206257 h 44"/>
              <a:gd name="T24" fmla="*/ 518740677 w 508"/>
              <a:gd name="T25" fmla="*/ 88206257 h 44"/>
              <a:gd name="T26" fmla="*/ 556649343 w 508"/>
              <a:gd name="T27" fmla="*/ 83165946 h 44"/>
              <a:gd name="T28" fmla="*/ 588571835 w 508"/>
              <a:gd name="T29" fmla="*/ 83165946 h 44"/>
              <a:gd name="T30" fmla="*/ 622488777 w 508"/>
              <a:gd name="T31" fmla="*/ 78125635 h 44"/>
              <a:gd name="T32" fmla="*/ 654411269 w 508"/>
              <a:gd name="T33" fmla="*/ 73085324 h 44"/>
              <a:gd name="T34" fmla="*/ 688329624 w 508"/>
              <a:gd name="T35" fmla="*/ 73085324 h 44"/>
              <a:gd name="T36" fmla="*/ 716261804 w 508"/>
              <a:gd name="T37" fmla="*/ 68045014 h 44"/>
              <a:gd name="T38" fmla="*/ 746188611 w 508"/>
              <a:gd name="T39" fmla="*/ 63004703 h 44"/>
              <a:gd name="T40" fmla="*/ 774120792 w 508"/>
              <a:gd name="T41" fmla="*/ 57964392 h 44"/>
              <a:gd name="T42" fmla="*/ 800058523 w 508"/>
              <a:gd name="T43" fmla="*/ 57964392 h 44"/>
              <a:gd name="T44" fmla="*/ 824000393 w 508"/>
              <a:gd name="T45" fmla="*/ 52924081 h 44"/>
              <a:gd name="T46" fmla="*/ 847942262 w 508"/>
              <a:gd name="T47" fmla="*/ 47883758 h 44"/>
              <a:gd name="T48" fmla="*/ 873878581 w 508"/>
              <a:gd name="T49" fmla="*/ 42843448 h 44"/>
              <a:gd name="T50" fmla="*/ 893830138 w 508"/>
              <a:gd name="T51" fmla="*/ 37803137 h 44"/>
              <a:gd name="T52" fmla="*/ 913781696 w 508"/>
              <a:gd name="T53" fmla="*/ 32762826 h 44"/>
              <a:gd name="T54" fmla="*/ 935729116 w 508"/>
              <a:gd name="T55" fmla="*/ 27722515 h 44"/>
              <a:gd name="T56" fmla="*/ 951690362 w 508"/>
              <a:gd name="T57" fmla="*/ 22682198 h 44"/>
              <a:gd name="T58" fmla="*/ 967651608 w 508"/>
              <a:gd name="T59" fmla="*/ 15120938 h 44"/>
              <a:gd name="T60" fmla="*/ 985607304 w 508"/>
              <a:gd name="T61" fmla="*/ 10080625 h 44"/>
              <a:gd name="T62" fmla="*/ 1001568550 w 508"/>
              <a:gd name="T63" fmla="*/ 5040312 h 44"/>
              <a:gd name="T64" fmla="*/ 1013539485 w 508"/>
              <a:gd name="T65" fmla="*/ 0 h 4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08"/>
              <a:gd name="T100" fmla="*/ 0 h 44"/>
              <a:gd name="T101" fmla="*/ 508 w 508"/>
              <a:gd name="T102" fmla="*/ 44 h 4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08" h="44">
                <a:moveTo>
                  <a:pt x="0" y="44"/>
                </a:moveTo>
                <a:lnTo>
                  <a:pt x="25" y="44"/>
                </a:lnTo>
                <a:lnTo>
                  <a:pt x="50" y="44"/>
                </a:lnTo>
                <a:lnTo>
                  <a:pt x="75" y="42"/>
                </a:lnTo>
                <a:lnTo>
                  <a:pt x="97" y="42"/>
                </a:lnTo>
                <a:lnTo>
                  <a:pt x="120" y="42"/>
                </a:lnTo>
                <a:lnTo>
                  <a:pt x="141" y="39"/>
                </a:lnTo>
                <a:lnTo>
                  <a:pt x="163" y="39"/>
                </a:lnTo>
                <a:lnTo>
                  <a:pt x="184" y="39"/>
                </a:lnTo>
                <a:lnTo>
                  <a:pt x="205" y="37"/>
                </a:lnTo>
                <a:lnTo>
                  <a:pt x="223" y="37"/>
                </a:lnTo>
                <a:lnTo>
                  <a:pt x="242" y="35"/>
                </a:lnTo>
                <a:lnTo>
                  <a:pt x="260" y="35"/>
                </a:lnTo>
                <a:lnTo>
                  <a:pt x="279" y="33"/>
                </a:lnTo>
                <a:lnTo>
                  <a:pt x="295" y="33"/>
                </a:lnTo>
                <a:lnTo>
                  <a:pt x="312" y="31"/>
                </a:lnTo>
                <a:lnTo>
                  <a:pt x="328" y="29"/>
                </a:lnTo>
                <a:lnTo>
                  <a:pt x="345" y="29"/>
                </a:lnTo>
                <a:lnTo>
                  <a:pt x="359" y="27"/>
                </a:lnTo>
                <a:lnTo>
                  <a:pt x="374" y="25"/>
                </a:lnTo>
                <a:lnTo>
                  <a:pt x="388" y="23"/>
                </a:lnTo>
                <a:lnTo>
                  <a:pt x="401" y="23"/>
                </a:lnTo>
                <a:lnTo>
                  <a:pt x="413" y="21"/>
                </a:lnTo>
                <a:lnTo>
                  <a:pt x="425" y="19"/>
                </a:lnTo>
                <a:lnTo>
                  <a:pt x="438" y="17"/>
                </a:lnTo>
                <a:lnTo>
                  <a:pt x="448" y="15"/>
                </a:lnTo>
                <a:lnTo>
                  <a:pt x="458" y="13"/>
                </a:lnTo>
                <a:lnTo>
                  <a:pt x="469" y="11"/>
                </a:lnTo>
                <a:lnTo>
                  <a:pt x="477" y="9"/>
                </a:lnTo>
                <a:lnTo>
                  <a:pt x="485" y="6"/>
                </a:lnTo>
                <a:lnTo>
                  <a:pt x="494" y="4"/>
                </a:lnTo>
                <a:lnTo>
                  <a:pt x="502" y="2"/>
                </a:lnTo>
                <a:lnTo>
                  <a:pt x="508" y="0"/>
                </a:lnTo>
              </a:path>
            </a:pathLst>
          </a:custGeom>
          <a:noFill/>
          <a:ln w="0">
            <a:solidFill>
              <a:srgbClr val="FFE8E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02" name="Freeform 42"/>
          <p:cNvSpPr>
            <a:spLocks/>
          </p:cNvSpPr>
          <p:nvPr/>
        </p:nvSpPr>
        <p:spPr bwMode="auto">
          <a:xfrm>
            <a:off x="4427539" y="2813051"/>
            <a:ext cx="736600" cy="166688"/>
          </a:xfrm>
          <a:custGeom>
            <a:avLst/>
            <a:gdLst>
              <a:gd name="T0" fmla="*/ 0 w 522"/>
              <a:gd name="T1" fmla="*/ 0 h 105"/>
              <a:gd name="T2" fmla="*/ 35842216 w 522"/>
              <a:gd name="T3" fmla="*/ 15120985 h 105"/>
              <a:gd name="T4" fmla="*/ 73675510 w 522"/>
              <a:gd name="T5" fmla="*/ 30241969 h 105"/>
              <a:gd name="T6" fmla="*/ 109517737 w 522"/>
              <a:gd name="T7" fmla="*/ 40322622 h 105"/>
              <a:gd name="T8" fmla="*/ 151333173 w 522"/>
              <a:gd name="T9" fmla="*/ 55443612 h 105"/>
              <a:gd name="T10" fmla="*/ 187175423 w 522"/>
              <a:gd name="T11" fmla="*/ 70564591 h 105"/>
              <a:gd name="T12" fmla="*/ 221026551 w 522"/>
              <a:gd name="T13" fmla="*/ 83166200 h 105"/>
              <a:gd name="T14" fmla="*/ 258859834 w 522"/>
              <a:gd name="T15" fmla="*/ 93246852 h 105"/>
              <a:gd name="T16" fmla="*/ 294702039 w 522"/>
              <a:gd name="T17" fmla="*/ 103327505 h 105"/>
              <a:gd name="T18" fmla="*/ 332536733 w 522"/>
              <a:gd name="T19" fmla="*/ 118448508 h 105"/>
              <a:gd name="T20" fmla="*/ 364395373 w 522"/>
              <a:gd name="T21" fmla="*/ 128529160 h 105"/>
              <a:gd name="T22" fmla="*/ 402228744 w 522"/>
              <a:gd name="T23" fmla="*/ 138609813 h 105"/>
              <a:gd name="T24" fmla="*/ 434088796 w 522"/>
              <a:gd name="T25" fmla="*/ 148690465 h 105"/>
              <a:gd name="T26" fmla="*/ 467939924 w 522"/>
              <a:gd name="T27" fmla="*/ 161290487 h 105"/>
              <a:gd name="T28" fmla="*/ 499799976 w 522"/>
              <a:gd name="T29" fmla="*/ 166330813 h 105"/>
              <a:gd name="T30" fmla="*/ 533651105 w 522"/>
              <a:gd name="T31" fmla="*/ 176411465 h 105"/>
              <a:gd name="T32" fmla="*/ 565511156 w 522"/>
              <a:gd name="T33" fmla="*/ 186492117 h 105"/>
              <a:gd name="T34" fmla="*/ 599360874 w 522"/>
              <a:gd name="T35" fmla="*/ 191532443 h 105"/>
              <a:gd name="T36" fmla="*/ 631220926 w 522"/>
              <a:gd name="T37" fmla="*/ 201613096 h 105"/>
              <a:gd name="T38" fmla="*/ 665072054 w 522"/>
              <a:gd name="T39" fmla="*/ 206653422 h 105"/>
              <a:gd name="T40" fmla="*/ 692949952 w 522"/>
              <a:gd name="T41" fmla="*/ 211693798 h 105"/>
              <a:gd name="T42" fmla="*/ 726801081 w 522"/>
              <a:gd name="T43" fmla="*/ 221774450 h 105"/>
              <a:gd name="T44" fmla="*/ 754677744 w 522"/>
              <a:gd name="T45" fmla="*/ 226814776 h 105"/>
              <a:gd name="T46" fmla="*/ 784546719 w 522"/>
              <a:gd name="T47" fmla="*/ 231855102 h 105"/>
              <a:gd name="T48" fmla="*/ 812423206 w 522"/>
              <a:gd name="T49" fmla="*/ 239416385 h 105"/>
              <a:gd name="T50" fmla="*/ 846274335 w 522"/>
              <a:gd name="T51" fmla="*/ 244456711 h 105"/>
              <a:gd name="T52" fmla="*/ 874152233 w 522"/>
              <a:gd name="T53" fmla="*/ 249497038 h 105"/>
              <a:gd name="T54" fmla="*/ 900037643 w 522"/>
              <a:gd name="T55" fmla="*/ 249497038 h 105"/>
              <a:gd name="T56" fmla="*/ 927915541 w 522"/>
              <a:gd name="T57" fmla="*/ 254537364 h 105"/>
              <a:gd name="T58" fmla="*/ 955792028 w 522"/>
              <a:gd name="T59" fmla="*/ 259577690 h 105"/>
              <a:gd name="T60" fmla="*/ 985661003 w 522"/>
              <a:gd name="T61" fmla="*/ 259577690 h 105"/>
              <a:gd name="T62" fmla="*/ 1009555336 w 522"/>
              <a:gd name="T63" fmla="*/ 259577690 h 105"/>
              <a:gd name="T64" fmla="*/ 1039424311 w 522"/>
              <a:gd name="T65" fmla="*/ 264618016 h 105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22"/>
              <a:gd name="T100" fmla="*/ 0 h 105"/>
              <a:gd name="T101" fmla="*/ 522 w 522"/>
              <a:gd name="T102" fmla="*/ 105 h 105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22" h="105">
                <a:moveTo>
                  <a:pt x="0" y="0"/>
                </a:moveTo>
                <a:lnTo>
                  <a:pt x="18" y="6"/>
                </a:lnTo>
                <a:lnTo>
                  <a:pt x="37" y="12"/>
                </a:lnTo>
                <a:lnTo>
                  <a:pt x="55" y="16"/>
                </a:lnTo>
                <a:lnTo>
                  <a:pt x="76" y="22"/>
                </a:lnTo>
                <a:lnTo>
                  <a:pt x="94" y="28"/>
                </a:lnTo>
                <a:lnTo>
                  <a:pt x="111" y="33"/>
                </a:lnTo>
                <a:lnTo>
                  <a:pt x="130" y="37"/>
                </a:lnTo>
                <a:lnTo>
                  <a:pt x="148" y="41"/>
                </a:lnTo>
                <a:lnTo>
                  <a:pt x="167" y="47"/>
                </a:lnTo>
                <a:lnTo>
                  <a:pt x="183" y="51"/>
                </a:lnTo>
                <a:lnTo>
                  <a:pt x="202" y="55"/>
                </a:lnTo>
                <a:lnTo>
                  <a:pt x="218" y="59"/>
                </a:lnTo>
                <a:lnTo>
                  <a:pt x="235" y="64"/>
                </a:lnTo>
                <a:lnTo>
                  <a:pt x="251" y="66"/>
                </a:lnTo>
                <a:lnTo>
                  <a:pt x="268" y="70"/>
                </a:lnTo>
                <a:lnTo>
                  <a:pt x="284" y="74"/>
                </a:lnTo>
                <a:lnTo>
                  <a:pt x="301" y="76"/>
                </a:lnTo>
                <a:lnTo>
                  <a:pt x="317" y="80"/>
                </a:lnTo>
                <a:lnTo>
                  <a:pt x="334" y="82"/>
                </a:lnTo>
                <a:lnTo>
                  <a:pt x="348" y="84"/>
                </a:lnTo>
                <a:lnTo>
                  <a:pt x="365" y="88"/>
                </a:lnTo>
                <a:lnTo>
                  <a:pt x="379" y="90"/>
                </a:lnTo>
                <a:lnTo>
                  <a:pt x="394" y="92"/>
                </a:lnTo>
                <a:lnTo>
                  <a:pt x="408" y="95"/>
                </a:lnTo>
                <a:lnTo>
                  <a:pt x="425" y="97"/>
                </a:lnTo>
                <a:lnTo>
                  <a:pt x="439" y="99"/>
                </a:lnTo>
                <a:lnTo>
                  <a:pt x="452" y="99"/>
                </a:lnTo>
                <a:lnTo>
                  <a:pt x="466" y="101"/>
                </a:lnTo>
                <a:lnTo>
                  <a:pt x="480" y="103"/>
                </a:lnTo>
                <a:lnTo>
                  <a:pt x="495" y="103"/>
                </a:lnTo>
                <a:lnTo>
                  <a:pt x="507" y="103"/>
                </a:lnTo>
                <a:lnTo>
                  <a:pt x="522" y="105"/>
                </a:lnTo>
              </a:path>
            </a:pathLst>
          </a:custGeom>
          <a:noFill/>
          <a:ln w="0">
            <a:solidFill>
              <a:srgbClr val="FFE8E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03" name="Freeform 43"/>
          <p:cNvSpPr>
            <a:spLocks/>
          </p:cNvSpPr>
          <p:nvPr/>
        </p:nvSpPr>
        <p:spPr bwMode="auto">
          <a:xfrm>
            <a:off x="3892551" y="2808289"/>
            <a:ext cx="1497013" cy="269875"/>
          </a:xfrm>
          <a:custGeom>
            <a:avLst/>
            <a:gdLst>
              <a:gd name="T0" fmla="*/ 19907024 w 1061"/>
              <a:gd name="T1" fmla="*/ 95765928 h 170"/>
              <a:gd name="T2" fmla="*/ 61713332 w 1061"/>
              <a:gd name="T3" fmla="*/ 73085324 h 170"/>
              <a:gd name="T4" fmla="*/ 101528802 w 1061"/>
              <a:gd name="T5" fmla="*/ 57964391 h 170"/>
              <a:gd name="T6" fmla="*/ 143335093 w 1061"/>
              <a:gd name="T7" fmla="*/ 42843447 h 170"/>
              <a:gd name="T8" fmla="*/ 181159698 w 1061"/>
              <a:gd name="T9" fmla="*/ 27722515 h 170"/>
              <a:gd name="T10" fmla="*/ 220975190 w 1061"/>
              <a:gd name="T11" fmla="*/ 17641887 h 170"/>
              <a:gd name="T12" fmla="*/ 258799795 w 1061"/>
              <a:gd name="T13" fmla="*/ 12601574 h 170"/>
              <a:gd name="T14" fmla="*/ 294633557 w 1061"/>
              <a:gd name="T15" fmla="*/ 7561263 h 170"/>
              <a:gd name="T16" fmla="*/ 332458162 w 1061"/>
              <a:gd name="T17" fmla="*/ 0 h 170"/>
              <a:gd name="T18" fmla="*/ 368291925 w 1061"/>
              <a:gd name="T19" fmla="*/ 0 h 170"/>
              <a:gd name="T20" fmla="*/ 406116618 w 1061"/>
              <a:gd name="T21" fmla="*/ 0 h 170"/>
              <a:gd name="T22" fmla="*/ 443941223 w 1061"/>
              <a:gd name="T23" fmla="*/ 7561263 h 170"/>
              <a:gd name="T24" fmla="*/ 479774985 w 1061"/>
              <a:gd name="T25" fmla="*/ 12601574 h 170"/>
              <a:gd name="T26" fmla="*/ 513617904 w 1061"/>
              <a:gd name="T27" fmla="*/ 22682198 h 170"/>
              <a:gd name="T28" fmla="*/ 549451667 w 1061"/>
              <a:gd name="T29" fmla="*/ 32762826 h 170"/>
              <a:gd name="T30" fmla="*/ 583294586 w 1061"/>
              <a:gd name="T31" fmla="*/ 42843447 h 170"/>
              <a:gd name="T32" fmla="*/ 660934639 w 1061"/>
              <a:gd name="T33" fmla="*/ 73085324 h 170"/>
              <a:gd name="T34" fmla="*/ 776399474 w 1061"/>
              <a:gd name="T35" fmla="*/ 120967506 h 170"/>
              <a:gd name="T36" fmla="*/ 891864132 w 1061"/>
              <a:gd name="T37" fmla="*/ 163810941 h 170"/>
              <a:gd name="T38" fmla="*/ 1001356262 w 1061"/>
              <a:gd name="T39" fmla="*/ 204133426 h 170"/>
              <a:gd name="T40" fmla="*/ 1108857548 w 1061"/>
              <a:gd name="T41" fmla="*/ 234375340 h 170"/>
              <a:gd name="T42" fmla="*/ 1212377149 w 1061"/>
              <a:gd name="T43" fmla="*/ 272176876 h 170"/>
              <a:gd name="T44" fmla="*/ 1313905906 w 1061"/>
              <a:gd name="T45" fmla="*/ 297378430 h 170"/>
              <a:gd name="T46" fmla="*/ 1413443821 w 1061"/>
              <a:gd name="T47" fmla="*/ 330141243 h 170"/>
              <a:gd name="T48" fmla="*/ 1507010971 w 1061"/>
              <a:gd name="T49" fmla="*/ 350302486 h 170"/>
              <a:gd name="T50" fmla="*/ 1598585513 w 1061"/>
              <a:gd name="T51" fmla="*/ 370463729 h 170"/>
              <a:gd name="T52" fmla="*/ 1684188938 w 1061"/>
              <a:gd name="T53" fmla="*/ 385584661 h 170"/>
              <a:gd name="T54" fmla="*/ 1769790953 w 1061"/>
              <a:gd name="T55" fmla="*/ 400705593 h 170"/>
              <a:gd name="T56" fmla="*/ 1853403535 w 1061"/>
              <a:gd name="T57" fmla="*/ 413305576 h 170"/>
              <a:gd name="T58" fmla="*/ 1931043588 w 1061"/>
              <a:gd name="T59" fmla="*/ 423386296 h 170"/>
              <a:gd name="T60" fmla="*/ 2004701955 w 1061"/>
              <a:gd name="T61" fmla="*/ 428426607 h 170"/>
              <a:gd name="T62" fmla="*/ 2078360322 w 1061"/>
              <a:gd name="T63" fmla="*/ 428426607 h 17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061"/>
              <a:gd name="T97" fmla="*/ 0 h 170"/>
              <a:gd name="T98" fmla="*/ 1061 w 1061"/>
              <a:gd name="T99" fmla="*/ 170 h 170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061" h="170">
                <a:moveTo>
                  <a:pt x="0" y="42"/>
                </a:moveTo>
                <a:lnTo>
                  <a:pt x="10" y="38"/>
                </a:lnTo>
                <a:lnTo>
                  <a:pt x="20" y="34"/>
                </a:lnTo>
                <a:lnTo>
                  <a:pt x="31" y="29"/>
                </a:lnTo>
                <a:lnTo>
                  <a:pt x="41" y="25"/>
                </a:lnTo>
                <a:lnTo>
                  <a:pt x="51" y="23"/>
                </a:lnTo>
                <a:lnTo>
                  <a:pt x="62" y="19"/>
                </a:lnTo>
                <a:lnTo>
                  <a:pt x="72" y="17"/>
                </a:lnTo>
                <a:lnTo>
                  <a:pt x="80" y="15"/>
                </a:lnTo>
                <a:lnTo>
                  <a:pt x="91" y="11"/>
                </a:lnTo>
                <a:lnTo>
                  <a:pt x="101" y="9"/>
                </a:lnTo>
                <a:lnTo>
                  <a:pt x="111" y="7"/>
                </a:lnTo>
                <a:lnTo>
                  <a:pt x="119" y="7"/>
                </a:lnTo>
                <a:lnTo>
                  <a:pt x="130" y="5"/>
                </a:lnTo>
                <a:lnTo>
                  <a:pt x="140" y="3"/>
                </a:lnTo>
                <a:lnTo>
                  <a:pt x="148" y="3"/>
                </a:lnTo>
                <a:lnTo>
                  <a:pt x="159" y="0"/>
                </a:lnTo>
                <a:lnTo>
                  <a:pt x="167" y="0"/>
                </a:lnTo>
                <a:lnTo>
                  <a:pt x="177" y="0"/>
                </a:lnTo>
                <a:lnTo>
                  <a:pt x="185" y="0"/>
                </a:lnTo>
                <a:lnTo>
                  <a:pt x="196" y="0"/>
                </a:lnTo>
                <a:lnTo>
                  <a:pt x="204" y="0"/>
                </a:lnTo>
                <a:lnTo>
                  <a:pt x="214" y="3"/>
                </a:lnTo>
                <a:lnTo>
                  <a:pt x="223" y="3"/>
                </a:lnTo>
                <a:lnTo>
                  <a:pt x="231" y="3"/>
                </a:lnTo>
                <a:lnTo>
                  <a:pt x="241" y="5"/>
                </a:lnTo>
                <a:lnTo>
                  <a:pt x="249" y="7"/>
                </a:lnTo>
                <a:lnTo>
                  <a:pt x="258" y="9"/>
                </a:lnTo>
                <a:lnTo>
                  <a:pt x="268" y="11"/>
                </a:lnTo>
                <a:lnTo>
                  <a:pt x="276" y="13"/>
                </a:lnTo>
                <a:lnTo>
                  <a:pt x="285" y="15"/>
                </a:lnTo>
                <a:lnTo>
                  <a:pt x="293" y="17"/>
                </a:lnTo>
                <a:lnTo>
                  <a:pt x="301" y="21"/>
                </a:lnTo>
                <a:lnTo>
                  <a:pt x="332" y="29"/>
                </a:lnTo>
                <a:lnTo>
                  <a:pt x="361" y="40"/>
                </a:lnTo>
                <a:lnTo>
                  <a:pt x="390" y="48"/>
                </a:lnTo>
                <a:lnTo>
                  <a:pt x="419" y="56"/>
                </a:lnTo>
                <a:lnTo>
                  <a:pt x="448" y="65"/>
                </a:lnTo>
                <a:lnTo>
                  <a:pt x="477" y="73"/>
                </a:lnTo>
                <a:lnTo>
                  <a:pt x="503" y="81"/>
                </a:lnTo>
                <a:lnTo>
                  <a:pt x="530" y="87"/>
                </a:lnTo>
                <a:lnTo>
                  <a:pt x="557" y="93"/>
                </a:lnTo>
                <a:lnTo>
                  <a:pt x="584" y="102"/>
                </a:lnTo>
                <a:lnTo>
                  <a:pt x="609" y="108"/>
                </a:lnTo>
                <a:lnTo>
                  <a:pt x="635" y="114"/>
                </a:lnTo>
                <a:lnTo>
                  <a:pt x="660" y="118"/>
                </a:lnTo>
                <a:lnTo>
                  <a:pt x="685" y="124"/>
                </a:lnTo>
                <a:lnTo>
                  <a:pt x="710" y="131"/>
                </a:lnTo>
                <a:lnTo>
                  <a:pt x="732" y="135"/>
                </a:lnTo>
                <a:lnTo>
                  <a:pt x="757" y="139"/>
                </a:lnTo>
                <a:lnTo>
                  <a:pt x="780" y="143"/>
                </a:lnTo>
                <a:lnTo>
                  <a:pt x="803" y="147"/>
                </a:lnTo>
                <a:lnTo>
                  <a:pt x="825" y="151"/>
                </a:lnTo>
                <a:lnTo>
                  <a:pt x="846" y="153"/>
                </a:lnTo>
                <a:lnTo>
                  <a:pt x="869" y="157"/>
                </a:lnTo>
                <a:lnTo>
                  <a:pt x="889" y="159"/>
                </a:lnTo>
                <a:lnTo>
                  <a:pt x="910" y="162"/>
                </a:lnTo>
                <a:lnTo>
                  <a:pt x="931" y="164"/>
                </a:lnTo>
                <a:lnTo>
                  <a:pt x="951" y="166"/>
                </a:lnTo>
                <a:lnTo>
                  <a:pt x="970" y="168"/>
                </a:lnTo>
                <a:lnTo>
                  <a:pt x="988" y="168"/>
                </a:lnTo>
                <a:lnTo>
                  <a:pt x="1007" y="170"/>
                </a:lnTo>
                <a:lnTo>
                  <a:pt x="1026" y="170"/>
                </a:lnTo>
                <a:lnTo>
                  <a:pt x="1044" y="170"/>
                </a:lnTo>
                <a:lnTo>
                  <a:pt x="1061" y="170"/>
                </a:lnTo>
              </a:path>
            </a:pathLst>
          </a:custGeom>
          <a:noFill/>
          <a:ln w="0">
            <a:solidFill>
              <a:srgbClr val="FFE8E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04" name="Freeform 44"/>
          <p:cNvSpPr>
            <a:spLocks/>
          </p:cNvSpPr>
          <p:nvPr/>
        </p:nvSpPr>
        <p:spPr bwMode="auto">
          <a:xfrm>
            <a:off x="4071938" y="2878140"/>
            <a:ext cx="1377951" cy="301625"/>
          </a:xfrm>
          <a:custGeom>
            <a:avLst/>
            <a:gdLst>
              <a:gd name="T0" fmla="*/ 19932273 w 976"/>
              <a:gd name="T1" fmla="*/ 0 h 190"/>
              <a:gd name="T2" fmla="*/ 57804728 w 976"/>
              <a:gd name="T3" fmla="*/ 5040312 h 190"/>
              <a:gd name="T4" fmla="*/ 97670697 w 976"/>
              <a:gd name="T5" fmla="*/ 5040312 h 190"/>
              <a:gd name="T6" fmla="*/ 139528741 w 976"/>
              <a:gd name="T7" fmla="*/ 10080625 h 190"/>
              <a:gd name="T8" fmla="*/ 185375260 w 976"/>
              <a:gd name="T9" fmla="*/ 20161250 h 190"/>
              <a:gd name="T10" fmla="*/ 229226814 w 976"/>
              <a:gd name="T11" fmla="*/ 30241878 h 190"/>
              <a:gd name="T12" fmla="*/ 279058895 w 976"/>
              <a:gd name="T13" fmla="*/ 40322499 h 190"/>
              <a:gd name="T14" fmla="*/ 328890976 w 976"/>
              <a:gd name="T15" fmla="*/ 52924083 h 190"/>
              <a:gd name="T16" fmla="*/ 382708751 w 976"/>
              <a:gd name="T17" fmla="*/ 68045015 h 190"/>
              <a:gd name="T18" fmla="*/ 434534341 w 976"/>
              <a:gd name="T19" fmla="*/ 88206259 h 190"/>
              <a:gd name="T20" fmla="*/ 492339047 w 976"/>
              <a:gd name="T21" fmla="*/ 103327192 h 190"/>
              <a:gd name="T22" fmla="*/ 550143753 w 976"/>
              <a:gd name="T23" fmla="*/ 123488460 h 190"/>
              <a:gd name="T24" fmla="*/ 607948458 w 976"/>
              <a:gd name="T25" fmla="*/ 151209376 h 190"/>
              <a:gd name="T26" fmla="*/ 669740182 w 976"/>
              <a:gd name="T27" fmla="*/ 176410930 h 190"/>
              <a:gd name="T28" fmla="*/ 735518925 w 976"/>
              <a:gd name="T29" fmla="*/ 201612485 h 190"/>
              <a:gd name="T30" fmla="*/ 801296431 w 976"/>
              <a:gd name="T31" fmla="*/ 229335038 h 190"/>
              <a:gd name="T32" fmla="*/ 889000950 w 976"/>
              <a:gd name="T33" fmla="*/ 259576903 h 190"/>
              <a:gd name="T34" fmla="*/ 986671603 w 976"/>
              <a:gd name="T35" fmla="*/ 289818769 h 190"/>
              <a:gd name="T36" fmla="*/ 1082348747 w 976"/>
              <a:gd name="T37" fmla="*/ 317539685 h 190"/>
              <a:gd name="T38" fmla="*/ 1172045363 w 976"/>
              <a:gd name="T39" fmla="*/ 342741239 h 190"/>
              <a:gd name="T40" fmla="*/ 1257756373 w 976"/>
              <a:gd name="T41" fmla="*/ 367942794 h 190"/>
              <a:gd name="T42" fmla="*/ 1341473874 w 976"/>
              <a:gd name="T43" fmla="*/ 390624986 h 190"/>
              <a:gd name="T44" fmla="*/ 1419212259 w 976"/>
              <a:gd name="T45" fmla="*/ 405745919 h 190"/>
              <a:gd name="T46" fmla="*/ 1492963979 w 976"/>
              <a:gd name="T47" fmla="*/ 425907262 h 190"/>
              <a:gd name="T48" fmla="*/ 1562728327 w 976"/>
              <a:gd name="T49" fmla="*/ 435987883 h 190"/>
              <a:gd name="T50" fmla="*/ 1628505658 w 976"/>
              <a:gd name="T51" fmla="*/ 453628178 h 190"/>
              <a:gd name="T52" fmla="*/ 1690297382 w 976"/>
              <a:gd name="T53" fmla="*/ 463708799 h 190"/>
              <a:gd name="T54" fmla="*/ 1744116481 w 976"/>
              <a:gd name="T55" fmla="*/ 468749110 h 190"/>
              <a:gd name="T56" fmla="*/ 1797934168 w 976"/>
              <a:gd name="T57" fmla="*/ 473789421 h 190"/>
              <a:gd name="T58" fmla="*/ 1845772740 w 976"/>
              <a:gd name="T59" fmla="*/ 478829732 h 190"/>
              <a:gd name="T60" fmla="*/ 1887632196 w 976"/>
              <a:gd name="T61" fmla="*/ 478829732 h 190"/>
              <a:gd name="T62" fmla="*/ 1929490241 w 976"/>
              <a:gd name="T63" fmla="*/ 478829732 h 19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976"/>
              <a:gd name="T97" fmla="*/ 0 h 190"/>
              <a:gd name="T98" fmla="*/ 976 w 976"/>
              <a:gd name="T99" fmla="*/ 190 h 190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976" h="190">
                <a:moveTo>
                  <a:pt x="0" y="0"/>
                </a:moveTo>
                <a:lnTo>
                  <a:pt x="10" y="0"/>
                </a:lnTo>
                <a:lnTo>
                  <a:pt x="18" y="2"/>
                </a:lnTo>
                <a:lnTo>
                  <a:pt x="29" y="2"/>
                </a:lnTo>
                <a:lnTo>
                  <a:pt x="39" y="2"/>
                </a:lnTo>
                <a:lnTo>
                  <a:pt x="49" y="2"/>
                </a:lnTo>
                <a:lnTo>
                  <a:pt x="60" y="4"/>
                </a:lnTo>
                <a:lnTo>
                  <a:pt x="70" y="4"/>
                </a:lnTo>
                <a:lnTo>
                  <a:pt x="82" y="6"/>
                </a:lnTo>
                <a:lnTo>
                  <a:pt x="93" y="8"/>
                </a:lnTo>
                <a:lnTo>
                  <a:pt x="105" y="10"/>
                </a:lnTo>
                <a:lnTo>
                  <a:pt x="115" y="12"/>
                </a:lnTo>
                <a:lnTo>
                  <a:pt x="128" y="14"/>
                </a:lnTo>
                <a:lnTo>
                  <a:pt x="140" y="16"/>
                </a:lnTo>
                <a:lnTo>
                  <a:pt x="152" y="18"/>
                </a:lnTo>
                <a:lnTo>
                  <a:pt x="165" y="21"/>
                </a:lnTo>
                <a:lnTo>
                  <a:pt x="179" y="25"/>
                </a:lnTo>
                <a:lnTo>
                  <a:pt x="192" y="27"/>
                </a:lnTo>
                <a:lnTo>
                  <a:pt x="206" y="31"/>
                </a:lnTo>
                <a:lnTo>
                  <a:pt x="218" y="35"/>
                </a:lnTo>
                <a:lnTo>
                  <a:pt x="233" y="37"/>
                </a:lnTo>
                <a:lnTo>
                  <a:pt x="247" y="41"/>
                </a:lnTo>
                <a:lnTo>
                  <a:pt x="262" y="45"/>
                </a:lnTo>
                <a:lnTo>
                  <a:pt x="276" y="49"/>
                </a:lnTo>
                <a:lnTo>
                  <a:pt x="291" y="54"/>
                </a:lnTo>
                <a:lnTo>
                  <a:pt x="305" y="60"/>
                </a:lnTo>
                <a:lnTo>
                  <a:pt x="322" y="64"/>
                </a:lnTo>
                <a:lnTo>
                  <a:pt x="336" y="70"/>
                </a:lnTo>
                <a:lnTo>
                  <a:pt x="353" y="74"/>
                </a:lnTo>
                <a:lnTo>
                  <a:pt x="369" y="80"/>
                </a:lnTo>
                <a:lnTo>
                  <a:pt x="386" y="85"/>
                </a:lnTo>
                <a:lnTo>
                  <a:pt x="402" y="91"/>
                </a:lnTo>
                <a:lnTo>
                  <a:pt x="419" y="97"/>
                </a:lnTo>
                <a:lnTo>
                  <a:pt x="446" y="103"/>
                </a:lnTo>
                <a:lnTo>
                  <a:pt x="470" y="109"/>
                </a:lnTo>
                <a:lnTo>
                  <a:pt x="495" y="115"/>
                </a:lnTo>
                <a:lnTo>
                  <a:pt x="518" y="122"/>
                </a:lnTo>
                <a:lnTo>
                  <a:pt x="543" y="126"/>
                </a:lnTo>
                <a:lnTo>
                  <a:pt x="565" y="132"/>
                </a:lnTo>
                <a:lnTo>
                  <a:pt x="588" y="136"/>
                </a:lnTo>
                <a:lnTo>
                  <a:pt x="611" y="142"/>
                </a:lnTo>
                <a:lnTo>
                  <a:pt x="631" y="146"/>
                </a:lnTo>
                <a:lnTo>
                  <a:pt x="652" y="151"/>
                </a:lnTo>
                <a:lnTo>
                  <a:pt x="673" y="155"/>
                </a:lnTo>
                <a:lnTo>
                  <a:pt x="693" y="159"/>
                </a:lnTo>
                <a:lnTo>
                  <a:pt x="712" y="161"/>
                </a:lnTo>
                <a:lnTo>
                  <a:pt x="730" y="165"/>
                </a:lnTo>
                <a:lnTo>
                  <a:pt x="749" y="169"/>
                </a:lnTo>
                <a:lnTo>
                  <a:pt x="768" y="171"/>
                </a:lnTo>
                <a:lnTo>
                  <a:pt x="784" y="173"/>
                </a:lnTo>
                <a:lnTo>
                  <a:pt x="801" y="177"/>
                </a:lnTo>
                <a:lnTo>
                  <a:pt x="817" y="180"/>
                </a:lnTo>
                <a:lnTo>
                  <a:pt x="832" y="182"/>
                </a:lnTo>
                <a:lnTo>
                  <a:pt x="848" y="184"/>
                </a:lnTo>
                <a:lnTo>
                  <a:pt x="862" y="184"/>
                </a:lnTo>
                <a:lnTo>
                  <a:pt x="875" y="186"/>
                </a:lnTo>
                <a:lnTo>
                  <a:pt x="889" y="188"/>
                </a:lnTo>
                <a:lnTo>
                  <a:pt x="902" y="188"/>
                </a:lnTo>
                <a:lnTo>
                  <a:pt x="914" y="190"/>
                </a:lnTo>
                <a:lnTo>
                  <a:pt x="926" y="190"/>
                </a:lnTo>
                <a:lnTo>
                  <a:pt x="937" y="190"/>
                </a:lnTo>
                <a:lnTo>
                  <a:pt x="947" y="190"/>
                </a:lnTo>
                <a:lnTo>
                  <a:pt x="957" y="190"/>
                </a:lnTo>
                <a:lnTo>
                  <a:pt x="968" y="190"/>
                </a:lnTo>
                <a:lnTo>
                  <a:pt x="976" y="190"/>
                </a:lnTo>
              </a:path>
            </a:pathLst>
          </a:custGeom>
          <a:noFill/>
          <a:ln w="0">
            <a:solidFill>
              <a:srgbClr val="FFE8E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05" name="Freeform 45"/>
          <p:cNvSpPr>
            <a:spLocks/>
          </p:cNvSpPr>
          <p:nvPr/>
        </p:nvSpPr>
        <p:spPr bwMode="auto">
          <a:xfrm>
            <a:off x="5427663" y="2822575"/>
            <a:ext cx="2081212" cy="166688"/>
          </a:xfrm>
          <a:custGeom>
            <a:avLst/>
            <a:gdLst>
              <a:gd name="T0" fmla="*/ 85609062 w 1475"/>
              <a:gd name="T1" fmla="*/ 254537364 h 105"/>
              <a:gd name="T2" fmla="*/ 248862165 w 1475"/>
              <a:gd name="T3" fmla="*/ 259577690 h 105"/>
              <a:gd name="T4" fmla="*/ 414106199 w 1475"/>
              <a:gd name="T5" fmla="*/ 264618016 h 105"/>
              <a:gd name="T6" fmla="*/ 569395604 w 1475"/>
              <a:gd name="T7" fmla="*/ 264618016 h 105"/>
              <a:gd name="T8" fmla="*/ 722695513 w 1475"/>
              <a:gd name="T9" fmla="*/ 264618016 h 105"/>
              <a:gd name="T10" fmla="*/ 870021463 w 1475"/>
              <a:gd name="T11" fmla="*/ 259577690 h 105"/>
              <a:gd name="T12" fmla="*/ 1013366832 w 1475"/>
              <a:gd name="T13" fmla="*/ 254537364 h 105"/>
              <a:gd name="T14" fmla="*/ 1148747159 w 1475"/>
              <a:gd name="T15" fmla="*/ 244456711 h 105"/>
              <a:gd name="T16" fmla="*/ 1286118393 w 1475"/>
              <a:gd name="T17" fmla="*/ 234376059 h 105"/>
              <a:gd name="T18" fmla="*/ 1413536499 w 1475"/>
              <a:gd name="T19" fmla="*/ 216734124 h 105"/>
              <a:gd name="T20" fmla="*/ 1534980823 w 1475"/>
              <a:gd name="T21" fmla="*/ 201613096 h 105"/>
              <a:gd name="T22" fmla="*/ 1654435298 w 1475"/>
              <a:gd name="T23" fmla="*/ 186492117 h 105"/>
              <a:gd name="T24" fmla="*/ 1769906545 w 1475"/>
              <a:gd name="T25" fmla="*/ 166330813 h 105"/>
              <a:gd name="T26" fmla="*/ 1881397388 w 1475"/>
              <a:gd name="T27" fmla="*/ 146169508 h 105"/>
              <a:gd name="T28" fmla="*/ 1988905004 w 1475"/>
              <a:gd name="T29" fmla="*/ 118448508 h 105"/>
              <a:gd name="T30" fmla="*/ 2086459491 w 1475"/>
              <a:gd name="T31" fmla="*/ 88206526 h 105"/>
              <a:gd name="T32" fmla="*/ 2147483647 w 1475"/>
              <a:gd name="T33" fmla="*/ 68045222 h 105"/>
              <a:gd name="T34" fmla="*/ 2147483647 w 1475"/>
              <a:gd name="T35" fmla="*/ 50403274 h 105"/>
              <a:gd name="T36" fmla="*/ 2147483647 w 1475"/>
              <a:gd name="T37" fmla="*/ 40322622 h 105"/>
              <a:gd name="T38" fmla="*/ 2147483647 w 1475"/>
              <a:gd name="T39" fmla="*/ 30241969 h 105"/>
              <a:gd name="T40" fmla="*/ 2147483647 w 1475"/>
              <a:gd name="T41" fmla="*/ 20161311 h 105"/>
              <a:gd name="T42" fmla="*/ 2147483647 w 1475"/>
              <a:gd name="T43" fmla="*/ 15120985 h 105"/>
              <a:gd name="T44" fmla="*/ 2147483647 w 1475"/>
              <a:gd name="T45" fmla="*/ 5040328 h 105"/>
              <a:gd name="T46" fmla="*/ 2147483647 w 1475"/>
              <a:gd name="T47" fmla="*/ 5040328 h 105"/>
              <a:gd name="T48" fmla="*/ 2147483647 w 1475"/>
              <a:gd name="T49" fmla="*/ 0 h 105"/>
              <a:gd name="T50" fmla="*/ 2147483647 w 1475"/>
              <a:gd name="T51" fmla="*/ 0 h 105"/>
              <a:gd name="T52" fmla="*/ 2147483647 w 1475"/>
              <a:gd name="T53" fmla="*/ 5040328 h 105"/>
              <a:gd name="T54" fmla="*/ 2147483647 w 1475"/>
              <a:gd name="T55" fmla="*/ 5040328 h 105"/>
              <a:gd name="T56" fmla="*/ 2147483647 w 1475"/>
              <a:gd name="T57" fmla="*/ 10080655 h 105"/>
              <a:gd name="T58" fmla="*/ 2147483647 w 1475"/>
              <a:gd name="T59" fmla="*/ 20161311 h 105"/>
              <a:gd name="T60" fmla="*/ 2147483647 w 1475"/>
              <a:gd name="T61" fmla="*/ 30241969 h 105"/>
              <a:gd name="T62" fmla="*/ 2147483647 w 1475"/>
              <a:gd name="T63" fmla="*/ 40322622 h 10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475"/>
              <a:gd name="T97" fmla="*/ 0 h 105"/>
              <a:gd name="T98" fmla="*/ 1475 w 1475"/>
              <a:gd name="T99" fmla="*/ 105 h 105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475" h="105">
                <a:moveTo>
                  <a:pt x="0" y="99"/>
                </a:moveTo>
                <a:lnTo>
                  <a:pt x="43" y="101"/>
                </a:lnTo>
                <a:lnTo>
                  <a:pt x="84" y="103"/>
                </a:lnTo>
                <a:lnTo>
                  <a:pt x="125" y="103"/>
                </a:lnTo>
                <a:lnTo>
                  <a:pt x="167" y="103"/>
                </a:lnTo>
                <a:lnTo>
                  <a:pt x="208" y="105"/>
                </a:lnTo>
                <a:lnTo>
                  <a:pt x="247" y="105"/>
                </a:lnTo>
                <a:lnTo>
                  <a:pt x="286" y="105"/>
                </a:lnTo>
                <a:lnTo>
                  <a:pt x="324" y="105"/>
                </a:lnTo>
                <a:lnTo>
                  <a:pt x="363" y="105"/>
                </a:lnTo>
                <a:lnTo>
                  <a:pt x="400" y="103"/>
                </a:lnTo>
                <a:lnTo>
                  <a:pt x="437" y="103"/>
                </a:lnTo>
                <a:lnTo>
                  <a:pt x="472" y="101"/>
                </a:lnTo>
                <a:lnTo>
                  <a:pt x="509" y="101"/>
                </a:lnTo>
                <a:lnTo>
                  <a:pt x="542" y="99"/>
                </a:lnTo>
                <a:lnTo>
                  <a:pt x="577" y="97"/>
                </a:lnTo>
                <a:lnTo>
                  <a:pt x="613" y="95"/>
                </a:lnTo>
                <a:lnTo>
                  <a:pt x="646" y="93"/>
                </a:lnTo>
                <a:lnTo>
                  <a:pt x="677" y="91"/>
                </a:lnTo>
                <a:lnTo>
                  <a:pt x="710" y="86"/>
                </a:lnTo>
                <a:lnTo>
                  <a:pt x="741" y="84"/>
                </a:lnTo>
                <a:lnTo>
                  <a:pt x="771" y="80"/>
                </a:lnTo>
                <a:lnTo>
                  <a:pt x="802" y="78"/>
                </a:lnTo>
                <a:lnTo>
                  <a:pt x="831" y="74"/>
                </a:lnTo>
                <a:lnTo>
                  <a:pt x="860" y="70"/>
                </a:lnTo>
                <a:lnTo>
                  <a:pt x="889" y="66"/>
                </a:lnTo>
                <a:lnTo>
                  <a:pt x="918" y="62"/>
                </a:lnTo>
                <a:lnTo>
                  <a:pt x="945" y="58"/>
                </a:lnTo>
                <a:lnTo>
                  <a:pt x="972" y="51"/>
                </a:lnTo>
                <a:lnTo>
                  <a:pt x="999" y="47"/>
                </a:lnTo>
                <a:lnTo>
                  <a:pt x="1023" y="41"/>
                </a:lnTo>
                <a:lnTo>
                  <a:pt x="1048" y="35"/>
                </a:lnTo>
                <a:lnTo>
                  <a:pt x="1073" y="31"/>
                </a:lnTo>
                <a:lnTo>
                  <a:pt x="1087" y="27"/>
                </a:lnTo>
                <a:lnTo>
                  <a:pt x="1102" y="25"/>
                </a:lnTo>
                <a:lnTo>
                  <a:pt x="1116" y="20"/>
                </a:lnTo>
                <a:lnTo>
                  <a:pt x="1129" y="18"/>
                </a:lnTo>
                <a:lnTo>
                  <a:pt x="1143" y="16"/>
                </a:lnTo>
                <a:lnTo>
                  <a:pt x="1157" y="14"/>
                </a:lnTo>
                <a:lnTo>
                  <a:pt x="1170" y="12"/>
                </a:lnTo>
                <a:lnTo>
                  <a:pt x="1184" y="10"/>
                </a:lnTo>
                <a:lnTo>
                  <a:pt x="1197" y="8"/>
                </a:lnTo>
                <a:lnTo>
                  <a:pt x="1211" y="6"/>
                </a:lnTo>
                <a:lnTo>
                  <a:pt x="1224" y="6"/>
                </a:lnTo>
                <a:lnTo>
                  <a:pt x="1238" y="4"/>
                </a:lnTo>
                <a:lnTo>
                  <a:pt x="1250" y="2"/>
                </a:lnTo>
                <a:lnTo>
                  <a:pt x="1263" y="2"/>
                </a:lnTo>
                <a:lnTo>
                  <a:pt x="1275" y="2"/>
                </a:lnTo>
                <a:lnTo>
                  <a:pt x="1288" y="2"/>
                </a:lnTo>
                <a:lnTo>
                  <a:pt x="1300" y="0"/>
                </a:lnTo>
                <a:lnTo>
                  <a:pt x="1312" y="0"/>
                </a:lnTo>
                <a:lnTo>
                  <a:pt x="1325" y="0"/>
                </a:lnTo>
                <a:lnTo>
                  <a:pt x="1337" y="0"/>
                </a:lnTo>
                <a:lnTo>
                  <a:pt x="1349" y="2"/>
                </a:lnTo>
                <a:lnTo>
                  <a:pt x="1362" y="2"/>
                </a:lnTo>
                <a:lnTo>
                  <a:pt x="1374" y="2"/>
                </a:lnTo>
                <a:lnTo>
                  <a:pt x="1385" y="4"/>
                </a:lnTo>
                <a:lnTo>
                  <a:pt x="1397" y="4"/>
                </a:lnTo>
                <a:lnTo>
                  <a:pt x="1409" y="6"/>
                </a:lnTo>
                <a:lnTo>
                  <a:pt x="1420" y="8"/>
                </a:lnTo>
                <a:lnTo>
                  <a:pt x="1432" y="10"/>
                </a:lnTo>
                <a:lnTo>
                  <a:pt x="1442" y="12"/>
                </a:lnTo>
                <a:lnTo>
                  <a:pt x="1455" y="14"/>
                </a:lnTo>
                <a:lnTo>
                  <a:pt x="1465" y="16"/>
                </a:lnTo>
                <a:lnTo>
                  <a:pt x="1475" y="18"/>
                </a:lnTo>
              </a:path>
            </a:pathLst>
          </a:custGeom>
          <a:noFill/>
          <a:ln w="0">
            <a:solidFill>
              <a:srgbClr val="FFFFB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06" name="Freeform 46"/>
          <p:cNvSpPr>
            <a:spLocks/>
          </p:cNvSpPr>
          <p:nvPr/>
        </p:nvSpPr>
        <p:spPr bwMode="auto">
          <a:xfrm>
            <a:off x="5805489" y="2862264"/>
            <a:ext cx="1693863" cy="198437"/>
          </a:xfrm>
          <a:custGeom>
            <a:avLst/>
            <a:gdLst>
              <a:gd name="T0" fmla="*/ 77577742 w 1201"/>
              <a:gd name="T1" fmla="*/ 315017966 h 125"/>
              <a:gd name="T2" fmla="*/ 224775907 w 1201"/>
              <a:gd name="T3" fmla="*/ 315017966 h 125"/>
              <a:gd name="T4" fmla="*/ 369984055 w 1201"/>
              <a:gd name="T5" fmla="*/ 309977667 h 125"/>
              <a:gd name="T6" fmla="*/ 509224814 w 1201"/>
              <a:gd name="T7" fmla="*/ 304937369 h 125"/>
              <a:gd name="T8" fmla="*/ 640509643 w 1201"/>
              <a:gd name="T9" fmla="*/ 294856772 h 125"/>
              <a:gd name="T10" fmla="*/ 767815979 w 1201"/>
              <a:gd name="T11" fmla="*/ 279735876 h 125"/>
              <a:gd name="T12" fmla="*/ 891144879 w 1201"/>
              <a:gd name="T13" fmla="*/ 264614980 h 125"/>
              <a:gd name="T14" fmla="*/ 1006515028 w 1201"/>
              <a:gd name="T15" fmla="*/ 249494085 h 125"/>
              <a:gd name="T16" fmla="*/ 1115919287 w 1201"/>
              <a:gd name="T17" fmla="*/ 226813535 h 125"/>
              <a:gd name="T18" fmla="*/ 1223333507 w 1201"/>
              <a:gd name="T19" fmla="*/ 206652291 h 125"/>
              <a:gd name="T20" fmla="*/ 1320803166 w 1201"/>
              <a:gd name="T21" fmla="*/ 186491097 h 125"/>
              <a:gd name="T22" fmla="*/ 1416282786 w 1201"/>
              <a:gd name="T23" fmla="*/ 161289604 h 125"/>
              <a:gd name="T24" fmla="*/ 1501816788 w 1201"/>
              <a:gd name="T25" fmla="*/ 133567168 h 125"/>
              <a:gd name="T26" fmla="*/ 1589340478 w 1201"/>
              <a:gd name="T27" fmla="*/ 108365675 h 125"/>
              <a:gd name="T28" fmla="*/ 1666916787 w 1201"/>
              <a:gd name="T29" fmla="*/ 83164157 h 125"/>
              <a:gd name="T30" fmla="*/ 1736538577 w 1201"/>
              <a:gd name="T31" fmla="*/ 55443309 h 125"/>
              <a:gd name="T32" fmla="*/ 1790245687 w 1201"/>
              <a:gd name="T33" fmla="*/ 40322401 h 125"/>
              <a:gd name="T34" fmla="*/ 1822072227 w 1201"/>
              <a:gd name="T35" fmla="*/ 30241804 h 125"/>
              <a:gd name="T36" fmla="*/ 1855887396 w 1201"/>
              <a:gd name="T37" fmla="*/ 25201499 h 125"/>
              <a:gd name="T38" fmla="*/ 1891692606 w 1201"/>
              <a:gd name="T39" fmla="*/ 15120902 h 125"/>
              <a:gd name="T40" fmla="*/ 1929486446 w 1201"/>
              <a:gd name="T41" fmla="*/ 10080600 h 125"/>
              <a:gd name="T42" fmla="*/ 1963301616 w 1201"/>
              <a:gd name="T43" fmla="*/ 5040300 h 125"/>
              <a:gd name="T44" fmla="*/ 2003085496 w 1201"/>
              <a:gd name="T45" fmla="*/ 5040300 h 125"/>
              <a:gd name="T46" fmla="*/ 2040879336 w 1201"/>
              <a:gd name="T47" fmla="*/ 0 h 125"/>
              <a:gd name="T48" fmla="*/ 2076684546 w 1201"/>
              <a:gd name="T49" fmla="*/ 0 h 125"/>
              <a:gd name="T50" fmla="*/ 2118457055 w 1201"/>
              <a:gd name="T51" fmla="*/ 0 h 125"/>
              <a:gd name="T52" fmla="*/ 2147483647 w 1201"/>
              <a:gd name="T53" fmla="*/ 5040300 h 125"/>
              <a:gd name="T54" fmla="*/ 2147483647 w 1201"/>
              <a:gd name="T55" fmla="*/ 5040300 h 125"/>
              <a:gd name="T56" fmla="*/ 2147483647 w 1201"/>
              <a:gd name="T57" fmla="*/ 10080600 h 125"/>
              <a:gd name="T58" fmla="*/ 2147483647 w 1201"/>
              <a:gd name="T59" fmla="*/ 15120902 h 125"/>
              <a:gd name="T60" fmla="*/ 2147483647 w 1201"/>
              <a:gd name="T61" fmla="*/ 20161200 h 125"/>
              <a:gd name="T62" fmla="*/ 2147483647 w 1201"/>
              <a:gd name="T63" fmla="*/ 30241804 h 12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201"/>
              <a:gd name="T97" fmla="*/ 0 h 125"/>
              <a:gd name="T98" fmla="*/ 1201 w 1201"/>
              <a:gd name="T99" fmla="*/ 125 h 125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201" h="125">
                <a:moveTo>
                  <a:pt x="0" y="125"/>
                </a:moveTo>
                <a:lnTo>
                  <a:pt x="39" y="125"/>
                </a:lnTo>
                <a:lnTo>
                  <a:pt x="76" y="125"/>
                </a:lnTo>
                <a:lnTo>
                  <a:pt x="113" y="125"/>
                </a:lnTo>
                <a:lnTo>
                  <a:pt x="151" y="123"/>
                </a:lnTo>
                <a:lnTo>
                  <a:pt x="186" y="123"/>
                </a:lnTo>
                <a:lnTo>
                  <a:pt x="221" y="121"/>
                </a:lnTo>
                <a:lnTo>
                  <a:pt x="256" y="121"/>
                </a:lnTo>
                <a:lnTo>
                  <a:pt x="289" y="119"/>
                </a:lnTo>
                <a:lnTo>
                  <a:pt x="322" y="117"/>
                </a:lnTo>
                <a:lnTo>
                  <a:pt x="355" y="113"/>
                </a:lnTo>
                <a:lnTo>
                  <a:pt x="386" y="111"/>
                </a:lnTo>
                <a:lnTo>
                  <a:pt x="417" y="109"/>
                </a:lnTo>
                <a:lnTo>
                  <a:pt x="448" y="105"/>
                </a:lnTo>
                <a:lnTo>
                  <a:pt x="477" y="101"/>
                </a:lnTo>
                <a:lnTo>
                  <a:pt x="506" y="99"/>
                </a:lnTo>
                <a:lnTo>
                  <a:pt x="534" y="95"/>
                </a:lnTo>
                <a:lnTo>
                  <a:pt x="561" y="90"/>
                </a:lnTo>
                <a:lnTo>
                  <a:pt x="588" y="86"/>
                </a:lnTo>
                <a:lnTo>
                  <a:pt x="615" y="82"/>
                </a:lnTo>
                <a:lnTo>
                  <a:pt x="640" y="78"/>
                </a:lnTo>
                <a:lnTo>
                  <a:pt x="664" y="74"/>
                </a:lnTo>
                <a:lnTo>
                  <a:pt x="687" y="68"/>
                </a:lnTo>
                <a:lnTo>
                  <a:pt x="712" y="64"/>
                </a:lnTo>
                <a:lnTo>
                  <a:pt x="735" y="59"/>
                </a:lnTo>
                <a:lnTo>
                  <a:pt x="755" y="53"/>
                </a:lnTo>
                <a:lnTo>
                  <a:pt x="778" y="49"/>
                </a:lnTo>
                <a:lnTo>
                  <a:pt x="799" y="43"/>
                </a:lnTo>
                <a:lnTo>
                  <a:pt x="817" y="39"/>
                </a:lnTo>
                <a:lnTo>
                  <a:pt x="838" y="33"/>
                </a:lnTo>
                <a:lnTo>
                  <a:pt x="856" y="28"/>
                </a:lnTo>
                <a:lnTo>
                  <a:pt x="873" y="22"/>
                </a:lnTo>
                <a:lnTo>
                  <a:pt x="892" y="18"/>
                </a:lnTo>
                <a:lnTo>
                  <a:pt x="900" y="16"/>
                </a:lnTo>
                <a:lnTo>
                  <a:pt x="908" y="14"/>
                </a:lnTo>
                <a:lnTo>
                  <a:pt x="916" y="12"/>
                </a:lnTo>
                <a:lnTo>
                  <a:pt x="925" y="10"/>
                </a:lnTo>
                <a:lnTo>
                  <a:pt x="933" y="10"/>
                </a:lnTo>
                <a:lnTo>
                  <a:pt x="943" y="8"/>
                </a:lnTo>
                <a:lnTo>
                  <a:pt x="951" y="6"/>
                </a:lnTo>
                <a:lnTo>
                  <a:pt x="960" y="6"/>
                </a:lnTo>
                <a:lnTo>
                  <a:pt x="970" y="4"/>
                </a:lnTo>
                <a:lnTo>
                  <a:pt x="978" y="4"/>
                </a:lnTo>
                <a:lnTo>
                  <a:pt x="987" y="2"/>
                </a:lnTo>
                <a:lnTo>
                  <a:pt x="997" y="2"/>
                </a:lnTo>
                <a:lnTo>
                  <a:pt x="1007" y="2"/>
                </a:lnTo>
                <a:lnTo>
                  <a:pt x="1015" y="2"/>
                </a:lnTo>
                <a:lnTo>
                  <a:pt x="1026" y="0"/>
                </a:lnTo>
                <a:lnTo>
                  <a:pt x="1036" y="0"/>
                </a:lnTo>
                <a:lnTo>
                  <a:pt x="1044" y="0"/>
                </a:lnTo>
                <a:lnTo>
                  <a:pt x="1055" y="0"/>
                </a:lnTo>
                <a:lnTo>
                  <a:pt x="1065" y="0"/>
                </a:lnTo>
                <a:lnTo>
                  <a:pt x="1075" y="2"/>
                </a:lnTo>
                <a:lnTo>
                  <a:pt x="1086" y="2"/>
                </a:lnTo>
                <a:lnTo>
                  <a:pt x="1096" y="2"/>
                </a:lnTo>
                <a:lnTo>
                  <a:pt x="1106" y="2"/>
                </a:lnTo>
                <a:lnTo>
                  <a:pt x="1117" y="4"/>
                </a:lnTo>
                <a:lnTo>
                  <a:pt x="1127" y="4"/>
                </a:lnTo>
                <a:lnTo>
                  <a:pt x="1137" y="6"/>
                </a:lnTo>
                <a:lnTo>
                  <a:pt x="1148" y="6"/>
                </a:lnTo>
                <a:lnTo>
                  <a:pt x="1158" y="8"/>
                </a:lnTo>
                <a:lnTo>
                  <a:pt x="1168" y="8"/>
                </a:lnTo>
                <a:lnTo>
                  <a:pt x="1181" y="10"/>
                </a:lnTo>
                <a:lnTo>
                  <a:pt x="1191" y="12"/>
                </a:lnTo>
                <a:lnTo>
                  <a:pt x="1201" y="14"/>
                </a:lnTo>
              </a:path>
            </a:pathLst>
          </a:custGeom>
          <a:noFill/>
          <a:ln w="0">
            <a:solidFill>
              <a:srgbClr val="FFFFB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07" name="Freeform 47"/>
          <p:cNvSpPr>
            <a:spLocks/>
          </p:cNvSpPr>
          <p:nvPr/>
        </p:nvSpPr>
        <p:spPr bwMode="auto">
          <a:xfrm>
            <a:off x="5592763" y="3065464"/>
            <a:ext cx="908051" cy="52387"/>
          </a:xfrm>
          <a:custGeom>
            <a:avLst/>
            <a:gdLst>
              <a:gd name="T0" fmla="*/ 0 w 644"/>
              <a:gd name="T1" fmla="*/ 83163555 h 33"/>
              <a:gd name="T2" fmla="*/ 61631777 w 644"/>
              <a:gd name="T3" fmla="*/ 83163555 h 33"/>
              <a:gd name="T4" fmla="*/ 119288723 w 644"/>
              <a:gd name="T5" fmla="*/ 83163555 h 33"/>
              <a:gd name="T6" fmla="*/ 176944236 w 644"/>
              <a:gd name="T7" fmla="*/ 83163555 h 33"/>
              <a:gd name="T8" fmla="*/ 230624960 w 644"/>
              <a:gd name="T9" fmla="*/ 83163555 h 33"/>
              <a:gd name="T10" fmla="*/ 284304231 w 644"/>
              <a:gd name="T11" fmla="*/ 83163555 h 33"/>
              <a:gd name="T12" fmla="*/ 335996791 w 644"/>
              <a:gd name="T13" fmla="*/ 83163555 h 33"/>
              <a:gd name="T14" fmla="*/ 389676150 w 644"/>
              <a:gd name="T15" fmla="*/ 83163555 h 33"/>
              <a:gd name="T16" fmla="*/ 439379178 w 644"/>
              <a:gd name="T17" fmla="*/ 78123293 h 33"/>
              <a:gd name="T18" fmla="*/ 489083617 w 644"/>
              <a:gd name="T19" fmla="*/ 78123293 h 33"/>
              <a:gd name="T20" fmla="*/ 538786645 w 644"/>
              <a:gd name="T21" fmla="*/ 78123293 h 33"/>
              <a:gd name="T22" fmla="*/ 582526721 w 644"/>
              <a:gd name="T23" fmla="*/ 78123293 h 33"/>
              <a:gd name="T24" fmla="*/ 628253507 w 644"/>
              <a:gd name="T25" fmla="*/ 70563694 h 33"/>
              <a:gd name="T26" fmla="*/ 673980293 w 644"/>
              <a:gd name="T27" fmla="*/ 70563694 h 33"/>
              <a:gd name="T28" fmla="*/ 713744126 w 644"/>
              <a:gd name="T29" fmla="*/ 65523432 h 33"/>
              <a:gd name="T30" fmla="*/ 759471088 w 644"/>
              <a:gd name="T31" fmla="*/ 65523432 h 33"/>
              <a:gd name="T32" fmla="*/ 801221632 w 644"/>
              <a:gd name="T33" fmla="*/ 60483170 h 33"/>
              <a:gd name="T34" fmla="*/ 837009223 w 644"/>
              <a:gd name="T35" fmla="*/ 60483170 h 33"/>
              <a:gd name="T36" fmla="*/ 874783525 w 644"/>
              <a:gd name="T37" fmla="*/ 55442908 h 33"/>
              <a:gd name="T38" fmla="*/ 910569705 w 644"/>
              <a:gd name="T39" fmla="*/ 55442908 h 33"/>
              <a:gd name="T40" fmla="*/ 948344007 w 644"/>
              <a:gd name="T41" fmla="*/ 50402633 h 33"/>
              <a:gd name="T42" fmla="*/ 986119718 w 644"/>
              <a:gd name="T43" fmla="*/ 50402633 h 33"/>
              <a:gd name="T44" fmla="*/ 1017929657 w 644"/>
              <a:gd name="T45" fmla="*/ 45362371 h 33"/>
              <a:gd name="T46" fmla="*/ 1047751474 w 644"/>
              <a:gd name="T47" fmla="*/ 40322109 h 33"/>
              <a:gd name="T48" fmla="*/ 1079561412 w 644"/>
              <a:gd name="T49" fmla="*/ 35281847 h 33"/>
              <a:gd name="T50" fmla="*/ 1107396518 w 644"/>
              <a:gd name="T51" fmla="*/ 30241585 h 33"/>
              <a:gd name="T52" fmla="*/ 1137218335 w 644"/>
              <a:gd name="T53" fmla="*/ 30241585 h 33"/>
              <a:gd name="T54" fmla="*/ 1165052031 w 644"/>
              <a:gd name="T55" fmla="*/ 25201317 h 33"/>
              <a:gd name="T56" fmla="*/ 1190897606 w 644"/>
              <a:gd name="T57" fmla="*/ 20161054 h 33"/>
              <a:gd name="T58" fmla="*/ 1214755060 w 644"/>
              <a:gd name="T59" fmla="*/ 15120792 h 33"/>
              <a:gd name="T60" fmla="*/ 1240602044 w 644"/>
              <a:gd name="T61" fmla="*/ 10080527 h 33"/>
              <a:gd name="T62" fmla="*/ 1260483256 w 644"/>
              <a:gd name="T63" fmla="*/ 5040264 h 33"/>
              <a:gd name="T64" fmla="*/ 1280364467 w 644"/>
              <a:gd name="T65" fmla="*/ 0 h 3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644"/>
              <a:gd name="T100" fmla="*/ 0 h 33"/>
              <a:gd name="T101" fmla="*/ 644 w 644"/>
              <a:gd name="T102" fmla="*/ 33 h 33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644" h="33">
                <a:moveTo>
                  <a:pt x="0" y="33"/>
                </a:moveTo>
                <a:lnTo>
                  <a:pt x="31" y="33"/>
                </a:lnTo>
                <a:lnTo>
                  <a:pt x="60" y="33"/>
                </a:lnTo>
                <a:lnTo>
                  <a:pt x="89" y="33"/>
                </a:lnTo>
                <a:lnTo>
                  <a:pt x="116" y="33"/>
                </a:lnTo>
                <a:lnTo>
                  <a:pt x="143" y="33"/>
                </a:lnTo>
                <a:lnTo>
                  <a:pt x="169" y="33"/>
                </a:lnTo>
                <a:lnTo>
                  <a:pt x="196" y="33"/>
                </a:lnTo>
                <a:lnTo>
                  <a:pt x="221" y="31"/>
                </a:lnTo>
                <a:lnTo>
                  <a:pt x="246" y="31"/>
                </a:lnTo>
                <a:lnTo>
                  <a:pt x="271" y="31"/>
                </a:lnTo>
                <a:lnTo>
                  <a:pt x="293" y="31"/>
                </a:lnTo>
                <a:lnTo>
                  <a:pt x="316" y="28"/>
                </a:lnTo>
                <a:lnTo>
                  <a:pt x="339" y="28"/>
                </a:lnTo>
                <a:lnTo>
                  <a:pt x="359" y="26"/>
                </a:lnTo>
                <a:lnTo>
                  <a:pt x="382" y="26"/>
                </a:lnTo>
                <a:lnTo>
                  <a:pt x="403" y="24"/>
                </a:lnTo>
                <a:lnTo>
                  <a:pt x="421" y="24"/>
                </a:lnTo>
                <a:lnTo>
                  <a:pt x="440" y="22"/>
                </a:lnTo>
                <a:lnTo>
                  <a:pt x="458" y="22"/>
                </a:lnTo>
                <a:lnTo>
                  <a:pt x="477" y="20"/>
                </a:lnTo>
                <a:lnTo>
                  <a:pt x="496" y="20"/>
                </a:lnTo>
                <a:lnTo>
                  <a:pt x="512" y="18"/>
                </a:lnTo>
                <a:lnTo>
                  <a:pt x="527" y="16"/>
                </a:lnTo>
                <a:lnTo>
                  <a:pt x="543" y="14"/>
                </a:lnTo>
                <a:lnTo>
                  <a:pt x="557" y="12"/>
                </a:lnTo>
                <a:lnTo>
                  <a:pt x="572" y="12"/>
                </a:lnTo>
                <a:lnTo>
                  <a:pt x="586" y="10"/>
                </a:lnTo>
                <a:lnTo>
                  <a:pt x="599" y="8"/>
                </a:lnTo>
                <a:lnTo>
                  <a:pt x="611" y="6"/>
                </a:lnTo>
                <a:lnTo>
                  <a:pt x="624" y="4"/>
                </a:lnTo>
                <a:lnTo>
                  <a:pt x="634" y="2"/>
                </a:lnTo>
                <a:lnTo>
                  <a:pt x="644" y="0"/>
                </a:lnTo>
              </a:path>
            </a:pathLst>
          </a:custGeom>
          <a:noFill/>
          <a:ln w="0">
            <a:solidFill>
              <a:srgbClr val="FFFFB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08" name="Freeform 48"/>
          <p:cNvSpPr>
            <a:spLocks/>
          </p:cNvSpPr>
          <p:nvPr/>
        </p:nvSpPr>
        <p:spPr bwMode="auto">
          <a:xfrm>
            <a:off x="5691188" y="3140077"/>
            <a:ext cx="715963" cy="68263"/>
          </a:xfrm>
          <a:custGeom>
            <a:avLst/>
            <a:gdLst>
              <a:gd name="T0" fmla="*/ 0 w 508"/>
              <a:gd name="T1" fmla="*/ 108368317 h 43"/>
              <a:gd name="T2" fmla="*/ 49657894 w 508"/>
              <a:gd name="T3" fmla="*/ 108368317 h 43"/>
              <a:gd name="T4" fmla="*/ 99317198 w 508"/>
              <a:gd name="T5" fmla="*/ 108368317 h 43"/>
              <a:gd name="T6" fmla="*/ 145002045 w 508"/>
              <a:gd name="T7" fmla="*/ 103327945 h 43"/>
              <a:gd name="T8" fmla="*/ 192674154 w 508"/>
              <a:gd name="T9" fmla="*/ 103327945 h 43"/>
              <a:gd name="T10" fmla="*/ 234387387 w 508"/>
              <a:gd name="T11" fmla="*/ 103327945 h 43"/>
              <a:gd name="T12" fmla="*/ 280073644 w 508"/>
              <a:gd name="T13" fmla="*/ 98287597 h 43"/>
              <a:gd name="T14" fmla="*/ 319799660 w 508"/>
              <a:gd name="T15" fmla="*/ 98287597 h 43"/>
              <a:gd name="T16" fmla="*/ 361512892 w 508"/>
              <a:gd name="T17" fmla="*/ 98287597 h 43"/>
              <a:gd name="T18" fmla="*/ 403226213 w 508"/>
              <a:gd name="T19" fmla="*/ 93247250 h 43"/>
              <a:gd name="T20" fmla="*/ 442952229 w 508"/>
              <a:gd name="T21" fmla="*/ 93247250 h 43"/>
              <a:gd name="T22" fmla="*/ 480693847 w 508"/>
              <a:gd name="T23" fmla="*/ 88206902 h 43"/>
              <a:gd name="T24" fmla="*/ 516446838 w 508"/>
              <a:gd name="T25" fmla="*/ 88206902 h 43"/>
              <a:gd name="T26" fmla="*/ 554187047 w 508"/>
              <a:gd name="T27" fmla="*/ 83166554 h 43"/>
              <a:gd name="T28" fmla="*/ 587955640 w 508"/>
              <a:gd name="T29" fmla="*/ 83166554 h 43"/>
              <a:gd name="T30" fmla="*/ 619737016 w 508"/>
              <a:gd name="T31" fmla="*/ 78126207 h 43"/>
              <a:gd name="T32" fmla="*/ 653504200 w 508"/>
              <a:gd name="T33" fmla="*/ 73085859 h 43"/>
              <a:gd name="T34" fmla="*/ 681312552 w 508"/>
              <a:gd name="T35" fmla="*/ 73085859 h 43"/>
              <a:gd name="T36" fmla="*/ 715081146 w 508"/>
              <a:gd name="T37" fmla="*/ 68045512 h 43"/>
              <a:gd name="T38" fmla="*/ 742889674 w 508"/>
              <a:gd name="T39" fmla="*/ 63005164 h 43"/>
              <a:gd name="T40" fmla="*/ 766725001 w 508"/>
              <a:gd name="T41" fmla="*/ 57964816 h 43"/>
              <a:gd name="T42" fmla="*/ 796520570 w 508"/>
              <a:gd name="T43" fmla="*/ 57964816 h 43"/>
              <a:gd name="T44" fmla="*/ 820355898 w 508"/>
              <a:gd name="T45" fmla="*/ 52924469 h 43"/>
              <a:gd name="T46" fmla="*/ 846178442 w 508"/>
              <a:gd name="T47" fmla="*/ 47884109 h 43"/>
              <a:gd name="T48" fmla="*/ 866042155 w 508"/>
              <a:gd name="T49" fmla="*/ 42843761 h 43"/>
              <a:gd name="T50" fmla="*/ 889878892 w 508"/>
              <a:gd name="T51" fmla="*/ 37803413 h 43"/>
              <a:gd name="T52" fmla="*/ 911728412 w 508"/>
              <a:gd name="T53" fmla="*/ 30242098 h 43"/>
              <a:gd name="T54" fmla="*/ 927619100 w 508"/>
              <a:gd name="T55" fmla="*/ 25201744 h 43"/>
              <a:gd name="T56" fmla="*/ 947481404 w 508"/>
              <a:gd name="T57" fmla="*/ 20161397 h 43"/>
              <a:gd name="T58" fmla="*/ 963372092 w 508"/>
              <a:gd name="T59" fmla="*/ 15121049 h 43"/>
              <a:gd name="T60" fmla="*/ 981249997 w 508"/>
              <a:gd name="T61" fmla="*/ 10080698 h 43"/>
              <a:gd name="T62" fmla="*/ 993167661 w 508"/>
              <a:gd name="T63" fmla="*/ 5040349 h 43"/>
              <a:gd name="T64" fmla="*/ 1009058349 w 508"/>
              <a:gd name="T65" fmla="*/ 0 h 4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08"/>
              <a:gd name="T100" fmla="*/ 0 h 43"/>
              <a:gd name="T101" fmla="*/ 508 w 508"/>
              <a:gd name="T102" fmla="*/ 43 h 43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08" h="43">
                <a:moveTo>
                  <a:pt x="0" y="43"/>
                </a:moveTo>
                <a:lnTo>
                  <a:pt x="25" y="43"/>
                </a:lnTo>
                <a:lnTo>
                  <a:pt x="50" y="43"/>
                </a:lnTo>
                <a:lnTo>
                  <a:pt x="73" y="41"/>
                </a:lnTo>
                <a:lnTo>
                  <a:pt x="97" y="41"/>
                </a:lnTo>
                <a:lnTo>
                  <a:pt x="118" y="41"/>
                </a:lnTo>
                <a:lnTo>
                  <a:pt x="141" y="39"/>
                </a:lnTo>
                <a:lnTo>
                  <a:pt x="161" y="39"/>
                </a:lnTo>
                <a:lnTo>
                  <a:pt x="182" y="39"/>
                </a:lnTo>
                <a:lnTo>
                  <a:pt x="203" y="37"/>
                </a:lnTo>
                <a:lnTo>
                  <a:pt x="223" y="37"/>
                </a:lnTo>
                <a:lnTo>
                  <a:pt x="242" y="35"/>
                </a:lnTo>
                <a:lnTo>
                  <a:pt x="260" y="35"/>
                </a:lnTo>
                <a:lnTo>
                  <a:pt x="279" y="33"/>
                </a:lnTo>
                <a:lnTo>
                  <a:pt x="296" y="33"/>
                </a:lnTo>
                <a:lnTo>
                  <a:pt x="312" y="31"/>
                </a:lnTo>
                <a:lnTo>
                  <a:pt x="329" y="29"/>
                </a:lnTo>
                <a:lnTo>
                  <a:pt x="343" y="29"/>
                </a:lnTo>
                <a:lnTo>
                  <a:pt x="360" y="27"/>
                </a:lnTo>
                <a:lnTo>
                  <a:pt x="374" y="25"/>
                </a:lnTo>
                <a:lnTo>
                  <a:pt x="386" y="23"/>
                </a:lnTo>
                <a:lnTo>
                  <a:pt x="401" y="23"/>
                </a:lnTo>
                <a:lnTo>
                  <a:pt x="413" y="21"/>
                </a:lnTo>
                <a:lnTo>
                  <a:pt x="426" y="19"/>
                </a:lnTo>
                <a:lnTo>
                  <a:pt x="436" y="17"/>
                </a:lnTo>
                <a:lnTo>
                  <a:pt x="448" y="15"/>
                </a:lnTo>
                <a:lnTo>
                  <a:pt x="459" y="12"/>
                </a:lnTo>
                <a:lnTo>
                  <a:pt x="467" y="10"/>
                </a:lnTo>
                <a:lnTo>
                  <a:pt x="477" y="8"/>
                </a:lnTo>
                <a:lnTo>
                  <a:pt x="485" y="6"/>
                </a:lnTo>
                <a:lnTo>
                  <a:pt x="494" y="4"/>
                </a:lnTo>
                <a:lnTo>
                  <a:pt x="500" y="2"/>
                </a:lnTo>
                <a:lnTo>
                  <a:pt x="508" y="0"/>
                </a:lnTo>
              </a:path>
            </a:pathLst>
          </a:custGeom>
          <a:noFill/>
          <a:ln w="0">
            <a:solidFill>
              <a:srgbClr val="FFFFB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09" name="Freeform 49"/>
          <p:cNvSpPr>
            <a:spLocks/>
          </p:cNvSpPr>
          <p:nvPr/>
        </p:nvSpPr>
        <p:spPr bwMode="auto">
          <a:xfrm>
            <a:off x="4430713" y="2801939"/>
            <a:ext cx="736600" cy="168275"/>
          </a:xfrm>
          <a:custGeom>
            <a:avLst/>
            <a:gdLst>
              <a:gd name="T0" fmla="*/ 0 w 522"/>
              <a:gd name="T1" fmla="*/ 0 h 106"/>
              <a:gd name="T2" fmla="*/ 39824370 w 522"/>
              <a:gd name="T3" fmla="*/ 17641889 h 106"/>
              <a:gd name="T4" fmla="*/ 77657664 w 522"/>
              <a:gd name="T5" fmla="*/ 32762828 h 106"/>
              <a:gd name="T6" fmla="*/ 113499891 w 522"/>
              <a:gd name="T7" fmla="*/ 47883761 h 106"/>
              <a:gd name="T8" fmla="*/ 151333173 w 522"/>
              <a:gd name="T9" fmla="*/ 57964396 h 106"/>
              <a:gd name="T10" fmla="*/ 189167911 w 522"/>
              <a:gd name="T11" fmla="*/ 73085329 h 106"/>
              <a:gd name="T12" fmla="*/ 225010116 w 522"/>
              <a:gd name="T13" fmla="*/ 83165951 h 106"/>
              <a:gd name="T14" fmla="*/ 262843399 w 522"/>
              <a:gd name="T15" fmla="*/ 95765935 h 106"/>
              <a:gd name="T16" fmla="*/ 298685604 w 522"/>
              <a:gd name="T17" fmla="*/ 105846582 h 106"/>
              <a:gd name="T18" fmla="*/ 332536733 w 522"/>
              <a:gd name="T19" fmla="*/ 120967515 h 106"/>
              <a:gd name="T20" fmla="*/ 368378938 w 522"/>
              <a:gd name="T21" fmla="*/ 131048137 h 106"/>
              <a:gd name="T22" fmla="*/ 402228744 w 522"/>
              <a:gd name="T23" fmla="*/ 141128759 h 106"/>
              <a:gd name="T24" fmla="*/ 438070949 w 522"/>
              <a:gd name="T25" fmla="*/ 151209381 h 106"/>
              <a:gd name="T26" fmla="*/ 471922078 w 522"/>
              <a:gd name="T27" fmla="*/ 161290003 h 106"/>
              <a:gd name="T28" fmla="*/ 503782130 w 522"/>
              <a:gd name="T29" fmla="*/ 166330314 h 106"/>
              <a:gd name="T30" fmla="*/ 537633258 w 522"/>
              <a:gd name="T31" fmla="*/ 178931886 h 106"/>
              <a:gd name="T32" fmla="*/ 569493310 w 522"/>
              <a:gd name="T33" fmla="*/ 189012508 h 106"/>
              <a:gd name="T34" fmla="*/ 603344439 w 522"/>
              <a:gd name="T35" fmla="*/ 194052819 h 106"/>
              <a:gd name="T36" fmla="*/ 637195567 w 522"/>
              <a:gd name="T37" fmla="*/ 204133441 h 106"/>
              <a:gd name="T38" fmla="*/ 665072054 w 522"/>
              <a:gd name="T39" fmla="*/ 209173801 h 106"/>
              <a:gd name="T40" fmla="*/ 696932106 w 522"/>
              <a:gd name="T41" fmla="*/ 214214113 h 106"/>
              <a:gd name="T42" fmla="*/ 726801081 w 522"/>
              <a:gd name="T43" fmla="*/ 224294735 h 106"/>
              <a:gd name="T44" fmla="*/ 758659898 w 522"/>
              <a:gd name="T45" fmla="*/ 229335046 h 106"/>
              <a:gd name="T46" fmla="*/ 788528873 w 522"/>
              <a:gd name="T47" fmla="*/ 234375357 h 106"/>
              <a:gd name="T48" fmla="*/ 816406771 w 522"/>
              <a:gd name="T49" fmla="*/ 239415668 h 106"/>
              <a:gd name="T50" fmla="*/ 846274335 w 522"/>
              <a:gd name="T51" fmla="*/ 244455979 h 106"/>
              <a:gd name="T52" fmla="*/ 874152233 w 522"/>
              <a:gd name="T53" fmla="*/ 249496290 h 106"/>
              <a:gd name="T54" fmla="*/ 904019797 w 522"/>
              <a:gd name="T55" fmla="*/ 249496290 h 106"/>
              <a:gd name="T56" fmla="*/ 931897695 w 522"/>
              <a:gd name="T57" fmla="*/ 257055963 h 106"/>
              <a:gd name="T58" fmla="*/ 961766670 w 522"/>
              <a:gd name="T59" fmla="*/ 262096274 h 106"/>
              <a:gd name="T60" fmla="*/ 985661003 w 522"/>
              <a:gd name="T61" fmla="*/ 262096274 h 106"/>
              <a:gd name="T62" fmla="*/ 1013538901 w 522"/>
              <a:gd name="T63" fmla="*/ 267136585 h 106"/>
              <a:gd name="T64" fmla="*/ 1039424311 w 522"/>
              <a:gd name="T65" fmla="*/ 267136585 h 10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22"/>
              <a:gd name="T100" fmla="*/ 0 h 106"/>
              <a:gd name="T101" fmla="*/ 522 w 522"/>
              <a:gd name="T102" fmla="*/ 106 h 10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22" h="106">
                <a:moveTo>
                  <a:pt x="0" y="0"/>
                </a:moveTo>
                <a:lnTo>
                  <a:pt x="20" y="7"/>
                </a:lnTo>
                <a:lnTo>
                  <a:pt x="39" y="13"/>
                </a:lnTo>
                <a:lnTo>
                  <a:pt x="57" y="19"/>
                </a:lnTo>
                <a:lnTo>
                  <a:pt x="76" y="23"/>
                </a:lnTo>
                <a:lnTo>
                  <a:pt x="95" y="29"/>
                </a:lnTo>
                <a:lnTo>
                  <a:pt x="113" y="33"/>
                </a:lnTo>
                <a:lnTo>
                  <a:pt x="132" y="38"/>
                </a:lnTo>
                <a:lnTo>
                  <a:pt x="150" y="42"/>
                </a:lnTo>
                <a:lnTo>
                  <a:pt x="167" y="48"/>
                </a:lnTo>
                <a:lnTo>
                  <a:pt x="185" y="52"/>
                </a:lnTo>
                <a:lnTo>
                  <a:pt x="202" y="56"/>
                </a:lnTo>
                <a:lnTo>
                  <a:pt x="220" y="60"/>
                </a:lnTo>
                <a:lnTo>
                  <a:pt x="237" y="64"/>
                </a:lnTo>
                <a:lnTo>
                  <a:pt x="253" y="66"/>
                </a:lnTo>
                <a:lnTo>
                  <a:pt x="270" y="71"/>
                </a:lnTo>
                <a:lnTo>
                  <a:pt x="286" y="75"/>
                </a:lnTo>
                <a:lnTo>
                  <a:pt x="303" y="77"/>
                </a:lnTo>
                <a:lnTo>
                  <a:pt x="320" y="81"/>
                </a:lnTo>
                <a:lnTo>
                  <a:pt x="334" y="83"/>
                </a:lnTo>
                <a:lnTo>
                  <a:pt x="350" y="85"/>
                </a:lnTo>
                <a:lnTo>
                  <a:pt x="365" y="89"/>
                </a:lnTo>
                <a:lnTo>
                  <a:pt x="381" y="91"/>
                </a:lnTo>
                <a:lnTo>
                  <a:pt x="396" y="93"/>
                </a:lnTo>
                <a:lnTo>
                  <a:pt x="410" y="95"/>
                </a:lnTo>
                <a:lnTo>
                  <a:pt x="425" y="97"/>
                </a:lnTo>
                <a:lnTo>
                  <a:pt x="439" y="99"/>
                </a:lnTo>
                <a:lnTo>
                  <a:pt x="454" y="99"/>
                </a:lnTo>
                <a:lnTo>
                  <a:pt x="468" y="102"/>
                </a:lnTo>
                <a:lnTo>
                  <a:pt x="483" y="104"/>
                </a:lnTo>
                <a:lnTo>
                  <a:pt x="495" y="104"/>
                </a:lnTo>
                <a:lnTo>
                  <a:pt x="509" y="106"/>
                </a:lnTo>
                <a:lnTo>
                  <a:pt x="522" y="106"/>
                </a:lnTo>
              </a:path>
            </a:pathLst>
          </a:custGeom>
          <a:noFill/>
          <a:ln w="0">
            <a:solidFill>
              <a:srgbClr val="FFFFB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10" name="Freeform 50"/>
          <p:cNvSpPr>
            <a:spLocks/>
          </p:cNvSpPr>
          <p:nvPr/>
        </p:nvSpPr>
        <p:spPr bwMode="auto">
          <a:xfrm>
            <a:off x="3897314" y="2798764"/>
            <a:ext cx="1497012" cy="269875"/>
          </a:xfrm>
          <a:custGeom>
            <a:avLst/>
            <a:gdLst>
              <a:gd name="T0" fmla="*/ 19907011 w 1061"/>
              <a:gd name="T1" fmla="*/ 88206256 h 170"/>
              <a:gd name="T2" fmla="*/ 61713290 w 1061"/>
              <a:gd name="T3" fmla="*/ 73085324 h 170"/>
              <a:gd name="T4" fmla="*/ 101528734 w 1061"/>
              <a:gd name="T5" fmla="*/ 52924081 h 170"/>
              <a:gd name="T6" fmla="*/ 139353314 w 1061"/>
              <a:gd name="T7" fmla="*/ 42843447 h 170"/>
              <a:gd name="T8" fmla="*/ 181159577 w 1061"/>
              <a:gd name="T9" fmla="*/ 27722515 h 170"/>
              <a:gd name="T10" fmla="*/ 216993359 w 1061"/>
              <a:gd name="T11" fmla="*/ 15120938 h 170"/>
              <a:gd name="T12" fmla="*/ 258799622 w 1061"/>
              <a:gd name="T13" fmla="*/ 10080624 h 170"/>
              <a:gd name="T14" fmla="*/ 294633361 w 1061"/>
              <a:gd name="T15" fmla="*/ 5040312 h 170"/>
              <a:gd name="T16" fmla="*/ 332457940 w 1061"/>
              <a:gd name="T17" fmla="*/ 0 h 170"/>
              <a:gd name="T18" fmla="*/ 370282608 w 1061"/>
              <a:gd name="T19" fmla="*/ 0 h 170"/>
              <a:gd name="T20" fmla="*/ 406116347 w 1061"/>
              <a:gd name="T21" fmla="*/ 0 h 170"/>
              <a:gd name="T22" fmla="*/ 443940927 w 1061"/>
              <a:gd name="T23" fmla="*/ 5040312 h 170"/>
              <a:gd name="T24" fmla="*/ 475792982 w 1061"/>
              <a:gd name="T25" fmla="*/ 10080624 h 170"/>
              <a:gd name="T26" fmla="*/ 513617561 w 1061"/>
              <a:gd name="T27" fmla="*/ 22682198 h 170"/>
              <a:gd name="T28" fmla="*/ 549451300 w 1061"/>
              <a:gd name="T29" fmla="*/ 32762826 h 170"/>
              <a:gd name="T30" fmla="*/ 583294196 w 1061"/>
              <a:gd name="T31" fmla="*/ 42843447 h 170"/>
              <a:gd name="T32" fmla="*/ 660934198 w 1061"/>
              <a:gd name="T33" fmla="*/ 73085324 h 170"/>
              <a:gd name="T34" fmla="*/ 776397544 w 1061"/>
              <a:gd name="T35" fmla="*/ 120967506 h 170"/>
              <a:gd name="T36" fmla="*/ 891862125 w 1061"/>
              <a:gd name="T37" fmla="*/ 161289992 h 170"/>
              <a:gd name="T38" fmla="*/ 1001354182 w 1061"/>
              <a:gd name="T39" fmla="*/ 204133426 h 170"/>
              <a:gd name="T40" fmla="*/ 1108855396 w 1061"/>
              <a:gd name="T41" fmla="*/ 239415651 h 170"/>
              <a:gd name="T42" fmla="*/ 1212374928 w 1061"/>
              <a:gd name="T43" fmla="*/ 272176876 h 170"/>
              <a:gd name="T44" fmla="*/ 1313903618 w 1061"/>
              <a:gd name="T45" fmla="*/ 302418741 h 170"/>
              <a:gd name="T46" fmla="*/ 1409461194 w 1061"/>
              <a:gd name="T47" fmla="*/ 327620294 h 170"/>
              <a:gd name="T48" fmla="*/ 1503026870 w 1061"/>
              <a:gd name="T49" fmla="*/ 350302486 h 170"/>
              <a:gd name="T50" fmla="*/ 1598583035 w 1061"/>
              <a:gd name="T51" fmla="*/ 370463729 h 170"/>
              <a:gd name="T52" fmla="*/ 1684186403 w 1061"/>
              <a:gd name="T53" fmla="*/ 385584661 h 170"/>
              <a:gd name="T54" fmla="*/ 1769789770 w 1061"/>
              <a:gd name="T55" fmla="*/ 400705593 h 170"/>
              <a:gd name="T56" fmla="*/ 1853400886 w 1061"/>
              <a:gd name="T57" fmla="*/ 410786214 h 170"/>
              <a:gd name="T58" fmla="*/ 1931040887 w 1061"/>
              <a:gd name="T59" fmla="*/ 423386296 h 170"/>
              <a:gd name="T60" fmla="*/ 2004699205 w 1061"/>
              <a:gd name="T61" fmla="*/ 428426607 h 170"/>
              <a:gd name="T62" fmla="*/ 2074375840 w 1061"/>
              <a:gd name="T63" fmla="*/ 428426607 h 17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061"/>
              <a:gd name="T97" fmla="*/ 0 h 170"/>
              <a:gd name="T98" fmla="*/ 1061 w 1061"/>
              <a:gd name="T99" fmla="*/ 170 h 170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061" h="170">
                <a:moveTo>
                  <a:pt x="0" y="40"/>
                </a:moveTo>
                <a:lnTo>
                  <a:pt x="10" y="35"/>
                </a:lnTo>
                <a:lnTo>
                  <a:pt x="20" y="31"/>
                </a:lnTo>
                <a:lnTo>
                  <a:pt x="31" y="29"/>
                </a:lnTo>
                <a:lnTo>
                  <a:pt x="41" y="25"/>
                </a:lnTo>
                <a:lnTo>
                  <a:pt x="51" y="21"/>
                </a:lnTo>
                <a:lnTo>
                  <a:pt x="60" y="19"/>
                </a:lnTo>
                <a:lnTo>
                  <a:pt x="70" y="17"/>
                </a:lnTo>
                <a:lnTo>
                  <a:pt x="80" y="13"/>
                </a:lnTo>
                <a:lnTo>
                  <a:pt x="91" y="11"/>
                </a:lnTo>
                <a:lnTo>
                  <a:pt x="101" y="9"/>
                </a:lnTo>
                <a:lnTo>
                  <a:pt x="109" y="6"/>
                </a:lnTo>
                <a:lnTo>
                  <a:pt x="120" y="4"/>
                </a:lnTo>
                <a:lnTo>
                  <a:pt x="130" y="4"/>
                </a:lnTo>
                <a:lnTo>
                  <a:pt x="138" y="2"/>
                </a:lnTo>
                <a:lnTo>
                  <a:pt x="148" y="2"/>
                </a:lnTo>
                <a:lnTo>
                  <a:pt x="157" y="0"/>
                </a:lnTo>
                <a:lnTo>
                  <a:pt x="167" y="0"/>
                </a:lnTo>
                <a:lnTo>
                  <a:pt x="177" y="0"/>
                </a:lnTo>
                <a:lnTo>
                  <a:pt x="186" y="0"/>
                </a:lnTo>
                <a:lnTo>
                  <a:pt x="194" y="0"/>
                </a:lnTo>
                <a:lnTo>
                  <a:pt x="204" y="0"/>
                </a:lnTo>
                <a:lnTo>
                  <a:pt x="212" y="2"/>
                </a:lnTo>
                <a:lnTo>
                  <a:pt x="223" y="2"/>
                </a:lnTo>
                <a:lnTo>
                  <a:pt x="231" y="4"/>
                </a:lnTo>
                <a:lnTo>
                  <a:pt x="239" y="4"/>
                </a:lnTo>
                <a:lnTo>
                  <a:pt x="250" y="6"/>
                </a:lnTo>
                <a:lnTo>
                  <a:pt x="258" y="9"/>
                </a:lnTo>
                <a:lnTo>
                  <a:pt x="266" y="11"/>
                </a:lnTo>
                <a:lnTo>
                  <a:pt x="276" y="13"/>
                </a:lnTo>
                <a:lnTo>
                  <a:pt x="285" y="15"/>
                </a:lnTo>
                <a:lnTo>
                  <a:pt x="293" y="17"/>
                </a:lnTo>
                <a:lnTo>
                  <a:pt x="301" y="21"/>
                </a:lnTo>
                <a:lnTo>
                  <a:pt x="332" y="29"/>
                </a:lnTo>
                <a:lnTo>
                  <a:pt x="361" y="40"/>
                </a:lnTo>
                <a:lnTo>
                  <a:pt x="390" y="48"/>
                </a:lnTo>
                <a:lnTo>
                  <a:pt x="419" y="56"/>
                </a:lnTo>
                <a:lnTo>
                  <a:pt x="448" y="64"/>
                </a:lnTo>
                <a:lnTo>
                  <a:pt x="475" y="73"/>
                </a:lnTo>
                <a:lnTo>
                  <a:pt x="503" y="81"/>
                </a:lnTo>
                <a:lnTo>
                  <a:pt x="530" y="87"/>
                </a:lnTo>
                <a:lnTo>
                  <a:pt x="557" y="95"/>
                </a:lnTo>
                <a:lnTo>
                  <a:pt x="584" y="101"/>
                </a:lnTo>
                <a:lnTo>
                  <a:pt x="609" y="108"/>
                </a:lnTo>
                <a:lnTo>
                  <a:pt x="634" y="114"/>
                </a:lnTo>
                <a:lnTo>
                  <a:pt x="660" y="120"/>
                </a:lnTo>
                <a:lnTo>
                  <a:pt x="685" y="124"/>
                </a:lnTo>
                <a:lnTo>
                  <a:pt x="708" y="130"/>
                </a:lnTo>
                <a:lnTo>
                  <a:pt x="733" y="135"/>
                </a:lnTo>
                <a:lnTo>
                  <a:pt x="755" y="139"/>
                </a:lnTo>
                <a:lnTo>
                  <a:pt x="780" y="143"/>
                </a:lnTo>
                <a:lnTo>
                  <a:pt x="803" y="147"/>
                </a:lnTo>
                <a:lnTo>
                  <a:pt x="825" y="151"/>
                </a:lnTo>
                <a:lnTo>
                  <a:pt x="846" y="153"/>
                </a:lnTo>
                <a:lnTo>
                  <a:pt x="869" y="157"/>
                </a:lnTo>
                <a:lnTo>
                  <a:pt x="889" y="159"/>
                </a:lnTo>
                <a:lnTo>
                  <a:pt x="910" y="161"/>
                </a:lnTo>
                <a:lnTo>
                  <a:pt x="931" y="163"/>
                </a:lnTo>
                <a:lnTo>
                  <a:pt x="949" y="165"/>
                </a:lnTo>
                <a:lnTo>
                  <a:pt x="970" y="168"/>
                </a:lnTo>
                <a:lnTo>
                  <a:pt x="989" y="168"/>
                </a:lnTo>
                <a:lnTo>
                  <a:pt x="1007" y="170"/>
                </a:lnTo>
                <a:lnTo>
                  <a:pt x="1026" y="170"/>
                </a:lnTo>
                <a:lnTo>
                  <a:pt x="1042" y="170"/>
                </a:lnTo>
                <a:lnTo>
                  <a:pt x="1061" y="170"/>
                </a:lnTo>
              </a:path>
            </a:pathLst>
          </a:custGeom>
          <a:noFill/>
          <a:ln w="0">
            <a:solidFill>
              <a:srgbClr val="FFFFB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11" name="Freeform 51"/>
          <p:cNvSpPr>
            <a:spLocks/>
          </p:cNvSpPr>
          <p:nvPr/>
        </p:nvSpPr>
        <p:spPr bwMode="auto">
          <a:xfrm>
            <a:off x="4075114" y="2871788"/>
            <a:ext cx="1379537" cy="298451"/>
          </a:xfrm>
          <a:custGeom>
            <a:avLst/>
            <a:gdLst>
              <a:gd name="T0" fmla="*/ 19897494 w 978"/>
              <a:gd name="T1" fmla="*/ 0 h 188"/>
              <a:gd name="T2" fmla="*/ 57702175 w 978"/>
              <a:gd name="T3" fmla="*/ 0 h 188"/>
              <a:gd name="T4" fmla="*/ 97495764 w 978"/>
              <a:gd name="T5" fmla="*/ 5040312 h 188"/>
              <a:gd name="T6" fmla="*/ 143258860 w 978"/>
              <a:gd name="T7" fmla="*/ 10080625 h 188"/>
              <a:gd name="T8" fmla="*/ 185042785 w 978"/>
              <a:gd name="T9" fmla="*/ 15120939 h 188"/>
              <a:gd name="T10" fmla="*/ 232796194 w 978"/>
              <a:gd name="T11" fmla="*/ 25201561 h 188"/>
              <a:gd name="T12" fmla="*/ 278559289 w 978"/>
              <a:gd name="T13" fmla="*/ 35282188 h 188"/>
              <a:gd name="T14" fmla="*/ 332280816 w 978"/>
              <a:gd name="T15" fmla="*/ 50403121 h 188"/>
              <a:gd name="T16" fmla="*/ 382023216 w 978"/>
              <a:gd name="T17" fmla="*/ 68045015 h 188"/>
              <a:gd name="T18" fmla="*/ 439725369 w 978"/>
              <a:gd name="T19" fmla="*/ 83165948 h 188"/>
              <a:gd name="T20" fmla="*/ 491457994 w 978"/>
              <a:gd name="T21" fmla="*/ 98286880 h 188"/>
              <a:gd name="T22" fmla="*/ 549158737 w 978"/>
              <a:gd name="T23" fmla="*/ 123488460 h 188"/>
              <a:gd name="T24" fmla="*/ 610840106 w 978"/>
              <a:gd name="T25" fmla="*/ 146169065 h 188"/>
              <a:gd name="T26" fmla="*/ 672521475 w 978"/>
              <a:gd name="T27" fmla="*/ 171370619 h 188"/>
              <a:gd name="T28" fmla="*/ 738180649 w 978"/>
              <a:gd name="T29" fmla="*/ 196572173 h 188"/>
              <a:gd name="T30" fmla="*/ 803841410 w 978"/>
              <a:gd name="T31" fmla="*/ 224294726 h 188"/>
              <a:gd name="T32" fmla="*/ 887409170 w 978"/>
              <a:gd name="T33" fmla="*/ 254536592 h 188"/>
              <a:gd name="T34" fmla="*/ 984904891 w 978"/>
              <a:gd name="T35" fmla="*/ 284778457 h 188"/>
              <a:gd name="T36" fmla="*/ 1084389514 w 978"/>
              <a:gd name="T37" fmla="*/ 317539684 h 188"/>
              <a:gd name="T38" fmla="*/ 1173926803 w 978"/>
              <a:gd name="T39" fmla="*/ 337700927 h 188"/>
              <a:gd name="T40" fmla="*/ 1259484876 w 978"/>
              <a:gd name="T41" fmla="*/ 362902481 h 188"/>
              <a:gd name="T42" fmla="*/ 1343051226 w 978"/>
              <a:gd name="T43" fmla="*/ 385584674 h 188"/>
              <a:gd name="T44" fmla="*/ 1420650868 w 978"/>
              <a:gd name="T45" fmla="*/ 405745917 h 188"/>
              <a:gd name="T46" fmla="*/ 1494270237 w 978"/>
              <a:gd name="T47" fmla="*/ 420866949 h 188"/>
              <a:gd name="T48" fmla="*/ 1563910037 w 978"/>
              <a:gd name="T49" fmla="*/ 435987882 h 188"/>
              <a:gd name="T50" fmla="*/ 1625589995 w 978"/>
              <a:gd name="T51" fmla="*/ 446068504 h 188"/>
              <a:gd name="T52" fmla="*/ 1687271364 w 978"/>
              <a:gd name="T53" fmla="*/ 456149125 h 188"/>
              <a:gd name="T54" fmla="*/ 1744972107 w 978"/>
              <a:gd name="T55" fmla="*/ 463708798 h 188"/>
              <a:gd name="T56" fmla="*/ 1798695045 w 978"/>
              <a:gd name="T57" fmla="*/ 468749109 h 188"/>
              <a:gd name="T58" fmla="*/ 1848437356 w 978"/>
              <a:gd name="T59" fmla="*/ 473789420 h 188"/>
              <a:gd name="T60" fmla="*/ 1888230923 w 978"/>
              <a:gd name="T61" fmla="*/ 473789420 h 188"/>
              <a:gd name="T62" fmla="*/ 1930014804 w 978"/>
              <a:gd name="T63" fmla="*/ 473789420 h 18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978"/>
              <a:gd name="T97" fmla="*/ 0 h 188"/>
              <a:gd name="T98" fmla="*/ 978 w 978"/>
              <a:gd name="T99" fmla="*/ 188 h 188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978" h="188">
                <a:moveTo>
                  <a:pt x="0" y="0"/>
                </a:moveTo>
                <a:lnTo>
                  <a:pt x="10" y="0"/>
                </a:lnTo>
                <a:lnTo>
                  <a:pt x="18" y="0"/>
                </a:lnTo>
                <a:lnTo>
                  <a:pt x="29" y="0"/>
                </a:lnTo>
                <a:lnTo>
                  <a:pt x="39" y="0"/>
                </a:lnTo>
                <a:lnTo>
                  <a:pt x="49" y="2"/>
                </a:lnTo>
                <a:lnTo>
                  <a:pt x="60" y="2"/>
                </a:lnTo>
                <a:lnTo>
                  <a:pt x="72" y="4"/>
                </a:lnTo>
                <a:lnTo>
                  <a:pt x="82" y="4"/>
                </a:lnTo>
                <a:lnTo>
                  <a:pt x="93" y="6"/>
                </a:lnTo>
                <a:lnTo>
                  <a:pt x="105" y="8"/>
                </a:lnTo>
                <a:lnTo>
                  <a:pt x="117" y="10"/>
                </a:lnTo>
                <a:lnTo>
                  <a:pt x="130" y="12"/>
                </a:lnTo>
                <a:lnTo>
                  <a:pt x="140" y="14"/>
                </a:lnTo>
                <a:lnTo>
                  <a:pt x="155" y="16"/>
                </a:lnTo>
                <a:lnTo>
                  <a:pt x="167" y="20"/>
                </a:lnTo>
                <a:lnTo>
                  <a:pt x="179" y="22"/>
                </a:lnTo>
                <a:lnTo>
                  <a:pt x="192" y="27"/>
                </a:lnTo>
                <a:lnTo>
                  <a:pt x="206" y="29"/>
                </a:lnTo>
                <a:lnTo>
                  <a:pt x="221" y="33"/>
                </a:lnTo>
                <a:lnTo>
                  <a:pt x="233" y="37"/>
                </a:lnTo>
                <a:lnTo>
                  <a:pt x="247" y="39"/>
                </a:lnTo>
                <a:lnTo>
                  <a:pt x="262" y="43"/>
                </a:lnTo>
                <a:lnTo>
                  <a:pt x="276" y="49"/>
                </a:lnTo>
                <a:lnTo>
                  <a:pt x="293" y="53"/>
                </a:lnTo>
                <a:lnTo>
                  <a:pt x="307" y="58"/>
                </a:lnTo>
                <a:lnTo>
                  <a:pt x="324" y="62"/>
                </a:lnTo>
                <a:lnTo>
                  <a:pt x="338" y="68"/>
                </a:lnTo>
                <a:lnTo>
                  <a:pt x="355" y="72"/>
                </a:lnTo>
                <a:lnTo>
                  <a:pt x="371" y="78"/>
                </a:lnTo>
                <a:lnTo>
                  <a:pt x="388" y="84"/>
                </a:lnTo>
                <a:lnTo>
                  <a:pt x="404" y="89"/>
                </a:lnTo>
                <a:lnTo>
                  <a:pt x="421" y="95"/>
                </a:lnTo>
                <a:lnTo>
                  <a:pt x="446" y="101"/>
                </a:lnTo>
                <a:lnTo>
                  <a:pt x="470" y="107"/>
                </a:lnTo>
                <a:lnTo>
                  <a:pt x="495" y="113"/>
                </a:lnTo>
                <a:lnTo>
                  <a:pt x="520" y="119"/>
                </a:lnTo>
                <a:lnTo>
                  <a:pt x="545" y="126"/>
                </a:lnTo>
                <a:lnTo>
                  <a:pt x="567" y="130"/>
                </a:lnTo>
                <a:lnTo>
                  <a:pt x="590" y="134"/>
                </a:lnTo>
                <a:lnTo>
                  <a:pt x="611" y="140"/>
                </a:lnTo>
                <a:lnTo>
                  <a:pt x="633" y="144"/>
                </a:lnTo>
                <a:lnTo>
                  <a:pt x="654" y="148"/>
                </a:lnTo>
                <a:lnTo>
                  <a:pt x="675" y="153"/>
                </a:lnTo>
                <a:lnTo>
                  <a:pt x="693" y="157"/>
                </a:lnTo>
                <a:lnTo>
                  <a:pt x="714" y="161"/>
                </a:lnTo>
                <a:lnTo>
                  <a:pt x="733" y="163"/>
                </a:lnTo>
                <a:lnTo>
                  <a:pt x="751" y="167"/>
                </a:lnTo>
                <a:lnTo>
                  <a:pt x="768" y="169"/>
                </a:lnTo>
                <a:lnTo>
                  <a:pt x="786" y="173"/>
                </a:lnTo>
                <a:lnTo>
                  <a:pt x="803" y="175"/>
                </a:lnTo>
                <a:lnTo>
                  <a:pt x="817" y="177"/>
                </a:lnTo>
                <a:lnTo>
                  <a:pt x="834" y="179"/>
                </a:lnTo>
                <a:lnTo>
                  <a:pt x="848" y="181"/>
                </a:lnTo>
                <a:lnTo>
                  <a:pt x="863" y="184"/>
                </a:lnTo>
                <a:lnTo>
                  <a:pt x="877" y="184"/>
                </a:lnTo>
                <a:lnTo>
                  <a:pt x="891" y="186"/>
                </a:lnTo>
                <a:lnTo>
                  <a:pt x="904" y="186"/>
                </a:lnTo>
                <a:lnTo>
                  <a:pt x="916" y="188"/>
                </a:lnTo>
                <a:lnTo>
                  <a:pt x="929" y="188"/>
                </a:lnTo>
                <a:lnTo>
                  <a:pt x="939" y="188"/>
                </a:lnTo>
                <a:lnTo>
                  <a:pt x="949" y="188"/>
                </a:lnTo>
                <a:lnTo>
                  <a:pt x="960" y="188"/>
                </a:lnTo>
                <a:lnTo>
                  <a:pt x="970" y="188"/>
                </a:lnTo>
                <a:lnTo>
                  <a:pt x="978" y="188"/>
                </a:lnTo>
              </a:path>
            </a:pathLst>
          </a:custGeom>
          <a:noFill/>
          <a:ln w="0">
            <a:solidFill>
              <a:srgbClr val="FFFFB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12" name="Freeform 52"/>
          <p:cNvSpPr>
            <a:spLocks/>
          </p:cNvSpPr>
          <p:nvPr/>
        </p:nvSpPr>
        <p:spPr bwMode="auto">
          <a:xfrm>
            <a:off x="5019676" y="4146551"/>
            <a:ext cx="1412875" cy="1055688"/>
          </a:xfrm>
          <a:custGeom>
            <a:avLst/>
            <a:gdLst>
              <a:gd name="T0" fmla="*/ 1404521969 w 1001"/>
              <a:gd name="T1" fmla="*/ 181451319 h 665"/>
              <a:gd name="T2" fmla="*/ 1237174659 w 1001"/>
              <a:gd name="T3" fmla="*/ 229335136 h 665"/>
              <a:gd name="T4" fmla="*/ 1075803483 w 1001"/>
              <a:gd name="T5" fmla="*/ 249496388 h 665"/>
              <a:gd name="T6" fmla="*/ 916425294 w 1001"/>
              <a:gd name="T7" fmla="*/ 244456075 h 665"/>
              <a:gd name="T8" fmla="*/ 763024651 w 1001"/>
              <a:gd name="T9" fmla="*/ 214214197 h 665"/>
              <a:gd name="T10" fmla="*/ 611613995 w 1001"/>
              <a:gd name="T11" fmla="*/ 161290067 h 665"/>
              <a:gd name="T12" fmla="*/ 406415477 w 1001"/>
              <a:gd name="T13" fmla="*/ 42843467 h 665"/>
              <a:gd name="T14" fmla="*/ 380516538 w 1001"/>
              <a:gd name="T15" fmla="*/ 20161258 h 665"/>
              <a:gd name="T16" fmla="*/ 352624526 w 1001"/>
              <a:gd name="T17" fmla="*/ 5040315 h 665"/>
              <a:gd name="T18" fmla="*/ 314771906 w 1001"/>
              <a:gd name="T19" fmla="*/ 0 h 665"/>
              <a:gd name="T20" fmla="*/ 278912272 w 1001"/>
              <a:gd name="T21" fmla="*/ 5040315 h 665"/>
              <a:gd name="T22" fmla="*/ 233090531 w 1001"/>
              <a:gd name="T23" fmla="*/ 20161258 h 665"/>
              <a:gd name="T24" fmla="*/ 179301036 w 1001"/>
              <a:gd name="T25" fmla="*/ 42843467 h 665"/>
              <a:gd name="T26" fmla="*/ 139455430 w 1001"/>
              <a:gd name="T27" fmla="*/ 47883780 h 665"/>
              <a:gd name="T28" fmla="*/ 105588783 w 1001"/>
              <a:gd name="T29" fmla="*/ 57964418 h 665"/>
              <a:gd name="T30" fmla="*/ 73712276 w 1001"/>
              <a:gd name="T31" fmla="*/ 63004732 h 665"/>
              <a:gd name="T32" fmla="*/ 47813338 w 1001"/>
              <a:gd name="T33" fmla="*/ 68045045 h 665"/>
              <a:gd name="T34" fmla="*/ 23907375 w 1001"/>
              <a:gd name="T35" fmla="*/ 78125671 h 665"/>
              <a:gd name="T36" fmla="*/ 3984562 w 1001"/>
              <a:gd name="T37" fmla="*/ 88206297 h 665"/>
              <a:gd name="T38" fmla="*/ 167347355 w 1001"/>
              <a:gd name="T39" fmla="*/ 244456075 h 665"/>
              <a:gd name="T40" fmla="*/ 360593647 w 1001"/>
              <a:gd name="T41" fmla="*/ 415826719 h 665"/>
              <a:gd name="T42" fmla="*/ 525948060 w 1001"/>
              <a:gd name="T43" fmla="*/ 577116835 h 665"/>
              <a:gd name="T44" fmla="*/ 661420297 w 1001"/>
              <a:gd name="T45" fmla="*/ 733366539 h 665"/>
              <a:gd name="T46" fmla="*/ 763024651 w 1001"/>
              <a:gd name="T47" fmla="*/ 884576129 h 665"/>
              <a:gd name="T48" fmla="*/ 834743919 w 1001"/>
              <a:gd name="T49" fmla="*/ 1035785520 h 665"/>
              <a:gd name="T50" fmla="*/ 862635843 w 1001"/>
              <a:gd name="T51" fmla="*/ 1176914285 h 665"/>
              <a:gd name="T52" fmla="*/ 882557235 w 1001"/>
              <a:gd name="T53" fmla="*/ 1285280221 h 665"/>
              <a:gd name="T54" fmla="*/ 900488463 w 1001"/>
              <a:gd name="T55" fmla="*/ 1383567119 h 665"/>
              <a:gd name="T56" fmla="*/ 912440733 w 1001"/>
              <a:gd name="T57" fmla="*/ 1466731491 h 665"/>
              <a:gd name="T58" fmla="*/ 916425294 w 1001"/>
              <a:gd name="T59" fmla="*/ 1534776510 h 665"/>
              <a:gd name="T60" fmla="*/ 920409855 w 1001"/>
              <a:gd name="T61" fmla="*/ 1592739316 h 665"/>
              <a:gd name="T62" fmla="*/ 916425294 w 1001"/>
              <a:gd name="T63" fmla="*/ 1640623084 h 665"/>
              <a:gd name="T64" fmla="*/ 928378976 w 1001"/>
              <a:gd name="T65" fmla="*/ 1466731491 h 665"/>
              <a:gd name="T66" fmla="*/ 962247035 w 1001"/>
              <a:gd name="T67" fmla="*/ 1358365554 h 665"/>
              <a:gd name="T68" fmla="*/ 1006075790 w 1001"/>
              <a:gd name="T69" fmla="*/ 1310481786 h 665"/>
              <a:gd name="T70" fmla="*/ 1055882092 w 1001"/>
              <a:gd name="T71" fmla="*/ 1333163989 h 665"/>
              <a:gd name="T72" fmla="*/ 1101702421 w 1001"/>
              <a:gd name="T73" fmla="*/ 1421368673 h 665"/>
              <a:gd name="T74" fmla="*/ 1133578906 w 1001"/>
              <a:gd name="T75" fmla="*/ 1587699003 h 665"/>
              <a:gd name="T76" fmla="*/ 1133578906 w 1001"/>
              <a:gd name="T77" fmla="*/ 1612900569 h 665"/>
              <a:gd name="T78" fmla="*/ 1129594346 w 1001"/>
              <a:gd name="T79" fmla="*/ 1519655571 h 665"/>
              <a:gd name="T80" fmla="*/ 1129594346 w 1001"/>
              <a:gd name="T81" fmla="*/ 1431449299 h 665"/>
              <a:gd name="T82" fmla="*/ 1129594346 w 1001"/>
              <a:gd name="T83" fmla="*/ 1353325241 h 665"/>
              <a:gd name="T84" fmla="*/ 1133578906 w 1001"/>
              <a:gd name="T85" fmla="*/ 1275199595 h 665"/>
              <a:gd name="T86" fmla="*/ 1137563467 w 1001"/>
              <a:gd name="T87" fmla="*/ 1207156163 h 665"/>
              <a:gd name="T88" fmla="*/ 1149515737 w 1001"/>
              <a:gd name="T89" fmla="*/ 1118949891 h 665"/>
              <a:gd name="T90" fmla="*/ 1203306599 w 1001"/>
              <a:gd name="T91" fmla="*/ 962700187 h 665"/>
              <a:gd name="T92" fmla="*/ 1294948670 w 1001"/>
              <a:gd name="T93" fmla="*/ 801409971 h 665"/>
              <a:gd name="T94" fmla="*/ 1418467225 w 1001"/>
              <a:gd name="T95" fmla="*/ 645160267 h 665"/>
              <a:gd name="T96" fmla="*/ 1573861207 w 1001"/>
              <a:gd name="T97" fmla="*/ 483870250 h 665"/>
              <a:gd name="T98" fmla="*/ 1751169213 w 1001"/>
              <a:gd name="T99" fmla="*/ 322580134 h 665"/>
              <a:gd name="T100" fmla="*/ 1952384583 w 1001"/>
              <a:gd name="T101" fmla="*/ 166330380 h 665"/>
              <a:gd name="T102" fmla="*/ 1986252642 w 1001"/>
              <a:gd name="T103" fmla="*/ 126007876 h 665"/>
              <a:gd name="T104" fmla="*/ 1968322825 w 1001"/>
              <a:gd name="T105" fmla="*/ 108367574 h 665"/>
              <a:gd name="T106" fmla="*/ 1948400022 w 1001"/>
              <a:gd name="T107" fmla="*/ 103327236 h 665"/>
              <a:gd name="T108" fmla="*/ 1924494070 w 1001"/>
              <a:gd name="T109" fmla="*/ 93246610 h 665"/>
              <a:gd name="T110" fmla="*/ 1894610572 w 1001"/>
              <a:gd name="T111" fmla="*/ 88206297 h 665"/>
              <a:gd name="T112" fmla="*/ 1862734087 w 1001"/>
              <a:gd name="T113" fmla="*/ 83165984 h 665"/>
              <a:gd name="T114" fmla="*/ 1812929197 w 1001"/>
              <a:gd name="T115" fmla="*/ 73085358 h 665"/>
              <a:gd name="T116" fmla="*/ 1755153774 w 1001"/>
              <a:gd name="T117" fmla="*/ 63004732 h 665"/>
              <a:gd name="T118" fmla="*/ 1709333444 w 1001"/>
              <a:gd name="T119" fmla="*/ 57964418 h 665"/>
              <a:gd name="T120" fmla="*/ 1669487838 w 1001"/>
              <a:gd name="T121" fmla="*/ 57964418 h 665"/>
              <a:gd name="T122" fmla="*/ 1639604340 w 1001"/>
              <a:gd name="T123" fmla="*/ 63004732 h 665"/>
              <a:gd name="T124" fmla="*/ 1619682948 w 1001"/>
              <a:gd name="T125" fmla="*/ 73085358 h 66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001"/>
              <a:gd name="T190" fmla="*/ 0 h 665"/>
              <a:gd name="T191" fmla="*/ 1001 w 1001"/>
              <a:gd name="T192" fmla="*/ 665 h 665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001" h="665">
                <a:moveTo>
                  <a:pt x="774" y="52"/>
                </a:moveTo>
                <a:lnTo>
                  <a:pt x="757" y="58"/>
                </a:lnTo>
                <a:lnTo>
                  <a:pt x="738" y="62"/>
                </a:lnTo>
                <a:lnTo>
                  <a:pt x="722" y="68"/>
                </a:lnTo>
                <a:lnTo>
                  <a:pt x="705" y="72"/>
                </a:lnTo>
                <a:lnTo>
                  <a:pt x="689" y="76"/>
                </a:lnTo>
                <a:lnTo>
                  <a:pt x="672" y="81"/>
                </a:lnTo>
                <a:lnTo>
                  <a:pt x="654" y="85"/>
                </a:lnTo>
                <a:lnTo>
                  <a:pt x="637" y="87"/>
                </a:lnTo>
                <a:lnTo>
                  <a:pt x="621" y="91"/>
                </a:lnTo>
                <a:lnTo>
                  <a:pt x="604" y="93"/>
                </a:lnTo>
                <a:lnTo>
                  <a:pt x="588" y="95"/>
                </a:lnTo>
                <a:lnTo>
                  <a:pt x="573" y="97"/>
                </a:lnTo>
                <a:lnTo>
                  <a:pt x="557" y="97"/>
                </a:lnTo>
                <a:lnTo>
                  <a:pt x="540" y="99"/>
                </a:lnTo>
                <a:lnTo>
                  <a:pt x="524" y="99"/>
                </a:lnTo>
                <a:lnTo>
                  <a:pt x="507" y="99"/>
                </a:lnTo>
                <a:lnTo>
                  <a:pt x="493" y="99"/>
                </a:lnTo>
                <a:lnTo>
                  <a:pt x="476" y="97"/>
                </a:lnTo>
                <a:lnTo>
                  <a:pt x="460" y="97"/>
                </a:lnTo>
                <a:lnTo>
                  <a:pt x="445" y="95"/>
                </a:lnTo>
                <a:lnTo>
                  <a:pt x="429" y="93"/>
                </a:lnTo>
                <a:lnTo>
                  <a:pt x="414" y="91"/>
                </a:lnTo>
                <a:lnTo>
                  <a:pt x="398" y="89"/>
                </a:lnTo>
                <a:lnTo>
                  <a:pt x="383" y="85"/>
                </a:lnTo>
                <a:lnTo>
                  <a:pt x="367" y="81"/>
                </a:lnTo>
                <a:lnTo>
                  <a:pt x="353" y="78"/>
                </a:lnTo>
                <a:lnTo>
                  <a:pt x="338" y="72"/>
                </a:lnTo>
                <a:lnTo>
                  <a:pt x="322" y="68"/>
                </a:lnTo>
                <a:lnTo>
                  <a:pt x="307" y="64"/>
                </a:lnTo>
                <a:lnTo>
                  <a:pt x="293" y="58"/>
                </a:lnTo>
                <a:lnTo>
                  <a:pt x="278" y="52"/>
                </a:lnTo>
                <a:lnTo>
                  <a:pt x="264" y="45"/>
                </a:lnTo>
                <a:lnTo>
                  <a:pt x="208" y="21"/>
                </a:lnTo>
                <a:lnTo>
                  <a:pt x="204" y="17"/>
                </a:lnTo>
                <a:lnTo>
                  <a:pt x="202" y="14"/>
                </a:lnTo>
                <a:lnTo>
                  <a:pt x="200" y="12"/>
                </a:lnTo>
                <a:lnTo>
                  <a:pt x="198" y="10"/>
                </a:lnTo>
                <a:lnTo>
                  <a:pt x="194" y="10"/>
                </a:lnTo>
                <a:lnTo>
                  <a:pt x="191" y="8"/>
                </a:lnTo>
                <a:lnTo>
                  <a:pt x="189" y="6"/>
                </a:lnTo>
                <a:lnTo>
                  <a:pt x="185" y="4"/>
                </a:lnTo>
                <a:lnTo>
                  <a:pt x="183" y="4"/>
                </a:lnTo>
                <a:lnTo>
                  <a:pt x="179" y="4"/>
                </a:lnTo>
                <a:lnTo>
                  <a:pt x="177" y="2"/>
                </a:lnTo>
                <a:lnTo>
                  <a:pt x="173" y="2"/>
                </a:lnTo>
                <a:lnTo>
                  <a:pt x="169" y="2"/>
                </a:lnTo>
                <a:lnTo>
                  <a:pt x="167" y="2"/>
                </a:lnTo>
                <a:lnTo>
                  <a:pt x="163" y="0"/>
                </a:lnTo>
                <a:lnTo>
                  <a:pt x="158" y="0"/>
                </a:lnTo>
                <a:lnTo>
                  <a:pt x="154" y="2"/>
                </a:lnTo>
                <a:lnTo>
                  <a:pt x="150" y="2"/>
                </a:lnTo>
                <a:lnTo>
                  <a:pt x="148" y="2"/>
                </a:lnTo>
                <a:lnTo>
                  <a:pt x="144" y="2"/>
                </a:lnTo>
                <a:lnTo>
                  <a:pt x="140" y="2"/>
                </a:lnTo>
                <a:lnTo>
                  <a:pt x="134" y="4"/>
                </a:lnTo>
                <a:lnTo>
                  <a:pt x="130" y="4"/>
                </a:lnTo>
                <a:lnTo>
                  <a:pt x="125" y="6"/>
                </a:lnTo>
                <a:lnTo>
                  <a:pt x="121" y="6"/>
                </a:lnTo>
                <a:lnTo>
                  <a:pt x="117" y="8"/>
                </a:lnTo>
                <a:lnTo>
                  <a:pt x="111" y="10"/>
                </a:lnTo>
                <a:lnTo>
                  <a:pt x="107" y="10"/>
                </a:lnTo>
                <a:lnTo>
                  <a:pt x="101" y="12"/>
                </a:lnTo>
                <a:lnTo>
                  <a:pt x="97" y="14"/>
                </a:lnTo>
                <a:lnTo>
                  <a:pt x="90" y="17"/>
                </a:lnTo>
                <a:lnTo>
                  <a:pt x="86" y="19"/>
                </a:lnTo>
                <a:lnTo>
                  <a:pt x="82" y="19"/>
                </a:lnTo>
                <a:lnTo>
                  <a:pt x="78" y="19"/>
                </a:lnTo>
                <a:lnTo>
                  <a:pt x="74" y="19"/>
                </a:lnTo>
                <a:lnTo>
                  <a:pt x="70" y="19"/>
                </a:lnTo>
                <a:lnTo>
                  <a:pt x="66" y="21"/>
                </a:lnTo>
                <a:lnTo>
                  <a:pt x="64" y="21"/>
                </a:lnTo>
                <a:lnTo>
                  <a:pt x="59" y="21"/>
                </a:lnTo>
                <a:lnTo>
                  <a:pt x="55" y="21"/>
                </a:lnTo>
                <a:lnTo>
                  <a:pt x="53" y="23"/>
                </a:lnTo>
                <a:lnTo>
                  <a:pt x="49" y="23"/>
                </a:lnTo>
                <a:lnTo>
                  <a:pt x="45" y="23"/>
                </a:lnTo>
                <a:lnTo>
                  <a:pt x="43" y="23"/>
                </a:lnTo>
                <a:lnTo>
                  <a:pt x="41" y="25"/>
                </a:lnTo>
                <a:lnTo>
                  <a:pt x="37" y="25"/>
                </a:lnTo>
                <a:lnTo>
                  <a:pt x="35" y="25"/>
                </a:lnTo>
                <a:lnTo>
                  <a:pt x="30" y="25"/>
                </a:lnTo>
                <a:lnTo>
                  <a:pt x="28" y="27"/>
                </a:lnTo>
                <a:lnTo>
                  <a:pt x="26" y="27"/>
                </a:lnTo>
                <a:lnTo>
                  <a:pt x="24" y="27"/>
                </a:lnTo>
                <a:lnTo>
                  <a:pt x="20" y="29"/>
                </a:lnTo>
                <a:lnTo>
                  <a:pt x="18" y="29"/>
                </a:lnTo>
                <a:lnTo>
                  <a:pt x="16" y="29"/>
                </a:lnTo>
                <a:lnTo>
                  <a:pt x="14" y="31"/>
                </a:lnTo>
                <a:lnTo>
                  <a:pt x="12" y="31"/>
                </a:lnTo>
                <a:lnTo>
                  <a:pt x="10" y="31"/>
                </a:lnTo>
                <a:lnTo>
                  <a:pt x="8" y="33"/>
                </a:lnTo>
                <a:lnTo>
                  <a:pt x="6" y="33"/>
                </a:lnTo>
                <a:lnTo>
                  <a:pt x="4" y="35"/>
                </a:lnTo>
                <a:lnTo>
                  <a:pt x="2" y="35"/>
                </a:lnTo>
                <a:lnTo>
                  <a:pt x="0" y="37"/>
                </a:lnTo>
                <a:lnTo>
                  <a:pt x="20" y="54"/>
                </a:lnTo>
                <a:lnTo>
                  <a:pt x="43" y="68"/>
                </a:lnTo>
                <a:lnTo>
                  <a:pt x="64" y="83"/>
                </a:lnTo>
                <a:lnTo>
                  <a:pt x="84" y="97"/>
                </a:lnTo>
                <a:lnTo>
                  <a:pt x="105" y="112"/>
                </a:lnTo>
                <a:lnTo>
                  <a:pt x="125" y="126"/>
                </a:lnTo>
                <a:lnTo>
                  <a:pt x="144" y="138"/>
                </a:lnTo>
                <a:lnTo>
                  <a:pt x="163" y="153"/>
                </a:lnTo>
                <a:lnTo>
                  <a:pt x="181" y="165"/>
                </a:lnTo>
                <a:lnTo>
                  <a:pt x="200" y="180"/>
                </a:lnTo>
                <a:lnTo>
                  <a:pt x="216" y="192"/>
                </a:lnTo>
                <a:lnTo>
                  <a:pt x="233" y="204"/>
                </a:lnTo>
                <a:lnTo>
                  <a:pt x="249" y="217"/>
                </a:lnTo>
                <a:lnTo>
                  <a:pt x="264" y="229"/>
                </a:lnTo>
                <a:lnTo>
                  <a:pt x="278" y="242"/>
                </a:lnTo>
                <a:lnTo>
                  <a:pt x="293" y="254"/>
                </a:lnTo>
                <a:lnTo>
                  <a:pt x="307" y="266"/>
                </a:lnTo>
                <a:lnTo>
                  <a:pt x="319" y="279"/>
                </a:lnTo>
                <a:lnTo>
                  <a:pt x="332" y="291"/>
                </a:lnTo>
                <a:lnTo>
                  <a:pt x="344" y="302"/>
                </a:lnTo>
                <a:lnTo>
                  <a:pt x="355" y="314"/>
                </a:lnTo>
                <a:lnTo>
                  <a:pt x="365" y="326"/>
                </a:lnTo>
                <a:lnTo>
                  <a:pt x="375" y="339"/>
                </a:lnTo>
                <a:lnTo>
                  <a:pt x="383" y="351"/>
                </a:lnTo>
                <a:lnTo>
                  <a:pt x="392" y="361"/>
                </a:lnTo>
                <a:lnTo>
                  <a:pt x="400" y="374"/>
                </a:lnTo>
                <a:lnTo>
                  <a:pt x="406" y="386"/>
                </a:lnTo>
                <a:lnTo>
                  <a:pt x="412" y="399"/>
                </a:lnTo>
                <a:lnTo>
                  <a:pt x="419" y="411"/>
                </a:lnTo>
                <a:lnTo>
                  <a:pt x="423" y="423"/>
                </a:lnTo>
                <a:lnTo>
                  <a:pt x="427" y="436"/>
                </a:lnTo>
                <a:lnTo>
                  <a:pt x="429" y="448"/>
                </a:lnTo>
                <a:lnTo>
                  <a:pt x="431" y="458"/>
                </a:lnTo>
                <a:lnTo>
                  <a:pt x="433" y="467"/>
                </a:lnTo>
                <a:lnTo>
                  <a:pt x="435" y="477"/>
                </a:lnTo>
                <a:lnTo>
                  <a:pt x="437" y="485"/>
                </a:lnTo>
                <a:lnTo>
                  <a:pt x="439" y="494"/>
                </a:lnTo>
                <a:lnTo>
                  <a:pt x="441" y="502"/>
                </a:lnTo>
                <a:lnTo>
                  <a:pt x="443" y="510"/>
                </a:lnTo>
                <a:lnTo>
                  <a:pt x="445" y="518"/>
                </a:lnTo>
                <a:lnTo>
                  <a:pt x="447" y="527"/>
                </a:lnTo>
                <a:lnTo>
                  <a:pt x="450" y="535"/>
                </a:lnTo>
                <a:lnTo>
                  <a:pt x="450" y="541"/>
                </a:lnTo>
                <a:lnTo>
                  <a:pt x="452" y="549"/>
                </a:lnTo>
                <a:lnTo>
                  <a:pt x="454" y="556"/>
                </a:lnTo>
                <a:lnTo>
                  <a:pt x="454" y="562"/>
                </a:lnTo>
                <a:lnTo>
                  <a:pt x="456" y="570"/>
                </a:lnTo>
                <a:lnTo>
                  <a:pt x="456" y="576"/>
                </a:lnTo>
                <a:lnTo>
                  <a:pt x="458" y="582"/>
                </a:lnTo>
                <a:lnTo>
                  <a:pt x="458" y="589"/>
                </a:lnTo>
                <a:lnTo>
                  <a:pt x="458" y="595"/>
                </a:lnTo>
                <a:lnTo>
                  <a:pt x="460" y="599"/>
                </a:lnTo>
                <a:lnTo>
                  <a:pt x="460" y="605"/>
                </a:lnTo>
                <a:lnTo>
                  <a:pt x="460" y="609"/>
                </a:lnTo>
                <a:lnTo>
                  <a:pt x="460" y="615"/>
                </a:lnTo>
                <a:lnTo>
                  <a:pt x="462" y="620"/>
                </a:lnTo>
                <a:lnTo>
                  <a:pt x="462" y="624"/>
                </a:lnTo>
                <a:lnTo>
                  <a:pt x="462" y="628"/>
                </a:lnTo>
                <a:lnTo>
                  <a:pt x="462" y="632"/>
                </a:lnTo>
                <a:lnTo>
                  <a:pt x="462" y="636"/>
                </a:lnTo>
                <a:lnTo>
                  <a:pt x="462" y="640"/>
                </a:lnTo>
                <a:lnTo>
                  <a:pt x="462" y="644"/>
                </a:lnTo>
                <a:lnTo>
                  <a:pt x="460" y="646"/>
                </a:lnTo>
                <a:lnTo>
                  <a:pt x="460" y="651"/>
                </a:lnTo>
                <a:lnTo>
                  <a:pt x="460" y="634"/>
                </a:lnTo>
                <a:lnTo>
                  <a:pt x="462" y="620"/>
                </a:lnTo>
                <a:lnTo>
                  <a:pt x="462" y="607"/>
                </a:lnTo>
                <a:lnTo>
                  <a:pt x="464" y="595"/>
                </a:lnTo>
                <a:lnTo>
                  <a:pt x="466" y="582"/>
                </a:lnTo>
                <a:lnTo>
                  <a:pt x="468" y="572"/>
                </a:lnTo>
                <a:lnTo>
                  <a:pt x="472" y="562"/>
                </a:lnTo>
                <a:lnTo>
                  <a:pt x="474" y="553"/>
                </a:lnTo>
                <a:lnTo>
                  <a:pt x="478" y="545"/>
                </a:lnTo>
                <a:lnTo>
                  <a:pt x="483" y="539"/>
                </a:lnTo>
                <a:lnTo>
                  <a:pt x="487" y="533"/>
                </a:lnTo>
                <a:lnTo>
                  <a:pt x="491" y="529"/>
                </a:lnTo>
                <a:lnTo>
                  <a:pt x="495" y="525"/>
                </a:lnTo>
                <a:lnTo>
                  <a:pt x="501" y="522"/>
                </a:lnTo>
                <a:lnTo>
                  <a:pt x="505" y="520"/>
                </a:lnTo>
                <a:lnTo>
                  <a:pt x="509" y="520"/>
                </a:lnTo>
                <a:lnTo>
                  <a:pt x="516" y="520"/>
                </a:lnTo>
                <a:lnTo>
                  <a:pt x="520" y="522"/>
                </a:lnTo>
                <a:lnTo>
                  <a:pt x="526" y="525"/>
                </a:lnTo>
                <a:lnTo>
                  <a:pt x="530" y="529"/>
                </a:lnTo>
                <a:lnTo>
                  <a:pt x="534" y="533"/>
                </a:lnTo>
                <a:lnTo>
                  <a:pt x="540" y="539"/>
                </a:lnTo>
                <a:lnTo>
                  <a:pt x="544" y="545"/>
                </a:lnTo>
                <a:lnTo>
                  <a:pt x="549" y="556"/>
                </a:lnTo>
                <a:lnTo>
                  <a:pt x="553" y="564"/>
                </a:lnTo>
                <a:lnTo>
                  <a:pt x="557" y="574"/>
                </a:lnTo>
                <a:lnTo>
                  <a:pt x="561" y="586"/>
                </a:lnTo>
                <a:lnTo>
                  <a:pt x="563" y="599"/>
                </a:lnTo>
                <a:lnTo>
                  <a:pt x="565" y="613"/>
                </a:lnTo>
                <a:lnTo>
                  <a:pt x="569" y="630"/>
                </a:lnTo>
                <a:lnTo>
                  <a:pt x="571" y="646"/>
                </a:lnTo>
                <a:lnTo>
                  <a:pt x="571" y="665"/>
                </a:lnTo>
                <a:lnTo>
                  <a:pt x="571" y="657"/>
                </a:lnTo>
                <a:lnTo>
                  <a:pt x="571" y="648"/>
                </a:lnTo>
                <a:lnTo>
                  <a:pt x="569" y="640"/>
                </a:lnTo>
                <a:lnTo>
                  <a:pt x="569" y="634"/>
                </a:lnTo>
                <a:lnTo>
                  <a:pt x="569" y="626"/>
                </a:lnTo>
                <a:lnTo>
                  <a:pt x="567" y="617"/>
                </a:lnTo>
                <a:lnTo>
                  <a:pt x="567" y="611"/>
                </a:lnTo>
                <a:lnTo>
                  <a:pt x="567" y="603"/>
                </a:lnTo>
                <a:lnTo>
                  <a:pt x="567" y="597"/>
                </a:lnTo>
                <a:lnTo>
                  <a:pt x="567" y="589"/>
                </a:lnTo>
                <a:lnTo>
                  <a:pt x="567" y="582"/>
                </a:lnTo>
                <a:lnTo>
                  <a:pt x="567" y="576"/>
                </a:lnTo>
                <a:lnTo>
                  <a:pt x="567" y="568"/>
                </a:lnTo>
                <a:lnTo>
                  <a:pt x="567" y="562"/>
                </a:lnTo>
                <a:lnTo>
                  <a:pt x="567" y="556"/>
                </a:lnTo>
                <a:lnTo>
                  <a:pt x="567" y="549"/>
                </a:lnTo>
                <a:lnTo>
                  <a:pt x="567" y="543"/>
                </a:lnTo>
                <a:lnTo>
                  <a:pt x="567" y="537"/>
                </a:lnTo>
                <a:lnTo>
                  <a:pt x="567" y="531"/>
                </a:lnTo>
                <a:lnTo>
                  <a:pt x="567" y="525"/>
                </a:lnTo>
                <a:lnTo>
                  <a:pt x="567" y="518"/>
                </a:lnTo>
                <a:lnTo>
                  <a:pt x="567" y="512"/>
                </a:lnTo>
                <a:lnTo>
                  <a:pt x="569" y="506"/>
                </a:lnTo>
                <a:lnTo>
                  <a:pt x="569" y="500"/>
                </a:lnTo>
                <a:lnTo>
                  <a:pt x="569" y="496"/>
                </a:lnTo>
                <a:lnTo>
                  <a:pt x="569" y="489"/>
                </a:lnTo>
                <a:lnTo>
                  <a:pt x="571" y="483"/>
                </a:lnTo>
                <a:lnTo>
                  <a:pt x="571" y="479"/>
                </a:lnTo>
                <a:lnTo>
                  <a:pt x="571" y="473"/>
                </a:lnTo>
                <a:lnTo>
                  <a:pt x="573" y="467"/>
                </a:lnTo>
                <a:lnTo>
                  <a:pt x="573" y="463"/>
                </a:lnTo>
                <a:lnTo>
                  <a:pt x="573" y="458"/>
                </a:lnTo>
                <a:lnTo>
                  <a:pt x="577" y="444"/>
                </a:lnTo>
                <a:lnTo>
                  <a:pt x="582" y="432"/>
                </a:lnTo>
                <a:lnTo>
                  <a:pt x="586" y="419"/>
                </a:lnTo>
                <a:lnTo>
                  <a:pt x="590" y="407"/>
                </a:lnTo>
                <a:lnTo>
                  <a:pt x="596" y="394"/>
                </a:lnTo>
                <a:lnTo>
                  <a:pt x="604" y="382"/>
                </a:lnTo>
                <a:lnTo>
                  <a:pt x="611" y="370"/>
                </a:lnTo>
                <a:lnTo>
                  <a:pt x="619" y="357"/>
                </a:lnTo>
                <a:lnTo>
                  <a:pt x="629" y="345"/>
                </a:lnTo>
                <a:lnTo>
                  <a:pt x="639" y="330"/>
                </a:lnTo>
                <a:lnTo>
                  <a:pt x="650" y="318"/>
                </a:lnTo>
                <a:lnTo>
                  <a:pt x="660" y="306"/>
                </a:lnTo>
                <a:lnTo>
                  <a:pt x="672" y="293"/>
                </a:lnTo>
                <a:lnTo>
                  <a:pt x="685" y="281"/>
                </a:lnTo>
                <a:lnTo>
                  <a:pt x="697" y="268"/>
                </a:lnTo>
                <a:lnTo>
                  <a:pt x="712" y="256"/>
                </a:lnTo>
                <a:lnTo>
                  <a:pt x="726" y="242"/>
                </a:lnTo>
                <a:lnTo>
                  <a:pt x="741" y="229"/>
                </a:lnTo>
                <a:lnTo>
                  <a:pt x="757" y="217"/>
                </a:lnTo>
                <a:lnTo>
                  <a:pt x="774" y="204"/>
                </a:lnTo>
                <a:lnTo>
                  <a:pt x="790" y="192"/>
                </a:lnTo>
                <a:lnTo>
                  <a:pt x="807" y="180"/>
                </a:lnTo>
                <a:lnTo>
                  <a:pt x="823" y="167"/>
                </a:lnTo>
                <a:lnTo>
                  <a:pt x="842" y="153"/>
                </a:lnTo>
                <a:lnTo>
                  <a:pt x="860" y="140"/>
                </a:lnTo>
                <a:lnTo>
                  <a:pt x="879" y="128"/>
                </a:lnTo>
                <a:lnTo>
                  <a:pt x="899" y="116"/>
                </a:lnTo>
                <a:lnTo>
                  <a:pt x="918" y="103"/>
                </a:lnTo>
                <a:lnTo>
                  <a:pt x="939" y="91"/>
                </a:lnTo>
                <a:lnTo>
                  <a:pt x="959" y="78"/>
                </a:lnTo>
                <a:lnTo>
                  <a:pt x="980" y="66"/>
                </a:lnTo>
                <a:lnTo>
                  <a:pt x="1001" y="54"/>
                </a:lnTo>
                <a:lnTo>
                  <a:pt x="1001" y="52"/>
                </a:lnTo>
                <a:lnTo>
                  <a:pt x="999" y="52"/>
                </a:lnTo>
                <a:lnTo>
                  <a:pt x="999" y="50"/>
                </a:lnTo>
                <a:lnTo>
                  <a:pt x="997" y="50"/>
                </a:lnTo>
                <a:lnTo>
                  <a:pt x="994" y="48"/>
                </a:lnTo>
                <a:lnTo>
                  <a:pt x="992" y="48"/>
                </a:lnTo>
                <a:lnTo>
                  <a:pt x="992" y="45"/>
                </a:lnTo>
                <a:lnTo>
                  <a:pt x="990" y="45"/>
                </a:lnTo>
                <a:lnTo>
                  <a:pt x="988" y="43"/>
                </a:lnTo>
                <a:lnTo>
                  <a:pt x="986" y="43"/>
                </a:lnTo>
                <a:lnTo>
                  <a:pt x="984" y="43"/>
                </a:lnTo>
                <a:lnTo>
                  <a:pt x="982" y="41"/>
                </a:lnTo>
                <a:lnTo>
                  <a:pt x="980" y="41"/>
                </a:lnTo>
                <a:lnTo>
                  <a:pt x="978" y="41"/>
                </a:lnTo>
                <a:lnTo>
                  <a:pt x="976" y="39"/>
                </a:lnTo>
                <a:lnTo>
                  <a:pt x="974" y="39"/>
                </a:lnTo>
                <a:lnTo>
                  <a:pt x="972" y="39"/>
                </a:lnTo>
                <a:lnTo>
                  <a:pt x="970" y="37"/>
                </a:lnTo>
                <a:lnTo>
                  <a:pt x="966" y="37"/>
                </a:lnTo>
                <a:lnTo>
                  <a:pt x="963" y="37"/>
                </a:lnTo>
                <a:lnTo>
                  <a:pt x="961" y="37"/>
                </a:lnTo>
                <a:lnTo>
                  <a:pt x="957" y="35"/>
                </a:lnTo>
                <a:lnTo>
                  <a:pt x="955" y="35"/>
                </a:lnTo>
                <a:lnTo>
                  <a:pt x="951" y="35"/>
                </a:lnTo>
                <a:lnTo>
                  <a:pt x="949" y="35"/>
                </a:lnTo>
                <a:lnTo>
                  <a:pt x="945" y="35"/>
                </a:lnTo>
                <a:lnTo>
                  <a:pt x="943" y="33"/>
                </a:lnTo>
                <a:lnTo>
                  <a:pt x="939" y="33"/>
                </a:lnTo>
                <a:lnTo>
                  <a:pt x="935" y="33"/>
                </a:lnTo>
                <a:lnTo>
                  <a:pt x="933" y="33"/>
                </a:lnTo>
                <a:lnTo>
                  <a:pt x="928" y="33"/>
                </a:lnTo>
                <a:lnTo>
                  <a:pt x="922" y="31"/>
                </a:lnTo>
                <a:lnTo>
                  <a:pt x="916" y="31"/>
                </a:lnTo>
                <a:lnTo>
                  <a:pt x="910" y="29"/>
                </a:lnTo>
                <a:lnTo>
                  <a:pt x="904" y="29"/>
                </a:lnTo>
                <a:lnTo>
                  <a:pt x="897" y="27"/>
                </a:lnTo>
                <a:lnTo>
                  <a:pt x="891" y="27"/>
                </a:lnTo>
                <a:lnTo>
                  <a:pt x="885" y="27"/>
                </a:lnTo>
                <a:lnTo>
                  <a:pt x="881" y="25"/>
                </a:lnTo>
                <a:lnTo>
                  <a:pt x="875" y="25"/>
                </a:lnTo>
                <a:lnTo>
                  <a:pt x="871" y="25"/>
                </a:lnTo>
                <a:lnTo>
                  <a:pt x="866" y="25"/>
                </a:lnTo>
                <a:lnTo>
                  <a:pt x="862" y="25"/>
                </a:lnTo>
                <a:lnTo>
                  <a:pt x="858" y="23"/>
                </a:lnTo>
                <a:lnTo>
                  <a:pt x="852" y="23"/>
                </a:lnTo>
                <a:lnTo>
                  <a:pt x="850" y="23"/>
                </a:lnTo>
                <a:lnTo>
                  <a:pt x="846" y="23"/>
                </a:lnTo>
                <a:lnTo>
                  <a:pt x="842" y="23"/>
                </a:lnTo>
                <a:lnTo>
                  <a:pt x="838" y="23"/>
                </a:lnTo>
                <a:lnTo>
                  <a:pt x="836" y="25"/>
                </a:lnTo>
                <a:lnTo>
                  <a:pt x="831" y="25"/>
                </a:lnTo>
                <a:lnTo>
                  <a:pt x="829" y="25"/>
                </a:lnTo>
                <a:lnTo>
                  <a:pt x="825" y="25"/>
                </a:lnTo>
                <a:lnTo>
                  <a:pt x="823" y="25"/>
                </a:lnTo>
                <a:lnTo>
                  <a:pt x="821" y="27"/>
                </a:lnTo>
                <a:lnTo>
                  <a:pt x="819" y="27"/>
                </a:lnTo>
                <a:lnTo>
                  <a:pt x="817" y="27"/>
                </a:lnTo>
                <a:lnTo>
                  <a:pt x="815" y="29"/>
                </a:lnTo>
                <a:lnTo>
                  <a:pt x="813" y="29"/>
                </a:lnTo>
                <a:lnTo>
                  <a:pt x="813" y="31"/>
                </a:lnTo>
                <a:lnTo>
                  <a:pt x="811" y="31"/>
                </a:lnTo>
                <a:lnTo>
                  <a:pt x="809" y="33"/>
                </a:lnTo>
                <a:lnTo>
                  <a:pt x="774" y="52"/>
                </a:lnTo>
                <a:close/>
              </a:path>
            </a:pathLst>
          </a:custGeom>
          <a:solidFill>
            <a:srgbClr val="6DA0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13" name="Freeform 53"/>
          <p:cNvSpPr>
            <a:spLocks/>
          </p:cNvSpPr>
          <p:nvPr/>
        </p:nvSpPr>
        <p:spPr bwMode="auto">
          <a:xfrm>
            <a:off x="5019676" y="4146551"/>
            <a:ext cx="1412875" cy="1055688"/>
          </a:xfrm>
          <a:custGeom>
            <a:avLst/>
            <a:gdLst>
              <a:gd name="T0" fmla="*/ 1404521969 w 1001"/>
              <a:gd name="T1" fmla="*/ 181451319 h 665"/>
              <a:gd name="T2" fmla="*/ 1237174659 w 1001"/>
              <a:gd name="T3" fmla="*/ 229335136 h 665"/>
              <a:gd name="T4" fmla="*/ 1075803483 w 1001"/>
              <a:gd name="T5" fmla="*/ 249496388 h 665"/>
              <a:gd name="T6" fmla="*/ 916425294 w 1001"/>
              <a:gd name="T7" fmla="*/ 244456075 h 665"/>
              <a:gd name="T8" fmla="*/ 763024651 w 1001"/>
              <a:gd name="T9" fmla="*/ 214214197 h 665"/>
              <a:gd name="T10" fmla="*/ 611613995 w 1001"/>
              <a:gd name="T11" fmla="*/ 161290067 h 665"/>
              <a:gd name="T12" fmla="*/ 406415477 w 1001"/>
              <a:gd name="T13" fmla="*/ 42843467 h 665"/>
              <a:gd name="T14" fmla="*/ 380516538 w 1001"/>
              <a:gd name="T15" fmla="*/ 20161258 h 665"/>
              <a:gd name="T16" fmla="*/ 352624526 w 1001"/>
              <a:gd name="T17" fmla="*/ 5040315 h 665"/>
              <a:gd name="T18" fmla="*/ 314771906 w 1001"/>
              <a:gd name="T19" fmla="*/ 0 h 665"/>
              <a:gd name="T20" fmla="*/ 278912272 w 1001"/>
              <a:gd name="T21" fmla="*/ 5040315 h 665"/>
              <a:gd name="T22" fmla="*/ 233090531 w 1001"/>
              <a:gd name="T23" fmla="*/ 20161258 h 665"/>
              <a:gd name="T24" fmla="*/ 179301036 w 1001"/>
              <a:gd name="T25" fmla="*/ 42843467 h 665"/>
              <a:gd name="T26" fmla="*/ 139455430 w 1001"/>
              <a:gd name="T27" fmla="*/ 47883780 h 665"/>
              <a:gd name="T28" fmla="*/ 105588783 w 1001"/>
              <a:gd name="T29" fmla="*/ 57964418 h 665"/>
              <a:gd name="T30" fmla="*/ 73712276 w 1001"/>
              <a:gd name="T31" fmla="*/ 63004732 h 665"/>
              <a:gd name="T32" fmla="*/ 47813338 w 1001"/>
              <a:gd name="T33" fmla="*/ 68045045 h 665"/>
              <a:gd name="T34" fmla="*/ 23907375 w 1001"/>
              <a:gd name="T35" fmla="*/ 78125671 h 665"/>
              <a:gd name="T36" fmla="*/ 3984562 w 1001"/>
              <a:gd name="T37" fmla="*/ 88206297 h 665"/>
              <a:gd name="T38" fmla="*/ 167347355 w 1001"/>
              <a:gd name="T39" fmla="*/ 244456075 h 665"/>
              <a:gd name="T40" fmla="*/ 360593647 w 1001"/>
              <a:gd name="T41" fmla="*/ 415826719 h 665"/>
              <a:gd name="T42" fmla="*/ 525948060 w 1001"/>
              <a:gd name="T43" fmla="*/ 577116835 h 665"/>
              <a:gd name="T44" fmla="*/ 661420297 w 1001"/>
              <a:gd name="T45" fmla="*/ 733366539 h 665"/>
              <a:gd name="T46" fmla="*/ 763024651 w 1001"/>
              <a:gd name="T47" fmla="*/ 884576129 h 665"/>
              <a:gd name="T48" fmla="*/ 834743919 w 1001"/>
              <a:gd name="T49" fmla="*/ 1035785520 h 665"/>
              <a:gd name="T50" fmla="*/ 862635843 w 1001"/>
              <a:gd name="T51" fmla="*/ 1176914285 h 665"/>
              <a:gd name="T52" fmla="*/ 882557235 w 1001"/>
              <a:gd name="T53" fmla="*/ 1285280221 h 665"/>
              <a:gd name="T54" fmla="*/ 900488463 w 1001"/>
              <a:gd name="T55" fmla="*/ 1383567119 h 665"/>
              <a:gd name="T56" fmla="*/ 912440733 w 1001"/>
              <a:gd name="T57" fmla="*/ 1466731491 h 665"/>
              <a:gd name="T58" fmla="*/ 916425294 w 1001"/>
              <a:gd name="T59" fmla="*/ 1534776510 h 665"/>
              <a:gd name="T60" fmla="*/ 920409855 w 1001"/>
              <a:gd name="T61" fmla="*/ 1592739316 h 665"/>
              <a:gd name="T62" fmla="*/ 916425294 w 1001"/>
              <a:gd name="T63" fmla="*/ 1640623084 h 665"/>
              <a:gd name="T64" fmla="*/ 928378976 w 1001"/>
              <a:gd name="T65" fmla="*/ 1466731491 h 665"/>
              <a:gd name="T66" fmla="*/ 962247035 w 1001"/>
              <a:gd name="T67" fmla="*/ 1358365554 h 665"/>
              <a:gd name="T68" fmla="*/ 1006075790 w 1001"/>
              <a:gd name="T69" fmla="*/ 1310481786 h 665"/>
              <a:gd name="T70" fmla="*/ 1055882092 w 1001"/>
              <a:gd name="T71" fmla="*/ 1333163989 h 665"/>
              <a:gd name="T72" fmla="*/ 1101702421 w 1001"/>
              <a:gd name="T73" fmla="*/ 1421368673 h 665"/>
              <a:gd name="T74" fmla="*/ 1133578906 w 1001"/>
              <a:gd name="T75" fmla="*/ 1587699003 h 665"/>
              <a:gd name="T76" fmla="*/ 1133578906 w 1001"/>
              <a:gd name="T77" fmla="*/ 1612900569 h 665"/>
              <a:gd name="T78" fmla="*/ 1129594346 w 1001"/>
              <a:gd name="T79" fmla="*/ 1519655571 h 665"/>
              <a:gd name="T80" fmla="*/ 1129594346 w 1001"/>
              <a:gd name="T81" fmla="*/ 1431449299 h 665"/>
              <a:gd name="T82" fmla="*/ 1129594346 w 1001"/>
              <a:gd name="T83" fmla="*/ 1353325241 h 665"/>
              <a:gd name="T84" fmla="*/ 1133578906 w 1001"/>
              <a:gd name="T85" fmla="*/ 1275199595 h 665"/>
              <a:gd name="T86" fmla="*/ 1137563467 w 1001"/>
              <a:gd name="T87" fmla="*/ 1207156163 h 665"/>
              <a:gd name="T88" fmla="*/ 1149515737 w 1001"/>
              <a:gd name="T89" fmla="*/ 1118949891 h 665"/>
              <a:gd name="T90" fmla="*/ 1203306599 w 1001"/>
              <a:gd name="T91" fmla="*/ 962700187 h 665"/>
              <a:gd name="T92" fmla="*/ 1294948670 w 1001"/>
              <a:gd name="T93" fmla="*/ 801409971 h 665"/>
              <a:gd name="T94" fmla="*/ 1418467225 w 1001"/>
              <a:gd name="T95" fmla="*/ 645160267 h 665"/>
              <a:gd name="T96" fmla="*/ 1573861207 w 1001"/>
              <a:gd name="T97" fmla="*/ 483870250 h 665"/>
              <a:gd name="T98" fmla="*/ 1751169213 w 1001"/>
              <a:gd name="T99" fmla="*/ 322580134 h 665"/>
              <a:gd name="T100" fmla="*/ 1952384583 w 1001"/>
              <a:gd name="T101" fmla="*/ 166330380 h 665"/>
              <a:gd name="T102" fmla="*/ 1986252642 w 1001"/>
              <a:gd name="T103" fmla="*/ 126007876 h 665"/>
              <a:gd name="T104" fmla="*/ 1968322825 w 1001"/>
              <a:gd name="T105" fmla="*/ 108367574 h 665"/>
              <a:gd name="T106" fmla="*/ 1948400022 w 1001"/>
              <a:gd name="T107" fmla="*/ 103327236 h 665"/>
              <a:gd name="T108" fmla="*/ 1924494070 w 1001"/>
              <a:gd name="T109" fmla="*/ 93246610 h 665"/>
              <a:gd name="T110" fmla="*/ 1894610572 w 1001"/>
              <a:gd name="T111" fmla="*/ 88206297 h 665"/>
              <a:gd name="T112" fmla="*/ 1862734087 w 1001"/>
              <a:gd name="T113" fmla="*/ 83165984 h 665"/>
              <a:gd name="T114" fmla="*/ 1812929197 w 1001"/>
              <a:gd name="T115" fmla="*/ 73085358 h 665"/>
              <a:gd name="T116" fmla="*/ 1755153774 w 1001"/>
              <a:gd name="T117" fmla="*/ 63004732 h 665"/>
              <a:gd name="T118" fmla="*/ 1709333444 w 1001"/>
              <a:gd name="T119" fmla="*/ 57964418 h 665"/>
              <a:gd name="T120" fmla="*/ 1669487838 w 1001"/>
              <a:gd name="T121" fmla="*/ 57964418 h 665"/>
              <a:gd name="T122" fmla="*/ 1639604340 w 1001"/>
              <a:gd name="T123" fmla="*/ 63004732 h 665"/>
              <a:gd name="T124" fmla="*/ 1619682948 w 1001"/>
              <a:gd name="T125" fmla="*/ 73085358 h 66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001"/>
              <a:gd name="T190" fmla="*/ 0 h 665"/>
              <a:gd name="T191" fmla="*/ 1001 w 1001"/>
              <a:gd name="T192" fmla="*/ 665 h 665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001" h="665">
                <a:moveTo>
                  <a:pt x="774" y="52"/>
                </a:moveTo>
                <a:lnTo>
                  <a:pt x="757" y="58"/>
                </a:lnTo>
                <a:lnTo>
                  <a:pt x="738" y="62"/>
                </a:lnTo>
                <a:lnTo>
                  <a:pt x="722" y="68"/>
                </a:lnTo>
                <a:lnTo>
                  <a:pt x="705" y="72"/>
                </a:lnTo>
                <a:lnTo>
                  <a:pt x="689" y="76"/>
                </a:lnTo>
                <a:lnTo>
                  <a:pt x="672" y="81"/>
                </a:lnTo>
                <a:lnTo>
                  <a:pt x="654" y="85"/>
                </a:lnTo>
                <a:lnTo>
                  <a:pt x="637" y="87"/>
                </a:lnTo>
                <a:lnTo>
                  <a:pt x="621" y="91"/>
                </a:lnTo>
                <a:lnTo>
                  <a:pt x="604" y="93"/>
                </a:lnTo>
                <a:lnTo>
                  <a:pt x="588" y="95"/>
                </a:lnTo>
                <a:lnTo>
                  <a:pt x="573" y="97"/>
                </a:lnTo>
                <a:lnTo>
                  <a:pt x="557" y="97"/>
                </a:lnTo>
                <a:lnTo>
                  <a:pt x="540" y="99"/>
                </a:lnTo>
                <a:lnTo>
                  <a:pt x="524" y="99"/>
                </a:lnTo>
                <a:lnTo>
                  <a:pt x="507" y="99"/>
                </a:lnTo>
                <a:lnTo>
                  <a:pt x="493" y="99"/>
                </a:lnTo>
                <a:lnTo>
                  <a:pt x="476" y="97"/>
                </a:lnTo>
                <a:lnTo>
                  <a:pt x="460" y="97"/>
                </a:lnTo>
                <a:lnTo>
                  <a:pt x="445" y="95"/>
                </a:lnTo>
                <a:lnTo>
                  <a:pt x="429" y="93"/>
                </a:lnTo>
                <a:lnTo>
                  <a:pt x="414" y="91"/>
                </a:lnTo>
                <a:lnTo>
                  <a:pt x="398" y="89"/>
                </a:lnTo>
                <a:lnTo>
                  <a:pt x="383" y="85"/>
                </a:lnTo>
                <a:lnTo>
                  <a:pt x="367" y="81"/>
                </a:lnTo>
                <a:lnTo>
                  <a:pt x="353" y="78"/>
                </a:lnTo>
                <a:lnTo>
                  <a:pt x="338" y="72"/>
                </a:lnTo>
                <a:lnTo>
                  <a:pt x="322" y="68"/>
                </a:lnTo>
                <a:lnTo>
                  <a:pt x="307" y="64"/>
                </a:lnTo>
                <a:lnTo>
                  <a:pt x="293" y="58"/>
                </a:lnTo>
                <a:lnTo>
                  <a:pt x="278" y="52"/>
                </a:lnTo>
                <a:lnTo>
                  <a:pt x="264" y="45"/>
                </a:lnTo>
                <a:lnTo>
                  <a:pt x="208" y="21"/>
                </a:lnTo>
                <a:lnTo>
                  <a:pt x="204" y="17"/>
                </a:lnTo>
                <a:lnTo>
                  <a:pt x="202" y="14"/>
                </a:lnTo>
                <a:lnTo>
                  <a:pt x="200" y="12"/>
                </a:lnTo>
                <a:lnTo>
                  <a:pt x="198" y="10"/>
                </a:lnTo>
                <a:lnTo>
                  <a:pt x="194" y="10"/>
                </a:lnTo>
                <a:lnTo>
                  <a:pt x="191" y="8"/>
                </a:lnTo>
                <a:lnTo>
                  <a:pt x="189" y="6"/>
                </a:lnTo>
                <a:lnTo>
                  <a:pt x="185" y="4"/>
                </a:lnTo>
                <a:lnTo>
                  <a:pt x="183" y="4"/>
                </a:lnTo>
                <a:lnTo>
                  <a:pt x="179" y="4"/>
                </a:lnTo>
                <a:lnTo>
                  <a:pt x="177" y="2"/>
                </a:lnTo>
                <a:lnTo>
                  <a:pt x="173" y="2"/>
                </a:lnTo>
                <a:lnTo>
                  <a:pt x="169" y="2"/>
                </a:lnTo>
                <a:lnTo>
                  <a:pt x="167" y="2"/>
                </a:lnTo>
                <a:lnTo>
                  <a:pt x="163" y="0"/>
                </a:lnTo>
                <a:lnTo>
                  <a:pt x="158" y="0"/>
                </a:lnTo>
                <a:lnTo>
                  <a:pt x="154" y="2"/>
                </a:lnTo>
                <a:lnTo>
                  <a:pt x="150" y="2"/>
                </a:lnTo>
                <a:lnTo>
                  <a:pt x="148" y="2"/>
                </a:lnTo>
                <a:lnTo>
                  <a:pt x="144" y="2"/>
                </a:lnTo>
                <a:lnTo>
                  <a:pt x="140" y="2"/>
                </a:lnTo>
                <a:lnTo>
                  <a:pt x="134" y="4"/>
                </a:lnTo>
                <a:lnTo>
                  <a:pt x="130" y="4"/>
                </a:lnTo>
                <a:lnTo>
                  <a:pt x="125" y="6"/>
                </a:lnTo>
                <a:lnTo>
                  <a:pt x="121" y="6"/>
                </a:lnTo>
                <a:lnTo>
                  <a:pt x="117" y="8"/>
                </a:lnTo>
                <a:lnTo>
                  <a:pt x="111" y="10"/>
                </a:lnTo>
                <a:lnTo>
                  <a:pt x="107" y="10"/>
                </a:lnTo>
                <a:lnTo>
                  <a:pt x="101" y="12"/>
                </a:lnTo>
                <a:lnTo>
                  <a:pt x="97" y="14"/>
                </a:lnTo>
                <a:lnTo>
                  <a:pt x="90" y="17"/>
                </a:lnTo>
                <a:lnTo>
                  <a:pt x="86" y="19"/>
                </a:lnTo>
                <a:lnTo>
                  <a:pt x="82" y="19"/>
                </a:lnTo>
                <a:lnTo>
                  <a:pt x="78" y="19"/>
                </a:lnTo>
                <a:lnTo>
                  <a:pt x="74" y="19"/>
                </a:lnTo>
                <a:lnTo>
                  <a:pt x="70" y="19"/>
                </a:lnTo>
                <a:lnTo>
                  <a:pt x="66" y="21"/>
                </a:lnTo>
                <a:lnTo>
                  <a:pt x="64" y="21"/>
                </a:lnTo>
                <a:lnTo>
                  <a:pt x="59" y="21"/>
                </a:lnTo>
                <a:lnTo>
                  <a:pt x="55" y="21"/>
                </a:lnTo>
                <a:lnTo>
                  <a:pt x="53" y="23"/>
                </a:lnTo>
                <a:lnTo>
                  <a:pt x="49" y="23"/>
                </a:lnTo>
                <a:lnTo>
                  <a:pt x="45" y="23"/>
                </a:lnTo>
                <a:lnTo>
                  <a:pt x="43" y="23"/>
                </a:lnTo>
                <a:lnTo>
                  <a:pt x="39" y="25"/>
                </a:lnTo>
                <a:lnTo>
                  <a:pt x="37" y="25"/>
                </a:lnTo>
                <a:lnTo>
                  <a:pt x="35" y="25"/>
                </a:lnTo>
                <a:lnTo>
                  <a:pt x="30" y="25"/>
                </a:lnTo>
                <a:lnTo>
                  <a:pt x="28" y="27"/>
                </a:lnTo>
                <a:lnTo>
                  <a:pt x="26" y="27"/>
                </a:lnTo>
                <a:lnTo>
                  <a:pt x="24" y="27"/>
                </a:lnTo>
                <a:lnTo>
                  <a:pt x="20" y="29"/>
                </a:lnTo>
                <a:lnTo>
                  <a:pt x="18" y="29"/>
                </a:lnTo>
                <a:lnTo>
                  <a:pt x="16" y="29"/>
                </a:lnTo>
                <a:lnTo>
                  <a:pt x="14" y="31"/>
                </a:lnTo>
                <a:lnTo>
                  <a:pt x="12" y="31"/>
                </a:lnTo>
                <a:lnTo>
                  <a:pt x="10" y="31"/>
                </a:lnTo>
                <a:lnTo>
                  <a:pt x="8" y="33"/>
                </a:lnTo>
                <a:lnTo>
                  <a:pt x="6" y="33"/>
                </a:lnTo>
                <a:lnTo>
                  <a:pt x="4" y="35"/>
                </a:lnTo>
                <a:lnTo>
                  <a:pt x="2" y="35"/>
                </a:lnTo>
                <a:lnTo>
                  <a:pt x="0" y="37"/>
                </a:lnTo>
                <a:lnTo>
                  <a:pt x="20" y="54"/>
                </a:lnTo>
                <a:lnTo>
                  <a:pt x="43" y="68"/>
                </a:lnTo>
                <a:lnTo>
                  <a:pt x="64" y="83"/>
                </a:lnTo>
                <a:lnTo>
                  <a:pt x="84" y="97"/>
                </a:lnTo>
                <a:lnTo>
                  <a:pt x="105" y="112"/>
                </a:lnTo>
                <a:lnTo>
                  <a:pt x="125" y="126"/>
                </a:lnTo>
                <a:lnTo>
                  <a:pt x="144" y="138"/>
                </a:lnTo>
                <a:lnTo>
                  <a:pt x="163" y="153"/>
                </a:lnTo>
                <a:lnTo>
                  <a:pt x="181" y="165"/>
                </a:lnTo>
                <a:lnTo>
                  <a:pt x="200" y="180"/>
                </a:lnTo>
                <a:lnTo>
                  <a:pt x="216" y="192"/>
                </a:lnTo>
                <a:lnTo>
                  <a:pt x="233" y="204"/>
                </a:lnTo>
                <a:lnTo>
                  <a:pt x="249" y="217"/>
                </a:lnTo>
                <a:lnTo>
                  <a:pt x="264" y="229"/>
                </a:lnTo>
                <a:lnTo>
                  <a:pt x="278" y="242"/>
                </a:lnTo>
                <a:lnTo>
                  <a:pt x="293" y="254"/>
                </a:lnTo>
                <a:lnTo>
                  <a:pt x="307" y="266"/>
                </a:lnTo>
                <a:lnTo>
                  <a:pt x="319" y="279"/>
                </a:lnTo>
                <a:lnTo>
                  <a:pt x="332" y="291"/>
                </a:lnTo>
                <a:lnTo>
                  <a:pt x="344" y="302"/>
                </a:lnTo>
                <a:lnTo>
                  <a:pt x="355" y="314"/>
                </a:lnTo>
                <a:lnTo>
                  <a:pt x="365" y="326"/>
                </a:lnTo>
                <a:lnTo>
                  <a:pt x="375" y="339"/>
                </a:lnTo>
                <a:lnTo>
                  <a:pt x="383" y="351"/>
                </a:lnTo>
                <a:lnTo>
                  <a:pt x="392" y="361"/>
                </a:lnTo>
                <a:lnTo>
                  <a:pt x="400" y="374"/>
                </a:lnTo>
                <a:lnTo>
                  <a:pt x="406" y="386"/>
                </a:lnTo>
                <a:lnTo>
                  <a:pt x="412" y="399"/>
                </a:lnTo>
                <a:lnTo>
                  <a:pt x="419" y="411"/>
                </a:lnTo>
                <a:lnTo>
                  <a:pt x="423" y="423"/>
                </a:lnTo>
                <a:lnTo>
                  <a:pt x="427" y="436"/>
                </a:lnTo>
                <a:lnTo>
                  <a:pt x="429" y="448"/>
                </a:lnTo>
                <a:lnTo>
                  <a:pt x="431" y="458"/>
                </a:lnTo>
                <a:lnTo>
                  <a:pt x="433" y="467"/>
                </a:lnTo>
                <a:lnTo>
                  <a:pt x="435" y="477"/>
                </a:lnTo>
                <a:lnTo>
                  <a:pt x="437" y="485"/>
                </a:lnTo>
                <a:lnTo>
                  <a:pt x="439" y="494"/>
                </a:lnTo>
                <a:lnTo>
                  <a:pt x="441" y="502"/>
                </a:lnTo>
                <a:lnTo>
                  <a:pt x="443" y="510"/>
                </a:lnTo>
                <a:lnTo>
                  <a:pt x="445" y="518"/>
                </a:lnTo>
                <a:lnTo>
                  <a:pt x="447" y="527"/>
                </a:lnTo>
                <a:lnTo>
                  <a:pt x="450" y="535"/>
                </a:lnTo>
                <a:lnTo>
                  <a:pt x="450" y="541"/>
                </a:lnTo>
                <a:lnTo>
                  <a:pt x="452" y="549"/>
                </a:lnTo>
                <a:lnTo>
                  <a:pt x="454" y="556"/>
                </a:lnTo>
                <a:lnTo>
                  <a:pt x="454" y="562"/>
                </a:lnTo>
                <a:lnTo>
                  <a:pt x="456" y="570"/>
                </a:lnTo>
                <a:lnTo>
                  <a:pt x="456" y="576"/>
                </a:lnTo>
                <a:lnTo>
                  <a:pt x="458" y="582"/>
                </a:lnTo>
                <a:lnTo>
                  <a:pt x="458" y="589"/>
                </a:lnTo>
                <a:lnTo>
                  <a:pt x="458" y="595"/>
                </a:lnTo>
                <a:lnTo>
                  <a:pt x="460" y="599"/>
                </a:lnTo>
                <a:lnTo>
                  <a:pt x="460" y="605"/>
                </a:lnTo>
                <a:lnTo>
                  <a:pt x="460" y="609"/>
                </a:lnTo>
                <a:lnTo>
                  <a:pt x="460" y="615"/>
                </a:lnTo>
                <a:lnTo>
                  <a:pt x="462" y="620"/>
                </a:lnTo>
                <a:lnTo>
                  <a:pt x="462" y="624"/>
                </a:lnTo>
                <a:lnTo>
                  <a:pt x="462" y="628"/>
                </a:lnTo>
                <a:lnTo>
                  <a:pt x="462" y="632"/>
                </a:lnTo>
                <a:lnTo>
                  <a:pt x="462" y="636"/>
                </a:lnTo>
                <a:lnTo>
                  <a:pt x="462" y="640"/>
                </a:lnTo>
                <a:lnTo>
                  <a:pt x="462" y="644"/>
                </a:lnTo>
                <a:lnTo>
                  <a:pt x="460" y="646"/>
                </a:lnTo>
                <a:lnTo>
                  <a:pt x="460" y="651"/>
                </a:lnTo>
                <a:lnTo>
                  <a:pt x="460" y="634"/>
                </a:lnTo>
                <a:lnTo>
                  <a:pt x="462" y="620"/>
                </a:lnTo>
                <a:lnTo>
                  <a:pt x="462" y="607"/>
                </a:lnTo>
                <a:lnTo>
                  <a:pt x="464" y="595"/>
                </a:lnTo>
                <a:lnTo>
                  <a:pt x="466" y="582"/>
                </a:lnTo>
                <a:lnTo>
                  <a:pt x="468" y="572"/>
                </a:lnTo>
                <a:lnTo>
                  <a:pt x="472" y="562"/>
                </a:lnTo>
                <a:lnTo>
                  <a:pt x="474" y="553"/>
                </a:lnTo>
                <a:lnTo>
                  <a:pt x="478" y="545"/>
                </a:lnTo>
                <a:lnTo>
                  <a:pt x="483" y="539"/>
                </a:lnTo>
                <a:lnTo>
                  <a:pt x="487" y="533"/>
                </a:lnTo>
                <a:lnTo>
                  <a:pt x="491" y="529"/>
                </a:lnTo>
                <a:lnTo>
                  <a:pt x="495" y="525"/>
                </a:lnTo>
                <a:lnTo>
                  <a:pt x="501" y="522"/>
                </a:lnTo>
                <a:lnTo>
                  <a:pt x="505" y="520"/>
                </a:lnTo>
                <a:lnTo>
                  <a:pt x="509" y="520"/>
                </a:lnTo>
                <a:lnTo>
                  <a:pt x="516" y="520"/>
                </a:lnTo>
                <a:lnTo>
                  <a:pt x="520" y="522"/>
                </a:lnTo>
                <a:lnTo>
                  <a:pt x="526" y="525"/>
                </a:lnTo>
                <a:lnTo>
                  <a:pt x="530" y="529"/>
                </a:lnTo>
                <a:lnTo>
                  <a:pt x="534" y="533"/>
                </a:lnTo>
                <a:lnTo>
                  <a:pt x="540" y="539"/>
                </a:lnTo>
                <a:lnTo>
                  <a:pt x="544" y="545"/>
                </a:lnTo>
                <a:lnTo>
                  <a:pt x="549" y="556"/>
                </a:lnTo>
                <a:lnTo>
                  <a:pt x="553" y="564"/>
                </a:lnTo>
                <a:lnTo>
                  <a:pt x="557" y="574"/>
                </a:lnTo>
                <a:lnTo>
                  <a:pt x="561" y="586"/>
                </a:lnTo>
                <a:lnTo>
                  <a:pt x="563" y="599"/>
                </a:lnTo>
                <a:lnTo>
                  <a:pt x="565" y="613"/>
                </a:lnTo>
                <a:lnTo>
                  <a:pt x="569" y="630"/>
                </a:lnTo>
                <a:lnTo>
                  <a:pt x="571" y="646"/>
                </a:lnTo>
                <a:lnTo>
                  <a:pt x="571" y="665"/>
                </a:lnTo>
                <a:lnTo>
                  <a:pt x="571" y="657"/>
                </a:lnTo>
                <a:lnTo>
                  <a:pt x="571" y="648"/>
                </a:lnTo>
                <a:lnTo>
                  <a:pt x="569" y="640"/>
                </a:lnTo>
                <a:lnTo>
                  <a:pt x="569" y="634"/>
                </a:lnTo>
                <a:lnTo>
                  <a:pt x="569" y="626"/>
                </a:lnTo>
                <a:lnTo>
                  <a:pt x="567" y="617"/>
                </a:lnTo>
                <a:lnTo>
                  <a:pt x="567" y="611"/>
                </a:lnTo>
                <a:lnTo>
                  <a:pt x="567" y="603"/>
                </a:lnTo>
                <a:lnTo>
                  <a:pt x="567" y="597"/>
                </a:lnTo>
                <a:lnTo>
                  <a:pt x="567" y="589"/>
                </a:lnTo>
                <a:lnTo>
                  <a:pt x="567" y="582"/>
                </a:lnTo>
                <a:lnTo>
                  <a:pt x="567" y="576"/>
                </a:lnTo>
                <a:lnTo>
                  <a:pt x="567" y="568"/>
                </a:lnTo>
                <a:lnTo>
                  <a:pt x="567" y="562"/>
                </a:lnTo>
                <a:lnTo>
                  <a:pt x="567" y="556"/>
                </a:lnTo>
                <a:lnTo>
                  <a:pt x="567" y="549"/>
                </a:lnTo>
                <a:lnTo>
                  <a:pt x="567" y="543"/>
                </a:lnTo>
                <a:lnTo>
                  <a:pt x="567" y="537"/>
                </a:lnTo>
                <a:lnTo>
                  <a:pt x="567" y="531"/>
                </a:lnTo>
                <a:lnTo>
                  <a:pt x="567" y="525"/>
                </a:lnTo>
                <a:lnTo>
                  <a:pt x="567" y="518"/>
                </a:lnTo>
                <a:lnTo>
                  <a:pt x="567" y="512"/>
                </a:lnTo>
                <a:lnTo>
                  <a:pt x="569" y="506"/>
                </a:lnTo>
                <a:lnTo>
                  <a:pt x="569" y="500"/>
                </a:lnTo>
                <a:lnTo>
                  <a:pt x="569" y="496"/>
                </a:lnTo>
                <a:lnTo>
                  <a:pt x="569" y="489"/>
                </a:lnTo>
                <a:lnTo>
                  <a:pt x="571" y="483"/>
                </a:lnTo>
                <a:lnTo>
                  <a:pt x="571" y="479"/>
                </a:lnTo>
                <a:lnTo>
                  <a:pt x="571" y="473"/>
                </a:lnTo>
                <a:lnTo>
                  <a:pt x="573" y="467"/>
                </a:lnTo>
                <a:lnTo>
                  <a:pt x="573" y="463"/>
                </a:lnTo>
                <a:lnTo>
                  <a:pt x="573" y="458"/>
                </a:lnTo>
                <a:lnTo>
                  <a:pt x="577" y="444"/>
                </a:lnTo>
                <a:lnTo>
                  <a:pt x="582" y="432"/>
                </a:lnTo>
                <a:lnTo>
                  <a:pt x="586" y="419"/>
                </a:lnTo>
                <a:lnTo>
                  <a:pt x="590" y="407"/>
                </a:lnTo>
                <a:lnTo>
                  <a:pt x="596" y="394"/>
                </a:lnTo>
                <a:lnTo>
                  <a:pt x="604" y="382"/>
                </a:lnTo>
                <a:lnTo>
                  <a:pt x="611" y="370"/>
                </a:lnTo>
                <a:lnTo>
                  <a:pt x="619" y="357"/>
                </a:lnTo>
                <a:lnTo>
                  <a:pt x="629" y="345"/>
                </a:lnTo>
                <a:lnTo>
                  <a:pt x="639" y="330"/>
                </a:lnTo>
                <a:lnTo>
                  <a:pt x="650" y="318"/>
                </a:lnTo>
                <a:lnTo>
                  <a:pt x="660" y="306"/>
                </a:lnTo>
                <a:lnTo>
                  <a:pt x="672" y="293"/>
                </a:lnTo>
                <a:lnTo>
                  <a:pt x="685" y="281"/>
                </a:lnTo>
                <a:lnTo>
                  <a:pt x="697" y="268"/>
                </a:lnTo>
                <a:lnTo>
                  <a:pt x="712" y="256"/>
                </a:lnTo>
                <a:lnTo>
                  <a:pt x="726" y="242"/>
                </a:lnTo>
                <a:lnTo>
                  <a:pt x="741" y="229"/>
                </a:lnTo>
                <a:lnTo>
                  <a:pt x="757" y="217"/>
                </a:lnTo>
                <a:lnTo>
                  <a:pt x="774" y="204"/>
                </a:lnTo>
                <a:lnTo>
                  <a:pt x="790" y="192"/>
                </a:lnTo>
                <a:lnTo>
                  <a:pt x="807" y="180"/>
                </a:lnTo>
                <a:lnTo>
                  <a:pt x="823" y="167"/>
                </a:lnTo>
                <a:lnTo>
                  <a:pt x="842" y="153"/>
                </a:lnTo>
                <a:lnTo>
                  <a:pt x="860" y="140"/>
                </a:lnTo>
                <a:lnTo>
                  <a:pt x="879" y="128"/>
                </a:lnTo>
                <a:lnTo>
                  <a:pt x="899" y="116"/>
                </a:lnTo>
                <a:lnTo>
                  <a:pt x="918" y="103"/>
                </a:lnTo>
                <a:lnTo>
                  <a:pt x="939" y="91"/>
                </a:lnTo>
                <a:lnTo>
                  <a:pt x="959" y="78"/>
                </a:lnTo>
                <a:lnTo>
                  <a:pt x="980" y="66"/>
                </a:lnTo>
                <a:lnTo>
                  <a:pt x="1001" y="54"/>
                </a:lnTo>
                <a:lnTo>
                  <a:pt x="1001" y="52"/>
                </a:lnTo>
                <a:lnTo>
                  <a:pt x="999" y="52"/>
                </a:lnTo>
                <a:lnTo>
                  <a:pt x="999" y="50"/>
                </a:lnTo>
                <a:lnTo>
                  <a:pt x="997" y="50"/>
                </a:lnTo>
                <a:lnTo>
                  <a:pt x="994" y="48"/>
                </a:lnTo>
                <a:lnTo>
                  <a:pt x="992" y="48"/>
                </a:lnTo>
                <a:lnTo>
                  <a:pt x="992" y="45"/>
                </a:lnTo>
                <a:lnTo>
                  <a:pt x="990" y="45"/>
                </a:lnTo>
                <a:lnTo>
                  <a:pt x="988" y="43"/>
                </a:lnTo>
                <a:lnTo>
                  <a:pt x="986" y="43"/>
                </a:lnTo>
                <a:lnTo>
                  <a:pt x="984" y="43"/>
                </a:lnTo>
                <a:lnTo>
                  <a:pt x="982" y="41"/>
                </a:lnTo>
                <a:lnTo>
                  <a:pt x="980" y="41"/>
                </a:lnTo>
                <a:lnTo>
                  <a:pt x="978" y="41"/>
                </a:lnTo>
                <a:lnTo>
                  <a:pt x="976" y="39"/>
                </a:lnTo>
                <a:lnTo>
                  <a:pt x="974" y="39"/>
                </a:lnTo>
                <a:lnTo>
                  <a:pt x="972" y="39"/>
                </a:lnTo>
                <a:lnTo>
                  <a:pt x="970" y="37"/>
                </a:lnTo>
                <a:lnTo>
                  <a:pt x="966" y="37"/>
                </a:lnTo>
                <a:lnTo>
                  <a:pt x="963" y="37"/>
                </a:lnTo>
                <a:lnTo>
                  <a:pt x="961" y="37"/>
                </a:lnTo>
                <a:lnTo>
                  <a:pt x="957" y="35"/>
                </a:lnTo>
                <a:lnTo>
                  <a:pt x="955" y="35"/>
                </a:lnTo>
                <a:lnTo>
                  <a:pt x="951" y="35"/>
                </a:lnTo>
                <a:lnTo>
                  <a:pt x="949" y="35"/>
                </a:lnTo>
                <a:lnTo>
                  <a:pt x="945" y="35"/>
                </a:lnTo>
                <a:lnTo>
                  <a:pt x="943" y="33"/>
                </a:lnTo>
                <a:lnTo>
                  <a:pt x="939" y="33"/>
                </a:lnTo>
                <a:lnTo>
                  <a:pt x="935" y="33"/>
                </a:lnTo>
                <a:lnTo>
                  <a:pt x="933" y="33"/>
                </a:lnTo>
                <a:lnTo>
                  <a:pt x="928" y="33"/>
                </a:lnTo>
                <a:lnTo>
                  <a:pt x="922" y="31"/>
                </a:lnTo>
                <a:lnTo>
                  <a:pt x="916" y="31"/>
                </a:lnTo>
                <a:lnTo>
                  <a:pt x="910" y="29"/>
                </a:lnTo>
                <a:lnTo>
                  <a:pt x="904" y="29"/>
                </a:lnTo>
                <a:lnTo>
                  <a:pt x="897" y="27"/>
                </a:lnTo>
                <a:lnTo>
                  <a:pt x="891" y="27"/>
                </a:lnTo>
                <a:lnTo>
                  <a:pt x="885" y="27"/>
                </a:lnTo>
                <a:lnTo>
                  <a:pt x="881" y="25"/>
                </a:lnTo>
                <a:lnTo>
                  <a:pt x="875" y="25"/>
                </a:lnTo>
                <a:lnTo>
                  <a:pt x="871" y="25"/>
                </a:lnTo>
                <a:lnTo>
                  <a:pt x="866" y="25"/>
                </a:lnTo>
                <a:lnTo>
                  <a:pt x="862" y="25"/>
                </a:lnTo>
                <a:lnTo>
                  <a:pt x="858" y="23"/>
                </a:lnTo>
                <a:lnTo>
                  <a:pt x="852" y="23"/>
                </a:lnTo>
                <a:lnTo>
                  <a:pt x="850" y="23"/>
                </a:lnTo>
                <a:lnTo>
                  <a:pt x="846" y="23"/>
                </a:lnTo>
                <a:lnTo>
                  <a:pt x="842" y="23"/>
                </a:lnTo>
                <a:lnTo>
                  <a:pt x="838" y="23"/>
                </a:lnTo>
                <a:lnTo>
                  <a:pt x="836" y="25"/>
                </a:lnTo>
                <a:lnTo>
                  <a:pt x="831" y="25"/>
                </a:lnTo>
                <a:lnTo>
                  <a:pt x="829" y="25"/>
                </a:lnTo>
                <a:lnTo>
                  <a:pt x="825" y="25"/>
                </a:lnTo>
                <a:lnTo>
                  <a:pt x="823" y="25"/>
                </a:lnTo>
                <a:lnTo>
                  <a:pt x="821" y="27"/>
                </a:lnTo>
                <a:lnTo>
                  <a:pt x="819" y="27"/>
                </a:lnTo>
                <a:lnTo>
                  <a:pt x="817" y="27"/>
                </a:lnTo>
                <a:lnTo>
                  <a:pt x="815" y="29"/>
                </a:lnTo>
                <a:lnTo>
                  <a:pt x="813" y="29"/>
                </a:lnTo>
                <a:lnTo>
                  <a:pt x="813" y="31"/>
                </a:lnTo>
                <a:lnTo>
                  <a:pt x="811" y="31"/>
                </a:lnTo>
                <a:lnTo>
                  <a:pt x="809" y="33"/>
                </a:lnTo>
                <a:lnTo>
                  <a:pt x="774" y="52"/>
                </a:lnTo>
              </a:path>
            </a:pathLst>
          </a:cu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14" name="Freeform 54"/>
          <p:cNvSpPr>
            <a:spLocks/>
          </p:cNvSpPr>
          <p:nvPr/>
        </p:nvSpPr>
        <p:spPr bwMode="auto">
          <a:xfrm>
            <a:off x="4968875" y="4103688"/>
            <a:ext cx="338139" cy="122237"/>
          </a:xfrm>
          <a:custGeom>
            <a:avLst/>
            <a:gdLst>
              <a:gd name="T0" fmla="*/ 0 w 240"/>
              <a:gd name="T1" fmla="*/ 88204304 h 77"/>
              <a:gd name="T2" fmla="*/ 9925759 w 240"/>
              <a:gd name="T3" fmla="*/ 73083434 h 77"/>
              <a:gd name="T4" fmla="*/ 17864959 w 240"/>
              <a:gd name="T5" fmla="*/ 63002855 h 77"/>
              <a:gd name="T6" fmla="*/ 33744766 w 240"/>
              <a:gd name="T7" fmla="*/ 47881973 h 77"/>
              <a:gd name="T8" fmla="*/ 53596290 w 240"/>
              <a:gd name="T9" fmla="*/ 37801393 h 77"/>
              <a:gd name="T10" fmla="*/ 79400440 w 240"/>
              <a:gd name="T11" fmla="*/ 25201456 h 77"/>
              <a:gd name="T12" fmla="*/ 107191172 w 240"/>
              <a:gd name="T13" fmla="*/ 15120876 h 77"/>
              <a:gd name="T14" fmla="*/ 136967033 w 240"/>
              <a:gd name="T15" fmla="*/ 10080583 h 77"/>
              <a:gd name="T16" fmla="*/ 168726636 w 240"/>
              <a:gd name="T17" fmla="*/ 5040291 h 77"/>
              <a:gd name="T18" fmla="*/ 202472844 w 240"/>
              <a:gd name="T19" fmla="*/ 0 h 77"/>
              <a:gd name="T20" fmla="*/ 238202750 w 240"/>
              <a:gd name="T21" fmla="*/ 0 h 77"/>
              <a:gd name="T22" fmla="*/ 275917808 w 240"/>
              <a:gd name="T23" fmla="*/ 0 h 77"/>
              <a:gd name="T24" fmla="*/ 307678821 w 240"/>
              <a:gd name="T25" fmla="*/ 5040291 h 77"/>
              <a:gd name="T26" fmla="*/ 341423575 w 240"/>
              <a:gd name="T27" fmla="*/ 10080583 h 77"/>
              <a:gd name="T28" fmla="*/ 373184676 w 240"/>
              <a:gd name="T29" fmla="*/ 15120876 h 77"/>
              <a:gd name="T30" fmla="*/ 398990234 w 240"/>
              <a:gd name="T31" fmla="*/ 25201456 h 77"/>
              <a:gd name="T32" fmla="*/ 422809233 w 240"/>
              <a:gd name="T33" fmla="*/ 37801393 h 77"/>
              <a:gd name="T34" fmla="*/ 442660746 w 240"/>
              <a:gd name="T35" fmla="*/ 47881973 h 77"/>
              <a:gd name="T36" fmla="*/ 456555397 w 240"/>
              <a:gd name="T37" fmla="*/ 63002855 h 77"/>
              <a:gd name="T38" fmla="*/ 468464896 w 240"/>
              <a:gd name="T39" fmla="*/ 73083434 h 77"/>
              <a:gd name="T40" fmla="*/ 476405501 w 240"/>
              <a:gd name="T41" fmla="*/ 88204304 h 77"/>
              <a:gd name="T42" fmla="*/ 476405501 w 240"/>
              <a:gd name="T43" fmla="*/ 103325174 h 77"/>
              <a:gd name="T44" fmla="*/ 472435198 w 240"/>
              <a:gd name="T45" fmla="*/ 120967007 h 77"/>
              <a:gd name="T46" fmla="*/ 464496002 w 240"/>
              <a:gd name="T47" fmla="*/ 131047587 h 77"/>
              <a:gd name="T48" fmla="*/ 446629640 w 240"/>
              <a:gd name="T49" fmla="*/ 146168456 h 77"/>
              <a:gd name="T50" fmla="*/ 430749838 w 240"/>
              <a:gd name="T51" fmla="*/ 156249036 h 77"/>
              <a:gd name="T52" fmla="*/ 406929431 w 240"/>
              <a:gd name="T53" fmla="*/ 166329616 h 77"/>
              <a:gd name="T54" fmla="*/ 381123872 w 240"/>
              <a:gd name="T55" fmla="*/ 176410196 h 77"/>
              <a:gd name="T56" fmla="*/ 353334483 w 240"/>
              <a:gd name="T57" fmla="*/ 181450485 h 77"/>
              <a:gd name="T58" fmla="*/ 319588320 w 240"/>
              <a:gd name="T59" fmla="*/ 189010127 h 77"/>
              <a:gd name="T60" fmla="*/ 287828716 w 240"/>
              <a:gd name="T61" fmla="*/ 194050416 h 77"/>
              <a:gd name="T62" fmla="*/ 250112250 w 240"/>
              <a:gd name="T63" fmla="*/ 194050416 h 77"/>
              <a:gd name="T64" fmla="*/ 214382343 w 240"/>
              <a:gd name="T65" fmla="*/ 194050416 h 77"/>
              <a:gd name="T66" fmla="*/ 180637544 w 240"/>
              <a:gd name="T67" fmla="*/ 194050416 h 77"/>
              <a:gd name="T68" fmla="*/ 144906229 w 240"/>
              <a:gd name="T69" fmla="*/ 189010127 h 77"/>
              <a:gd name="T70" fmla="*/ 115131777 w 240"/>
              <a:gd name="T71" fmla="*/ 181450485 h 77"/>
              <a:gd name="T72" fmla="*/ 87341045 w 240"/>
              <a:gd name="T73" fmla="*/ 171369906 h 77"/>
              <a:gd name="T74" fmla="*/ 61535487 w 240"/>
              <a:gd name="T75" fmla="*/ 161289326 h 77"/>
              <a:gd name="T76" fmla="*/ 41685371 w 240"/>
              <a:gd name="T77" fmla="*/ 151208746 h 77"/>
              <a:gd name="T78" fmla="*/ 21835261 w 240"/>
              <a:gd name="T79" fmla="*/ 141128166 h 77"/>
              <a:gd name="T80" fmla="*/ 9925759 w 240"/>
              <a:gd name="T81" fmla="*/ 126007297 h 77"/>
              <a:gd name="T82" fmla="*/ 0 w 240"/>
              <a:gd name="T83" fmla="*/ 110886427 h 77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240"/>
              <a:gd name="T127" fmla="*/ 0 h 77"/>
              <a:gd name="T128" fmla="*/ 240 w 240"/>
              <a:gd name="T129" fmla="*/ 77 h 77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240" h="77">
                <a:moveTo>
                  <a:pt x="0" y="39"/>
                </a:moveTo>
                <a:lnTo>
                  <a:pt x="0" y="37"/>
                </a:lnTo>
                <a:lnTo>
                  <a:pt x="0" y="35"/>
                </a:lnTo>
                <a:lnTo>
                  <a:pt x="0" y="33"/>
                </a:lnTo>
                <a:lnTo>
                  <a:pt x="3" y="31"/>
                </a:lnTo>
                <a:lnTo>
                  <a:pt x="5" y="29"/>
                </a:lnTo>
                <a:lnTo>
                  <a:pt x="5" y="27"/>
                </a:lnTo>
                <a:lnTo>
                  <a:pt x="7" y="25"/>
                </a:lnTo>
                <a:lnTo>
                  <a:pt x="9" y="25"/>
                </a:lnTo>
                <a:lnTo>
                  <a:pt x="11" y="23"/>
                </a:lnTo>
                <a:lnTo>
                  <a:pt x="15" y="21"/>
                </a:lnTo>
                <a:lnTo>
                  <a:pt x="17" y="19"/>
                </a:lnTo>
                <a:lnTo>
                  <a:pt x="21" y="17"/>
                </a:lnTo>
                <a:lnTo>
                  <a:pt x="23" y="17"/>
                </a:lnTo>
                <a:lnTo>
                  <a:pt x="27" y="15"/>
                </a:lnTo>
                <a:lnTo>
                  <a:pt x="31" y="13"/>
                </a:lnTo>
                <a:lnTo>
                  <a:pt x="36" y="13"/>
                </a:lnTo>
                <a:lnTo>
                  <a:pt x="40" y="10"/>
                </a:lnTo>
                <a:lnTo>
                  <a:pt x="44" y="8"/>
                </a:lnTo>
                <a:lnTo>
                  <a:pt x="48" y="8"/>
                </a:lnTo>
                <a:lnTo>
                  <a:pt x="54" y="6"/>
                </a:lnTo>
                <a:lnTo>
                  <a:pt x="58" y="6"/>
                </a:lnTo>
                <a:lnTo>
                  <a:pt x="62" y="4"/>
                </a:lnTo>
                <a:lnTo>
                  <a:pt x="69" y="4"/>
                </a:lnTo>
                <a:lnTo>
                  <a:pt x="73" y="4"/>
                </a:lnTo>
                <a:lnTo>
                  <a:pt x="79" y="2"/>
                </a:lnTo>
                <a:lnTo>
                  <a:pt x="85" y="2"/>
                </a:lnTo>
                <a:lnTo>
                  <a:pt x="91" y="2"/>
                </a:lnTo>
                <a:lnTo>
                  <a:pt x="95" y="2"/>
                </a:lnTo>
                <a:lnTo>
                  <a:pt x="102" y="0"/>
                </a:lnTo>
                <a:lnTo>
                  <a:pt x="108" y="0"/>
                </a:lnTo>
                <a:lnTo>
                  <a:pt x="114" y="0"/>
                </a:lnTo>
                <a:lnTo>
                  <a:pt x="120" y="0"/>
                </a:lnTo>
                <a:lnTo>
                  <a:pt x="126" y="0"/>
                </a:lnTo>
                <a:lnTo>
                  <a:pt x="133" y="0"/>
                </a:lnTo>
                <a:lnTo>
                  <a:pt x="139" y="0"/>
                </a:lnTo>
                <a:lnTo>
                  <a:pt x="145" y="2"/>
                </a:lnTo>
                <a:lnTo>
                  <a:pt x="151" y="2"/>
                </a:lnTo>
                <a:lnTo>
                  <a:pt x="155" y="2"/>
                </a:lnTo>
                <a:lnTo>
                  <a:pt x="161" y="2"/>
                </a:lnTo>
                <a:lnTo>
                  <a:pt x="168" y="4"/>
                </a:lnTo>
                <a:lnTo>
                  <a:pt x="172" y="4"/>
                </a:lnTo>
                <a:lnTo>
                  <a:pt x="178" y="4"/>
                </a:lnTo>
                <a:lnTo>
                  <a:pt x="182" y="6"/>
                </a:lnTo>
                <a:lnTo>
                  <a:pt x="188" y="6"/>
                </a:lnTo>
                <a:lnTo>
                  <a:pt x="192" y="8"/>
                </a:lnTo>
                <a:lnTo>
                  <a:pt x="197" y="8"/>
                </a:lnTo>
                <a:lnTo>
                  <a:pt x="201" y="10"/>
                </a:lnTo>
                <a:lnTo>
                  <a:pt x="205" y="13"/>
                </a:lnTo>
                <a:lnTo>
                  <a:pt x="209" y="13"/>
                </a:lnTo>
                <a:lnTo>
                  <a:pt x="213" y="15"/>
                </a:lnTo>
                <a:lnTo>
                  <a:pt x="217" y="17"/>
                </a:lnTo>
                <a:lnTo>
                  <a:pt x="219" y="17"/>
                </a:lnTo>
                <a:lnTo>
                  <a:pt x="223" y="19"/>
                </a:lnTo>
                <a:lnTo>
                  <a:pt x="225" y="21"/>
                </a:lnTo>
                <a:lnTo>
                  <a:pt x="227" y="23"/>
                </a:lnTo>
                <a:lnTo>
                  <a:pt x="230" y="25"/>
                </a:lnTo>
                <a:lnTo>
                  <a:pt x="234" y="25"/>
                </a:lnTo>
                <a:lnTo>
                  <a:pt x="234" y="27"/>
                </a:lnTo>
                <a:lnTo>
                  <a:pt x="236" y="29"/>
                </a:lnTo>
                <a:lnTo>
                  <a:pt x="238" y="31"/>
                </a:lnTo>
                <a:lnTo>
                  <a:pt x="238" y="33"/>
                </a:lnTo>
                <a:lnTo>
                  <a:pt x="240" y="35"/>
                </a:lnTo>
                <a:lnTo>
                  <a:pt x="240" y="37"/>
                </a:lnTo>
                <a:lnTo>
                  <a:pt x="240" y="39"/>
                </a:lnTo>
                <a:lnTo>
                  <a:pt x="240" y="41"/>
                </a:lnTo>
                <a:lnTo>
                  <a:pt x="240" y="44"/>
                </a:lnTo>
                <a:lnTo>
                  <a:pt x="238" y="46"/>
                </a:lnTo>
                <a:lnTo>
                  <a:pt x="238" y="48"/>
                </a:lnTo>
                <a:lnTo>
                  <a:pt x="236" y="50"/>
                </a:lnTo>
                <a:lnTo>
                  <a:pt x="234" y="50"/>
                </a:lnTo>
                <a:lnTo>
                  <a:pt x="234" y="52"/>
                </a:lnTo>
                <a:lnTo>
                  <a:pt x="230" y="54"/>
                </a:lnTo>
                <a:lnTo>
                  <a:pt x="227" y="56"/>
                </a:lnTo>
                <a:lnTo>
                  <a:pt x="225" y="58"/>
                </a:lnTo>
                <a:lnTo>
                  <a:pt x="223" y="60"/>
                </a:lnTo>
                <a:lnTo>
                  <a:pt x="219" y="60"/>
                </a:lnTo>
                <a:lnTo>
                  <a:pt x="217" y="62"/>
                </a:lnTo>
                <a:lnTo>
                  <a:pt x="213" y="64"/>
                </a:lnTo>
                <a:lnTo>
                  <a:pt x="209" y="64"/>
                </a:lnTo>
                <a:lnTo>
                  <a:pt x="205" y="66"/>
                </a:lnTo>
                <a:lnTo>
                  <a:pt x="201" y="68"/>
                </a:lnTo>
                <a:lnTo>
                  <a:pt x="197" y="68"/>
                </a:lnTo>
                <a:lnTo>
                  <a:pt x="192" y="70"/>
                </a:lnTo>
                <a:lnTo>
                  <a:pt x="188" y="70"/>
                </a:lnTo>
                <a:lnTo>
                  <a:pt x="182" y="72"/>
                </a:lnTo>
                <a:lnTo>
                  <a:pt x="178" y="72"/>
                </a:lnTo>
                <a:lnTo>
                  <a:pt x="172" y="75"/>
                </a:lnTo>
                <a:lnTo>
                  <a:pt x="168" y="75"/>
                </a:lnTo>
                <a:lnTo>
                  <a:pt x="161" y="75"/>
                </a:lnTo>
                <a:lnTo>
                  <a:pt x="155" y="75"/>
                </a:lnTo>
                <a:lnTo>
                  <a:pt x="151" y="77"/>
                </a:lnTo>
                <a:lnTo>
                  <a:pt x="145" y="77"/>
                </a:lnTo>
                <a:lnTo>
                  <a:pt x="139" y="77"/>
                </a:lnTo>
                <a:lnTo>
                  <a:pt x="133" y="77"/>
                </a:lnTo>
                <a:lnTo>
                  <a:pt x="126" y="77"/>
                </a:lnTo>
                <a:lnTo>
                  <a:pt x="120" y="77"/>
                </a:lnTo>
                <a:lnTo>
                  <a:pt x="114" y="77"/>
                </a:lnTo>
                <a:lnTo>
                  <a:pt x="108" y="77"/>
                </a:lnTo>
                <a:lnTo>
                  <a:pt x="102" y="77"/>
                </a:lnTo>
                <a:lnTo>
                  <a:pt x="95" y="77"/>
                </a:lnTo>
                <a:lnTo>
                  <a:pt x="91" y="77"/>
                </a:lnTo>
                <a:lnTo>
                  <a:pt x="85" y="75"/>
                </a:lnTo>
                <a:lnTo>
                  <a:pt x="79" y="75"/>
                </a:lnTo>
                <a:lnTo>
                  <a:pt x="73" y="75"/>
                </a:lnTo>
                <a:lnTo>
                  <a:pt x="69" y="75"/>
                </a:lnTo>
                <a:lnTo>
                  <a:pt x="62" y="72"/>
                </a:lnTo>
                <a:lnTo>
                  <a:pt x="58" y="72"/>
                </a:lnTo>
                <a:lnTo>
                  <a:pt x="54" y="70"/>
                </a:lnTo>
                <a:lnTo>
                  <a:pt x="48" y="70"/>
                </a:lnTo>
                <a:lnTo>
                  <a:pt x="44" y="68"/>
                </a:lnTo>
                <a:lnTo>
                  <a:pt x="40" y="68"/>
                </a:lnTo>
                <a:lnTo>
                  <a:pt x="36" y="66"/>
                </a:lnTo>
                <a:lnTo>
                  <a:pt x="31" y="64"/>
                </a:lnTo>
                <a:lnTo>
                  <a:pt x="27" y="64"/>
                </a:lnTo>
                <a:lnTo>
                  <a:pt x="23" y="62"/>
                </a:lnTo>
                <a:lnTo>
                  <a:pt x="21" y="60"/>
                </a:lnTo>
                <a:lnTo>
                  <a:pt x="17" y="60"/>
                </a:lnTo>
                <a:lnTo>
                  <a:pt x="15" y="58"/>
                </a:lnTo>
                <a:lnTo>
                  <a:pt x="11" y="56"/>
                </a:lnTo>
                <a:lnTo>
                  <a:pt x="9" y="54"/>
                </a:lnTo>
                <a:lnTo>
                  <a:pt x="7" y="52"/>
                </a:lnTo>
                <a:lnTo>
                  <a:pt x="5" y="50"/>
                </a:lnTo>
                <a:lnTo>
                  <a:pt x="3" y="48"/>
                </a:lnTo>
                <a:lnTo>
                  <a:pt x="0" y="46"/>
                </a:lnTo>
                <a:lnTo>
                  <a:pt x="0" y="44"/>
                </a:lnTo>
                <a:lnTo>
                  <a:pt x="0" y="41"/>
                </a:lnTo>
                <a:lnTo>
                  <a:pt x="0" y="39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15" name="Freeform 55"/>
          <p:cNvSpPr>
            <a:spLocks/>
          </p:cNvSpPr>
          <p:nvPr/>
        </p:nvSpPr>
        <p:spPr bwMode="auto">
          <a:xfrm>
            <a:off x="4968875" y="4103688"/>
            <a:ext cx="338139" cy="122237"/>
          </a:xfrm>
          <a:custGeom>
            <a:avLst/>
            <a:gdLst>
              <a:gd name="T0" fmla="*/ 0 w 240"/>
              <a:gd name="T1" fmla="*/ 88204304 h 77"/>
              <a:gd name="T2" fmla="*/ 9925759 w 240"/>
              <a:gd name="T3" fmla="*/ 73083434 h 77"/>
              <a:gd name="T4" fmla="*/ 17864959 w 240"/>
              <a:gd name="T5" fmla="*/ 63002855 h 77"/>
              <a:gd name="T6" fmla="*/ 33744766 w 240"/>
              <a:gd name="T7" fmla="*/ 47881973 h 77"/>
              <a:gd name="T8" fmla="*/ 53596290 w 240"/>
              <a:gd name="T9" fmla="*/ 37801393 h 77"/>
              <a:gd name="T10" fmla="*/ 79400440 w 240"/>
              <a:gd name="T11" fmla="*/ 25201456 h 77"/>
              <a:gd name="T12" fmla="*/ 107191172 w 240"/>
              <a:gd name="T13" fmla="*/ 15120876 h 77"/>
              <a:gd name="T14" fmla="*/ 136967033 w 240"/>
              <a:gd name="T15" fmla="*/ 10080583 h 77"/>
              <a:gd name="T16" fmla="*/ 168726636 w 240"/>
              <a:gd name="T17" fmla="*/ 5040291 h 77"/>
              <a:gd name="T18" fmla="*/ 202472844 w 240"/>
              <a:gd name="T19" fmla="*/ 0 h 77"/>
              <a:gd name="T20" fmla="*/ 238202750 w 240"/>
              <a:gd name="T21" fmla="*/ 0 h 77"/>
              <a:gd name="T22" fmla="*/ 275917808 w 240"/>
              <a:gd name="T23" fmla="*/ 0 h 77"/>
              <a:gd name="T24" fmla="*/ 307678821 w 240"/>
              <a:gd name="T25" fmla="*/ 5040291 h 77"/>
              <a:gd name="T26" fmla="*/ 341423575 w 240"/>
              <a:gd name="T27" fmla="*/ 10080583 h 77"/>
              <a:gd name="T28" fmla="*/ 373184676 w 240"/>
              <a:gd name="T29" fmla="*/ 15120876 h 77"/>
              <a:gd name="T30" fmla="*/ 398990234 w 240"/>
              <a:gd name="T31" fmla="*/ 25201456 h 77"/>
              <a:gd name="T32" fmla="*/ 422809233 w 240"/>
              <a:gd name="T33" fmla="*/ 37801393 h 77"/>
              <a:gd name="T34" fmla="*/ 442660746 w 240"/>
              <a:gd name="T35" fmla="*/ 47881973 h 77"/>
              <a:gd name="T36" fmla="*/ 456555397 w 240"/>
              <a:gd name="T37" fmla="*/ 63002855 h 77"/>
              <a:gd name="T38" fmla="*/ 468464896 w 240"/>
              <a:gd name="T39" fmla="*/ 73083434 h 77"/>
              <a:gd name="T40" fmla="*/ 476405501 w 240"/>
              <a:gd name="T41" fmla="*/ 88204304 h 77"/>
              <a:gd name="T42" fmla="*/ 476405501 w 240"/>
              <a:gd name="T43" fmla="*/ 103325174 h 77"/>
              <a:gd name="T44" fmla="*/ 472435198 w 240"/>
              <a:gd name="T45" fmla="*/ 120967007 h 77"/>
              <a:gd name="T46" fmla="*/ 464496002 w 240"/>
              <a:gd name="T47" fmla="*/ 131047587 h 77"/>
              <a:gd name="T48" fmla="*/ 446629640 w 240"/>
              <a:gd name="T49" fmla="*/ 146168456 h 77"/>
              <a:gd name="T50" fmla="*/ 430749838 w 240"/>
              <a:gd name="T51" fmla="*/ 156249036 h 77"/>
              <a:gd name="T52" fmla="*/ 406929431 w 240"/>
              <a:gd name="T53" fmla="*/ 166329616 h 77"/>
              <a:gd name="T54" fmla="*/ 381123872 w 240"/>
              <a:gd name="T55" fmla="*/ 176410196 h 77"/>
              <a:gd name="T56" fmla="*/ 353334483 w 240"/>
              <a:gd name="T57" fmla="*/ 181450485 h 77"/>
              <a:gd name="T58" fmla="*/ 319588320 w 240"/>
              <a:gd name="T59" fmla="*/ 189010127 h 77"/>
              <a:gd name="T60" fmla="*/ 287828716 w 240"/>
              <a:gd name="T61" fmla="*/ 194050416 h 77"/>
              <a:gd name="T62" fmla="*/ 250112250 w 240"/>
              <a:gd name="T63" fmla="*/ 194050416 h 77"/>
              <a:gd name="T64" fmla="*/ 214382343 w 240"/>
              <a:gd name="T65" fmla="*/ 194050416 h 77"/>
              <a:gd name="T66" fmla="*/ 180637544 w 240"/>
              <a:gd name="T67" fmla="*/ 194050416 h 77"/>
              <a:gd name="T68" fmla="*/ 144906229 w 240"/>
              <a:gd name="T69" fmla="*/ 189010127 h 77"/>
              <a:gd name="T70" fmla="*/ 115131777 w 240"/>
              <a:gd name="T71" fmla="*/ 181450485 h 77"/>
              <a:gd name="T72" fmla="*/ 87341045 w 240"/>
              <a:gd name="T73" fmla="*/ 171369906 h 77"/>
              <a:gd name="T74" fmla="*/ 61535487 w 240"/>
              <a:gd name="T75" fmla="*/ 161289326 h 77"/>
              <a:gd name="T76" fmla="*/ 41685371 w 240"/>
              <a:gd name="T77" fmla="*/ 151208746 h 77"/>
              <a:gd name="T78" fmla="*/ 21835261 w 240"/>
              <a:gd name="T79" fmla="*/ 141128166 h 77"/>
              <a:gd name="T80" fmla="*/ 9925759 w 240"/>
              <a:gd name="T81" fmla="*/ 126007297 h 77"/>
              <a:gd name="T82" fmla="*/ 0 w 240"/>
              <a:gd name="T83" fmla="*/ 110886427 h 77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240"/>
              <a:gd name="T127" fmla="*/ 0 h 77"/>
              <a:gd name="T128" fmla="*/ 240 w 240"/>
              <a:gd name="T129" fmla="*/ 77 h 77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240" h="77">
                <a:moveTo>
                  <a:pt x="0" y="39"/>
                </a:moveTo>
                <a:lnTo>
                  <a:pt x="0" y="37"/>
                </a:lnTo>
                <a:lnTo>
                  <a:pt x="0" y="35"/>
                </a:lnTo>
                <a:lnTo>
                  <a:pt x="0" y="33"/>
                </a:lnTo>
                <a:lnTo>
                  <a:pt x="3" y="31"/>
                </a:lnTo>
                <a:lnTo>
                  <a:pt x="5" y="29"/>
                </a:lnTo>
                <a:lnTo>
                  <a:pt x="5" y="27"/>
                </a:lnTo>
                <a:lnTo>
                  <a:pt x="7" y="25"/>
                </a:lnTo>
                <a:lnTo>
                  <a:pt x="9" y="25"/>
                </a:lnTo>
                <a:lnTo>
                  <a:pt x="11" y="23"/>
                </a:lnTo>
                <a:lnTo>
                  <a:pt x="15" y="21"/>
                </a:lnTo>
                <a:lnTo>
                  <a:pt x="17" y="19"/>
                </a:lnTo>
                <a:lnTo>
                  <a:pt x="21" y="17"/>
                </a:lnTo>
                <a:lnTo>
                  <a:pt x="23" y="17"/>
                </a:lnTo>
                <a:lnTo>
                  <a:pt x="27" y="15"/>
                </a:lnTo>
                <a:lnTo>
                  <a:pt x="31" y="13"/>
                </a:lnTo>
                <a:lnTo>
                  <a:pt x="36" y="13"/>
                </a:lnTo>
                <a:lnTo>
                  <a:pt x="40" y="10"/>
                </a:lnTo>
                <a:lnTo>
                  <a:pt x="44" y="8"/>
                </a:lnTo>
                <a:lnTo>
                  <a:pt x="48" y="8"/>
                </a:lnTo>
                <a:lnTo>
                  <a:pt x="54" y="6"/>
                </a:lnTo>
                <a:lnTo>
                  <a:pt x="58" y="6"/>
                </a:lnTo>
                <a:lnTo>
                  <a:pt x="62" y="4"/>
                </a:lnTo>
                <a:lnTo>
                  <a:pt x="69" y="4"/>
                </a:lnTo>
                <a:lnTo>
                  <a:pt x="73" y="4"/>
                </a:lnTo>
                <a:lnTo>
                  <a:pt x="79" y="2"/>
                </a:lnTo>
                <a:lnTo>
                  <a:pt x="85" y="2"/>
                </a:lnTo>
                <a:lnTo>
                  <a:pt x="91" y="2"/>
                </a:lnTo>
                <a:lnTo>
                  <a:pt x="95" y="2"/>
                </a:lnTo>
                <a:lnTo>
                  <a:pt x="102" y="0"/>
                </a:lnTo>
                <a:lnTo>
                  <a:pt x="108" y="0"/>
                </a:lnTo>
                <a:lnTo>
                  <a:pt x="114" y="0"/>
                </a:lnTo>
                <a:lnTo>
                  <a:pt x="120" y="0"/>
                </a:lnTo>
                <a:lnTo>
                  <a:pt x="126" y="0"/>
                </a:lnTo>
                <a:lnTo>
                  <a:pt x="133" y="0"/>
                </a:lnTo>
                <a:lnTo>
                  <a:pt x="139" y="0"/>
                </a:lnTo>
                <a:lnTo>
                  <a:pt x="145" y="2"/>
                </a:lnTo>
                <a:lnTo>
                  <a:pt x="151" y="2"/>
                </a:lnTo>
                <a:lnTo>
                  <a:pt x="155" y="2"/>
                </a:lnTo>
                <a:lnTo>
                  <a:pt x="161" y="2"/>
                </a:lnTo>
                <a:lnTo>
                  <a:pt x="168" y="4"/>
                </a:lnTo>
                <a:lnTo>
                  <a:pt x="172" y="4"/>
                </a:lnTo>
                <a:lnTo>
                  <a:pt x="178" y="4"/>
                </a:lnTo>
                <a:lnTo>
                  <a:pt x="182" y="6"/>
                </a:lnTo>
                <a:lnTo>
                  <a:pt x="188" y="6"/>
                </a:lnTo>
                <a:lnTo>
                  <a:pt x="192" y="8"/>
                </a:lnTo>
                <a:lnTo>
                  <a:pt x="197" y="8"/>
                </a:lnTo>
                <a:lnTo>
                  <a:pt x="201" y="10"/>
                </a:lnTo>
                <a:lnTo>
                  <a:pt x="205" y="13"/>
                </a:lnTo>
                <a:lnTo>
                  <a:pt x="209" y="13"/>
                </a:lnTo>
                <a:lnTo>
                  <a:pt x="213" y="15"/>
                </a:lnTo>
                <a:lnTo>
                  <a:pt x="217" y="17"/>
                </a:lnTo>
                <a:lnTo>
                  <a:pt x="219" y="17"/>
                </a:lnTo>
                <a:lnTo>
                  <a:pt x="223" y="19"/>
                </a:lnTo>
                <a:lnTo>
                  <a:pt x="225" y="21"/>
                </a:lnTo>
                <a:lnTo>
                  <a:pt x="227" y="23"/>
                </a:lnTo>
                <a:lnTo>
                  <a:pt x="230" y="25"/>
                </a:lnTo>
                <a:lnTo>
                  <a:pt x="234" y="25"/>
                </a:lnTo>
                <a:lnTo>
                  <a:pt x="234" y="27"/>
                </a:lnTo>
                <a:lnTo>
                  <a:pt x="236" y="29"/>
                </a:lnTo>
                <a:lnTo>
                  <a:pt x="238" y="31"/>
                </a:lnTo>
                <a:lnTo>
                  <a:pt x="238" y="33"/>
                </a:lnTo>
                <a:lnTo>
                  <a:pt x="240" y="35"/>
                </a:lnTo>
                <a:lnTo>
                  <a:pt x="240" y="37"/>
                </a:lnTo>
                <a:lnTo>
                  <a:pt x="240" y="39"/>
                </a:lnTo>
                <a:lnTo>
                  <a:pt x="240" y="41"/>
                </a:lnTo>
                <a:lnTo>
                  <a:pt x="240" y="44"/>
                </a:lnTo>
                <a:lnTo>
                  <a:pt x="238" y="46"/>
                </a:lnTo>
                <a:lnTo>
                  <a:pt x="238" y="48"/>
                </a:lnTo>
                <a:lnTo>
                  <a:pt x="236" y="50"/>
                </a:lnTo>
                <a:lnTo>
                  <a:pt x="234" y="50"/>
                </a:lnTo>
                <a:lnTo>
                  <a:pt x="234" y="52"/>
                </a:lnTo>
                <a:lnTo>
                  <a:pt x="230" y="54"/>
                </a:lnTo>
                <a:lnTo>
                  <a:pt x="227" y="56"/>
                </a:lnTo>
                <a:lnTo>
                  <a:pt x="225" y="58"/>
                </a:lnTo>
                <a:lnTo>
                  <a:pt x="223" y="60"/>
                </a:lnTo>
                <a:lnTo>
                  <a:pt x="219" y="60"/>
                </a:lnTo>
                <a:lnTo>
                  <a:pt x="217" y="62"/>
                </a:lnTo>
                <a:lnTo>
                  <a:pt x="213" y="64"/>
                </a:lnTo>
                <a:lnTo>
                  <a:pt x="209" y="64"/>
                </a:lnTo>
                <a:lnTo>
                  <a:pt x="205" y="66"/>
                </a:lnTo>
                <a:lnTo>
                  <a:pt x="201" y="68"/>
                </a:lnTo>
                <a:lnTo>
                  <a:pt x="197" y="68"/>
                </a:lnTo>
                <a:lnTo>
                  <a:pt x="192" y="70"/>
                </a:lnTo>
                <a:lnTo>
                  <a:pt x="188" y="70"/>
                </a:lnTo>
                <a:lnTo>
                  <a:pt x="182" y="72"/>
                </a:lnTo>
                <a:lnTo>
                  <a:pt x="178" y="72"/>
                </a:lnTo>
                <a:lnTo>
                  <a:pt x="172" y="75"/>
                </a:lnTo>
                <a:lnTo>
                  <a:pt x="168" y="75"/>
                </a:lnTo>
                <a:lnTo>
                  <a:pt x="161" y="75"/>
                </a:lnTo>
                <a:lnTo>
                  <a:pt x="155" y="75"/>
                </a:lnTo>
                <a:lnTo>
                  <a:pt x="151" y="77"/>
                </a:lnTo>
                <a:lnTo>
                  <a:pt x="145" y="77"/>
                </a:lnTo>
                <a:lnTo>
                  <a:pt x="139" y="77"/>
                </a:lnTo>
                <a:lnTo>
                  <a:pt x="133" y="77"/>
                </a:lnTo>
                <a:lnTo>
                  <a:pt x="126" y="77"/>
                </a:lnTo>
                <a:lnTo>
                  <a:pt x="120" y="77"/>
                </a:lnTo>
                <a:lnTo>
                  <a:pt x="114" y="77"/>
                </a:lnTo>
                <a:lnTo>
                  <a:pt x="108" y="77"/>
                </a:lnTo>
                <a:lnTo>
                  <a:pt x="102" y="77"/>
                </a:lnTo>
                <a:lnTo>
                  <a:pt x="95" y="77"/>
                </a:lnTo>
                <a:lnTo>
                  <a:pt x="91" y="77"/>
                </a:lnTo>
                <a:lnTo>
                  <a:pt x="85" y="75"/>
                </a:lnTo>
                <a:lnTo>
                  <a:pt x="79" y="75"/>
                </a:lnTo>
                <a:lnTo>
                  <a:pt x="73" y="75"/>
                </a:lnTo>
                <a:lnTo>
                  <a:pt x="69" y="75"/>
                </a:lnTo>
                <a:lnTo>
                  <a:pt x="62" y="72"/>
                </a:lnTo>
                <a:lnTo>
                  <a:pt x="58" y="72"/>
                </a:lnTo>
                <a:lnTo>
                  <a:pt x="54" y="70"/>
                </a:lnTo>
                <a:lnTo>
                  <a:pt x="48" y="70"/>
                </a:lnTo>
                <a:lnTo>
                  <a:pt x="44" y="68"/>
                </a:lnTo>
                <a:lnTo>
                  <a:pt x="40" y="68"/>
                </a:lnTo>
                <a:lnTo>
                  <a:pt x="36" y="66"/>
                </a:lnTo>
                <a:lnTo>
                  <a:pt x="31" y="64"/>
                </a:lnTo>
                <a:lnTo>
                  <a:pt x="27" y="64"/>
                </a:lnTo>
                <a:lnTo>
                  <a:pt x="23" y="62"/>
                </a:lnTo>
                <a:lnTo>
                  <a:pt x="21" y="60"/>
                </a:lnTo>
                <a:lnTo>
                  <a:pt x="17" y="60"/>
                </a:lnTo>
                <a:lnTo>
                  <a:pt x="15" y="58"/>
                </a:lnTo>
                <a:lnTo>
                  <a:pt x="11" y="56"/>
                </a:lnTo>
                <a:lnTo>
                  <a:pt x="9" y="54"/>
                </a:lnTo>
                <a:lnTo>
                  <a:pt x="7" y="52"/>
                </a:lnTo>
                <a:lnTo>
                  <a:pt x="5" y="50"/>
                </a:lnTo>
                <a:lnTo>
                  <a:pt x="3" y="48"/>
                </a:lnTo>
                <a:lnTo>
                  <a:pt x="0" y="46"/>
                </a:lnTo>
                <a:lnTo>
                  <a:pt x="0" y="44"/>
                </a:lnTo>
                <a:lnTo>
                  <a:pt x="0" y="41"/>
                </a:lnTo>
                <a:lnTo>
                  <a:pt x="0" y="39"/>
                </a:lnTo>
              </a:path>
            </a:pathLst>
          </a:custGeom>
          <a:noFill/>
          <a:ln w="0">
            <a:solidFill>
              <a:srgbClr val="B2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16" name="Freeform 56"/>
          <p:cNvSpPr>
            <a:spLocks/>
          </p:cNvSpPr>
          <p:nvPr/>
        </p:nvSpPr>
        <p:spPr bwMode="auto">
          <a:xfrm>
            <a:off x="6151565" y="4133849"/>
            <a:ext cx="338137" cy="120651"/>
          </a:xfrm>
          <a:custGeom>
            <a:avLst/>
            <a:gdLst>
              <a:gd name="T0" fmla="*/ 0 w 240"/>
              <a:gd name="T1" fmla="*/ 88206252 h 76"/>
              <a:gd name="T2" fmla="*/ 9925730 w 240"/>
              <a:gd name="T3" fmla="*/ 73085320 h 76"/>
              <a:gd name="T4" fmla="*/ 21835197 w 240"/>
              <a:gd name="T5" fmla="*/ 63004700 h 76"/>
              <a:gd name="T6" fmla="*/ 33744666 w 240"/>
              <a:gd name="T7" fmla="*/ 45362807 h 76"/>
              <a:gd name="T8" fmla="*/ 53594723 w 240"/>
              <a:gd name="T9" fmla="*/ 35282186 h 76"/>
              <a:gd name="T10" fmla="*/ 79400205 w 240"/>
              <a:gd name="T11" fmla="*/ 25201559 h 76"/>
              <a:gd name="T12" fmla="*/ 107190855 w 240"/>
              <a:gd name="T13" fmla="*/ 15120938 h 76"/>
              <a:gd name="T14" fmla="*/ 136965219 w 240"/>
              <a:gd name="T15" fmla="*/ 10080624 h 76"/>
              <a:gd name="T16" fmla="*/ 168726137 w 240"/>
              <a:gd name="T17" fmla="*/ 5040312 h 76"/>
              <a:gd name="T18" fmla="*/ 202470837 w 240"/>
              <a:gd name="T19" fmla="*/ 0 h 76"/>
              <a:gd name="T20" fmla="*/ 238202046 w 240"/>
              <a:gd name="T21" fmla="*/ 0 h 76"/>
              <a:gd name="T22" fmla="*/ 275916992 w 240"/>
              <a:gd name="T23" fmla="*/ 0 h 76"/>
              <a:gd name="T24" fmla="*/ 307676502 w 240"/>
              <a:gd name="T25" fmla="*/ 5040312 h 76"/>
              <a:gd name="T26" fmla="*/ 341422566 w 240"/>
              <a:gd name="T27" fmla="*/ 10080624 h 76"/>
              <a:gd name="T28" fmla="*/ 369211784 w 240"/>
              <a:gd name="T29" fmla="*/ 15120938 h 76"/>
              <a:gd name="T30" fmla="*/ 398987646 w 240"/>
              <a:gd name="T31" fmla="*/ 25201559 h 76"/>
              <a:gd name="T32" fmla="*/ 422807982 w 240"/>
              <a:gd name="T33" fmla="*/ 35282186 h 76"/>
              <a:gd name="T34" fmla="*/ 442658028 w 240"/>
              <a:gd name="T35" fmla="*/ 45362807 h 76"/>
              <a:gd name="T36" fmla="*/ 456552637 w 240"/>
              <a:gd name="T37" fmla="*/ 63004700 h 76"/>
              <a:gd name="T38" fmla="*/ 468462101 w 240"/>
              <a:gd name="T39" fmla="*/ 73085320 h 76"/>
              <a:gd name="T40" fmla="*/ 476402683 w 240"/>
              <a:gd name="T41" fmla="*/ 88206252 h 76"/>
              <a:gd name="T42" fmla="*/ 476402683 w 240"/>
              <a:gd name="T43" fmla="*/ 103327183 h 76"/>
              <a:gd name="T44" fmla="*/ 472432392 w 240"/>
              <a:gd name="T45" fmla="*/ 118448140 h 76"/>
              <a:gd name="T46" fmla="*/ 460522928 w 240"/>
              <a:gd name="T47" fmla="*/ 128528760 h 76"/>
              <a:gd name="T48" fmla="*/ 446626910 w 240"/>
              <a:gd name="T49" fmla="*/ 146169053 h 76"/>
              <a:gd name="T50" fmla="*/ 426776864 w 240"/>
              <a:gd name="T51" fmla="*/ 156249674 h 76"/>
              <a:gd name="T52" fmla="*/ 406926819 w 240"/>
              <a:gd name="T53" fmla="*/ 166330295 h 76"/>
              <a:gd name="T54" fmla="*/ 381122745 w 240"/>
              <a:gd name="T55" fmla="*/ 176410916 h 76"/>
              <a:gd name="T56" fmla="*/ 353332030 w 240"/>
              <a:gd name="T57" fmla="*/ 181451227 h 76"/>
              <a:gd name="T58" fmla="*/ 319587375 w 240"/>
              <a:gd name="T59" fmla="*/ 186491537 h 76"/>
              <a:gd name="T60" fmla="*/ 287826456 w 240"/>
              <a:gd name="T61" fmla="*/ 191531848 h 76"/>
              <a:gd name="T62" fmla="*/ 250111510 w 240"/>
              <a:gd name="T63" fmla="*/ 191531848 h 76"/>
              <a:gd name="T64" fmla="*/ 214381709 w 240"/>
              <a:gd name="T65" fmla="*/ 191531848 h 76"/>
              <a:gd name="T66" fmla="*/ 180635601 w 240"/>
              <a:gd name="T67" fmla="*/ 191531848 h 76"/>
              <a:gd name="T68" fmla="*/ 144905801 w 240"/>
              <a:gd name="T69" fmla="*/ 186491537 h 76"/>
              <a:gd name="T70" fmla="*/ 115130028 w 240"/>
              <a:gd name="T71" fmla="*/ 181451227 h 76"/>
              <a:gd name="T72" fmla="*/ 87340787 w 240"/>
              <a:gd name="T73" fmla="*/ 171370606 h 76"/>
              <a:gd name="T74" fmla="*/ 61535305 w 240"/>
              <a:gd name="T75" fmla="*/ 161289985 h 76"/>
              <a:gd name="T76" fmla="*/ 41685248 w 240"/>
              <a:gd name="T77" fmla="*/ 151209364 h 76"/>
              <a:gd name="T78" fmla="*/ 25805493 w 240"/>
              <a:gd name="T79" fmla="*/ 141128743 h 76"/>
              <a:gd name="T80" fmla="*/ 13894615 w 240"/>
              <a:gd name="T81" fmla="*/ 123488450 h 76"/>
              <a:gd name="T82" fmla="*/ 5955439 w 240"/>
              <a:gd name="T83" fmla="*/ 113407829 h 76"/>
              <a:gd name="T84" fmla="*/ 0 w 240"/>
              <a:gd name="T85" fmla="*/ 98286873 h 7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240"/>
              <a:gd name="T130" fmla="*/ 0 h 76"/>
              <a:gd name="T131" fmla="*/ 240 w 240"/>
              <a:gd name="T132" fmla="*/ 76 h 7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240" h="76">
                <a:moveTo>
                  <a:pt x="0" y="39"/>
                </a:moveTo>
                <a:lnTo>
                  <a:pt x="0" y="37"/>
                </a:lnTo>
                <a:lnTo>
                  <a:pt x="0" y="35"/>
                </a:lnTo>
                <a:lnTo>
                  <a:pt x="3" y="33"/>
                </a:lnTo>
                <a:lnTo>
                  <a:pt x="3" y="31"/>
                </a:lnTo>
                <a:lnTo>
                  <a:pt x="5" y="29"/>
                </a:lnTo>
                <a:lnTo>
                  <a:pt x="7" y="27"/>
                </a:lnTo>
                <a:lnTo>
                  <a:pt x="9" y="25"/>
                </a:lnTo>
                <a:lnTo>
                  <a:pt x="11" y="25"/>
                </a:lnTo>
                <a:lnTo>
                  <a:pt x="13" y="22"/>
                </a:lnTo>
                <a:lnTo>
                  <a:pt x="15" y="20"/>
                </a:lnTo>
                <a:lnTo>
                  <a:pt x="17" y="18"/>
                </a:lnTo>
                <a:lnTo>
                  <a:pt x="21" y="16"/>
                </a:lnTo>
                <a:lnTo>
                  <a:pt x="25" y="16"/>
                </a:lnTo>
                <a:lnTo>
                  <a:pt x="27" y="14"/>
                </a:lnTo>
                <a:lnTo>
                  <a:pt x="31" y="12"/>
                </a:lnTo>
                <a:lnTo>
                  <a:pt x="36" y="12"/>
                </a:lnTo>
                <a:lnTo>
                  <a:pt x="40" y="10"/>
                </a:lnTo>
                <a:lnTo>
                  <a:pt x="44" y="8"/>
                </a:lnTo>
                <a:lnTo>
                  <a:pt x="48" y="8"/>
                </a:lnTo>
                <a:lnTo>
                  <a:pt x="54" y="6"/>
                </a:lnTo>
                <a:lnTo>
                  <a:pt x="58" y="6"/>
                </a:lnTo>
                <a:lnTo>
                  <a:pt x="62" y="4"/>
                </a:lnTo>
                <a:lnTo>
                  <a:pt x="69" y="4"/>
                </a:lnTo>
                <a:lnTo>
                  <a:pt x="73" y="4"/>
                </a:lnTo>
                <a:lnTo>
                  <a:pt x="79" y="2"/>
                </a:lnTo>
                <a:lnTo>
                  <a:pt x="85" y="2"/>
                </a:lnTo>
                <a:lnTo>
                  <a:pt x="91" y="2"/>
                </a:lnTo>
                <a:lnTo>
                  <a:pt x="95" y="2"/>
                </a:lnTo>
                <a:lnTo>
                  <a:pt x="102" y="0"/>
                </a:lnTo>
                <a:lnTo>
                  <a:pt x="108" y="0"/>
                </a:lnTo>
                <a:lnTo>
                  <a:pt x="114" y="0"/>
                </a:lnTo>
                <a:lnTo>
                  <a:pt x="120" y="0"/>
                </a:lnTo>
                <a:lnTo>
                  <a:pt x="126" y="0"/>
                </a:lnTo>
                <a:lnTo>
                  <a:pt x="133" y="0"/>
                </a:lnTo>
                <a:lnTo>
                  <a:pt x="139" y="0"/>
                </a:lnTo>
                <a:lnTo>
                  <a:pt x="145" y="2"/>
                </a:lnTo>
                <a:lnTo>
                  <a:pt x="151" y="2"/>
                </a:lnTo>
                <a:lnTo>
                  <a:pt x="155" y="2"/>
                </a:lnTo>
                <a:lnTo>
                  <a:pt x="161" y="2"/>
                </a:lnTo>
                <a:lnTo>
                  <a:pt x="168" y="4"/>
                </a:lnTo>
                <a:lnTo>
                  <a:pt x="172" y="4"/>
                </a:lnTo>
                <a:lnTo>
                  <a:pt x="178" y="4"/>
                </a:lnTo>
                <a:lnTo>
                  <a:pt x="182" y="6"/>
                </a:lnTo>
                <a:lnTo>
                  <a:pt x="186" y="6"/>
                </a:lnTo>
                <a:lnTo>
                  <a:pt x="192" y="8"/>
                </a:lnTo>
                <a:lnTo>
                  <a:pt x="197" y="8"/>
                </a:lnTo>
                <a:lnTo>
                  <a:pt x="201" y="10"/>
                </a:lnTo>
                <a:lnTo>
                  <a:pt x="205" y="12"/>
                </a:lnTo>
                <a:lnTo>
                  <a:pt x="209" y="12"/>
                </a:lnTo>
                <a:lnTo>
                  <a:pt x="213" y="14"/>
                </a:lnTo>
                <a:lnTo>
                  <a:pt x="215" y="16"/>
                </a:lnTo>
                <a:lnTo>
                  <a:pt x="219" y="16"/>
                </a:lnTo>
                <a:lnTo>
                  <a:pt x="223" y="18"/>
                </a:lnTo>
                <a:lnTo>
                  <a:pt x="225" y="20"/>
                </a:lnTo>
                <a:lnTo>
                  <a:pt x="228" y="22"/>
                </a:lnTo>
                <a:lnTo>
                  <a:pt x="230" y="25"/>
                </a:lnTo>
                <a:lnTo>
                  <a:pt x="232" y="25"/>
                </a:lnTo>
                <a:lnTo>
                  <a:pt x="234" y="27"/>
                </a:lnTo>
                <a:lnTo>
                  <a:pt x="236" y="29"/>
                </a:lnTo>
                <a:lnTo>
                  <a:pt x="238" y="31"/>
                </a:lnTo>
                <a:lnTo>
                  <a:pt x="238" y="33"/>
                </a:lnTo>
                <a:lnTo>
                  <a:pt x="240" y="35"/>
                </a:lnTo>
                <a:lnTo>
                  <a:pt x="240" y="37"/>
                </a:lnTo>
                <a:lnTo>
                  <a:pt x="240" y="39"/>
                </a:lnTo>
                <a:lnTo>
                  <a:pt x="240" y="41"/>
                </a:lnTo>
                <a:lnTo>
                  <a:pt x="240" y="43"/>
                </a:lnTo>
                <a:lnTo>
                  <a:pt x="238" y="45"/>
                </a:lnTo>
                <a:lnTo>
                  <a:pt x="238" y="47"/>
                </a:lnTo>
                <a:lnTo>
                  <a:pt x="236" y="49"/>
                </a:lnTo>
                <a:lnTo>
                  <a:pt x="234" y="49"/>
                </a:lnTo>
                <a:lnTo>
                  <a:pt x="232" y="51"/>
                </a:lnTo>
                <a:lnTo>
                  <a:pt x="230" y="53"/>
                </a:lnTo>
                <a:lnTo>
                  <a:pt x="228" y="56"/>
                </a:lnTo>
                <a:lnTo>
                  <a:pt x="225" y="58"/>
                </a:lnTo>
                <a:lnTo>
                  <a:pt x="223" y="60"/>
                </a:lnTo>
                <a:lnTo>
                  <a:pt x="219" y="60"/>
                </a:lnTo>
                <a:lnTo>
                  <a:pt x="215" y="62"/>
                </a:lnTo>
                <a:lnTo>
                  <a:pt x="213" y="64"/>
                </a:lnTo>
                <a:lnTo>
                  <a:pt x="209" y="64"/>
                </a:lnTo>
                <a:lnTo>
                  <a:pt x="205" y="66"/>
                </a:lnTo>
                <a:lnTo>
                  <a:pt x="201" y="68"/>
                </a:lnTo>
                <a:lnTo>
                  <a:pt x="197" y="68"/>
                </a:lnTo>
                <a:lnTo>
                  <a:pt x="192" y="70"/>
                </a:lnTo>
                <a:lnTo>
                  <a:pt x="186" y="70"/>
                </a:lnTo>
                <a:lnTo>
                  <a:pt x="182" y="72"/>
                </a:lnTo>
                <a:lnTo>
                  <a:pt x="178" y="72"/>
                </a:lnTo>
                <a:lnTo>
                  <a:pt x="172" y="74"/>
                </a:lnTo>
                <a:lnTo>
                  <a:pt x="168" y="74"/>
                </a:lnTo>
                <a:lnTo>
                  <a:pt x="161" y="74"/>
                </a:lnTo>
                <a:lnTo>
                  <a:pt x="155" y="74"/>
                </a:lnTo>
                <a:lnTo>
                  <a:pt x="151" y="76"/>
                </a:lnTo>
                <a:lnTo>
                  <a:pt x="145" y="76"/>
                </a:lnTo>
                <a:lnTo>
                  <a:pt x="139" y="76"/>
                </a:lnTo>
                <a:lnTo>
                  <a:pt x="133" y="76"/>
                </a:lnTo>
                <a:lnTo>
                  <a:pt x="126" y="76"/>
                </a:lnTo>
                <a:lnTo>
                  <a:pt x="120" y="76"/>
                </a:lnTo>
                <a:lnTo>
                  <a:pt x="114" y="76"/>
                </a:lnTo>
                <a:lnTo>
                  <a:pt x="108" y="76"/>
                </a:lnTo>
                <a:lnTo>
                  <a:pt x="102" y="76"/>
                </a:lnTo>
                <a:lnTo>
                  <a:pt x="95" y="76"/>
                </a:lnTo>
                <a:lnTo>
                  <a:pt x="91" y="76"/>
                </a:lnTo>
                <a:lnTo>
                  <a:pt x="85" y="74"/>
                </a:lnTo>
                <a:lnTo>
                  <a:pt x="79" y="74"/>
                </a:lnTo>
                <a:lnTo>
                  <a:pt x="73" y="74"/>
                </a:lnTo>
                <a:lnTo>
                  <a:pt x="69" y="74"/>
                </a:lnTo>
                <a:lnTo>
                  <a:pt x="62" y="72"/>
                </a:lnTo>
                <a:lnTo>
                  <a:pt x="58" y="72"/>
                </a:lnTo>
                <a:lnTo>
                  <a:pt x="54" y="70"/>
                </a:lnTo>
                <a:lnTo>
                  <a:pt x="48" y="70"/>
                </a:lnTo>
                <a:lnTo>
                  <a:pt x="44" y="68"/>
                </a:lnTo>
                <a:lnTo>
                  <a:pt x="40" y="68"/>
                </a:lnTo>
                <a:lnTo>
                  <a:pt x="36" y="66"/>
                </a:lnTo>
                <a:lnTo>
                  <a:pt x="31" y="64"/>
                </a:lnTo>
                <a:lnTo>
                  <a:pt x="27" y="64"/>
                </a:lnTo>
                <a:lnTo>
                  <a:pt x="25" y="62"/>
                </a:lnTo>
                <a:lnTo>
                  <a:pt x="21" y="60"/>
                </a:lnTo>
                <a:lnTo>
                  <a:pt x="17" y="60"/>
                </a:lnTo>
                <a:lnTo>
                  <a:pt x="15" y="58"/>
                </a:lnTo>
                <a:lnTo>
                  <a:pt x="13" y="56"/>
                </a:lnTo>
                <a:lnTo>
                  <a:pt x="11" y="53"/>
                </a:lnTo>
                <a:lnTo>
                  <a:pt x="9" y="51"/>
                </a:lnTo>
                <a:lnTo>
                  <a:pt x="7" y="49"/>
                </a:lnTo>
                <a:lnTo>
                  <a:pt x="5" y="49"/>
                </a:lnTo>
                <a:lnTo>
                  <a:pt x="3" y="47"/>
                </a:lnTo>
                <a:lnTo>
                  <a:pt x="3" y="45"/>
                </a:lnTo>
                <a:lnTo>
                  <a:pt x="0" y="43"/>
                </a:lnTo>
                <a:lnTo>
                  <a:pt x="0" y="41"/>
                </a:lnTo>
                <a:lnTo>
                  <a:pt x="0" y="39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17" name="Freeform 57"/>
          <p:cNvSpPr>
            <a:spLocks/>
          </p:cNvSpPr>
          <p:nvPr/>
        </p:nvSpPr>
        <p:spPr bwMode="auto">
          <a:xfrm>
            <a:off x="6151565" y="4133849"/>
            <a:ext cx="338137" cy="120651"/>
          </a:xfrm>
          <a:custGeom>
            <a:avLst/>
            <a:gdLst>
              <a:gd name="T0" fmla="*/ 0 w 240"/>
              <a:gd name="T1" fmla="*/ 88206252 h 76"/>
              <a:gd name="T2" fmla="*/ 9925730 w 240"/>
              <a:gd name="T3" fmla="*/ 73085320 h 76"/>
              <a:gd name="T4" fmla="*/ 21835197 w 240"/>
              <a:gd name="T5" fmla="*/ 63004700 h 76"/>
              <a:gd name="T6" fmla="*/ 33744666 w 240"/>
              <a:gd name="T7" fmla="*/ 45362807 h 76"/>
              <a:gd name="T8" fmla="*/ 53594723 w 240"/>
              <a:gd name="T9" fmla="*/ 35282186 h 76"/>
              <a:gd name="T10" fmla="*/ 79400205 w 240"/>
              <a:gd name="T11" fmla="*/ 25201559 h 76"/>
              <a:gd name="T12" fmla="*/ 107190855 w 240"/>
              <a:gd name="T13" fmla="*/ 15120938 h 76"/>
              <a:gd name="T14" fmla="*/ 136965219 w 240"/>
              <a:gd name="T15" fmla="*/ 10080624 h 76"/>
              <a:gd name="T16" fmla="*/ 168726137 w 240"/>
              <a:gd name="T17" fmla="*/ 5040312 h 76"/>
              <a:gd name="T18" fmla="*/ 202470837 w 240"/>
              <a:gd name="T19" fmla="*/ 0 h 76"/>
              <a:gd name="T20" fmla="*/ 238202046 w 240"/>
              <a:gd name="T21" fmla="*/ 0 h 76"/>
              <a:gd name="T22" fmla="*/ 275916992 w 240"/>
              <a:gd name="T23" fmla="*/ 0 h 76"/>
              <a:gd name="T24" fmla="*/ 307676502 w 240"/>
              <a:gd name="T25" fmla="*/ 5040312 h 76"/>
              <a:gd name="T26" fmla="*/ 341422566 w 240"/>
              <a:gd name="T27" fmla="*/ 10080624 h 76"/>
              <a:gd name="T28" fmla="*/ 369211784 w 240"/>
              <a:gd name="T29" fmla="*/ 15120938 h 76"/>
              <a:gd name="T30" fmla="*/ 398987646 w 240"/>
              <a:gd name="T31" fmla="*/ 25201559 h 76"/>
              <a:gd name="T32" fmla="*/ 422807982 w 240"/>
              <a:gd name="T33" fmla="*/ 35282186 h 76"/>
              <a:gd name="T34" fmla="*/ 442658028 w 240"/>
              <a:gd name="T35" fmla="*/ 45362807 h 76"/>
              <a:gd name="T36" fmla="*/ 456552637 w 240"/>
              <a:gd name="T37" fmla="*/ 63004700 h 76"/>
              <a:gd name="T38" fmla="*/ 468462101 w 240"/>
              <a:gd name="T39" fmla="*/ 73085320 h 76"/>
              <a:gd name="T40" fmla="*/ 476402683 w 240"/>
              <a:gd name="T41" fmla="*/ 88206252 h 76"/>
              <a:gd name="T42" fmla="*/ 476402683 w 240"/>
              <a:gd name="T43" fmla="*/ 103327183 h 76"/>
              <a:gd name="T44" fmla="*/ 472432392 w 240"/>
              <a:gd name="T45" fmla="*/ 118448140 h 76"/>
              <a:gd name="T46" fmla="*/ 460522928 w 240"/>
              <a:gd name="T47" fmla="*/ 128528760 h 76"/>
              <a:gd name="T48" fmla="*/ 446626910 w 240"/>
              <a:gd name="T49" fmla="*/ 146169053 h 76"/>
              <a:gd name="T50" fmla="*/ 426776864 w 240"/>
              <a:gd name="T51" fmla="*/ 156249674 h 76"/>
              <a:gd name="T52" fmla="*/ 406926819 w 240"/>
              <a:gd name="T53" fmla="*/ 166330295 h 76"/>
              <a:gd name="T54" fmla="*/ 381122745 w 240"/>
              <a:gd name="T55" fmla="*/ 176410916 h 76"/>
              <a:gd name="T56" fmla="*/ 353332030 w 240"/>
              <a:gd name="T57" fmla="*/ 181451227 h 76"/>
              <a:gd name="T58" fmla="*/ 319587375 w 240"/>
              <a:gd name="T59" fmla="*/ 186491537 h 76"/>
              <a:gd name="T60" fmla="*/ 287826456 w 240"/>
              <a:gd name="T61" fmla="*/ 191531848 h 76"/>
              <a:gd name="T62" fmla="*/ 250111510 w 240"/>
              <a:gd name="T63" fmla="*/ 191531848 h 76"/>
              <a:gd name="T64" fmla="*/ 214381709 w 240"/>
              <a:gd name="T65" fmla="*/ 191531848 h 76"/>
              <a:gd name="T66" fmla="*/ 180635601 w 240"/>
              <a:gd name="T67" fmla="*/ 191531848 h 76"/>
              <a:gd name="T68" fmla="*/ 144905801 w 240"/>
              <a:gd name="T69" fmla="*/ 186491537 h 76"/>
              <a:gd name="T70" fmla="*/ 115130028 w 240"/>
              <a:gd name="T71" fmla="*/ 181451227 h 76"/>
              <a:gd name="T72" fmla="*/ 87340787 w 240"/>
              <a:gd name="T73" fmla="*/ 171370606 h 76"/>
              <a:gd name="T74" fmla="*/ 61535305 w 240"/>
              <a:gd name="T75" fmla="*/ 161289985 h 76"/>
              <a:gd name="T76" fmla="*/ 41685248 w 240"/>
              <a:gd name="T77" fmla="*/ 151209364 h 76"/>
              <a:gd name="T78" fmla="*/ 25805493 w 240"/>
              <a:gd name="T79" fmla="*/ 141128743 h 76"/>
              <a:gd name="T80" fmla="*/ 13894615 w 240"/>
              <a:gd name="T81" fmla="*/ 123488450 h 76"/>
              <a:gd name="T82" fmla="*/ 5955439 w 240"/>
              <a:gd name="T83" fmla="*/ 113407829 h 76"/>
              <a:gd name="T84" fmla="*/ 0 w 240"/>
              <a:gd name="T85" fmla="*/ 98286873 h 7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240"/>
              <a:gd name="T130" fmla="*/ 0 h 76"/>
              <a:gd name="T131" fmla="*/ 240 w 240"/>
              <a:gd name="T132" fmla="*/ 76 h 7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240" h="76">
                <a:moveTo>
                  <a:pt x="0" y="39"/>
                </a:moveTo>
                <a:lnTo>
                  <a:pt x="0" y="37"/>
                </a:lnTo>
                <a:lnTo>
                  <a:pt x="0" y="35"/>
                </a:lnTo>
                <a:lnTo>
                  <a:pt x="3" y="33"/>
                </a:lnTo>
                <a:lnTo>
                  <a:pt x="3" y="31"/>
                </a:lnTo>
                <a:lnTo>
                  <a:pt x="5" y="29"/>
                </a:lnTo>
                <a:lnTo>
                  <a:pt x="7" y="27"/>
                </a:lnTo>
                <a:lnTo>
                  <a:pt x="9" y="25"/>
                </a:lnTo>
                <a:lnTo>
                  <a:pt x="11" y="25"/>
                </a:lnTo>
                <a:lnTo>
                  <a:pt x="13" y="22"/>
                </a:lnTo>
                <a:lnTo>
                  <a:pt x="15" y="20"/>
                </a:lnTo>
                <a:lnTo>
                  <a:pt x="17" y="18"/>
                </a:lnTo>
                <a:lnTo>
                  <a:pt x="21" y="16"/>
                </a:lnTo>
                <a:lnTo>
                  <a:pt x="25" y="16"/>
                </a:lnTo>
                <a:lnTo>
                  <a:pt x="27" y="14"/>
                </a:lnTo>
                <a:lnTo>
                  <a:pt x="31" y="12"/>
                </a:lnTo>
                <a:lnTo>
                  <a:pt x="36" y="12"/>
                </a:lnTo>
                <a:lnTo>
                  <a:pt x="40" y="10"/>
                </a:lnTo>
                <a:lnTo>
                  <a:pt x="44" y="8"/>
                </a:lnTo>
                <a:lnTo>
                  <a:pt x="48" y="8"/>
                </a:lnTo>
                <a:lnTo>
                  <a:pt x="54" y="6"/>
                </a:lnTo>
                <a:lnTo>
                  <a:pt x="58" y="6"/>
                </a:lnTo>
                <a:lnTo>
                  <a:pt x="62" y="4"/>
                </a:lnTo>
                <a:lnTo>
                  <a:pt x="69" y="4"/>
                </a:lnTo>
                <a:lnTo>
                  <a:pt x="73" y="4"/>
                </a:lnTo>
                <a:lnTo>
                  <a:pt x="79" y="2"/>
                </a:lnTo>
                <a:lnTo>
                  <a:pt x="85" y="2"/>
                </a:lnTo>
                <a:lnTo>
                  <a:pt x="91" y="2"/>
                </a:lnTo>
                <a:lnTo>
                  <a:pt x="95" y="2"/>
                </a:lnTo>
                <a:lnTo>
                  <a:pt x="102" y="0"/>
                </a:lnTo>
                <a:lnTo>
                  <a:pt x="108" y="0"/>
                </a:lnTo>
                <a:lnTo>
                  <a:pt x="114" y="0"/>
                </a:lnTo>
                <a:lnTo>
                  <a:pt x="120" y="0"/>
                </a:lnTo>
                <a:lnTo>
                  <a:pt x="126" y="0"/>
                </a:lnTo>
                <a:lnTo>
                  <a:pt x="133" y="0"/>
                </a:lnTo>
                <a:lnTo>
                  <a:pt x="139" y="0"/>
                </a:lnTo>
                <a:lnTo>
                  <a:pt x="145" y="2"/>
                </a:lnTo>
                <a:lnTo>
                  <a:pt x="151" y="2"/>
                </a:lnTo>
                <a:lnTo>
                  <a:pt x="155" y="2"/>
                </a:lnTo>
                <a:lnTo>
                  <a:pt x="161" y="2"/>
                </a:lnTo>
                <a:lnTo>
                  <a:pt x="168" y="4"/>
                </a:lnTo>
                <a:lnTo>
                  <a:pt x="172" y="4"/>
                </a:lnTo>
                <a:lnTo>
                  <a:pt x="178" y="4"/>
                </a:lnTo>
                <a:lnTo>
                  <a:pt x="182" y="6"/>
                </a:lnTo>
                <a:lnTo>
                  <a:pt x="186" y="6"/>
                </a:lnTo>
                <a:lnTo>
                  <a:pt x="192" y="8"/>
                </a:lnTo>
                <a:lnTo>
                  <a:pt x="197" y="8"/>
                </a:lnTo>
                <a:lnTo>
                  <a:pt x="201" y="10"/>
                </a:lnTo>
                <a:lnTo>
                  <a:pt x="205" y="12"/>
                </a:lnTo>
                <a:lnTo>
                  <a:pt x="209" y="12"/>
                </a:lnTo>
                <a:lnTo>
                  <a:pt x="213" y="14"/>
                </a:lnTo>
                <a:lnTo>
                  <a:pt x="215" y="16"/>
                </a:lnTo>
                <a:lnTo>
                  <a:pt x="219" y="16"/>
                </a:lnTo>
                <a:lnTo>
                  <a:pt x="223" y="18"/>
                </a:lnTo>
                <a:lnTo>
                  <a:pt x="225" y="20"/>
                </a:lnTo>
                <a:lnTo>
                  <a:pt x="228" y="22"/>
                </a:lnTo>
                <a:lnTo>
                  <a:pt x="230" y="25"/>
                </a:lnTo>
                <a:lnTo>
                  <a:pt x="232" y="25"/>
                </a:lnTo>
                <a:lnTo>
                  <a:pt x="234" y="27"/>
                </a:lnTo>
                <a:lnTo>
                  <a:pt x="236" y="29"/>
                </a:lnTo>
                <a:lnTo>
                  <a:pt x="238" y="31"/>
                </a:lnTo>
                <a:lnTo>
                  <a:pt x="238" y="33"/>
                </a:lnTo>
                <a:lnTo>
                  <a:pt x="240" y="35"/>
                </a:lnTo>
                <a:lnTo>
                  <a:pt x="240" y="37"/>
                </a:lnTo>
                <a:lnTo>
                  <a:pt x="240" y="39"/>
                </a:lnTo>
                <a:lnTo>
                  <a:pt x="240" y="41"/>
                </a:lnTo>
                <a:lnTo>
                  <a:pt x="240" y="43"/>
                </a:lnTo>
                <a:lnTo>
                  <a:pt x="238" y="45"/>
                </a:lnTo>
                <a:lnTo>
                  <a:pt x="238" y="47"/>
                </a:lnTo>
                <a:lnTo>
                  <a:pt x="236" y="49"/>
                </a:lnTo>
                <a:lnTo>
                  <a:pt x="234" y="49"/>
                </a:lnTo>
                <a:lnTo>
                  <a:pt x="232" y="51"/>
                </a:lnTo>
                <a:lnTo>
                  <a:pt x="230" y="53"/>
                </a:lnTo>
                <a:lnTo>
                  <a:pt x="228" y="56"/>
                </a:lnTo>
                <a:lnTo>
                  <a:pt x="225" y="58"/>
                </a:lnTo>
                <a:lnTo>
                  <a:pt x="223" y="60"/>
                </a:lnTo>
                <a:lnTo>
                  <a:pt x="219" y="60"/>
                </a:lnTo>
                <a:lnTo>
                  <a:pt x="215" y="62"/>
                </a:lnTo>
                <a:lnTo>
                  <a:pt x="213" y="64"/>
                </a:lnTo>
                <a:lnTo>
                  <a:pt x="209" y="64"/>
                </a:lnTo>
                <a:lnTo>
                  <a:pt x="205" y="66"/>
                </a:lnTo>
                <a:lnTo>
                  <a:pt x="201" y="68"/>
                </a:lnTo>
                <a:lnTo>
                  <a:pt x="197" y="68"/>
                </a:lnTo>
                <a:lnTo>
                  <a:pt x="192" y="70"/>
                </a:lnTo>
                <a:lnTo>
                  <a:pt x="186" y="70"/>
                </a:lnTo>
                <a:lnTo>
                  <a:pt x="182" y="72"/>
                </a:lnTo>
                <a:lnTo>
                  <a:pt x="178" y="72"/>
                </a:lnTo>
                <a:lnTo>
                  <a:pt x="172" y="74"/>
                </a:lnTo>
                <a:lnTo>
                  <a:pt x="168" y="74"/>
                </a:lnTo>
                <a:lnTo>
                  <a:pt x="161" y="74"/>
                </a:lnTo>
                <a:lnTo>
                  <a:pt x="155" y="74"/>
                </a:lnTo>
                <a:lnTo>
                  <a:pt x="151" y="76"/>
                </a:lnTo>
                <a:lnTo>
                  <a:pt x="145" y="76"/>
                </a:lnTo>
                <a:lnTo>
                  <a:pt x="139" y="76"/>
                </a:lnTo>
                <a:lnTo>
                  <a:pt x="133" y="76"/>
                </a:lnTo>
                <a:lnTo>
                  <a:pt x="126" y="76"/>
                </a:lnTo>
                <a:lnTo>
                  <a:pt x="120" y="76"/>
                </a:lnTo>
                <a:lnTo>
                  <a:pt x="114" y="76"/>
                </a:lnTo>
                <a:lnTo>
                  <a:pt x="108" y="76"/>
                </a:lnTo>
                <a:lnTo>
                  <a:pt x="102" y="76"/>
                </a:lnTo>
                <a:lnTo>
                  <a:pt x="95" y="76"/>
                </a:lnTo>
                <a:lnTo>
                  <a:pt x="91" y="76"/>
                </a:lnTo>
                <a:lnTo>
                  <a:pt x="85" y="74"/>
                </a:lnTo>
                <a:lnTo>
                  <a:pt x="79" y="74"/>
                </a:lnTo>
                <a:lnTo>
                  <a:pt x="73" y="74"/>
                </a:lnTo>
                <a:lnTo>
                  <a:pt x="69" y="74"/>
                </a:lnTo>
                <a:lnTo>
                  <a:pt x="62" y="72"/>
                </a:lnTo>
                <a:lnTo>
                  <a:pt x="58" y="72"/>
                </a:lnTo>
                <a:lnTo>
                  <a:pt x="54" y="70"/>
                </a:lnTo>
                <a:lnTo>
                  <a:pt x="48" y="70"/>
                </a:lnTo>
                <a:lnTo>
                  <a:pt x="44" y="68"/>
                </a:lnTo>
                <a:lnTo>
                  <a:pt x="40" y="68"/>
                </a:lnTo>
                <a:lnTo>
                  <a:pt x="36" y="66"/>
                </a:lnTo>
                <a:lnTo>
                  <a:pt x="31" y="64"/>
                </a:lnTo>
                <a:lnTo>
                  <a:pt x="27" y="64"/>
                </a:lnTo>
                <a:lnTo>
                  <a:pt x="25" y="62"/>
                </a:lnTo>
                <a:lnTo>
                  <a:pt x="21" y="60"/>
                </a:lnTo>
                <a:lnTo>
                  <a:pt x="17" y="60"/>
                </a:lnTo>
                <a:lnTo>
                  <a:pt x="15" y="58"/>
                </a:lnTo>
                <a:lnTo>
                  <a:pt x="13" y="56"/>
                </a:lnTo>
                <a:lnTo>
                  <a:pt x="11" y="53"/>
                </a:lnTo>
                <a:lnTo>
                  <a:pt x="9" y="51"/>
                </a:lnTo>
                <a:lnTo>
                  <a:pt x="7" y="49"/>
                </a:lnTo>
                <a:lnTo>
                  <a:pt x="5" y="49"/>
                </a:lnTo>
                <a:lnTo>
                  <a:pt x="3" y="47"/>
                </a:lnTo>
                <a:lnTo>
                  <a:pt x="3" y="45"/>
                </a:lnTo>
                <a:lnTo>
                  <a:pt x="0" y="43"/>
                </a:lnTo>
                <a:lnTo>
                  <a:pt x="0" y="41"/>
                </a:lnTo>
                <a:lnTo>
                  <a:pt x="0" y="39"/>
                </a:lnTo>
              </a:path>
            </a:pathLst>
          </a:custGeom>
          <a:noFill/>
          <a:ln w="0">
            <a:solidFill>
              <a:srgbClr val="B2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18" name="Freeform 58"/>
          <p:cNvSpPr>
            <a:spLocks/>
          </p:cNvSpPr>
          <p:nvPr/>
        </p:nvSpPr>
        <p:spPr bwMode="auto">
          <a:xfrm>
            <a:off x="4808539" y="3562351"/>
            <a:ext cx="215900" cy="633413"/>
          </a:xfrm>
          <a:custGeom>
            <a:avLst/>
            <a:gdLst>
              <a:gd name="T0" fmla="*/ 300676702 w 153"/>
              <a:gd name="T1" fmla="*/ 985382761 h 399"/>
              <a:gd name="T2" fmla="*/ 290719906 w 153"/>
              <a:gd name="T3" fmla="*/ 962700550 h 399"/>
              <a:gd name="T4" fmla="*/ 282755598 w 153"/>
              <a:gd name="T5" fmla="*/ 927418345 h 399"/>
              <a:gd name="T6" fmla="*/ 270807725 w 153"/>
              <a:gd name="T7" fmla="*/ 892136141 h 399"/>
              <a:gd name="T8" fmla="*/ 258859852 w 153"/>
              <a:gd name="T9" fmla="*/ 844253943 h 399"/>
              <a:gd name="T10" fmla="*/ 246913390 w 153"/>
              <a:gd name="T11" fmla="*/ 786289329 h 399"/>
              <a:gd name="T12" fmla="*/ 230983363 w 153"/>
              <a:gd name="T13" fmla="*/ 730845864 h 399"/>
              <a:gd name="T14" fmla="*/ 213062259 w 153"/>
              <a:gd name="T15" fmla="*/ 662802406 h 399"/>
              <a:gd name="T16" fmla="*/ 197132232 w 153"/>
              <a:gd name="T17" fmla="*/ 594757361 h 399"/>
              <a:gd name="T18" fmla="*/ 177220007 w 153"/>
              <a:gd name="T19" fmla="*/ 521673588 h 399"/>
              <a:gd name="T20" fmla="*/ 155316749 w 153"/>
              <a:gd name="T21" fmla="*/ 443547913 h 399"/>
              <a:gd name="T22" fmla="*/ 135404568 w 153"/>
              <a:gd name="T23" fmla="*/ 365423726 h 399"/>
              <a:gd name="T24" fmla="*/ 111508822 w 153"/>
              <a:gd name="T25" fmla="*/ 287298051 h 399"/>
              <a:gd name="T26" fmla="*/ 85623388 w 153"/>
              <a:gd name="T27" fmla="*/ 204133598 h 399"/>
              <a:gd name="T28" fmla="*/ 57745488 w 153"/>
              <a:gd name="T29" fmla="*/ 120967608 h 399"/>
              <a:gd name="T30" fmla="*/ 27877911 w 153"/>
              <a:gd name="T31" fmla="*/ 42843483 h 399"/>
              <a:gd name="T32" fmla="*/ 0 w 153"/>
              <a:gd name="T33" fmla="*/ 7561269 h 399"/>
              <a:gd name="T34" fmla="*/ 27877911 w 153"/>
              <a:gd name="T35" fmla="*/ 90725694 h 399"/>
              <a:gd name="T36" fmla="*/ 57745488 w 153"/>
              <a:gd name="T37" fmla="*/ 173891709 h 399"/>
              <a:gd name="T38" fmla="*/ 81641234 w 153"/>
              <a:gd name="T39" fmla="*/ 257056161 h 399"/>
              <a:gd name="T40" fmla="*/ 107526668 w 153"/>
              <a:gd name="T41" fmla="*/ 335181836 h 399"/>
              <a:gd name="T42" fmla="*/ 127438849 w 153"/>
              <a:gd name="T43" fmla="*/ 413305924 h 399"/>
              <a:gd name="T44" fmla="*/ 147351030 w 153"/>
              <a:gd name="T45" fmla="*/ 491431699 h 399"/>
              <a:gd name="T46" fmla="*/ 169254288 w 153"/>
              <a:gd name="T47" fmla="*/ 569555786 h 399"/>
              <a:gd name="T48" fmla="*/ 189167924 w 153"/>
              <a:gd name="T49" fmla="*/ 635079880 h 399"/>
              <a:gd name="T50" fmla="*/ 205096540 w 153"/>
              <a:gd name="T51" fmla="*/ 703124926 h 399"/>
              <a:gd name="T52" fmla="*/ 221026567 w 153"/>
              <a:gd name="T53" fmla="*/ 766128069 h 399"/>
              <a:gd name="T54" fmla="*/ 234965517 w 153"/>
              <a:gd name="T55" fmla="*/ 824092484 h 399"/>
              <a:gd name="T56" fmla="*/ 250895544 w 153"/>
              <a:gd name="T57" fmla="*/ 874495832 h 399"/>
              <a:gd name="T58" fmla="*/ 258859852 w 153"/>
              <a:gd name="T59" fmla="*/ 917337715 h 399"/>
              <a:gd name="T60" fmla="*/ 270807725 w 153"/>
              <a:gd name="T61" fmla="*/ 952619920 h 399"/>
              <a:gd name="T62" fmla="*/ 282755598 w 153"/>
              <a:gd name="T63" fmla="*/ 985382761 h 399"/>
              <a:gd name="T64" fmla="*/ 290719906 w 153"/>
              <a:gd name="T65" fmla="*/ 1005544020 h 39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53"/>
              <a:gd name="T100" fmla="*/ 0 h 399"/>
              <a:gd name="T101" fmla="*/ 153 w 153"/>
              <a:gd name="T102" fmla="*/ 399 h 399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53" h="399">
                <a:moveTo>
                  <a:pt x="153" y="393"/>
                </a:moveTo>
                <a:lnTo>
                  <a:pt x="151" y="391"/>
                </a:lnTo>
                <a:lnTo>
                  <a:pt x="149" y="387"/>
                </a:lnTo>
                <a:lnTo>
                  <a:pt x="146" y="382"/>
                </a:lnTo>
                <a:lnTo>
                  <a:pt x="144" y="376"/>
                </a:lnTo>
                <a:lnTo>
                  <a:pt x="142" y="368"/>
                </a:lnTo>
                <a:lnTo>
                  <a:pt x="138" y="362"/>
                </a:lnTo>
                <a:lnTo>
                  <a:pt x="136" y="354"/>
                </a:lnTo>
                <a:lnTo>
                  <a:pt x="134" y="343"/>
                </a:lnTo>
                <a:lnTo>
                  <a:pt x="130" y="335"/>
                </a:lnTo>
                <a:lnTo>
                  <a:pt x="126" y="325"/>
                </a:lnTo>
                <a:lnTo>
                  <a:pt x="124" y="312"/>
                </a:lnTo>
                <a:lnTo>
                  <a:pt x="120" y="302"/>
                </a:lnTo>
                <a:lnTo>
                  <a:pt x="116" y="290"/>
                </a:lnTo>
                <a:lnTo>
                  <a:pt x="111" y="277"/>
                </a:lnTo>
                <a:lnTo>
                  <a:pt x="107" y="263"/>
                </a:lnTo>
                <a:lnTo>
                  <a:pt x="103" y="250"/>
                </a:lnTo>
                <a:lnTo>
                  <a:pt x="99" y="236"/>
                </a:lnTo>
                <a:lnTo>
                  <a:pt x="93" y="221"/>
                </a:lnTo>
                <a:lnTo>
                  <a:pt x="89" y="207"/>
                </a:lnTo>
                <a:lnTo>
                  <a:pt x="82" y="192"/>
                </a:lnTo>
                <a:lnTo>
                  <a:pt x="78" y="176"/>
                </a:lnTo>
                <a:lnTo>
                  <a:pt x="72" y="162"/>
                </a:lnTo>
                <a:lnTo>
                  <a:pt x="68" y="145"/>
                </a:lnTo>
                <a:lnTo>
                  <a:pt x="62" y="131"/>
                </a:lnTo>
                <a:lnTo>
                  <a:pt x="56" y="114"/>
                </a:lnTo>
                <a:lnTo>
                  <a:pt x="49" y="98"/>
                </a:lnTo>
                <a:lnTo>
                  <a:pt x="43" y="81"/>
                </a:lnTo>
                <a:lnTo>
                  <a:pt x="35" y="64"/>
                </a:lnTo>
                <a:lnTo>
                  <a:pt x="29" y="48"/>
                </a:lnTo>
                <a:lnTo>
                  <a:pt x="23" y="31"/>
                </a:lnTo>
                <a:lnTo>
                  <a:pt x="14" y="17"/>
                </a:lnTo>
                <a:lnTo>
                  <a:pt x="8" y="0"/>
                </a:lnTo>
                <a:lnTo>
                  <a:pt x="0" y="3"/>
                </a:lnTo>
                <a:lnTo>
                  <a:pt x="6" y="19"/>
                </a:lnTo>
                <a:lnTo>
                  <a:pt x="14" y="36"/>
                </a:lnTo>
                <a:lnTo>
                  <a:pt x="21" y="52"/>
                </a:lnTo>
                <a:lnTo>
                  <a:pt x="29" y="69"/>
                </a:lnTo>
                <a:lnTo>
                  <a:pt x="35" y="85"/>
                </a:lnTo>
                <a:lnTo>
                  <a:pt x="41" y="102"/>
                </a:lnTo>
                <a:lnTo>
                  <a:pt x="47" y="116"/>
                </a:lnTo>
                <a:lnTo>
                  <a:pt x="54" y="133"/>
                </a:lnTo>
                <a:lnTo>
                  <a:pt x="60" y="149"/>
                </a:lnTo>
                <a:lnTo>
                  <a:pt x="64" y="164"/>
                </a:lnTo>
                <a:lnTo>
                  <a:pt x="70" y="180"/>
                </a:lnTo>
                <a:lnTo>
                  <a:pt x="74" y="195"/>
                </a:lnTo>
                <a:lnTo>
                  <a:pt x="80" y="209"/>
                </a:lnTo>
                <a:lnTo>
                  <a:pt x="85" y="226"/>
                </a:lnTo>
                <a:lnTo>
                  <a:pt x="91" y="238"/>
                </a:lnTo>
                <a:lnTo>
                  <a:pt x="95" y="252"/>
                </a:lnTo>
                <a:lnTo>
                  <a:pt x="99" y="267"/>
                </a:lnTo>
                <a:lnTo>
                  <a:pt x="103" y="279"/>
                </a:lnTo>
                <a:lnTo>
                  <a:pt x="107" y="292"/>
                </a:lnTo>
                <a:lnTo>
                  <a:pt x="111" y="304"/>
                </a:lnTo>
                <a:lnTo>
                  <a:pt x="116" y="316"/>
                </a:lnTo>
                <a:lnTo>
                  <a:pt x="118" y="327"/>
                </a:lnTo>
                <a:lnTo>
                  <a:pt x="122" y="337"/>
                </a:lnTo>
                <a:lnTo>
                  <a:pt x="126" y="347"/>
                </a:lnTo>
                <a:lnTo>
                  <a:pt x="128" y="356"/>
                </a:lnTo>
                <a:lnTo>
                  <a:pt x="130" y="364"/>
                </a:lnTo>
                <a:lnTo>
                  <a:pt x="134" y="372"/>
                </a:lnTo>
                <a:lnTo>
                  <a:pt x="136" y="378"/>
                </a:lnTo>
                <a:lnTo>
                  <a:pt x="138" y="385"/>
                </a:lnTo>
                <a:lnTo>
                  <a:pt x="142" y="391"/>
                </a:lnTo>
                <a:lnTo>
                  <a:pt x="144" y="395"/>
                </a:lnTo>
                <a:lnTo>
                  <a:pt x="146" y="399"/>
                </a:lnTo>
                <a:lnTo>
                  <a:pt x="153" y="39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19" name="Freeform 59"/>
          <p:cNvSpPr>
            <a:spLocks/>
          </p:cNvSpPr>
          <p:nvPr/>
        </p:nvSpPr>
        <p:spPr bwMode="auto">
          <a:xfrm>
            <a:off x="5068890" y="3622677"/>
            <a:ext cx="180975" cy="530225"/>
          </a:xfrm>
          <a:custGeom>
            <a:avLst/>
            <a:gdLst>
              <a:gd name="T0" fmla="*/ 251876166 w 128"/>
              <a:gd name="T1" fmla="*/ 821570836 h 334"/>
              <a:gd name="T2" fmla="*/ 237883129 w 128"/>
              <a:gd name="T3" fmla="*/ 783769299 h 334"/>
              <a:gd name="T4" fmla="*/ 225889300 w 128"/>
              <a:gd name="T5" fmla="*/ 748487125 h 334"/>
              <a:gd name="T6" fmla="*/ 213895470 w 128"/>
              <a:gd name="T7" fmla="*/ 705643691 h 334"/>
              <a:gd name="T8" fmla="*/ 197903226 w 128"/>
              <a:gd name="T9" fmla="*/ 660280895 h 334"/>
              <a:gd name="T10" fmla="*/ 185909396 w 128"/>
              <a:gd name="T11" fmla="*/ 607358426 h 334"/>
              <a:gd name="T12" fmla="*/ 171916315 w 128"/>
              <a:gd name="T13" fmla="*/ 551915009 h 334"/>
              <a:gd name="T14" fmla="*/ 155924071 w 128"/>
              <a:gd name="T15" fmla="*/ 493950643 h 334"/>
              <a:gd name="T16" fmla="*/ 143928828 w 128"/>
              <a:gd name="T17" fmla="*/ 435987864 h 334"/>
              <a:gd name="T18" fmla="*/ 127937997 w 128"/>
              <a:gd name="T19" fmla="*/ 372983088 h 334"/>
              <a:gd name="T20" fmla="*/ 109946546 w 128"/>
              <a:gd name="T21" fmla="*/ 312499360 h 334"/>
              <a:gd name="T22" fmla="*/ 93954302 w 128"/>
              <a:gd name="T23" fmla="*/ 254536581 h 334"/>
              <a:gd name="T24" fmla="*/ 77962036 w 128"/>
              <a:gd name="T25" fmla="*/ 191531855 h 334"/>
              <a:gd name="T26" fmla="*/ 61969791 w 128"/>
              <a:gd name="T27" fmla="*/ 133569076 h 334"/>
              <a:gd name="T28" fmla="*/ 43978329 w 128"/>
              <a:gd name="T29" fmla="*/ 78125634 h 334"/>
              <a:gd name="T30" fmla="*/ 23987670 w 128"/>
              <a:gd name="T31" fmla="*/ 25201559 h 334"/>
              <a:gd name="T32" fmla="*/ 0 w 128"/>
              <a:gd name="T33" fmla="*/ 5040312 h 334"/>
              <a:gd name="T34" fmla="*/ 19990664 w 128"/>
              <a:gd name="T35" fmla="*/ 55443442 h 334"/>
              <a:gd name="T36" fmla="*/ 35982914 w 128"/>
              <a:gd name="T37" fmla="*/ 113407833 h 334"/>
              <a:gd name="T38" fmla="*/ 51975169 w 128"/>
              <a:gd name="T39" fmla="*/ 171370612 h 334"/>
              <a:gd name="T40" fmla="*/ 69965207 w 128"/>
              <a:gd name="T41" fmla="*/ 226814079 h 334"/>
              <a:gd name="T42" fmla="*/ 85957451 w 128"/>
              <a:gd name="T43" fmla="*/ 289818756 h 334"/>
              <a:gd name="T44" fmla="*/ 101949717 w 128"/>
              <a:gd name="T45" fmla="*/ 347781535 h 334"/>
              <a:gd name="T46" fmla="*/ 117941961 w 128"/>
              <a:gd name="T47" fmla="*/ 410786212 h 334"/>
              <a:gd name="T48" fmla="*/ 135933412 w 128"/>
              <a:gd name="T49" fmla="*/ 473789400 h 334"/>
              <a:gd name="T50" fmla="*/ 147927242 w 128"/>
              <a:gd name="T51" fmla="*/ 529232818 h 334"/>
              <a:gd name="T52" fmla="*/ 163919486 w 128"/>
              <a:gd name="T53" fmla="*/ 587197184 h 334"/>
              <a:gd name="T54" fmla="*/ 175913316 w 128"/>
              <a:gd name="T55" fmla="*/ 640119652 h 334"/>
              <a:gd name="T56" fmla="*/ 189906397 w 128"/>
              <a:gd name="T57" fmla="*/ 690522759 h 334"/>
              <a:gd name="T58" fmla="*/ 201901640 w 128"/>
              <a:gd name="T59" fmla="*/ 738406504 h 334"/>
              <a:gd name="T60" fmla="*/ 217893884 w 128"/>
              <a:gd name="T61" fmla="*/ 778728989 h 334"/>
              <a:gd name="T62" fmla="*/ 229887714 w 128"/>
              <a:gd name="T63" fmla="*/ 811490214 h 334"/>
              <a:gd name="T64" fmla="*/ 241881544 w 128"/>
              <a:gd name="T65" fmla="*/ 841732277 h 33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28"/>
              <a:gd name="T100" fmla="*/ 0 h 334"/>
              <a:gd name="T101" fmla="*/ 128 w 128"/>
              <a:gd name="T102" fmla="*/ 334 h 33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28" h="334">
                <a:moveTo>
                  <a:pt x="128" y="330"/>
                </a:moveTo>
                <a:lnTo>
                  <a:pt x="126" y="326"/>
                </a:lnTo>
                <a:lnTo>
                  <a:pt x="121" y="320"/>
                </a:lnTo>
                <a:lnTo>
                  <a:pt x="119" y="311"/>
                </a:lnTo>
                <a:lnTo>
                  <a:pt x="115" y="305"/>
                </a:lnTo>
                <a:lnTo>
                  <a:pt x="113" y="297"/>
                </a:lnTo>
                <a:lnTo>
                  <a:pt x="109" y="289"/>
                </a:lnTo>
                <a:lnTo>
                  <a:pt x="107" y="280"/>
                </a:lnTo>
                <a:lnTo>
                  <a:pt x="103" y="270"/>
                </a:lnTo>
                <a:lnTo>
                  <a:pt x="99" y="262"/>
                </a:lnTo>
                <a:lnTo>
                  <a:pt x="97" y="252"/>
                </a:lnTo>
                <a:lnTo>
                  <a:pt x="93" y="241"/>
                </a:lnTo>
                <a:lnTo>
                  <a:pt x="90" y="229"/>
                </a:lnTo>
                <a:lnTo>
                  <a:pt x="86" y="219"/>
                </a:lnTo>
                <a:lnTo>
                  <a:pt x="82" y="208"/>
                </a:lnTo>
                <a:lnTo>
                  <a:pt x="78" y="196"/>
                </a:lnTo>
                <a:lnTo>
                  <a:pt x="76" y="183"/>
                </a:lnTo>
                <a:lnTo>
                  <a:pt x="72" y="173"/>
                </a:lnTo>
                <a:lnTo>
                  <a:pt x="68" y="161"/>
                </a:lnTo>
                <a:lnTo>
                  <a:pt x="64" y="148"/>
                </a:lnTo>
                <a:lnTo>
                  <a:pt x="59" y="136"/>
                </a:lnTo>
                <a:lnTo>
                  <a:pt x="55" y="124"/>
                </a:lnTo>
                <a:lnTo>
                  <a:pt x="51" y="111"/>
                </a:lnTo>
                <a:lnTo>
                  <a:pt x="47" y="101"/>
                </a:lnTo>
                <a:lnTo>
                  <a:pt x="43" y="88"/>
                </a:lnTo>
                <a:lnTo>
                  <a:pt x="39" y="76"/>
                </a:lnTo>
                <a:lnTo>
                  <a:pt x="35" y="64"/>
                </a:lnTo>
                <a:lnTo>
                  <a:pt x="31" y="53"/>
                </a:lnTo>
                <a:lnTo>
                  <a:pt x="26" y="41"/>
                </a:lnTo>
                <a:lnTo>
                  <a:pt x="22" y="31"/>
                </a:lnTo>
                <a:lnTo>
                  <a:pt x="18" y="20"/>
                </a:lnTo>
                <a:lnTo>
                  <a:pt x="12" y="10"/>
                </a:lnTo>
                <a:lnTo>
                  <a:pt x="8" y="0"/>
                </a:lnTo>
                <a:lnTo>
                  <a:pt x="0" y="2"/>
                </a:lnTo>
                <a:lnTo>
                  <a:pt x="6" y="12"/>
                </a:lnTo>
                <a:lnTo>
                  <a:pt x="10" y="22"/>
                </a:lnTo>
                <a:lnTo>
                  <a:pt x="14" y="33"/>
                </a:lnTo>
                <a:lnTo>
                  <a:pt x="18" y="45"/>
                </a:lnTo>
                <a:lnTo>
                  <a:pt x="22" y="55"/>
                </a:lnTo>
                <a:lnTo>
                  <a:pt x="26" y="68"/>
                </a:lnTo>
                <a:lnTo>
                  <a:pt x="31" y="78"/>
                </a:lnTo>
                <a:lnTo>
                  <a:pt x="35" y="90"/>
                </a:lnTo>
                <a:lnTo>
                  <a:pt x="39" y="103"/>
                </a:lnTo>
                <a:lnTo>
                  <a:pt x="43" y="115"/>
                </a:lnTo>
                <a:lnTo>
                  <a:pt x="47" y="128"/>
                </a:lnTo>
                <a:lnTo>
                  <a:pt x="51" y="138"/>
                </a:lnTo>
                <a:lnTo>
                  <a:pt x="55" y="150"/>
                </a:lnTo>
                <a:lnTo>
                  <a:pt x="59" y="163"/>
                </a:lnTo>
                <a:lnTo>
                  <a:pt x="64" y="175"/>
                </a:lnTo>
                <a:lnTo>
                  <a:pt x="68" y="188"/>
                </a:lnTo>
                <a:lnTo>
                  <a:pt x="70" y="198"/>
                </a:lnTo>
                <a:lnTo>
                  <a:pt x="74" y="210"/>
                </a:lnTo>
                <a:lnTo>
                  <a:pt x="78" y="221"/>
                </a:lnTo>
                <a:lnTo>
                  <a:pt x="82" y="233"/>
                </a:lnTo>
                <a:lnTo>
                  <a:pt x="84" y="243"/>
                </a:lnTo>
                <a:lnTo>
                  <a:pt x="88" y="254"/>
                </a:lnTo>
                <a:lnTo>
                  <a:pt x="93" y="264"/>
                </a:lnTo>
                <a:lnTo>
                  <a:pt x="95" y="274"/>
                </a:lnTo>
                <a:lnTo>
                  <a:pt x="99" y="283"/>
                </a:lnTo>
                <a:lnTo>
                  <a:pt x="101" y="293"/>
                </a:lnTo>
                <a:lnTo>
                  <a:pt x="105" y="301"/>
                </a:lnTo>
                <a:lnTo>
                  <a:pt x="109" y="309"/>
                </a:lnTo>
                <a:lnTo>
                  <a:pt x="111" y="316"/>
                </a:lnTo>
                <a:lnTo>
                  <a:pt x="115" y="322"/>
                </a:lnTo>
                <a:lnTo>
                  <a:pt x="117" y="330"/>
                </a:lnTo>
                <a:lnTo>
                  <a:pt x="121" y="334"/>
                </a:lnTo>
                <a:lnTo>
                  <a:pt x="128" y="33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20" name="Freeform 60"/>
          <p:cNvSpPr>
            <a:spLocks/>
          </p:cNvSpPr>
          <p:nvPr/>
        </p:nvSpPr>
        <p:spPr bwMode="auto">
          <a:xfrm>
            <a:off x="6419851" y="3582989"/>
            <a:ext cx="282575" cy="652463"/>
          </a:xfrm>
          <a:custGeom>
            <a:avLst/>
            <a:gdLst>
              <a:gd name="T0" fmla="*/ 21739998 w 201"/>
              <a:gd name="T1" fmla="*/ 1025702106 h 411"/>
              <a:gd name="T2" fmla="*/ 33598309 w 201"/>
              <a:gd name="T3" fmla="*/ 997981211 h 411"/>
              <a:gd name="T4" fmla="*/ 45456614 w 201"/>
              <a:gd name="T5" fmla="*/ 967739368 h 411"/>
              <a:gd name="T6" fmla="*/ 61268168 w 201"/>
              <a:gd name="T7" fmla="*/ 924895963 h 411"/>
              <a:gd name="T8" fmla="*/ 79056329 w 201"/>
              <a:gd name="T9" fmla="*/ 879533199 h 411"/>
              <a:gd name="T10" fmla="*/ 94867894 w 201"/>
              <a:gd name="T11" fmla="*/ 821570262 h 411"/>
              <a:gd name="T12" fmla="*/ 114631267 w 201"/>
              <a:gd name="T13" fmla="*/ 758565629 h 411"/>
              <a:gd name="T14" fmla="*/ 140324497 w 201"/>
              <a:gd name="T15" fmla="*/ 698081944 h 411"/>
              <a:gd name="T16" fmla="*/ 164041108 w 201"/>
              <a:gd name="T17" fmla="*/ 624998284 h 411"/>
              <a:gd name="T18" fmla="*/ 187757763 w 201"/>
              <a:gd name="T19" fmla="*/ 551913037 h 411"/>
              <a:gd name="T20" fmla="*/ 217404229 w 201"/>
              <a:gd name="T21" fmla="*/ 468748762 h 411"/>
              <a:gd name="T22" fmla="*/ 245074078 w 201"/>
              <a:gd name="T23" fmla="*/ 390623109 h 411"/>
              <a:gd name="T24" fmla="*/ 278672375 w 201"/>
              <a:gd name="T25" fmla="*/ 307458835 h 411"/>
              <a:gd name="T26" fmla="*/ 310295461 w 201"/>
              <a:gd name="T27" fmla="*/ 224292973 h 411"/>
              <a:gd name="T28" fmla="*/ 343893758 w 201"/>
              <a:gd name="T29" fmla="*/ 136088342 h 411"/>
              <a:gd name="T30" fmla="*/ 379468763 w 201"/>
              <a:gd name="T31" fmla="*/ 50403084 h 411"/>
              <a:gd name="T32" fmla="*/ 379468763 w 201"/>
              <a:gd name="T33" fmla="*/ 0 h 411"/>
              <a:gd name="T34" fmla="*/ 347846996 w 201"/>
              <a:gd name="T35" fmla="*/ 83164299 h 411"/>
              <a:gd name="T36" fmla="*/ 310295461 w 201"/>
              <a:gd name="T37" fmla="*/ 171370492 h 411"/>
              <a:gd name="T38" fmla="*/ 278672375 w 201"/>
              <a:gd name="T39" fmla="*/ 254534816 h 411"/>
              <a:gd name="T40" fmla="*/ 245074078 w 201"/>
              <a:gd name="T41" fmla="*/ 337700678 h 411"/>
              <a:gd name="T42" fmla="*/ 217404229 w 201"/>
              <a:gd name="T43" fmla="*/ 420865051 h 411"/>
              <a:gd name="T44" fmla="*/ 187757763 w 201"/>
              <a:gd name="T45" fmla="*/ 498990605 h 411"/>
              <a:gd name="T46" fmla="*/ 160089277 w 201"/>
              <a:gd name="T47" fmla="*/ 577114572 h 411"/>
              <a:gd name="T48" fmla="*/ 134396047 w 201"/>
              <a:gd name="T49" fmla="*/ 650199820 h 411"/>
              <a:gd name="T50" fmla="*/ 110678030 w 201"/>
              <a:gd name="T51" fmla="*/ 718243172 h 411"/>
              <a:gd name="T52" fmla="*/ 90914635 w 201"/>
              <a:gd name="T53" fmla="*/ 786288112 h 411"/>
              <a:gd name="T54" fmla="*/ 69174642 w 201"/>
              <a:gd name="T55" fmla="*/ 841731689 h 411"/>
              <a:gd name="T56" fmla="*/ 53363100 w 201"/>
              <a:gd name="T57" fmla="*/ 894654121 h 411"/>
              <a:gd name="T58" fmla="*/ 37551546 w 201"/>
              <a:gd name="T59" fmla="*/ 937497525 h 411"/>
              <a:gd name="T60" fmla="*/ 25693240 w 201"/>
              <a:gd name="T61" fmla="*/ 972779675 h 411"/>
              <a:gd name="T62" fmla="*/ 13834930 w 201"/>
              <a:gd name="T63" fmla="*/ 1003021518 h 411"/>
              <a:gd name="T64" fmla="*/ 0 w 201"/>
              <a:gd name="T65" fmla="*/ 1020661799 h 41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201"/>
              <a:gd name="T100" fmla="*/ 0 h 411"/>
              <a:gd name="T101" fmla="*/ 201 w 201"/>
              <a:gd name="T102" fmla="*/ 411 h 411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201" h="411">
                <a:moveTo>
                  <a:pt x="9" y="411"/>
                </a:moveTo>
                <a:lnTo>
                  <a:pt x="11" y="407"/>
                </a:lnTo>
                <a:lnTo>
                  <a:pt x="13" y="403"/>
                </a:lnTo>
                <a:lnTo>
                  <a:pt x="17" y="396"/>
                </a:lnTo>
                <a:lnTo>
                  <a:pt x="19" y="390"/>
                </a:lnTo>
                <a:lnTo>
                  <a:pt x="23" y="384"/>
                </a:lnTo>
                <a:lnTo>
                  <a:pt x="27" y="376"/>
                </a:lnTo>
                <a:lnTo>
                  <a:pt x="31" y="367"/>
                </a:lnTo>
                <a:lnTo>
                  <a:pt x="35" y="357"/>
                </a:lnTo>
                <a:lnTo>
                  <a:pt x="40" y="349"/>
                </a:lnTo>
                <a:lnTo>
                  <a:pt x="44" y="336"/>
                </a:lnTo>
                <a:lnTo>
                  <a:pt x="48" y="326"/>
                </a:lnTo>
                <a:lnTo>
                  <a:pt x="54" y="314"/>
                </a:lnTo>
                <a:lnTo>
                  <a:pt x="58" y="301"/>
                </a:lnTo>
                <a:lnTo>
                  <a:pt x="64" y="289"/>
                </a:lnTo>
                <a:lnTo>
                  <a:pt x="71" y="277"/>
                </a:lnTo>
                <a:lnTo>
                  <a:pt x="77" y="262"/>
                </a:lnTo>
                <a:lnTo>
                  <a:pt x="83" y="248"/>
                </a:lnTo>
                <a:lnTo>
                  <a:pt x="89" y="233"/>
                </a:lnTo>
                <a:lnTo>
                  <a:pt x="95" y="219"/>
                </a:lnTo>
                <a:lnTo>
                  <a:pt x="104" y="202"/>
                </a:lnTo>
                <a:lnTo>
                  <a:pt x="110" y="186"/>
                </a:lnTo>
                <a:lnTo>
                  <a:pt x="118" y="171"/>
                </a:lnTo>
                <a:lnTo>
                  <a:pt x="124" y="155"/>
                </a:lnTo>
                <a:lnTo>
                  <a:pt x="132" y="138"/>
                </a:lnTo>
                <a:lnTo>
                  <a:pt x="141" y="122"/>
                </a:lnTo>
                <a:lnTo>
                  <a:pt x="149" y="105"/>
                </a:lnTo>
                <a:lnTo>
                  <a:pt x="157" y="89"/>
                </a:lnTo>
                <a:lnTo>
                  <a:pt x="166" y="72"/>
                </a:lnTo>
                <a:lnTo>
                  <a:pt x="174" y="54"/>
                </a:lnTo>
                <a:lnTo>
                  <a:pt x="182" y="37"/>
                </a:lnTo>
                <a:lnTo>
                  <a:pt x="192" y="20"/>
                </a:lnTo>
                <a:lnTo>
                  <a:pt x="201" y="4"/>
                </a:lnTo>
                <a:lnTo>
                  <a:pt x="192" y="0"/>
                </a:lnTo>
                <a:lnTo>
                  <a:pt x="184" y="16"/>
                </a:lnTo>
                <a:lnTo>
                  <a:pt x="176" y="33"/>
                </a:lnTo>
                <a:lnTo>
                  <a:pt x="166" y="49"/>
                </a:lnTo>
                <a:lnTo>
                  <a:pt x="157" y="68"/>
                </a:lnTo>
                <a:lnTo>
                  <a:pt x="149" y="85"/>
                </a:lnTo>
                <a:lnTo>
                  <a:pt x="141" y="101"/>
                </a:lnTo>
                <a:lnTo>
                  <a:pt x="132" y="118"/>
                </a:lnTo>
                <a:lnTo>
                  <a:pt x="124" y="134"/>
                </a:lnTo>
                <a:lnTo>
                  <a:pt x="116" y="151"/>
                </a:lnTo>
                <a:lnTo>
                  <a:pt x="110" y="167"/>
                </a:lnTo>
                <a:lnTo>
                  <a:pt x="102" y="184"/>
                </a:lnTo>
                <a:lnTo>
                  <a:pt x="95" y="198"/>
                </a:lnTo>
                <a:lnTo>
                  <a:pt x="87" y="215"/>
                </a:lnTo>
                <a:lnTo>
                  <a:pt x="81" y="229"/>
                </a:lnTo>
                <a:lnTo>
                  <a:pt x="75" y="244"/>
                </a:lnTo>
                <a:lnTo>
                  <a:pt x="68" y="258"/>
                </a:lnTo>
                <a:lnTo>
                  <a:pt x="62" y="272"/>
                </a:lnTo>
                <a:lnTo>
                  <a:pt x="56" y="285"/>
                </a:lnTo>
                <a:lnTo>
                  <a:pt x="52" y="299"/>
                </a:lnTo>
                <a:lnTo>
                  <a:pt x="46" y="312"/>
                </a:lnTo>
                <a:lnTo>
                  <a:pt x="42" y="322"/>
                </a:lnTo>
                <a:lnTo>
                  <a:pt x="35" y="334"/>
                </a:lnTo>
                <a:lnTo>
                  <a:pt x="31" y="345"/>
                </a:lnTo>
                <a:lnTo>
                  <a:pt x="27" y="355"/>
                </a:lnTo>
                <a:lnTo>
                  <a:pt x="23" y="363"/>
                </a:lnTo>
                <a:lnTo>
                  <a:pt x="19" y="372"/>
                </a:lnTo>
                <a:lnTo>
                  <a:pt x="15" y="380"/>
                </a:lnTo>
                <a:lnTo>
                  <a:pt x="13" y="386"/>
                </a:lnTo>
                <a:lnTo>
                  <a:pt x="9" y="392"/>
                </a:lnTo>
                <a:lnTo>
                  <a:pt x="7" y="398"/>
                </a:lnTo>
                <a:lnTo>
                  <a:pt x="2" y="403"/>
                </a:lnTo>
                <a:lnTo>
                  <a:pt x="0" y="405"/>
                </a:lnTo>
                <a:lnTo>
                  <a:pt x="9" y="41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21" name="Freeform 61"/>
          <p:cNvSpPr>
            <a:spLocks/>
          </p:cNvSpPr>
          <p:nvPr/>
        </p:nvSpPr>
        <p:spPr bwMode="auto">
          <a:xfrm>
            <a:off x="6199189" y="3638551"/>
            <a:ext cx="230187" cy="538163"/>
          </a:xfrm>
          <a:custGeom>
            <a:avLst/>
            <a:gdLst>
              <a:gd name="T0" fmla="*/ 19942948 w 163"/>
              <a:gd name="T1" fmla="*/ 836692748 h 339"/>
              <a:gd name="T2" fmla="*/ 35896460 w 163"/>
              <a:gd name="T3" fmla="*/ 806450657 h 339"/>
              <a:gd name="T4" fmla="*/ 51851390 w 163"/>
              <a:gd name="T5" fmla="*/ 763608770 h 339"/>
              <a:gd name="T6" fmla="*/ 69800320 w 163"/>
              <a:gd name="T7" fmla="*/ 723286247 h 339"/>
              <a:gd name="T8" fmla="*/ 85753827 w 163"/>
              <a:gd name="T9" fmla="*/ 675402458 h 339"/>
              <a:gd name="T10" fmla="*/ 105696791 w 163"/>
              <a:gd name="T11" fmla="*/ 624999304 h 339"/>
              <a:gd name="T12" fmla="*/ 121651710 w 163"/>
              <a:gd name="T13" fmla="*/ 567036471 h 339"/>
              <a:gd name="T14" fmla="*/ 143588664 w 163"/>
              <a:gd name="T15" fmla="*/ 509072051 h 339"/>
              <a:gd name="T16" fmla="*/ 163531606 w 163"/>
              <a:gd name="T17" fmla="*/ 453628582 h 339"/>
              <a:gd name="T18" fmla="*/ 183473136 w 163"/>
              <a:gd name="T19" fmla="*/ 390625334 h 339"/>
              <a:gd name="T20" fmla="*/ 205411547 w 163"/>
              <a:gd name="T21" fmla="*/ 327620598 h 339"/>
              <a:gd name="T22" fmla="*/ 225353077 w 163"/>
              <a:gd name="T23" fmla="*/ 264617450 h 339"/>
              <a:gd name="T24" fmla="*/ 245296019 w 163"/>
              <a:gd name="T25" fmla="*/ 209173981 h 339"/>
              <a:gd name="T26" fmla="*/ 271222409 w 163"/>
              <a:gd name="T27" fmla="*/ 146169195 h 339"/>
              <a:gd name="T28" fmla="*/ 291165351 w 163"/>
              <a:gd name="T29" fmla="*/ 93246653 h 339"/>
              <a:gd name="T30" fmla="*/ 315096317 w 163"/>
              <a:gd name="T31" fmla="*/ 35282220 h 339"/>
              <a:gd name="T32" fmla="*/ 311108294 w 163"/>
              <a:gd name="T33" fmla="*/ 0 h 339"/>
              <a:gd name="T34" fmla="*/ 287175916 w 163"/>
              <a:gd name="T35" fmla="*/ 52924130 h 339"/>
              <a:gd name="T36" fmla="*/ 267232973 w 163"/>
              <a:gd name="T37" fmla="*/ 108367624 h 339"/>
              <a:gd name="T38" fmla="*/ 241307996 w 163"/>
              <a:gd name="T39" fmla="*/ 166330457 h 339"/>
              <a:gd name="T40" fmla="*/ 221365053 w 163"/>
              <a:gd name="T41" fmla="*/ 229335242 h 339"/>
              <a:gd name="T42" fmla="*/ 201422111 w 163"/>
              <a:gd name="T43" fmla="*/ 292338391 h 339"/>
              <a:gd name="T44" fmla="*/ 179485113 w 163"/>
              <a:gd name="T45" fmla="*/ 347781860 h 339"/>
              <a:gd name="T46" fmla="*/ 159542170 w 163"/>
              <a:gd name="T47" fmla="*/ 410786595 h 339"/>
              <a:gd name="T48" fmla="*/ 139599228 w 163"/>
              <a:gd name="T49" fmla="*/ 473789843 h 339"/>
              <a:gd name="T50" fmla="*/ 117662274 w 163"/>
              <a:gd name="T51" fmla="*/ 531754264 h 339"/>
              <a:gd name="T52" fmla="*/ 97719332 w 163"/>
              <a:gd name="T53" fmla="*/ 587197733 h 339"/>
              <a:gd name="T54" fmla="*/ 81765803 w 163"/>
              <a:gd name="T55" fmla="*/ 640120250 h 339"/>
              <a:gd name="T56" fmla="*/ 59828849 w 163"/>
              <a:gd name="T57" fmla="*/ 693044355 h 339"/>
              <a:gd name="T58" fmla="*/ 43873919 w 163"/>
              <a:gd name="T59" fmla="*/ 733366878 h 339"/>
              <a:gd name="T60" fmla="*/ 27920413 w 163"/>
              <a:gd name="T61" fmla="*/ 776208765 h 339"/>
              <a:gd name="T62" fmla="*/ 11965488 w 163"/>
              <a:gd name="T63" fmla="*/ 811490973 h 339"/>
              <a:gd name="T64" fmla="*/ 0 w 163"/>
              <a:gd name="T65" fmla="*/ 836692748 h 33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63"/>
              <a:gd name="T100" fmla="*/ 0 h 339"/>
              <a:gd name="T101" fmla="*/ 163 w 163"/>
              <a:gd name="T102" fmla="*/ 339 h 339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63" h="339">
                <a:moveTo>
                  <a:pt x="6" y="339"/>
                </a:moveTo>
                <a:lnTo>
                  <a:pt x="10" y="332"/>
                </a:lnTo>
                <a:lnTo>
                  <a:pt x="14" y="326"/>
                </a:lnTo>
                <a:lnTo>
                  <a:pt x="18" y="320"/>
                </a:lnTo>
                <a:lnTo>
                  <a:pt x="22" y="312"/>
                </a:lnTo>
                <a:lnTo>
                  <a:pt x="26" y="303"/>
                </a:lnTo>
                <a:lnTo>
                  <a:pt x="30" y="295"/>
                </a:lnTo>
                <a:lnTo>
                  <a:pt x="35" y="287"/>
                </a:lnTo>
                <a:lnTo>
                  <a:pt x="39" y="277"/>
                </a:lnTo>
                <a:lnTo>
                  <a:pt x="43" y="268"/>
                </a:lnTo>
                <a:lnTo>
                  <a:pt x="49" y="258"/>
                </a:lnTo>
                <a:lnTo>
                  <a:pt x="53" y="248"/>
                </a:lnTo>
                <a:lnTo>
                  <a:pt x="57" y="235"/>
                </a:lnTo>
                <a:lnTo>
                  <a:pt x="61" y="225"/>
                </a:lnTo>
                <a:lnTo>
                  <a:pt x="68" y="215"/>
                </a:lnTo>
                <a:lnTo>
                  <a:pt x="72" y="202"/>
                </a:lnTo>
                <a:lnTo>
                  <a:pt x="78" y="190"/>
                </a:lnTo>
                <a:lnTo>
                  <a:pt x="82" y="180"/>
                </a:lnTo>
                <a:lnTo>
                  <a:pt x="88" y="167"/>
                </a:lnTo>
                <a:lnTo>
                  <a:pt x="92" y="155"/>
                </a:lnTo>
                <a:lnTo>
                  <a:pt x="99" y="142"/>
                </a:lnTo>
                <a:lnTo>
                  <a:pt x="103" y="130"/>
                </a:lnTo>
                <a:lnTo>
                  <a:pt x="109" y="118"/>
                </a:lnTo>
                <a:lnTo>
                  <a:pt x="113" y="105"/>
                </a:lnTo>
                <a:lnTo>
                  <a:pt x="119" y="95"/>
                </a:lnTo>
                <a:lnTo>
                  <a:pt x="123" y="83"/>
                </a:lnTo>
                <a:lnTo>
                  <a:pt x="130" y="70"/>
                </a:lnTo>
                <a:lnTo>
                  <a:pt x="136" y="58"/>
                </a:lnTo>
                <a:lnTo>
                  <a:pt x="140" y="47"/>
                </a:lnTo>
                <a:lnTo>
                  <a:pt x="146" y="37"/>
                </a:lnTo>
                <a:lnTo>
                  <a:pt x="152" y="25"/>
                </a:lnTo>
                <a:lnTo>
                  <a:pt x="158" y="14"/>
                </a:lnTo>
                <a:lnTo>
                  <a:pt x="163" y="4"/>
                </a:lnTo>
                <a:lnTo>
                  <a:pt x="156" y="0"/>
                </a:lnTo>
                <a:lnTo>
                  <a:pt x="150" y="10"/>
                </a:lnTo>
                <a:lnTo>
                  <a:pt x="144" y="21"/>
                </a:lnTo>
                <a:lnTo>
                  <a:pt x="138" y="33"/>
                </a:lnTo>
                <a:lnTo>
                  <a:pt x="134" y="43"/>
                </a:lnTo>
                <a:lnTo>
                  <a:pt x="127" y="56"/>
                </a:lnTo>
                <a:lnTo>
                  <a:pt x="121" y="66"/>
                </a:lnTo>
                <a:lnTo>
                  <a:pt x="117" y="78"/>
                </a:lnTo>
                <a:lnTo>
                  <a:pt x="111" y="91"/>
                </a:lnTo>
                <a:lnTo>
                  <a:pt x="105" y="103"/>
                </a:lnTo>
                <a:lnTo>
                  <a:pt x="101" y="116"/>
                </a:lnTo>
                <a:lnTo>
                  <a:pt x="94" y="126"/>
                </a:lnTo>
                <a:lnTo>
                  <a:pt x="90" y="138"/>
                </a:lnTo>
                <a:lnTo>
                  <a:pt x="84" y="151"/>
                </a:lnTo>
                <a:lnTo>
                  <a:pt x="80" y="163"/>
                </a:lnTo>
                <a:lnTo>
                  <a:pt x="74" y="175"/>
                </a:lnTo>
                <a:lnTo>
                  <a:pt x="70" y="188"/>
                </a:lnTo>
                <a:lnTo>
                  <a:pt x="63" y="198"/>
                </a:lnTo>
                <a:lnTo>
                  <a:pt x="59" y="211"/>
                </a:lnTo>
                <a:lnTo>
                  <a:pt x="55" y="221"/>
                </a:lnTo>
                <a:lnTo>
                  <a:pt x="49" y="233"/>
                </a:lnTo>
                <a:lnTo>
                  <a:pt x="45" y="244"/>
                </a:lnTo>
                <a:lnTo>
                  <a:pt x="41" y="254"/>
                </a:lnTo>
                <a:lnTo>
                  <a:pt x="37" y="264"/>
                </a:lnTo>
                <a:lnTo>
                  <a:pt x="30" y="275"/>
                </a:lnTo>
                <a:lnTo>
                  <a:pt x="26" y="283"/>
                </a:lnTo>
                <a:lnTo>
                  <a:pt x="22" y="291"/>
                </a:lnTo>
                <a:lnTo>
                  <a:pt x="18" y="299"/>
                </a:lnTo>
                <a:lnTo>
                  <a:pt x="14" y="308"/>
                </a:lnTo>
                <a:lnTo>
                  <a:pt x="10" y="316"/>
                </a:lnTo>
                <a:lnTo>
                  <a:pt x="6" y="322"/>
                </a:lnTo>
                <a:lnTo>
                  <a:pt x="4" y="328"/>
                </a:lnTo>
                <a:lnTo>
                  <a:pt x="0" y="332"/>
                </a:lnTo>
                <a:lnTo>
                  <a:pt x="6" y="33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22" name="Freeform 62"/>
          <p:cNvSpPr>
            <a:spLocks/>
          </p:cNvSpPr>
          <p:nvPr/>
        </p:nvSpPr>
        <p:spPr bwMode="auto">
          <a:xfrm>
            <a:off x="5665789" y="4962526"/>
            <a:ext cx="144463" cy="1276351"/>
          </a:xfrm>
          <a:custGeom>
            <a:avLst/>
            <a:gdLst>
              <a:gd name="T0" fmla="*/ 114094134 w 103"/>
              <a:gd name="T1" fmla="*/ 0 h 804"/>
              <a:gd name="T2" fmla="*/ 125896536 w 103"/>
              <a:gd name="T3" fmla="*/ 5040313 h 804"/>
              <a:gd name="T4" fmla="*/ 137698937 w 103"/>
              <a:gd name="T5" fmla="*/ 15120939 h 804"/>
              <a:gd name="T6" fmla="*/ 149501339 w 103"/>
              <a:gd name="T7" fmla="*/ 27722516 h 804"/>
              <a:gd name="T8" fmla="*/ 161305143 w 103"/>
              <a:gd name="T9" fmla="*/ 42843449 h 804"/>
              <a:gd name="T10" fmla="*/ 175073911 w 103"/>
              <a:gd name="T11" fmla="*/ 57964395 h 804"/>
              <a:gd name="T12" fmla="*/ 182943581 w 103"/>
              <a:gd name="T13" fmla="*/ 78125639 h 804"/>
              <a:gd name="T14" fmla="*/ 190811892 w 103"/>
              <a:gd name="T15" fmla="*/ 98286882 h 804"/>
              <a:gd name="T16" fmla="*/ 198680160 w 103"/>
              <a:gd name="T17" fmla="*/ 120967513 h 804"/>
              <a:gd name="T18" fmla="*/ 202614294 w 103"/>
              <a:gd name="T19" fmla="*/ 141128757 h 804"/>
              <a:gd name="T20" fmla="*/ 202614294 w 103"/>
              <a:gd name="T21" fmla="*/ 161290001 h 804"/>
              <a:gd name="T22" fmla="*/ 202614294 w 103"/>
              <a:gd name="T23" fmla="*/ 229335042 h 804"/>
              <a:gd name="T24" fmla="*/ 198680160 w 103"/>
              <a:gd name="T25" fmla="*/ 365423438 h 804"/>
              <a:gd name="T26" fmla="*/ 190811892 w 103"/>
              <a:gd name="T27" fmla="*/ 556955354 h 804"/>
              <a:gd name="T28" fmla="*/ 186877759 w 103"/>
              <a:gd name="T29" fmla="*/ 786288710 h 804"/>
              <a:gd name="T30" fmla="*/ 179008044 w 103"/>
              <a:gd name="T31" fmla="*/ 1035785095 h 804"/>
              <a:gd name="T32" fmla="*/ 169173411 w 103"/>
              <a:gd name="T33" fmla="*/ 1290320005 h 804"/>
              <a:gd name="T34" fmla="*/ 161305143 w 103"/>
              <a:gd name="T35" fmla="*/ 1529735570 h 804"/>
              <a:gd name="T36" fmla="*/ 153435473 w 103"/>
              <a:gd name="T37" fmla="*/ 1738908078 h 804"/>
              <a:gd name="T38" fmla="*/ 149501339 w 103"/>
              <a:gd name="T39" fmla="*/ 1895157718 h 804"/>
              <a:gd name="T40" fmla="*/ 145567205 w 103"/>
              <a:gd name="T41" fmla="*/ 1993444576 h 804"/>
              <a:gd name="T42" fmla="*/ 141633071 w 103"/>
              <a:gd name="T43" fmla="*/ 2013605820 h 804"/>
              <a:gd name="T44" fmla="*/ 129830670 w 103"/>
              <a:gd name="T45" fmla="*/ 2013605820 h 804"/>
              <a:gd name="T46" fmla="*/ 118028268 w 103"/>
              <a:gd name="T47" fmla="*/ 2018646131 h 804"/>
              <a:gd name="T48" fmla="*/ 100323964 w 103"/>
              <a:gd name="T49" fmla="*/ 2018646131 h 804"/>
              <a:gd name="T50" fmla="*/ 80651870 w 103"/>
              <a:gd name="T51" fmla="*/ 2026205803 h 804"/>
              <a:gd name="T52" fmla="*/ 64915335 w 103"/>
              <a:gd name="T53" fmla="*/ 2026205803 h 804"/>
              <a:gd name="T54" fmla="*/ 49178799 w 103"/>
              <a:gd name="T55" fmla="*/ 2018646131 h 804"/>
              <a:gd name="T56" fmla="*/ 31474485 w 103"/>
              <a:gd name="T57" fmla="*/ 2018646131 h 804"/>
              <a:gd name="T58" fmla="*/ 19670675 w 103"/>
              <a:gd name="T59" fmla="*/ 2013605820 h 804"/>
              <a:gd name="T60" fmla="*/ 15736541 w 103"/>
              <a:gd name="T61" fmla="*/ 2003525198 h 804"/>
              <a:gd name="T62" fmla="*/ 15736541 w 103"/>
              <a:gd name="T63" fmla="*/ 1973283332 h 804"/>
              <a:gd name="T64" fmla="*/ 15736541 w 103"/>
              <a:gd name="T65" fmla="*/ 1874996474 h 804"/>
              <a:gd name="T66" fmla="*/ 15736541 w 103"/>
              <a:gd name="T67" fmla="*/ 1713706523 h 804"/>
              <a:gd name="T68" fmla="*/ 15736541 w 103"/>
              <a:gd name="T69" fmla="*/ 1509574326 h 804"/>
              <a:gd name="T70" fmla="*/ 15736541 w 103"/>
              <a:gd name="T71" fmla="*/ 1280239383 h 804"/>
              <a:gd name="T72" fmla="*/ 15736541 w 103"/>
              <a:gd name="T73" fmla="*/ 1035785095 h 804"/>
              <a:gd name="T74" fmla="*/ 15736541 w 103"/>
              <a:gd name="T75" fmla="*/ 796369332 h 804"/>
              <a:gd name="T76" fmla="*/ 11802407 w 103"/>
              <a:gd name="T77" fmla="*/ 577116598 h 804"/>
              <a:gd name="T78" fmla="*/ 7868271 w 103"/>
              <a:gd name="T79" fmla="*/ 385584682 h 804"/>
              <a:gd name="T80" fmla="*/ 3934135 w 103"/>
              <a:gd name="T81" fmla="*/ 249496286 h 804"/>
              <a:gd name="T82" fmla="*/ 0 w 103"/>
              <a:gd name="T83" fmla="*/ 171370623 h 804"/>
              <a:gd name="T84" fmla="*/ 0 w 103"/>
              <a:gd name="T85" fmla="*/ 146169068 h 804"/>
              <a:gd name="T86" fmla="*/ 0 w 103"/>
              <a:gd name="T87" fmla="*/ 120967513 h 804"/>
              <a:gd name="T88" fmla="*/ 7868271 w 103"/>
              <a:gd name="T89" fmla="*/ 98286882 h 804"/>
              <a:gd name="T90" fmla="*/ 15736541 w 103"/>
              <a:gd name="T91" fmla="*/ 73085328 h 804"/>
              <a:gd name="T92" fmla="*/ 27540351 w 103"/>
              <a:gd name="T93" fmla="*/ 57964395 h 804"/>
              <a:gd name="T94" fmla="*/ 39342752 w 103"/>
              <a:gd name="T95" fmla="*/ 37803138 h 804"/>
              <a:gd name="T96" fmla="*/ 57047067 w 103"/>
              <a:gd name="T97" fmla="*/ 27722516 h 804"/>
              <a:gd name="T98" fmla="*/ 68849469 w 103"/>
              <a:gd name="T99" fmla="*/ 15120939 h 804"/>
              <a:gd name="T100" fmla="*/ 84586004 w 103"/>
              <a:gd name="T101" fmla="*/ 5040313 h 804"/>
              <a:gd name="T102" fmla="*/ 96389830 w 103"/>
              <a:gd name="T103" fmla="*/ 0 h 80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03"/>
              <a:gd name="T157" fmla="*/ 0 h 804"/>
              <a:gd name="T158" fmla="*/ 103 w 103"/>
              <a:gd name="T159" fmla="*/ 804 h 804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03" h="804">
                <a:moveTo>
                  <a:pt x="53" y="0"/>
                </a:moveTo>
                <a:lnTo>
                  <a:pt x="56" y="0"/>
                </a:lnTo>
                <a:lnTo>
                  <a:pt x="58" y="0"/>
                </a:lnTo>
                <a:lnTo>
                  <a:pt x="60" y="2"/>
                </a:lnTo>
                <a:lnTo>
                  <a:pt x="62" y="2"/>
                </a:lnTo>
                <a:lnTo>
                  <a:pt x="64" y="2"/>
                </a:lnTo>
                <a:lnTo>
                  <a:pt x="66" y="4"/>
                </a:lnTo>
                <a:lnTo>
                  <a:pt x="68" y="4"/>
                </a:lnTo>
                <a:lnTo>
                  <a:pt x="70" y="6"/>
                </a:lnTo>
                <a:lnTo>
                  <a:pt x="72" y="8"/>
                </a:lnTo>
                <a:lnTo>
                  <a:pt x="74" y="8"/>
                </a:lnTo>
                <a:lnTo>
                  <a:pt x="76" y="11"/>
                </a:lnTo>
                <a:lnTo>
                  <a:pt x="78" y="13"/>
                </a:lnTo>
                <a:lnTo>
                  <a:pt x="80" y="15"/>
                </a:lnTo>
                <a:lnTo>
                  <a:pt x="82" y="17"/>
                </a:lnTo>
                <a:lnTo>
                  <a:pt x="84" y="19"/>
                </a:lnTo>
                <a:lnTo>
                  <a:pt x="86" y="21"/>
                </a:lnTo>
                <a:lnTo>
                  <a:pt x="89" y="23"/>
                </a:lnTo>
                <a:lnTo>
                  <a:pt x="91" y="27"/>
                </a:lnTo>
                <a:lnTo>
                  <a:pt x="91" y="29"/>
                </a:lnTo>
                <a:lnTo>
                  <a:pt x="93" y="31"/>
                </a:lnTo>
                <a:lnTo>
                  <a:pt x="95" y="33"/>
                </a:lnTo>
                <a:lnTo>
                  <a:pt x="97" y="37"/>
                </a:lnTo>
                <a:lnTo>
                  <a:pt x="97" y="39"/>
                </a:lnTo>
                <a:lnTo>
                  <a:pt x="99" y="42"/>
                </a:lnTo>
                <a:lnTo>
                  <a:pt x="99" y="46"/>
                </a:lnTo>
                <a:lnTo>
                  <a:pt x="101" y="48"/>
                </a:lnTo>
                <a:lnTo>
                  <a:pt x="101" y="50"/>
                </a:lnTo>
                <a:lnTo>
                  <a:pt x="103" y="54"/>
                </a:lnTo>
                <a:lnTo>
                  <a:pt x="103" y="56"/>
                </a:lnTo>
                <a:lnTo>
                  <a:pt x="103" y="58"/>
                </a:lnTo>
                <a:lnTo>
                  <a:pt x="103" y="62"/>
                </a:lnTo>
                <a:lnTo>
                  <a:pt x="103" y="64"/>
                </a:lnTo>
                <a:lnTo>
                  <a:pt x="103" y="70"/>
                </a:lnTo>
                <a:lnTo>
                  <a:pt x="103" y="79"/>
                </a:lnTo>
                <a:lnTo>
                  <a:pt x="103" y="91"/>
                </a:lnTo>
                <a:lnTo>
                  <a:pt x="103" y="106"/>
                </a:lnTo>
                <a:lnTo>
                  <a:pt x="101" y="124"/>
                </a:lnTo>
                <a:lnTo>
                  <a:pt x="101" y="145"/>
                </a:lnTo>
                <a:lnTo>
                  <a:pt x="99" y="170"/>
                </a:lnTo>
                <a:lnTo>
                  <a:pt x="99" y="194"/>
                </a:lnTo>
                <a:lnTo>
                  <a:pt x="97" y="221"/>
                </a:lnTo>
                <a:lnTo>
                  <a:pt x="97" y="250"/>
                </a:lnTo>
                <a:lnTo>
                  <a:pt x="95" y="281"/>
                </a:lnTo>
                <a:lnTo>
                  <a:pt x="95" y="312"/>
                </a:lnTo>
                <a:lnTo>
                  <a:pt x="93" y="345"/>
                </a:lnTo>
                <a:lnTo>
                  <a:pt x="91" y="378"/>
                </a:lnTo>
                <a:lnTo>
                  <a:pt x="91" y="411"/>
                </a:lnTo>
                <a:lnTo>
                  <a:pt x="89" y="444"/>
                </a:lnTo>
                <a:lnTo>
                  <a:pt x="86" y="479"/>
                </a:lnTo>
                <a:lnTo>
                  <a:pt x="86" y="512"/>
                </a:lnTo>
                <a:lnTo>
                  <a:pt x="84" y="543"/>
                </a:lnTo>
                <a:lnTo>
                  <a:pt x="84" y="576"/>
                </a:lnTo>
                <a:lnTo>
                  <a:pt x="82" y="607"/>
                </a:lnTo>
                <a:lnTo>
                  <a:pt x="80" y="636"/>
                </a:lnTo>
                <a:lnTo>
                  <a:pt x="80" y="663"/>
                </a:lnTo>
                <a:lnTo>
                  <a:pt x="78" y="690"/>
                </a:lnTo>
                <a:lnTo>
                  <a:pt x="78" y="713"/>
                </a:lnTo>
                <a:lnTo>
                  <a:pt x="76" y="733"/>
                </a:lnTo>
                <a:lnTo>
                  <a:pt x="76" y="752"/>
                </a:lnTo>
                <a:lnTo>
                  <a:pt x="76" y="768"/>
                </a:lnTo>
                <a:lnTo>
                  <a:pt x="74" y="781"/>
                </a:lnTo>
                <a:lnTo>
                  <a:pt x="74" y="791"/>
                </a:lnTo>
                <a:lnTo>
                  <a:pt x="74" y="797"/>
                </a:lnTo>
                <a:lnTo>
                  <a:pt x="74" y="799"/>
                </a:lnTo>
                <a:lnTo>
                  <a:pt x="72" y="799"/>
                </a:lnTo>
                <a:lnTo>
                  <a:pt x="70" y="799"/>
                </a:lnTo>
                <a:lnTo>
                  <a:pt x="68" y="799"/>
                </a:lnTo>
                <a:lnTo>
                  <a:pt x="66" y="799"/>
                </a:lnTo>
                <a:lnTo>
                  <a:pt x="64" y="799"/>
                </a:lnTo>
                <a:lnTo>
                  <a:pt x="62" y="801"/>
                </a:lnTo>
                <a:lnTo>
                  <a:pt x="60" y="801"/>
                </a:lnTo>
                <a:lnTo>
                  <a:pt x="56" y="801"/>
                </a:lnTo>
                <a:lnTo>
                  <a:pt x="53" y="801"/>
                </a:lnTo>
                <a:lnTo>
                  <a:pt x="51" y="801"/>
                </a:lnTo>
                <a:lnTo>
                  <a:pt x="47" y="801"/>
                </a:lnTo>
                <a:lnTo>
                  <a:pt x="45" y="801"/>
                </a:lnTo>
                <a:lnTo>
                  <a:pt x="41" y="804"/>
                </a:lnTo>
                <a:lnTo>
                  <a:pt x="39" y="804"/>
                </a:lnTo>
                <a:lnTo>
                  <a:pt x="35" y="804"/>
                </a:lnTo>
                <a:lnTo>
                  <a:pt x="33" y="804"/>
                </a:lnTo>
                <a:lnTo>
                  <a:pt x="29" y="804"/>
                </a:lnTo>
                <a:lnTo>
                  <a:pt x="27" y="804"/>
                </a:lnTo>
                <a:lnTo>
                  <a:pt x="25" y="801"/>
                </a:lnTo>
                <a:lnTo>
                  <a:pt x="20" y="801"/>
                </a:lnTo>
                <a:lnTo>
                  <a:pt x="18" y="801"/>
                </a:lnTo>
                <a:lnTo>
                  <a:pt x="16" y="801"/>
                </a:lnTo>
                <a:lnTo>
                  <a:pt x="14" y="801"/>
                </a:lnTo>
                <a:lnTo>
                  <a:pt x="12" y="799"/>
                </a:lnTo>
                <a:lnTo>
                  <a:pt x="10" y="799"/>
                </a:lnTo>
                <a:lnTo>
                  <a:pt x="10" y="797"/>
                </a:lnTo>
                <a:lnTo>
                  <a:pt x="8" y="797"/>
                </a:lnTo>
                <a:lnTo>
                  <a:pt x="8" y="795"/>
                </a:lnTo>
                <a:lnTo>
                  <a:pt x="8" y="793"/>
                </a:lnTo>
                <a:lnTo>
                  <a:pt x="8" y="791"/>
                </a:lnTo>
                <a:lnTo>
                  <a:pt x="8" y="783"/>
                </a:lnTo>
                <a:lnTo>
                  <a:pt x="8" y="773"/>
                </a:lnTo>
                <a:lnTo>
                  <a:pt x="8" y="760"/>
                </a:lnTo>
                <a:lnTo>
                  <a:pt x="8" y="744"/>
                </a:lnTo>
                <a:lnTo>
                  <a:pt x="8" y="725"/>
                </a:lnTo>
                <a:lnTo>
                  <a:pt x="8" y="702"/>
                </a:lnTo>
                <a:lnTo>
                  <a:pt x="8" y="680"/>
                </a:lnTo>
                <a:lnTo>
                  <a:pt x="8" y="655"/>
                </a:lnTo>
                <a:lnTo>
                  <a:pt x="8" y="628"/>
                </a:lnTo>
                <a:lnTo>
                  <a:pt x="8" y="599"/>
                </a:lnTo>
                <a:lnTo>
                  <a:pt x="8" y="570"/>
                </a:lnTo>
                <a:lnTo>
                  <a:pt x="8" y="539"/>
                </a:lnTo>
                <a:lnTo>
                  <a:pt x="8" y="508"/>
                </a:lnTo>
                <a:lnTo>
                  <a:pt x="8" y="477"/>
                </a:lnTo>
                <a:lnTo>
                  <a:pt x="8" y="444"/>
                </a:lnTo>
                <a:lnTo>
                  <a:pt x="8" y="411"/>
                </a:lnTo>
                <a:lnTo>
                  <a:pt x="8" y="380"/>
                </a:lnTo>
                <a:lnTo>
                  <a:pt x="8" y="347"/>
                </a:lnTo>
                <a:lnTo>
                  <a:pt x="8" y="316"/>
                </a:lnTo>
                <a:lnTo>
                  <a:pt x="6" y="285"/>
                </a:lnTo>
                <a:lnTo>
                  <a:pt x="6" y="256"/>
                </a:lnTo>
                <a:lnTo>
                  <a:pt x="6" y="229"/>
                </a:lnTo>
                <a:lnTo>
                  <a:pt x="6" y="203"/>
                </a:lnTo>
                <a:lnTo>
                  <a:pt x="6" y="178"/>
                </a:lnTo>
                <a:lnTo>
                  <a:pt x="4" y="153"/>
                </a:lnTo>
                <a:lnTo>
                  <a:pt x="4" y="132"/>
                </a:lnTo>
                <a:lnTo>
                  <a:pt x="4" y="114"/>
                </a:lnTo>
                <a:lnTo>
                  <a:pt x="2" y="99"/>
                </a:lnTo>
                <a:lnTo>
                  <a:pt x="2" y="85"/>
                </a:lnTo>
                <a:lnTo>
                  <a:pt x="2" y="75"/>
                </a:lnTo>
                <a:lnTo>
                  <a:pt x="0" y="68"/>
                </a:lnTo>
                <a:lnTo>
                  <a:pt x="0" y="64"/>
                </a:lnTo>
                <a:lnTo>
                  <a:pt x="0" y="62"/>
                </a:lnTo>
                <a:lnTo>
                  <a:pt x="0" y="58"/>
                </a:lnTo>
                <a:lnTo>
                  <a:pt x="0" y="54"/>
                </a:lnTo>
                <a:lnTo>
                  <a:pt x="0" y="52"/>
                </a:lnTo>
                <a:lnTo>
                  <a:pt x="0" y="48"/>
                </a:lnTo>
                <a:lnTo>
                  <a:pt x="2" y="46"/>
                </a:lnTo>
                <a:lnTo>
                  <a:pt x="2" y="42"/>
                </a:lnTo>
                <a:lnTo>
                  <a:pt x="4" y="39"/>
                </a:lnTo>
                <a:lnTo>
                  <a:pt x="6" y="35"/>
                </a:lnTo>
                <a:lnTo>
                  <a:pt x="6" y="33"/>
                </a:lnTo>
                <a:lnTo>
                  <a:pt x="8" y="29"/>
                </a:lnTo>
                <a:lnTo>
                  <a:pt x="10" y="27"/>
                </a:lnTo>
                <a:lnTo>
                  <a:pt x="12" y="25"/>
                </a:lnTo>
                <a:lnTo>
                  <a:pt x="14" y="23"/>
                </a:lnTo>
                <a:lnTo>
                  <a:pt x="16" y="19"/>
                </a:lnTo>
                <a:lnTo>
                  <a:pt x="18" y="17"/>
                </a:lnTo>
                <a:lnTo>
                  <a:pt x="20" y="15"/>
                </a:lnTo>
                <a:lnTo>
                  <a:pt x="22" y="13"/>
                </a:lnTo>
                <a:lnTo>
                  <a:pt x="25" y="13"/>
                </a:lnTo>
                <a:lnTo>
                  <a:pt x="29" y="11"/>
                </a:lnTo>
                <a:lnTo>
                  <a:pt x="31" y="8"/>
                </a:lnTo>
                <a:lnTo>
                  <a:pt x="33" y="6"/>
                </a:lnTo>
                <a:lnTo>
                  <a:pt x="35" y="6"/>
                </a:lnTo>
                <a:lnTo>
                  <a:pt x="37" y="4"/>
                </a:lnTo>
                <a:lnTo>
                  <a:pt x="41" y="2"/>
                </a:lnTo>
                <a:lnTo>
                  <a:pt x="43" y="2"/>
                </a:lnTo>
                <a:lnTo>
                  <a:pt x="45" y="2"/>
                </a:lnTo>
                <a:lnTo>
                  <a:pt x="47" y="0"/>
                </a:lnTo>
                <a:lnTo>
                  <a:pt x="49" y="0"/>
                </a:lnTo>
                <a:lnTo>
                  <a:pt x="51" y="0"/>
                </a:lnTo>
                <a:lnTo>
                  <a:pt x="53" y="0"/>
                </a:lnTo>
                <a:close/>
              </a:path>
            </a:pathLst>
          </a:custGeom>
          <a:solidFill>
            <a:srgbClr val="FFBA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23" name="Freeform 63"/>
          <p:cNvSpPr>
            <a:spLocks/>
          </p:cNvSpPr>
          <p:nvPr/>
        </p:nvSpPr>
        <p:spPr bwMode="auto">
          <a:xfrm>
            <a:off x="5665789" y="4962526"/>
            <a:ext cx="144463" cy="1276351"/>
          </a:xfrm>
          <a:custGeom>
            <a:avLst/>
            <a:gdLst>
              <a:gd name="T0" fmla="*/ 114094134 w 103"/>
              <a:gd name="T1" fmla="*/ 0 h 804"/>
              <a:gd name="T2" fmla="*/ 125896536 w 103"/>
              <a:gd name="T3" fmla="*/ 5040313 h 804"/>
              <a:gd name="T4" fmla="*/ 137698937 w 103"/>
              <a:gd name="T5" fmla="*/ 15120939 h 804"/>
              <a:gd name="T6" fmla="*/ 149501339 w 103"/>
              <a:gd name="T7" fmla="*/ 27722516 h 804"/>
              <a:gd name="T8" fmla="*/ 161305143 w 103"/>
              <a:gd name="T9" fmla="*/ 42843449 h 804"/>
              <a:gd name="T10" fmla="*/ 175073911 w 103"/>
              <a:gd name="T11" fmla="*/ 57964395 h 804"/>
              <a:gd name="T12" fmla="*/ 182943581 w 103"/>
              <a:gd name="T13" fmla="*/ 78125639 h 804"/>
              <a:gd name="T14" fmla="*/ 190811892 w 103"/>
              <a:gd name="T15" fmla="*/ 98286882 h 804"/>
              <a:gd name="T16" fmla="*/ 198680160 w 103"/>
              <a:gd name="T17" fmla="*/ 120967513 h 804"/>
              <a:gd name="T18" fmla="*/ 202614294 w 103"/>
              <a:gd name="T19" fmla="*/ 141128757 h 804"/>
              <a:gd name="T20" fmla="*/ 202614294 w 103"/>
              <a:gd name="T21" fmla="*/ 161290001 h 804"/>
              <a:gd name="T22" fmla="*/ 202614294 w 103"/>
              <a:gd name="T23" fmla="*/ 229335042 h 804"/>
              <a:gd name="T24" fmla="*/ 198680160 w 103"/>
              <a:gd name="T25" fmla="*/ 365423438 h 804"/>
              <a:gd name="T26" fmla="*/ 190811892 w 103"/>
              <a:gd name="T27" fmla="*/ 556955354 h 804"/>
              <a:gd name="T28" fmla="*/ 186877759 w 103"/>
              <a:gd name="T29" fmla="*/ 786288710 h 804"/>
              <a:gd name="T30" fmla="*/ 179008044 w 103"/>
              <a:gd name="T31" fmla="*/ 1035785095 h 804"/>
              <a:gd name="T32" fmla="*/ 169173411 w 103"/>
              <a:gd name="T33" fmla="*/ 1290320005 h 804"/>
              <a:gd name="T34" fmla="*/ 161305143 w 103"/>
              <a:gd name="T35" fmla="*/ 1529735570 h 804"/>
              <a:gd name="T36" fmla="*/ 153435473 w 103"/>
              <a:gd name="T37" fmla="*/ 1738908078 h 804"/>
              <a:gd name="T38" fmla="*/ 149501339 w 103"/>
              <a:gd name="T39" fmla="*/ 1895157718 h 804"/>
              <a:gd name="T40" fmla="*/ 145567205 w 103"/>
              <a:gd name="T41" fmla="*/ 1993444576 h 804"/>
              <a:gd name="T42" fmla="*/ 141633071 w 103"/>
              <a:gd name="T43" fmla="*/ 2013605820 h 804"/>
              <a:gd name="T44" fmla="*/ 129830670 w 103"/>
              <a:gd name="T45" fmla="*/ 2013605820 h 804"/>
              <a:gd name="T46" fmla="*/ 118028268 w 103"/>
              <a:gd name="T47" fmla="*/ 2018646131 h 804"/>
              <a:gd name="T48" fmla="*/ 100323964 w 103"/>
              <a:gd name="T49" fmla="*/ 2018646131 h 804"/>
              <a:gd name="T50" fmla="*/ 80651870 w 103"/>
              <a:gd name="T51" fmla="*/ 2026205803 h 804"/>
              <a:gd name="T52" fmla="*/ 64915335 w 103"/>
              <a:gd name="T53" fmla="*/ 2026205803 h 804"/>
              <a:gd name="T54" fmla="*/ 49178799 w 103"/>
              <a:gd name="T55" fmla="*/ 2018646131 h 804"/>
              <a:gd name="T56" fmla="*/ 31474485 w 103"/>
              <a:gd name="T57" fmla="*/ 2018646131 h 804"/>
              <a:gd name="T58" fmla="*/ 19670675 w 103"/>
              <a:gd name="T59" fmla="*/ 2013605820 h 804"/>
              <a:gd name="T60" fmla="*/ 15736541 w 103"/>
              <a:gd name="T61" fmla="*/ 2003525198 h 804"/>
              <a:gd name="T62" fmla="*/ 15736541 w 103"/>
              <a:gd name="T63" fmla="*/ 1973283332 h 804"/>
              <a:gd name="T64" fmla="*/ 15736541 w 103"/>
              <a:gd name="T65" fmla="*/ 1874996474 h 804"/>
              <a:gd name="T66" fmla="*/ 15736541 w 103"/>
              <a:gd name="T67" fmla="*/ 1713706523 h 804"/>
              <a:gd name="T68" fmla="*/ 15736541 w 103"/>
              <a:gd name="T69" fmla="*/ 1509574326 h 804"/>
              <a:gd name="T70" fmla="*/ 15736541 w 103"/>
              <a:gd name="T71" fmla="*/ 1280239383 h 804"/>
              <a:gd name="T72" fmla="*/ 15736541 w 103"/>
              <a:gd name="T73" fmla="*/ 1035785095 h 804"/>
              <a:gd name="T74" fmla="*/ 15736541 w 103"/>
              <a:gd name="T75" fmla="*/ 796369332 h 804"/>
              <a:gd name="T76" fmla="*/ 11802407 w 103"/>
              <a:gd name="T77" fmla="*/ 577116598 h 804"/>
              <a:gd name="T78" fmla="*/ 7868271 w 103"/>
              <a:gd name="T79" fmla="*/ 385584682 h 804"/>
              <a:gd name="T80" fmla="*/ 3934135 w 103"/>
              <a:gd name="T81" fmla="*/ 249496286 h 804"/>
              <a:gd name="T82" fmla="*/ 0 w 103"/>
              <a:gd name="T83" fmla="*/ 171370623 h 804"/>
              <a:gd name="T84" fmla="*/ 0 w 103"/>
              <a:gd name="T85" fmla="*/ 146169068 h 804"/>
              <a:gd name="T86" fmla="*/ 0 w 103"/>
              <a:gd name="T87" fmla="*/ 120967513 h 804"/>
              <a:gd name="T88" fmla="*/ 7868271 w 103"/>
              <a:gd name="T89" fmla="*/ 98286882 h 804"/>
              <a:gd name="T90" fmla="*/ 15736541 w 103"/>
              <a:gd name="T91" fmla="*/ 73085328 h 804"/>
              <a:gd name="T92" fmla="*/ 27540351 w 103"/>
              <a:gd name="T93" fmla="*/ 57964395 h 804"/>
              <a:gd name="T94" fmla="*/ 39342752 w 103"/>
              <a:gd name="T95" fmla="*/ 37803138 h 804"/>
              <a:gd name="T96" fmla="*/ 57047067 w 103"/>
              <a:gd name="T97" fmla="*/ 27722516 h 804"/>
              <a:gd name="T98" fmla="*/ 68849469 w 103"/>
              <a:gd name="T99" fmla="*/ 15120939 h 804"/>
              <a:gd name="T100" fmla="*/ 84586004 w 103"/>
              <a:gd name="T101" fmla="*/ 5040313 h 804"/>
              <a:gd name="T102" fmla="*/ 96389830 w 103"/>
              <a:gd name="T103" fmla="*/ 0 h 80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03"/>
              <a:gd name="T157" fmla="*/ 0 h 804"/>
              <a:gd name="T158" fmla="*/ 103 w 103"/>
              <a:gd name="T159" fmla="*/ 804 h 804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03" h="804">
                <a:moveTo>
                  <a:pt x="53" y="0"/>
                </a:moveTo>
                <a:lnTo>
                  <a:pt x="56" y="0"/>
                </a:lnTo>
                <a:lnTo>
                  <a:pt x="58" y="0"/>
                </a:lnTo>
                <a:lnTo>
                  <a:pt x="60" y="2"/>
                </a:lnTo>
                <a:lnTo>
                  <a:pt x="62" y="2"/>
                </a:lnTo>
                <a:lnTo>
                  <a:pt x="64" y="2"/>
                </a:lnTo>
                <a:lnTo>
                  <a:pt x="66" y="4"/>
                </a:lnTo>
                <a:lnTo>
                  <a:pt x="68" y="4"/>
                </a:lnTo>
                <a:lnTo>
                  <a:pt x="70" y="6"/>
                </a:lnTo>
                <a:lnTo>
                  <a:pt x="72" y="8"/>
                </a:lnTo>
                <a:lnTo>
                  <a:pt x="74" y="8"/>
                </a:lnTo>
                <a:lnTo>
                  <a:pt x="76" y="11"/>
                </a:lnTo>
                <a:lnTo>
                  <a:pt x="78" y="13"/>
                </a:lnTo>
                <a:lnTo>
                  <a:pt x="80" y="15"/>
                </a:lnTo>
                <a:lnTo>
                  <a:pt x="82" y="17"/>
                </a:lnTo>
                <a:lnTo>
                  <a:pt x="84" y="19"/>
                </a:lnTo>
                <a:lnTo>
                  <a:pt x="86" y="21"/>
                </a:lnTo>
                <a:lnTo>
                  <a:pt x="89" y="23"/>
                </a:lnTo>
                <a:lnTo>
                  <a:pt x="91" y="27"/>
                </a:lnTo>
                <a:lnTo>
                  <a:pt x="91" y="29"/>
                </a:lnTo>
                <a:lnTo>
                  <a:pt x="93" y="31"/>
                </a:lnTo>
                <a:lnTo>
                  <a:pt x="95" y="33"/>
                </a:lnTo>
                <a:lnTo>
                  <a:pt x="97" y="37"/>
                </a:lnTo>
                <a:lnTo>
                  <a:pt x="97" y="39"/>
                </a:lnTo>
                <a:lnTo>
                  <a:pt x="99" y="42"/>
                </a:lnTo>
                <a:lnTo>
                  <a:pt x="99" y="46"/>
                </a:lnTo>
                <a:lnTo>
                  <a:pt x="101" y="48"/>
                </a:lnTo>
                <a:lnTo>
                  <a:pt x="101" y="50"/>
                </a:lnTo>
                <a:lnTo>
                  <a:pt x="103" y="54"/>
                </a:lnTo>
                <a:lnTo>
                  <a:pt x="103" y="56"/>
                </a:lnTo>
                <a:lnTo>
                  <a:pt x="103" y="58"/>
                </a:lnTo>
                <a:lnTo>
                  <a:pt x="103" y="62"/>
                </a:lnTo>
                <a:lnTo>
                  <a:pt x="103" y="64"/>
                </a:lnTo>
                <a:lnTo>
                  <a:pt x="103" y="70"/>
                </a:lnTo>
                <a:lnTo>
                  <a:pt x="103" y="79"/>
                </a:lnTo>
                <a:lnTo>
                  <a:pt x="103" y="91"/>
                </a:lnTo>
                <a:lnTo>
                  <a:pt x="103" y="106"/>
                </a:lnTo>
                <a:lnTo>
                  <a:pt x="101" y="124"/>
                </a:lnTo>
                <a:lnTo>
                  <a:pt x="101" y="145"/>
                </a:lnTo>
                <a:lnTo>
                  <a:pt x="99" y="170"/>
                </a:lnTo>
                <a:lnTo>
                  <a:pt x="99" y="194"/>
                </a:lnTo>
                <a:lnTo>
                  <a:pt x="97" y="221"/>
                </a:lnTo>
                <a:lnTo>
                  <a:pt x="97" y="250"/>
                </a:lnTo>
                <a:lnTo>
                  <a:pt x="95" y="281"/>
                </a:lnTo>
                <a:lnTo>
                  <a:pt x="95" y="312"/>
                </a:lnTo>
                <a:lnTo>
                  <a:pt x="93" y="345"/>
                </a:lnTo>
                <a:lnTo>
                  <a:pt x="91" y="378"/>
                </a:lnTo>
                <a:lnTo>
                  <a:pt x="91" y="411"/>
                </a:lnTo>
                <a:lnTo>
                  <a:pt x="89" y="444"/>
                </a:lnTo>
                <a:lnTo>
                  <a:pt x="86" y="479"/>
                </a:lnTo>
                <a:lnTo>
                  <a:pt x="86" y="512"/>
                </a:lnTo>
                <a:lnTo>
                  <a:pt x="84" y="543"/>
                </a:lnTo>
                <a:lnTo>
                  <a:pt x="84" y="576"/>
                </a:lnTo>
                <a:lnTo>
                  <a:pt x="82" y="607"/>
                </a:lnTo>
                <a:lnTo>
                  <a:pt x="80" y="636"/>
                </a:lnTo>
                <a:lnTo>
                  <a:pt x="80" y="663"/>
                </a:lnTo>
                <a:lnTo>
                  <a:pt x="78" y="690"/>
                </a:lnTo>
                <a:lnTo>
                  <a:pt x="78" y="713"/>
                </a:lnTo>
                <a:lnTo>
                  <a:pt x="76" y="733"/>
                </a:lnTo>
                <a:lnTo>
                  <a:pt x="76" y="752"/>
                </a:lnTo>
                <a:lnTo>
                  <a:pt x="76" y="768"/>
                </a:lnTo>
                <a:lnTo>
                  <a:pt x="74" y="781"/>
                </a:lnTo>
                <a:lnTo>
                  <a:pt x="74" y="791"/>
                </a:lnTo>
                <a:lnTo>
                  <a:pt x="74" y="797"/>
                </a:lnTo>
                <a:lnTo>
                  <a:pt x="74" y="799"/>
                </a:lnTo>
                <a:lnTo>
                  <a:pt x="72" y="799"/>
                </a:lnTo>
                <a:lnTo>
                  <a:pt x="70" y="799"/>
                </a:lnTo>
                <a:lnTo>
                  <a:pt x="68" y="799"/>
                </a:lnTo>
                <a:lnTo>
                  <a:pt x="66" y="799"/>
                </a:lnTo>
                <a:lnTo>
                  <a:pt x="64" y="799"/>
                </a:lnTo>
                <a:lnTo>
                  <a:pt x="62" y="801"/>
                </a:lnTo>
                <a:lnTo>
                  <a:pt x="60" y="801"/>
                </a:lnTo>
                <a:lnTo>
                  <a:pt x="56" y="801"/>
                </a:lnTo>
                <a:lnTo>
                  <a:pt x="53" y="801"/>
                </a:lnTo>
                <a:lnTo>
                  <a:pt x="51" y="801"/>
                </a:lnTo>
                <a:lnTo>
                  <a:pt x="47" y="801"/>
                </a:lnTo>
                <a:lnTo>
                  <a:pt x="45" y="801"/>
                </a:lnTo>
                <a:lnTo>
                  <a:pt x="41" y="804"/>
                </a:lnTo>
                <a:lnTo>
                  <a:pt x="39" y="804"/>
                </a:lnTo>
                <a:lnTo>
                  <a:pt x="35" y="804"/>
                </a:lnTo>
                <a:lnTo>
                  <a:pt x="33" y="804"/>
                </a:lnTo>
                <a:lnTo>
                  <a:pt x="29" y="804"/>
                </a:lnTo>
                <a:lnTo>
                  <a:pt x="27" y="804"/>
                </a:lnTo>
                <a:lnTo>
                  <a:pt x="25" y="801"/>
                </a:lnTo>
                <a:lnTo>
                  <a:pt x="20" y="801"/>
                </a:lnTo>
                <a:lnTo>
                  <a:pt x="18" y="801"/>
                </a:lnTo>
                <a:lnTo>
                  <a:pt x="16" y="801"/>
                </a:lnTo>
                <a:lnTo>
                  <a:pt x="14" y="801"/>
                </a:lnTo>
                <a:lnTo>
                  <a:pt x="12" y="799"/>
                </a:lnTo>
                <a:lnTo>
                  <a:pt x="10" y="799"/>
                </a:lnTo>
                <a:lnTo>
                  <a:pt x="10" y="797"/>
                </a:lnTo>
                <a:lnTo>
                  <a:pt x="8" y="797"/>
                </a:lnTo>
                <a:lnTo>
                  <a:pt x="8" y="795"/>
                </a:lnTo>
                <a:lnTo>
                  <a:pt x="8" y="793"/>
                </a:lnTo>
                <a:lnTo>
                  <a:pt x="8" y="791"/>
                </a:lnTo>
                <a:lnTo>
                  <a:pt x="8" y="783"/>
                </a:lnTo>
                <a:lnTo>
                  <a:pt x="8" y="773"/>
                </a:lnTo>
                <a:lnTo>
                  <a:pt x="8" y="760"/>
                </a:lnTo>
                <a:lnTo>
                  <a:pt x="8" y="744"/>
                </a:lnTo>
                <a:lnTo>
                  <a:pt x="8" y="725"/>
                </a:lnTo>
                <a:lnTo>
                  <a:pt x="8" y="702"/>
                </a:lnTo>
                <a:lnTo>
                  <a:pt x="8" y="680"/>
                </a:lnTo>
                <a:lnTo>
                  <a:pt x="8" y="655"/>
                </a:lnTo>
                <a:lnTo>
                  <a:pt x="8" y="628"/>
                </a:lnTo>
                <a:lnTo>
                  <a:pt x="8" y="599"/>
                </a:lnTo>
                <a:lnTo>
                  <a:pt x="8" y="570"/>
                </a:lnTo>
                <a:lnTo>
                  <a:pt x="8" y="539"/>
                </a:lnTo>
                <a:lnTo>
                  <a:pt x="8" y="508"/>
                </a:lnTo>
                <a:lnTo>
                  <a:pt x="8" y="477"/>
                </a:lnTo>
                <a:lnTo>
                  <a:pt x="8" y="444"/>
                </a:lnTo>
                <a:lnTo>
                  <a:pt x="8" y="411"/>
                </a:lnTo>
                <a:lnTo>
                  <a:pt x="8" y="380"/>
                </a:lnTo>
                <a:lnTo>
                  <a:pt x="8" y="347"/>
                </a:lnTo>
                <a:lnTo>
                  <a:pt x="8" y="316"/>
                </a:lnTo>
                <a:lnTo>
                  <a:pt x="6" y="285"/>
                </a:lnTo>
                <a:lnTo>
                  <a:pt x="6" y="256"/>
                </a:lnTo>
                <a:lnTo>
                  <a:pt x="6" y="229"/>
                </a:lnTo>
                <a:lnTo>
                  <a:pt x="6" y="203"/>
                </a:lnTo>
                <a:lnTo>
                  <a:pt x="6" y="178"/>
                </a:lnTo>
                <a:lnTo>
                  <a:pt x="4" y="153"/>
                </a:lnTo>
                <a:lnTo>
                  <a:pt x="4" y="132"/>
                </a:lnTo>
                <a:lnTo>
                  <a:pt x="4" y="114"/>
                </a:lnTo>
                <a:lnTo>
                  <a:pt x="2" y="99"/>
                </a:lnTo>
                <a:lnTo>
                  <a:pt x="2" y="85"/>
                </a:lnTo>
                <a:lnTo>
                  <a:pt x="2" y="75"/>
                </a:lnTo>
                <a:lnTo>
                  <a:pt x="0" y="68"/>
                </a:lnTo>
                <a:lnTo>
                  <a:pt x="0" y="64"/>
                </a:lnTo>
                <a:lnTo>
                  <a:pt x="0" y="62"/>
                </a:lnTo>
                <a:lnTo>
                  <a:pt x="0" y="58"/>
                </a:lnTo>
                <a:lnTo>
                  <a:pt x="0" y="54"/>
                </a:lnTo>
                <a:lnTo>
                  <a:pt x="0" y="52"/>
                </a:lnTo>
                <a:lnTo>
                  <a:pt x="0" y="48"/>
                </a:lnTo>
                <a:lnTo>
                  <a:pt x="2" y="46"/>
                </a:lnTo>
                <a:lnTo>
                  <a:pt x="2" y="42"/>
                </a:lnTo>
                <a:lnTo>
                  <a:pt x="4" y="39"/>
                </a:lnTo>
                <a:lnTo>
                  <a:pt x="6" y="35"/>
                </a:lnTo>
                <a:lnTo>
                  <a:pt x="6" y="33"/>
                </a:lnTo>
                <a:lnTo>
                  <a:pt x="8" y="29"/>
                </a:lnTo>
                <a:lnTo>
                  <a:pt x="10" y="27"/>
                </a:lnTo>
                <a:lnTo>
                  <a:pt x="12" y="25"/>
                </a:lnTo>
                <a:lnTo>
                  <a:pt x="14" y="23"/>
                </a:lnTo>
                <a:lnTo>
                  <a:pt x="16" y="19"/>
                </a:lnTo>
                <a:lnTo>
                  <a:pt x="18" y="17"/>
                </a:lnTo>
                <a:lnTo>
                  <a:pt x="20" y="15"/>
                </a:lnTo>
                <a:lnTo>
                  <a:pt x="22" y="13"/>
                </a:lnTo>
                <a:lnTo>
                  <a:pt x="25" y="13"/>
                </a:lnTo>
                <a:lnTo>
                  <a:pt x="29" y="11"/>
                </a:lnTo>
                <a:lnTo>
                  <a:pt x="31" y="8"/>
                </a:lnTo>
                <a:lnTo>
                  <a:pt x="33" y="6"/>
                </a:lnTo>
                <a:lnTo>
                  <a:pt x="35" y="6"/>
                </a:lnTo>
                <a:lnTo>
                  <a:pt x="37" y="4"/>
                </a:lnTo>
                <a:lnTo>
                  <a:pt x="41" y="4"/>
                </a:lnTo>
                <a:lnTo>
                  <a:pt x="43" y="2"/>
                </a:lnTo>
                <a:lnTo>
                  <a:pt x="45" y="2"/>
                </a:lnTo>
                <a:lnTo>
                  <a:pt x="47" y="0"/>
                </a:lnTo>
                <a:lnTo>
                  <a:pt x="49" y="0"/>
                </a:lnTo>
                <a:lnTo>
                  <a:pt x="51" y="0"/>
                </a:lnTo>
                <a:lnTo>
                  <a:pt x="53" y="0"/>
                </a:lnTo>
              </a:path>
            </a:pathLst>
          </a:custGeom>
          <a:noFill/>
          <a:ln w="0">
            <a:solidFill>
              <a:srgbClr val="FFBA4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24" name="Freeform 64"/>
          <p:cNvSpPr>
            <a:spLocks/>
          </p:cNvSpPr>
          <p:nvPr/>
        </p:nvSpPr>
        <p:spPr bwMode="auto">
          <a:xfrm>
            <a:off x="5740400" y="4956175"/>
            <a:ext cx="76200" cy="107951"/>
          </a:xfrm>
          <a:custGeom>
            <a:avLst/>
            <a:gdLst>
              <a:gd name="T0" fmla="*/ 107526680 w 54"/>
              <a:gd name="T1" fmla="*/ 166330287 h 68"/>
              <a:gd name="T2" fmla="*/ 107526680 w 54"/>
              <a:gd name="T3" fmla="*/ 151209357 h 68"/>
              <a:gd name="T4" fmla="*/ 103544526 w 54"/>
              <a:gd name="T5" fmla="*/ 136088426 h 68"/>
              <a:gd name="T6" fmla="*/ 99562372 w 54"/>
              <a:gd name="T7" fmla="*/ 120967495 h 68"/>
              <a:gd name="T8" fmla="*/ 95578806 w 54"/>
              <a:gd name="T9" fmla="*/ 103327178 h 68"/>
              <a:gd name="T10" fmla="*/ 91596629 w 54"/>
              <a:gd name="T11" fmla="*/ 88206248 h 68"/>
              <a:gd name="T12" fmla="*/ 83632321 w 54"/>
              <a:gd name="T13" fmla="*/ 78125627 h 68"/>
              <a:gd name="T14" fmla="*/ 75666601 w 54"/>
              <a:gd name="T15" fmla="*/ 63004697 h 68"/>
              <a:gd name="T16" fmla="*/ 71684446 w 54"/>
              <a:gd name="T17" fmla="*/ 52924076 h 68"/>
              <a:gd name="T18" fmla="*/ 61727649 w 54"/>
              <a:gd name="T19" fmla="*/ 42843443 h 68"/>
              <a:gd name="T20" fmla="*/ 49781186 w 54"/>
              <a:gd name="T21" fmla="*/ 30241874 h 68"/>
              <a:gd name="T22" fmla="*/ 41815455 w 54"/>
              <a:gd name="T23" fmla="*/ 20161247 h 68"/>
              <a:gd name="T24" fmla="*/ 33851146 w 54"/>
              <a:gd name="T25" fmla="*/ 10080624 h 68"/>
              <a:gd name="T26" fmla="*/ 25885426 w 54"/>
              <a:gd name="T27" fmla="*/ 5040312 h 68"/>
              <a:gd name="T28" fmla="*/ 13938957 w 54"/>
              <a:gd name="T29" fmla="*/ 0 h 68"/>
              <a:gd name="T30" fmla="*/ 5973234 w 54"/>
              <a:gd name="T31" fmla="*/ 0 h 68"/>
              <a:gd name="T32" fmla="*/ 0 w 54"/>
              <a:gd name="T33" fmla="*/ 20161247 h 68"/>
              <a:gd name="T34" fmla="*/ 9956800 w 54"/>
              <a:gd name="T35" fmla="*/ 20161247 h 68"/>
              <a:gd name="T36" fmla="*/ 13938957 w 54"/>
              <a:gd name="T37" fmla="*/ 25201557 h 68"/>
              <a:gd name="T38" fmla="*/ 21903266 w 54"/>
              <a:gd name="T39" fmla="*/ 30241874 h 68"/>
              <a:gd name="T40" fmla="*/ 29868991 w 54"/>
              <a:gd name="T41" fmla="*/ 37803133 h 68"/>
              <a:gd name="T42" fmla="*/ 37833300 w 54"/>
              <a:gd name="T43" fmla="*/ 42843443 h 68"/>
              <a:gd name="T44" fmla="*/ 45799020 w 54"/>
              <a:gd name="T45" fmla="*/ 52924076 h 68"/>
              <a:gd name="T46" fmla="*/ 49781186 w 54"/>
              <a:gd name="T47" fmla="*/ 63004697 h 68"/>
              <a:gd name="T48" fmla="*/ 57745495 w 54"/>
              <a:gd name="T49" fmla="*/ 73085317 h 68"/>
              <a:gd name="T50" fmla="*/ 65711215 w 54"/>
              <a:gd name="T51" fmla="*/ 83165937 h 68"/>
              <a:gd name="T52" fmla="*/ 71684446 w 54"/>
              <a:gd name="T53" fmla="*/ 93246558 h 68"/>
              <a:gd name="T54" fmla="*/ 79648755 w 54"/>
              <a:gd name="T55" fmla="*/ 108367513 h 68"/>
              <a:gd name="T56" fmla="*/ 83632321 w 54"/>
              <a:gd name="T57" fmla="*/ 120967495 h 68"/>
              <a:gd name="T58" fmla="*/ 87614475 w 54"/>
              <a:gd name="T59" fmla="*/ 136088426 h 68"/>
              <a:gd name="T60" fmla="*/ 91596629 w 54"/>
              <a:gd name="T61" fmla="*/ 146169047 h 68"/>
              <a:gd name="T62" fmla="*/ 91596629 w 54"/>
              <a:gd name="T63" fmla="*/ 161289977 h 68"/>
              <a:gd name="T64" fmla="*/ 91596629 w 54"/>
              <a:gd name="T65" fmla="*/ 171370598 h 6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4"/>
              <a:gd name="T100" fmla="*/ 0 h 68"/>
              <a:gd name="T101" fmla="*/ 54 w 54"/>
              <a:gd name="T102" fmla="*/ 68 h 68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4" h="68">
                <a:moveTo>
                  <a:pt x="54" y="68"/>
                </a:moveTo>
                <a:lnTo>
                  <a:pt x="54" y="66"/>
                </a:lnTo>
                <a:lnTo>
                  <a:pt x="54" y="62"/>
                </a:lnTo>
                <a:lnTo>
                  <a:pt x="54" y="60"/>
                </a:lnTo>
                <a:lnTo>
                  <a:pt x="54" y="56"/>
                </a:lnTo>
                <a:lnTo>
                  <a:pt x="52" y="54"/>
                </a:lnTo>
                <a:lnTo>
                  <a:pt x="52" y="50"/>
                </a:lnTo>
                <a:lnTo>
                  <a:pt x="50" y="48"/>
                </a:lnTo>
                <a:lnTo>
                  <a:pt x="50" y="43"/>
                </a:lnTo>
                <a:lnTo>
                  <a:pt x="48" y="41"/>
                </a:lnTo>
                <a:lnTo>
                  <a:pt x="46" y="39"/>
                </a:lnTo>
                <a:lnTo>
                  <a:pt x="46" y="35"/>
                </a:lnTo>
                <a:lnTo>
                  <a:pt x="44" y="33"/>
                </a:lnTo>
                <a:lnTo>
                  <a:pt x="42" y="31"/>
                </a:lnTo>
                <a:lnTo>
                  <a:pt x="40" y="27"/>
                </a:lnTo>
                <a:lnTo>
                  <a:pt x="38" y="25"/>
                </a:lnTo>
                <a:lnTo>
                  <a:pt x="38" y="23"/>
                </a:lnTo>
                <a:lnTo>
                  <a:pt x="36" y="21"/>
                </a:lnTo>
                <a:lnTo>
                  <a:pt x="33" y="19"/>
                </a:lnTo>
                <a:lnTo>
                  <a:pt x="31" y="17"/>
                </a:lnTo>
                <a:lnTo>
                  <a:pt x="29" y="15"/>
                </a:lnTo>
                <a:lnTo>
                  <a:pt x="25" y="12"/>
                </a:lnTo>
                <a:lnTo>
                  <a:pt x="23" y="10"/>
                </a:lnTo>
                <a:lnTo>
                  <a:pt x="21" y="8"/>
                </a:lnTo>
                <a:lnTo>
                  <a:pt x="19" y="6"/>
                </a:lnTo>
                <a:lnTo>
                  <a:pt x="17" y="4"/>
                </a:lnTo>
                <a:lnTo>
                  <a:pt x="15" y="4"/>
                </a:lnTo>
                <a:lnTo>
                  <a:pt x="13" y="2"/>
                </a:lnTo>
                <a:lnTo>
                  <a:pt x="11" y="2"/>
                </a:lnTo>
                <a:lnTo>
                  <a:pt x="7" y="0"/>
                </a:lnTo>
                <a:lnTo>
                  <a:pt x="5" y="0"/>
                </a:lnTo>
                <a:lnTo>
                  <a:pt x="3" y="0"/>
                </a:lnTo>
                <a:lnTo>
                  <a:pt x="0" y="0"/>
                </a:lnTo>
                <a:lnTo>
                  <a:pt x="0" y="8"/>
                </a:lnTo>
                <a:lnTo>
                  <a:pt x="3" y="8"/>
                </a:lnTo>
                <a:lnTo>
                  <a:pt x="5" y="8"/>
                </a:lnTo>
                <a:lnTo>
                  <a:pt x="5" y="10"/>
                </a:lnTo>
                <a:lnTo>
                  <a:pt x="7" y="10"/>
                </a:lnTo>
                <a:lnTo>
                  <a:pt x="9" y="10"/>
                </a:lnTo>
                <a:lnTo>
                  <a:pt x="11" y="12"/>
                </a:lnTo>
                <a:lnTo>
                  <a:pt x="13" y="12"/>
                </a:lnTo>
                <a:lnTo>
                  <a:pt x="15" y="15"/>
                </a:lnTo>
                <a:lnTo>
                  <a:pt x="17" y="15"/>
                </a:lnTo>
                <a:lnTo>
                  <a:pt x="19" y="17"/>
                </a:lnTo>
                <a:lnTo>
                  <a:pt x="21" y="19"/>
                </a:lnTo>
                <a:lnTo>
                  <a:pt x="23" y="21"/>
                </a:lnTo>
                <a:lnTo>
                  <a:pt x="25" y="23"/>
                </a:lnTo>
                <a:lnTo>
                  <a:pt x="25" y="25"/>
                </a:lnTo>
                <a:lnTo>
                  <a:pt x="27" y="27"/>
                </a:lnTo>
                <a:lnTo>
                  <a:pt x="29" y="29"/>
                </a:lnTo>
                <a:lnTo>
                  <a:pt x="31" y="31"/>
                </a:lnTo>
                <a:lnTo>
                  <a:pt x="33" y="33"/>
                </a:lnTo>
                <a:lnTo>
                  <a:pt x="36" y="35"/>
                </a:lnTo>
                <a:lnTo>
                  <a:pt x="36" y="37"/>
                </a:lnTo>
                <a:lnTo>
                  <a:pt x="38" y="39"/>
                </a:lnTo>
                <a:lnTo>
                  <a:pt x="40" y="43"/>
                </a:lnTo>
                <a:lnTo>
                  <a:pt x="40" y="46"/>
                </a:lnTo>
                <a:lnTo>
                  <a:pt x="42" y="48"/>
                </a:lnTo>
                <a:lnTo>
                  <a:pt x="42" y="50"/>
                </a:lnTo>
                <a:lnTo>
                  <a:pt x="44" y="54"/>
                </a:lnTo>
                <a:lnTo>
                  <a:pt x="44" y="56"/>
                </a:lnTo>
                <a:lnTo>
                  <a:pt x="46" y="58"/>
                </a:lnTo>
                <a:lnTo>
                  <a:pt x="46" y="60"/>
                </a:lnTo>
                <a:lnTo>
                  <a:pt x="46" y="64"/>
                </a:lnTo>
                <a:lnTo>
                  <a:pt x="46" y="66"/>
                </a:lnTo>
                <a:lnTo>
                  <a:pt x="46" y="68"/>
                </a:lnTo>
                <a:lnTo>
                  <a:pt x="54" y="68"/>
                </a:lnTo>
                <a:close/>
              </a:path>
            </a:pathLst>
          </a:custGeom>
          <a:solidFill>
            <a:srgbClr val="FFBA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25" name="Freeform 65"/>
          <p:cNvSpPr>
            <a:spLocks/>
          </p:cNvSpPr>
          <p:nvPr/>
        </p:nvSpPr>
        <p:spPr bwMode="auto">
          <a:xfrm>
            <a:off x="5764213" y="5064126"/>
            <a:ext cx="52387" cy="1174751"/>
          </a:xfrm>
          <a:custGeom>
            <a:avLst/>
            <a:gdLst>
              <a:gd name="T0" fmla="*/ 16037500 w 37"/>
              <a:gd name="T1" fmla="*/ 1852315820 h 740"/>
              <a:gd name="T2" fmla="*/ 16037500 w 37"/>
              <a:gd name="T3" fmla="*/ 1832154577 h 740"/>
              <a:gd name="T4" fmla="*/ 20047228 w 37"/>
              <a:gd name="T5" fmla="*/ 1774190208 h 740"/>
              <a:gd name="T6" fmla="*/ 24055545 w 37"/>
              <a:gd name="T7" fmla="*/ 1685985563 h 740"/>
              <a:gd name="T8" fmla="*/ 24055545 w 37"/>
              <a:gd name="T9" fmla="*/ 1577617689 h 740"/>
              <a:gd name="T10" fmla="*/ 28065273 w 37"/>
              <a:gd name="T11" fmla="*/ 1441529296 h 740"/>
              <a:gd name="T12" fmla="*/ 38088176 w 37"/>
              <a:gd name="T13" fmla="*/ 1290319971 h 740"/>
              <a:gd name="T14" fmla="*/ 42097904 w 37"/>
              <a:gd name="T15" fmla="*/ 1129030024 h 740"/>
              <a:gd name="T16" fmla="*/ 46107631 w 37"/>
              <a:gd name="T17" fmla="*/ 957659456 h 740"/>
              <a:gd name="T18" fmla="*/ 54125682 w 37"/>
              <a:gd name="T19" fmla="*/ 791329000 h 740"/>
              <a:gd name="T20" fmla="*/ 58135409 w 37"/>
              <a:gd name="T21" fmla="*/ 624998742 h 740"/>
              <a:gd name="T22" fmla="*/ 62145137 w 37"/>
              <a:gd name="T23" fmla="*/ 468749106 h 740"/>
              <a:gd name="T24" fmla="*/ 66154865 w 37"/>
              <a:gd name="T25" fmla="*/ 327620304 h 740"/>
              <a:gd name="T26" fmla="*/ 70163177 w 37"/>
              <a:gd name="T27" fmla="*/ 204133432 h 740"/>
              <a:gd name="T28" fmla="*/ 74172904 w 37"/>
              <a:gd name="T29" fmla="*/ 105846577 h 740"/>
              <a:gd name="T30" fmla="*/ 74172904 w 37"/>
              <a:gd name="T31" fmla="*/ 37803137 h 740"/>
              <a:gd name="T32" fmla="*/ 74172904 w 37"/>
              <a:gd name="T33" fmla="*/ 0 h 740"/>
              <a:gd name="T34" fmla="*/ 58135409 w 37"/>
              <a:gd name="T35" fmla="*/ 10080625 h 740"/>
              <a:gd name="T36" fmla="*/ 58135409 w 37"/>
              <a:gd name="T37" fmla="*/ 68045015 h 740"/>
              <a:gd name="T38" fmla="*/ 54125682 w 37"/>
              <a:gd name="T39" fmla="*/ 151209375 h 740"/>
              <a:gd name="T40" fmla="*/ 50117370 w 37"/>
              <a:gd name="T41" fmla="*/ 267136574 h 740"/>
              <a:gd name="T42" fmla="*/ 46107631 w 37"/>
              <a:gd name="T43" fmla="*/ 395665294 h 740"/>
              <a:gd name="T44" fmla="*/ 42097904 w 37"/>
              <a:gd name="T45" fmla="*/ 546874718 h 740"/>
              <a:gd name="T46" fmla="*/ 38088176 w 37"/>
              <a:gd name="T47" fmla="*/ 708164665 h 740"/>
              <a:gd name="T48" fmla="*/ 32075000 w 37"/>
              <a:gd name="T49" fmla="*/ 874495121 h 740"/>
              <a:gd name="T50" fmla="*/ 24055545 w 37"/>
              <a:gd name="T51" fmla="*/ 1045865689 h 740"/>
              <a:gd name="T52" fmla="*/ 20047228 w 37"/>
              <a:gd name="T53" fmla="*/ 1207155636 h 740"/>
              <a:gd name="T54" fmla="*/ 16037500 w 37"/>
              <a:gd name="T55" fmla="*/ 1363405272 h 740"/>
              <a:gd name="T56" fmla="*/ 12027773 w 37"/>
              <a:gd name="T57" fmla="*/ 1509574286 h 740"/>
              <a:gd name="T58" fmla="*/ 8018042 w 37"/>
              <a:gd name="T59" fmla="*/ 1635582057 h 740"/>
              <a:gd name="T60" fmla="*/ 4009729 w 37"/>
              <a:gd name="T61" fmla="*/ 1733867722 h 740"/>
              <a:gd name="T62" fmla="*/ 0 w 37"/>
              <a:gd name="T63" fmla="*/ 1806953023 h 740"/>
              <a:gd name="T64" fmla="*/ 0 w 37"/>
              <a:gd name="T65" fmla="*/ 1847275509 h 740"/>
              <a:gd name="T66" fmla="*/ 8018042 w 37"/>
              <a:gd name="T67" fmla="*/ 1842235198 h 740"/>
              <a:gd name="T68" fmla="*/ 16037500 w 37"/>
              <a:gd name="T69" fmla="*/ 1857356131 h 740"/>
              <a:gd name="T70" fmla="*/ 8018042 w 37"/>
              <a:gd name="T71" fmla="*/ 1864915803 h 74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37"/>
              <a:gd name="T109" fmla="*/ 0 h 740"/>
              <a:gd name="T110" fmla="*/ 37 w 37"/>
              <a:gd name="T111" fmla="*/ 740 h 740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37" h="740">
                <a:moveTo>
                  <a:pt x="4" y="740"/>
                </a:moveTo>
                <a:lnTo>
                  <a:pt x="8" y="735"/>
                </a:lnTo>
                <a:lnTo>
                  <a:pt x="8" y="733"/>
                </a:lnTo>
                <a:lnTo>
                  <a:pt x="8" y="727"/>
                </a:lnTo>
                <a:lnTo>
                  <a:pt x="10" y="717"/>
                </a:lnTo>
                <a:lnTo>
                  <a:pt x="10" y="704"/>
                </a:lnTo>
                <a:lnTo>
                  <a:pt x="10" y="690"/>
                </a:lnTo>
                <a:lnTo>
                  <a:pt x="12" y="669"/>
                </a:lnTo>
                <a:lnTo>
                  <a:pt x="12" y="649"/>
                </a:lnTo>
                <a:lnTo>
                  <a:pt x="12" y="626"/>
                </a:lnTo>
                <a:lnTo>
                  <a:pt x="14" y="599"/>
                </a:lnTo>
                <a:lnTo>
                  <a:pt x="14" y="572"/>
                </a:lnTo>
                <a:lnTo>
                  <a:pt x="16" y="543"/>
                </a:lnTo>
                <a:lnTo>
                  <a:pt x="19" y="512"/>
                </a:lnTo>
                <a:lnTo>
                  <a:pt x="19" y="479"/>
                </a:lnTo>
                <a:lnTo>
                  <a:pt x="21" y="448"/>
                </a:lnTo>
                <a:lnTo>
                  <a:pt x="23" y="415"/>
                </a:lnTo>
                <a:lnTo>
                  <a:pt x="23" y="380"/>
                </a:lnTo>
                <a:lnTo>
                  <a:pt x="25" y="347"/>
                </a:lnTo>
                <a:lnTo>
                  <a:pt x="27" y="314"/>
                </a:lnTo>
                <a:lnTo>
                  <a:pt x="27" y="281"/>
                </a:lnTo>
                <a:lnTo>
                  <a:pt x="29" y="248"/>
                </a:lnTo>
                <a:lnTo>
                  <a:pt x="29" y="217"/>
                </a:lnTo>
                <a:lnTo>
                  <a:pt x="31" y="186"/>
                </a:lnTo>
                <a:lnTo>
                  <a:pt x="33" y="157"/>
                </a:lnTo>
                <a:lnTo>
                  <a:pt x="33" y="130"/>
                </a:lnTo>
                <a:lnTo>
                  <a:pt x="35" y="106"/>
                </a:lnTo>
                <a:lnTo>
                  <a:pt x="35" y="81"/>
                </a:lnTo>
                <a:lnTo>
                  <a:pt x="35" y="60"/>
                </a:lnTo>
                <a:lnTo>
                  <a:pt x="37" y="42"/>
                </a:lnTo>
                <a:lnTo>
                  <a:pt x="37" y="27"/>
                </a:lnTo>
                <a:lnTo>
                  <a:pt x="37" y="15"/>
                </a:lnTo>
                <a:lnTo>
                  <a:pt x="37" y="6"/>
                </a:lnTo>
                <a:lnTo>
                  <a:pt x="37" y="0"/>
                </a:lnTo>
                <a:lnTo>
                  <a:pt x="29" y="0"/>
                </a:lnTo>
                <a:lnTo>
                  <a:pt x="29" y="4"/>
                </a:lnTo>
                <a:lnTo>
                  <a:pt x="29" y="15"/>
                </a:lnTo>
                <a:lnTo>
                  <a:pt x="29" y="27"/>
                </a:lnTo>
                <a:lnTo>
                  <a:pt x="27" y="42"/>
                </a:lnTo>
                <a:lnTo>
                  <a:pt x="27" y="60"/>
                </a:lnTo>
                <a:lnTo>
                  <a:pt x="27" y="81"/>
                </a:lnTo>
                <a:lnTo>
                  <a:pt x="25" y="106"/>
                </a:lnTo>
                <a:lnTo>
                  <a:pt x="25" y="130"/>
                </a:lnTo>
                <a:lnTo>
                  <a:pt x="23" y="157"/>
                </a:lnTo>
                <a:lnTo>
                  <a:pt x="23" y="186"/>
                </a:lnTo>
                <a:lnTo>
                  <a:pt x="21" y="217"/>
                </a:lnTo>
                <a:lnTo>
                  <a:pt x="21" y="248"/>
                </a:lnTo>
                <a:lnTo>
                  <a:pt x="19" y="281"/>
                </a:lnTo>
                <a:lnTo>
                  <a:pt x="16" y="314"/>
                </a:lnTo>
                <a:lnTo>
                  <a:pt x="16" y="347"/>
                </a:lnTo>
                <a:lnTo>
                  <a:pt x="14" y="380"/>
                </a:lnTo>
                <a:lnTo>
                  <a:pt x="12" y="415"/>
                </a:lnTo>
                <a:lnTo>
                  <a:pt x="12" y="448"/>
                </a:lnTo>
                <a:lnTo>
                  <a:pt x="10" y="479"/>
                </a:lnTo>
                <a:lnTo>
                  <a:pt x="8" y="512"/>
                </a:lnTo>
                <a:lnTo>
                  <a:pt x="8" y="541"/>
                </a:lnTo>
                <a:lnTo>
                  <a:pt x="6" y="572"/>
                </a:lnTo>
                <a:lnTo>
                  <a:pt x="6" y="599"/>
                </a:lnTo>
                <a:lnTo>
                  <a:pt x="4" y="624"/>
                </a:lnTo>
                <a:lnTo>
                  <a:pt x="4" y="649"/>
                </a:lnTo>
                <a:lnTo>
                  <a:pt x="2" y="669"/>
                </a:lnTo>
                <a:lnTo>
                  <a:pt x="2" y="688"/>
                </a:lnTo>
                <a:lnTo>
                  <a:pt x="2" y="704"/>
                </a:lnTo>
                <a:lnTo>
                  <a:pt x="0" y="717"/>
                </a:lnTo>
                <a:lnTo>
                  <a:pt x="0" y="727"/>
                </a:lnTo>
                <a:lnTo>
                  <a:pt x="0" y="733"/>
                </a:lnTo>
                <a:lnTo>
                  <a:pt x="0" y="735"/>
                </a:lnTo>
                <a:lnTo>
                  <a:pt x="4" y="731"/>
                </a:lnTo>
                <a:lnTo>
                  <a:pt x="4" y="740"/>
                </a:lnTo>
                <a:lnTo>
                  <a:pt x="8" y="737"/>
                </a:lnTo>
                <a:lnTo>
                  <a:pt x="8" y="735"/>
                </a:lnTo>
                <a:lnTo>
                  <a:pt x="4" y="740"/>
                </a:lnTo>
                <a:close/>
              </a:path>
            </a:pathLst>
          </a:custGeom>
          <a:solidFill>
            <a:srgbClr val="FFBA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26" name="Freeform 66"/>
          <p:cNvSpPr>
            <a:spLocks/>
          </p:cNvSpPr>
          <p:nvPr/>
        </p:nvSpPr>
        <p:spPr bwMode="auto">
          <a:xfrm>
            <a:off x="5670551" y="6221414"/>
            <a:ext cx="100013" cy="23812"/>
          </a:xfrm>
          <a:custGeom>
            <a:avLst/>
            <a:gdLst>
              <a:gd name="T0" fmla="*/ 0 w 70"/>
              <a:gd name="T1" fmla="*/ 0 h 15"/>
              <a:gd name="T2" fmla="*/ 0 w 70"/>
              <a:gd name="T3" fmla="*/ 10080414 h 15"/>
              <a:gd name="T4" fmla="*/ 4083388 w 70"/>
              <a:gd name="T5" fmla="*/ 15120622 h 15"/>
              <a:gd name="T6" fmla="*/ 4083388 w 70"/>
              <a:gd name="T7" fmla="*/ 20160828 h 15"/>
              <a:gd name="T8" fmla="*/ 8165346 w 70"/>
              <a:gd name="T9" fmla="*/ 27720348 h 15"/>
              <a:gd name="T10" fmla="*/ 12248735 w 70"/>
              <a:gd name="T11" fmla="*/ 27720348 h 15"/>
              <a:gd name="T12" fmla="*/ 16330693 w 70"/>
              <a:gd name="T13" fmla="*/ 32760554 h 15"/>
              <a:gd name="T14" fmla="*/ 20414079 w 70"/>
              <a:gd name="T15" fmla="*/ 32760554 h 15"/>
              <a:gd name="T16" fmla="*/ 28579428 w 70"/>
              <a:gd name="T17" fmla="*/ 32760554 h 15"/>
              <a:gd name="T18" fmla="*/ 32661385 w 70"/>
              <a:gd name="T19" fmla="*/ 32760554 h 15"/>
              <a:gd name="T20" fmla="*/ 36744771 w 70"/>
              <a:gd name="T21" fmla="*/ 37800759 h 15"/>
              <a:gd name="T22" fmla="*/ 46950390 w 70"/>
              <a:gd name="T23" fmla="*/ 37800759 h 15"/>
              <a:gd name="T24" fmla="*/ 51033776 w 70"/>
              <a:gd name="T25" fmla="*/ 37800759 h 15"/>
              <a:gd name="T26" fmla="*/ 59199120 w 70"/>
              <a:gd name="T27" fmla="*/ 37800759 h 15"/>
              <a:gd name="T28" fmla="*/ 63281077 w 70"/>
              <a:gd name="T29" fmla="*/ 37800759 h 15"/>
              <a:gd name="T30" fmla="*/ 71447850 w 70"/>
              <a:gd name="T31" fmla="*/ 37800759 h 15"/>
              <a:gd name="T32" fmla="*/ 75529807 w 70"/>
              <a:gd name="T33" fmla="*/ 37800759 h 15"/>
              <a:gd name="T34" fmla="*/ 83695151 w 70"/>
              <a:gd name="T35" fmla="*/ 37800759 h 15"/>
              <a:gd name="T36" fmla="*/ 87778537 w 70"/>
              <a:gd name="T37" fmla="*/ 32760554 h 15"/>
              <a:gd name="T38" fmla="*/ 95943902 w 70"/>
              <a:gd name="T39" fmla="*/ 32760554 h 15"/>
              <a:gd name="T40" fmla="*/ 100025860 w 70"/>
              <a:gd name="T41" fmla="*/ 32760554 h 15"/>
              <a:gd name="T42" fmla="*/ 110232896 w 70"/>
              <a:gd name="T43" fmla="*/ 32760554 h 15"/>
              <a:gd name="T44" fmla="*/ 114314854 w 70"/>
              <a:gd name="T45" fmla="*/ 32760554 h 15"/>
              <a:gd name="T46" fmla="*/ 118398240 w 70"/>
              <a:gd name="T47" fmla="*/ 32760554 h 15"/>
              <a:gd name="T48" fmla="*/ 122480197 w 70"/>
              <a:gd name="T49" fmla="*/ 32760554 h 15"/>
              <a:gd name="T50" fmla="*/ 126563583 w 70"/>
              <a:gd name="T51" fmla="*/ 27720348 h 15"/>
              <a:gd name="T52" fmla="*/ 130645541 w 70"/>
              <a:gd name="T53" fmla="*/ 27720348 h 15"/>
              <a:gd name="T54" fmla="*/ 134728927 w 70"/>
              <a:gd name="T55" fmla="*/ 27720348 h 15"/>
              <a:gd name="T56" fmla="*/ 138810884 w 70"/>
              <a:gd name="T57" fmla="*/ 27720348 h 15"/>
              <a:gd name="T58" fmla="*/ 142894270 w 70"/>
              <a:gd name="T59" fmla="*/ 27720348 h 15"/>
              <a:gd name="T60" fmla="*/ 142894270 w 70"/>
              <a:gd name="T61" fmla="*/ 5040207 h 15"/>
              <a:gd name="T62" fmla="*/ 138810884 w 70"/>
              <a:gd name="T63" fmla="*/ 5040207 h 15"/>
              <a:gd name="T64" fmla="*/ 134728927 w 70"/>
              <a:gd name="T65" fmla="*/ 5040207 h 15"/>
              <a:gd name="T66" fmla="*/ 130645541 w 70"/>
              <a:gd name="T67" fmla="*/ 5040207 h 15"/>
              <a:gd name="T68" fmla="*/ 126563583 w 70"/>
              <a:gd name="T69" fmla="*/ 5040207 h 15"/>
              <a:gd name="T70" fmla="*/ 122480197 w 70"/>
              <a:gd name="T71" fmla="*/ 5040207 h 15"/>
              <a:gd name="T72" fmla="*/ 118398240 w 70"/>
              <a:gd name="T73" fmla="*/ 10080414 h 15"/>
              <a:gd name="T74" fmla="*/ 110232896 w 70"/>
              <a:gd name="T75" fmla="*/ 10080414 h 15"/>
              <a:gd name="T76" fmla="*/ 106149510 w 70"/>
              <a:gd name="T77" fmla="*/ 10080414 h 15"/>
              <a:gd name="T78" fmla="*/ 100025860 w 70"/>
              <a:gd name="T79" fmla="*/ 10080414 h 15"/>
              <a:gd name="T80" fmla="*/ 91860494 w 70"/>
              <a:gd name="T81" fmla="*/ 10080414 h 15"/>
              <a:gd name="T82" fmla="*/ 87778537 w 70"/>
              <a:gd name="T83" fmla="*/ 10080414 h 15"/>
              <a:gd name="T84" fmla="*/ 79613193 w 70"/>
              <a:gd name="T85" fmla="*/ 10080414 h 15"/>
              <a:gd name="T86" fmla="*/ 75529807 w 70"/>
              <a:gd name="T87" fmla="*/ 10080414 h 15"/>
              <a:gd name="T88" fmla="*/ 71447850 w 70"/>
              <a:gd name="T89" fmla="*/ 15120622 h 15"/>
              <a:gd name="T90" fmla="*/ 63281077 w 70"/>
              <a:gd name="T91" fmla="*/ 15120622 h 15"/>
              <a:gd name="T92" fmla="*/ 59199120 w 70"/>
              <a:gd name="T93" fmla="*/ 15120622 h 15"/>
              <a:gd name="T94" fmla="*/ 51033776 w 70"/>
              <a:gd name="T95" fmla="*/ 15120622 h 15"/>
              <a:gd name="T96" fmla="*/ 46950390 w 70"/>
              <a:gd name="T97" fmla="*/ 10080414 h 15"/>
              <a:gd name="T98" fmla="*/ 42868422 w 70"/>
              <a:gd name="T99" fmla="*/ 10080414 h 15"/>
              <a:gd name="T100" fmla="*/ 36744771 w 70"/>
              <a:gd name="T101" fmla="*/ 10080414 h 15"/>
              <a:gd name="T102" fmla="*/ 28579428 w 70"/>
              <a:gd name="T103" fmla="*/ 10080414 h 15"/>
              <a:gd name="T104" fmla="*/ 24496042 w 70"/>
              <a:gd name="T105" fmla="*/ 10080414 h 15"/>
              <a:gd name="T106" fmla="*/ 20414079 w 70"/>
              <a:gd name="T107" fmla="*/ 5040207 h 15"/>
              <a:gd name="T108" fmla="*/ 16330693 w 70"/>
              <a:gd name="T109" fmla="*/ 5040207 h 15"/>
              <a:gd name="T110" fmla="*/ 16330693 w 70"/>
              <a:gd name="T111" fmla="*/ 0 h 15"/>
              <a:gd name="T112" fmla="*/ 0 w 70"/>
              <a:gd name="T113" fmla="*/ 0 h 15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70"/>
              <a:gd name="T172" fmla="*/ 0 h 15"/>
              <a:gd name="T173" fmla="*/ 70 w 70"/>
              <a:gd name="T174" fmla="*/ 15 h 15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70" h="15">
                <a:moveTo>
                  <a:pt x="0" y="0"/>
                </a:moveTo>
                <a:lnTo>
                  <a:pt x="0" y="4"/>
                </a:lnTo>
                <a:lnTo>
                  <a:pt x="2" y="6"/>
                </a:lnTo>
                <a:lnTo>
                  <a:pt x="2" y="8"/>
                </a:lnTo>
                <a:lnTo>
                  <a:pt x="4" y="11"/>
                </a:lnTo>
                <a:lnTo>
                  <a:pt x="6" y="11"/>
                </a:lnTo>
                <a:lnTo>
                  <a:pt x="8" y="13"/>
                </a:lnTo>
                <a:lnTo>
                  <a:pt x="10" y="13"/>
                </a:lnTo>
                <a:lnTo>
                  <a:pt x="14" y="13"/>
                </a:lnTo>
                <a:lnTo>
                  <a:pt x="16" y="13"/>
                </a:lnTo>
                <a:lnTo>
                  <a:pt x="18" y="15"/>
                </a:lnTo>
                <a:lnTo>
                  <a:pt x="23" y="15"/>
                </a:lnTo>
                <a:lnTo>
                  <a:pt x="25" y="15"/>
                </a:lnTo>
                <a:lnTo>
                  <a:pt x="29" y="15"/>
                </a:lnTo>
                <a:lnTo>
                  <a:pt x="31" y="15"/>
                </a:lnTo>
                <a:lnTo>
                  <a:pt x="35" y="15"/>
                </a:lnTo>
                <a:lnTo>
                  <a:pt x="37" y="15"/>
                </a:lnTo>
                <a:lnTo>
                  <a:pt x="41" y="15"/>
                </a:lnTo>
                <a:lnTo>
                  <a:pt x="43" y="13"/>
                </a:lnTo>
                <a:lnTo>
                  <a:pt x="47" y="13"/>
                </a:lnTo>
                <a:lnTo>
                  <a:pt x="49" y="13"/>
                </a:lnTo>
                <a:lnTo>
                  <a:pt x="54" y="13"/>
                </a:lnTo>
                <a:lnTo>
                  <a:pt x="56" y="13"/>
                </a:lnTo>
                <a:lnTo>
                  <a:pt x="58" y="13"/>
                </a:lnTo>
                <a:lnTo>
                  <a:pt x="60" y="13"/>
                </a:lnTo>
                <a:lnTo>
                  <a:pt x="62" y="11"/>
                </a:lnTo>
                <a:lnTo>
                  <a:pt x="64" y="11"/>
                </a:lnTo>
                <a:lnTo>
                  <a:pt x="66" y="11"/>
                </a:lnTo>
                <a:lnTo>
                  <a:pt x="68" y="11"/>
                </a:lnTo>
                <a:lnTo>
                  <a:pt x="70" y="11"/>
                </a:lnTo>
                <a:lnTo>
                  <a:pt x="70" y="2"/>
                </a:lnTo>
                <a:lnTo>
                  <a:pt x="68" y="2"/>
                </a:lnTo>
                <a:lnTo>
                  <a:pt x="66" y="2"/>
                </a:lnTo>
                <a:lnTo>
                  <a:pt x="64" y="2"/>
                </a:lnTo>
                <a:lnTo>
                  <a:pt x="62" y="2"/>
                </a:lnTo>
                <a:lnTo>
                  <a:pt x="60" y="2"/>
                </a:lnTo>
                <a:lnTo>
                  <a:pt x="58" y="4"/>
                </a:lnTo>
                <a:lnTo>
                  <a:pt x="54" y="4"/>
                </a:lnTo>
                <a:lnTo>
                  <a:pt x="52" y="4"/>
                </a:lnTo>
                <a:lnTo>
                  <a:pt x="49" y="4"/>
                </a:lnTo>
                <a:lnTo>
                  <a:pt x="45" y="4"/>
                </a:lnTo>
                <a:lnTo>
                  <a:pt x="43" y="4"/>
                </a:lnTo>
                <a:lnTo>
                  <a:pt x="39" y="4"/>
                </a:lnTo>
                <a:lnTo>
                  <a:pt x="37" y="4"/>
                </a:lnTo>
                <a:lnTo>
                  <a:pt x="35" y="6"/>
                </a:lnTo>
                <a:lnTo>
                  <a:pt x="31" y="6"/>
                </a:lnTo>
                <a:lnTo>
                  <a:pt x="29" y="6"/>
                </a:lnTo>
                <a:lnTo>
                  <a:pt x="25" y="6"/>
                </a:lnTo>
                <a:lnTo>
                  <a:pt x="23" y="4"/>
                </a:lnTo>
                <a:lnTo>
                  <a:pt x="21" y="4"/>
                </a:lnTo>
                <a:lnTo>
                  <a:pt x="18" y="4"/>
                </a:lnTo>
                <a:lnTo>
                  <a:pt x="14" y="4"/>
                </a:lnTo>
                <a:lnTo>
                  <a:pt x="12" y="4"/>
                </a:lnTo>
                <a:lnTo>
                  <a:pt x="10" y="2"/>
                </a:lnTo>
                <a:lnTo>
                  <a:pt x="8" y="2"/>
                </a:lnTo>
                <a:lnTo>
                  <a:pt x="8" y="0"/>
                </a:lnTo>
                <a:lnTo>
                  <a:pt x="0" y="0"/>
                </a:lnTo>
                <a:close/>
              </a:path>
            </a:pathLst>
          </a:custGeom>
          <a:solidFill>
            <a:srgbClr val="FFBA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27" name="Freeform 67"/>
          <p:cNvSpPr>
            <a:spLocks/>
          </p:cNvSpPr>
          <p:nvPr/>
        </p:nvSpPr>
        <p:spPr bwMode="auto">
          <a:xfrm>
            <a:off x="5659439" y="5070475"/>
            <a:ext cx="23812" cy="1150939"/>
          </a:xfrm>
          <a:custGeom>
            <a:avLst/>
            <a:gdLst>
              <a:gd name="T0" fmla="*/ 4430520 w 16"/>
              <a:gd name="T1" fmla="*/ 22682208 h 725"/>
              <a:gd name="T2" fmla="*/ 4430520 w 16"/>
              <a:gd name="T3" fmla="*/ 78125670 h 725"/>
              <a:gd name="T4" fmla="*/ 8859551 w 16"/>
              <a:gd name="T5" fmla="*/ 161290065 h 725"/>
              <a:gd name="T6" fmla="*/ 13290072 w 16"/>
              <a:gd name="T7" fmla="*/ 277217314 h 725"/>
              <a:gd name="T8" fmla="*/ 13290072 w 16"/>
              <a:gd name="T9" fmla="*/ 405746089 h 725"/>
              <a:gd name="T10" fmla="*/ 13290072 w 16"/>
              <a:gd name="T11" fmla="*/ 546874952 h 725"/>
              <a:gd name="T12" fmla="*/ 17719102 w 16"/>
              <a:gd name="T13" fmla="*/ 703124655 h 725"/>
              <a:gd name="T14" fmla="*/ 17719102 w 16"/>
              <a:gd name="T15" fmla="*/ 864414869 h 725"/>
              <a:gd name="T16" fmla="*/ 17719102 w 16"/>
              <a:gd name="T17" fmla="*/ 1030745198 h 725"/>
              <a:gd name="T18" fmla="*/ 17719102 w 16"/>
              <a:gd name="T19" fmla="*/ 1186994900 h 725"/>
              <a:gd name="T20" fmla="*/ 17719102 w 16"/>
              <a:gd name="T21" fmla="*/ 1338204290 h 725"/>
              <a:gd name="T22" fmla="*/ 17719102 w 16"/>
              <a:gd name="T23" fmla="*/ 1479333054 h 725"/>
              <a:gd name="T24" fmla="*/ 17719102 w 16"/>
              <a:gd name="T25" fmla="*/ 1597779615 h 725"/>
              <a:gd name="T26" fmla="*/ 17719102 w 16"/>
              <a:gd name="T27" fmla="*/ 1703626585 h 725"/>
              <a:gd name="T28" fmla="*/ 17719102 w 16"/>
              <a:gd name="T29" fmla="*/ 1776711917 h 725"/>
              <a:gd name="T30" fmla="*/ 17719102 w 16"/>
              <a:gd name="T31" fmla="*/ 1822074734 h 725"/>
              <a:gd name="T32" fmla="*/ 35438204 w 16"/>
              <a:gd name="T33" fmla="*/ 1827115047 h 725"/>
              <a:gd name="T34" fmla="*/ 35438204 w 16"/>
              <a:gd name="T35" fmla="*/ 1801913482 h 725"/>
              <a:gd name="T36" fmla="*/ 35438204 w 16"/>
              <a:gd name="T37" fmla="*/ 1743949089 h 725"/>
              <a:gd name="T38" fmla="*/ 35438204 w 16"/>
              <a:gd name="T39" fmla="*/ 1655744009 h 725"/>
              <a:gd name="T40" fmla="*/ 35438204 w 16"/>
              <a:gd name="T41" fmla="*/ 1542336173 h 725"/>
              <a:gd name="T42" fmla="*/ 35438204 w 16"/>
              <a:gd name="T43" fmla="*/ 1411288035 h 725"/>
              <a:gd name="T44" fmla="*/ 35438204 w 16"/>
              <a:gd name="T45" fmla="*/ 1265118958 h 725"/>
              <a:gd name="T46" fmla="*/ 35438204 w 16"/>
              <a:gd name="T47" fmla="*/ 1108869255 h 725"/>
              <a:gd name="T48" fmla="*/ 35438204 w 16"/>
              <a:gd name="T49" fmla="*/ 947579239 h 725"/>
              <a:gd name="T50" fmla="*/ 35438204 w 16"/>
              <a:gd name="T51" fmla="*/ 786289025 h 725"/>
              <a:gd name="T52" fmla="*/ 35438204 w 16"/>
              <a:gd name="T53" fmla="*/ 624999009 h 725"/>
              <a:gd name="T54" fmla="*/ 31009174 w 16"/>
              <a:gd name="T55" fmla="*/ 473789620 h 725"/>
              <a:gd name="T56" fmla="*/ 31009174 w 16"/>
              <a:gd name="T57" fmla="*/ 340222020 h 725"/>
              <a:gd name="T58" fmla="*/ 26578656 w 16"/>
              <a:gd name="T59" fmla="*/ 214214195 h 725"/>
              <a:gd name="T60" fmla="*/ 26578656 w 16"/>
              <a:gd name="T61" fmla="*/ 115927248 h 725"/>
              <a:gd name="T62" fmla="*/ 22149620 w 16"/>
              <a:gd name="T63" fmla="*/ 42843467 h 725"/>
              <a:gd name="T64" fmla="*/ 17719102 w 16"/>
              <a:gd name="T65" fmla="*/ 0 h 725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6"/>
              <a:gd name="T100" fmla="*/ 0 h 725"/>
              <a:gd name="T101" fmla="*/ 16 w 16"/>
              <a:gd name="T102" fmla="*/ 725 h 725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6" h="725">
                <a:moveTo>
                  <a:pt x="0" y="2"/>
                </a:moveTo>
                <a:lnTo>
                  <a:pt x="2" y="9"/>
                </a:lnTo>
                <a:lnTo>
                  <a:pt x="2" y="17"/>
                </a:lnTo>
                <a:lnTo>
                  <a:pt x="2" y="31"/>
                </a:lnTo>
                <a:lnTo>
                  <a:pt x="4" y="46"/>
                </a:lnTo>
                <a:lnTo>
                  <a:pt x="4" y="64"/>
                </a:lnTo>
                <a:lnTo>
                  <a:pt x="4" y="85"/>
                </a:lnTo>
                <a:lnTo>
                  <a:pt x="6" y="110"/>
                </a:lnTo>
                <a:lnTo>
                  <a:pt x="6" y="135"/>
                </a:lnTo>
                <a:lnTo>
                  <a:pt x="6" y="161"/>
                </a:lnTo>
                <a:lnTo>
                  <a:pt x="6" y="188"/>
                </a:lnTo>
                <a:lnTo>
                  <a:pt x="6" y="217"/>
                </a:lnTo>
                <a:lnTo>
                  <a:pt x="8" y="248"/>
                </a:lnTo>
                <a:lnTo>
                  <a:pt x="8" y="279"/>
                </a:lnTo>
                <a:lnTo>
                  <a:pt x="8" y="312"/>
                </a:lnTo>
                <a:lnTo>
                  <a:pt x="8" y="343"/>
                </a:lnTo>
                <a:lnTo>
                  <a:pt x="8" y="376"/>
                </a:lnTo>
                <a:lnTo>
                  <a:pt x="8" y="409"/>
                </a:lnTo>
                <a:lnTo>
                  <a:pt x="8" y="440"/>
                </a:lnTo>
                <a:lnTo>
                  <a:pt x="8" y="471"/>
                </a:lnTo>
                <a:lnTo>
                  <a:pt x="8" y="502"/>
                </a:lnTo>
                <a:lnTo>
                  <a:pt x="8" y="531"/>
                </a:lnTo>
                <a:lnTo>
                  <a:pt x="8" y="560"/>
                </a:lnTo>
                <a:lnTo>
                  <a:pt x="8" y="587"/>
                </a:lnTo>
                <a:lnTo>
                  <a:pt x="8" y="612"/>
                </a:lnTo>
                <a:lnTo>
                  <a:pt x="8" y="634"/>
                </a:lnTo>
                <a:lnTo>
                  <a:pt x="8" y="657"/>
                </a:lnTo>
                <a:lnTo>
                  <a:pt x="8" y="676"/>
                </a:lnTo>
                <a:lnTo>
                  <a:pt x="8" y="692"/>
                </a:lnTo>
                <a:lnTo>
                  <a:pt x="8" y="705"/>
                </a:lnTo>
                <a:lnTo>
                  <a:pt x="8" y="715"/>
                </a:lnTo>
                <a:lnTo>
                  <a:pt x="8" y="723"/>
                </a:lnTo>
                <a:lnTo>
                  <a:pt x="8" y="725"/>
                </a:lnTo>
                <a:lnTo>
                  <a:pt x="16" y="725"/>
                </a:lnTo>
                <a:lnTo>
                  <a:pt x="16" y="723"/>
                </a:lnTo>
                <a:lnTo>
                  <a:pt x="16" y="715"/>
                </a:lnTo>
                <a:lnTo>
                  <a:pt x="16" y="705"/>
                </a:lnTo>
                <a:lnTo>
                  <a:pt x="16" y="692"/>
                </a:lnTo>
                <a:lnTo>
                  <a:pt x="16" y="676"/>
                </a:lnTo>
                <a:lnTo>
                  <a:pt x="16" y="657"/>
                </a:lnTo>
                <a:lnTo>
                  <a:pt x="16" y="634"/>
                </a:lnTo>
                <a:lnTo>
                  <a:pt x="16" y="612"/>
                </a:lnTo>
                <a:lnTo>
                  <a:pt x="16" y="587"/>
                </a:lnTo>
                <a:lnTo>
                  <a:pt x="16" y="560"/>
                </a:lnTo>
                <a:lnTo>
                  <a:pt x="16" y="531"/>
                </a:lnTo>
                <a:lnTo>
                  <a:pt x="16" y="502"/>
                </a:lnTo>
                <a:lnTo>
                  <a:pt x="16" y="471"/>
                </a:lnTo>
                <a:lnTo>
                  <a:pt x="16" y="440"/>
                </a:lnTo>
                <a:lnTo>
                  <a:pt x="16" y="409"/>
                </a:lnTo>
                <a:lnTo>
                  <a:pt x="16" y="376"/>
                </a:lnTo>
                <a:lnTo>
                  <a:pt x="16" y="343"/>
                </a:lnTo>
                <a:lnTo>
                  <a:pt x="16" y="312"/>
                </a:lnTo>
                <a:lnTo>
                  <a:pt x="16" y="279"/>
                </a:lnTo>
                <a:lnTo>
                  <a:pt x="16" y="248"/>
                </a:lnTo>
                <a:lnTo>
                  <a:pt x="16" y="217"/>
                </a:lnTo>
                <a:lnTo>
                  <a:pt x="14" y="188"/>
                </a:lnTo>
                <a:lnTo>
                  <a:pt x="14" y="161"/>
                </a:lnTo>
                <a:lnTo>
                  <a:pt x="14" y="135"/>
                </a:lnTo>
                <a:lnTo>
                  <a:pt x="14" y="110"/>
                </a:lnTo>
                <a:lnTo>
                  <a:pt x="12" y="85"/>
                </a:lnTo>
                <a:lnTo>
                  <a:pt x="12" y="64"/>
                </a:lnTo>
                <a:lnTo>
                  <a:pt x="12" y="46"/>
                </a:lnTo>
                <a:lnTo>
                  <a:pt x="10" y="31"/>
                </a:lnTo>
                <a:lnTo>
                  <a:pt x="10" y="17"/>
                </a:lnTo>
                <a:lnTo>
                  <a:pt x="10" y="7"/>
                </a:lnTo>
                <a:lnTo>
                  <a:pt x="8" y="0"/>
                </a:lnTo>
                <a:lnTo>
                  <a:pt x="0" y="2"/>
                </a:lnTo>
                <a:close/>
              </a:path>
            </a:pathLst>
          </a:custGeom>
          <a:solidFill>
            <a:srgbClr val="FFBA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28" name="Freeform 68"/>
          <p:cNvSpPr>
            <a:spLocks/>
          </p:cNvSpPr>
          <p:nvPr/>
        </p:nvSpPr>
        <p:spPr bwMode="auto">
          <a:xfrm>
            <a:off x="5659437" y="4956176"/>
            <a:ext cx="80963" cy="117475"/>
          </a:xfrm>
          <a:custGeom>
            <a:avLst/>
            <a:gdLst>
              <a:gd name="T0" fmla="*/ 110961987 w 57"/>
              <a:gd name="T1" fmla="*/ 0 h 74"/>
              <a:gd name="T2" fmla="*/ 98857461 w 57"/>
              <a:gd name="T3" fmla="*/ 0 h 74"/>
              <a:gd name="T4" fmla="*/ 90786808 w 57"/>
              <a:gd name="T5" fmla="*/ 5040312 h 74"/>
              <a:gd name="T6" fmla="*/ 82717597 w 57"/>
              <a:gd name="T7" fmla="*/ 10080624 h 74"/>
              <a:gd name="T8" fmla="*/ 70613071 w 57"/>
              <a:gd name="T9" fmla="*/ 15120937 h 74"/>
              <a:gd name="T10" fmla="*/ 58507125 w 57"/>
              <a:gd name="T11" fmla="*/ 25201558 h 74"/>
              <a:gd name="T12" fmla="*/ 48419546 w 57"/>
              <a:gd name="T13" fmla="*/ 37803134 h 74"/>
              <a:gd name="T14" fmla="*/ 40350325 w 57"/>
              <a:gd name="T15" fmla="*/ 47883755 h 74"/>
              <a:gd name="T16" fmla="*/ 28244378 w 57"/>
              <a:gd name="T17" fmla="*/ 57964388 h 74"/>
              <a:gd name="T18" fmla="*/ 20175162 w 57"/>
              <a:gd name="T19" fmla="*/ 73085320 h 74"/>
              <a:gd name="T20" fmla="*/ 16139847 w 57"/>
              <a:gd name="T21" fmla="*/ 88206251 h 74"/>
              <a:gd name="T22" fmla="*/ 8070634 w 57"/>
              <a:gd name="T23" fmla="*/ 103327182 h 74"/>
              <a:gd name="T24" fmla="*/ 4035317 w 57"/>
              <a:gd name="T25" fmla="*/ 120967500 h 74"/>
              <a:gd name="T26" fmla="*/ 0 w 57"/>
              <a:gd name="T27" fmla="*/ 136088431 h 74"/>
              <a:gd name="T28" fmla="*/ 0 w 57"/>
              <a:gd name="T29" fmla="*/ 156249673 h 74"/>
              <a:gd name="T30" fmla="*/ 0 w 57"/>
              <a:gd name="T31" fmla="*/ 176410914 h 74"/>
              <a:gd name="T32" fmla="*/ 16139847 w 57"/>
              <a:gd name="T33" fmla="*/ 181451225 h 74"/>
              <a:gd name="T34" fmla="*/ 16139847 w 57"/>
              <a:gd name="T35" fmla="*/ 166330294 h 74"/>
              <a:gd name="T36" fmla="*/ 16139847 w 57"/>
              <a:gd name="T37" fmla="*/ 151209362 h 74"/>
              <a:gd name="T38" fmla="*/ 16139847 w 57"/>
              <a:gd name="T39" fmla="*/ 136088431 h 74"/>
              <a:gd name="T40" fmla="*/ 20175162 w 57"/>
              <a:gd name="T41" fmla="*/ 120967500 h 74"/>
              <a:gd name="T42" fmla="*/ 24210483 w 57"/>
              <a:gd name="T43" fmla="*/ 103327182 h 74"/>
              <a:gd name="T44" fmla="*/ 32279694 w 57"/>
              <a:gd name="T45" fmla="*/ 88206251 h 74"/>
              <a:gd name="T46" fmla="*/ 40350325 w 57"/>
              <a:gd name="T47" fmla="*/ 78125630 h 74"/>
              <a:gd name="T48" fmla="*/ 48419546 w 57"/>
              <a:gd name="T49" fmla="*/ 68045009 h 74"/>
              <a:gd name="T50" fmla="*/ 58507125 w 57"/>
              <a:gd name="T51" fmla="*/ 57964388 h 74"/>
              <a:gd name="T52" fmla="*/ 66577756 w 57"/>
              <a:gd name="T53" fmla="*/ 47883755 h 74"/>
              <a:gd name="T54" fmla="*/ 74646966 w 57"/>
              <a:gd name="T55" fmla="*/ 42843445 h 74"/>
              <a:gd name="T56" fmla="*/ 82717597 w 57"/>
              <a:gd name="T57" fmla="*/ 30241875 h 74"/>
              <a:gd name="T58" fmla="*/ 90786808 w 57"/>
              <a:gd name="T59" fmla="*/ 25201558 h 74"/>
              <a:gd name="T60" fmla="*/ 98857461 w 57"/>
              <a:gd name="T61" fmla="*/ 25201558 h 74"/>
              <a:gd name="T62" fmla="*/ 106926671 w 57"/>
              <a:gd name="T63" fmla="*/ 20161248 h 74"/>
              <a:gd name="T64" fmla="*/ 114997302 w 57"/>
              <a:gd name="T65" fmla="*/ 20161248 h 7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7"/>
              <a:gd name="T100" fmla="*/ 0 h 74"/>
              <a:gd name="T101" fmla="*/ 57 w 57"/>
              <a:gd name="T102" fmla="*/ 74 h 7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7" h="74">
                <a:moveTo>
                  <a:pt x="57" y="0"/>
                </a:moveTo>
                <a:lnTo>
                  <a:pt x="55" y="0"/>
                </a:lnTo>
                <a:lnTo>
                  <a:pt x="53" y="0"/>
                </a:lnTo>
                <a:lnTo>
                  <a:pt x="49" y="0"/>
                </a:lnTo>
                <a:lnTo>
                  <a:pt x="47" y="2"/>
                </a:lnTo>
                <a:lnTo>
                  <a:pt x="45" y="2"/>
                </a:lnTo>
                <a:lnTo>
                  <a:pt x="43" y="4"/>
                </a:lnTo>
                <a:lnTo>
                  <a:pt x="41" y="4"/>
                </a:lnTo>
                <a:lnTo>
                  <a:pt x="37" y="6"/>
                </a:lnTo>
                <a:lnTo>
                  <a:pt x="35" y="6"/>
                </a:lnTo>
                <a:lnTo>
                  <a:pt x="33" y="8"/>
                </a:lnTo>
                <a:lnTo>
                  <a:pt x="29" y="10"/>
                </a:lnTo>
                <a:lnTo>
                  <a:pt x="26" y="12"/>
                </a:lnTo>
                <a:lnTo>
                  <a:pt x="24" y="15"/>
                </a:lnTo>
                <a:lnTo>
                  <a:pt x="22" y="17"/>
                </a:lnTo>
                <a:lnTo>
                  <a:pt x="20" y="19"/>
                </a:lnTo>
                <a:lnTo>
                  <a:pt x="16" y="21"/>
                </a:lnTo>
                <a:lnTo>
                  <a:pt x="14" y="23"/>
                </a:lnTo>
                <a:lnTo>
                  <a:pt x="12" y="27"/>
                </a:lnTo>
                <a:lnTo>
                  <a:pt x="10" y="29"/>
                </a:lnTo>
                <a:lnTo>
                  <a:pt x="8" y="31"/>
                </a:lnTo>
                <a:lnTo>
                  <a:pt x="8" y="35"/>
                </a:lnTo>
                <a:lnTo>
                  <a:pt x="6" y="37"/>
                </a:lnTo>
                <a:lnTo>
                  <a:pt x="4" y="41"/>
                </a:lnTo>
                <a:lnTo>
                  <a:pt x="2" y="43"/>
                </a:lnTo>
                <a:lnTo>
                  <a:pt x="2" y="48"/>
                </a:lnTo>
                <a:lnTo>
                  <a:pt x="0" y="52"/>
                </a:lnTo>
                <a:lnTo>
                  <a:pt x="0" y="54"/>
                </a:lnTo>
                <a:lnTo>
                  <a:pt x="0" y="58"/>
                </a:lnTo>
                <a:lnTo>
                  <a:pt x="0" y="62"/>
                </a:lnTo>
                <a:lnTo>
                  <a:pt x="0" y="66"/>
                </a:lnTo>
                <a:lnTo>
                  <a:pt x="0" y="70"/>
                </a:lnTo>
                <a:lnTo>
                  <a:pt x="0" y="74"/>
                </a:lnTo>
                <a:lnTo>
                  <a:pt x="8" y="72"/>
                </a:lnTo>
                <a:lnTo>
                  <a:pt x="8" y="68"/>
                </a:lnTo>
                <a:lnTo>
                  <a:pt x="8" y="66"/>
                </a:lnTo>
                <a:lnTo>
                  <a:pt x="8" y="62"/>
                </a:lnTo>
                <a:lnTo>
                  <a:pt x="8" y="60"/>
                </a:lnTo>
                <a:lnTo>
                  <a:pt x="8" y="56"/>
                </a:lnTo>
                <a:lnTo>
                  <a:pt x="8" y="54"/>
                </a:lnTo>
                <a:lnTo>
                  <a:pt x="10" y="50"/>
                </a:lnTo>
                <a:lnTo>
                  <a:pt x="10" y="48"/>
                </a:lnTo>
                <a:lnTo>
                  <a:pt x="12" y="43"/>
                </a:lnTo>
                <a:lnTo>
                  <a:pt x="12" y="41"/>
                </a:lnTo>
                <a:lnTo>
                  <a:pt x="14" y="39"/>
                </a:lnTo>
                <a:lnTo>
                  <a:pt x="16" y="35"/>
                </a:lnTo>
                <a:lnTo>
                  <a:pt x="18" y="33"/>
                </a:lnTo>
                <a:lnTo>
                  <a:pt x="20" y="31"/>
                </a:lnTo>
                <a:lnTo>
                  <a:pt x="22" y="29"/>
                </a:lnTo>
                <a:lnTo>
                  <a:pt x="24" y="27"/>
                </a:lnTo>
                <a:lnTo>
                  <a:pt x="26" y="25"/>
                </a:lnTo>
                <a:lnTo>
                  <a:pt x="29" y="23"/>
                </a:lnTo>
                <a:lnTo>
                  <a:pt x="31" y="21"/>
                </a:lnTo>
                <a:lnTo>
                  <a:pt x="33" y="19"/>
                </a:lnTo>
                <a:lnTo>
                  <a:pt x="35" y="17"/>
                </a:lnTo>
                <a:lnTo>
                  <a:pt x="37" y="17"/>
                </a:lnTo>
                <a:lnTo>
                  <a:pt x="39" y="15"/>
                </a:lnTo>
                <a:lnTo>
                  <a:pt x="41" y="12"/>
                </a:lnTo>
                <a:lnTo>
                  <a:pt x="43" y="12"/>
                </a:lnTo>
                <a:lnTo>
                  <a:pt x="45" y="10"/>
                </a:lnTo>
                <a:lnTo>
                  <a:pt x="47" y="10"/>
                </a:lnTo>
                <a:lnTo>
                  <a:pt x="49" y="10"/>
                </a:lnTo>
                <a:lnTo>
                  <a:pt x="51" y="8"/>
                </a:lnTo>
                <a:lnTo>
                  <a:pt x="53" y="8"/>
                </a:lnTo>
                <a:lnTo>
                  <a:pt x="55" y="8"/>
                </a:lnTo>
                <a:lnTo>
                  <a:pt x="57" y="8"/>
                </a:lnTo>
                <a:lnTo>
                  <a:pt x="57" y="0"/>
                </a:lnTo>
                <a:close/>
              </a:path>
            </a:pathLst>
          </a:custGeom>
          <a:solidFill>
            <a:srgbClr val="FFBA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29" name="Freeform 69"/>
          <p:cNvSpPr>
            <a:spLocks/>
          </p:cNvSpPr>
          <p:nvPr/>
        </p:nvSpPr>
        <p:spPr bwMode="auto">
          <a:xfrm>
            <a:off x="4400550" y="5307014"/>
            <a:ext cx="1174751" cy="554037"/>
          </a:xfrm>
          <a:custGeom>
            <a:avLst/>
            <a:gdLst>
              <a:gd name="T0" fmla="*/ 1443386450 w 832"/>
              <a:gd name="T1" fmla="*/ 869452421 h 349"/>
              <a:gd name="T2" fmla="*/ 1403514148 w 832"/>
              <a:gd name="T3" fmla="*/ 849291196 h 349"/>
              <a:gd name="T4" fmla="*/ 1353673417 w 832"/>
              <a:gd name="T5" fmla="*/ 826610413 h 349"/>
              <a:gd name="T6" fmla="*/ 1295857944 w 832"/>
              <a:gd name="T7" fmla="*/ 806449189 h 349"/>
              <a:gd name="T8" fmla="*/ 1230069139 w 832"/>
              <a:gd name="T9" fmla="*/ 786287964 h 349"/>
              <a:gd name="T10" fmla="*/ 1152316808 w 832"/>
              <a:gd name="T11" fmla="*/ 771167045 h 349"/>
              <a:gd name="T12" fmla="*/ 1070578518 w 832"/>
              <a:gd name="T13" fmla="*/ 753525180 h 349"/>
              <a:gd name="T14" fmla="*/ 978871799 w 832"/>
              <a:gd name="T15" fmla="*/ 733363955 h 349"/>
              <a:gd name="T16" fmla="*/ 881184023 w 832"/>
              <a:gd name="T17" fmla="*/ 723283343 h 349"/>
              <a:gd name="T18" fmla="*/ 777515190 w 832"/>
              <a:gd name="T19" fmla="*/ 708162424 h 349"/>
              <a:gd name="T20" fmla="*/ 665871437 w 832"/>
              <a:gd name="T21" fmla="*/ 698081812 h 349"/>
              <a:gd name="T22" fmla="*/ 552235587 w 832"/>
              <a:gd name="T23" fmla="*/ 688001199 h 349"/>
              <a:gd name="T24" fmla="*/ 436604640 w 832"/>
              <a:gd name="T25" fmla="*/ 682960893 h 349"/>
              <a:gd name="T26" fmla="*/ 313000273 w 832"/>
              <a:gd name="T27" fmla="*/ 675401228 h 349"/>
              <a:gd name="T28" fmla="*/ 189394583 w 832"/>
              <a:gd name="T29" fmla="*/ 675401228 h 349"/>
              <a:gd name="T30" fmla="*/ 61802867 w 832"/>
              <a:gd name="T31" fmla="*/ 675401228 h 349"/>
              <a:gd name="T32" fmla="*/ 0 w 832"/>
              <a:gd name="T33" fmla="*/ 0 h 349"/>
              <a:gd name="T34" fmla="*/ 65790239 w 832"/>
              <a:gd name="T35" fmla="*/ 30241850 h 349"/>
              <a:gd name="T36" fmla="*/ 139553808 w 832"/>
              <a:gd name="T37" fmla="*/ 63003058 h 349"/>
              <a:gd name="T38" fmla="*/ 217306183 w 832"/>
              <a:gd name="T39" fmla="*/ 93244896 h 349"/>
              <a:gd name="T40" fmla="*/ 297050788 w 832"/>
              <a:gd name="T41" fmla="*/ 120967398 h 349"/>
              <a:gd name="T42" fmla="*/ 378789166 w 832"/>
              <a:gd name="T43" fmla="*/ 141128623 h 349"/>
              <a:gd name="T44" fmla="*/ 468502199 w 832"/>
              <a:gd name="T45" fmla="*/ 161289848 h 349"/>
              <a:gd name="T46" fmla="*/ 556222959 w 832"/>
              <a:gd name="T47" fmla="*/ 176410766 h 349"/>
              <a:gd name="T48" fmla="*/ 649923363 w 832"/>
              <a:gd name="T49" fmla="*/ 191531685 h 349"/>
              <a:gd name="T50" fmla="*/ 749605002 w 832"/>
              <a:gd name="T51" fmla="*/ 204131656 h 349"/>
              <a:gd name="T52" fmla="*/ 847292778 w 832"/>
              <a:gd name="T53" fmla="*/ 214212318 h 349"/>
              <a:gd name="T54" fmla="*/ 950961611 w 832"/>
              <a:gd name="T55" fmla="*/ 219252625 h 349"/>
              <a:gd name="T56" fmla="*/ 1056622718 w 832"/>
              <a:gd name="T57" fmla="*/ 224292931 h 349"/>
              <a:gd name="T58" fmla="*/ 1164278922 w 832"/>
              <a:gd name="T59" fmla="*/ 224292931 h 349"/>
              <a:gd name="T60" fmla="*/ 1275922498 w 832"/>
              <a:gd name="T61" fmla="*/ 219252625 h 349"/>
              <a:gd name="T62" fmla="*/ 1391552034 w 832"/>
              <a:gd name="T63" fmla="*/ 214212318 h 349"/>
              <a:gd name="T64" fmla="*/ 1505189649 w 832"/>
              <a:gd name="T65" fmla="*/ 204131656 h 349"/>
              <a:gd name="T66" fmla="*/ 1457342250 w 832"/>
              <a:gd name="T67" fmla="*/ 879533033 h 34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832"/>
              <a:gd name="T103" fmla="*/ 0 h 349"/>
              <a:gd name="T104" fmla="*/ 832 w 832"/>
              <a:gd name="T105" fmla="*/ 349 h 349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832" h="349">
                <a:moveTo>
                  <a:pt x="731" y="349"/>
                </a:moveTo>
                <a:lnTo>
                  <a:pt x="724" y="345"/>
                </a:lnTo>
                <a:lnTo>
                  <a:pt x="714" y="341"/>
                </a:lnTo>
                <a:lnTo>
                  <a:pt x="704" y="337"/>
                </a:lnTo>
                <a:lnTo>
                  <a:pt x="693" y="333"/>
                </a:lnTo>
                <a:lnTo>
                  <a:pt x="679" y="328"/>
                </a:lnTo>
                <a:lnTo>
                  <a:pt x="667" y="324"/>
                </a:lnTo>
                <a:lnTo>
                  <a:pt x="650" y="320"/>
                </a:lnTo>
                <a:lnTo>
                  <a:pt x="634" y="316"/>
                </a:lnTo>
                <a:lnTo>
                  <a:pt x="617" y="312"/>
                </a:lnTo>
                <a:lnTo>
                  <a:pt x="599" y="310"/>
                </a:lnTo>
                <a:lnTo>
                  <a:pt x="578" y="306"/>
                </a:lnTo>
                <a:lnTo>
                  <a:pt x="557" y="302"/>
                </a:lnTo>
                <a:lnTo>
                  <a:pt x="537" y="299"/>
                </a:lnTo>
                <a:lnTo>
                  <a:pt x="514" y="295"/>
                </a:lnTo>
                <a:lnTo>
                  <a:pt x="491" y="291"/>
                </a:lnTo>
                <a:lnTo>
                  <a:pt x="466" y="289"/>
                </a:lnTo>
                <a:lnTo>
                  <a:pt x="442" y="287"/>
                </a:lnTo>
                <a:lnTo>
                  <a:pt x="415" y="283"/>
                </a:lnTo>
                <a:lnTo>
                  <a:pt x="390" y="281"/>
                </a:lnTo>
                <a:lnTo>
                  <a:pt x="363" y="279"/>
                </a:lnTo>
                <a:lnTo>
                  <a:pt x="334" y="277"/>
                </a:lnTo>
                <a:lnTo>
                  <a:pt x="305" y="275"/>
                </a:lnTo>
                <a:lnTo>
                  <a:pt x="277" y="273"/>
                </a:lnTo>
                <a:lnTo>
                  <a:pt x="248" y="273"/>
                </a:lnTo>
                <a:lnTo>
                  <a:pt x="219" y="271"/>
                </a:lnTo>
                <a:lnTo>
                  <a:pt x="188" y="271"/>
                </a:lnTo>
                <a:lnTo>
                  <a:pt x="157" y="268"/>
                </a:lnTo>
                <a:lnTo>
                  <a:pt x="126" y="268"/>
                </a:lnTo>
                <a:lnTo>
                  <a:pt x="95" y="268"/>
                </a:lnTo>
                <a:lnTo>
                  <a:pt x="64" y="268"/>
                </a:lnTo>
                <a:lnTo>
                  <a:pt x="31" y="268"/>
                </a:lnTo>
                <a:lnTo>
                  <a:pt x="0" y="268"/>
                </a:lnTo>
                <a:lnTo>
                  <a:pt x="0" y="0"/>
                </a:lnTo>
                <a:lnTo>
                  <a:pt x="16" y="6"/>
                </a:lnTo>
                <a:lnTo>
                  <a:pt x="33" y="12"/>
                </a:lnTo>
                <a:lnTo>
                  <a:pt x="52" y="19"/>
                </a:lnTo>
                <a:lnTo>
                  <a:pt x="70" y="25"/>
                </a:lnTo>
                <a:lnTo>
                  <a:pt x="89" y="31"/>
                </a:lnTo>
                <a:lnTo>
                  <a:pt x="109" y="37"/>
                </a:lnTo>
                <a:lnTo>
                  <a:pt x="128" y="41"/>
                </a:lnTo>
                <a:lnTo>
                  <a:pt x="149" y="48"/>
                </a:lnTo>
                <a:lnTo>
                  <a:pt x="169" y="52"/>
                </a:lnTo>
                <a:lnTo>
                  <a:pt x="190" y="56"/>
                </a:lnTo>
                <a:lnTo>
                  <a:pt x="213" y="60"/>
                </a:lnTo>
                <a:lnTo>
                  <a:pt x="235" y="64"/>
                </a:lnTo>
                <a:lnTo>
                  <a:pt x="256" y="68"/>
                </a:lnTo>
                <a:lnTo>
                  <a:pt x="279" y="70"/>
                </a:lnTo>
                <a:lnTo>
                  <a:pt x="303" y="74"/>
                </a:lnTo>
                <a:lnTo>
                  <a:pt x="326" y="76"/>
                </a:lnTo>
                <a:lnTo>
                  <a:pt x="351" y="79"/>
                </a:lnTo>
                <a:lnTo>
                  <a:pt x="376" y="81"/>
                </a:lnTo>
                <a:lnTo>
                  <a:pt x="400" y="83"/>
                </a:lnTo>
                <a:lnTo>
                  <a:pt x="425" y="85"/>
                </a:lnTo>
                <a:lnTo>
                  <a:pt x="450" y="85"/>
                </a:lnTo>
                <a:lnTo>
                  <a:pt x="477" y="87"/>
                </a:lnTo>
                <a:lnTo>
                  <a:pt x="504" y="87"/>
                </a:lnTo>
                <a:lnTo>
                  <a:pt x="530" y="89"/>
                </a:lnTo>
                <a:lnTo>
                  <a:pt x="557" y="89"/>
                </a:lnTo>
                <a:lnTo>
                  <a:pt x="584" y="89"/>
                </a:lnTo>
                <a:lnTo>
                  <a:pt x="613" y="87"/>
                </a:lnTo>
                <a:lnTo>
                  <a:pt x="640" y="87"/>
                </a:lnTo>
                <a:lnTo>
                  <a:pt x="669" y="87"/>
                </a:lnTo>
                <a:lnTo>
                  <a:pt x="698" y="85"/>
                </a:lnTo>
                <a:lnTo>
                  <a:pt x="727" y="83"/>
                </a:lnTo>
                <a:lnTo>
                  <a:pt x="755" y="81"/>
                </a:lnTo>
                <a:lnTo>
                  <a:pt x="832" y="215"/>
                </a:lnTo>
                <a:lnTo>
                  <a:pt x="731" y="349"/>
                </a:lnTo>
                <a:close/>
              </a:path>
            </a:pathLst>
          </a:custGeom>
          <a:solidFill>
            <a:srgbClr val="E54C4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30" name="Freeform 70"/>
          <p:cNvSpPr>
            <a:spLocks/>
          </p:cNvSpPr>
          <p:nvPr/>
        </p:nvSpPr>
        <p:spPr bwMode="auto">
          <a:xfrm>
            <a:off x="4392613" y="5726114"/>
            <a:ext cx="1042987" cy="141287"/>
          </a:xfrm>
          <a:custGeom>
            <a:avLst/>
            <a:gdLst>
              <a:gd name="T0" fmla="*/ 11951306 w 739"/>
              <a:gd name="T1" fmla="*/ 22680531 h 89"/>
              <a:gd name="T2" fmla="*/ 139432823 w 739"/>
              <a:gd name="T3" fmla="*/ 22680531 h 89"/>
              <a:gd name="T4" fmla="*/ 262931520 w 739"/>
              <a:gd name="T5" fmla="*/ 22680531 h 89"/>
              <a:gd name="T6" fmla="*/ 386430261 w 739"/>
              <a:gd name="T7" fmla="*/ 27720830 h 89"/>
              <a:gd name="T8" fmla="*/ 505944676 w 739"/>
              <a:gd name="T9" fmla="*/ 32761123 h 89"/>
              <a:gd name="T10" fmla="*/ 619483441 w 739"/>
              <a:gd name="T11" fmla="*/ 37801416 h 89"/>
              <a:gd name="T12" fmla="*/ 731029382 w 739"/>
              <a:gd name="T13" fmla="*/ 47882002 h 89"/>
              <a:gd name="T14" fmla="*/ 838592673 w 739"/>
              <a:gd name="T15" fmla="*/ 63002893 h 89"/>
              <a:gd name="T16" fmla="*/ 940180138 w 739"/>
              <a:gd name="T17" fmla="*/ 73083479 h 89"/>
              <a:gd name="T18" fmla="*/ 1035791953 w 739"/>
              <a:gd name="T19" fmla="*/ 88204357 h 89"/>
              <a:gd name="T20" fmla="*/ 1121443880 w 739"/>
              <a:gd name="T21" fmla="*/ 105846201 h 89"/>
              <a:gd name="T22" fmla="*/ 1199127333 w 739"/>
              <a:gd name="T23" fmla="*/ 126007373 h 89"/>
              <a:gd name="T24" fmla="*/ 1274819372 w 739"/>
              <a:gd name="T25" fmla="*/ 141128252 h 89"/>
              <a:gd name="T26" fmla="*/ 1336568699 w 739"/>
              <a:gd name="T27" fmla="*/ 161289424 h 89"/>
              <a:gd name="T28" fmla="*/ 1388358137 w 739"/>
              <a:gd name="T29" fmla="*/ 183969948 h 89"/>
              <a:gd name="T30" fmla="*/ 1430189100 w 739"/>
              <a:gd name="T31" fmla="*/ 204131120 h 89"/>
              <a:gd name="T32" fmla="*/ 1464051588 w 739"/>
              <a:gd name="T33" fmla="*/ 224292341 h 89"/>
              <a:gd name="T34" fmla="*/ 1460067351 w 739"/>
              <a:gd name="T35" fmla="*/ 194050534 h 89"/>
              <a:gd name="T36" fmla="*/ 1418237800 w 739"/>
              <a:gd name="T37" fmla="*/ 173889362 h 89"/>
              <a:gd name="T38" fmla="*/ 1368439774 w 739"/>
              <a:gd name="T39" fmla="*/ 151208838 h 89"/>
              <a:gd name="T40" fmla="*/ 1310674685 w 739"/>
              <a:gd name="T41" fmla="*/ 131047666 h 89"/>
              <a:gd name="T42" fmla="*/ 1240958295 w 739"/>
              <a:gd name="T43" fmla="*/ 110886494 h 89"/>
              <a:gd name="T44" fmla="*/ 1167257669 w 739"/>
              <a:gd name="T45" fmla="*/ 95765591 h 89"/>
              <a:gd name="T46" fmla="*/ 1081605741 w 739"/>
              <a:gd name="T47" fmla="*/ 73083479 h 89"/>
              <a:gd name="T48" fmla="*/ 989978164 w 739"/>
              <a:gd name="T49" fmla="*/ 57962600 h 89"/>
              <a:gd name="T50" fmla="*/ 892373525 w 739"/>
              <a:gd name="T51" fmla="*/ 47882002 h 89"/>
              <a:gd name="T52" fmla="*/ 788794648 w 739"/>
              <a:gd name="T53" fmla="*/ 32761123 h 89"/>
              <a:gd name="T54" fmla="*/ 677248530 w 739"/>
              <a:gd name="T55" fmla="*/ 22680531 h 89"/>
              <a:gd name="T56" fmla="*/ 567692591 w 739"/>
              <a:gd name="T57" fmla="*/ 10080589 h 89"/>
              <a:gd name="T58" fmla="*/ 448179587 w 739"/>
              <a:gd name="T59" fmla="*/ 5040294 h 89"/>
              <a:gd name="T60" fmla="*/ 324680846 w 739"/>
              <a:gd name="T61" fmla="*/ 0 h 89"/>
              <a:gd name="T62" fmla="*/ 201182193 w 739"/>
              <a:gd name="T63" fmla="*/ 0 h 89"/>
              <a:gd name="T64" fmla="*/ 73700649 w 739"/>
              <a:gd name="T65" fmla="*/ 0 h 89"/>
              <a:gd name="T66" fmla="*/ 19918369 w 739"/>
              <a:gd name="T67" fmla="*/ 10080589 h 8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739"/>
              <a:gd name="T103" fmla="*/ 0 h 89"/>
              <a:gd name="T104" fmla="*/ 739 w 739"/>
              <a:gd name="T105" fmla="*/ 89 h 89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739" h="89">
                <a:moveTo>
                  <a:pt x="0" y="4"/>
                </a:moveTo>
                <a:lnTo>
                  <a:pt x="6" y="9"/>
                </a:lnTo>
                <a:lnTo>
                  <a:pt x="37" y="9"/>
                </a:lnTo>
                <a:lnTo>
                  <a:pt x="70" y="9"/>
                </a:lnTo>
                <a:lnTo>
                  <a:pt x="101" y="9"/>
                </a:lnTo>
                <a:lnTo>
                  <a:pt x="132" y="9"/>
                </a:lnTo>
                <a:lnTo>
                  <a:pt x="163" y="9"/>
                </a:lnTo>
                <a:lnTo>
                  <a:pt x="194" y="11"/>
                </a:lnTo>
                <a:lnTo>
                  <a:pt x="225" y="11"/>
                </a:lnTo>
                <a:lnTo>
                  <a:pt x="254" y="13"/>
                </a:lnTo>
                <a:lnTo>
                  <a:pt x="283" y="15"/>
                </a:lnTo>
                <a:lnTo>
                  <a:pt x="311" y="15"/>
                </a:lnTo>
                <a:lnTo>
                  <a:pt x="340" y="17"/>
                </a:lnTo>
                <a:lnTo>
                  <a:pt x="367" y="19"/>
                </a:lnTo>
                <a:lnTo>
                  <a:pt x="394" y="21"/>
                </a:lnTo>
                <a:lnTo>
                  <a:pt x="421" y="25"/>
                </a:lnTo>
                <a:lnTo>
                  <a:pt x="448" y="27"/>
                </a:lnTo>
                <a:lnTo>
                  <a:pt x="472" y="29"/>
                </a:lnTo>
                <a:lnTo>
                  <a:pt x="495" y="33"/>
                </a:lnTo>
                <a:lnTo>
                  <a:pt x="520" y="35"/>
                </a:lnTo>
                <a:lnTo>
                  <a:pt x="541" y="40"/>
                </a:lnTo>
                <a:lnTo>
                  <a:pt x="563" y="42"/>
                </a:lnTo>
                <a:lnTo>
                  <a:pt x="584" y="46"/>
                </a:lnTo>
                <a:lnTo>
                  <a:pt x="602" y="50"/>
                </a:lnTo>
                <a:lnTo>
                  <a:pt x="621" y="52"/>
                </a:lnTo>
                <a:lnTo>
                  <a:pt x="640" y="56"/>
                </a:lnTo>
                <a:lnTo>
                  <a:pt x="656" y="60"/>
                </a:lnTo>
                <a:lnTo>
                  <a:pt x="671" y="64"/>
                </a:lnTo>
                <a:lnTo>
                  <a:pt x="685" y="69"/>
                </a:lnTo>
                <a:lnTo>
                  <a:pt x="697" y="73"/>
                </a:lnTo>
                <a:lnTo>
                  <a:pt x="710" y="77"/>
                </a:lnTo>
                <a:lnTo>
                  <a:pt x="718" y="81"/>
                </a:lnTo>
                <a:lnTo>
                  <a:pt x="728" y="85"/>
                </a:lnTo>
                <a:lnTo>
                  <a:pt x="735" y="89"/>
                </a:lnTo>
                <a:lnTo>
                  <a:pt x="739" y="81"/>
                </a:lnTo>
                <a:lnTo>
                  <a:pt x="733" y="77"/>
                </a:lnTo>
                <a:lnTo>
                  <a:pt x="722" y="73"/>
                </a:lnTo>
                <a:lnTo>
                  <a:pt x="712" y="69"/>
                </a:lnTo>
                <a:lnTo>
                  <a:pt x="699" y="64"/>
                </a:lnTo>
                <a:lnTo>
                  <a:pt x="687" y="60"/>
                </a:lnTo>
                <a:lnTo>
                  <a:pt x="673" y="56"/>
                </a:lnTo>
                <a:lnTo>
                  <a:pt x="658" y="52"/>
                </a:lnTo>
                <a:lnTo>
                  <a:pt x="642" y="48"/>
                </a:lnTo>
                <a:lnTo>
                  <a:pt x="623" y="44"/>
                </a:lnTo>
                <a:lnTo>
                  <a:pt x="605" y="40"/>
                </a:lnTo>
                <a:lnTo>
                  <a:pt x="586" y="38"/>
                </a:lnTo>
                <a:lnTo>
                  <a:pt x="565" y="33"/>
                </a:lnTo>
                <a:lnTo>
                  <a:pt x="543" y="29"/>
                </a:lnTo>
                <a:lnTo>
                  <a:pt x="520" y="27"/>
                </a:lnTo>
                <a:lnTo>
                  <a:pt x="497" y="23"/>
                </a:lnTo>
                <a:lnTo>
                  <a:pt x="472" y="21"/>
                </a:lnTo>
                <a:lnTo>
                  <a:pt x="448" y="19"/>
                </a:lnTo>
                <a:lnTo>
                  <a:pt x="423" y="15"/>
                </a:lnTo>
                <a:lnTo>
                  <a:pt x="396" y="13"/>
                </a:lnTo>
                <a:lnTo>
                  <a:pt x="369" y="11"/>
                </a:lnTo>
                <a:lnTo>
                  <a:pt x="340" y="9"/>
                </a:lnTo>
                <a:lnTo>
                  <a:pt x="313" y="7"/>
                </a:lnTo>
                <a:lnTo>
                  <a:pt x="285" y="4"/>
                </a:lnTo>
                <a:lnTo>
                  <a:pt x="254" y="4"/>
                </a:lnTo>
                <a:lnTo>
                  <a:pt x="225" y="2"/>
                </a:lnTo>
                <a:lnTo>
                  <a:pt x="194" y="2"/>
                </a:lnTo>
                <a:lnTo>
                  <a:pt x="163" y="0"/>
                </a:lnTo>
                <a:lnTo>
                  <a:pt x="132" y="0"/>
                </a:lnTo>
                <a:lnTo>
                  <a:pt x="101" y="0"/>
                </a:lnTo>
                <a:lnTo>
                  <a:pt x="70" y="0"/>
                </a:lnTo>
                <a:lnTo>
                  <a:pt x="37" y="0"/>
                </a:lnTo>
                <a:lnTo>
                  <a:pt x="6" y="0"/>
                </a:lnTo>
                <a:lnTo>
                  <a:pt x="10" y="4"/>
                </a:lnTo>
                <a:lnTo>
                  <a:pt x="0" y="4"/>
                </a:lnTo>
                <a:close/>
              </a:path>
            </a:pathLst>
          </a:custGeom>
          <a:solidFill>
            <a:srgbClr val="66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31" name="Freeform 71"/>
          <p:cNvSpPr>
            <a:spLocks/>
          </p:cNvSpPr>
          <p:nvPr/>
        </p:nvSpPr>
        <p:spPr bwMode="auto">
          <a:xfrm>
            <a:off x="4392614" y="5297490"/>
            <a:ext cx="14287" cy="434975"/>
          </a:xfrm>
          <a:custGeom>
            <a:avLst/>
            <a:gdLst>
              <a:gd name="T0" fmla="*/ 12246817 w 10"/>
              <a:gd name="T1" fmla="*/ 5040312 h 274"/>
              <a:gd name="T2" fmla="*/ 0 w 10"/>
              <a:gd name="T3" fmla="*/ 15120937 h 274"/>
              <a:gd name="T4" fmla="*/ 0 w 10"/>
              <a:gd name="T5" fmla="*/ 690522703 h 274"/>
              <a:gd name="T6" fmla="*/ 20411835 w 10"/>
              <a:gd name="T7" fmla="*/ 690522703 h 274"/>
              <a:gd name="T8" fmla="*/ 20411835 w 10"/>
              <a:gd name="T9" fmla="*/ 15120937 h 274"/>
              <a:gd name="T10" fmla="*/ 8165020 w 10"/>
              <a:gd name="T11" fmla="*/ 25201557 h 274"/>
              <a:gd name="T12" fmla="*/ 12246817 w 10"/>
              <a:gd name="T13" fmla="*/ 5040312 h 274"/>
              <a:gd name="T14" fmla="*/ 0 w 10"/>
              <a:gd name="T15" fmla="*/ 0 h 274"/>
              <a:gd name="T16" fmla="*/ 0 w 10"/>
              <a:gd name="T17" fmla="*/ 15120937 h 274"/>
              <a:gd name="T18" fmla="*/ 12246817 w 10"/>
              <a:gd name="T19" fmla="*/ 5040312 h 27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0"/>
              <a:gd name="T31" fmla="*/ 0 h 274"/>
              <a:gd name="T32" fmla="*/ 10 w 10"/>
              <a:gd name="T33" fmla="*/ 274 h 27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0" h="274">
                <a:moveTo>
                  <a:pt x="6" y="2"/>
                </a:moveTo>
                <a:lnTo>
                  <a:pt x="0" y="6"/>
                </a:lnTo>
                <a:lnTo>
                  <a:pt x="0" y="274"/>
                </a:lnTo>
                <a:lnTo>
                  <a:pt x="10" y="274"/>
                </a:lnTo>
                <a:lnTo>
                  <a:pt x="10" y="6"/>
                </a:lnTo>
                <a:lnTo>
                  <a:pt x="4" y="10"/>
                </a:lnTo>
                <a:lnTo>
                  <a:pt x="6" y="2"/>
                </a:lnTo>
                <a:lnTo>
                  <a:pt x="0" y="0"/>
                </a:lnTo>
                <a:lnTo>
                  <a:pt x="0" y="6"/>
                </a:lnTo>
                <a:lnTo>
                  <a:pt x="6" y="2"/>
                </a:lnTo>
                <a:close/>
              </a:path>
            </a:pathLst>
          </a:custGeom>
          <a:solidFill>
            <a:srgbClr val="66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32" name="Freeform 72"/>
          <p:cNvSpPr>
            <a:spLocks/>
          </p:cNvSpPr>
          <p:nvPr/>
        </p:nvSpPr>
        <p:spPr bwMode="auto">
          <a:xfrm>
            <a:off x="4398965" y="5300664"/>
            <a:ext cx="1074737" cy="153987"/>
          </a:xfrm>
          <a:custGeom>
            <a:avLst/>
            <a:gdLst>
              <a:gd name="T0" fmla="*/ 1505880241 w 762"/>
              <a:gd name="T1" fmla="*/ 201611832 h 97"/>
              <a:gd name="T2" fmla="*/ 1392490940 w 762"/>
              <a:gd name="T3" fmla="*/ 214211824 h 97"/>
              <a:gd name="T4" fmla="*/ 1277113306 w 762"/>
              <a:gd name="T5" fmla="*/ 219252118 h 97"/>
              <a:gd name="T6" fmla="*/ 1165714453 w 762"/>
              <a:gd name="T7" fmla="*/ 224292413 h 97"/>
              <a:gd name="T8" fmla="*/ 1058292973 w 762"/>
              <a:gd name="T9" fmla="*/ 224292413 h 97"/>
              <a:gd name="T10" fmla="*/ 952861589 w 762"/>
              <a:gd name="T11" fmla="*/ 219252118 h 97"/>
              <a:gd name="T12" fmla="*/ 849420302 w 762"/>
              <a:gd name="T13" fmla="*/ 214211824 h 97"/>
              <a:gd name="T14" fmla="*/ 751945072 w 762"/>
              <a:gd name="T15" fmla="*/ 201611832 h 97"/>
              <a:gd name="T16" fmla="*/ 652480980 w 762"/>
              <a:gd name="T17" fmla="*/ 191531242 h 97"/>
              <a:gd name="T18" fmla="*/ 562964726 w 762"/>
              <a:gd name="T19" fmla="*/ 176410359 h 97"/>
              <a:gd name="T20" fmla="*/ 471458375 w 762"/>
              <a:gd name="T21" fmla="*/ 161289475 h 97"/>
              <a:gd name="T22" fmla="*/ 385919492 w 762"/>
              <a:gd name="T23" fmla="*/ 141128297 h 97"/>
              <a:gd name="T24" fmla="*/ 304359303 w 762"/>
              <a:gd name="T25" fmla="*/ 118446178 h 97"/>
              <a:gd name="T26" fmla="*/ 220809106 w 762"/>
              <a:gd name="T27" fmla="*/ 93244680 h 97"/>
              <a:gd name="T28" fmla="*/ 147206526 w 762"/>
              <a:gd name="T29" fmla="*/ 63002913 h 97"/>
              <a:gd name="T30" fmla="*/ 73602558 w 762"/>
              <a:gd name="T31" fmla="*/ 30241780 h 97"/>
              <a:gd name="T32" fmla="*/ 3978784 w 762"/>
              <a:gd name="T33" fmla="*/ 0 h 97"/>
              <a:gd name="T34" fmla="*/ 31828859 w 762"/>
              <a:gd name="T35" fmla="*/ 35282074 h 97"/>
              <a:gd name="T36" fmla="*/ 101452646 w 762"/>
              <a:gd name="T37" fmla="*/ 68043207 h 97"/>
              <a:gd name="T38" fmla="*/ 181024060 w 762"/>
              <a:gd name="T39" fmla="*/ 98284975 h 97"/>
              <a:gd name="T40" fmla="*/ 258605422 w 762"/>
              <a:gd name="T41" fmla="*/ 123486472 h 97"/>
              <a:gd name="T42" fmla="*/ 340165523 w 762"/>
              <a:gd name="T43" fmla="*/ 151208886 h 97"/>
              <a:gd name="T44" fmla="*/ 421725712 w 762"/>
              <a:gd name="T45" fmla="*/ 171370064 h 97"/>
              <a:gd name="T46" fmla="*/ 513232063 w 762"/>
              <a:gd name="T47" fmla="*/ 191531242 h 97"/>
              <a:gd name="T48" fmla="*/ 606728510 w 762"/>
              <a:gd name="T49" fmla="*/ 209171529 h 97"/>
              <a:gd name="T50" fmla="*/ 702213643 w 762"/>
              <a:gd name="T51" fmla="*/ 219252118 h 97"/>
              <a:gd name="T52" fmla="*/ 799687639 w 762"/>
              <a:gd name="T53" fmla="*/ 229332707 h 97"/>
              <a:gd name="T54" fmla="*/ 899151555 w 762"/>
              <a:gd name="T55" fmla="*/ 239413297 h 97"/>
              <a:gd name="T56" fmla="*/ 1006573035 w 762"/>
              <a:gd name="T57" fmla="*/ 239413297 h 97"/>
              <a:gd name="T58" fmla="*/ 1112004419 w 762"/>
              <a:gd name="T59" fmla="*/ 244453591 h 97"/>
              <a:gd name="T60" fmla="*/ 1223403271 w 762"/>
              <a:gd name="T61" fmla="*/ 244453591 h 97"/>
              <a:gd name="T62" fmla="*/ 1334802123 w 762"/>
              <a:gd name="T63" fmla="*/ 239413297 h 97"/>
              <a:gd name="T64" fmla="*/ 1450179757 w 762"/>
              <a:gd name="T65" fmla="*/ 229332707 h 97"/>
              <a:gd name="T66" fmla="*/ 1497922676 w 762"/>
              <a:gd name="T67" fmla="*/ 219252118 h 9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762"/>
              <a:gd name="T103" fmla="*/ 0 h 97"/>
              <a:gd name="T104" fmla="*/ 762 w 762"/>
              <a:gd name="T105" fmla="*/ 97 h 97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762" h="97">
                <a:moveTo>
                  <a:pt x="762" y="83"/>
                </a:moveTo>
                <a:lnTo>
                  <a:pt x="757" y="80"/>
                </a:lnTo>
                <a:lnTo>
                  <a:pt x="729" y="83"/>
                </a:lnTo>
                <a:lnTo>
                  <a:pt x="700" y="85"/>
                </a:lnTo>
                <a:lnTo>
                  <a:pt x="671" y="87"/>
                </a:lnTo>
                <a:lnTo>
                  <a:pt x="642" y="87"/>
                </a:lnTo>
                <a:lnTo>
                  <a:pt x="615" y="87"/>
                </a:lnTo>
                <a:lnTo>
                  <a:pt x="586" y="89"/>
                </a:lnTo>
                <a:lnTo>
                  <a:pt x="559" y="89"/>
                </a:lnTo>
                <a:lnTo>
                  <a:pt x="532" y="89"/>
                </a:lnTo>
                <a:lnTo>
                  <a:pt x="506" y="87"/>
                </a:lnTo>
                <a:lnTo>
                  <a:pt x="479" y="87"/>
                </a:lnTo>
                <a:lnTo>
                  <a:pt x="454" y="85"/>
                </a:lnTo>
                <a:lnTo>
                  <a:pt x="427" y="85"/>
                </a:lnTo>
                <a:lnTo>
                  <a:pt x="402" y="83"/>
                </a:lnTo>
                <a:lnTo>
                  <a:pt x="378" y="80"/>
                </a:lnTo>
                <a:lnTo>
                  <a:pt x="353" y="78"/>
                </a:lnTo>
                <a:lnTo>
                  <a:pt x="328" y="76"/>
                </a:lnTo>
                <a:lnTo>
                  <a:pt x="305" y="74"/>
                </a:lnTo>
                <a:lnTo>
                  <a:pt x="283" y="70"/>
                </a:lnTo>
                <a:lnTo>
                  <a:pt x="260" y="68"/>
                </a:lnTo>
                <a:lnTo>
                  <a:pt x="237" y="64"/>
                </a:lnTo>
                <a:lnTo>
                  <a:pt x="215" y="60"/>
                </a:lnTo>
                <a:lnTo>
                  <a:pt x="194" y="56"/>
                </a:lnTo>
                <a:lnTo>
                  <a:pt x="173" y="52"/>
                </a:lnTo>
                <a:lnTo>
                  <a:pt x="153" y="47"/>
                </a:lnTo>
                <a:lnTo>
                  <a:pt x="132" y="41"/>
                </a:lnTo>
                <a:lnTo>
                  <a:pt x="111" y="37"/>
                </a:lnTo>
                <a:lnTo>
                  <a:pt x="93" y="31"/>
                </a:lnTo>
                <a:lnTo>
                  <a:pt x="74" y="25"/>
                </a:lnTo>
                <a:lnTo>
                  <a:pt x="56" y="18"/>
                </a:lnTo>
                <a:lnTo>
                  <a:pt x="37" y="12"/>
                </a:lnTo>
                <a:lnTo>
                  <a:pt x="21" y="6"/>
                </a:lnTo>
                <a:lnTo>
                  <a:pt x="2" y="0"/>
                </a:lnTo>
                <a:lnTo>
                  <a:pt x="0" y="8"/>
                </a:lnTo>
                <a:lnTo>
                  <a:pt x="16" y="14"/>
                </a:lnTo>
                <a:lnTo>
                  <a:pt x="35" y="21"/>
                </a:lnTo>
                <a:lnTo>
                  <a:pt x="51" y="27"/>
                </a:lnTo>
                <a:lnTo>
                  <a:pt x="70" y="33"/>
                </a:lnTo>
                <a:lnTo>
                  <a:pt x="91" y="39"/>
                </a:lnTo>
                <a:lnTo>
                  <a:pt x="109" y="45"/>
                </a:lnTo>
                <a:lnTo>
                  <a:pt x="130" y="49"/>
                </a:lnTo>
                <a:lnTo>
                  <a:pt x="151" y="56"/>
                </a:lnTo>
                <a:lnTo>
                  <a:pt x="171" y="60"/>
                </a:lnTo>
                <a:lnTo>
                  <a:pt x="192" y="64"/>
                </a:lnTo>
                <a:lnTo>
                  <a:pt x="212" y="68"/>
                </a:lnTo>
                <a:lnTo>
                  <a:pt x="235" y="72"/>
                </a:lnTo>
                <a:lnTo>
                  <a:pt x="258" y="76"/>
                </a:lnTo>
                <a:lnTo>
                  <a:pt x="281" y="78"/>
                </a:lnTo>
                <a:lnTo>
                  <a:pt x="305" y="83"/>
                </a:lnTo>
                <a:lnTo>
                  <a:pt x="328" y="85"/>
                </a:lnTo>
                <a:lnTo>
                  <a:pt x="353" y="87"/>
                </a:lnTo>
                <a:lnTo>
                  <a:pt x="378" y="89"/>
                </a:lnTo>
                <a:lnTo>
                  <a:pt x="402" y="91"/>
                </a:lnTo>
                <a:lnTo>
                  <a:pt x="427" y="93"/>
                </a:lnTo>
                <a:lnTo>
                  <a:pt x="452" y="95"/>
                </a:lnTo>
                <a:lnTo>
                  <a:pt x="479" y="95"/>
                </a:lnTo>
                <a:lnTo>
                  <a:pt x="506" y="95"/>
                </a:lnTo>
                <a:lnTo>
                  <a:pt x="532" y="97"/>
                </a:lnTo>
                <a:lnTo>
                  <a:pt x="559" y="97"/>
                </a:lnTo>
                <a:lnTo>
                  <a:pt x="586" y="97"/>
                </a:lnTo>
                <a:lnTo>
                  <a:pt x="615" y="97"/>
                </a:lnTo>
                <a:lnTo>
                  <a:pt x="642" y="95"/>
                </a:lnTo>
                <a:lnTo>
                  <a:pt x="671" y="95"/>
                </a:lnTo>
                <a:lnTo>
                  <a:pt x="700" y="93"/>
                </a:lnTo>
                <a:lnTo>
                  <a:pt x="729" y="91"/>
                </a:lnTo>
                <a:lnTo>
                  <a:pt x="757" y="89"/>
                </a:lnTo>
                <a:lnTo>
                  <a:pt x="753" y="87"/>
                </a:lnTo>
                <a:lnTo>
                  <a:pt x="762" y="83"/>
                </a:lnTo>
                <a:close/>
              </a:path>
            </a:pathLst>
          </a:custGeom>
          <a:solidFill>
            <a:srgbClr val="66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33" name="Freeform 73"/>
          <p:cNvSpPr>
            <a:spLocks/>
          </p:cNvSpPr>
          <p:nvPr/>
        </p:nvSpPr>
        <p:spPr bwMode="auto">
          <a:xfrm>
            <a:off x="5461000" y="5432425"/>
            <a:ext cx="120651" cy="219075"/>
          </a:xfrm>
          <a:custGeom>
            <a:avLst/>
            <a:gdLst>
              <a:gd name="T0" fmla="*/ 167222304 w 85"/>
              <a:gd name="T1" fmla="*/ 347781508 h 138"/>
              <a:gd name="T2" fmla="*/ 167222304 w 85"/>
              <a:gd name="T3" fmla="*/ 337700887 h 138"/>
              <a:gd name="T4" fmla="*/ 18132984 w 85"/>
              <a:gd name="T5" fmla="*/ 0 h 138"/>
              <a:gd name="T6" fmla="*/ 0 w 85"/>
              <a:gd name="T7" fmla="*/ 10080624 h 138"/>
              <a:gd name="T8" fmla="*/ 155134597 w 85"/>
              <a:gd name="T9" fmla="*/ 347781508 h 138"/>
              <a:gd name="T10" fmla="*/ 155134597 w 85"/>
              <a:gd name="T11" fmla="*/ 337700887 h 138"/>
              <a:gd name="T12" fmla="*/ 167222304 w 85"/>
              <a:gd name="T13" fmla="*/ 347781508 h 138"/>
              <a:gd name="T14" fmla="*/ 171252012 w 85"/>
              <a:gd name="T15" fmla="*/ 342741198 h 138"/>
              <a:gd name="T16" fmla="*/ 167222304 w 85"/>
              <a:gd name="T17" fmla="*/ 337700887 h 138"/>
              <a:gd name="T18" fmla="*/ 167222304 w 85"/>
              <a:gd name="T19" fmla="*/ 347781508 h 13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85"/>
              <a:gd name="T31" fmla="*/ 0 h 138"/>
              <a:gd name="T32" fmla="*/ 85 w 85"/>
              <a:gd name="T33" fmla="*/ 138 h 13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85" h="138">
                <a:moveTo>
                  <a:pt x="83" y="138"/>
                </a:moveTo>
                <a:lnTo>
                  <a:pt x="83" y="134"/>
                </a:lnTo>
                <a:lnTo>
                  <a:pt x="9" y="0"/>
                </a:lnTo>
                <a:lnTo>
                  <a:pt x="0" y="4"/>
                </a:lnTo>
                <a:lnTo>
                  <a:pt x="77" y="138"/>
                </a:lnTo>
                <a:lnTo>
                  <a:pt x="77" y="134"/>
                </a:lnTo>
                <a:lnTo>
                  <a:pt x="83" y="138"/>
                </a:lnTo>
                <a:lnTo>
                  <a:pt x="85" y="136"/>
                </a:lnTo>
                <a:lnTo>
                  <a:pt x="83" y="134"/>
                </a:lnTo>
                <a:lnTo>
                  <a:pt x="83" y="138"/>
                </a:lnTo>
                <a:close/>
              </a:path>
            </a:pathLst>
          </a:custGeom>
          <a:solidFill>
            <a:srgbClr val="66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34" name="Freeform 74"/>
          <p:cNvSpPr>
            <a:spLocks/>
          </p:cNvSpPr>
          <p:nvPr/>
        </p:nvSpPr>
        <p:spPr bwMode="auto">
          <a:xfrm>
            <a:off x="5429252" y="5645152"/>
            <a:ext cx="149225" cy="225425"/>
          </a:xfrm>
          <a:custGeom>
            <a:avLst/>
            <a:gdLst>
              <a:gd name="T0" fmla="*/ 0 w 105"/>
              <a:gd name="T1" fmla="*/ 352821823 h 142"/>
              <a:gd name="T2" fmla="*/ 12118493 w 105"/>
              <a:gd name="T3" fmla="*/ 347781512 h 142"/>
              <a:gd name="T4" fmla="*/ 212077176 w 105"/>
              <a:gd name="T5" fmla="*/ 10080624 h 142"/>
              <a:gd name="T6" fmla="*/ 199958688 w 105"/>
              <a:gd name="T7" fmla="*/ 0 h 142"/>
              <a:gd name="T8" fmla="*/ 0 w 105"/>
              <a:gd name="T9" fmla="*/ 337700892 h 142"/>
              <a:gd name="T10" fmla="*/ 8079468 w 105"/>
              <a:gd name="T11" fmla="*/ 332660581 h 142"/>
              <a:gd name="T12" fmla="*/ 0 w 105"/>
              <a:gd name="T13" fmla="*/ 352821823 h 142"/>
              <a:gd name="T14" fmla="*/ 8079468 w 105"/>
              <a:gd name="T15" fmla="*/ 357862133 h 142"/>
              <a:gd name="T16" fmla="*/ 12118493 w 105"/>
              <a:gd name="T17" fmla="*/ 347781512 h 142"/>
              <a:gd name="T18" fmla="*/ 0 w 105"/>
              <a:gd name="T19" fmla="*/ 352821823 h 14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05"/>
              <a:gd name="T31" fmla="*/ 0 h 142"/>
              <a:gd name="T32" fmla="*/ 105 w 105"/>
              <a:gd name="T33" fmla="*/ 142 h 14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05" h="142">
                <a:moveTo>
                  <a:pt x="0" y="140"/>
                </a:moveTo>
                <a:lnTo>
                  <a:pt x="6" y="138"/>
                </a:lnTo>
                <a:lnTo>
                  <a:pt x="105" y="4"/>
                </a:lnTo>
                <a:lnTo>
                  <a:pt x="99" y="0"/>
                </a:lnTo>
                <a:lnTo>
                  <a:pt x="0" y="134"/>
                </a:lnTo>
                <a:lnTo>
                  <a:pt x="4" y="132"/>
                </a:lnTo>
                <a:lnTo>
                  <a:pt x="0" y="140"/>
                </a:lnTo>
                <a:lnTo>
                  <a:pt x="4" y="142"/>
                </a:lnTo>
                <a:lnTo>
                  <a:pt x="6" y="138"/>
                </a:lnTo>
                <a:lnTo>
                  <a:pt x="0" y="140"/>
                </a:lnTo>
                <a:close/>
              </a:path>
            </a:pathLst>
          </a:custGeom>
          <a:solidFill>
            <a:srgbClr val="66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35" name="Freeform 75"/>
          <p:cNvSpPr>
            <a:spLocks/>
          </p:cNvSpPr>
          <p:nvPr/>
        </p:nvSpPr>
        <p:spPr bwMode="auto">
          <a:xfrm>
            <a:off x="5429251" y="5854701"/>
            <a:ext cx="9525" cy="15875"/>
          </a:xfrm>
          <a:custGeom>
            <a:avLst/>
            <a:gdLst>
              <a:gd name="T0" fmla="*/ 0 w 6"/>
              <a:gd name="T1" fmla="*/ 20161249 h 10"/>
              <a:gd name="T2" fmla="*/ 5040312 w 6"/>
              <a:gd name="T3" fmla="*/ 10080624 h 10"/>
              <a:gd name="T4" fmla="*/ 10080625 w 6"/>
              <a:gd name="T5" fmla="*/ 0 h 10"/>
              <a:gd name="T6" fmla="*/ 0 w 6"/>
              <a:gd name="T7" fmla="*/ 20161249 h 10"/>
              <a:gd name="T8" fmla="*/ 10080625 w 6"/>
              <a:gd name="T9" fmla="*/ 25201559 h 10"/>
              <a:gd name="T10" fmla="*/ 15120939 w 6"/>
              <a:gd name="T11" fmla="*/ 15120938 h 10"/>
              <a:gd name="T12" fmla="*/ 0 w 6"/>
              <a:gd name="T13" fmla="*/ 20161249 h 1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"/>
              <a:gd name="T22" fmla="*/ 0 h 10"/>
              <a:gd name="T23" fmla="*/ 6 w 6"/>
              <a:gd name="T24" fmla="*/ 10 h 1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" h="10">
                <a:moveTo>
                  <a:pt x="0" y="8"/>
                </a:moveTo>
                <a:lnTo>
                  <a:pt x="2" y="4"/>
                </a:lnTo>
                <a:lnTo>
                  <a:pt x="4" y="0"/>
                </a:lnTo>
                <a:lnTo>
                  <a:pt x="0" y="8"/>
                </a:lnTo>
                <a:lnTo>
                  <a:pt x="4" y="10"/>
                </a:lnTo>
                <a:lnTo>
                  <a:pt x="6" y="6"/>
                </a:lnTo>
                <a:lnTo>
                  <a:pt x="0" y="8"/>
                </a:lnTo>
                <a:close/>
              </a:path>
            </a:pathLst>
          </a:custGeom>
          <a:solidFill>
            <a:srgbClr val="66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36" name="Freeform 76"/>
          <p:cNvSpPr>
            <a:spLocks/>
          </p:cNvSpPr>
          <p:nvPr/>
        </p:nvSpPr>
        <p:spPr bwMode="auto">
          <a:xfrm>
            <a:off x="4400552" y="5395914"/>
            <a:ext cx="976313" cy="123825"/>
          </a:xfrm>
          <a:custGeom>
            <a:avLst/>
            <a:gdLst>
              <a:gd name="T0" fmla="*/ 1379431232 w 691"/>
              <a:gd name="T1" fmla="*/ 196572160 h 78"/>
              <a:gd name="T2" fmla="*/ 1313553441 w 691"/>
              <a:gd name="T3" fmla="*/ 196572160 h 78"/>
              <a:gd name="T4" fmla="*/ 1247677062 w 691"/>
              <a:gd name="T5" fmla="*/ 191531850 h 78"/>
              <a:gd name="T6" fmla="*/ 1185792121 w 691"/>
              <a:gd name="T7" fmla="*/ 191531850 h 78"/>
              <a:gd name="T8" fmla="*/ 1123907180 w 691"/>
              <a:gd name="T9" fmla="*/ 191531850 h 78"/>
              <a:gd name="T10" fmla="*/ 1062022239 w 691"/>
              <a:gd name="T11" fmla="*/ 191531850 h 78"/>
              <a:gd name="T12" fmla="*/ 1006126573 w 691"/>
              <a:gd name="T13" fmla="*/ 186491539 h 78"/>
              <a:gd name="T14" fmla="*/ 948234482 w 691"/>
              <a:gd name="T15" fmla="*/ 186491539 h 78"/>
              <a:gd name="T16" fmla="*/ 890342392 w 691"/>
              <a:gd name="T17" fmla="*/ 181451229 h 78"/>
              <a:gd name="T18" fmla="*/ 836443151 w 691"/>
              <a:gd name="T19" fmla="*/ 176410918 h 78"/>
              <a:gd name="T20" fmla="*/ 782542498 w 691"/>
              <a:gd name="T21" fmla="*/ 176410918 h 78"/>
              <a:gd name="T22" fmla="*/ 732635931 w 691"/>
              <a:gd name="T23" fmla="*/ 171370608 h 78"/>
              <a:gd name="T24" fmla="*/ 680731703 w 691"/>
              <a:gd name="T25" fmla="*/ 166330297 h 78"/>
              <a:gd name="T26" fmla="*/ 634818163 w 691"/>
              <a:gd name="T27" fmla="*/ 161289987 h 78"/>
              <a:gd name="T28" fmla="*/ 584910360 w 691"/>
              <a:gd name="T29" fmla="*/ 156249676 h 78"/>
              <a:gd name="T30" fmla="*/ 538996820 w 691"/>
              <a:gd name="T31" fmla="*/ 151209365 h 78"/>
              <a:gd name="T32" fmla="*/ 499071143 w 691"/>
              <a:gd name="T33" fmla="*/ 146169055 h 78"/>
              <a:gd name="T34" fmla="*/ 453156190 w 691"/>
              <a:gd name="T35" fmla="*/ 141128744 h 78"/>
              <a:gd name="T36" fmla="*/ 411234088 w 691"/>
              <a:gd name="T37" fmla="*/ 128528762 h 78"/>
              <a:gd name="T38" fmla="*/ 375301261 w 691"/>
              <a:gd name="T39" fmla="*/ 123488451 h 78"/>
              <a:gd name="T40" fmla="*/ 337371920 w 691"/>
              <a:gd name="T41" fmla="*/ 118448141 h 78"/>
              <a:gd name="T42" fmla="*/ 301439093 w 691"/>
              <a:gd name="T43" fmla="*/ 108367520 h 78"/>
              <a:gd name="T44" fmla="*/ 263509841 w 691"/>
              <a:gd name="T45" fmla="*/ 103327184 h 78"/>
              <a:gd name="T46" fmla="*/ 231568451 w 691"/>
              <a:gd name="T47" fmla="*/ 93246563 h 78"/>
              <a:gd name="T48" fmla="*/ 197632050 w 691"/>
              <a:gd name="T49" fmla="*/ 83165942 h 78"/>
              <a:gd name="T50" fmla="*/ 169683466 w 691"/>
              <a:gd name="T51" fmla="*/ 78125632 h 78"/>
              <a:gd name="T52" fmla="*/ 139739915 w 691"/>
              <a:gd name="T53" fmla="*/ 68045011 h 78"/>
              <a:gd name="T54" fmla="*/ 111791375 w 691"/>
              <a:gd name="T55" fmla="*/ 57964390 h 78"/>
              <a:gd name="T56" fmla="*/ 85840652 w 691"/>
              <a:gd name="T57" fmla="*/ 45362807 h 78"/>
              <a:gd name="T58" fmla="*/ 61884963 w 691"/>
              <a:gd name="T59" fmla="*/ 35282186 h 78"/>
              <a:gd name="T60" fmla="*/ 41922113 w 691"/>
              <a:gd name="T61" fmla="*/ 25201559 h 78"/>
              <a:gd name="T62" fmla="*/ 15969994 w 691"/>
              <a:gd name="T63" fmla="*/ 10080624 h 78"/>
              <a:gd name="T64" fmla="*/ 0 w 691"/>
              <a:gd name="T65" fmla="*/ 0 h 7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691"/>
              <a:gd name="T100" fmla="*/ 0 h 78"/>
              <a:gd name="T101" fmla="*/ 691 w 691"/>
              <a:gd name="T102" fmla="*/ 78 h 78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691" h="78">
                <a:moveTo>
                  <a:pt x="691" y="78"/>
                </a:moveTo>
                <a:lnTo>
                  <a:pt x="658" y="78"/>
                </a:lnTo>
                <a:lnTo>
                  <a:pt x="625" y="76"/>
                </a:lnTo>
                <a:lnTo>
                  <a:pt x="594" y="76"/>
                </a:lnTo>
                <a:lnTo>
                  <a:pt x="563" y="76"/>
                </a:lnTo>
                <a:lnTo>
                  <a:pt x="532" y="76"/>
                </a:lnTo>
                <a:lnTo>
                  <a:pt x="504" y="74"/>
                </a:lnTo>
                <a:lnTo>
                  <a:pt x="475" y="74"/>
                </a:lnTo>
                <a:lnTo>
                  <a:pt x="446" y="72"/>
                </a:lnTo>
                <a:lnTo>
                  <a:pt x="419" y="70"/>
                </a:lnTo>
                <a:lnTo>
                  <a:pt x="392" y="70"/>
                </a:lnTo>
                <a:lnTo>
                  <a:pt x="367" y="68"/>
                </a:lnTo>
                <a:lnTo>
                  <a:pt x="341" y="66"/>
                </a:lnTo>
                <a:lnTo>
                  <a:pt x="318" y="64"/>
                </a:lnTo>
                <a:lnTo>
                  <a:pt x="293" y="62"/>
                </a:lnTo>
                <a:lnTo>
                  <a:pt x="270" y="60"/>
                </a:lnTo>
                <a:lnTo>
                  <a:pt x="250" y="58"/>
                </a:lnTo>
                <a:lnTo>
                  <a:pt x="227" y="56"/>
                </a:lnTo>
                <a:lnTo>
                  <a:pt x="206" y="51"/>
                </a:lnTo>
                <a:lnTo>
                  <a:pt x="188" y="49"/>
                </a:lnTo>
                <a:lnTo>
                  <a:pt x="169" y="47"/>
                </a:lnTo>
                <a:lnTo>
                  <a:pt x="151" y="43"/>
                </a:lnTo>
                <a:lnTo>
                  <a:pt x="132" y="41"/>
                </a:lnTo>
                <a:lnTo>
                  <a:pt x="116" y="37"/>
                </a:lnTo>
                <a:lnTo>
                  <a:pt x="99" y="33"/>
                </a:lnTo>
                <a:lnTo>
                  <a:pt x="85" y="31"/>
                </a:lnTo>
                <a:lnTo>
                  <a:pt x="70" y="27"/>
                </a:lnTo>
                <a:lnTo>
                  <a:pt x="56" y="23"/>
                </a:lnTo>
                <a:lnTo>
                  <a:pt x="43" y="18"/>
                </a:lnTo>
                <a:lnTo>
                  <a:pt x="31" y="14"/>
                </a:lnTo>
                <a:lnTo>
                  <a:pt x="21" y="10"/>
                </a:lnTo>
                <a:lnTo>
                  <a:pt x="8" y="4"/>
                </a:lnTo>
                <a:lnTo>
                  <a:pt x="0" y="0"/>
                </a:lnTo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37" name="Freeform 77"/>
          <p:cNvSpPr>
            <a:spLocks/>
          </p:cNvSpPr>
          <p:nvPr/>
        </p:nvSpPr>
        <p:spPr bwMode="auto">
          <a:xfrm>
            <a:off x="4395790" y="5519739"/>
            <a:ext cx="1019175" cy="88900"/>
          </a:xfrm>
          <a:custGeom>
            <a:avLst/>
            <a:gdLst>
              <a:gd name="T0" fmla="*/ 1438667014 w 722"/>
              <a:gd name="T1" fmla="*/ 141128761 h 56"/>
              <a:gd name="T2" fmla="*/ 1376895431 w 722"/>
              <a:gd name="T3" fmla="*/ 136088450 h 56"/>
              <a:gd name="T4" fmla="*/ 1315125260 w 722"/>
              <a:gd name="T5" fmla="*/ 136088450 h 56"/>
              <a:gd name="T6" fmla="*/ 1257338621 w 722"/>
              <a:gd name="T7" fmla="*/ 131048139 h 56"/>
              <a:gd name="T8" fmla="*/ 1201546573 w 722"/>
              <a:gd name="T9" fmla="*/ 126007828 h 56"/>
              <a:gd name="T10" fmla="*/ 1143759934 w 722"/>
              <a:gd name="T11" fmla="*/ 126007828 h 56"/>
              <a:gd name="T12" fmla="*/ 1085974708 w 722"/>
              <a:gd name="T13" fmla="*/ 120967517 h 56"/>
              <a:gd name="T14" fmla="*/ 1032174426 w 722"/>
              <a:gd name="T15" fmla="*/ 120967517 h 56"/>
              <a:gd name="T16" fmla="*/ 978372732 w 722"/>
              <a:gd name="T17" fmla="*/ 115927206 h 56"/>
              <a:gd name="T18" fmla="*/ 924572450 w 722"/>
              <a:gd name="T19" fmla="*/ 110886894 h 56"/>
              <a:gd name="T20" fmla="*/ 870772168 w 722"/>
              <a:gd name="T21" fmla="*/ 110886894 h 56"/>
              <a:gd name="T22" fmla="*/ 822950009 w 722"/>
              <a:gd name="T23" fmla="*/ 105846583 h 56"/>
              <a:gd name="T24" fmla="*/ 773134671 w 722"/>
              <a:gd name="T25" fmla="*/ 98286886 h 56"/>
              <a:gd name="T26" fmla="*/ 723319158 w 722"/>
              <a:gd name="T27" fmla="*/ 93246574 h 56"/>
              <a:gd name="T28" fmla="*/ 673503820 w 722"/>
              <a:gd name="T29" fmla="*/ 93246574 h 56"/>
              <a:gd name="T30" fmla="*/ 629666606 w 722"/>
              <a:gd name="T31" fmla="*/ 88206263 h 56"/>
              <a:gd name="T32" fmla="*/ 583836213 w 722"/>
              <a:gd name="T33" fmla="*/ 83165952 h 56"/>
              <a:gd name="T34" fmla="*/ 538005820 w 722"/>
              <a:gd name="T35" fmla="*/ 78125641 h 56"/>
              <a:gd name="T36" fmla="*/ 498153550 w 722"/>
              <a:gd name="T37" fmla="*/ 73085330 h 56"/>
              <a:gd name="T38" fmla="*/ 452323158 w 722"/>
              <a:gd name="T39" fmla="*/ 68045019 h 56"/>
              <a:gd name="T40" fmla="*/ 410479121 w 722"/>
              <a:gd name="T41" fmla="*/ 63004708 h 56"/>
              <a:gd name="T42" fmla="*/ 374611796 w 722"/>
              <a:gd name="T43" fmla="*/ 63004708 h 56"/>
              <a:gd name="T44" fmla="*/ 332766260 w 722"/>
              <a:gd name="T45" fmla="*/ 57964397 h 56"/>
              <a:gd name="T46" fmla="*/ 294907168 w 722"/>
              <a:gd name="T47" fmla="*/ 52924085 h 56"/>
              <a:gd name="T48" fmla="*/ 259039843 w 722"/>
              <a:gd name="T49" fmla="*/ 47883762 h 56"/>
              <a:gd name="T50" fmla="*/ 221180751 w 722"/>
              <a:gd name="T51" fmla="*/ 42843451 h 56"/>
              <a:gd name="T52" fmla="*/ 185313426 w 722"/>
              <a:gd name="T53" fmla="*/ 32762828 h 56"/>
              <a:gd name="T54" fmla="*/ 151439234 w 722"/>
              <a:gd name="T55" fmla="*/ 27722517 h 56"/>
              <a:gd name="T56" fmla="*/ 119556854 w 722"/>
              <a:gd name="T57" fmla="*/ 22682200 h 56"/>
              <a:gd name="T58" fmla="*/ 89667629 w 722"/>
              <a:gd name="T59" fmla="*/ 15120940 h 56"/>
              <a:gd name="T60" fmla="*/ 57785249 w 722"/>
              <a:gd name="T61" fmla="*/ 10080625 h 56"/>
              <a:gd name="T62" fmla="*/ 27896035 w 722"/>
              <a:gd name="T63" fmla="*/ 5040313 h 56"/>
              <a:gd name="T64" fmla="*/ 0 w 722"/>
              <a:gd name="T65" fmla="*/ 0 h 5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722"/>
              <a:gd name="T100" fmla="*/ 0 h 56"/>
              <a:gd name="T101" fmla="*/ 722 w 722"/>
              <a:gd name="T102" fmla="*/ 56 h 5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722" h="56">
                <a:moveTo>
                  <a:pt x="722" y="56"/>
                </a:moveTo>
                <a:lnTo>
                  <a:pt x="691" y="54"/>
                </a:lnTo>
                <a:lnTo>
                  <a:pt x="660" y="54"/>
                </a:lnTo>
                <a:lnTo>
                  <a:pt x="631" y="52"/>
                </a:lnTo>
                <a:lnTo>
                  <a:pt x="603" y="50"/>
                </a:lnTo>
                <a:lnTo>
                  <a:pt x="574" y="50"/>
                </a:lnTo>
                <a:lnTo>
                  <a:pt x="545" y="48"/>
                </a:lnTo>
                <a:lnTo>
                  <a:pt x="518" y="48"/>
                </a:lnTo>
                <a:lnTo>
                  <a:pt x="491" y="46"/>
                </a:lnTo>
                <a:lnTo>
                  <a:pt x="464" y="44"/>
                </a:lnTo>
                <a:lnTo>
                  <a:pt x="437" y="44"/>
                </a:lnTo>
                <a:lnTo>
                  <a:pt x="413" y="42"/>
                </a:lnTo>
                <a:lnTo>
                  <a:pt x="388" y="39"/>
                </a:lnTo>
                <a:lnTo>
                  <a:pt x="363" y="37"/>
                </a:lnTo>
                <a:lnTo>
                  <a:pt x="338" y="37"/>
                </a:lnTo>
                <a:lnTo>
                  <a:pt x="316" y="35"/>
                </a:lnTo>
                <a:lnTo>
                  <a:pt x="293" y="33"/>
                </a:lnTo>
                <a:lnTo>
                  <a:pt x="270" y="31"/>
                </a:lnTo>
                <a:lnTo>
                  <a:pt x="250" y="29"/>
                </a:lnTo>
                <a:lnTo>
                  <a:pt x="227" y="27"/>
                </a:lnTo>
                <a:lnTo>
                  <a:pt x="206" y="25"/>
                </a:lnTo>
                <a:lnTo>
                  <a:pt x="188" y="25"/>
                </a:lnTo>
                <a:lnTo>
                  <a:pt x="167" y="23"/>
                </a:lnTo>
                <a:lnTo>
                  <a:pt x="148" y="21"/>
                </a:lnTo>
                <a:lnTo>
                  <a:pt x="130" y="19"/>
                </a:lnTo>
                <a:lnTo>
                  <a:pt x="111" y="17"/>
                </a:lnTo>
                <a:lnTo>
                  <a:pt x="93" y="13"/>
                </a:lnTo>
                <a:lnTo>
                  <a:pt x="76" y="11"/>
                </a:lnTo>
                <a:lnTo>
                  <a:pt x="60" y="9"/>
                </a:lnTo>
                <a:lnTo>
                  <a:pt x="45" y="6"/>
                </a:lnTo>
                <a:lnTo>
                  <a:pt x="29" y="4"/>
                </a:lnTo>
                <a:lnTo>
                  <a:pt x="14" y="2"/>
                </a:lnTo>
                <a:lnTo>
                  <a:pt x="0" y="0"/>
                </a:lnTo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38" name="Freeform 78"/>
          <p:cNvSpPr>
            <a:spLocks/>
          </p:cNvSpPr>
          <p:nvPr/>
        </p:nvSpPr>
        <p:spPr bwMode="auto">
          <a:xfrm>
            <a:off x="4395789" y="5624514"/>
            <a:ext cx="1144587" cy="98425"/>
          </a:xfrm>
          <a:custGeom>
            <a:avLst/>
            <a:gdLst>
              <a:gd name="T0" fmla="*/ 1615387890 w 811"/>
              <a:gd name="T1" fmla="*/ 156249699 h 62"/>
              <a:gd name="T2" fmla="*/ 1569574786 w 811"/>
              <a:gd name="T3" fmla="*/ 146169076 h 62"/>
              <a:gd name="T4" fmla="*/ 1525754476 w 811"/>
              <a:gd name="T5" fmla="*/ 136088454 h 62"/>
              <a:gd name="T6" fmla="*/ 1479942783 w 811"/>
              <a:gd name="T7" fmla="*/ 131048142 h 62"/>
              <a:gd name="T8" fmla="*/ 1430145149 w 811"/>
              <a:gd name="T9" fmla="*/ 120967520 h 62"/>
              <a:gd name="T10" fmla="*/ 1384333456 w 811"/>
              <a:gd name="T11" fmla="*/ 110886897 h 62"/>
              <a:gd name="T12" fmla="*/ 1340513146 w 811"/>
              <a:gd name="T13" fmla="*/ 105846586 h 62"/>
              <a:gd name="T14" fmla="*/ 1290717276 w 811"/>
              <a:gd name="T15" fmla="*/ 95765939 h 62"/>
              <a:gd name="T16" fmla="*/ 1244904172 w 811"/>
              <a:gd name="T17" fmla="*/ 88206266 h 62"/>
              <a:gd name="T18" fmla="*/ 1195108301 w 811"/>
              <a:gd name="T19" fmla="*/ 78125643 h 62"/>
              <a:gd name="T20" fmla="*/ 1147303814 w 811"/>
              <a:gd name="T21" fmla="*/ 73085332 h 62"/>
              <a:gd name="T22" fmla="*/ 1097507943 w 811"/>
              <a:gd name="T23" fmla="*/ 68045021 h 62"/>
              <a:gd name="T24" fmla="*/ 1051694839 w 811"/>
              <a:gd name="T25" fmla="*/ 63004709 h 62"/>
              <a:gd name="T26" fmla="*/ 1001898969 w 811"/>
              <a:gd name="T27" fmla="*/ 57964398 h 62"/>
              <a:gd name="T28" fmla="*/ 954094481 w 811"/>
              <a:gd name="T29" fmla="*/ 52924087 h 62"/>
              <a:gd name="T30" fmla="*/ 900314433 w 811"/>
              <a:gd name="T31" fmla="*/ 47883763 h 62"/>
              <a:gd name="T32" fmla="*/ 850518563 w 811"/>
              <a:gd name="T33" fmla="*/ 42843452 h 62"/>
              <a:gd name="T34" fmla="*/ 800722692 w 811"/>
              <a:gd name="T35" fmla="*/ 37803141 h 62"/>
              <a:gd name="T36" fmla="*/ 752918205 w 811"/>
              <a:gd name="T37" fmla="*/ 32762829 h 62"/>
              <a:gd name="T38" fmla="*/ 699137980 w 811"/>
              <a:gd name="T39" fmla="*/ 32762829 h 62"/>
              <a:gd name="T40" fmla="*/ 649342110 w 811"/>
              <a:gd name="T41" fmla="*/ 27722518 h 62"/>
              <a:gd name="T42" fmla="*/ 595562062 w 811"/>
              <a:gd name="T43" fmla="*/ 22682201 h 62"/>
              <a:gd name="T44" fmla="*/ 541782014 w 811"/>
              <a:gd name="T45" fmla="*/ 22682201 h 62"/>
              <a:gd name="T46" fmla="*/ 488001965 w 811"/>
              <a:gd name="T47" fmla="*/ 17641889 h 62"/>
              <a:gd name="T48" fmla="*/ 440197478 w 811"/>
              <a:gd name="T49" fmla="*/ 17641889 h 62"/>
              <a:gd name="T50" fmla="*/ 386418841 w 811"/>
              <a:gd name="T51" fmla="*/ 10080626 h 62"/>
              <a:gd name="T52" fmla="*/ 328654527 w 811"/>
              <a:gd name="T53" fmla="*/ 10080626 h 62"/>
              <a:gd name="T54" fmla="*/ 274874479 w 811"/>
              <a:gd name="T55" fmla="*/ 10080626 h 62"/>
              <a:gd name="T56" fmla="*/ 221094431 w 811"/>
              <a:gd name="T57" fmla="*/ 5040313 h 62"/>
              <a:gd name="T58" fmla="*/ 167315750 w 811"/>
              <a:gd name="T59" fmla="*/ 5040313 h 62"/>
              <a:gd name="T60" fmla="*/ 111542907 w 811"/>
              <a:gd name="T61" fmla="*/ 5040313 h 62"/>
              <a:gd name="T62" fmla="*/ 57764248 w 811"/>
              <a:gd name="T63" fmla="*/ 0 h 62"/>
              <a:gd name="T64" fmla="*/ 0 w 811"/>
              <a:gd name="T65" fmla="*/ 0 h 6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811"/>
              <a:gd name="T100" fmla="*/ 0 h 62"/>
              <a:gd name="T101" fmla="*/ 811 w 811"/>
              <a:gd name="T102" fmla="*/ 62 h 62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811" h="62">
                <a:moveTo>
                  <a:pt x="811" y="62"/>
                </a:moveTo>
                <a:lnTo>
                  <a:pt x="788" y="58"/>
                </a:lnTo>
                <a:lnTo>
                  <a:pt x="766" y="54"/>
                </a:lnTo>
                <a:lnTo>
                  <a:pt x="743" y="52"/>
                </a:lnTo>
                <a:lnTo>
                  <a:pt x="718" y="48"/>
                </a:lnTo>
                <a:lnTo>
                  <a:pt x="695" y="44"/>
                </a:lnTo>
                <a:lnTo>
                  <a:pt x="673" y="42"/>
                </a:lnTo>
                <a:lnTo>
                  <a:pt x="648" y="38"/>
                </a:lnTo>
                <a:lnTo>
                  <a:pt x="625" y="35"/>
                </a:lnTo>
                <a:lnTo>
                  <a:pt x="600" y="31"/>
                </a:lnTo>
                <a:lnTo>
                  <a:pt x="576" y="29"/>
                </a:lnTo>
                <a:lnTo>
                  <a:pt x="551" y="27"/>
                </a:lnTo>
                <a:lnTo>
                  <a:pt x="528" y="25"/>
                </a:lnTo>
                <a:lnTo>
                  <a:pt x="503" y="23"/>
                </a:lnTo>
                <a:lnTo>
                  <a:pt x="479" y="21"/>
                </a:lnTo>
                <a:lnTo>
                  <a:pt x="452" y="19"/>
                </a:lnTo>
                <a:lnTo>
                  <a:pt x="427" y="17"/>
                </a:lnTo>
                <a:lnTo>
                  <a:pt x="402" y="15"/>
                </a:lnTo>
                <a:lnTo>
                  <a:pt x="378" y="13"/>
                </a:lnTo>
                <a:lnTo>
                  <a:pt x="351" y="13"/>
                </a:lnTo>
                <a:lnTo>
                  <a:pt x="326" y="11"/>
                </a:lnTo>
                <a:lnTo>
                  <a:pt x="299" y="9"/>
                </a:lnTo>
                <a:lnTo>
                  <a:pt x="272" y="9"/>
                </a:lnTo>
                <a:lnTo>
                  <a:pt x="245" y="7"/>
                </a:lnTo>
                <a:lnTo>
                  <a:pt x="221" y="7"/>
                </a:lnTo>
                <a:lnTo>
                  <a:pt x="194" y="4"/>
                </a:lnTo>
                <a:lnTo>
                  <a:pt x="165" y="4"/>
                </a:lnTo>
                <a:lnTo>
                  <a:pt x="138" y="4"/>
                </a:lnTo>
                <a:lnTo>
                  <a:pt x="111" y="2"/>
                </a:lnTo>
                <a:lnTo>
                  <a:pt x="84" y="2"/>
                </a:lnTo>
                <a:lnTo>
                  <a:pt x="56" y="2"/>
                </a:lnTo>
                <a:lnTo>
                  <a:pt x="29" y="0"/>
                </a:lnTo>
                <a:lnTo>
                  <a:pt x="0" y="0"/>
                </a:lnTo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39" name="Freeform 79"/>
          <p:cNvSpPr>
            <a:spLocks/>
          </p:cNvSpPr>
          <p:nvPr/>
        </p:nvSpPr>
        <p:spPr bwMode="auto">
          <a:xfrm>
            <a:off x="4392614" y="5691188"/>
            <a:ext cx="1150937" cy="120651"/>
          </a:xfrm>
          <a:custGeom>
            <a:avLst/>
            <a:gdLst>
              <a:gd name="T0" fmla="*/ 1625344977 w 815"/>
              <a:gd name="T1" fmla="*/ 191531848 h 76"/>
              <a:gd name="T2" fmla="*/ 1579476974 w 815"/>
              <a:gd name="T3" fmla="*/ 176410916 h 76"/>
              <a:gd name="T4" fmla="*/ 1531613544 w 815"/>
              <a:gd name="T5" fmla="*/ 161289985 h 76"/>
              <a:gd name="T6" fmla="*/ 1485745540 w 815"/>
              <a:gd name="T7" fmla="*/ 143649692 h 76"/>
              <a:gd name="T8" fmla="*/ 1435887741 w 815"/>
              <a:gd name="T9" fmla="*/ 128528760 h 76"/>
              <a:gd name="T10" fmla="*/ 1382040852 w 815"/>
              <a:gd name="T11" fmla="*/ 118448140 h 76"/>
              <a:gd name="T12" fmla="*/ 1334178834 w 815"/>
              <a:gd name="T13" fmla="*/ 103327183 h 76"/>
              <a:gd name="T14" fmla="*/ 1280333357 w 815"/>
              <a:gd name="T15" fmla="*/ 93246562 h 76"/>
              <a:gd name="T16" fmla="*/ 1226486467 w 815"/>
              <a:gd name="T17" fmla="*/ 83165941 h 76"/>
              <a:gd name="T18" fmla="*/ 1172640990 w 815"/>
              <a:gd name="T19" fmla="*/ 73085320 h 76"/>
              <a:gd name="T20" fmla="*/ 1118795513 w 815"/>
              <a:gd name="T21" fmla="*/ 60483751 h 76"/>
              <a:gd name="T22" fmla="*/ 1064950036 w 815"/>
              <a:gd name="T23" fmla="*/ 50403117 h 76"/>
              <a:gd name="T24" fmla="*/ 1013098575 w 815"/>
              <a:gd name="T25" fmla="*/ 45362807 h 76"/>
              <a:gd name="T26" fmla="*/ 955263655 w 815"/>
              <a:gd name="T27" fmla="*/ 35282186 h 76"/>
              <a:gd name="T28" fmla="*/ 901418178 w 815"/>
              <a:gd name="T29" fmla="*/ 30241875 h 76"/>
              <a:gd name="T30" fmla="*/ 843583258 w 815"/>
              <a:gd name="T31" fmla="*/ 25201559 h 76"/>
              <a:gd name="T32" fmla="*/ 789737781 w 815"/>
              <a:gd name="T33" fmla="*/ 20161248 h 76"/>
              <a:gd name="T34" fmla="*/ 731904097 w 815"/>
              <a:gd name="T35" fmla="*/ 15120938 h 76"/>
              <a:gd name="T36" fmla="*/ 678057208 w 815"/>
              <a:gd name="T37" fmla="*/ 10080624 h 76"/>
              <a:gd name="T38" fmla="*/ 624211731 w 815"/>
              <a:gd name="T39" fmla="*/ 5040312 h 76"/>
              <a:gd name="T40" fmla="*/ 572360269 w 815"/>
              <a:gd name="T41" fmla="*/ 5040312 h 76"/>
              <a:gd name="T42" fmla="*/ 518514792 w 815"/>
              <a:gd name="T43" fmla="*/ 0 h 76"/>
              <a:gd name="T44" fmla="*/ 464669315 w 815"/>
              <a:gd name="T45" fmla="*/ 0 h 76"/>
              <a:gd name="T46" fmla="*/ 414811869 w 815"/>
              <a:gd name="T47" fmla="*/ 0 h 76"/>
              <a:gd name="T48" fmla="*/ 360966304 w 815"/>
              <a:gd name="T49" fmla="*/ 0 h 76"/>
              <a:gd name="T50" fmla="*/ 313102873 w 815"/>
              <a:gd name="T51" fmla="*/ 0 h 76"/>
              <a:gd name="T52" fmla="*/ 263245427 w 815"/>
              <a:gd name="T53" fmla="*/ 0 h 76"/>
              <a:gd name="T54" fmla="*/ 217377424 w 815"/>
              <a:gd name="T55" fmla="*/ 0 h 76"/>
              <a:gd name="T56" fmla="*/ 167519933 w 815"/>
              <a:gd name="T57" fmla="*/ 0 h 76"/>
              <a:gd name="T58" fmla="*/ 123645946 w 815"/>
              <a:gd name="T59" fmla="*/ 0 h 76"/>
              <a:gd name="T60" fmla="*/ 81765951 w 815"/>
              <a:gd name="T61" fmla="*/ 5040312 h 76"/>
              <a:gd name="T62" fmla="*/ 39885968 w 815"/>
              <a:gd name="T63" fmla="*/ 5040312 h 76"/>
              <a:gd name="T64" fmla="*/ 0 w 815"/>
              <a:gd name="T65" fmla="*/ 10080624 h 7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815"/>
              <a:gd name="T100" fmla="*/ 0 h 76"/>
              <a:gd name="T101" fmla="*/ 815 w 815"/>
              <a:gd name="T102" fmla="*/ 76 h 7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815" h="76">
                <a:moveTo>
                  <a:pt x="815" y="76"/>
                </a:moveTo>
                <a:lnTo>
                  <a:pt x="792" y="70"/>
                </a:lnTo>
                <a:lnTo>
                  <a:pt x="768" y="64"/>
                </a:lnTo>
                <a:lnTo>
                  <a:pt x="745" y="57"/>
                </a:lnTo>
                <a:lnTo>
                  <a:pt x="720" y="51"/>
                </a:lnTo>
                <a:lnTo>
                  <a:pt x="693" y="47"/>
                </a:lnTo>
                <a:lnTo>
                  <a:pt x="669" y="41"/>
                </a:lnTo>
                <a:lnTo>
                  <a:pt x="642" y="37"/>
                </a:lnTo>
                <a:lnTo>
                  <a:pt x="615" y="33"/>
                </a:lnTo>
                <a:lnTo>
                  <a:pt x="588" y="29"/>
                </a:lnTo>
                <a:lnTo>
                  <a:pt x="561" y="24"/>
                </a:lnTo>
                <a:lnTo>
                  <a:pt x="534" y="20"/>
                </a:lnTo>
                <a:lnTo>
                  <a:pt x="508" y="18"/>
                </a:lnTo>
                <a:lnTo>
                  <a:pt x="479" y="14"/>
                </a:lnTo>
                <a:lnTo>
                  <a:pt x="452" y="12"/>
                </a:lnTo>
                <a:lnTo>
                  <a:pt x="423" y="10"/>
                </a:lnTo>
                <a:lnTo>
                  <a:pt x="396" y="8"/>
                </a:lnTo>
                <a:lnTo>
                  <a:pt x="367" y="6"/>
                </a:lnTo>
                <a:lnTo>
                  <a:pt x="340" y="4"/>
                </a:lnTo>
                <a:lnTo>
                  <a:pt x="313" y="2"/>
                </a:lnTo>
                <a:lnTo>
                  <a:pt x="287" y="2"/>
                </a:lnTo>
                <a:lnTo>
                  <a:pt x="260" y="0"/>
                </a:lnTo>
                <a:lnTo>
                  <a:pt x="233" y="0"/>
                </a:lnTo>
                <a:lnTo>
                  <a:pt x="208" y="0"/>
                </a:lnTo>
                <a:lnTo>
                  <a:pt x="181" y="0"/>
                </a:lnTo>
                <a:lnTo>
                  <a:pt x="157" y="0"/>
                </a:lnTo>
                <a:lnTo>
                  <a:pt x="132" y="0"/>
                </a:lnTo>
                <a:lnTo>
                  <a:pt x="109" y="0"/>
                </a:lnTo>
                <a:lnTo>
                  <a:pt x="84" y="0"/>
                </a:lnTo>
                <a:lnTo>
                  <a:pt x="62" y="0"/>
                </a:lnTo>
                <a:lnTo>
                  <a:pt x="41" y="2"/>
                </a:lnTo>
                <a:lnTo>
                  <a:pt x="20" y="2"/>
                </a:lnTo>
                <a:lnTo>
                  <a:pt x="0" y="4"/>
                </a:lnTo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40" name="Freeform 80"/>
          <p:cNvSpPr>
            <a:spLocks/>
          </p:cNvSpPr>
          <p:nvPr/>
        </p:nvSpPr>
        <p:spPr bwMode="auto">
          <a:xfrm>
            <a:off x="5427664" y="5441951"/>
            <a:ext cx="92075" cy="12700"/>
          </a:xfrm>
          <a:custGeom>
            <a:avLst/>
            <a:gdLst>
              <a:gd name="T0" fmla="*/ 0 w 66"/>
              <a:gd name="T1" fmla="*/ 20161247 h 8"/>
              <a:gd name="T2" fmla="*/ 3892261 w 66"/>
              <a:gd name="T3" fmla="*/ 20161247 h 8"/>
              <a:gd name="T4" fmla="*/ 7784522 w 66"/>
              <a:gd name="T5" fmla="*/ 15120936 h 8"/>
              <a:gd name="T6" fmla="*/ 11676784 w 66"/>
              <a:gd name="T7" fmla="*/ 15120936 h 8"/>
              <a:gd name="T8" fmla="*/ 15570439 w 66"/>
              <a:gd name="T9" fmla="*/ 10080623 h 8"/>
              <a:gd name="T10" fmla="*/ 19462698 w 66"/>
              <a:gd name="T11" fmla="*/ 10080623 h 8"/>
              <a:gd name="T12" fmla="*/ 23354963 w 66"/>
              <a:gd name="T13" fmla="*/ 10080623 h 8"/>
              <a:gd name="T14" fmla="*/ 23354963 w 66"/>
              <a:gd name="T15" fmla="*/ 5040312 h 8"/>
              <a:gd name="T16" fmla="*/ 27247223 w 66"/>
              <a:gd name="T17" fmla="*/ 5040312 h 8"/>
              <a:gd name="T18" fmla="*/ 31139482 w 66"/>
              <a:gd name="T19" fmla="*/ 5040312 h 8"/>
              <a:gd name="T20" fmla="*/ 35031742 w 66"/>
              <a:gd name="T21" fmla="*/ 5040312 h 8"/>
              <a:gd name="T22" fmla="*/ 38925397 w 66"/>
              <a:gd name="T23" fmla="*/ 0 h 8"/>
              <a:gd name="T24" fmla="*/ 42817656 w 66"/>
              <a:gd name="T25" fmla="*/ 0 h 8"/>
              <a:gd name="T26" fmla="*/ 46709927 w 66"/>
              <a:gd name="T27" fmla="*/ 0 h 8"/>
              <a:gd name="T28" fmla="*/ 50602186 w 66"/>
              <a:gd name="T29" fmla="*/ 0 h 8"/>
              <a:gd name="T30" fmla="*/ 54494446 w 66"/>
              <a:gd name="T31" fmla="*/ 0 h 8"/>
              <a:gd name="T32" fmla="*/ 58386705 w 66"/>
              <a:gd name="T33" fmla="*/ 0 h 8"/>
              <a:gd name="T34" fmla="*/ 64226490 w 66"/>
              <a:gd name="T35" fmla="*/ 0 h 8"/>
              <a:gd name="T36" fmla="*/ 68118749 w 66"/>
              <a:gd name="T37" fmla="*/ 0 h 8"/>
              <a:gd name="T38" fmla="*/ 72011009 w 66"/>
              <a:gd name="T39" fmla="*/ 0 h 8"/>
              <a:gd name="T40" fmla="*/ 75903269 w 66"/>
              <a:gd name="T41" fmla="*/ 0 h 8"/>
              <a:gd name="T42" fmla="*/ 79795528 w 66"/>
              <a:gd name="T43" fmla="*/ 0 h 8"/>
              <a:gd name="T44" fmla="*/ 83687788 w 66"/>
              <a:gd name="T45" fmla="*/ 0 h 8"/>
              <a:gd name="T46" fmla="*/ 87580047 w 66"/>
              <a:gd name="T47" fmla="*/ 0 h 8"/>
              <a:gd name="T48" fmla="*/ 91473724 w 66"/>
              <a:gd name="T49" fmla="*/ 0 h 8"/>
              <a:gd name="T50" fmla="*/ 95365983 w 66"/>
              <a:gd name="T51" fmla="*/ 5040312 h 8"/>
              <a:gd name="T52" fmla="*/ 99258243 w 66"/>
              <a:gd name="T53" fmla="*/ 5040312 h 8"/>
              <a:gd name="T54" fmla="*/ 103150502 w 66"/>
              <a:gd name="T55" fmla="*/ 5040312 h 8"/>
              <a:gd name="T56" fmla="*/ 107042762 w 66"/>
              <a:gd name="T57" fmla="*/ 10080623 h 8"/>
              <a:gd name="T58" fmla="*/ 110935021 w 66"/>
              <a:gd name="T59" fmla="*/ 10080623 h 8"/>
              <a:gd name="T60" fmla="*/ 114827281 w 66"/>
              <a:gd name="T61" fmla="*/ 10080623 h 8"/>
              <a:gd name="T62" fmla="*/ 114827281 w 66"/>
              <a:gd name="T63" fmla="*/ 15120936 h 8"/>
              <a:gd name="T64" fmla="*/ 118720936 w 66"/>
              <a:gd name="T65" fmla="*/ 15120936 h 8"/>
              <a:gd name="T66" fmla="*/ 124559325 w 66"/>
              <a:gd name="T67" fmla="*/ 20161247 h 8"/>
              <a:gd name="T68" fmla="*/ 128451585 w 66"/>
              <a:gd name="T69" fmla="*/ 20161247 h 8"/>
              <a:gd name="T70" fmla="*/ 0 w 66"/>
              <a:gd name="T71" fmla="*/ 20161247 h 8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66"/>
              <a:gd name="T109" fmla="*/ 0 h 8"/>
              <a:gd name="T110" fmla="*/ 66 w 66"/>
              <a:gd name="T111" fmla="*/ 8 h 8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66" h="8">
                <a:moveTo>
                  <a:pt x="0" y="8"/>
                </a:moveTo>
                <a:lnTo>
                  <a:pt x="2" y="8"/>
                </a:lnTo>
                <a:lnTo>
                  <a:pt x="4" y="6"/>
                </a:lnTo>
                <a:lnTo>
                  <a:pt x="6" y="6"/>
                </a:lnTo>
                <a:lnTo>
                  <a:pt x="8" y="4"/>
                </a:lnTo>
                <a:lnTo>
                  <a:pt x="10" y="4"/>
                </a:lnTo>
                <a:lnTo>
                  <a:pt x="12" y="4"/>
                </a:lnTo>
                <a:lnTo>
                  <a:pt x="12" y="2"/>
                </a:lnTo>
                <a:lnTo>
                  <a:pt x="14" y="2"/>
                </a:lnTo>
                <a:lnTo>
                  <a:pt x="16" y="2"/>
                </a:lnTo>
                <a:lnTo>
                  <a:pt x="18" y="2"/>
                </a:lnTo>
                <a:lnTo>
                  <a:pt x="20" y="0"/>
                </a:lnTo>
                <a:lnTo>
                  <a:pt x="22" y="0"/>
                </a:lnTo>
                <a:lnTo>
                  <a:pt x="24" y="0"/>
                </a:lnTo>
                <a:lnTo>
                  <a:pt x="26" y="0"/>
                </a:lnTo>
                <a:lnTo>
                  <a:pt x="28" y="0"/>
                </a:lnTo>
                <a:lnTo>
                  <a:pt x="30" y="0"/>
                </a:lnTo>
                <a:lnTo>
                  <a:pt x="33" y="0"/>
                </a:lnTo>
                <a:lnTo>
                  <a:pt x="35" y="0"/>
                </a:lnTo>
                <a:lnTo>
                  <a:pt x="37" y="0"/>
                </a:lnTo>
                <a:lnTo>
                  <a:pt x="39" y="0"/>
                </a:lnTo>
                <a:lnTo>
                  <a:pt x="41" y="0"/>
                </a:lnTo>
                <a:lnTo>
                  <a:pt x="43" y="0"/>
                </a:lnTo>
                <a:lnTo>
                  <a:pt x="45" y="0"/>
                </a:lnTo>
                <a:lnTo>
                  <a:pt x="47" y="0"/>
                </a:lnTo>
                <a:lnTo>
                  <a:pt x="49" y="2"/>
                </a:lnTo>
                <a:lnTo>
                  <a:pt x="51" y="2"/>
                </a:lnTo>
                <a:lnTo>
                  <a:pt x="53" y="2"/>
                </a:lnTo>
                <a:lnTo>
                  <a:pt x="55" y="4"/>
                </a:lnTo>
                <a:lnTo>
                  <a:pt x="57" y="4"/>
                </a:lnTo>
                <a:lnTo>
                  <a:pt x="59" y="4"/>
                </a:lnTo>
                <a:lnTo>
                  <a:pt x="59" y="6"/>
                </a:lnTo>
                <a:lnTo>
                  <a:pt x="61" y="6"/>
                </a:lnTo>
                <a:lnTo>
                  <a:pt x="64" y="8"/>
                </a:lnTo>
                <a:lnTo>
                  <a:pt x="66" y="8"/>
                </a:lnTo>
                <a:lnTo>
                  <a:pt x="0" y="8"/>
                </a:lnTo>
                <a:close/>
              </a:path>
            </a:pathLst>
          </a:custGeom>
          <a:solidFill>
            <a:srgbClr val="F06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41" name="Freeform 81"/>
          <p:cNvSpPr>
            <a:spLocks/>
          </p:cNvSpPr>
          <p:nvPr/>
        </p:nvSpPr>
        <p:spPr bwMode="auto">
          <a:xfrm>
            <a:off x="5414965" y="5448301"/>
            <a:ext cx="115887" cy="15875"/>
          </a:xfrm>
          <a:custGeom>
            <a:avLst/>
            <a:gdLst>
              <a:gd name="T0" fmla="*/ 40938824 w 83"/>
              <a:gd name="T1" fmla="*/ 0 h 10"/>
              <a:gd name="T2" fmla="*/ 37039158 w 83"/>
              <a:gd name="T3" fmla="*/ 0 h 10"/>
              <a:gd name="T4" fmla="*/ 33140888 w 83"/>
              <a:gd name="T5" fmla="*/ 0 h 10"/>
              <a:gd name="T6" fmla="*/ 33140888 w 83"/>
              <a:gd name="T7" fmla="*/ 5040312 h 10"/>
              <a:gd name="T8" fmla="*/ 29241222 w 83"/>
              <a:gd name="T9" fmla="*/ 5040312 h 10"/>
              <a:gd name="T10" fmla="*/ 25342953 w 83"/>
              <a:gd name="T11" fmla="*/ 5040312 h 10"/>
              <a:gd name="T12" fmla="*/ 25342953 w 83"/>
              <a:gd name="T13" fmla="*/ 10080624 h 10"/>
              <a:gd name="T14" fmla="*/ 21444677 w 83"/>
              <a:gd name="T15" fmla="*/ 10080624 h 10"/>
              <a:gd name="T16" fmla="*/ 17545012 w 83"/>
              <a:gd name="T17" fmla="*/ 10080624 h 10"/>
              <a:gd name="T18" fmla="*/ 17545012 w 83"/>
              <a:gd name="T19" fmla="*/ 15120938 h 10"/>
              <a:gd name="T20" fmla="*/ 11696211 w 83"/>
              <a:gd name="T21" fmla="*/ 15120938 h 10"/>
              <a:gd name="T22" fmla="*/ 7797938 w 83"/>
              <a:gd name="T23" fmla="*/ 20161249 h 10"/>
              <a:gd name="T24" fmla="*/ 3898271 w 83"/>
              <a:gd name="T25" fmla="*/ 20161249 h 10"/>
              <a:gd name="T26" fmla="*/ 3898271 w 83"/>
              <a:gd name="T27" fmla="*/ 25201559 h 10"/>
              <a:gd name="T28" fmla="*/ 0 w 83"/>
              <a:gd name="T29" fmla="*/ 25201559 h 10"/>
              <a:gd name="T30" fmla="*/ 161804764 w 83"/>
              <a:gd name="T31" fmla="*/ 25201559 h 10"/>
              <a:gd name="T32" fmla="*/ 157906495 w 83"/>
              <a:gd name="T33" fmla="*/ 25201559 h 10"/>
              <a:gd name="T34" fmla="*/ 157906495 w 83"/>
              <a:gd name="T35" fmla="*/ 20161249 h 10"/>
              <a:gd name="T36" fmla="*/ 154006829 w 83"/>
              <a:gd name="T37" fmla="*/ 20161249 h 10"/>
              <a:gd name="T38" fmla="*/ 154006829 w 83"/>
              <a:gd name="T39" fmla="*/ 15120938 h 10"/>
              <a:gd name="T40" fmla="*/ 150108559 w 83"/>
              <a:gd name="T41" fmla="*/ 15120938 h 10"/>
              <a:gd name="T42" fmla="*/ 146208893 w 83"/>
              <a:gd name="T43" fmla="*/ 10080624 h 10"/>
              <a:gd name="T44" fmla="*/ 142310624 w 83"/>
              <a:gd name="T45" fmla="*/ 10080624 h 10"/>
              <a:gd name="T46" fmla="*/ 142310624 w 83"/>
              <a:gd name="T47" fmla="*/ 5040312 h 10"/>
              <a:gd name="T48" fmla="*/ 136461823 w 83"/>
              <a:gd name="T49" fmla="*/ 5040312 h 10"/>
              <a:gd name="T50" fmla="*/ 132563553 w 83"/>
              <a:gd name="T51" fmla="*/ 5040312 h 10"/>
              <a:gd name="T52" fmla="*/ 132563553 w 83"/>
              <a:gd name="T53" fmla="*/ 0 h 10"/>
              <a:gd name="T54" fmla="*/ 128663887 w 83"/>
              <a:gd name="T55" fmla="*/ 0 h 10"/>
              <a:gd name="T56" fmla="*/ 124765617 w 83"/>
              <a:gd name="T57" fmla="*/ 0 h 10"/>
              <a:gd name="T58" fmla="*/ 40938824 w 83"/>
              <a:gd name="T59" fmla="*/ 0 h 1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83"/>
              <a:gd name="T91" fmla="*/ 0 h 10"/>
              <a:gd name="T92" fmla="*/ 83 w 83"/>
              <a:gd name="T93" fmla="*/ 10 h 10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83" h="10">
                <a:moveTo>
                  <a:pt x="21" y="0"/>
                </a:moveTo>
                <a:lnTo>
                  <a:pt x="19" y="0"/>
                </a:lnTo>
                <a:lnTo>
                  <a:pt x="17" y="0"/>
                </a:lnTo>
                <a:lnTo>
                  <a:pt x="17" y="2"/>
                </a:lnTo>
                <a:lnTo>
                  <a:pt x="15" y="2"/>
                </a:lnTo>
                <a:lnTo>
                  <a:pt x="13" y="2"/>
                </a:lnTo>
                <a:lnTo>
                  <a:pt x="13" y="4"/>
                </a:lnTo>
                <a:lnTo>
                  <a:pt x="11" y="4"/>
                </a:lnTo>
                <a:lnTo>
                  <a:pt x="9" y="4"/>
                </a:lnTo>
                <a:lnTo>
                  <a:pt x="9" y="6"/>
                </a:lnTo>
                <a:lnTo>
                  <a:pt x="6" y="6"/>
                </a:lnTo>
                <a:lnTo>
                  <a:pt x="4" y="8"/>
                </a:lnTo>
                <a:lnTo>
                  <a:pt x="2" y="8"/>
                </a:lnTo>
                <a:lnTo>
                  <a:pt x="2" y="10"/>
                </a:lnTo>
                <a:lnTo>
                  <a:pt x="0" y="10"/>
                </a:lnTo>
                <a:lnTo>
                  <a:pt x="83" y="10"/>
                </a:lnTo>
                <a:lnTo>
                  <a:pt x="81" y="10"/>
                </a:lnTo>
                <a:lnTo>
                  <a:pt x="81" y="8"/>
                </a:lnTo>
                <a:lnTo>
                  <a:pt x="79" y="8"/>
                </a:lnTo>
                <a:lnTo>
                  <a:pt x="79" y="6"/>
                </a:lnTo>
                <a:lnTo>
                  <a:pt x="77" y="6"/>
                </a:lnTo>
                <a:lnTo>
                  <a:pt x="75" y="4"/>
                </a:lnTo>
                <a:lnTo>
                  <a:pt x="73" y="4"/>
                </a:lnTo>
                <a:lnTo>
                  <a:pt x="73" y="2"/>
                </a:lnTo>
                <a:lnTo>
                  <a:pt x="70" y="2"/>
                </a:lnTo>
                <a:lnTo>
                  <a:pt x="68" y="2"/>
                </a:lnTo>
                <a:lnTo>
                  <a:pt x="68" y="0"/>
                </a:lnTo>
                <a:lnTo>
                  <a:pt x="66" y="0"/>
                </a:lnTo>
                <a:lnTo>
                  <a:pt x="64" y="0"/>
                </a:lnTo>
                <a:lnTo>
                  <a:pt x="21" y="0"/>
                </a:lnTo>
                <a:close/>
              </a:path>
            </a:pathLst>
          </a:custGeom>
          <a:solidFill>
            <a:srgbClr val="F062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42" name="Freeform 82"/>
          <p:cNvSpPr>
            <a:spLocks/>
          </p:cNvSpPr>
          <p:nvPr/>
        </p:nvSpPr>
        <p:spPr bwMode="auto">
          <a:xfrm>
            <a:off x="5405440" y="5454649"/>
            <a:ext cx="134937" cy="19051"/>
          </a:xfrm>
          <a:custGeom>
            <a:avLst/>
            <a:gdLst>
              <a:gd name="T0" fmla="*/ 30262820 w 95"/>
              <a:gd name="T1" fmla="*/ 0 h 12"/>
              <a:gd name="T2" fmla="*/ 30262820 w 95"/>
              <a:gd name="T3" fmla="*/ 5040312 h 12"/>
              <a:gd name="T4" fmla="*/ 24210542 w 95"/>
              <a:gd name="T5" fmla="*/ 5040312 h 12"/>
              <a:gd name="T6" fmla="*/ 20175211 w 95"/>
              <a:gd name="T7" fmla="*/ 5040312 h 12"/>
              <a:gd name="T8" fmla="*/ 20175211 w 95"/>
              <a:gd name="T9" fmla="*/ 10080625 h 12"/>
              <a:gd name="T10" fmla="*/ 16139886 w 95"/>
              <a:gd name="T11" fmla="*/ 10080625 h 12"/>
              <a:gd name="T12" fmla="*/ 16139886 w 95"/>
              <a:gd name="T13" fmla="*/ 15120939 h 12"/>
              <a:gd name="T14" fmla="*/ 12104561 w 95"/>
              <a:gd name="T15" fmla="*/ 15120939 h 12"/>
              <a:gd name="T16" fmla="*/ 12104561 w 95"/>
              <a:gd name="T17" fmla="*/ 20161250 h 12"/>
              <a:gd name="T18" fmla="*/ 8070653 w 95"/>
              <a:gd name="T19" fmla="*/ 20161250 h 12"/>
              <a:gd name="T20" fmla="*/ 4035327 w 95"/>
              <a:gd name="T21" fmla="*/ 20161250 h 12"/>
              <a:gd name="T22" fmla="*/ 4035327 w 95"/>
              <a:gd name="T23" fmla="*/ 25201561 h 12"/>
              <a:gd name="T24" fmla="*/ 0 w 95"/>
              <a:gd name="T25" fmla="*/ 25201561 h 12"/>
              <a:gd name="T26" fmla="*/ 0 w 95"/>
              <a:gd name="T27" fmla="*/ 30241878 h 12"/>
              <a:gd name="T28" fmla="*/ 191663122 w 95"/>
              <a:gd name="T29" fmla="*/ 30241878 h 12"/>
              <a:gd name="T30" fmla="*/ 191663122 w 95"/>
              <a:gd name="T31" fmla="*/ 25201561 h 12"/>
              <a:gd name="T32" fmla="*/ 187627796 w 95"/>
              <a:gd name="T33" fmla="*/ 25201561 h 12"/>
              <a:gd name="T34" fmla="*/ 187627796 w 95"/>
              <a:gd name="T35" fmla="*/ 20161250 h 12"/>
              <a:gd name="T36" fmla="*/ 183592427 w 95"/>
              <a:gd name="T37" fmla="*/ 20161250 h 12"/>
              <a:gd name="T38" fmla="*/ 179558522 w 95"/>
              <a:gd name="T39" fmla="*/ 15120939 h 12"/>
              <a:gd name="T40" fmla="*/ 175523197 w 95"/>
              <a:gd name="T41" fmla="*/ 15120939 h 12"/>
              <a:gd name="T42" fmla="*/ 175523197 w 95"/>
              <a:gd name="T43" fmla="*/ 10080625 h 12"/>
              <a:gd name="T44" fmla="*/ 171487872 w 95"/>
              <a:gd name="T45" fmla="*/ 10080625 h 12"/>
              <a:gd name="T46" fmla="*/ 171487872 w 95"/>
              <a:gd name="T47" fmla="*/ 5040312 h 12"/>
              <a:gd name="T48" fmla="*/ 167452546 w 95"/>
              <a:gd name="T49" fmla="*/ 5040312 h 12"/>
              <a:gd name="T50" fmla="*/ 163418642 w 95"/>
              <a:gd name="T51" fmla="*/ 0 h 12"/>
              <a:gd name="T52" fmla="*/ 30262820 w 95"/>
              <a:gd name="T53" fmla="*/ 0 h 12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95"/>
              <a:gd name="T82" fmla="*/ 0 h 12"/>
              <a:gd name="T83" fmla="*/ 95 w 95"/>
              <a:gd name="T84" fmla="*/ 12 h 12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95" h="12">
                <a:moveTo>
                  <a:pt x="15" y="0"/>
                </a:moveTo>
                <a:lnTo>
                  <a:pt x="15" y="2"/>
                </a:lnTo>
                <a:lnTo>
                  <a:pt x="12" y="2"/>
                </a:lnTo>
                <a:lnTo>
                  <a:pt x="10" y="2"/>
                </a:lnTo>
                <a:lnTo>
                  <a:pt x="10" y="4"/>
                </a:lnTo>
                <a:lnTo>
                  <a:pt x="8" y="4"/>
                </a:lnTo>
                <a:lnTo>
                  <a:pt x="8" y="6"/>
                </a:lnTo>
                <a:lnTo>
                  <a:pt x="6" y="6"/>
                </a:lnTo>
                <a:lnTo>
                  <a:pt x="6" y="8"/>
                </a:lnTo>
                <a:lnTo>
                  <a:pt x="4" y="8"/>
                </a:lnTo>
                <a:lnTo>
                  <a:pt x="2" y="8"/>
                </a:lnTo>
                <a:lnTo>
                  <a:pt x="2" y="10"/>
                </a:lnTo>
                <a:lnTo>
                  <a:pt x="0" y="10"/>
                </a:lnTo>
                <a:lnTo>
                  <a:pt x="0" y="12"/>
                </a:lnTo>
                <a:lnTo>
                  <a:pt x="95" y="12"/>
                </a:lnTo>
                <a:lnTo>
                  <a:pt x="95" y="10"/>
                </a:lnTo>
                <a:lnTo>
                  <a:pt x="93" y="10"/>
                </a:lnTo>
                <a:lnTo>
                  <a:pt x="93" y="8"/>
                </a:lnTo>
                <a:lnTo>
                  <a:pt x="91" y="8"/>
                </a:lnTo>
                <a:lnTo>
                  <a:pt x="89" y="6"/>
                </a:lnTo>
                <a:lnTo>
                  <a:pt x="87" y="6"/>
                </a:lnTo>
                <a:lnTo>
                  <a:pt x="87" y="4"/>
                </a:lnTo>
                <a:lnTo>
                  <a:pt x="85" y="4"/>
                </a:lnTo>
                <a:lnTo>
                  <a:pt x="85" y="2"/>
                </a:lnTo>
                <a:lnTo>
                  <a:pt x="83" y="2"/>
                </a:lnTo>
                <a:lnTo>
                  <a:pt x="81" y="0"/>
                </a:lnTo>
                <a:lnTo>
                  <a:pt x="15" y="0"/>
                </a:lnTo>
                <a:close/>
              </a:path>
            </a:pathLst>
          </a:custGeom>
          <a:solidFill>
            <a:srgbClr val="F06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43" name="Freeform 83"/>
          <p:cNvSpPr>
            <a:spLocks/>
          </p:cNvSpPr>
          <p:nvPr/>
        </p:nvSpPr>
        <p:spPr bwMode="auto">
          <a:xfrm>
            <a:off x="5400677" y="5464176"/>
            <a:ext cx="144463" cy="15875"/>
          </a:xfrm>
          <a:custGeom>
            <a:avLst/>
            <a:gdLst>
              <a:gd name="T0" fmla="*/ 19672214 w 103"/>
              <a:gd name="T1" fmla="*/ 0 h 10"/>
              <a:gd name="T2" fmla="*/ 19672214 w 103"/>
              <a:gd name="T3" fmla="*/ 5040312 h 10"/>
              <a:gd name="T4" fmla="*/ 15736650 w 103"/>
              <a:gd name="T5" fmla="*/ 5040312 h 10"/>
              <a:gd name="T6" fmla="*/ 11802489 w 103"/>
              <a:gd name="T7" fmla="*/ 5040312 h 10"/>
              <a:gd name="T8" fmla="*/ 11802489 w 103"/>
              <a:gd name="T9" fmla="*/ 10080624 h 10"/>
              <a:gd name="T10" fmla="*/ 7868325 w 103"/>
              <a:gd name="T11" fmla="*/ 10080624 h 10"/>
              <a:gd name="T12" fmla="*/ 7868325 w 103"/>
              <a:gd name="T13" fmla="*/ 15120938 h 10"/>
              <a:gd name="T14" fmla="*/ 3934162 w 103"/>
              <a:gd name="T15" fmla="*/ 15120938 h 10"/>
              <a:gd name="T16" fmla="*/ 3934162 w 103"/>
              <a:gd name="T17" fmla="*/ 20161249 h 10"/>
              <a:gd name="T18" fmla="*/ 0 w 103"/>
              <a:gd name="T19" fmla="*/ 20161249 h 10"/>
              <a:gd name="T20" fmla="*/ 0 w 103"/>
              <a:gd name="T21" fmla="*/ 25201559 h 10"/>
              <a:gd name="T22" fmla="*/ 202617099 w 103"/>
              <a:gd name="T23" fmla="*/ 25201559 h 10"/>
              <a:gd name="T24" fmla="*/ 202617099 w 103"/>
              <a:gd name="T25" fmla="*/ 20161249 h 10"/>
              <a:gd name="T26" fmla="*/ 198682938 w 103"/>
              <a:gd name="T27" fmla="*/ 20161249 h 10"/>
              <a:gd name="T28" fmla="*/ 198682938 w 103"/>
              <a:gd name="T29" fmla="*/ 15120938 h 10"/>
              <a:gd name="T30" fmla="*/ 194748777 w 103"/>
              <a:gd name="T31" fmla="*/ 15120938 h 10"/>
              <a:gd name="T32" fmla="*/ 194748777 w 103"/>
              <a:gd name="T33" fmla="*/ 10080624 h 10"/>
              <a:gd name="T34" fmla="*/ 190814616 w 103"/>
              <a:gd name="T35" fmla="*/ 10080624 h 10"/>
              <a:gd name="T36" fmla="*/ 190814616 w 103"/>
              <a:gd name="T37" fmla="*/ 5040312 h 10"/>
              <a:gd name="T38" fmla="*/ 186880455 w 103"/>
              <a:gd name="T39" fmla="*/ 5040312 h 10"/>
              <a:gd name="T40" fmla="*/ 182944847 w 103"/>
              <a:gd name="T41" fmla="*/ 0 h 10"/>
              <a:gd name="T42" fmla="*/ 19672214 w 103"/>
              <a:gd name="T43" fmla="*/ 0 h 1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103"/>
              <a:gd name="T67" fmla="*/ 0 h 10"/>
              <a:gd name="T68" fmla="*/ 103 w 103"/>
              <a:gd name="T69" fmla="*/ 10 h 10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103" h="10">
                <a:moveTo>
                  <a:pt x="10" y="0"/>
                </a:moveTo>
                <a:lnTo>
                  <a:pt x="10" y="2"/>
                </a:lnTo>
                <a:lnTo>
                  <a:pt x="8" y="2"/>
                </a:lnTo>
                <a:lnTo>
                  <a:pt x="6" y="2"/>
                </a:lnTo>
                <a:lnTo>
                  <a:pt x="6" y="4"/>
                </a:lnTo>
                <a:lnTo>
                  <a:pt x="4" y="4"/>
                </a:lnTo>
                <a:lnTo>
                  <a:pt x="4" y="6"/>
                </a:lnTo>
                <a:lnTo>
                  <a:pt x="2" y="6"/>
                </a:lnTo>
                <a:lnTo>
                  <a:pt x="2" y="8"/>
                </a:lnTo>
                <a:lnTo>
                  <a:pt x="0" y="8"/>
                </a:lnTo>
                <a:lnTo>
                  <a:pt x="0" y="10"/>
                </a:lnTo>
                <a:lnTo>
                  <a:pt x="103" y="10"/>
                </a:lnTo>
                <a:lnTo>
                  <a:pt x="103" y="8"/>
                </a:lnTo>
                <a:lnTo>
                  <a:pt x="101" y="8"/>
                </a:lnTo>
                <a:lnTo>
                  <a:pt x="101" y="6"/>
                </a:lnTo>
                <a:lnTo>
                  <a:pt x="99" y="6"/>
                </a:lnTo>
                <a:lnTo>
                  <a:pt x="99" y="4"/>
                </a:lnTo>
                <a:lnTo>
                  <a:pt x="97" y="4"/>
                </a:lnTo>
                <a:lnTo>
                  <a:pt x="97" y="2"/>
                </a:lnTo>
                <a:lnTo>
                  <a:pt x="95" y="2"/>
                </a:lnTo>
                <a:lnTo>
                  <a:pt x="93" y="0"/>
                </a:lnTo>
                <a:lnTo>
                  <a:pt x="10" y="0"/>
                </a:lnTo>
                <a:close/>
              </a:path>
            </a:pathLst>
          </a:custGeom>
          <a:solidFill>
            <a:srgbClr val="F065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44" name="Freeform 84"/>
          <p:cNvSpPr>
            <a:spLocks/>
          </p:cNvSpPr>
          <p:nvPr/>
        </p:nvSpPr>
        <p:spPr bwMode="auto">
          <a:xfrm>
            <a:off x="5391152" y="5473702"/>
            <a:ext cx="163513" cy="17463"/>
          </a:xfrm>
          <a:custGeom>
            <a:avLst/>
            <a:gdLst>
              <a:gd name="T0" fmla="*/ 20217316 w 115"/>
              <a:gd name="T1" fmla="*/ 0 h 11"/>
              <a:gd name="T2" fmla="*/ 16173570 w 115"/>
              <a:gd name="T3" fmla="*/ 0 h 11"/>
              <a:gd name="T4" fmla="*/ 16173570 w 115"/>
              <a:gd name="T5" fmla="*/ 5040457 h 11"/>
              <a:gd name="T6" fmla="*/ 12129823 w 115"/>
              <a:gd name="T7" fmla="*/ 5040457 h 11"/>
              <a:gd name="T8" fmla="*/ 12129823 w 115"/>
              <a:gd name="T9" fmla="*/ 10080913 h 11"/>
              <a:gd name="T10" fmla="*/ 8086074 w 115"/>
              <a:gd name="T11" fmla="*/ 10080913 h 11"/>
              <a:gd name="T12" fmla="*/ 8086074 w 115"/>
              <a:gd name="T13" fmla="*/ 17642393 h 11"/>
              <a:gd name="T14" fmla="*/ 4043748 w 115"/>
              <a:gd name="T15" fmla="*/ 17642393 h 11"/>
              <a:gd name="T16" fmla="*/ 4043748 w 115"/>
              <a:gd name="T17" fmla="*/ 22682848 h 11"/>
              <a:gd name="T18" fmla="*/ 0 w 115"/>
              <a:gd name="T19" fmla="*/ 27723309 h 11"/>
              <a:gd name="T20" fmla="*/ 232491342 w 115"/>
              <a:gd name="T21" fmla="*/ 27723309 h 11"/>
              <a:gd name="T22" fmla="*/ 228447595 w 115"/>
              <a:gd name="T23" fmla="*/ 27723309 h 11"/>
              <a:gd name="T24" fmla="*/ 228447595 w 115"/>
              <a:gd name="T25" fmla="*/ 22682848 h 11"/>
              <a:gd name="T26" fmla="*/ 228447595 w 115"/>
              <a:gd name="T27" fmla="*/ 17642393 h 11"/>
              <a:gd name="T28" fmla="*/ 224405271 w 115"/>
              <a:gd name="T29" fmla="*/ 17642393 h 11"/>
              <a:gd name="T30" fmla="*/ 224405271 w 115"/>
              <a:gd name="T31" fmla="*/ 10080913 h 11"/>
              <a:gd name="T32" fmla="*/ 220361524 w 115"/>
              <a:gd name="T33" fmla="*/ 10080913 h 11"/>
              <a:gd name="T34" fmla="*/ 220361524 w 115"/>
              <a:gd name="T35" fmla="*/ 5040457 h 11"/>
              <a:gd name="T36" fmla="*/ 216317777 w 115"/>
              <a:gd name="T37" fmla="*/ 5040457 h 11"/>
              <a:gd name="T38" fmla="*/ 216317777 w 115"/>
              <a:gd name="T39" fmla="*/ 0 h 11"/>
              <a:gd name="T40" fmla="*/ 212274031 w 115"/>
              <a:gd name="T41" fmla="*/ 0 h 11"/>
              <a:gd name="T42" fmla="*/ 20217316 w 115"/>
              <a:gd name="T43" fmla="*/ 0 h 11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115"/>
              <a:gd name="T67" fmla="*/ 0 h 11"/>
              <a:gd name="T68" fmla="*/ 115 w 115"/>
              <a:gd name="T69" fmla="*/ 11 h 11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115" h="11">
                <a:moveTo>
                  <a:pt x="10" y="0"/>
                </a:moveTo>
                <a:lnTo>
                  <a:pt x="8" y="0"/>
                </a:lnTo>
                <a:lnTo>
                  <a:pt x="8" y="2"/>
                </a:lnTo>
                <a:lnTo>
                  <a:pt x="6" y="2"/>
                </a:lnTo>
                <a:lnTo>
                  <a:pt x="6" y="4"/>
                </a:lnTo>
                <a:lnTo>
                  <a:pt x="4" y="4"/>
                </a:lnTo>
                <a:lnTo>
                  <a:pt x="4" y="7"/>
                </a:lnTo>
                <a:lnTo>
                  <a:pt x="2" y="7"/>
                </a:lnTo>
                <a:lnTo>
                  <a:pt x="2" y="9"/>
                </a:lnTo>
                <a:lnTo>
                  <a:pt x="0" y="11"/>
                </a:lnTo>
                <a:lnTo>
                  <a:pt x="115" y="11"/>
                </a:lnTo>
                <a:lnTo>
                  <a:pt x="113" y="11"/>
                </a:lnTo>
                <a:lnTo>
                  <a:pt x="113" y="9"/>
                </a:lnTo>
                <a:lnTo>
                  <a:pt x="113" y="7"/>
                </a:lnTo>
                <a:lnTo>
                  <a:pt x="111" y="7"/>
                </a:lnTo>
                <a:lnTo>
                  <a:pt x="111" y="4"/>
                </a:lnTo>
                <a:lnTo>
                  <a:pt x="109" y="4"/>
                </a:lnTo>
                <a:lnTo>
                  <a:pt x="109" y="2"/>
                </a:lnTo>
                <a:lnTo>
                  <a:pt x="107" y="2"/>
                </a:lnTo>
                <a:lnTo>
                  <a:pt x="107" y="0"/>
                </a:lnTo>
                <a:lnTo>
                  <a:pt x="105" y="0"/>
                </a:lnTo>
                <a:lnTo>
                  <a:pt x="10" y="0"/>
                </a:lnTo>
                <a:close/>
              </a:path>
            </a:pathLst>
          </a:custGeom>
          <a:solidFill>
            <a:srgbClr val="F0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45" name="Freeform 85"/>
          <p:cNvSpPr>
            <a:spLocks/>
          </p:cNvSpPr>
          <p:nvPr/>
        </p:nvSpPr>
        <p:spPr bwMode="auto">
          <a:xfrm>
            <a:off x="5386388" y="5480050"/>
            <a:ext cx="173037" cy="20639"/>
          </a:xfrm>
          <a:custGeom>
            <a:avLst/>
            <a:gdLst>
              <a:gd name="T0" fmla="*/ 19790932 w 123"/>
              <a:gd name="T1" fmla="*/ 0 h 13"/>
              <a:gd name="T2" fmla="*/ 15832184 w 123"/>
              <a:gd name="T3" fmla="*/ 0 h 13"/>
              <a:gd name="T4" fmla="*/ 15832184 w 123"/>
              <a:gd name="T5" fmla="*/ 7561447 h 13"/>
              <a:gd name="T6" fmla="*/ 11874843 w 123"/>
              <a:gd name="T7" fmla="*/ 12601880 h 13"/>
              <a:gd name="T8" fmla="*/ 7916092 w 123"/>
              <a:gd name="T9" fmla="*/ 17642316 h 13"/>
              <a:gd name="T10" fmla="*/ 7916092 w 123"/>
              <a:gd name="T11" fmla="*/ 22682749 h 13"/>
              <a:gd name="T12" fmla="*/ 3958749 w 123"/>
              <a:gd name="T13" fmla="*/ 22682749 h 13"/>
              <a:gd name="T14" fmla="*/ 3958749 w 123"/>
              <a:gd name="T15" fmla="*/ 27723188 h 13"/>
              <a:gd name="T16" fmla="*/ 0 w 123"/>
              <a:gd name="T17" fmla="*/ 27723188 h 13"/>
              <a:gd name="T18" fmla="*/ 0 w 123"/>
              <a:gd name="T19" fmla="*/ 32763622 h 13"/>
              <a:gd name="T20" fmla="*/ 243429323 w 123"/>
              <a:gd name="T21" fmla="*/ 32763622 h 13"/>
              <a:gd name="T22" fmla="*/ 239470575 w 123"/>
              <a:gd name="T23" fmla="*/ 27723188 h 13"/>
              <a:gd name="T24" fmla="*/ 239470575 w 123"/>
              <a:gd name="T25" fmla="*/ 22682749 h 13"/>
              <a:gd name="T26" fmla="*/ 235513234 w 123"/>
              <a:gd name="T27" fmla="*/ 22682749 h 13"/>
              <a:gd name="T28" fmla="*/ 235513234 w 123"/>
              <a:gd name="T29" fmla="*/ 17642316 h 13"/>
              <a:gd name="T30" fmla="*/ 231554486 w 123"/>
              <a:gd name="T31" fmla="*/ 17642316 h 13"/>
              <a:gd name="T32" fmla="*/ 231554486 w 123"/>
              <a:gd name="T33" fmla="*/ 12601880 h 13"/>
              <a:gd name="T34" fmla="*/ 227597145 w 123"/>
              <a:gd name="T35" fmla="*/ 7561447 h 13"/>
              <a:gd name="T36" fmla="*/ 227597145 w 123"/>
              <a:gd name="T37" fmla="*/ 0 h 13"/>
              <a:gd name="T38" fmla="*/ 223638397 w 123"/>
              <a:gd name="T39" fmla="*/ 0 h 13"/>
              <a:gd name="T40" fmla="*/ 19790932 w 123"/>
              <a:gd name="T41" fmla="*/ 0 h 1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23"/>
              <a:gd name="T64" fmla="*/ 0 h 13"/>
              <a:gd name="T65" fmla="*/ 123 w 123"/>
              <a:gd name="T66" fmla="*/ 13 h 13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23" h="13">
                <a:moveTo>
                  <a:pt x="10" y="0"/>
                </a:moveTo>
                <a:lnTo>
                  <a:pt x="8" y="0"/>
                </a:lnTo>
                <a:lnTo>
                  <a:pt x="8" y="3"/>
                </a:lnTo>
                <a:lnTo>
                  <a:pt x="6" y="5"/>
                </a:lnTo>
                <a:lnTo>
                  <a:pt x="4" y="7"/>
                </a:lnTo>
                <a:lnTo>
                  <a:pt x="4" y="9"/>
                </a:lnTo>
                <a:lnTo>
                  <a:pt x="2" y="9"/>
                </a:lnTo>
                <a:lnTo>
                  <a:pt x="2" y="11"/>
                </a:lnTo>
                <a:lnTo>
                  <a:pt x="0" y="11"/>
                </a:lnTo>
                <a:lnTo>
                  <a:pt x="0" y="13"/>
                </a:lnTo>
                <a:lnTo>
                  <a:pt x="123" y="13"/>
                </a:lnTo>
                <a:lnTo>
                  <a:pt x="121" y="11"/>
                </a:lnTo>
                <a:lnTo>
                  <a:pt x="121" y="9"/>
                </a:lnTo>
                <a:lnTo>
                  <a:pt x="119" y="9"/>
                </a:lnTo>
                <a:lnTo>
                  <a:pt x="119" y="7"/>
                </a:lnTo>
                <a:lnTo>
                  <a:pt x="117" y="7"/>
                </a:lnTo>
                <a:lnTo>
                  <a:pt x="117" y="5"/>
                </a:lnTo>
                <a:lnTo>
                  <a:pt x="115" y="3"/>
                </a:lnTo>
                <a:lnTo>
                  <a:pt x="115" y="0"/>
                </a:lnTo>
                <a:lnTo>
                  <a:pt x="113" y="0"/>
                </a:lnTo>
                <a:lnTo>
                  <a:pt x="10" y="0"/>
                </a:lnTo>
                <a:close/>
              </a:path>
            </a:pathLst>
          </a:custGeom>
          <a:solidFill>
            <a:srgbClr val="F068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46" name="Freeform 86"/>
          <p:cNvSpPr>
            <a:spLocks/>
          </p:cNvSpPr>
          <p:nvPr/>
        </p:nvSpPr>
        <p:spPr bwMode="auto">
          <a:xfrm>
            <a:off x="5378449" y="5491164"/>
            <a:ext cx="185739" cy="15875"/>
          </a:xfrm>
          <a:custGeom>
            <a:avLst/>
            <a:gdLst>
              <a:gd name="T0" fmla="*/ 18093147 w 131"/>
              <a:gd name="T1" fmla="*/ 0 h 10"/>
              <a:gd name="T2" fmla="*/ 18093147 w 131"/>
              <a:gd name="T3" fmla="*/ 5040312 h 10"/>
              <a:gd name="T4" fmla="*/ 14072134 w 131"/>
              <a:gd name="T5" fmla="*/ 5040312 h 10"/>
              <a:gd name="T6" fmla="*/ 14072134 w 131"/>
              <a:gd name="T7" fmla="*/ 10080624 h 10"/>
              <a:gd name="T8" fmla="*/ 10051118 w 131"/>
              <a:gd name="T9" fmla="*/ 10080624 h 10"/>
              <a:gd name="T10" fmla="*/ 10051118 w 131"/>
              <a:gd name="T11" fmla="*/ 15120938 h 10"/>
              <a:gd name="T12" fmla="*/ 6031522 w 131"/>
              <a:gd name="T13" fmla="*/ 15120938 h 10"/>
              <a:gd name="T14" fmla="*/ 6031522 w 131"/>
              <a:gd name="T15" fmla="*/ 20161249 h 10"/>
              <a:gd name="T16" fmla="*/ 6031522 w 131"/>
              <a:gd name="T17" fmla="*/ 25201559 h 10"/>
              <a:gd name="T18" fmla="*/ 0 w 131"/>
              <a:gd name="T19" fmla="*/ 25201559 h 10"/>
              <a:gd name="T20" fmla="*/ 263348093 w 131"/>
              <a:gd name="T21" fmla="*/ 25201559 h 10"/>
              <a:gd name="T22" fmla="*/ 263348093 w 131"/>
              <a:gd name="T23" fmla="*/ 20161249 h 10"/>
              <a:gd name="T24" fmla="*/ 257316573 w 131"/>
              <a:gd name="T25" fmla="*/ 20161249 h 10"/>
              <a:gd name="T26" fmla="*/ 257316573 w 131"/>
              <a:gd name="T27" fmla="*/ 15120938 h 10"/>
              <a:gd name="T28" fmla="*/ 257316573 w 131"/>
              <a:gd name="T29" fmla="*/ 10080624 h 10"/>
              <a:gd name="T30" fmla="*/ 253296978 w 131"/>
              <a:gd name="T31" fmla="*/ 10080624 h 10"/>
              <a:gd name="T32" fmla="*/ 253296978 w 131"/>
              <a:gd name="T33" fmla="*/ 5040312 h 10"/>
              <a:gd name="T34" fmla="*/ 249275965 w 131"/>
              <a:gd name="T35" fmla="*/ 5040312 h 10"/>
              <a:gd name="T36" fmla="*/ 249275965 w 131"/>
              <a:gd name="T37" fmla="*/ 0 h 10"/>
              <a:gd name="T38" fmla="*/ 18093147 w 131"/>
              <a:gd name="T39" fmla="*/ 0 h 10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31"/>
              <a:gd name="T61" fmla="*/ 0 h 10"/>
              <a:gd name="T62" fmla="*/ 131 w 131"/>
              <a:gd name="T63" fmla="*/ 10 h 10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31" h="10">
                <a:moveTo>
                  <a:pt x="9" y="0"/>
                </a:moveTo>
                <a:lnTo>
                  <a:pt x="9" y="2"/>
                </a:lnTo>
                <a:lnTo>
                  <a:pt x="7" y="2"/>
                </a:lnTo>
                <a:lnTo>
                  <a:pt x="7" y="4"/>
                </a:lnTo>
                <a:lnTo>
                  <a:pt x="5" y="4"/>
                </a:lnTo>
                <a:lnTo>
                  <a:pt x="5" y="6"/>
                </a:lnTo>
                <a:lnTo>
                  <a:pt x="3" y="6"/>
                </a:lnTo>
                <a:lnTo>
                  <a:pt x="3" y="8"/>
                </a:lnTo>
                <a:lnTo>
                  <a:pt x="3" y="10"/>
                </a:lnTo>
                <a:lnTo>
                  <a:pt x="0" y="10"/>
                </a:lnTo>
                <a:lnTo>
                  <a:pt x="131" y="10"/>
                </a:lnTo>
                <a:lnTo>
                  <a:pt x="131" y="8"/>
                </a:lnTo>
                <a:lnTo>
                  <a:pt x="128" y="8"/>
                </a:lnTo>
                <a:lnTo>
                  <a:pt x="128" y="6"/>
                </a:lnTo>
                <a:lnTo>
                  <a:pt x="128" y="4"/>
                </a:lnTo>
                <a:lnTo>
                  <a:pt x="126" y="4"/>
                </a:lnTo>
                <a:lnTo>
                  <a:pt x="126" y="2"/>
                </a:lnTo>
                <a:lnTo>
                  <a:pt x="124" y="2"/>
                </a:lnTo>
                <a:lnTo>
                  <a:pt x="124" y="0"/>
                </a:lnTo>
                <a:lnTo>
                  <a:pt x="9" y="0"/>
                </a:lnTo>
                <a:close/>
              </a:path>
            </a:pathLst>
          </a:custGeom>
          <a:solidFill>
            <a:srgbClr val="F06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47" name="Freeform 87"/>
          <p:cNvSpPr>
            <a:spLocks/>
          </p:cNvSpPr>
          <p:nvPr/>
        </p:nvSpPr>
        <p:spPr bwMode="auto">
          <a:xfrm>
            <a:off x="5376865" y="5500689"/>
            <a:ext cx="192087" cy="15875"/>
          </a:xfrm>
          <a:custGeom>
            <a:avLst/>
            <a:gdLst>
              <a:gd name="T0" fmla="*/ 13761561 w 137"/>
              <a:gd name="T1" fmla="*/ 0 h 10"/>
              <a:gd name="T2" fmla="*/ 9828684 w 137"/>
              <a:gd name="T3" fmla="*/ 5040312 h 10"/>
              <a:gd name="T4" fmla="*/ 9828684 w 137"/>
              <a:gd name="T5" fmla="*/ 10080624 h 10"/>
              <a:gd name="T6" fmla="*/ 3931474 w 137"/>
              <a:gd name="T7" fmla="*/ 10080624 h 10"/>
              <a:gd name="T8" fmla="*/ 3931474 w 137"/>
              <a:gd name="T9" fmla="*/ 15120938 h 10"/>
              <a:gd name="T10" fmla="*/ 0 w 137"/>
              <a:gd name="T11" fmla="*/ 20161249 h 10"/>
              <a:gd name="T12" fmla="*/ 0 w 137"/>
              <a:gd name="T13" fmla="*/ 25201559 h 10"/>
              <a:gd name="T14" fmla="*/ 269324169 w 137"/>
              <a:gd name="T15" fmla="*/ 25201559 h 10"/>
              <a:gd name="T16" fmla="*/ 269324169 w 137"/>
              <a:gd name="T17" fmla="*/ 20161249 h 10"/>
              <a:gd name="T18" fmla="*/ 265392697 w 137"/>
              <a:gd name="T19" fmla="*/ 20161249 h 10"/>
              <a:gd name="T20" fmla="*/ 265392697 w 137"/>
              <a:gd name="T21" fmla="*/ 15120938 h 10"/>
              <a:gd name="T22" fmla="*/ 261461224 w 137"/>
              <a:gd name="T23" fmla="*/ 10080624 h 10"/>
              <a:gd name="T24" fmla="*/ 261461224 w 137"/>
              <a:gd name="T25" fmla="*/ 5040312 h 10"/>
              <a:gd name="T26" fmla="*/ 255562614 w 137"/>
              <a:gd name="T27" fmla="*/ 5040312 h 10"/>
              <a:gd name="T28" fmla="*/ 255562614 w 137"/>
              <a:gd name="T29" fmla="*/ 0 h 10"/>
              <a:gd name="T30" fmla="*/ 13761561 w 137"/>
              <a:gd name="T31" fmla="*/ 0 h 1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37"/>
              <a:gd name="T49" fmla="*/ 0 h 10"/>
              <a:gd name="T50" fmla="*/ 137 w 137"/>
              <a:gd name="T51" fmla="*/ 10 h 1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37" h="10">
                <a:moveTo>
                  <a:pt x="7" y="0"/>
                </a:moveTo>
                <a:lnTo>
                  <a:pt x="5" y="2"/>
                </a:lnTo>
                <a:lnTo>
                  <a:pt x="5" y="4"/>
                </a:lnTo>
                <a:lnTo>
                  <a:pt x="2" y="4"/>
                </a:lnTo>
                <a:lnTo>
                  <a:pt x="2" y="6"/>
                </a:lnTo>
                <a:lnTo>
                  <a:pt x="0" y="8"/>
                </a:lnTo>
                <a:lnTo>
                  <a:pt x="0" y="10"/>
                </a:lnTo>
                <a:lnTo>
                  <a:pt x="137" y="10"/>
                </a:lnTo>
                <a:lnTo>
                  <a:pt x="137" y="8"/>
                </a:lnTo>
                <a:lnTo>
                  <a:pt x="135" y="8"/>
                </a:lnTo>
                <a:lnTo>
                  <a:pt x="135" y="6"/>
                </a:lnTo>
                <a:lnTo>
                  <a:pt x="133" y="4"/>
                </a:lnTo>
                <a:lnTo>
                  <a:pt x="133" y="2"/>
                </a:lnTo>
                <a:lnTo>
                  <a:pt x="130" y="2"/>
                </a:lnTo>
                <a:lnTo>
                  <a:pt x="130" y="0"/>
                </a:lnTo>
                <a:lnTo>
                  <a:pt x="7" y="0"/>
                </a:lnTo>
                <a:close/>
              </a:path>
            </a:pathLst>
          </a:custGeom>
          <a:solidFill>
            <a:srgbClr val="F06B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48" name="Freeform 88"/>
          <p:cNvSpPr>
            <a:spLocks/>
          </p:cNvSpPr>
          <p:nvPr/>
        </p:nvSpPr>
        <p:spPr bwMode="auto">
          <a:xfrm>
            <a:off x="5370514" y="5507037"/>
            <a:ext cx="201612" cy="19051"/>
          </a:xfrm>
          <a:custGeom>
            <a:avLst/>
            <a:gdLst>
              <a:gd name="T0" fmla="*/ 11926126 w 143"/>
              <a:gd name="T1" fmla="*/ 0 h 12"/>
              <a:gd name="T2" fmla="*/ 11926126 w 143"/>
              <a:gd name="T3" fmla="*/ 5040312 h 12"/>
              <a:gd name="T4" fmla="*/ 7950280 w 143"/>
              <a:gd name="T5" fmla="*/ 10080625 h 12"/>
              <a:gd name="T6" fmla="*/ 7950280 w 143"/>
              <a:gd name="T7" fmla="*/ 15120939 h 12"/>
              <a:gd name="T8" fmla="*/ 3975845 w 143"/>
              <a:gd name="T9" fmla="*/ 15120939 h 12"/>
              <a:gd name="T10" fmla="*/ 3975845 w 143"/>
              <a:gd name="T11" fmla="*/ 20161250 h 12"/>
              <a:gd name="T12" fmla="*/ 3975845 w 143"/>
              <a:gd name="T13" fmla="*/ 25201561 h 12"/>
              <a:gd name="T14" fmla="*/ 0 w 143"/>
              <a:gd name="T15" fmla="*/ 25201561 h 12"/>
              <a:gd name="T16" fmla="*/ 0 w 143"/>
              <a:gd name="T17" fmla="*/ 30241878 h 12"/>
              <a:gd name="T18" fmla="*/ 284247509 w 143"/>
              <a:gd name="T19" fmla="*/ 30241878 h 12"/>
              <a:gd name="T20" fmla="*/ 284247509 w 143"/>
              <a:gd name="T21" fmla="*/ 25201561 h 12"/>
              <a:gd name="T22" fmla="*/ 284247509 w 143"/>
              <a:gd name="T23" fmla="*/ 20161250 h 12"/>
              <a:gd name="T24" fmla="*/ 280271666 w 143"/>
              <a:gd name="T25" fmla="*/ 20161250 h 12"/>
              <a:gd name="T26" fmla="*/ 280271666 w 143"/>
              <a:gd name="T27" fmla="*/ 15120939 h 12"/>
              <a:gd name="T28" fmla="*/ 280271666 w 143"/>
              <a:gd name="T29" fmla="*/ 10080625 h 12"/>
              <a:gd name="T30" fmla="*/ 276297232 w 143"/>
              <a:gd name="T31" fmla="*/ 10080625 h 12"/>
              <a:gd name="T32" fmla="*/ 276297232 w 143"/>
              <a:gd name="T33" fmla="*/ 5040312 h 12"/>
              <a:gd name="T34" fmla="*/ 272321389 w 143"/>
              <a:gd name="T35" fmla="*/ 5040312 h 12"/>
              <a:gd name="T36" fmla="*/ 272321389 w 143"/>
              <a:gd name="T37" fmla="*/ 0 h 12"/>
              <a:gd name="T38" fmla="*/ 11926126 w 143"/>
              <a:gd name="T39" fmla="*/ 0 h 12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43"/>
              <a:gd name="T61" fmla="*/ 0 h 12"/>
              <a:gd name="T62" fmla="*/ 143 w 143"/>
              <a:gd name="T63" fmla="*/ 12 h 12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43" h="12">
                <a:moveTo>
                  <a:pt x="6" y="0"/>
                </a:moveTo>
                <a:lnTo>
                  <a:pt x="6" y="2"/>
                </a:lnTo>
                <a:lnTo>
                  <a:pt x="4" y="4"/>
                </a:lnTo>
                <a:lnTo>
                  <a:pt x="4" y="6"/>
                </a:lnTo>
                <a:lnTo>
                  <a:pt x="2" y="6"/>
                </a:lnTo>
                <a:lnTo>
                  <a:pt x="2" y="8"/>
                </a:lnTo>
                <a:lnTo>
                  <a:pt x="2" y="10"/>
                </a:lnTo>
                <a:lnTo>
                  <a:pt x="0" y="10"/>
                </a:lnTo>
                <a:lnTo>
                  <a:pt x="0" y="12"/>
                </a:lnTo>
                <a:lnTo>
                  <a:pt x="143" y="12"/>
                </a:lnTo>
                <a:lnTo>
                  <a:pt x="143" y="10"/>
                </a:lnTo>
                <a:lnTo>
                  <a:pt x="143" y="8"/>
                </a:lnTo>
                <a:lnTo>
                  <a:pt x="141" y="8"/>
                </a:lnTo>
                <a:lnTo>
                  <a:pt x="141" y="6"/>
                </a:lnTo>
                <a:lnTo>
                  <a:pt x="141" y="4"/>
                </a:lnTo>
                <a:lnTo>
                  <a:pt x="139" y="4"/>
                </a:lnTo>
                <a:lnTo>
                  <a:pt x="139" y="2"/>
                </a:lnTo>
                <a:lnTo>
                  <a:pt x="137" y="2"/>
                </a:lnTo>
                <a:lnTo>
                  <a:pt x="137" y="0"/>
                </a:lnTo>
                <a:lnTo>
                  <a:pt x="6" y="0"/>
                </a:lnTo>
                <a:close/>
              </a:path>
            </a:pathLst>
          </a:custGeom>
          <a:solidFill>
            <a:srgbClr val="F06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49" name="Freeform 89"/>
          <p:cNvSpPr>
            <a:spLocks/>
          </p:cNvSpPr>
          <p:nvPr/>
        </p:nvSpPr>
        <p:spPr bwMode="auto">
          <a:xfrm>
            <a:off x="5367337" y="5516563"/>
            <a:ext cx="207963" cy="17463"/>
          </a:xfrm>
          <a:custGeom>
            <a:avLst/>
            <a:gdLst>
              <a:gd name="T0" fmla="*/ 12008038 w 147"/>
              <a:gd name="T1" fmla="*/ 0 h 11"/>
              <a:gd name="T2" fmla="*/ 8005829 w 147"/>
              <a:gd name="T3" fmla="*/ 0 h 11"/>
              <a:gd name="T4" fmla="*/ 8005829 w 147"/>
              <a:gd name="T5" fmla="*/ 5040168 h 11"/>
              <a:gd name="T6" fmla="*/ 8005829 w 147"/>
              <a:gd name="T7" fmla="*/ 10080336 h 11"/>
              <a:gd name="T8" fmla="*/ 4002207 w 147"/>
              <a:gd name="T9" fmla="*/ 10080336 h 11"/>
              <a:gd name="T10" fmla="*/ 4002207 w 147"/>
              <a:gd name="T11" fmla="*/ 15120506 h 11"/>
              <a:gd name="T12" fmla="*/ 4002207 w 147"/>
              <a:gd name="T13" fmla="*/ 20160672 h 11"/>
              <a:gd name="T14" fmla="*/ 0 w 147"/>
              <a:gd name="T15" fmla="*/ 20160672 h 11"/>
              <a:gd name="T16" fmla="*/ 0 w 147"/>
              <a:gd name="T17" fmla="*/ 27720134 h 11"/>
              <a:gd name="T18" fmla="*/ 294205364 w 147"/>
              <a:gd name="T19" fmla="*/ 27720134 h 11"/>
              <a:gd name="T20" fmla="*/ 294205364 w 147"/>
              <a:gd name="T21" fmla="*/ 20160672 h 11"/>
              <a:gd name="T22" fmla="*/ 294205364 w 147"/>
              <a:gd name="T23" fmla="*/ 15120506 h 11"/>
              <a:gd name="T24" fmla="*/ 290203158 w 147"/>
              <a:gd name="T25" fmla="*/ 15120506 h 11"/>
              <a:gd name="T26" fmla="*/ 290203158 w 147"/>
              <a:gd name="T27" fmla="*/ 10080336 h 11"/>
              <a:gd name="T28" fmla="*/ 290203158 w 147"/>
              <a:gd name="T29" fmla="*/ 5040168 h 11"/>
              <a:gd name="T30" fmla="*/ 286199538 w 147"/>
              <a:gd name="T31" fmla="*/ 5040168 h 11"/>
              <a:gd name="T32" fmla="*/ 286199538 w 147"/>
              <a:gd name="T33" fmla="*/ 0 h 11"/>
              <a:gd name="T34" fmla="*/ 12008038 w 147"/>
              <a:gd name="T35" fmla="*/ 0 h 1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47"/>
              <a:gd name="T55" fmla="*/ 0 h 11"/>
              <a:gd name="T56" fmla="*/ 147 w 147"/>
              <a:gd name="T57" fmla="*/ 11 h 11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47" h="11">
                <a:moveTo>
                  <a:pt x="6" y="0"/>
                </a:moveTo>
                <a:lnTo>
                  <a:pt x="4" y="0"/>
                </a:lnTo>
                <a:lnTo>
                  <a:pt x="4" y="2"/>
                </a:lnTo>
                <a:lnTo>
                  <a:pt x="4" y="4"/>
                </a:lnTo>
                <a:lnTo>
                  <a:pt x="2" y="4"/>
                </a:lnTo>
                <a:lnTo>
                  <a:pt x="2" y="6"/>
                </a:lnTo>
                <a:lnTo>
                  <a:pt x="2" y="8"/>
                </a:lnTo>
                <a:lnTo>
                  <a:pt x="0" y="8"/>
                </a:lnTo>
                <a:lnTo>
                  <a:pt x="0" y="11"/>
                </a:lnTo>
                <a:lnTo>
                  <a:pt x="147" y="11"/>
                </a:lnTo>
                <a:lnTo>
                  <a:pt x="147" y="8"/>
                </a:lnTo>
                <a:lnTo>
                  <a:pt x="147" y="6"/>
                </a:lnTo>
                <a:lnTo>
                  <a:pt x="145" y="6"/>
                </a:lnTo>
                <a:lnTo>
                  <a:pt x="145" y="4"/>
                </a:lnTo>
                <a:lnTo>
                  <a:pt x="145" y="2"/>
                </a:lnTo>
                <a:lnTo>
                  <a:pt x="143" y="2"/>
                </a:lnTo>
                <a:lnTo>
                  <a:pt x="143" y="0"/>
                </a:lnTo>
                <a:lnTo>
                  <a:pt x="6" y="0"/>
                </a:lnTo>
                <a:close/>
              </a:path>
            </a:pathLst>
          </a:custGeom>
          <a:solidFill>
            <a:srgbClr val="F06E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50" name="Freeform 90"/>
          <p:cNvSpPr>
            <a:spLocks/>
          </p:cNvSpPr>
          <p:nvPr/>
        </p:nvSpPr>
        <p:spPr bwMode="auto">
          <a:xfrm>
            <a:off x="5365751" y="5526089"/>
            <a:ext cx="212725" cy="17463"/>
          </a:xfrm>
          <a:custGeom>
            <a:avLst/>
            <a:gdLst>
              <a:gd name="T0" fmla="*/ 7938446 w 151"/>
              <a:gd name="T1" fmla="*/ 0 h 11"/>
              <a:gd name="T2" fmla="*/ 7938446 w 151"/>
              <a:gd name="T3" fmla="*/ 5040168 h 11"/>
              <a:gd name="T4" fmla="*/ 3969927 w 151"/>
              <a:gd name="T5" fmla="*/ 5040168 h 11"/>
              <a:gd name="T6" fmla="*/ 3969927 w 151"/>
              <a:gd name="T7" fmla="*/ 12599625 h 11"/>
              <a:gd name="T8" fmla="*/ 3969927 w 151"/>
              <a:gd name="T9" fmla="*/ 17639795 h 11"/>
              <a:gd name="T10" fmla="*/ 0 w 151"/>
              <a:gd name="T11" fmla="*/ 17639795 h 11"/>
              <a:gd name="T12" fmla="*/ 0 w 151"/>
              <a:gd name="T13" fmla="*/ 22679961 h 11"/>
              <a:gd name="T14" fmla="*/ 0 w 151"/>
              <a:gd name="T15" fmla="*/ 27720134 h 11"/>
              <a:gd name="T16" fmla="*/ 299681594 w 151"/>
              <a:gd name="T17" fmla="*/ 27720134 h 11"/>
              <a:gd name="T18" fmla="*/ 299681594 w 151"/>
              <a:gd name="T19" fmla="*/ 22679961 h 11"/>
              <a:gd name="T20" fmla="*/ 299681594 w 151"/>
              <a:gd name="T21" fmla="*/ 17639795 h 11"/>
              <a:gd name="T22" fmla="*/ 299681594 w 151"/>
              <a:gd name="T23" fmla="*/ 12599625 h 11"/>
              <a:gd name="T24" fmla="*/ 295711668 w 151"/>
              <a:gd name="T25" fmla="*/ 12599625 h 11"/>
              <a:gd name="T26" fmla="*/ 295711668 w 151"/>
              <a:gd name="T27" fmla="*/ 5040168 h 11"/>
              <a:gd name="T28" fmla="*/ 295711668 w 151"/>
              <a:gd name="T29" fmla="*/ 0 h 11"/>
              <a:gd name="T30" fmla="*/ 291743151 w 151"/>
              <a:gd name="T31" fmla="*/ 0 h 11"/>
              <a:gd name="T32" fmla="*/ 7938446 w 151"/>
              <a:gd name="T33" fmla="*/ 0 h 11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51"/>
              <a:gd name="T52" fmla="*/ 0 h 11"/>
              <a:gd name="T53" fmla="*/ 151 w 151"/>
              <a:gd name="T54" fmla="*/ 11 h 11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51" h="11">
                <a:moveTo>
                  <a:pt x="4" y="0"/>
                </a:moveTo>
                <a:lnTo>
                  <a:pt x="4" y="2"/>
                </a:lnTo>
                <a:lnTo>
                  <a:pt x="2" y="2"/>
                </a:lnTo>
                <a:lnTo>
                  <a:pt x="2" y="5"/>
                </a:lnTo>
                <a:lnTo>
                  <a:pt x="2" y="7"/>
                </a:lnTo>
                <a:lnTo>
                  <a:pt x="0" y="7"/>
                </a:lnTo>
                <a:lnTo>
                  <a:pt x="0" y="9"/>
                </a:lnTo>
                <a:lnTo>
                  <a:pt x="0" y="11"/>
                </a:lnTo>
                <a:lnTo>
                  <a:pt x="151" y="11"/>
                </a:lnTo>
                <a:lnTo>
                  <a:pt x="151" y="9"/>
                </a:lnTo>
                <a:lnTo>
                  <a:pt x="151" y="7"/>
                </a:lnTo>
                <a:lnTo>
                  <a:pt x="151" y="5"/>
                </a:lnTo>
                <a:lnTo>
                  <a:pt x="149" y="5"/>
                </a:lnTo>
                <a:lnTo>
                  <a:pt x="149" y="2"/>
                </a:lnTo>
                <a:lnTo>
                  <a:pt x="149" y="0"/>
                </a:lnTo>
                <a:lnTo>
                  <a:pt x="147" y="0"/>
                </a:lnTo>
                <a:lnTo>
                  <a:pt x="4" y="0"/>
                </a:lnTo>
                <a:close/>
              </a:path>
            </a:pathLst>
          </a:custGeom>
          <a:solidFill>
            <a:srgbClr val="F06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51" name="Freeform 91"/>
          <p:cNvSpPr>
            <a:spLocks/>
          </p:cNvSpPr>
          <p:nvPr/>
        </p:nvSpPr>
        <p:spPr bwMode="auto">
          <a:xfrm>
            <a:off x="5362576" y="5534025"/>
            <a:ext cx="219075" cy="15875"/>
          </a:xfrm>
          <a:custGeom>
            <a:avLst/>
            <a:gdLst>
              <a:gd name="T0" fmla="*/ 7991290 w 155"/>
              <a:gd name="T1" fmla="*/ 0 h 10"/>
              <a:gd name="T2" fmla="*/ 7991290 w 155"/>
              <a:gd name="T3" fmla="*/ 5040312 h 10"/>
              <a:gd name="T4" fmla="*/ 3995645 w 155"/>
              <a:gd name="T5" fmla="*/ 5040312 h 10"/>
              <a:gd name="T6" fmla="*/ 3995645 w 155"/>
              <a:gd name="T7" fmla="*/ 10080624 h 10"/>
              <a:gd name="T8" fmla="*/ 3995645 w 155"/>
              <a:gd name="T9" fmla="*/ 15120938 h 10"/>
              <a:gd name="T10" fmla="*/ 0 w 155"/>
              <a:gd name="T11" fmla="*/ 15120938 h 10"/>
              <a:gd name="T12" fmla="*/ 0 w 155"/>
              <a:gd name="T13" fmla="*/ 20161249 h 10"/>
              <a:gd name="T14" fmla="*/ 0 w 155"/>
              <a:gd name="T15" fmla="*/ 25201559 h 10"/>
              <a:gd name="T16" fmla="*/ 309637745 w 155"/>
              <a:gd name="T17" fmla="*/ 25201559 h 10"/>
              <a:gd name="T18" fmla="*/ 309637745 w 155"/>
              <a:gd name="T19" fmla="*/ 20161249 h 10"/>
              <a:gd name="T20" fmla="*/ 309637745 w 155"/>
              <a:gd name="T21" fmla="*/ 15120938 h 10"/>
              <a:gd name="T22" fmla="*/ 305642101 w 155"/>
              <a:gd name="T23" fmla="*/ 15120938 h 10"/>
              <a:gd name="T24" fmla="*/ 305642101 w 155"/>
              <a:gd name="T25" fmla="*/ 10080624 h 10"/>
              <a:gd name="T26" fmla="*/ 305642101 w 155"/>
              <a:gd name="T27" fmla="*/ 5040312 h 10"/>
              <a:gd name="T28" fmla="*/ 301646457 w 155"/>
              <a:gd name="T29" fmla="*/ 0 h 10"/>
              <a:gd name="T30" fmla="*/ 7991290 w 155"/>
              <a:gd name="T31" fmla="*/ 0 h 1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55"/>
              <a:gd name="T49" fmla="*/ 0 h 10"/>
              <a:gd name="T50" fmla="*/ 155 w 155"/>
              <a:gd name="T51" fmla="*/ 10 h 1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55" h="10">
                <a:moveTo>
                  <a:pt x="4" y="0"/>
                </a:moveTo>
                <a:lnTo>
                  <a:pt x="4" y="2"/>
                </a:lnTo>
                <a:lnTo>
                  <a:pt x="2" y="2"/>
                </a:lnTo>
                <a:lnTo>
                  <a:pt x="2" y="4"/>
                </a:lnTo>
                <a:lnTo>
                  <a:pt x="2" y="6"/>
                </a:lnTo>
                <a:lnTo>
                  <a:pt x="0" y="6"/>
                </a:lnTo>
                <a:lnTo>
                  <a:pt x="0" y="8"/>
                </a:lnTo>
                <a:lnTo>
                  <a:pt x="0" y="10"/>
                </a:lnTo>
                <a:lnTo>
                  <a:pt x="155" y="10"/>
                </a:lnTo>
                <a:lnTo>
                  <a:pt x="155" y="8"/>
                </a:lnTo>
                <a:lnTo>
                  <a:pt x="155" y="6"/>
                </a:lnTo>
                <a:lnTo>
                  <a:pt x="153" y="6"/>
                </a:lnTo>
                <a:lnTo>
                  <a:pt x="153" y="4"/>
                </a:lnTo>
                <a:lnTo>
                  <a:pt x="153" y="2"/>
                </a:lnTo>
                <a:lnTo>
                  <a:pt x="151" y="0"/>
                </a:lnTo>
                <a:lnTo>
                  <a:pt x="4" y="0"/>
                </a:lnTo>
                <a:close/>
              </a:path>
            </a:pathLst>
          </a:custGeom>
          <a:solidFill>
            <a:srgbClr val="F07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52" name="Freeform 92"/>
          <p:cNvSpPr>
            <a:spLocks/>
          </p:cNvSpPr>
          <p:nvPr/>
        </p:nvSpPr>
        <p:spPr bwMode="auto">
          <a:xfrm>
            <a:off x="5359401" y="5543551"/>
            <a:ext cx="223839" cy="15875"/>
          </a:xfrm>
          <a:custGeom>
            <a:avLst/>
            <a:gdLst>
              <a:gd name="T0" fmla="*/ 7927244 w 159"/>
              <a:gd name="T1" fmla="*/ 0 h 10"/>
              <a:gd name="T2" fmla="*/ 3964326 w 159"/>
              <a:gd name="T3" fmla="*/ 0 h 10"/>
              <a:gd name="T4" fmla="*/ 3964326 w 159"/>
              <a:gd name="T5" fmla="*/ 5040312 h 10"/>
              <a:gd name="T6" fmla="*/ 3964326 w 159"/>
              <a:gd name="T7" fmla="*/ 10080624 h 10"/>
              <a:gd name="T8" fmla="*/ 3964326 w 159"/>
              <a:gd name="T9" fmla="*/ 15120938 h 10"/>
              <a:gd name="T10" fmla="*/ 0 w 159"/>
              <a:gd name="T11" fmla="*/ 15120938 h 10"/>
              <a:gd name="T12" fmla="*/ 0 w 159"/>
              <a:gd name="T13" fmla="*/ 20161249 h 10"/>
              <a:gd name="T14" fmla="*/ 0 w 159"/>
              <a:gd name="T15" fmla="*/ 25201559 h 10"/>
              <a:gd name="T16" fmla="*/ 315116006 w 159"/>
              <a:gd name="T17" fmla="*/ 25201559 h 10"/>
              <a:gd name="T18" fmla="*/ 315116006 w 159"/>
              <a:gd name="T19" fmla="*/ 20161249 h 10"/>
              <a:gd name="T20" fmla="*/ 315116006 w 159"/>
              <a:gd name="T21" fmla="*/ 15120938 h 10"/>
              <a:gd name="T22" fmla="*/ 311151682 w 159"/>
              <a:gd name="T23" fmla="*/ 10080624 h 10"/>
              <a:gd name="T24" fmla="*/ 311151682 w 159"/>
              <a:gd name="T25" fmla="*/ 5040312 h 10"/>
              <a:gd name="T26" fmla="*/ 311151682 w 159"/>
              <a:gd name="T27" fmla="*/ 0 h 10"/>
              <a:gd name="T28" fmla="*/ 307188765 w 159"/>
              <a:gd name="T29" fmla="*/ 0 h 10"/>
              <a:gd name="T30" fmla="*/ 7927244 w 159"/>
              <a:gd name="T31" fmla="*/ 0 h 1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59"/>
              <a:gd name="T49" fmla="*/ 0 h 10"/>
              <a:gd name="T50" fmla="*/ 159 w 159"/>
              <a:gd name="T51" fmla="*/ 10 h 1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59" h="10">
                <a:moveTo>
                  <a:pt x="4" y="0"/>
                </a:moveTo>
                <a:lnTo>
                  <a:pt x="2" y="0"/>
                </a:lnTo>
                <a:lnTo>
                  <a:pt x="2" y="2"/>
                </a:lnTo>
                <a:lnTo>
                  <a:pt x="2" y="4"/>
                </a:lnTo>
                <a:lnTo>
                  <a:pt x="2" y="6"/>
                </a:lnTo>
                <a:lnTo>
                  <a:pt x="0" y="6"/>
                </a:lnTo>
                <a:lnTo>
                  <a:pt x="0" y="8"/>
                </a:lnTo>
                <a:lnTo>
                  <a:pt x="0" y="10"/>
                </a:lnTo>
                <a:lnTo>
                  <a:pt x="159" y="10"/>
                </a:lnTo>
                <a:lnTo>
                  <a:pt x="159" y="8"/>
                </a:lnTo>
                <a:lnTo>
                  <a:pt x="159" y="6"/>
                </a:lnTo>
                <a:lnTo>
                  <a:pt x="157" y="4"/>
                </a:lnTo>
                <a:lnTo>
                  <a:pt x="157" y="2"/>
                </a:lnTo>
                <a:lnTo>
                  <a:pt x="157" y="0"/>
                </a:lnTo>
                <a:lnTo>
                  <a:pt x="155" y="0"/>
                </a:lnTo>
                <a:lnTo>
                  <a:pt x="4" y="0"/>
                </a:lnTo>
                <a:close/>
              </a:path>
            </a:pathLst>
          </a:custGeom>
          <a:solidFill>
            <a:srgbClr val="F072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53" name="Freeform 93"/>
          <p:cNvSpPr>
            <a:spLocks/>
          </p:cNvSpPr>
          <p:nvPr/>
        </p:nvSpPr>
        <p:spPr bwMode="auto">
          <a:xfrm>
            <a:off x="5356226" y="5549900"/>
            <a:ext cx="230188" cy="19051"/>
          </a:xfrm>
          <a:custGeom>
            <a:avLst/>
            <a:gdLst>
              <a:gd name="T0" fmla="*/ 7977497 w 163"/>
              <a:gd name="T1" fmla="*/ 0 h 12"/>
              <a:gd name="T2" fmla="*/ 7977497 w 163"/>
              <a:gd name="T3" fmla="*/ 5040312 h 12"/>
              <a:gd name="T4" fmla="*/ 3988042 w 163"/>
              <a:gd name="T5" fmla="*/ 5040312 h 12"/>
              <a:gd name="T6" fmla="*/ 3988042 w 163"/>
              <a:gd name="T7" fmla="*/ 10080625 h 12"/>
              <a:gd name="T8" fmla="*/ 3988042 w 163"/>
              <a:gd name="T9" fmla="*/ 15120939 h 12"/>
              <a:gd name="T10" fmla="*/ 0 w 163"/>
              <a:gd name="T11" fmla="*/ 15120939 h 12"/>
              <a:gd name="T12" fmla="*/ 0 w 163"/>
              <a:gd name="T13" fmla="*/ 20161250 h 12"/>
              <a:gd name="T14" fmla="*/ 0 w 163"/>
              <a:gd name="T15" fmla="*/ 25201561 h 12"/>
              <a:gd name="T16" fmla="*/ 0 w 163"/>
              <a:gd name="T17" fmla="*/ 30241878 h 12"/>
              <a:gd name="T18" fmla="*/ 325070613 w 163"/>
              <a:gd name="T19" fmla="*/ 30241878 h 12"/>
              <a:gd name="T20" fmla="*/ 325070613 w 163"/>
              <a:gd name="T21" fmla="*/ 25201561 h 12"/>
              <a:gd name="T22" fmla="*/ 325070613 w 163"/>
              <a:gd name="T23" fmla="*/ 20161250 h 12"/>
              <a:gd name="T24" fmla="*/ 321082572 w 163"/>
              <a:gd name="T25" fmla="*/ 15120939 h 12"/>
              <a:gd name="T26" fmla="*/ 321082572 w 163"/>
              <a:gd name="T27" fmla="*/ 10080625 h 12"/>
              <a:gd name="T28" fmla="*/ 321082572 w 163"/>
              <a:gd name="T29" fmla="*/ 5040312 h 12"/>
              <a:gd name="T30" fmla="*/ 317093119 w 163"/>
              <a:gd name="T31" fmla="*/ 0 h 12"/>
              <a:gd name="T32" fmla="*/ 7977497 w 163"/>
              <a:gd name="T33" fmla="*/ 0 h 1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63"/>
              <a:gd name="T52" fmla="*/ 0 h 12"/>
              <a:gd name="T53" fmla="*/ 163 w 163"/>
              <a:gd name="T54" fmla="*/ 12 h 12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63" h="12">
                <a:moveTo>
                  <a:pt x="4" y="0"/>
                </a:moveTo>
                <a:lnTo>
                  <a:pt x="4" y="2"/>
                </a:lnTo>
                <a:lnTo>
                  <a:pt x="2" y="2"/>
                </a:lnTo>
                <a:lnTo>
                  <a:pt x="2" y="4"/>
                </a:lnTo>
                <a:lnTo>
                  <a:pt x="2" y="6"/>
                </a:lnTo>
                <a:lnTo>
                  <a:pt x="0" y="6"/>
                </a:lnTo>
                <a:lnTo>
                  <a:pt x="0" y="8"/>
                </a:lnTo>
                <a:lnTo>
                  <a:pt x="0" y="10"/>
                </a:lnTo>
                <a:lnTo>
                  <a:pt x="0" y="12"/>
                </a:lnTo>
                <a:lnTo>
                  <a:pt x="163" y="12"/>
                </a:lnTo>
                <a:lnTo>
                  <a:pt x="163" y="10"/>
                </a:lnTo>
                <a:lnTo>
                  <a:pt x="163" y="8"/>
                </a:lnTo>
                <a:lnTo>
                  <a:pt x="161" y="6"/>
                </a:lnTo>
                <a:lnTo>
                  <a:pt x="161" y="4"/>
                </a:lnTo>
                <a:lnTo>
                  <a:pt x="161" y="2"/>
                </a:lnTo>
                <a:lnTo>
                  <a:pt x="159" y="0"/>
                </a:lnTo>
                <a:lnTo>
                  <a:pt x="4" y="0"/>
                </a:lnTo>
                <a:close/>
              </a:path>
            </a:pathLst>
          </a:custGeom>
          <a:solidFill>
            <a:srgbClr val="F07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54" name="Freeform 94"/>
          <p:cNvSpPr>
            <a:spLocks/>
          </p:cNvSpPr>
          <p:nvPr/>
        </p:nvSpPr>
        <p:spPr bwMode="auto">
          <a:xfrm>
            <a:off x="5353049" y="5559425"/>
            <a:ext cx="236539" cy="15875"/>
          </a:xfrm>
          <a:custGeom>
            <a:avLst/>
            <a:gdLst>
              <a:gd name="T0" fmla="*/ 8025295 w 167"/>
              <a:gd name="T1" fmla="*/ 0 h 10"/>
              <a:gd name="T2" fmla="*/ 4012648 w 167"/>
              <a:gd name="T3" fmla="*/ 0 h 10"/>
              <a:gd name="T4" fmla="*/ 4012648 w 167"/>
              <a:gd name="T5" fmla="*/ 5040312 h 10"/>
              <a:gd name="T6" fmla="*/ 4012648 w 167"/>
              <a:gd name="T7" fmla="*/ 10080624 h 10"/>
              <a:gd name="T8" fmla="*/ 4012648 w 167"/>
              <a:gd name="T9" fmla="*/ 15120938 h 10"/>
              <a:gd name="T10" fmla="*/ 0 w 167"/>
              <a:gd name="T11" fmla="*/ 20161249 h 10"/>
              <a:gd name="T12" fmla="*/ 0 w 167"/>
              <a:gd name="T13" fmla="*/ 25201559 h 10"/>
              <a:gd name="T14" fmla="*/ 335031256 w 167"/>
              <a:gd name="T15" fmla="*/ 25201559 h 10"/>
              <a:gd name="T16" fmla="*/ 335031256 w 167"/>
              <a:gd name="T17" fmla="*/ 20161249 h 10"/>
              <a:gd name="T18" fmla="*/ 331018610 w 167"/>
              <a:gd name="T19" fmla="*/ 20161249 h 10"/>
              <a:gd name="T20" fmla="*/ 331018610 w 167"/>
              <a:gd name="T21" fmla="*/ 15120938 h 10"/>
              <a:gd name="T22" fmla="*/ 331018610 w 167"/>
              <a:gd name="T23" fmla="*/ 10080624 h 10"/>
              <a:gd name="T24" fmla="*/ 331018610 w 167"/>
              <a:gd name="T25" fmla="*/ 5040312 h 10"/>
              <a:gd name="T26" fmla="*/ 327005964 w 167"/>
              <a:gd name="T27" fmla="*/ 0 h 10"/>
              <a:gd name="T28" fmla="*/ 8025295 w 167"/>
              <a:gd name="T29" fmla="*/ 0 h 1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67"/>
              <a:gd name="T46" fmla="*/ 0 h 10"/>
              <a:gd name="T47" fmla="*/ 167 w 167"/>
              <a:gd name="T48" fmla="*/ 10 h 10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67" h="10">
                <a:moveTo>
                  <a:pt x="4" y="0"/>
                </a:moveTo>
                <a:lnTo>
                  <a:pt x="2" y="0"/>
                </a:lnTo>
                <a:lnTo>
                  <a:pt x="2" y="2"/>
                </a:lnTo>
                <a:lnTo>
                  <a:pt x="2" y="4"/>
                </a:lnTo>
                <a:lnTo>
                  <a:pt x="2" y="6"/>
                </a:lnTo>
                <a:lnTo>
                  <a:pt x="0" y="8"/>
                </a:lnTo>
                <a:lnTo>
                  <a:pt x="0" y="10"/>
                </a:lnTo>
                <a:lnTo>
                  <a:pt x="167" y="10"/>
                </a:lnTo>
                <a:lnTo>
                  <a:pt x="167" y="8"/>
                </a:lnTo>
                <a:lnTo>
                  <a:pt x="165" y="8"/>
                </a:lnTo>
                <a:lnTo>
                  <a:pt x="165" y="6"/>
                </a:lnTo>
                <a:lnTo>
                  <a:pt x="165" y="4"/>
                </a:lnTo>
                <a:lnTo>
                  <a:pt x="165" y="2"/>
                </a:lnTo>
                <a:lnTo>
                  <a:pt x="163" y="0"/>
                </a:lnTo>
                <a:lnTo>
                  <a:pt x="4" y="0"/>
                </a:lnTo>
                <a:close/>
              </a:path>
            </a:pathLst>
          </a:custGeom>
          <a:solidFill>
            <a:srgbClr val="F075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55" name="Freeform 95"/>
          <p:cNvSpPr>
            <a:spLocks/>
          </p:cNvSpPr>
          <p:nvPr/>
        </p:nvSpPr>
        <p:spPr bwMode="auto">
          <a:xfrm>
            <a:off x="5351464" y="5568951"/>
            <a:ext cx="238125" cy="17463"/>
          </a:xfrm>
          <a:custGeom>
            <a:avLst/>
            <a:gdLst>
              <a:gd name="T0" fmla="*/ 7941257 w 169"/>
              <a:gd name="T1" fmla="*/ 0 h 11"/>
              <a:gd name="T2" fmla="*/ 3970629 w 169"/>
              <a:gd name="T3" fmla="*/ 0 h 11"/>
              <a:gd name="T4" fmla="*/ 3970629 w 169"/>
              <a:gd name="T5" fmla="*/ 5040457 h 11"/>
              <a:gd name="T6" fmla="*/ 3970629 w 169"/>
              <a:gd name="T7" fmla="*/ 10080913 h 11"/>
              <a:gd name="T8" fmla="*/ 3970629 w 169"/>
              <a:gd name="T9" fmla="*/ 15121371 h 11"/>
              <a:gd name="T10" fmla="*/ 3970629 w 169"/>
              <a:gd name="T11" fmla="*/ 20161826 h 11"/>
              <a:gd name="T12" fmla="*/ 0 w 169"/>
              <a:gd name="T13" fmla="*/ 20161826 h 11"/>
              <a:gd name="T14" fmla="*/ 0 w 169"/>
              <a:gd name="T15" fmla="*/ 27723309 h 11"/>
              <a:gd name="T16" fmla="*/ 335523728 w 169"/>
              <a:gd name="T17" fmla="*/ 27723309 h 11"/>
              <a:gd name="T18" fmla="*/ 335523728 w 169"/>
              <a:gd name="T19" fmla="*/ 20161826 h 11"/>
              <a:gd name="T20" fmla="*/ 335523728 w 169"/>
              <a:gd name="T21" fmla="*/ 15121371 h 11"/>
              <a:gd name="T22" fmla="*/ 335523728 w 169"/>
              <a:gd name="T23" fmla="*/ 10080913 h 11"/>
              <a:gd name="T24" fmla="*/ 335523728 w 169"/>
              <a:gd name="T25" fmla="*/ 5040457 h 11"/>
              <a:gd name="T26" fmla="*/ 331553101 w 169"/>
              <a:gd name="T27" fmla="*/ 5040457 h 11"/>
              <a:gd name="T28" fmla="*/ 331553101 w 169"/>
              <a:gd name="T29" fmla="*/ 0 h 11"/>
              <a:gd name="T30" fmla="*/ 7941257 w 169"/>
              <a:gd name="T31" fmla="*/ 0 h 11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69"/>
              <a:gd name="T49" fmla="*/ 0 h 11"/>
              <a:gd name="T50" fmla="*/ 169 w 169"/>
              <a:gd name="T51" fmla="*/ 11 h 11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69" h="11">
                <a:moveTo>
                  <a:pt x="4" y="0"/>
                </a:moveTo>
                <a:lnTo>
                  <a:pt x="2" y="0"/>
                </a:lnTo>
                <a:lnTo>
                  <a:pt x="2" y="2"/>
                </a:lnTo>
                <a:lnTo>
                  <a:pt x="2" y="4"/>
                </a:lnTo>
                <a:lnTo>
                  <a:pt x="2" y="6"/>
                </a:lnTo>
                <a:lnTo>
                  <a:pt x="2" y="8"/>
                </a:lnTo>
                <a:lnTo>
                  <a:pt x="0" y="8"/>
                </a:lnTo>
                <a:lnTo>
                  <a:pt x="0" y="11"/>
                </a:lnTo>
                <a:lnTo>
                  <a:pt x="169" y="11"/>
                </a:lnTo>
                <a:lnTo>
                  <a:pt x="169" y="8"/>
                </a:lnTo>
                <a:lnTo>
                  <a:pt x="169" y="6"/>
                </a:lnTo>
                <a:lnTo>
                  <a:pt x="169" y="4"/>
                </a:lnTo>
                <a:lnTo>
                  <a:pt x="169" y="2"/>
                </a:lnTo>
                <a:lnTo>
                  <a:pt x="167" y="2"/>
                </a:lnTo>
                <a:lnTo>
                  <a:pt x="167" y="0"/>
                </a:lnTo>
                <a:lnTo>
                  <a:pt x="4" y="0"/>
                </a:lnTo>
                <a:close/>
              </a:path>
            </a:pathLst>
          </a:custGeom>
          <a:solidFill>
            <a:srgbClr val="F077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56" name="Freeform 96"/>
          <p:cNvSpPr>
            <a:spLocks/>
          </p:cNvSpPr>
          <p:nvPr/>
        </p:nvSpPr>
        <p:spPr bwMode="auto">
          <a:xfrm>
            <a:off x="5351463" y="5575301"/>
            <a:ext cx="241300" cy="20639"/>
          </a:xfrm>
          <a:custGeom>
            <a:avLst/>
            <a:gdLst>
              <a:gd name="T0" fmla="*/ 3982156 w 171"/>
              <a:gd name="T1" fmla="*/ 0 h 13"/>
              <a:gd name="T2" fmla="*/ 3982156 w 171"/>
              <a:gd name="T3" fmla="*/ 5040435 h 13"/>
              <a:gd name="T4" fmla="*/ 3982156 w 171"/>
              <a:gd name="T5" fmla="*/ 10080869 h 13"/>
              <a:gd name="T6" fmla="*/ 0 w 171"/>
              <a:gd name="T7" fmla="*/ 10080869 h 13"/>
              <a:gd name="T8" fmla="*/ 0 w 171"/>
              <a:gd name="T9" fmla="*/ 17642316 h 13"/>
              <a:gd name="T10" fmla="*/ 0 w 171"/>
              <a:gd name="T11" fmla="*/ 22682749 h 13"/>
              <a:gd name="T12" fmla="*/ 0 w 171"/>
              <a:gd name="T13" fmla="*/ 27723188 h 13"/>
              <a:gd name="T14" fmla="*/ 0 w 171"/>
              <a:gd name="T15" fmla="*/ 32763622 h 13"/>
              <a:gd name="T16" fmla="*/ 340501078 w 171"/>
              <a:gd name="T17" fmla="*/ 32763622 h 13"/>
              <a:gd name="T18" fmla="*/ 340501078 w 171"/>
              <a:gd name="T19" fmla="*/ 27723188 h 13"/>
              <a:gd name="T20" fmla="*/ 340501078 w 171"/>
              <a:gd name="T21" fmla="*/ 22682749 h 13"/>
              <a:gd name="T22" fmla="*/ 340501078 w 171"/>
              <a:gd name="T23" fmla="*/ 17642316 h 13"/>
              <a:gd name="T24" fmla="*/ 336518924 w 171"/>
              <a:gd name="T25" fmla="*/ 17642316 h 13"/>
              <a:gd name="T26" fmla="*/ 336518924 w 171"/>
              <a:gd name="T27" fmla="*/ 10080869 h 13"/>
              <a:gd name="T28" fmla="*/ 336518924 w 171"/>
              <a:gd name="T29" fmla="*/ 5040435 h 13"/>
              <a:gd name="T30" fmla="*/ 336518924 w 171"/>
              <a:gd name="T31" fmla="*/ 0 h 13"/>
              <a:gd name="T32" fmla="*/ 3982156 w 171"/>
              <a:gd name="T33" fmla="*/ 0 h 1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71"/>
              <a:gd name="T52" fmla="*/ 0 h 13"/>
              <a:gd name="T53" fmla="*/ 171 w 171"/>
              <a:gd name="T54" fmla="*/ 13 h 13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71" h="13">
                <a:moveTo>
                  <a:pt x="2" y="0"/>
                </a:moveTo>
                <a:lnTo>
                  <a:pt x="2" y="2"/>
                </a:lnTo>
                <a:lnTo>
                  <a:pt x="2" y="4"/>
                </a:lnTo>
                <a:lnTo>
                  <a:pt x="0" y="4"/>
                </a:lnTo>
                <a:lnTo>
                  <a:pt x="0" y="7"/>
                </a:lnTo>
                <a:lnTo>
                  <a:pt x="0" y="9"/>
                </a:lnTo>
                <a:lnTo>
                  <a:pt x="0" y="11"/>
                </a:lnTo>
                <a:lnTo>
                  <a:pt x="0" y="13"/>
                </a:lnTo>
                <a:lnTo>
                  <a:pt x="171" y="13"/>
                </a:lnTo>
                <a:lnTo>
                  <a:pt x="171" y="11"/>
                </a:lnTo>
                <a:lnTo>
                  <a:pt x="171" y="9"/>
                </a:lnTo>
                <a:lnTo>
                  <a:pt x="171" y="7"/>
                </a:lnTo>
                <a:lnTo>
                  <a:pt x="169" y="7"/>
                </a:lnTo>
                <a:lnTo>
                  <a:pt x="169" y="4"/>
                </a:lnTo>
                <a:lnTo>
                  <a:pt x="169" y="2"/>
                </a:lnTo>
                <a:lnTo>
                  <a:pt x="169" y="0"/>
                </a:lnTo>
                <a:lnTo>
                  <a:pt x="2" y="0"/>
                </a:lnTo>
                <a:close/>
              </a:path>
            </a:pathLst>
          </a:custGeom>
          <a:solidFill>
            <a:srgbClr val="F078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57" name="Freeform 97"/>
          <p:cNvSpPr>
            <a:spLocks/>
          </p:cNvSpPr>
          <p:nvPr/>
        </p:nvSpPr>
        <p:spPr bwMode="auto">
          <a:xfrm>
            <a:off x="5348289" y="5586413"/>
            <a:ext cx="244475" cy="15875"/>
          </a:xfrm>
          <a:custGeom>
            <a:avLst/>
            <a:gdLst>
              <a:gd name="T0" fmla="*/ 3993563 w 173"/>
              <a:gd name="T1" fmla="*/ 0 h 10"/>
              <a:gd name="T2" fmla="*/ 3993563 w 173"/>
              <a:gd name="T3" fmla="*/ 5040312 h 10"/>
              <a:gd name="T4" fmla="*/ 3993563 w 173"/>
              <a:gd name="T5" fmla="*/ 10080624 h 10"/>
              <a:gd name="T6" fmla="*/ 3993563 w 173"/>
              <a:gd name="T7" fmla="*/ 15120938 h 10"/>
              <a:gd name="T8" fmla="*/ 0 w 173"/>
              <a:gd name="T9" fmla="*/ 15120938 h 10"/>
              <a:gd name="T10" fmla="*/ 0 w 173"/>
              <a:gd name="T11" fmla="*/ 20161249 h 10"/>
              <a:gd name="T12" fmla="*/ 0 w 173"/>
              <a:gd name="T13" fmla="*/ 25201559 h 10"/>
              <a:gd name="T14" fmla="*/ 345479883 w 173"/>
              <a:gd name="T15" fmla="*/ 25201559 h 10"/>
              <a:gd name="T16" fmla="*/ 345479883 w 173"/>
              <a:gd name="T17" fmla="*/ 20161249 h 10"/>
              <a:gd name="T18" fmla="*/ 345479883 w 173"/>
              <a:gd name="T19" fmla="*/ 15120938 h 10"/>
              <a:gd name="T20" fmla="*/ 345479883 w 173"/>
              <a:gd name="T21" fmla="*/ 10080624 h 10"/>
              <a:gd name="T22" fmla="*/ 345479883 w 173"/>
              <a:gd name="T23" fmla="*/ 5040312 h 10"/>
              <a:gd name="T24" fmla="*/ 345479883 w 173"/>
              <a:gd name="T25" fmla="*/ 0 h 10"/>
              <a:gd name="T26" fmla="*/ 341486322 w 173"/>
              <a:gd name="T27" fmla="*/ 0 h 10"/>
              <a:gd name="T28" fmla="*/ 3993563 w 173"/>
              <a:gd name="T29" fmla="*/ 0 h 1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73"/>
              <a:gd name="T46" fmla="*/ 0 h 10"/>
              <a:gd name="T47" fmla="*/ 173 w 173"/>
              <a:gd name="T48" fmla="*/ 10 h 10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73" h="10">
                <a:moveTo>
                  <a:pt x="2" y="0"/>
                </a:moveTo>
                <a:lnTo>
                  <a:pt x="2" y="2"/>
                </a:lnTo>
                <a:lnTo>
                  <a:pt x="2" y="4"/>
                </a:lnTo>
                <a:lnTo>
                  <a:pt x="2" y="6"/>
                </a:lnTo>
                <a:lnTo>
                  <a:pt x="0" y="6"/>
                </a:lnTo>
                <a:lnTo>
                  <a:pt x="0" y="8"/>
                </a:lnTo>
                <a:lnTo>
                  <a:pt x="0" y="10"/>
                </a:lnTo>
                <a:lnTo>
                  <a:pt x="173" y="10"/>
                </a:lnTo>
                <a:lnTo>
                  <a:pt x="173" y="8"/>
                </a:lnTo>
                <a:lnTo>
                  <a:pt x="173" y="6"/>
                </a:lnTo>
                <a:lnTo>
                  <a:pt x="173" y="4"/>
                </a:lnTo>
                <a:lnTo>
                  <a:pt x="173" y="2"/>
                </a:lnTo>
                <a:lnTo>
                  <a:pt x="173" y="0"/>
                </a:lnTo>
                <a:lnTo>
                  <a:pt x="171" y="0"/>
                </a:lnTo>
                <a:lnTo>
                  <a:pt x="2" y="0"/>
                </a:lnTo>
                <a:close/>
              </a:path>
            </a:pathLst>
          </a:custGeom>
          <a:solidFill>
            <a:srgbClr val="F07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58" name="Freeform 98"/>
          <p:cNvSpPr>
            <a:spLocks/>
          </p:cNvSpPr>
          <p:nvPr/>
        </p:nvSpPr>
        <p:spPr bwMode="auto">
          <a:xfrm>
            <a:off x="5348289" y="5595939"/>
            <a:ext cx="246063" cy="15875"/>
          </a:xfrm>
          <a:custGeom>
            <a:avLst/>
            <a:gdLst>
              <a:gd name="T0" fmla="*/ 3953865 w 175"/>
              <a:gd name="T1" fmla="*/ 0 h 10"/>
              <a:gd name="T2" fmla="*/ 0 w 175"/>
              <a:gd name="T3" fmla="*/ 0 h 10"/>
              <a:gd name="T4" fmla="*/ 0 w 175"/>
              <a:gd name="T5" fmla="*/ 5040312 h 10"/>
              <a:gd name="T6" fmla="*/ 0 w 175"/>
              <a:gd name="T7" fmla="*/ 10080624 h 10"/>
              <a:gd name="T8" fmla="*/ 0 w 175"/>
              <a:gd name="T9" fmla="*/ 15120938 h 10"/>
              <a:gd name="T10" fmla="*/ 0 w 175"/>
              <a:gd name="T11" fmla="*/ 20161249 h 10"/>
              <a:gd name="T12" fmla="*/ 0 w 175"/>
              <a:gd name="T13" fmla="*/ 25201559 h 10"/>
              <a:gd name="T14" fmla="*/ 345980012 w 175"/>
              <a:gd name="T15" fmla="*/ 25201559 h 10"/>
              <a:gd name="T16" fmla="*/ 345980012 w 175"/>
              <a:gd name="T17" fmla="*/ 20161249 h 10"/>
              <a:gd name="T18" fmla="*/ 345980012 w 175"/>
              <a:gd name="T19" fmla="*/ 15120938 h 10"/>
              <a:gd name="T20" fmla="*/ 342026149 w 175"/>
              <a:gd name="T21" fmla="*/ 15120938 h 10"/>
              <a:gd name="T22" fmla="*/ 342026149 w 175"/>
              <a:gd name="T23" fmla="*/ 10080624 h 10"/>
              <a:gd name="T24" fmla="*/ 342026149 w 175"/>
              <a:gd name="T25" fmla="*/ 5040312 h 10"/>
              <a:gd name="T26" fmla="*/ 342026149 w 175"/>
              <a:gd name="T27" fmla="*/ 0 h 10"/>
              <a:gd name="T28" fmla="*/ 3953865 w 175"/>
              <a:gd name="T29" fmla="*/ 0 h 1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75"/>
              <a:gd name="T46" fmla="*/ 0 h 10"/>
              <a:gd name="T47" fmla="*/ 175 w 175"/>
              <a:gd name="T48" fmla="*/ 10 h 10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75" h="10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0" y="8"/>
                </a:lnTo>
                <a:lnTo>
                  <a:pt x="0" y="10"/>
                </a:lnTo>
                <a:lnTo>
                  <a:pt x="175" y="10"/>
                </a:lnTo>
                <a:lnTo>
                  <a:pt x="175" y="8"/>
                </a:lnTo>
                <a:lnTo>
                  <a:pt x="175" y="6"/>
                </a:lnTo>
                <a:lnTo>
                  <a:pt x="173" y="6"/>
                </a:lnTo>
                <a:lnTo>
                  <a:pt x="173" y="4"/>
                </a:lnTo>
                <a:lnTo>
                  <a:pt x="173" y="2"/>
                </a:lnTo>
                <a:lnTo>
                  <a:pt x="173" y="0"/>
                </a:lnTo>
                <a:lnTo>
                  <a:pt x="2" y="0"/>
                </a:lnTo>
                <a:close/>
              </a:path>
            </a:pathLst>
          </a:custGeom>
          <a:solidFill>
            <a:srgbClr val="F07B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59" name="Freeform 99"/>
          <p:cNvSpPr>
            <a:spLocks/>
          </p:cNvSpPr>
          <p:nvPr/>
        </p:nvSpPr>
        <p:spPr bwMode="auto">
          <a:xfrm>
            <a:off x="5345114" y="5602288"/>
            <a:ext cx="249237" cy="19051"/>
          </a:xfrm>
          <a:custGeom>
            <a:avLst/>
            <a:gdLst>
              <a:gd name="T0" fmla="*/ 3965262 w 177"/>
              <a:gd name="T1" fmla="*/ 0 h 12"/>
              <a:gd name="T2" fmla="*/ 3965262 w 177"/>
              <a:gd name="T3" fmla="*/ 5040312 h 12"/>
              <a:gd name="T4" fmla="*/ 3965262 w 177"/>
              <a:gd name="T5" fmla="*/ 10080625 h 12"/>
              <a:gd name="T6" fmla="*/ 3965262 w 177"/>
              <a:gd name="T7" fmla="*/ 15120939 h 12"/>
              <a:gd name="T8" fmla="*/ 3965262 w 177"/>
              <a:gd name="T9" fmla="*/ 20161250 h 12"/>
              <a:gd name="T10" fmla="*/ 0 w 177"/>
              <a:gd name="T11" fmla="*/ 20161250 h 12"/>
              <a:gd name="T12" fmla="*/ 0 w 177"/>
              <a:gd name="T13" fmla="*/ 25201561 h 12"/>
              <a:gd name="T14" fmla="*/ 0 w 177"/>
              <a:gd name="T15" fmla="*/ 30241878 h 12"/>
              <a:gd name="T16" fmla="*/ 350955233 w 177"/>
              <a:gd name="T17" fmla="*/ 30241878 h 12"/>
              <a:gd name="T18" fmla="*/ 350955233 w 177"/>
              <a:gd name="T19" fmla="*/ 25201561 h 12"/>
              <a:gd name="T20" fmla="*/ 350955233 w 177"/>
              <a:gd name="T21" fmla="*/ 20161250 h 12"/>
              <a:gd name="T22" fmla="*/ 350955233 w 177"/>
              <a:gd name="T23" fmla="*/ 15120939 h 12"/>
              <a:gd name="T24" fmla="*/ 350955233 w 177"/>
              <a:gd name="T25" fmla="*/ 10080625 h 12"/>
              <a:gd name="T26" fmla="*/ 350955233 w 177"/>
              <a:gd name="T27" fmla="*/ 5040312 h 12"/>
              <a:gd name="T28" fmla="*/ 346989973 w 177"/>
              <a:gd name="T29" fmla="*/ 5040312 h 12"/>
              <a:gd name="T30" fmla="*/ 346989973 w 177"/>
              <a:gd name="T31" fmla="*/ 0 h 12"/>
              <a:gd name="T32" fmla="*/ 3965262 w 177"/>
              <a:gd name="T33" fmla="*/ 0 h 1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77"/>
              <a:gd name="T52" fmla="*/ 0 h 12"/>
              <a:gd name="T53" fmla="*/ 177 w 177"/>
              <a:gd name="T54" fmla="*/ 12 h 12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77" h="12">
                <a:moveTo>
                  <a:pt x="2" y="0"/>
                </a:moveTo>
                <a:lnTo>
                  <a:pt x="2" y="2"/>
                </a:lnTo>
                <a:lnTo>
                  <a:pt x="2" y="4"/>
                </a:lnTo>
                <a:lnTo>
                  <a:pt x="2" y="6"/>
                </a:lnTo>
                <a:lnTo>
                  <a:pt x="2" y="8"/>
                </a:lnTo>
                <a:lnTo>
                  <a:pt x="0" y="8"/>
                </a:lnTo>
                <a:lnTo>
                  <a:pt x="0" y="10"/>
                </a:lnTo>
                <a:lnTo>
                  <a:pt x="0" y="12"/>
                </a:lnTo>
                <a:lnTo>
                  <a:pt x="177" y="12"/>
                </a:lnTo>
                <a:lnTo>
                  <a:pt x="177" y="10"/>
                </a:lnTo>
                <a:lnTo>
                  <a:pt x="177" y="8"/>
                </a:lnTo>
                <a:lnTo>
                  <a:pt x="177" y="6"/>
                </a:lnTo>
                <a:lnTo>
                  <a:pt x="177" y="4"/>
                </a:lnTo>
                <a:lnTo>
                  <a:pt x="177" y="2"/>
                </a:lnTo>
                <a:lnTo>
                  <a:pt x="175" y="2"/>
                </a:lnTo>
                <a:lnTo>
                  <a:pt x="175" y="0"/>
                </a:lnTo>
                <a:lnTo>
                  <a:pt x="2" y="0"/>
                </a:lnTo>
                <a:close/>
              </a:path>
            </a:pathLst>
          </a:custGeom>
          <a:solidFill>
            <a:srgbClr val="F07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60" name="Freeform 100"/>
          <p:cNvSpPr>
            <a:spLocks/>
          </p:cNvSpPr>
          <p:nvPr/>
        </p:nvSpPr>
        <p:spPr bwMode="auto">
          <a:xfrm>
            <a:off x="5345114" y="5611813"/>
            <a:ext cx="249237" cy="15875"/>
          </a:xfrm>
          <a:custGeom>
            <a:avLst/>
            <a:gdLst>
              <a:gd name="T0" fmla="*/ 3965262 w 177"/>
              <a:gd name="T1" fmla="*/ 0 h 10"/>
              <a:gd name="T2" fmla="*/ 3965262 w 177"/>
              <a:gd name="T3" fmla="*/ 5040312 h 10"/>
              <a:gd name="T4" fmla="*/ 0 w 177"/>
              <a:gd name="T5" fmla="*/ 5040312 h 10"/>
              <a:gd name="T6" fmla="*/ 0 w 177"/>
              <a:gd name="T7" fmla="*/ 10080624 h 10"/>
              <a:gd name="T8" fmla="*/ 0 w 177"/>
              <a:gd name="T9" fmla="*/ 15120938 h 10"/>
              <a:gd name="T10" fmla="*/ 0 w 177"/>
              <a:gd name="T11" fmla="*/ 20161249 h 10"/>
              <a:gd name="T12" fmla="*/ 0 w 177"/>
              <a:gd name="T13" fmla="*/ 25201559 h 10"/>
              <a:gd name="T14" fmla="*/ 350955233 w 177"/>
              <a:gd name="T15" fmla="*/ 25201559 h 10"/>
              <a:gd name="T16" fmla="*/ 350955233 w 177"/>
              <a:gd name="T17" fmla="*/ 20161249 h 10"/>
              <a:gd name="T18" fmla="*/ 350955233 w 177"/>
              <a:gd name="T19" fmla="*/ 15120938 h 10"/>
              <a:gd name="T20" fmla="*/ 350955233 w 177"/>
              <a:gd name="T21" fmla="*/ 10080624 h 10"/>
              <a:gd name="T22" fmla="*/ 350955233 w 177"/>
              <a:gd name="T23" fmla="*/ 5040312 h 10"/>
              <a:gd name="T24" fmla="*/ 350955233 w 177"/>
              <a:gd name="T25" fmla="*/ 0 h 10"/>
              <a:gd name="T26" fmla="*/ 3965262 w 177"/>
              <a:gd name="T27" fmla="*/ 0 h 1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77"/>
              <a:gd name="T43" fmla="*/ 0 h 10"/>
              <a:gd name="T44" fmla="*/ 177 w 177"/>
              <a:gd name="T45" fmla="*/ 10 h 10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77" h="10">
                <a:moveTo>
                  <a:pt x="2" y="0"/>
                </a:move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0" y="8"/>
                </a:lnTo>
                <a:lnTo>
                  <a:pt x="0" y="10"/>
                </a:lnTo>
                <a:lnTo>
                  <a:pt x="177" y="10"/>
                </a:lnTo>
                <a:lnTo>
                  <a:pt x="177" y="8"/>
                </a:lnTo>
                <a:lnTo>
                  <a:pt x="177" y="6"/>
                </a:lnTo>
                <a:lnTo>
                  <a:pt x="177" y="4"/>
                </a:lnTo>
                <a:lnTo>
                  <a:pt x="177" y="2"/>
                </a:lnTo>
                <a:lnTo>
                  <a:pt x="177" y="0"/>
                </a:lnTo>
                <a:lnTo>
                  <a:pt x="2" y="0"/>
                </a:lnTo>
                <a:close/>
              </a:path>
            </a:pathLst>
          </a:custGeom>
          <a:solidFill>
            <a:srgbClr val="F07E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61" name="Freeform 101"/>
          <p:cNvSpPr>
            <a:spLocks/>
          </p:cNvSpPr>
          <p:nvPr/>
        </p:nvSpPr>
        <p:spPr bwMode="auto">
          <a:xfrm>
            <a:off x="5345114" y="5621338"/>
            <a:ext cx="249237" cy="17463"/>
          </a:xfrm>
          <a:custGeom>
            <a:avLst/>
            <a:gdLst>
              <a:gd name="T0" fmla="*/ 0 w 177"/>
              <a:gd name="T1" fmla="*/ 0 h 11"/>
              <a:gd name="T2" fmla="*/ 0 w 177"/>
              <a:gd name="T3" fmla="*/ 5040168 h 11"/>
              <a:gd name="T4" fmla="*/ 0 w 177"/>
              <a:gd name="T5" fmla="*/ 10080336 h 11"/>
              <a:gd name="T6" fmla="*/ 0 w 177"/>
              <a:gd name="T7" fmla="*/ 15120506 h 11"/>
              <a:gd name="T8" fmla="*/ 0 w 177"/>
              <a:gd name="T9" fmla="*/ 22679961 h 11"/>
              <a:gd name="T10" fmla="*/ 0 w 177"/>
              <a:gd name="T11" fmla="*/ 27720134 h 11"/>
              <a:gd name="T12" fmla="*/ 350955233 w 177"/>
              <a:gd name="T13" fmla="*/ 27720134 h 11"/>
              <a:gd name="T14" fmla="*/ 350955233 w 177"/>
              <a:gd name="T15" fmla="*/ 22679961 h 11"/>
              <a:gd name="T16" fmla="*/ 350955233 w 177"/>
              <a:gd name="T17" fmla="*/ 15120506 h 11"/>
              <a:gd name="T18" fmla="*/ 350955233 w 177"/>
              <a:gd name="T19" fmla="*/ 10080336 h 11"/>
              <a:gd name="T20" fmla="*/ 350955233 w 177"/>
              <a:gd name="T21" fmla="*/ 5040168 h 11"/>
              <a:gd name="T22" fmla="*/ 350955233 w 177"/>
              <a:gd name="T23" fmla="*/ 0 h 11"/>
              <a:gd name="T24" fmla="*/ 0 w 177"/>
              <a:gd name="T25" fmla="*/ 0 h 11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77"/>
              <a:gd name="T40" fmla="*/ 0 h 11"/>
              <a:gd name="T41" fmla="*/ 177 w 177"/>
              <a:gd name="T42" fmla="*/ 11 h 11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77" h="11">
                <a:moveTo>
                  <a:pt x="0" y="0"/>
                </a:move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0" y="9"/>
                </a:lnTo>
                <a:lnTo>
                  <a:pt x="0" y="11"/>
                </a:lnTo>
                <a:lnTo>
                  <a:pt x="177" y="11"/>
                </a:lnTo>
                <a:lnTo>
                  <a:pt x="177" y="9"/>
                </a:lnTo>
                <a:lnTo>
                  <a:pt x="177" y="6"/>
                </a:lnTo>
                <a:lnTo>
                  <a:pt x="177" y="4"/>
                </a:lnTo>
                <a:lnTo>
                  <a:pt x="177" y="2"/>
                </a:lnTo>
                <a:lnTo>
                  <a:pt x="177" y="0"/>
                </a:lnTo>
                <a:lnTo>
                  <a:pt x="0" y="0"/>
                </a:lnTo>
                <a:close/>
              </a:path>
            </a:pathLst>
          </a:custGeom>
          <a:solidFill>
            <a:srgbClr val="F07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62" name="Freeform 102"/>
          <p:cNvSpPr>
            <a:spLocks/>
          </p:cNvSpPr>
          <p:nvPr/>
        </p:nvSpPr>
        <p:spPr bwMode="auto">
          <a:xfrm>
            <a:off x="5345114" y="5627688"/>
            <a:ext cx="249237" cy="20637"/>
          </a:xfrm>
          <a:custGeom>
            <a:avLst/>
            <a:gdLst>
              <a:gd name="T0" fmla="*/ 0 w 177"/>
              <a:gd name="T1" fmla="*/ 0 h 13"/>
              <a:gd name="T2" fmla="*/ 0 w 177"/>
              <a:gd name="T3" fmla="*/ 5040190 h 13"/>
              <a:gd name="T4" fmla="*/ 0 w 177"/>
              <a:gd name="T5" fmla="*/ 12599682 h 13"/>
              <a:gd name="T6" fmla="*/ 0 w 177"/>
              <a:gd name="T7" fmla="*/ 17639874 h 13"/>
              <a:gd name="T8" fmla="*/ 0 w 177"/>
              <a:gd name="T9" fmla="*/ 22680063 h 13"/>
              <a:gd name="T10" fmla="*/ 0 w 177"/>
              <a:gd name="T11" fmla="*/ 27720258 h 13"/>
              <a:gd name="T12" fmla="*/ 0 w 177"/>
              <a:gd name="T13" fmla="*/ 32760447 h 13"/>
              <a:gd name="T14" fmla="*/ 350955233 w 177"/>
              <a:gd name="T15" fmla="*/ 32760447 h 13"/>
              <a:gd name="T16" fmla="*/ 350955233 w 177"/>
              <a:gd name="T17" fmla="*/ 27720258 h 13"/>
              <a:gd name="T18" fmla="*/ 350955233 w 177"/>
              <a:gd name="T19" fmla="*/ 22680063 h 13"/>
              <a:gd name="T20" fmla="*/ 350955233 w 177"/>
              <a:gd name="T21" fmla="*/ 17639874 h 13"/>
              <a:gd name="T22" fmla="*/ 350955233 w 177"/>
              <a:gd name="T23" fmla="*/ 12599682 h 13"/>
              <a:gd name="T24" fmla="*/ 350955233 w 177"/>
              <a:gd name="T25" fmla="*/ 5040190 h 13"/>
              <a:gd name="T26" fmla="*/ 350955233 w 177"/>
              <a:gd name="T27" fmla="*/ 0 h 13"/>
              <a:gd name="T28" fmla="*/ 0 w 177"/>
              <a:gd name="T29" fmla="*/ 0 h 1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77"/>
              <a:gd name="T46" fmla="*/ 0 h 13"/>
              <a:gd name="T47" fmla="*/ 177 w 177"/>
              <a:gd name="T48" fmla="*/ 13 h 13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77" h="13">
                <a:moveTo>
                  <a:pt x="0" y="0"/>
                </a:moveTo>
                <a:lnTo>
                  <a:pt x="0" y="2"/>
                </a:lnTo>
                <a:lnTo>
                  <a:pt x="0" y="5"/>
                </a:lnTo>
                <a:lnTo>
                  <a:pt x="0" y="7"/>
                </a:lnTo>
                <a:lnTo>
                  <a:pt x="0" y="9"/>
                </a:lnTo>
                <a:lnTo>
                  <a:pt x="0" y="11"/>
                </a:lnTo>
                <a:lnTo>
                  <a:pt x="0" y="13"/>
                </a:lnTo>
                <a:lnTo>
                  <a:pt x="177" y="13"/>
                </a:lnTo>
                <a:lnTo>
                  <a:pt x="177" y="11"/>
                </a:lnTo>
                <a:lnTo>
                  <a:pt x="177" y="9"/>
                </a:lnTo>
                <a:lnTo>
                  <a:pt x="177" y="7"/>
                </a:lnTo>
                <a:lnTo>
                  <a:pt x="177" y="5"/>
                </a:lnTo>
                <a:lnTo>
                  <a:pt x="177" y="2"/>
                </a:lnTo>
                <a:lnTo>
                  <a:pt x="177" y="0"/>
                </a:lnTo>
                <a:lnTo>
                  <a:pt x="0" y="0"/>
                </a:lnTo>
                <a:close/>
              </a:path>
            </a:pathLst>
          </a:custGeom>
          <a:solidFill>
            <a:srgbClr val="F08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63" name="Freeform 103"/>
          <p:cNvSpPr>
            <a:spLocks/>
          </p:cNvSpPr>
          <p:nvPr/>
        </p:nvSpPr>
        <p:spPr bwMode="auto">
          <a:xfrm>
            <a:off x="5345114" y="5638801"/>
            <a:ext cx="249237" cy="15875"/>
          </a:xfrm>
          <a:custGeom>
            <a:avLst/>
            <a:gdLst>
              <a:gd name="T0" fmla="*/ 0 w 177"/>
              <a:gd name="T1" fmla="*/ 0 h 10"/>
              <a:gd name="T2" fmla="*/ 0 w 177"/>
              <a:gd name="T3" fmla="*/ 5040312 h 10"/>
              <a:gd name="T4" fmla="*/ 0 w 177"/>
              <a:gd name="T5" fmla="*/ 10080624 h 10"/>
              <a:gd name="T6" fmla="*/ 0 w 177"/>
              <a:gd name="T7" fmla="*/ 15120938 h 10"/>
              <a:gd name="T8" fmla="*/ 0 w 177"/>
              <a:gd name="T9" fmla="*/ 20161249 h 10"/>
              <a:gd name="T10" fmla="*/ 0 w 177"/>
              <a:gd name="T11" fmla="*/ 25201559 h 10"/>
              <a:gd name="T12" fmla="*/ 350955233 w 177"/>
              <a:gd name="T13" fmla="*/ 25201559 h 10"/>
              <a:gd name="T14" fmla="*/ 350955233 w 177"/>
              <a:gd name="T15" fmla="*/ 20161249 h 10"/>
              <a:gd name="T16" fmla="*/ 350955233 w 177"/>
              <a:gd name="T17" fmla="*/ 15120938 h 10"/>
              <a:gd name="T18" fmla="*/ 350955233 w 177"/>
              <a:gd name="T19" fmla="*/ 10080624 h 10"/>
              <a:gd name="T20" fmla="*/ 350955233 w 177"/>
              <a:gd name="T21" fmla="*/ 5040312 h 10"/>
              <a:gd name="T22" fmla="*/ 350955233 w 177"/>
              <a:gd name="T23" fmla="*/ 0 h 10"/>
              <a:gd name="T24" fmla="*/ 0 w 177"/>
              <a:gd name="T25" fmla="*/ 0 h 1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77"/>
              <a:gd name="T40" fmla="*/ 0 h 10"/>
              <a:gd name="T41" fmla="*/ 177 w 177"/>
              <a:gd name="T42" fmla="*/ 10 h 1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77" h="10">
                <a:moveTo>
                  <a:pt x="0" y="0"/>
                </a:move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0" y="8"/>
                </a:lnTo>
                <a:lnTo>
                  <a:pt x="0" y="10"/>
                </a:lnTo>
                <a:lnTo>
                  <a:pt x="177" y="10"/>
                </a:lnTo>
                <a:lnTo>
                  <a:pt x="177" y="8"/>
                </a:lnTo>
                <a:lnTo>
                  <a:pt x="177" y="6"/>
                </a:lnTo>
                <a:lnTo>
                  <a:pt x="177" y="4"/>
                </a:lnTo>
                <a:lnTo>
                  <a:pt x="177" y="2"/>
                </a:lnTo>
                <a:lnTo>
                  <a:pt x="177" y="0"/>
                </a:lnTo>
                <a:lnTo>
                  <a:pt x="0" y="0"/>
                </a:lnTo>
                <a:close/>
              </a:path>
            </a:pathLst>
          </a:custGeom>
          <a:solidFill>
            <a:srgbClr val="F082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64" name="Freeform 104"/>
          <p:cNvSpPr>
            <a:spLocks/>
          </p:cNvSpPr>
          <p:nvPr/>
        </p:nvSpPr>
        <p:spPr bwMode="auto">
          <a:xfrm>
            <a:off x="5341939" y="5648325"/>
            <a:ext cx="252412" cy="15875"/>
          </a:xfrm>
          <a:custGeom>
            <a:avLst/>
            <a:gdLst>
              <a:gd name="T0" fmla="*/ 3976547 w 179"/>
              <a:gd name="T1" fmla="*/ 0 h 10"/>
              <a:gd name="T2" fmla="*/ 3976547 w 179"/>
              <a:gd name="T3" fmla="*/ 5040312 h 10"/>
              <a:gd name="T4" fmla="*/ 3976547 w 179"/>
              <a:gd name="T5" fmla="*/ 10080624 h 10"/>
              <a:gd name="T6" fmla="*/ 3976547 w 179"/>
              <a:gd name="T7" fmla="*/ 15120938 h 10"/>
              <a:gd name="T8" fmla="*/ 0 w 179"/>
              <a:gd name="T9" fmla="*/ 15120938 h 10"/>
              <a:gd name="T10" fmla="*/ 0 w 179"/>
              <a:gd name="T11" fmla="*/ 20161249 h 10"/>
              <a:gd name="T12" fmla="*/ 0 w 179"/>
              <a:gd name="T13" fmla="*/ 25201559 h 10"/>
              <a:gd name="T14" fmla="*/ 3976547 w 179"/>
              <a:gd name="T15" fmla="*/ 25201559 h 10"/>
              <a:gd name="T16" fmla="*/ 355931909 w 179"/>
              <a:gd name="T17" fmla="*/ 25201559 h 10"/>
              <a:gd name="T18" fmla="*/ 355931909 w 179"/>
              <a:gd name="T19" fmla="*/ 20161249 h 10"/>
              <a:gd name="T20" fmla="*/ 355931909 w 179"/>
              <a:gd name="T21" fmla="*/ 15120938 h 10"/>
              <a:gd name="T22" fmla="*/ 355931909 w 179"/>
              <a:gd name="T23" fmla="*/ 10080624 h 10"/>
              <a:gd name="T24" fmla="*/ 355931909 w 179"/>
              <a:gd name="T25" fmla="*/ 5040312 h 10"/>
              <a:gd name="T26" fmla="*/ 355931909 w 179"/>
              <a:gd name="T27" fmla="*/ 0 h 10"/>
              <a:gd name="T28" fmla="*/ 3976547 w 179"/>
              <a:gd name="T29" fmla="*/ 0 h 1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79"/>
              <a:gd name="T46" fmla="*/ 0 h 10"/>
              <a:gd name="T47" fmla="*/ 179 w 179"/>
              <a:gd name="T48" fmla="*/ 10 h 10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79" h="10">
                <a:moveTo>
                  <a:pt x="2" y="0"/>
                </a:moveTo>
                <a:lnTo>
                  <a:pt x="2" y="2"/>
                </a:lnTo>
                <a:lnTo>
                  <a:pt x="2" y="4"/>
                </a:lnTo>
                <a:lnTo>
                  <a:pt x="2" y="6"/>
                </a:lnTo>
                <a:lnTo>
                  <a:pt x="0" y="6"/>
                </a:lnTo>
                <a:lnTo>
                  <a:pt x="0" y="8"/>
                </a:lnTo>
                <a:lnTo>
                  <a:pt x="0" y="10"/>
                </a:lnTo>
                <a:lnTo>
                  <a:pt x="2" y="10"/>
                </a:lnTo>
                <a:lnTo>
                  <a:pt x="179" y="10"/>
                </a:lnTo>
                <a:lnTo>
                  <a:pt x="179" y="8"/>
                </a:lnTo>
                <a:lnTo>
                  <a:pt x="179" y="6"/>
                </a:lnTo>
                <a:lnTo>
                  <a:pt x="179" y="4"/>
                </a:lnTo>
                <a:lnTo>
                  <a:pt x="179" y="2"/>
                </a:lnTo>
                <a:lnTo>
                  <a:pt x="179" y="0"/>
                </a:lnTo>
                <a:lnTo>
                  <a:pt x="2" y="0"/>
                </a:lnTo>
                <a:close/>
              </a:path>
            </a:pathLst>
          </a:custGeom>
          <a:solidFill>
            <a:srgbClr val="F08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65" name="Freeform 105"/>
          <p:cNvSpPr>
            <a:spLocks/>
          </p:cNvSpPr>
          <p:nvPr/>
        </p:nvSpPr>
        <p:spPr bwMode="auto">
          <a:xfrm>
            <a:off x="5341939" y="5654675"/>
            <a:ext cx="252412" cy="19051"/>
          </a:xfrm>
          <a:custGeom>
            <a:avLst/>
            <a:gdLst>
              <a:gd name="T0" fmla="*/ 355931909 w 179"/>
              <a:gd name="T1" fmla="*/ 0 h 12"/>
              <a:gd name="T2" fmla="*/ 355931909 w 179"/>
              <a:gd name="T3" fmla="*/ 5040312 h 12"/>
              <a:gd name="T4" fmla="*/ 355931909 w 179"/>
              <a:gd name="T5" fmla="*/ 10080625 h 12"/>
              <a:gd name="T6" fmla="*/ 355931909 w 179"/>
              <a:gd name="T7" fmla="*/ 15120939 h 12"/>
              <a:gd name="T8" fmla="*/ 355931909 w 179"/>
              <a:gd name="T9" fmla="*/ 20161250 h 12"/>
              <a:gd name="T10" fmla="*/ 355931909 w 179"/>
              <a:gd name="T11" fmla="*/ 25201561 h 12"/>
              <a:gd name="T12" fmla="*/ 355931909 w 179"/>
              <a:gd name="T13" fmla="*/ 30241878 h 12"/>
              <a:gd name="T14" fmla="*/ 3976547 w 179"/>
              <a:gd name="T15" fmla="*/ 30241878 h 12"/>
              <a:gd name="T16" fmla="*/ 3976547 w 179"/>
              <a:gd name="T17" fmla="*/ 25201561 h 12"/>
              <a:gd name="T18" fmla="*/ 3976547 w 179"/>
              <a:gd name="T19" fmla="*/ 20161250 h 12"/>
              <a:gd name="T20" fmla="*/ 3976547 w 179"/>
              <a:gd name="T21" fmla="*/ 15120939 h 12"/>
              <a:gd name="T22" fmla="*/ 0 w 179"/>
              <a:gd name="T23" fmla="*/ 15120939 h 12"/>
              <a:gd name="T24" fmla="*/ 0 w 179"/>
              <a:gd name="T25" fmla="*/ 10080625 h 12"/>
              <a:gd name="T26" fmla="*/ 0 w 179"/>
              <a:gd name="T27" fmla="*/ 5040312 h 12"/>
              <a:gd name="T28" fmla="*/ 3976547 w 179"/>
              <a:gd name="T29" fmla="*/ 5040312 h 12"/>
              <a:gd name="T30" fmla="*/ 3976547 w 179"/>
              <a:gd name="T31" fmla="*/ 0 h 12"/>
              <a:gd name="T32" fmla="*/ 355931909 w 179"/>
              <a:gd name="T33" fmla="*/ 0 h 1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79"/>
              <a:gd name="T52" fmla="*/ 0 h 12"/>
              <a:gd name="T53" fmla="*/ 179 w 179"/>
              <a:gd name="T54" fmla="*/ 12 h 12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79" h="12">
                <a:moveTo>
                  <a:pt x="179" y="0"/>
                </a:moveTo>
                <a:lnTo>
                  <a:pt x="179" y="2"/>
                </a:lnTo>
                <a:lnTo>
                  <a:pt x="179" y="4"/>
                </a:lnTo>
                <a:lnTo>
                  <a:pt x="179" y="6"/>
                </a:lnTo>
                <a:lnTo>
                  <a:pt x="179" y="8"/>
                </a:lnTo>
                <a:lnTo>
                  <a:pt x="179" y="10"/>
                </a:lnTo>
                <a:lnTo>
                  <a:pt x="179" y="12"/>
                </a:lnTo>
                <a:lnTo>
                  <a:pt x="2" y="12"/>
                </a:lnTo>
                <a:lnTo>
                  <a:pt x="2" y="10"/>
                </a:lnTo>
                <a:lnTo>
                  <a:pt x="2" y="8"/>
                </a:lnTo>
                <a:lnTo>
                  <a:pt x="2" y="6"/>
                </a:lnTo>
                <a:lnTo>
                  <a:pt x="0" y="6"/>
                </a:lnTo>
                <a:lnTo>
                  <a:pt x="0" y="4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179" y="0"/>
                </a:lnTo>
                <a:close/>
              </a:path>
            </a:pathLst>
          </a:custGeom>
          <a:solidFill>
            <a:srgbClr val="F085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66" name="Freeform 106"/>
          <p:cNvSpPr>
            <a:spLocks/>
          </p:cNvSpPr>
          <p:nvPr/>
        </p:nvSpPr>
        <p:spPr bwMode="auto">
          <a:xfrm>
            <a:off x="5345114" y="5664201"/>
            <a:ext cx="249237" cy="15875"/>
          </a:xfrm>
          <a:custGeom>
            <a:avLst/>
            <a:gdLst>
              <a:gd name="T0" fmla="*/ 350955233 w 177"/>
              <a:gd name="T1" fmla="*/ 25201559 h 10"/>
              <a:gd name="T2" fmla="*/ 350955233 w 177"/>
              <a:gd name="T3" fmla="*/ 20161249 h 10"/>
              <a:gd name="T4" fmla="*/ 350955233 w 177"/>
              <a:gd name="T5" fmla="*/ 15120938 h 10"/>
              <a:gd name="T6" fmla="*/ 350955233 w 177"/>
              <a:gd name="T7" fmla="*/ 10080624 h 10"/>
              <a:gd name="T8" fmla="*/ 350955233 w 177"/>
              <a:gd name="T9" fmla="*/ 5040312 h 10"/>
              <a:gd name="T10" fmla="*/ 350955233 w 177"/>
              <a:gd name="T11" fmla="*/ 0 h 10"/>
              <a:gd name="T12" fmla="*/ 0 w 177"/>
              <a:gd name="T13" fmla="*/ 0 h 10"/>
              <a:gd name="T14" fmla="*/ 0 w 177"/>
              <a:gd name="T15" fmla="*/ 5040312 h 10"/>
              <a:gd name="T16" fmla="*/ 0 w 177"/>
              <a:gd name="T17" fmla="*/ 10080624 h 10"/>
              <a:gd name="T18" fmla="*/ 0 w 177"/>
              <a:gd name="T19" fmla="*/ 15120938 h 10"/>
              <a:gd name="T20" fmla="*/ 0 w 177"/>
              <a:gd name="T21" fmla="*/ 20161249 h 10"/>
              <a:gd name="T22" fmla="*/ 0 w 177"/>
              <a:gd name="T23" fmla="*/ 25201559 h 10"/>
              <a:gd name="T24" fmla="*/ 350955233 w 177"/>
              <a:gd name="T25" fmla="*/ 25201559 h 1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77"/>
              <a:gd name="T40" fmla="*/ 0 h 10"/>
              <a:gd name="T41" fmla="*/ 177 w 177"/>
              <a:gd name="T42" fmla="*/ 10 h 1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77" h="10">
                <a:moveTo>
                  <a:pt x="177" y="10"/>
                </a:moveTo>
                <a:lnTo>
                  <a:pt x="177" y="8"/>
                </a:lnTo>
                <a:lnTo>
                  <a:pt x="177" y="6"/>
                </a:lnTo>
                <a:lnTo>
                  <a:pt x="177" y="4"/>
                </a:lnTo>
                <a:lnTo>
                  <a:pt x="177" y="2"/>
                </a:lnTo>
                <a:lnTo>
                  <a:pt x="177" y="0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0" y="8"/>
                </a:lnTo>
                <a:lnTo>
                  <a:pt x="0" y="10"/>
                </a:lnTo>
                <a:lnTo>
                  <a:pt x="177" y="10"/>
                </a:lnTo>
                <a:close/>
              </a:path>
            </a:pathLst>
          </a:custGeom>
          <a:solidFill>
            <a:srgbClr val="F087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67" name="Freeform 107"/>
          <p:cNvSpPr>
            <a:spLocks/>
          </p:cNvSpPr>
          <p:nvPr/>
        </p:nvSpPr>
        <p:spPr bwMode="auto">
          <a:xfrm>
            <a:off x="5345114" y="5673726"/>
            <a:ext cx="249237" cy="17463"/>
          </a:xfrm>
          <a:custGeom>
            <a:avLst/>
            <a:gdLst>
              <a:gd name="T0" fmla="*/ 350955233 w 177"/>
              <a:gd name="T1" fmla="*/ 27723309 h 11"/>
              <a:gd name="T2" fmla="*/ 350955233 w 177"/>
              <a:gd name="T3" fmla="*/ 22682848 h 11"/>
              <a:gd name="T4" fmla="*/ 350955233 w 177"/>
              <a:gd name="T5" fmla="*/ 17642393 h 11"/>
              <a:gd name="T6" fmla="*/ 350955233 w 177"/>
              <a:gd name="T7" fmla="*/ 10080913 h 11"/>
              <a:gd name="T8" fmla="*/ 350955233 w 177"/>
              <a:gd name="T9" fmla="*/ 5040457 h 11"/>
              <a:gd name="T10" fmla="*/ 350955233 w 177"/>
              <a:gd name="T11" fmla="*/ 0 h 11"/>
              <a:gd name="T12" fmla="*/ 0 w 177"/>
              <a:gd name="T13" fmla="*/ 0 h 11"/>
              <a:gd name="T14" fmla="*/ 0 w 177"/>
              <a:gd name="T15" fmla="*/ 5040457 h 11"/>
              <a:gd name="T16" fmla="*/ 0 w 177"/>
              <a:gd name="T17" fmla="*/ 10080913 h 11"/>
              <a:gd name="T18" fmla="*/ 0 w 177"/>
              <a:gd name="T19" fmla="*/ 17642393 h 11"/>
              <a:gd name="T20" fmla="*/ 0 w 177"/>
              <a:gd name="T21" fmla="*/ 22682848 h 11"/>
              <a:gd name="T22" fmla="*/ 0 w 177"/>
              <a:gd name="T23" fmla="*/ 27723309 h 11"/>
              <a:gd name="T24" fmla="*/ 350955233 w 177"/>
              <a:gd name="T25" fmla="*/ 27723309 h 11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77"/>
              <a:gd name="T40" fmla="*/ 0 h 11"/>
              <a:gd name="T41" fmla="*/ 177 w 177"/>
              <a:gd name="T42" fmla="*/ 11 h 11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77" h="11">
                <a:moveTo>
                  <a:pt x="177" y="11"/>
                </a:moveTo>
                <a:lnTo>
                  <a:pt x="177" y="9"/>
                </a:lnTo>
                <a:lnTo>
                  <a:pt x="177" y="7"/>
                </a:lnTo>
                <a:lnTo>
                  <a:pt x="177" y="4"/>
                </a:lnTo>
                <a:lnTo>
                  <a:pt x="177" y="2"/>
                </a:lnTo>
                <a:lnTo>
                  <a:pt x="177" y="0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7"/>
                </a:lnTo>
                <a:lnTo>
                  <a:pt x="0" y="9"/>
                </a:lnTo>
                <a:lnTo>
                  <a:pt x="0" y="11"/>
                </a:lnTo>
                <a:lnTo>
                  <a:pt x="177" y="11"/>
                </a:lnTo>
                <a:close/>
              </a:path>
            </a:pathLst>
          </a:custGeom>
          <a:solidFill>
            <a:srgbClr val="F088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68" name="Freeform 108"/>
          <p:cNvSpPr>
            <a:spLocks/>
          </p:cNvSpPr>
          <p:nvPr/>
        </p:nvSpPr>
        <p:spPr bwMode="auto">
          <a:xfrm>
            <a:off x="5345114" y="5680075"/>
            <a:ext cx="249237" cy="20639"/>
          </a:xfrm>
          <a:custGeom>
            <a:avLst/>
            <a:gdLst>
              <a:gd name="T0" fmla="*/ 346989973 w 177"/>
              <a:gd name="T1" fmla="*/ 32763622 h 13"/>
              <a:gd name="T2" fmla="*/ 346989973 w 177"/>
              <a:gd name="T3" fmla="*/ 27723188 h 13"/>
              <a:gd name="T4" fmla="*/ 350955233 w 177"/>
              <a:gd name="T5" fmla="*/ 27723188 h 13"/>
              <a:gd name="T6" fmla="*/ 350955233 w 177"/>
              <a:gd name="T7" fmla="*/ 22682749 h 13"/>
              <a:gd name="T8" fmla="*/ 350955233 w 177"/>
              <a:gd name="T9" fmla="*/ 17642316 h 13"/>
              <a:gd name="T10" fmla="*/ 350955233 w 177"/>
              <a:gd name="T11" fmla="*/ 12601880 h 13"/>
              <a:gd name="T12" fmla="*/ 350955233 w 177"/>
              <a:gd name="T13" fmla="*/ 7561447 h 13"/>
              <a:gd name="T14" fmla="*/ 350955233 w 177"/>
              <a:gd name="T15" fmla="*/ 0 h 13"/>
              <a:gd name="T16" fmla="*/ 0 w 177"/>
              <a:gd name="T17" fmla="*/ 0 h 13"/>
              <a:gd name="T18" fmla="*/ 0 w 177"/>
              <a:gd name="T19" fmla="*/ 7561447 h 13"/>
              <a:gd name="T20" fmla="*/ 0 w 177"/>
              <a:gd name="T21" fmla="*/ 12601880 h 13"/>
              <a:gd name="T22" fmla="*/ 0 w 177"/>
              <a:gd name="T23" fmla="*/ 17642316 h 13"/>
              <a:gd name="T24" fmla="*/ 0 w 177"/>
              <a:gd name="T25" fmla="*/ 22682749 h 13"/>
              <a:gd name="T26" fmla="*/ 0 w 177"/>
              <a:gd name="T27" fmla="*/ 27723188 h 13"/>
              <a:gd name="T28" fmla="*/ 0 w 177"/>
              <a:gd name="T29" fmla="*/ 32763622 h 13"/>
              <a:gd name="T30" fmla="*/ 346989973 w 177"/>
              <a:gd name="T31" fmla="*/ 32763622 h 1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77"/>
              <a:gd name="T49" fmla="*/ 0 h 13"/>
              <a:gd name="T50" fmla="*/ 177 w 177"/>
              <a:gd name="T51" fmla="*/ 13 h 13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77" h="13">
                <a:moveTo>
                  <a:pt x="175" y="13"/>
                </a:moveTo>
                <a:lnTo>
                  <a:pt x="175" y="11"/>
                </a:lnTo>
                <a:lnTo>
                  <a:pt x="177" y="11"/>
                </a:lnTo>
                <a:lnTo>
                  <a:pt x="177" y="9"/>
                </a:lnTo>
                <a:lnTo>
                  <a:pt x="177" y="7"/>
                </a:lnTo>
                <a:lnTo>
                  <a:pt x="177" y="5"/>
                </a:lnTo>
                <a:lnTo>
                  <a:pt x="177" y="3"/>
                </a:lnTo>
                <a:lnTo>
                  <a:pt x="177" y="0"/>
                </a:lnTo>
                <a:lnTo>
                  <a:pt x="0" y="0"/>
                </a:lnTo>
                <a:lnTo>
                  <a:pt x="0" y="3"/>
                </a:lnTo>
                <a:lnTo>
                  <a:pt x="0" y="5"/>
                </a:lnTo>
                <a:lnTo>
                  <a:pt x="0" y="7"/>
                </a:lnTo>
                <a:lnTo>
                  <a:pt x="0" y="9"/>
                </a:lnTo>
                <a:lnTo>
                  <a:pt x="0" y="11"/>
                </a:lnTo>
                <a:lnTo>
                  <a:pt x="0" y="13"/>
                </a:lnTo>
                <a:lnTo>
                  <a:pt x="175" y="13"/>
                </a:lnTo>
                <a:close/>
              </a:path>
            </a:pathLst>
          </a:custGeom>
          <a:solidFill>
            <a:srgbClr val="F08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69" name="Freeform 109"/>
          <p:cNvSpPr>
            <a:spLocks/>
          </p:cNvSpPr>
          <p:nvPr/>
        </p:nvSpPr>
        <p:spPr bwMode="auto">
          <a:xfrm>
            <a:off x="5345114" y="5691189"/>
            <a:ext cx="249237" cy="15875"/>
          </a:xfrm>
          <a:custGeom>
            <a:avLst/>
            <a:gdLst>
              <a:gd name="T0" fmla="*/ 346989973 w 177"/>
              <a:gd name="T1" fmla="*/ 25201559 h 10"/>
              <a:gd name="T2" fmla="*/ 346989973 w 177"/>
              <a:gd name="T3" fmla="*/ 20161249 h 10"/>
              <a:gd name="T4" fmla="*/ 346989973 w 177"/>
              <a:gd name="T5" fmla="*/ 15120938 h 10"/>
              <a:gd name="T6" fmla="*/ 346989973 w 177"/>
              <a:gd name="T7" fmla="*/ 10080624 h 10"/>
              <a:gd name="T8" fmla="*/ 350955233 w 177"/>
              <a:gd name="T9" fmla="*/ 10080624 h 10"/>
              <a:gd name="T10" fmla="*/ 350955233 w 177"/>
              <a:gd name="T11" fmla="*/ 5040312 h 10"/>
              <a:gd name="T12" fmla="*/ 350955233 w 177"/>
              <a:gd name="T13" fmla="*/ 0 h 10"/>
              <a:gd name="T14" fmla="*/ 0 w 177"/>
              <a:gd name="T15" fmla="*/ 0 h 10"/>
              <a:gd name="T16" fmla="*/ 0 w 177"/>
              <a:gd name="T17" fmla="*/ 5040312 h 10"/>
              <a:gd name="T18" fmla="*/ 0 w 177"/>
              <a:gd name="T19" fmla="*/ 10080624 h 10"/>
              <a:gd name="T20" fmla="*/ 0 w 177"/>
              <a:gd name="T21" fmla="*/ 15120938 h 10"/>
              <a:gd name="T22" fmla="*/ 0 w 177"/>
              <a:gd name="T23" fmla="*/ 20161249 h 10"/>
              <a:gd name="T24" fmla="*/ 0 w 177"/>
              <a:gd name="T25" fmla="*/ 25201559 h 10"/>
              <a:gd name="T26" fmla="*/ 3965262 w 177"/>
              <a:gd name="T27" fmla="*/ 25201559 h 10"/>
              <a:gd name="T28" fmla="*/ 346989973 w 177"/>
              <a:gd name="T29" fmla="*/ 25201559 h 1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77"/>
              <a:gd name="T46" fmla="*/ 0 h 10"/>
              <a:gd name="T47" fmla="*/ 177 w 177"/>
              <a:gd name="T48" fmla="*/ 10 h 10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77" h="10">
                <a:moveTo>
                  <a:pt x="175" y="10"/>
                </a:moveTo>
                <a:lnTo>
                  <a:pt x="175" y="8"/>
                </a:lnTo>
                <a:lnTo>
                  <a:pt x="175" y="6"/>
                </a:lnTo>
                <a:lnTo>
                  <a:pt x="175" y="4"/>
                </a:lnTo>
                <a:lnTo>
                  <a:pt x="177" y="4"/>
                </a:lnTo>
                <a:lnTo>
                  <a:pt x="177" y="2"/>
                </a:lnTo>
                <a:lnTo>
                  <a:pt x="177" y="0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0" y="8"/>
                </a:lnTo>
                <a:lnTo>
                  <a:pt x="0" y="10"/>
                </a:lnTo>
                <a:lnTo>
                  <a:pt x="2" y="10"/>
                </a:lnTo>
                <a:lnTo>
                  <a:pt x="175" y="10"/>
                </a:lnTo>
                <a:close/>
              </a:path>
            </a:pathLst>
          </a:custGeom>
          <a:solidFill>
            <a:srgbClr val="F08B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70" name="Freeform 110"/>
          <p:cNvSpPr>
            <a:spLocks/>
          </p:cNvSpPr>
          <p:nvPr/>
        </p:nvSpPr>
        <p:spPr bwMode="auto">
          <a:xfrm>
            <a:off x="5345113" y="5700713"/>
            <a:ext cx="247651" cy="15875"/>
          </a:xfrm>
          <a:custGeom>
            <a:avLst/>
            <a:gdLst>
              <a:gd name="T0" fmla="*/ 346455242 w 175"/>
              <a:gd name="T1" fmla="*/ 25201559 h 10"/>
              <a:gd name="T2" fmla="*/ 350460095 w 175"/>
              <a:gd name="T3" fmla="*/ 20161249 h 10"/>
              <a:gd name="T4" fmla="*/ 350460095 w 175"/>
              <a:gd name="T5" fmla="*/ 15120938 h 10"/>
              <a:gd name="T6" fmla="*/ 350460095 w 175"/>
              <a:gd name="T7" fmla="*/ 10080624 h 10"/>
              <a:gd name="T8" fmla="*/ 350460095 w 175"/>
              <a:gd name="T9" fmla="*/ 5040312 h 10"/>
              <a:gd name="T10" fmla="*/ 350460095 w 175"/>
              <a:gd name="T11" fmla="*/ 0 h 10"/>
              <a:gd name="T12" fmla="*/ 0 w 175"/>
              <a:gd name="T13" fmla="*/ 0 h 10"/>
              <a:gd name="T14" fmla="*/ 0 w 175"/>
              <a:gd name="T15" fmla="*/ 5040312 h 10"/>
              <a:gd name="T16" fmla="*/ 0 w 175"/>
              <a:gd name="T17" fmla="*/ 10080624 h 10"/>
              <a:gd name="T18" fmla="*/ 4004854 w 175"/>
              <a:gd name="T19" fmla="*/ 10080624 h 10"/>
              <a:gd name="T20" fmla="*/ 4004854 w 175"/>
              <a:gd name="T21" fmla="*/ 15120938 h 10"/>
              <a:gd name="T22" fmla="*/ 4004854 w 175"/>
              <a:gd name="T23" fmla="*/ 20161249 h 10"/>
              <a:gd name="T24" fmla="*/ 4004854 w 175"/>
              <a:gd name="T25" fmla="*/ 25201559 h 10"/>
              <a:gd name="T26" fmla="*/ 346455242 w 175"/>
              <a:gd name="T27" fmla="*/ 25201559 h 1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75"/>
              <a:gd name="T43" fmla="*/ 0 h 10"/>
              <a:gd name="T44" fmla="*/ 175 w 175"/>
              <a:gd name="T45" fmla="*/ 10 h 10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75" h="10">
                <a:moveTo>
                  <a:pt x="173" y="10"/>
                </a:moveTo>
                <a:lnTo>
                  <a:pt x="175" y="8"/>
                </a:lnTo>
                <a:lnTo>
                  <a:pt x="175" y="6"/>
                </a:lnTo>
                <a:lnTo>
                  <a:pt x="175" y="4"/>
                </a:lnTo>
                <a:lnTo>
                  <a:pt x="175" y="2"/>
                </a:lnTo>
                <a:lnTo>
                  <a:pt x="175" y="0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6"/>
                </a:lnTo>
                <a:lnTo>
                  <a:pt x="2" y="8"/>
                </a:lnTo>
                <a:lnTo>
                  <a:pt x="2" y="10"/>
                </a:lnTo>
                <a:lnTo>
                  <a:pt x="173" y="10"/>
                </a:lnTo>
                <a:close/>
              </a:path>
            </a:pathLst>
          </a:custGeom>
          <a:solidFill>
            <a:srgbClr val="F08D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71" name="Freeform 111"/>
          <p:cNvSpPr>
            <a:spLocks/>
          </p:cNvSpPr>
          <p:nvPr/>
        </p:nvSpPr>
        <p:spPr bwMode="auto">
          <a:xfrm>
            <a:off x="5348289" y="5707063"/>
            <a:ext cx="244475" cy="19051"/>
          </a:xfrm>
          <a:custGeom>
            <a:avLst/>
            <a:gdLst>
              <a:gd name="T0" fmla="*/ 341486322 w 173"/>
              <a:gd name="T1" fmla="*/ 30241878 h 12"/>
              <a:gd name="T2" fmla="*/ 341486322 w 173"/>
              <a:gd name="T3" fmla="*/ 25201561 h 12"/>
              <a:gd name="T4" fmla="*/ 341486322 w 173"/>
              <a:gd name="T5" fmla="*/ 20161250 h 12"/>
              <a:gd name="T6" fmla="*/ 341486322 w 173"/>
              <a:gd name="T7" fmla="*/ 15120939 h 12"/>
              <a:gd name="T8" fmla="*/ 341486322 w 173"/>
              <a:gd name="T9" fmla="*/ 10080625 h 12"/>
              <a:gd name="T10" fmla="*/ 345479883 w 173"/>
              <a:gd name="T11" fmla="*/ 10080625 h 12"/>
              <a:gd name="T12" fmla="*/ 345479883 w 173"/>
              <a:gd name="T13" fmla="*/ 5040312 h 12"/>
              <a:gd name="T14" fmla="*/ 345479883 w 173"/>
              <a:gd name="T15" fmla="*/ 0 h 12"/>
              <a:gd name="T16" fmla="*/ 0 w 173"/>
              <a:gd name="T17" fmla="*/ 0 h 12"/>
              <a:gd name="T18" fmla="*/ 0 w 173"/>
              <a:gd name="T19" fmla="*/ 5040312 h 12"/>
              <a:gd name="T20" fmla="*/ 0 w 173"/>
              <a:gd name="T21" fmla="*/ 10080625 h 12"/>
              <a:gd name="T22" fmla="*/ 0 w 173"/>
              <a:gd name="T23" fmla="*/ 15120939 h 12"/>
              <a:gd name="T24" fmla="*/ 0 w 173"/>
              <a:gd name="T25" fmla="*/ 20161250 h 12"/>
              <a:gd name="T26" fmla="*/ 0 w 173"/>
              <a:gd name="T27" fmla="*/ 25201561 h 12"/>
              <a:gd name="T28" fmla="*/ 0 w 173"/>
              <a:gd name="T29" fmla="*/ 30241878 h 12"/>
              <a:gd name="T30" fmla="*/ 341486322 w 173"/>
              <a:gd name="T31" fmla="*/ 30241878 h 1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73"/>
              <a:gd name="T49" fmla="*/ 0 h 12"/>
              <a:gd name="T50" fmla="*/ 173 w 173"/>
              <a:gd name="T51" fmla="*/ 12 h 12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73" h="12">
                <a:moveTo>
                  <a:pt x="171" y="12"/>
                </a:moveTo>
                <a:lnTo>
                  <a:pt x="171" y="10"/>
                </a:lnTo>
                <a:lnTo>
                  <a:pt x="171" y="8"/>
                </a:lnTo>
                <a:lnTo>
                  <a:pt x="171" y="6"/>
                </a:lnTo>
                <a:lnTo>
                  <a:pt x="171" y="4"/>
                </a:lnTo>
                <a:lnTo>
                  <a:pt x="173" y="4"/>
                </a:lnTo>
                <a:lnTo>
                  <a:pt x="173" y="2"/>
                </a:lnTo>
                <a:lnTo>
                  <a:pt x="173" y="0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0" y="8"/>
                </a:lnTo>
                <a:lnTo>
                  <a:pt x="0" y="10"/>
                </a:lnTo>
                <a:lnTo>
                  <a:pt x="0" y="12"/>
                </a:lnTo>
                <a:lnTo>
                  <a:pt x="171" y="12"/>
                </a:lnTo>
                <a:close/>
              </a:path>
            </a:pathLst>
          </a:custGeom>
          <a:solidFill>
            <a:srgbClr val="F08E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72" name="Freeform 112"/>
          <p:cNvSpPr>
            <a:spLocks/>
          </p:cNvSpPr>
          <p:nvPr/>
        </p:nvSpPr>
        <p:spPr bwMode="auto">
          <a:xfrm>
            <a:off x="5348289" y="5716589"/>
            <a:ext cx="241300" cy="15875"/>
          </a:xfrm>
          <a:custGeom>
            <a:avLst/>
            <a:gdLst>
              <a:gd name="T0" fmla="*/ 336518924 w 171"/>
              <a:gd name="T1" fmla="*/ 25201559 h 10"/>
              <a:gd name="T2" fmla="*/ 336518924 w 171"/>
              <a:gd name="T3" fmla="*/ 20161249 h 10"/>
              <a:gd name="T4" fmla="*/ 340501078 w 171"/>
              <a:gd name="T5" fmla="*/ 20161249 h 10"/>
              <a:gd name="T6" fmla="*/ 340501078 w 171"/>
              <a:gd name="T7" fmla="*/ 15120938 h 10"/>
              <a:gd name="T8" fmla="*/ 340501078 w 171"/>
              <a:gd name="T9" fmla="*/ 10080624 h 10"/>
              <a:gd name="T10" fmla="*/ 340501078 w 171"/>
              <a:gd name="T11" fmla="*/ 5040312 h 10"/>
              <a:gd name="T12" fmla="*/ 340501078 w 171"/>
              <a:gd name="T13" fmla="*/ 0 h 10"/>
              <a:gd name="T14" fmla="*/ 0 w 171"/>
              <a:gd name="T15" fmla="*/ 0 h 10"/>
              <a:gd name="T16" fmla="*/ 0 w 171"/>
              <a:gd name="T17" fmla="*/ 5040312 h 10"/>
              <a:gd name="T18" fmla="*/ 0 w 171"/>
              <a:gd name="T19" fmla="*/ 10080624 h 10"/>
              <a:gd name="T20" fmla="*/ 0 w 171"/>
              <a:gd name="T21" fmla="*/ 15120938 h 10"/>
              <a:gd name="T22" fmla="*/ 3982156 w 171"/>
              <a:gd name="T23" fmla="*/ 15120938 h 10"/>
              <a:gd name="T24" fmla="*/ 3982156 w 171"/>
              <a:gd name="T25" fmla="*/ 20161249 h 10"/>
              <a:gd name="T26" fmla="*/ 3982156 w 171"/>
              <a:gd name="T27" fmla="*/ 25201559 h 10"/>
              <a:gd name="T28" fmla="*/ 336518924 w 171"/>
              <a:gd name="T29" fmla="*/ 25201559 h 1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71"/>
              <a:gd name="T46" fmla="*/ 0 h 10"/>
              <a:gd name="T47" fmla="*/ 171 w 171"/>
              <a:gd name="T48" fmla="*/ 10 h 10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71" h="10">
                <a:moveTo>
                  <a:pt x="169" y="10"/>
                </a:moveTo>
                <a:lnTo>
                  <a:pt x="169" y="8"/>
                </a:lnTo>
                <a:lnTo>
                  <a:pt x="171" y="8"/>
                </a:lnTo>
                <a:lnTo>
                  <a:pt x="171" y="6"/>
                </a:lnTo>
                <a:lnTo>
                  <a:pt x="171" y="4"/>
                </a:lnTo>
                <a:lnTo>
                  <a:pt x="171" y="2"/>
                </a:lnTo>
                <a:lnTo>
                  <a:pt x="171" y="0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2" y="6"/>
                </a:lnTo>
                <a:lnTo>
                  <a:pt x="2" y="8"/>
                </a:lnTo>
                <a:lnTo>
                  <a:pt x="2" y="10"/>
                </a:lnTo>
                <a:lnTo>
                  <a:pt x="169" y="10"/>
                </a:lnTo>
                <a:close/>
              </a:path>
            </a:pathLst>
          </a:custGeom>
          <a:solidFill>
            <a:srgbClr val="F09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73" name="Freeform 113"/>
          <p:cNvSpPr>
            <a:spLocks/>
          </p:cNvSpPr>
          <p:nvPr/>
        </p:nvSpPr>
        <p:spPr bwMode="auto">
          <a:xfrm>
            <a:off x="5348289" y="5726114"/>
            <a:ext cx="241300" cy="17463"/>
          </a:xfrm>
          <a:custGeom>
            <a:avLst/>
            <a:gdLst>
              <a:gd name="T0" fmla="*/ 332536770 w 171"/>
              <a:gd name="T1" fmla="*/ 27720134 h 11"/>
              <a:gd name="T2" fmla="*/ 332536770 w 171"/>
              <a:gd name="T3" fmla="*/ 22679961 h 11"/>
              <a:gd name="T4" fmla="*/ 336518924 w 171"/>
              <a:gd name="T5" fmla="*/ 22679961 h 11"/>
              <a:gd name="T6" fmla="*/ 336518924 w 171"/>
              <a:gd name="T7" fmla="*/ 17639795 h 11"/>
              <a:gd name="T8" fmla="*/ 336518924 w 171"/>
              <a:gd name="T9" fmla="*/ 10080336 h 11"/>
              <a:gd name="T10" fmla="*/ 336518924 w 171"/>
              <a:gd name="T11" fmla="*/ 5040168 h 11"/>
              <a:gd name="T12" fmla="*/ 340501078 w 171"/>
              <a:gd name="T13" fmla="*/ 5040168 h 11"/>
              <a:gd name="T14" fmla="*/ 340501078 w 171"/>
              <a:gd name="T15" fmla="*/ 0 h 11"/>
              <a:gd name="T16" fmla="*/ 0 w 171"/>
              <a:gd name="T17" fmla="*/ 0 h 11"/>
              <a:gd name="T18" fmla="*/ 3982156 w 171"/>
              <a:gd name="T19" fmla="*/ 0 h 11"/>
              <a:gd name="T20" fmla="*/ 3982156 w 171"/>
              <a:gd name="T21" fmla="*/ 5040168 h 11"/>
              <a:gd name="T22" fmla="*/ 3982156 w 171"/>
              <a:gd name="T23" fmla="*/ 10080336 h 11"/>
              <a:gd name="T24" fmla="*/ 3982156 w 171"/>
              <a:gd name="T25" fmla="*/ 17639795 h 11"/>
              <a:gd name="T26" fmla="*/ 3982156 w 171"/>
              <a:gd name="T27" fmla="*/ 22679961 h 11"/>
              <a:gd name="T28" fmla="*/ 7964311 w 171"/>
              <a:gd name="T29" fmla="*/ 22679961 h 11"/>
              <a:gd name="T30" fmla="*/ 7964311 w 171"/>
              <a:gd name="T31" fmla="*/ 27720134 h 11"/>
              <a:gd name="T32" fmla="*/ 332536770 w 171"/>
              <a:gd name="T33" fmla="*/ 27720134 h 11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71"/>
              <a:gd name="T52" fmla="*/ 0 h 11"/>
              <a:gd name="T53" fmla="*/ 171 w 171"/>
              <a:gd name="T54" fmla="*/ 11 h 11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71" h="11">
                <a:moveTo>
                  <a:pt x="167" y="11"/>
                </a:moveTo>
                <a:lnTo>
                  <a:pt x="167" y="9"/>
                </a:lnTo>
                <a:lnTo>
                  <a:pt x="169" y="9"/>
                </a:lnTo>
                <a:lnTo>
                  <a:pt x="169" y="7"/>
                </a:lnTo>
                <a:lnTo>
                  <a:pt x="169" y="4"/>
                </a:lnTo>
                <a:lnTo>
                  <a:pt x="169" y="2"/>
                </a:lnTo>
                <a:lnTo>
                  <a:pt x="171" y="2"/>
                </a:lnTo>
                <a:lnTo>
                  <a:pt x="171" y="0"/>
                </a:lnTo>
                <a:lnTo>
                  <a:pt x="0" y="0"/>
                </a:lnTo>
                <a:lnTo>
                  <a:pt x="2" y="0"/>
                </a:lnTo>
                <a:lnTo>
                  <a:pt x="2" y="2"/>
                </a:lnTo>
                <a:lnTo>
                  <a:pt x="2" y="4"/>
                </a:lnTo>
                <a:lnTo>
                  <a:pt x="2" y="7"/>
                </a:lnTo>
                <a:lnTo>
                  <a:pt x="2" y="9"/>
                </a:lnTo>
                <a:lnTo>
                  <a:pt x="4" y="9"/>
                </a:lnTo>
                <a:lnTo>
                  <a:pt x="4" y="11"/>
                </a:lnTo>
                <a:lnTo>
                  <a:pt x="167" y="11"/>
                </a:lnTo>
                <a:close/>
              </a:path>
            </a:pathLst>
          </a:custGeom>
          <a:solidFill>
            <a:srgbClr val="F09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74" name="Freeform 114"/>
          <p:cNvSpPr>
            <a:spLocks/>
          </p:cNvSpPr>
          <p:nvPr/>
        </p:nvSpPr>
        <p:spPr bwMode="auto">
          <a:xfrm>
            <a:off x="5351463" y="5732464"/>
            <a:ext cx="234951" cy="20637"/>
          </a:xfrm>
          <a:custGeom>
            <a:avLst/>
            <a:gdLst>
              <a:gd name="T0" fmla="*/ 322629933 w 167"/>
              <a:gd name="T1" fmla="*/ 32760447 h 13"/>
              <a:gd name="T2" fmla="*/ 326588910 w 167"/>
              <a:gd name="T3" fmla="*/ 27720258 h 13"/>
              <a:gd name="T4" fmla="*/ 326588910 w 167"/>
              <a:gd name="T5" fmla="*/ 22680063 h 13"/>
              <a:gd name="T6" fmla="*/ 326588910 w 167"/>
              <a:gd name="T7" fmla="*/ 17639874 h 13"/>
              <a:gd name="T8" fmla="*/ 326588910 w 167"/>
              <a:gd name="T9" fmla="*/ 12599682 h 13"/>
              <a:gd name="T10" fmla="*/ 330547886 w 167"/>
              <a:gd name="T11" fmla="*/ 12599682 h 13"/>
              <a:gd name="T12" fmla="*/ 330547886 w 167"/>
              <a:gd name="T13" fmla="*/ 7559493 h 13"/>
              <a:gd name="T14" fmla="*/ 330547886 w 167"/>
              <a:gd name="T15" fmla="*/ 0 h 13"/>
              <a:gd name="T16" fmla="*/ 0 w 167"/>
              <a:gd name="T17" fmla="*/ 0 h 13"/>
              <a:gd name="T18" fmla="*/ 0 w 167"/>
              <a:gd name="T19" fmla="*/ 7559493 h 13"/>
              <a:gd name="T20" fmla="*/ 0 w 167"/>
              <a:gd name="T21" fmla="*/ 12599682 h 13"/>
              <a:gd name="T22" fmla="*/ 3958978 w 167"/>
              <a:gd name="T23" fmla="*/ 12599682 h 13"/>
              <a:gd name="T24" fmla="*/ 3958978 w 167"/>
              <a:gd name="T25" fmla="*/ 17639874 h 13"/>
              <a:gd name="T26" fmla="*/ 3958978 w 167"/>
              <a:gd name="T27" fmla="*/ 22680063 h 13"/>
              <a:gd name="T28" fmla="*/ 3958978 w 167"/>
              <a:gd name="T29" fmla="*/ 27720258 h 13"/>
              <a:gd name="T30" fmla="*/ 7917956 w 167"/>
              <a:gd name="T31" fmla="*/ 32760447 h 13"/>
              <a:gd name="T32" fmla="*/ 322629933 w 167"/>
              <a:gd name="T33" fmla="*/ 32760447 h 1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67"/>
              <a:gd name="T52" fmla="*/ 0 h 13"/>
              <a:gd name="T53" fmla="*/ 167 w 167"/>
              <a:gd name="T54" fmla="*/ 13 h 13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67" h="13">
                <a:moveTo>
                  <a:pt x="163" y="13"/>
                </a:moveTo>
                <a:lnTo>
                  <a:pt x="165" y="11"/>
                </a:lnTo>
                <a:lnTo>
                  <a:pt x="165" y="9"/>
                </a:lnTo>
                <a:lnTo>
                  <a:pt x="165" y="7"/>
                </a:lnTo>
                <a:lnTo>
                  <a:pt x="165" y="5"/>
                </a:lnTo>
                <a:lnTo>
                  <a:pt x="167" y="5"/>
                </a:lnTo>
                <a:lnTo>
                  <a:pt x="167" y="3"/>
                </a:lnTo>
                <a:lnTo>
                  <a:pt x="167" y="0"/>
                </a:lnTo>
                <a:lnTo>
                  <a:pt x="0" y="0"/>
                </a:lnTo>
                <a:lnTo>
                  <a:pt x="0" y="3"/>
                </a:lnTo>
                <a:lnTo>
                  <a:pt x="0" y="5"/>
                </a:lnTo>
                <a:lnTo>
                  <a:pt x="2" y="5"/>
                </a:lnTo>
                <a:lnTo>
                  <a:pt x="2" y="7"/>
                </a:lnTo>
                <a:lnTo>
                  <a:pt x="2" y="9"/>
                </a:lnTo>
                <a:lnTo>
                  <a:pt x="2" y="11"/>
                </a:lnTo>
                <a:lnTo>
                  <a:pt x="4" y="13"/>
                </a:lnTo>
                <a:lnTo>
                  <a:pt x="163" y="13"/>
                </a:lnTo>
                <a:close/>
              </a:path>
            </a:pathLst>
          </a:custGeom>
          <a:solidFill>
            <a:srgbClr val="F092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75" name="Freeform 115"/>
          <p:cNvSpPr>
            <a:spLocks/>
          </p:cNvSpPr>
          <p:nvPr/>
        </p:nvSpPr>
        <p:spPr bwMode="auto">
          <a:xfrm>
            <a:off x="5353051" y="5743576"/>
            <a:ext cx="230188" cy="15875"/>
          </a:xfrm>
          <a:custGeom>
            <a:avLst/>
            <a:gdLst>
              <a:gd name="T0" fmla="*/ 321082572 w 163"/>
              <a:gd name="T1" fmla="*/ 25201559 h 10"/>
              <a:gd name="T2" fmla="*/ 321082572 w 163"/>
              <a:gd name="T3" fmla="*/ 20161249 h 10"/>
              <a:gd name="T4" fmla="*/ 321082572 w 163"/>
              <a:gd name="T5" fmla="*/ 15120938 h 10"/>
              <a:gd name="T6" fmla="*/ 325070613 w 163"/>
              <a:gd name="T7" fmla="*/ 10080624 h 10"/>
              <a:gd name="T8" fmla="*/ 325070613 w 163"/>
              <a:gd name="T9" fmla="*/ 5040312 h 10"/>
              <a:gd name="T10" fmla="*/ 325070613 w 163"/>
              <a:gd name="T11" fmla="*/ 0 h 10"/>
              <a:gd name="T12" fmla="*/ 0 w 163"/>
              <a:gd name="T13" fmla="*/ 0 h 10"/>
              <a:gd name="T14" fmla="*/ 0 w 163"/>
              <a:gd name="T15" fmla="*/ 5040312 h 10"/>
              <a:gd name="T16" fmla="*/ 0 w 163"/>
              <a:gd name="T17" fmla="*/ 10080624 h 10"/>
              <a:gd name="T18" fmla="*/ 3988042 w 163"/>
              <a:gd name="T19" fmla="*/ 15120938 h 10"/>
              <a:gd name="T20" fmla="*/ 3988042 w 163"/>
              <a:gd name="T21" fmla="*/ 20161249 h 10"/>
              <a:gd name="T22" fmla="*/ 3988042 w 163"/>
              <a:gd name="T23" fmla="*/ 25201559 h 10"/>
              <a:gd name="T24" fmla="*/ 321082572 w 163"/>
              <a:gd name="T25" fmla="*/ 25201559 h 1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63"/>
              <a:gd name="T40" fmla="*/ 0 h 10"/>
              <a:gd name="T41" fmla="*/ 163 w 163"/>
              <a:gd name="T42" fmla="*/ 10 h 1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63" h="10">
                <a:moveTo>
                  <a:pt x="161" y="10"/>
                </a:moveTo>
                <a:lnTo>
                  <a:pt x="161" y="8"/>
                </a:lnTo>
                <a:lnTo>
                  <a:pt x="161" y="6"/>
                </a:lnTo>
                <a:lnTo>
                  <a:pt x="163" y="4"/>
                </a:lnTo>
                <a:lnTo>
                  <a:pt x="163" y="2"/>
                </a:lnTo>
                <a:lnTo>
                  <a:pt x="163" y="0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2" y="6"/>
                </a:lnTo>
                <a:lnTo>
                  <a:pt x="2" y="8"/>
                </a:lnTo>
                <a:lnTo>
                  <a:pt x="2" y="10"/>
                </a:lnTo>
                <a:lnTo>
                  <a:pt x="161" y="10"/>
                </a:lnTo>
                <a:close/>
              </a:path>
            </a:pathLst>
          </a:custGeom>
          <a:solidFill>
            <a:srgbClr val="F09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76" name="Freeform 116"/>
          <p:cNvSpPr>
            <a:spLocks/>
          </p:cNvSpPr>
          <p:nvPr/>
        </p:nvSpPr>
        <p:spPr bwMode="auto">
          <a:xfrm>
            <a:off x="5356226" y="5753101"/>
            <a:ext cx="225425" cy="15875"/>
          </a:xfrm>
          <a:custGeom>
            <a:avLst/>
            <a:gdLst>
              <a:gd name="T0" fmla="*/ 311560003 w 159"/>
              <a:gd name="T1" fmla="*/ 25201559 h 10"/>
              <a:gd name="T2" fmla="*/ 315579372 w 159"/>
              <a:gd name="T3" fmla="*/ 25201559 h 10"/>
              <a:gd name="T4" fmla="*/ 315579372 w 159"/>
              <a:gd name="T5" fmla="*/ 20161249 h 10"/>
              <a:gd name="T6" fmla="*/ 315579372 w 159"/>
              <a:gd name="T7" fmla="*/ 15120938 h 10"/>
              <a:gd name="T8" fmla="*/ 315579372 w 159"/>
              <a:gd name="T9" fmla="*/ 10080624 h 10"/>
              <a:gd name="T10" fmla="*/ 319600159 w 159"/>
              <a:gd name="T11" fmla="*/ 10080624 h 10"/>
              <a:gd name="T12" fmla="*/ 319600159 w 159"/>
              <a:gd name="T13" fmla="*/ 5040312 h 10"/>
              <a:gd name="T14" fmla="*/ 319600159 w 159"/>
              <a:gd name="T15" fmla="*/ 0 h 10"/>
              <a:gd name="T16" fmla="*/ 0 w 159"/>
              <a:gd name="T17" fmla="*/ 0 h 10"/>
              <a:gd name="T18" fmla="*/ 0 w 159"/>
              <a:gd name="T19" fmla="*/ 5040312 h 10"/>
              <a:gd name="T20" fmla="*/ 0 w 159"/>
              <a:gd name="T21" fmla="*/ 10080624 h 10"/>
              <a:gd name="T22" fmla="*/ 4020788 w 159"/>
              <a:gd name="T23" fmla="*/ 15120938 h 10"/>
              <a:gd name="T24" fmla="*/ 4020788 w 159"/>
              <a:gd name="T25" fmla="*/ 20161249 h 10"/>
              <a:gd name="T26" fmla="*/ 4020788 w 159"/>
              <a:gd name="T27" fmla="*/ 25201559 h 10"/>
              <a:gd name="T28" fmla="*/ 311560003 w 159"/>
              <a:gd name="T29" fmla="*/ 25201559 h 1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59"/>
              <a:gd name="T46" fmla="*/ 0 h 10"/>
              <a:gd name="T47" fmla="*/ 159 w 159"/>
              <a:gd name="T48" fmla="*/ 10 h 10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59" h="10">
                <a:moveTo>
                  <a:pt x="155" y="10"/>
                </a:moveTo>
                <a:lnTo>
                  <a:pt x="157" y="10"/>
                </a:lnTo>
                <a:lnTo>
                  <a:pt x="157" y="8"/>
                </a:lnTo>
                <a:lnTo>
                  <a:pt x="157" y="6"/>
                </a:lnTo>
                <a:lnTo>
                  <a:pt x="157" y="4"/>
                </a:lnTo>
                <a:lnTo>
                  <a:pt x="159" y="4"/>
                </a:lnTo>
                <a:lnTo>
                  <a:pt x="159" y="2"/>
                </a:lnTo>
                <a:lnTo>
                  <a:pt x="159" y="0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2" y="6"/>
                </a:lnTo>
                <a:lnTo>
                  <a:pt x="2" y="8"/>
                </a:lnTo>
                <a:lnTo>
                  <a:pt x="2" y="10"/>
                </a:lnTo>
                <a:lnTo>
                  <a:pt x="155" y="10"/>
                </a:lnTo>
                <a:close/>
              </a:path>
            </a:pathLst>
          </a:custGeom>
          <a:solidFill>
            <a:srgbClr val="F095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77" name="Freeform 117"/>
          <p:cNvSpPr>
            <a:spLocks/>
          </p:cNvSpPr>
          <p:nvPr/>
        </p:nvSpPr>
        <p:spPr bwMode="auto">
          <a:xfrm>
            <a:off x="5356226" y="5759449"/>
            <a:ext cx="225425" cy="19051"/>
          </a:xfrm>
          <a:custGeom>
            <a:avLst/>
            <a:gdLst>
              <a:gd name="T0" fmla="*/ 307539217 w 159"/>
              <a:gd name="T1" fmla="*/ 30241878 h 12"/>
              <a:gd name="T2" fmla="*/ 307539217 w 159"/>
              <a:gd name="T3" fmla="*/ 25201561 h 12"/>
              <a:gd name="T4" fmla="*/ 311560003 w 159"/>
              <a:gd name="T5" fmla="*/ 25201561 h 12"/>
              <a:gd name="T6" fmla="*/ 311560003 w 159"/>
              <a:gd name="T7" fmla="*/ 20161250 h 12"/>
              <a:gd name="T8" fmla="*/ 311560003 w 159"/>
              <a:gd name="T9" fmla="*/ 15120939 h 12"/>
              <a:gd name="T10" fmla="*/ 315579372 w 159"/>
              <a:gd name="T11" fmla="*/ 15120939 h 12"/>
              <a:gd name="T12" fmla="*/ 315579372 w 159"/>
              <a:gd name="T13" fmla="*/ 10080625 h 12"/>
              <a:gd name="T14" fmla="*/ 315579372 w 159"/>
              <a:gd name="T15" fmla="*/ 5040312 h 12"/>
              <a:gd name="T16" fmla="*/ 315579372 w 159"/>
              <a:gd name="T17" fmla="*/ 0 h 12"/>
              <a:gd name="T18" fmla="*/ 319600159 w 159"/>
              <a:gd name="T19" fmla="*/ 0 h 12"/>
              <a:gd name="T20" fmla="*/ 0 w 159"/>
              <a:gd name="T21" fmla="*/ 0 h 12"/>
              <a:gd name="T22" fmla="*/ 4020788 w 159"/>
              <a:gd name="T23" fmla="*/ 5040312 h 12"/>
              <a:gd name="T24" fmla="*/ 4020788 w 159"/>
              <a:gd name="T25" fmla="*/ 10080625 h 12"/>
              <a:gd name="T26" fmla="*/ 4020788 w 159"/>
              <a:gd name="T27" fmla="*/ 15120939 h 12"/>
              <a:gd name="T28" fmla="*/ 8040158 w 159"/>
              <a:gd name="T29" fmla="*/ 15120939 h 12"/>
              <a:gd name="T30" fmla="*/ 8040158 w 159"/>
              <a:gd name="T31" fmla="*/ 20161250 h 12"/>
              <a:gd name="T32" fmla="*/ 8040158 w 159"/>
              <a:gd name="T33" fmla="*/ 25201561 h 12"/>
              <a:gd name="T34" fmla="*/ 12060947 w 159"/>
              <a:gd name="T35" fmla="*/ 30241878 h 12"/>
              <a:gd name="T36" fmla="*/ 307539217 w 159"/>
              <a:gd name="T37" fmla="*/ 30241878 h 1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59"/>
              <a:gd name="T58" fmla="*/ 0 h 12"/>
              <a:gd name="T59" fmla="*/ 159 w 159"/>
              <a:gd name="T60" fmla="*/ 12 h 12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59" h="12">
                <a:moveTo>
                  <a:pt x="153" y="12"/>
                </a:moveTo>
                <a:lnTo>
                  <a:pt x="153" y="10"/>
                </a:lnTo>
                <a:lnTo>
                  <a:pt x="155" y="10"/>
                </a:lnTo>
                <a:lnTo>
                  <a:pt x="155" y="8"/>
                </a:lnTo>
                <a:lnTo>
                  <a:pt x="155" y="6"/>
                </a:lnTo>
                <a:lnTo>
                  <a:pt x="157" y="6"/>
                </a:lnTo>
                <a:lnTo>
                  <a:pt x="157" y="4"/>
                </a:lnTo>
                <a:lnTo>
                  <a:pt x="157" y="2"/>
                </a:lnTo>
                <a:lnTo>
                  <a:pt x="157" y="0"/>
                </a:lnTo>
                <a:lnTo>
                  <a:pt x="159" y="0"/>
                </a:lnTo>
                <a:lnTo>
                  <a:pt x="0" y="0"/>
                </a:lnTo>
                <a:lnTo>
                  <a:pt x="2" y="2"/>
                </a:lnTo>
                <a:lnTo>
                  <a:pt x="2" y="4"/>
                </a:lnTo>
                <a:lnTo>
                  <a:pt x="2" y="6"/>
                </a:lnTo>
                <a:lnTo>
                  <a:pt x="4" y="6"/>
                </a:lnTo>
                <a:lnTo>
                  <a:pt x="4" y="8"/>
                </a:lnTo>
                <a:lnTo>
                  <a:pt x="4" y="10"/>
                </a:lnTo>
                <a:lnTo>
                  <a:pt x="6" y="12"/>
                </a:lnTo>
                <a:lnTo>
                  <a:pt x="153" y="12"/>
                </a:lnTo>
                <a:close/>
              </a:path>
            </a:pathLst>
          </a:custGeom>
          <a:solidFill>
            <a:srgbClr val="F097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78" name="Freeform 118"/>
          <p:cNvSpPr>
            <a:spLocks/>
          </p:cNvSpPr>
          <p:nvPr/>
        </p:nvSpPr>
        <p:spPr bwMode="auto">
          <a:xfrm>
            <a:off x="5359401" y="5768977"/>
            <a:ext cx="215900" cy="17463"/>
          </a:xfrm>
          <a:custGeom>
            <a:avLst/>
            <a:gdLst>
              <a:gd name="T0" fmla="*/ 296694548 w 153"/>
              <a:gd name="T1" fmla="*/ 27723309 h 11"/>
              <a:gd name="T2" fmla="*/ 296694548 w 153"/>
              <a:gd name="T3" fmla="*/ 20161826 h 11"/>
              <a:gd name="T4" fmla="*/ 300676702 w 153"/>
              <a:gd name="T5" fmla="*/ 20161826 h 11"/>
              <a:gd name="T6" fmla="*/ 300676702 w 153"/>
              <a:gd name="T7" fmla="*/ 15121371 h 11"/>
              <a:gd name="T8" fmla="*/ 300676702 w 153"/>
              <a:gd name="T9" fmla="*/ 10080913 h 11"/>
              <a:gd name="T10" fmla="*/ 304658856 w 153"/>
              <a:gd name="T11" fmla="*/ 10080913 h 11"/>
              <a:gd name="T12" fmla="*/ 304658856 w 153"/>
              <a:gd name="T13" fmla="*/ 5040457 h 11"/>
              <a:gd name="T14" fmla="*/ 304658856 w 153"/>
              <a:gd name="T15" fmla="*/ 0 h 11"/>
              <a:gd name="T16" fmla="*/ 0 w 153"/>
              <a:gd name="T17" fmla="*/ 0 h 11"/>
              <a:gd name="T18" fmla="*/ 3982155 w 153"/>
              <a:gd name="T19" fmla="*/ 0 h 11"/>
              <a:gd name="T20" fmla="*/ 3982155 w 153"/>
              <a:gd name="T21" fmla="*/ 5040457 h 11"/>
              <a:gd name="T22" fmla="*/ 3982155 w 153"/>
              <a:gd name="T23" fmla="*/ 10080913 h 11"/>
              <a:gd name="T24" fmla="*/ 7964311 w 153"/>
              <a:gd name="T25" fmla="*/ 15121371 h 11"/>
              <a:gd name="T26" fmla="*/ 7964311 w 153"/>
              <a:gd name="T27" fmla="*/ 20161826 h 11"/>
              <a:gd name="T28" fmla="*/ 7964311 w 153"/>
              <a:gd name="T29" fmla="*/ 27723309 h 11"/>
              <a:gd name="T30" fmla="*/ 11947879 w 153"/>
              <a:gd name="T31" fmla="*/ 27723309 h 11"/>
              <a:gd name="T32" fmla="*/ 296694548 w 153"/>
              <a:gd name="T33" fmla="*/ 27723309 h 11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53"/>
              <a:gd name="T52" fmla="*/ 0 h 11"/>
              <a:gd name="T53" fmla="*/ 153 w 153"/>
              <a:gd name="T54" fmla="*/ 11 h 11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53" h="11">
                <a:moveTo>
                  <a:pt x="149" y="11"/>
                </a:moveTo>
                <a:lnTo>
                  <a:pt x="149" y="8"/>
                </a:lnTo>
                <a:lnTo>
                  <a:pt x="151" y="8"/>
                </a:lnTo>
                <a:lnTo>
                  <a:pt x="151" y="6"/>
                </a:lnTo>
                <a:lnTo>
                  <a:pt x="151" y="4"/>
                </a:lnTo>
                <a:lnTo>
                  <a:pt x="153" y="4"/>
                </a:lnTo>
                <a:lnTo>
                  <a:pt x="153" y="2"/>
                </a:lnTo>
                <a:lnTo>
                  <a:pt x="153" y="0"/>
                </a:lnTo>
                <a:lnTo>
                  <a:pt x="0" y="0"/>
                </a:lnTo>
                <a:lnTo>
                  <a:pt x="2" y="0"/>
                </a:lnTo>
                <a:lnTo>
                  <a:pt x="2" y="2"/>
                </a:lnTo>
                <a:lnTo>
                  <a:pt x="2" y="4"/>
                </a:lnTo>
                <a:lnTo>
                  <a:pt x="4" y="6"/>
                </a:lnTo>
                <a:lnTo>
                  <a:pt x="4" y="8"/>
                </a:lnTo>
                <a:lnTo>
                  <a:pt x="4" y="11"/>
                </a:lnTo>
                <a:lnTo>
                  <a:pt x="6" y="11"/>
                </a:lnTo>
                <a:lnTo>
                  <a:pt x="149" y="11"/>
                </a:lnTo>
                <a:close/>
              </a:path>
            </a:pathLst>
          </a:custGeom>
          <a:solidFill>
            <a:srgbClr val="F098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79" name="Freeform 119"/>
          <p:cNvSpPr>
            <a:spLocks/>
          </p:cNvSpPr>
          <p:nvPr/>
        </p:nvSpPr>
        <p:spPr bwMode="auto">
          <a:xfrm>
            <a:off x="5365751" y="5778502"/>
            <a:ext cx="206375" cy="17463"/>
          </a:xfrm>
          <a:custGeom>
            <a:avLst/>
            <a:gdLst>
              <a:gd name="T0" fmla="*/ 281847853 w 147"/>
              <a:gd name="T1" fmla="*/ 27723309 h 11"/>
              <a:gd name="T2" fmla="*/ 281847853 w 147"/>
              <a:gd name="T3" fmla="*/ 22682848 h 11"/>
              <a:gd name="T4" fmla="*/ 281847853 w 147"/>
              <a:gd name="T5" fmla="*/ 17642393 h 11"/>
              <a:gd name="T6" fmla="*/ 285790035 w 147"/>
              <a:gd name="T7" fmla="*/ 17642393 h 11"/>
              <a:gd name="T8" fmla="*/ 285790035 w 147"/>
              <a:gd name="T9" fmla="*/ 12601935 h 11"/>
              <a:gd name="T10" fmla="*/ 285790035 w 147"/>
              <a:gd name="T11" fmla="*/ 5040457 h 11"/>
              <a:gd name="T12" fmla="*/ 289732217 w 147"/>
              <a:gd name="T13" fmla="*/ 5040457 h 11"/>
              <a:gd name="T14" fmla="*/ 289732217 w 147"/>
              <a:gd name="T15" fmla="*/ 0 h 11"/>
              <a:gd name="T16" fmla="*/ 0 w 147"/>
              <a:gd name="T17" fmla="*/ 0 h 11"/>
              <a:gd name="T18" fmla="*/ 0 w 147"/>
              <a:gd name="T19" fmla="*/ 5040457 h 11"/>
              <a:gd name="T20" fmla="*/ 0 w 147"/>
              <a:gd name="T21" fmla="*/ 12601935 h 11"/>
              <a:gd name="T22" fmla="*/ 3942183 w 147"/>
              <a:gd name="T23" fmla="*/ 12601935 h 11"/>
              <a:gd name="T24" fmla="*/ 3942183 w 147"/>
              <a:gd name="T25" fmla="*/ 17642393 h 11"/>
              <a:gd name="T26" fmla="*/ 3942183 w 147"/>
              <a:gd name="T27" fmla="*/ 22682848 h 11"/>
              <a:gd name="T28" fmla="*/ 7884367 w 147"/>
              <a:gd name="T29" fmla="*/ 22682848 h 11"/>
              <a:gd name="T30" fmla="*/ 7884367 w 147"/>
              <a:gd name="T31" fmla="*/ 27723309 h 11"/>
              <a:gd name="T32" fmla="*/ 281847853 w 147"/>
              <a:gd name="T33" fmla="*/ 27723309 h 11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47"/>
              <a:gd name="T52" fmla="*/ 0 h 11"/>
              <a:gd name="T53" fmla="*/ 147 w 147"/>
              <a:gd name="T54" fmla="*/ 11 h 11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47" h="11">
                <a:moveTo>
                  <a:pt x="143" y="11"/>
                </a:moveTo>
                <a:lnTo>
                  <a:pt x="143" y="9"/>
                </a:lnTo>
                <a:lnTo>
                  <a:pt x="143" y="7"/>
                </a:lnTo>
                <a:lnTo>
                  <a:pt x="145" y="7"/>
                </a:lnTo>
                <a:lnTo>
                  <a:pt x="145" y="5"/>
                </a:lnTo>
                <a:lnTo>
                  <a:pt x="145" y="2"/>
                </a:lnTo>
                <a:lnTo>
                  <a:pt x="147" y="2"/>
                </a:lnTo>
                <a:lnTo>
                  <a:pt x="147" y="0"/>
                </a:lnTo>
                <a:lnTo>
                  <a:pt x="0" y="0"/>
                </a:lnTo>
                <a:lnTo>
                  <a:pt x="0" y="2"/>
                </a:lnTo>
                <a:lnTo>
                  <a:pt x="0" y="5"/>
                </a:lnTo>
                <a:lnTo>
                  <a:pt x="2" y="5"/>
                </a:lnTo>
                <a:lnTo>
                  <a:pt x="2" y="7"/>
                </a:lnTo>
                <a:lnTo>
                  <a:pt x="2" y="9"/>
                </a:lnTo>
                <a:lnTo>
                  <a:pt x="4" y="9"/>
                </a:lnTo>
                <a:lnTo>
                  <a:pt x="4" y="11"/>
                </a:lnTo>
                <a:lnTo>
                  <a:pt x="143" y="11"/>
                </a:lnTo>
                <a:close/>
              </a:path>
            </a:pathLst>
          </a:custGeom>
          <a:solidFill>
            <a:srgbClr val="F09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80" name="Freeform 120"/>
          <p:cNvSpPr>
            <a:spLocks/>
          </p:cNvSpPr>
          <p:nvPr/>
        </p:nvSpPr>
        <p:spPr bwMode="auto">
          <a:xfrm>
            <a:off x="5367339" y="5786437"/>
            <a:ext cx="201612" cy="19051"/>
          </a:xfrm>
          <a:custGeom>
            <a:avLst/>
            <a:gdLst>
              <a:gd name="T0" fmla="*/ 270333467 w 143"/>
              <a:gd name="T1" fmla="*/ 30241878 h 12"/>
              <a:gd name="T2" fmla="*/ 270333467 w 143"/>
              <a:gd name="T3" fmla="*/ 25201561 h 12"/>
              <a:gd name="T4" fmla="*/ 276297232 w 143"/>
              <a:gd name="T5" fmla="*/ 25201561 h 12"/>
              <a:gd name="T6" fmla="*/ 276297232 w 143"/>
              <a:gd name="T7" fmla="*/ 20161250 h 12"/>
              <a:gd name="T8" fmla="*/ 276297232 w 143"/>
              <a:gd name="T9" fmla="*/ 15120939 h 12"/>
              <a:gd name="T10" fmla="*/ 280271666 w 143"/>
              <a:gd name="T11" fmla="*/ 15120939 h 12"/>
              <a:gd name="T12" fmla="*/ 280271666 w 143"/>
              <a:gd name="T13" fmla="*/ 10080625 h 12"/>
              <a:gd name="T14" fmla="*/ 280271666 w 143"/>
              <a:gd name="T15" fmla="*/ 5040312 h 12"/>
              <a:gd name="T16" fmla="*/ 284247509 w 143"/>
              <a:gd name="T17" fmla="*/ 5040312 h 12"/>
              <a:gd name="T18" fmla="*/ 284247509 w 143"/>
              <a:gd name="T19" fmla="*/ 0 h 12"/>
              <a:gd name="T20" fmla="*/ 0 w 143"/>
              <a:gd name="T21" fmla="*/ 0 h 12"/>
              <a:gd name="T22" fmla="*/ 0 w 143"/>
              <a:gd name="T23" fmla="*/ 5040312 h 12"/>
              <a:gd name="T24" fmla="*/ 0 w 143"/>
              <a:gd name="T25" fmla="*/ 10080625 h 12"/>
              <a:gd name="T26" fmla="*/ 3975845 w 143"/>
              <a:gd name="T27" fmla="*/ 10080625 h 12"/>
              <a:gd name="T28" fmla="*/ 3975845 w 143"/>
              <a:gd name="T29" fmla="*/ 15120939 h 12"/>
              <a:gd name="T30" fmla="*/ 7950280 w 143"/>
              <a:gd name="T31" fmla="*/ 20161250 h 12"/>
              <a:gd name="T32" fmla="*/ 7950280 w 143"/>
              <a:gd name="T33" fmla="*/ 25201561 h 12"/>
              <a:gd name="T34" fmla="*/ 11926126 w 143"/>
              <a:gd name="T35" fmla="*/ 25201561 h 12"/>
              <a:gd name="T36" fmla="*/ 11926126 w 143"/>
              <a:gd name="T37" fmla="*/ 30241878 h 12"/>
              <a:gd name="T38" fmla="*/ 270333467 w 143"/>
              <a:gd name="T39" fmla="*/ 30241878 h 12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43"/>
              <a:gd name="T61" fmla="*/ 0 h 12"/>
              <a:gd name="T62" fmla="*/ 143 w 143"/>
              <a:gd name="T63" fmla="*/ 12 h 12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43" h="12">
                <a:moveTo>
                  <a:pt x="136" y="12"/>
                </a:moveTo>
                <a:lnTo>
                  <a:pt x="136" y="10"/>
                </a:lnTo>
                <a:lnTo>
                  <a:pt x="139" y="10"/>
                </a:lnTo>
                <a:lnTo>
                  <a:pt x="139" y="8"/>
                </a:lnTo>
                <a:lnTo>
                  <a:pt x="139" y="6"/>
                </a:lnTo>
                <a:lnTo>
                  <a:pt x="141" y="6"/>
                </a:lnTo>
                <a:lnTo>
                  <a:pt x="141" y="4"/>
                </a:lnTo>
                <a:lnTo>
                  <a:pt x="141" y="2"/>
                </a:lnTo>
                <a:lnTo>
                  <a:pt x="143" y="2"/>
                </a:lnTo>
                <a:lnTo>
                  <a:pt x="143" y="0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6"/>
                </a:lnTo>
                <a:lnTo>
                  <a:pt x="4" y="8"/>
                </a:lnTo>
                <a:lnTo>
                  <a:pt x="4" y="10"/>
                </a:lnTo>
                <a:lnTo>
                  <a:pt x="6" y="10"/>
                </a:lnTo>
                <a:lnTo>
                  <a:pt x="6" y="12"/>
                </a:lnTo>
                <a:lnTo>
                  <a:pt x="136" y="12"/>
                </a:lnTo>
                <a:close/>
              </a:path>
            </a:pathLst>
          </a:custGeom>
          <a:solidFill>
            <a:srgbClr val="F09B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81" name="Freeform 121"/>
          <p:cNvSpPr>
            <a:spLocks/>
          </p:cNvSpPr>
          <p:nvPr/>
        </p:nvSpPr>
        <p:spPr bwMode="auto">
          <a:xfrm>
            <a:off x="5370513" y="5795964"/>
            <a:ext cx="196851" cy="15875"/>
          </a:xfrm>
          <a:custGeom>
            <a:avLst/>
            <a:gdLst>
              <a:gd name="T0" fmla="*/ 260725675 w 139"/>
              <a:gd name="T1" fmla="*/ 25201559 h 10"/>
              <a:gd name="T2" fmla="*/ 264737731 w 139"/>
              <a:gd name="T3" fmla="*/ 25201559 h 10"/>
              <a:gd name="T4" fmla="*/ 264737731 w 139"/>
              <a:gd name="T5" fmla="*/ 20161249 h 10"/>
              <a:gd name="T6" fmla="*/ 264737731 w 139"/>
              <a:gd name="T7" fmla="*/ 15120938 h 10"/>
              <a:gd name="T8" fmla="*/ 268748371 w 139"/>
              <a:gd name="T9" fmla="*/ 15120938 h 10"/>
              <a:gd name="T10" fmla="*/ 268748371 w 139"/>
              <a:gd name="T11" fmla="*/ 10080624 h 10"/>
              <a:gd name="T12" fmla="*/ 274765747 w 139"/>
              <a:gd name="T13" fmla="*/ 5040312 h 10"/>
              <a:gd name="T14" fmla="*/ 274765747 w 139"/>
              <a:gd name="T15" fmla="*/ 0 h 10"/>
              <a:gd name="T16" fmla="*/ 278776387 w 139"/>
              <a:gd name="T17" fmla="*/ 0 h 10"/>
              <a:gd name="T18" fmla="*/ 0 w 139"/>
              <a:gd name="T19" fmla="*/ 0 h 10"/>
              <a:gd name="T20" fmla="*/ 0 w 139"/>
              <a:gd name="T21" fmla="*/ 5040312 h 10"/>
              <a:gd name="T22" fmla="*/ 4010641 w 139"/>
              <a:gd name="T23" fmla="*/ 5040312 h 10"/>
              <a:gd name="T24" fmla="*/ 4010641 w 139"/>
              <a:gd name="T25" fmla="*/ 10080624 h 10"/>
              <a:gd name="T26" fmla="*/ 8022699 w 139"/>
              <a:gd name="T27" fmla="*/ 10080624 h 10"/>
              <a:gd name="T28" fmla="*/ 8022699 w 139"/>
              <a:gd name="T29" fmla="*/ 15120938 h 10"/>
              <a:gd name="T30" fmla="*/ 8022699 w 139"/>
              <a:gd name="T31" fmla="*/ 20161249 h 10"/>
              <a:gd name="T32" fmla="*/ 12033342 w 139"/>
              <a:gd name="T33" fmla="*/ 20161249 h 10"/>
              <a:gd name="T34" fmla="*/ 12033342 w 139"/>
              <a:gd name="T35" fmla="*/ 25201559 h 10"/>
              <a:gd name="T36" fmla="*/ 260725675 w 139"/>
              <a:gd name="T37" fmla="*/ 25201559 h 1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39"/>
              <a:gd name="T58" fmla="*/ 0 h 10"/>
              <a:gd name="T59" fmla="*/ 139 w 139"/>
              <a:gd name="T60" fmla="*/ 10 h 10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39" h="10">
                <a:moveTo>
                  <a:pt x="130" y="10"/>
                </a:moveTo>
                <a:lnTo>
                  <a:pt x="132" y="10"/>
                </a:lnTo>
                <a:lnTo>
                  <a:pt x="132" y="8"/>
                </a:lnTo>
                <a:lnTo>
                  <a:pt x="132" y="6"/>
                </a:lnTo>
                <a:lnTo>
                  <a:pt x="134" y="6"/>
                </a:lnTo>
                <a:lnTo>
                  <a:pt x="134" y="4"/>
                </a:lnTo>
                <a:lnTo>
                  <a:pt x="137" y="2"/>
                </a:lnTo>
                <a:lnTo>
                  <a:pt x="137" y="0"/>
                </a:lnTo>
                <a:lnTo>
                  <a:pt x="139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4"/>
                </a:lnTo>
                <a:lnTo>
                  <a:pt x="4" y="4"/>
                </a:lnTo>
                <a:lnTo>
                  <a:pt x="4" y="6"/>
                </a:lnTo>
                <a:lnTo>
                  <a:pt x="4" y="8"/>
                </a:lnTo>
                <a:lnTo>
                  <a:pt x="6" y="8"/>
                </a:lnTo>
                <a:lnTo>
                  <a:pt x="6" y="10"/>
                </a:lnTo>
                <a:lnTo>
                  <a:pt x="130" y="10"/>
                </a:lnTo>
                <a:close/>
              </a:path>
            </a:pathLst>
          </a:custGeom>
          <a:solidFill>
            <a:srgbClr val="F09D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82" name="Freeform 122"/>
          <p:cNvSpPr>
            <a:spLocks/>
          </p:cNvSpPr>
          <p:nvPr/>
        </p:nvSpPr>
        <p:spPr bwMode="auto">
          <a:xfrm>
            <a:off x="5376863" y="5805489"/>
            <a:ext cx="182563" cy="15875"/>
          </a:xfrm>
          <a:custGeom>
            <a:avLst/>
            <a:gdLst>
              <a:gd name="T0" fmla="*/ 240598435 w 130"/>
              <a:gd name="T1" fmla="*/ 25201559 h 10"/>
              <a:gd name="T2" fmla="*/ 240598435 w 130"/>
              <a:gd name="T3" fmla="*/ 20161249 h 10"/>
              <a:gd name="T4" fmla="*/ 244543176 w 130"/>
              <a:gd name="T5" fmla="*/ 20161249 h 10"/>
              <a:gd name="T6" fmla="*/ 244543176 w 130"/>
              <a:gd name="T7" fmla="*/ 15120938 h 10"/>
              <a:gd name="T8" fmla="*/ 248487918 w 130"/>
              <a:gd name="T9" fmla="*/ 15120938 h 10"/>
              <a:gd name="T10" fmla="*/ 248487918 w 130"/>
              <a:gd name="T11" fmla="*/ 10080624 h 10"/>
              <a:gd name="T12" fmla="*/ 252431255 w 130"/>
              <a:gd name="T13" fmla="*/ 10080624 h 10"/>
              <a:gd name="T14" fmla="*/ 252431255 w 130"/>
              <a:gd name="T15" fmla="*/ 5040312 h 10"/>
              <a:gd name="T16" fmla="*/ 252431255 w 130"/>
              <a:gd name="T17" fmla="*/ 0 h 10"/>
              <a:gd name="T18" fmla="*/ 256375997 w 130"/>
              <a:gd name="T19" fmla="*/ 0 h 10"/>
              <a:gd name="T20" fmla="*/ 0 w 130"/>
              <a:gd name="T21" fmla="*/ 0 h 10"/>
              <a:gd name="T22" fmla="*/ 0 w 130"/>
              <a:gd name="T23" fmla="*/ 5040312 h 10"/>
              <a:gd name="T24" fmla="*/ 3944743 w 130"/>
              <a:gd name="T25" fmla="*/ 5040312 h 10"/>
              <a:gd name="T26" fmla="*/ 3944743 w 130"/>
              <a:gd name="T27" fmla="*/ 10080624 h 10"/>
              <a:gd name="T28" fmla="*/ 9861155 w 130"/>
              <a:gd name="T29" fmla="*/ 10080624 h 10"/>
              <a:gd name="T30" fmla="*/ 9861155 w 130"/>
              <a:gd name="T31" fmla="*/ 15120938 h 10"/>
              <a:gd name="T32" fmla="*/ 9861155 w 130"/>
              <a:gd name="T33" fmla="*/ 20161249 h 10"/>
              <a:gd name="T34" fmla="*/ 13804495 w 130"/>
              <a:gd name="T35" fmla="*/ 20161249 h 10"/>
              <a:gd name="T36" fmla="*/ 13804495 w 130"/>
              <a:gd name="T37" fmla="*/ 25201559 h 10"/>
              <a:gd name="T38" fmla="*/ 240598435 w 130"/>
              <a:gd name="T39" fmla="*/ 25201559 h 10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30"/>
              <a:gd name="T61" fmla="*/ 0 h 10"/>
              <a:gd name="T62" fmla="*/ 130 w 130"/>
              <a:gd name="T63" fmla="*/ 10 h 10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30" h="10">
                <a:moveTo>
                  <a:pt x="122" y="10"/>
                </a:moveTo>
                <a:lnTo>
                  <a:pt x="122" y="8"/>
                </a:lnTo>
                <a:lnTo>
                  <a:pt x="124" y="8"/>
                </a:lnTo>
                <a:lnTo>
                  <a:pt x="124" y="6"/>
                </a:lnTo>
                <a:lnTo>
                  <a:pt x="126" y="6"/>
                </a:lnTo>
                <a:lnTo>
                  <a:pt x="126" y="4"/>
                </a:lnTo>
                <a:lnTo>
                  <a:pt x="128" y="4"/>
                </a:lnTo>
                <a:lnTo>
                  <a:pt x="128" y="2"/>
                </a:lnTo>
                <a:lnTo>
                  <a:pt x="128" y="0"/>
                </a:lnTo>
                <a:lnTo>
                  <a:pt x="13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4"/>
                </a:lnTo>
                <a:lnTo>
                  <a:pt x="5" y="4"/>
                </a:lnTo>
                <a:lnTo>
                  <a:pt x="5" y="6"/>
                </a:lnTo>
                <a:lnTo>
                  <a:pt x="5" y="8"/>
                </a:lnTo>
                <a:lnTo>
                  <a:pt x="7" y="8"/>
                </a:lnTo>
                <a:lnTo>
                  <a:pt x="7" y="10"/>
                </a:lnTo>
                <a:lnTo>
                  <a:pt x="122" y="10"/>
                </a:lnTo>
                <a:close/>
              </a:path>
            </a:pathLst>
          </a:custGeom>
          <a:solidFill>
            <a:srgbClr val="F09E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83" name="Freeform 123"/>
          <p:cNvSpPr>
            <a:spLocks/>
          </p:cNvSpPr>
          <p:nvPr/>
        </p:nvSpPr>
        <p:spPr bwMode="auto">
          <a:xfrm>
            <a:off x="5378451" y="5811837"/>
            <a:ext cx="176213" cy="19051"/>
          </a:xfrm>
          <a:custGeom>
            <a:avLst/>
            <a:gdLst>
              <a:gd name="T0" fmla="*/ 234255320 w 124"/>
              <a:gd name="T1" fmla="*/ 30241878 h 12"/>
              <a:gd name="T2" fmla="*/ 234255320 w 124"/>
              <a:gd name="T3" fmla="*/ 25201561 h 12"/>
              <a:gd name="T4" fmla="*/ 238295428 w 124"/>
              <a:gd name="T5" fmla="*/ 25201561 h 12"/>
              <a:gd name="T6" fmla="*/ 238295428 w 124"/>
              <a:gd name="T7" fmla="*/ 20161250 h 12"/>
              <a:gd name="T8" fmla="*/ 242334115 w 124"/>
              <a:gd name="T9" fmla="*/ 15120939 h 12"/>
              <a:gd name="T10" fmla="*/ 242334115 w 124"/>
              <a:gd name="T11" fmla="*/ 10080625 h 12"/>
              <a:gd name="T12" fmla="*/ 246372803 w 124"/>
              <a:gd name="T13" fmla="*/ 10080625 h 12"/>
              <a:gd name="T14" fmla="*/ 246372803 w 124"/>
              <a:gd name="T15" fmla="*/ 5040312 h 12"/>
              <a:gd name="T16" fmla="*/ 250411490 w 124"/>
              <a:gd name="T17" fmla="*/ 5040312 h 12"/>
              <a:gd name="T18" fmla="*/ 250411490 w 124"/>
              <a:gd name="T19" fmla="*/ 0 h 12"/>
              <a:gd name="T20" fmla="*/ 0 w 124"/>
              <a:gd name="T21" fmla="*/ 0 h 12"/>
              <a:gd name="T22" fmla="*/ 6058034 w 124"/>
              <a:gd name="T23" fmla="*/ 5040312 h 12"/>
              <a:gd name="T24" fmla="*/ 6058034 w 124"/>
              <a:gd name="T25" fmla="*/ 10080625 h 12"/>
              <a:gd name="T26" fmla="*/ 10096721 w 124"/>
              <a:gd name="T27" fmla="*/ 10080625 h 12"/>
              <a:gd name="T28" fmla="*/ 10096721 w 124"/>
              <a:gd name="T29" fmla="*/ 15120939 h 12"/>
              <a:gd name="T30" fmla="*/ 14136832 w 124"/>
              <a:gd name="T31" fmla="*/ 15120939 h 12"/>
              <a:gd name="T32" fmla="*/ 14136832 w 124"/>
              <a:gd name="T33" fmla="*/ 20161250 h 12"/>
              <a:gd name="T34" fmla="*/ 18175519 w 124"/>
              <a:gd name="T35" fmla="*/ 20161250 h 12"/>
              <a:gd name="T36" fmla="*/ 18175519 w 124"/>
              <a:gd name="T37" fmla="*/ 25201561 h 12"/>
              <a:gd name="T38" fmla="*/ 22214207 w 124"/>
              <a:gd name="T39" fmla="*/ 30241878 h 12"/>
              <a:gd name="T40" fmla="*/ 234255320 w 124"/>
              <a:gd name="T41" fmla="*/ 30241878 h 1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24"/>
              <a:gd name="T64" fmla="*/ 0 h 12"/>
              <a:gd name="T65" fmla="*/ 124 w 124"/>
              <a:gd name="T66" fmla="*/ 12 h 12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24" h="12">
                <a:moveTo>
                  <a:pt x="116" y="12"/>
                </a:moveTo>
                <a:lnTo>
                  <a:pt x="116" y="10"/>
                </a:lnTo>
                <a:lnTo>
                  <a:pt x="118" y="10"/>
                </a:lnTo>
                <a:lnTo>
                  <a:pt x="118" y="8"/>
                </a:lnTo>
                <a:lnTo>
                  <a:pt x="120" y="6"/>
                </a:lnTo>
                <a:lnTo>
                  <a:pt x="120" y="4"/>
                </a:lnTo>
                <a:lnTo>
                  <a:pt x="122" y="4"/>
                </a:lnTo>
                <a:lnTo>
                  <a:pt x="122" y="2"/>
                </a:lnTo>
                <a:lnTo>
                  <a:pt x="124" y="2"/>
                </a:lnTo>
                <a:lnTo>
                  <a:pt x="124" y="0"/>
                </a:lnTo>
                <a:lnTo>
                  <a:pt x="0" y="0"/>
                </a:lnTo>
                <a:lnTo>
                  <a:pt x="3" y="2"/>
                </a:lnTo>
                <a:lnTo>
                  <a:pt x="3" y="4"/>
                </a:lnTo>
                <a:lnTo>
                  <a:pt x="5" y="4"/>
                </a:lnTo>
                <a:lnTo>
                  <a:pt x="5" y="6"/>
                </a:lnTo>
                <a:lnTo>
                  <a:pt x="7" y="6"/>
                </a:lnTo>
                <a:lnTo>
                  <a:pt x="7" y="8"/>
                </a:lnTo>
                <a:lnTo>
                  <a:pt x="9" y="8"/>
                </a:lnTo>
                <a:lnTo>
                  <a:pt x="9" y="10"/>
                </a:lnTo>
                <a:lnTo>
                  <a:pt x="11" y="12"/>
                </a:lnTo>
                <a:lnTo>
                  <a:pt x="116" y="12"/>
                </a:lnTo>
                <a:close/>
              </a:path>
            </a:pathLst>
          </a:custGeom>
          <a:solidFill>
            <a:srgbClr val="F0A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84" name="Freeform 124"/>
          <p:cNvSpPr>
            <a:spLocks/>
          </p:cNvSpPr>
          <p:nvPr/>
        </p:nvSpPr>
        <p:spPr bwMode="auto">
          <a:xfrm>
            <a:off x="5386388" y="5821363"/>
            <a:ext cx="161925" cy="17463"/>
          </a:xfrm>
          <a:custGeom>
            <a:avLst/>
            <a:gdLst>
              <a:gd name="T0" fmla="*/ 208172221 w 115"/>
              <a:gd name="T1" fmla="*/ 27720134 h 11"/>
              <a:gd name="T2" fmla="*/ 212137270 w 115"/>
              <a:gd name="T3" fmla="*/ 27720134 h 11"/>
              <a:gd name="T4" fmla="*/ 212137270 w 115"/>
              <a:gd name="T5" fmla="*/ 22679961 h 11"/>
              <a:gd name="T6" fmla="*/ 216102320 w 115"/>
              <a:gd name="T7" fmla="*/ 22679961 h 11"/>
              <a:gd name="T8" fmla="*/ 216102320 w 115"/>
              <a:gd name="T9" fmla="*/ 15120506 h 11"/>
              <a:gd name="T10" fmla="*/ 220067369 w 115"/>
              <a:gd name="T11" fmla="*/ 15120506 h 11"/>
              <a:gd name="T12" fmla="*/ 220067369 w 115"/>
              <a:gd name="T13" fmla="*/ 10080336 h 11"/>
              <a:gd name="T14" fmla="*/ 224032418 w 115"/>
              <a:gd name="T15" fmla="*/ 10080336 h 11"/>
              <a:gd name="T16" fmla="*/ 224032418 w 115"/>
              <a:gd name="T17" fmla="*/ 5040168 h 11"/>
              <a:gd name="T18" fmla="*/ 227997468 w 115"/>
              <a:gd name="T19" fmla="*/ 5040168 h 11"/>
              <a:gd name="T20" fmla="*/ 227997468 w 115"/>
              <a:gd name="T21" fmla="*/ 0 h 11"/>
              <a:gd name="T22" fmla="*/ 0 w 115"/>
              <a:gd name="T23" fmla="*/ 0 h 11"/>
              <a:gd name="T24" fmla="*/ 3965051 w 115"/>
              <a:gd name="T25" fmla="*/ 0 h 11"/>
              <a:gd name="T26" fmla="*/ 3965051 w 115"/>
              <a:gd name="T27" fmla="*/ 5040168 h 11"/>
              <a:gd name="T28" fmla="*/ 7930102 w 115"/>
              <a:gd name="T29" fmla="*/ 5040168 h 11"/>
              <a:gd name="T30" fmla="*/ 7930102 w 115"/>
              <a:gd name="T31" fmla="*/ 10080336 h 11"/>
              <a:gd name="T32" fmla="*/ 11895154 w 115"/>
              <a:gd name="T33" fmla="*/ 15120506 h 11"/>
              <a:gd name="T34" fmla="*/ 15860203 w 115"/>
              <a:gd name="T35" fmla="*/ 22679961 h 11"/>
              <a:gd name="T36" fmla="*/ 15860203 w 115"/>
              <a:gd name="T37" fmla="*/ 27720134 h 11"/>
              <a:gd name="T38" fmla="*/ 19825252 w 115"/>
              <a:gd name="T39" fmla="*/ 27720134 h 11"/>
              <a:gd name="T40" fmla="*/ 208172221 w 115"/>
              <a:gd name="T41" fmla="*/ 27720134 h 11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15"/>
              <a:gd name="T64" fmla="*/ 0 h 11"/>
              <a:gd name="T65" fmla="*/ 115 w 115"/>
              <a:gd name="T66" fmla="*/ 11 h 11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15" h="11">
                <a:moveTo>
                  <a:pt x="105" y="11"/>
                </a:moveTo>
                <a:lnTo>
                  <a:pt x="107" y="11"/>
                </a:lnTo>
                <a:lnTo>
                  <a:pt x="107" y="9"/>
                </a:lnTo>
                <a:lnTo>
                  <a:pt x="109" y="9"/>
                </a:lnTo>
                <a:lnTo>
                  <a:pt x="109" y="6"/>
                </a:lnTo>
                <a:lnTo>
                  <a:pt x="111" y="6"/>
                </a:lnTo>
                <a:lnTo>
                  <a:pt x="111" y="4"/>
                </a:lnTo>
                <a:lnTo>
                  <a:pt x="113" y="4"/>
                </a:lnTo>
                <a:lnTo>
                  <a:pt x="113" y="2"/>
                </a:lnTo>
                <a:lnTo>
                  <a:pt x="115" y="2"/>
                </a:lnTo>
                <a:lnTo>
                  <a:pt x="115" y="0"/>
                </a:lnTo>
                <a:lnTo>
                  <a:pt x="0" y="0"/>
                </a:lnTo>
                <a:lnTo>
                  <a:pt x="2" y="0"/>
                </a:lnTo>
                <a:lnTo>
                  <a:pt x="2" y="2"/>
                </a:lnTo>
                <a:lnTo>
                  <a:pt x="4" y="2"/>
                </a:lnTo>
                <a:lnTo>
                  <a:pt x="4" y="4"/>
                </a:lnTo>
                <a:lnTo>
                  <a:pt x="6" y="6"/>
                </a:lnTo>
                <a:lnTo>
                  <a:pt x="8" y="9"/>
                </a:lnTo>
                <a:lnTo>
                  <a:pt x="8" y="11"/>
                </a:lnTo>
                <a:lnTo>
                  <a:pt x="10" y="11"/>
                </a:lnTo>
                <a:lnTo>
                  <a:pt x="105" y="11"/>
                </a:lnTo>
                <a:close/>
              </a:path>
            </a:pathLst>
          </a:custGeom>
          <a:solidFill>
            <a:srgbClr val="F0A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85" name="Freeform 125"/>
          <p:cNvSpPr>
            <a:spLocks/>
          </p:cNvSpPr>
          <p:nvPr/>
        </p:nvSpPr>
        <p:spPr bwMode="auto">
          <a:xfrm>
            <a:off x="5394326" y="5830889"/>
            <a:ext cx="149225" cy="17463"/>
          </a:xfrm>
          <a:custGeom>
            <a:avLst/>
            <a:gdLst>
              <a:gd name="T0" fmla="*/ 187840201 w 105"/>
              <a:gd name="T1" fmla="*/ 27720134 h 11"/>
              <a:gd name="T2" fmla="*/ 191879223 w 105"/>
              <a:gd name="T3" fmla="*/ 22679961 h 11"/>
              <a:gd name="T4" fmla="*/ 195918245 w 105"/>
              <a:gd name="T5" fmla="*/ 22679961 h 11"/>
              <a:gd name="T6" fmla="*/ 195918245 w 105"/>
              <a:gd name="T7" fmla="*/ 17639795 h 11"/>
              <a:gd name="T8" fmla="*/ 199958688 w 105"/>
              <a:gd name="T9" fmla="*/ 17639795 h 11"/>
              <a:gd name="T10" fmla="*/ 199958688 w 105"/>
              <a:gd name="T11" fmla="*/ 12599625 h 11"/>
              <a:gd name="T12" fmla="*/ 203997710 w 105"/>
              <a:gd name="T13" fmla="*/ 12599625 h 11"/>
              <a:gd name="T14" fmla="*/ 203997710 w 105"/>
              <a:gd name="T15" fmla="*/ 7559459 h 11"/>
              <a:gd name="T16" fmla="*/ 208038154 w 105"/>
              <a:gd name="T17" fmla="*/ 7559459 h 11"/>
              <a:gd name="T18" fmla="*/ 208038154 w 105"/>
              <a:gd name="T19" fmla="*/ 0 h 11"/>
              <a:gd name="T20" fmla="*/ 212077176 w 105"/>
              <a:gd name="T21" fmla="*/ 0 h 11"/>
              <a:gd name="T22" fmla="*/ 0 w 105"/>
              <a:gd name="T23" fmla="*/ 0 h 11"/>
              <a:gd name="T24" fmla="*/ 4039024 w 105"/>
              <a:gd name="T25" fmla="*/ 7559459 h 11"/>
              <a:gd name="T26" fmla="*/ 8079468 w 105"/>
              <a:gd name="T27" fmla="*/ 12599625 h 11"/>
              <a:gd name="T28" fmla="*/ 12118493 w 105"/>
              <a:gd name="T29" fmla="*/ 17639795 h 11"/>
              <a:gd name="T30" fmla="*/ 16158937 w 105"/>
              <a:gd name="T31" fmla="*/ 22679961 h 11"/>
              <a:gd name="T32" fmla="*/ 20197959 w 105"/>
              <a:gd name="T33" fmla="*/ 22679961 h 11"/>
              <a:gd name="T34" fmla="*/ 20197959 w 105"/>
              <a:gd name="T35" fmla="*/ 27720134 h 11"/>
              <a:gd name="T36" fmla="*/ 187840201 w 105"/>
              <a:gd name="T37" fmla="*/ 27720134 h 11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05"/>
              <a:gd name="T58" fmla="*/ 0 h 11"/>
              <a:gd name="T59" fmla="*/ 105 w 105"/>
              <a:gd name="T60" fmla="*/ 11 h 11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05" h="11">
                <a:moveTo>
                  <a:pt x="93" y="11"/>
                </a:moveTo>
                <a:lnTo>
                  <a:pt x="95" y="9"/>
                </a:lnTo>
                <a:lnTo>
                  <a:pt x="97" y="9"/>
                </a:lnTo>
                <a:lnTo>
                  <a:pt x="97" y="7"/>
                </a:lnTo>
                <a:lnTo>
                  <a:pt x="99" y="7"/>
                </a:lnTo>
                <a:lnTo>
                  <a:pt x="99" y="5"/>
                </a:lnTo>
                <a:lnTo>
                  <a:pt x="101" y="5"/>
                </a:lnTo>
                <a:lnTo>
                  <a:pt x="101" y="3"/>
                </a:lnTo>
                <a:lnTo>
                  <a:pt x="103" y="3"/>
                </a:lnTo>
                <a:lnTo>
                  <a:pt x="103" y="0"/>
                </a:lnTo>
                <a:lnTo>
                  <a:pt x="105" y="0"/>
                </a:lnTo>
                <a:lnTo>
                  <a:pt x="0" y="0"/>
                </a:lnTo>
                <a:lnTo>
                  <a:pt x="2" y="3"/>
                </a:lnTo>
                <a:lnTo>
                  <a:pt x="4" y="5"/>
                </a:lnTo>
                <a:lnTo>
                  <a:pt x="6" y="7"/>
                </a:lnTo>
                <a:lnTo>
                  <a:pt x="8" y="9"/>
                </a:lnTo>
                <a:lnTo>
                  <a:pt x="10" y="9"/>
                </a:lnTo>
                <a:lnTo>
                  <a:pt x="10" y="11"/>
                </a:lnTo>
                <a:lnTo>
                  <a:pt x="93" y="11"/>
                </a:lnTo>
                <a:close/>
              </a:path>
            </a:pathLst>
          </a:custGeom>
          <a:solidFill>
            <a:srgbClr val="F0A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86" name="Freeform 126"/>
          <p:cNvSpPr>
            <a:spLocks/>
          </p:cNvSpPr>
          <p:nvPr/>
        </p:nvSpPr>
        <p:spPr bwMode="auto">
          <a:xfrm>
            <a:off x="5400675" y="5838825"/>
            <a:ext cx="133351" cy="15875"/>
          </a:xfrm>
          <a:custGeom>
            <a:avLst/>
            <a:gdLst>
              <a:gd name="T0" fmla="*/ 157626712 w 95"/>
              <a:gd name="T1" fmla="*/ 25201559 h 10"/>
              <a:gd name="T2" fmla="*/ 163537624 w 95"/>
              <a:gd name="T3" fmla="*/ 25201559 h 10"/>
              <a:gd name="T4" fmla="*/ 167477764 w 95"/>
              <a:gd name="T5" fmla="*/ 25201559 h 10"/>
              <a:gd name="T6" fmla="*/ 167477764 w 95"/>
              <a:gd name="T7" fmla="*/ 20161249 h 10"/>
              <a:gd name="T8" fmla="*/ 171419308 w 95"/>
              <a:gd name="T9" fmla="*/ 20161249 h 10"/>
              <a:gd name="T10" fmla="*/ 171419308 w 95"/>
              <a:gd name="T11" fmla="*/ 15120938 h 10"/>
              <a:gd name="T12" fmla="*/ 175359449 w 95"/>
              <a:gd name="T13" fmla="*/ 15120938 h 10"/>
              <a:gd name="T14" fmla="*/ 179299589 w 95"/>
              <a:gd name="T15" fmla="*/ 10080624 h 10"/>
              <a:gd name="T16" fmla="*/ 183241133 w 95"/>
              <a:gd name="T17" fmla="*/ 5040312 h 10"/>
              <a:gd name="T18" fmla="*/ 187181317 w 95"/>
              <a:gd name="T19" fmla="*/ 5040312 h 10"/>
              <a:gd name="T20" fmla="*/ 187181317 w 95"/>
              <a:gd name="T21" fmla="*/ 0 h 10"/>
              <a:gd name="T22" fmla="*/ 0 w 95"/>
              <a:gd name="T23" fmla="*/ 0 h 10"/>
              <a:gd name="T24" fmla="*/ 0 w 95"/>
              <a:gd name="T25" fmla="*/ 5040312 h 10"/>
              <a:gd name="T26" fmla="*/ 3940142 w 95"/>
              <a:gd name="T27" fmla="*/ 5040312 h 10"/>
              <a:gd name="T28" fmla="*/ 7881687 w 95"/>
              <a:gd name="T29" fmla="*/ 5040312 h 10"/>
              <a:gd name="T30" fmla="*/ 7881687 w 95"/>
              <a:gd name="T31" fmla="*/ 10080624 h 10"/>
              <a:gd name="T32" fmla="*/ 11821830 w 95"/>
              <a:gd name="T33" fmla="*/ 10080624 h 10"/>
              <a:gd name="T34" fmla="*/ 11821830 w 95"/>
              <a:gd name="T35" fmla="*/ 15120938 h 10"/>
              <a:gd name="T36" fmla="*/ 15761970 w 95"/>
              <a:gd name="T37" fmla="*/ 15120938 h 10"/>
              <a:gd name="T38" fmla="*/ 15761970 w 95"/>
              <a:gd name="T39" fmla="*/ 20161249 h 10"/>
              <a:gd name="T40" fmla="*/ 19703514 w 95"/>
              <a:gd name="T41" fmla="*/ 20161249 h 10"/>
              <a:gd name="T42" fmla="*/ 23643660 w 95"/>
              <a:gd name="T43" fmla="*/ 25201559 h 10"/>
              <a:gd name="T44" fmla="*/ 27585204 w 95"/>
              <a:gd name="T45" fmla="*/ 25201559 h 10"/>
              <a:gd name="T46" fmla="*/ 157626712 w 95"/>
              <a:gd name="T47" fmla="*/ 25201559 h 10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95"/>
              <a:gd name="T73" fmla="*/ 0 h 10"/>
              <a:gd name="T74" fmla="*/ 95 w 95"/>
              <a:gd name="T75" fmla="*/ 10 h 10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95" h="10">
                <a:moveTo>
                  <a:pt x="80" y="10"/>
                </a:moveTo>
                <a:lnTo>
                  <a:pt x="83" y="10"/>
                </a:lnTo>
                <a:lnTo>
                  <a:pt x="85" y="10"/>
                </a:lnTo>
                <a:lnTo>
                  <a:pt x="85" y="8"/>
                </a:lnTo>
                <a:lnTo>
                  <a:pt x="87" y="8"/>
                </a:lnTo>
                <a:lnTo>
                  <a:pt x="87" y="6"/>
                </a:lnTo>
                <a:lnTo>
                  <a:pt x="89" y="6"/>
                </a:lnTo>
                <a:lnTo>
                  <a:pt x="91" y="4"/>
                </a:lnTo>
                <a:lnTo>
                  <a:pt x="93" y="2"/>
                </a:lnTo>
                <a:lnTo>
                  <a:pt x="95" y="2"/>
                </a:lnTo>
                <a:lnTo>
                  <a:pt x="95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4" y="2"/>
                </a:lnTo>
                <a:lnTo>
                  <a:pt x="4" y="4"/>
                </a:lnTo>
                <a:lnTo>
                  <a:pt x="6" y="4"/>
                </a:lnTo>
                <a:lnTo>
                  <a:pt x="6" y="6"/>
                </a:lnTo>
                <a:lnTo>
                  <a:pt x="8" y="6"/>
                </a:lnTo>
                <a:lnTo>
                  <a:pt x="8" y="8"/>
                </a:lnTo>
                <a:lnTo>
                  <a:pt x="10" y="8"/>
                </a:lnTo>
                <a:lnTo>
                  <a:pt x="12" y="10"/>
                </a:lnTo>
                <a:lnTo>
                  <a:pt x="14" y="10"/>
                </a:lnTo>
                <a:lnTo>
                  <a:pt x="80" y="10"/>
                </a:lnTo>
                <a:close/>
              </a:path>
            </a:pathLst>
          </a:custGeom>
          <a:solidFill>
            <a:srgbClr val="F0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87" name="Freeform 127"/>
          <p:cNvSpPr>
            <a:spLocks/>
          </p:cNvSpPr>
          <p:nvPr/>
        </p:nvSpPr>
        <p:spPr bwMode="auto">
          <a:xfrm>
            <a:off x="5408613" y="5848351"/>
            <a:ext cx="117475" cy="15875"/>
          </a:xfrm>
          <a:custGeom>
            <a:avLst/>
            <a:gdLst>
              <a:gd name="T0" fmla="*/ 128207683 w 83"/>
              <a:gd name="T1" fmla="*/ 25201559 h 10"/>
              <a:gd name="T2" fmla="*/ 132214570 w 83"/>
              <a:gd name="T3" fmla="*/ 25201559 h 10"/>
              <a:gd name="T4" fmla="*/ 132214570 w 83"/>
              <a:gd name="T5" fmla="*/ 20161249 h 10"/>
              <a:gd name="T6" fmla="*/ 136221456 w 83"/>
              <a:gd name="T7" fmla="*/ 20161249 h 10"/>
              <a:gd name="T8" fmla="*/ 140226928 w 83"/>
              <a:gd name="T9" fmla="*/ 20161249 h 10"/>
              <a:gd name="T10" fmla="*/ 140226928 w 83"/>
              <a:gd name="T11" fmla="*/ 15120938 h 10"/>
              <a:gd name="T12" fmla="*/ 144233815 w 83"/>
              <a:gd name="T13" fmla="*/ 15120938 h 10"/>
              <a:gd name="T14" fmla="*/ 148240701 w 83"/>
              <a:gd name="T15" fmla="*/ 15120938 h 10"/>
              <a:gd name="T16" fmla="*/ 148240701 w 83"/>
              <a:gd name="T17" fmla="*/ 10080624 h 10"/>
              <a:gd name="T18" fmla="*/ 154250324 w 83"/>
              <a:gd name="T19" fmla="*/ 10080624 h 10"/>
              <a:gd name="T20" fmla="*/ 158257211 w 83"/>
              <a:gd name="T21" fmla="*/ 10080624 h 10"/>
              <a:gd name="T22" fmla="*/ 158257211 w 83"/>
              <a:gd name="T23" fmla="*/ 5040312 h 10"/>
              <a:gd name="T24" fmla="*/ 162262682 w 83"/>
              <a:gd name="T25" fmla="*/ 5040312 h 10"/>
              <a:gd name="T26" fmla="*/ 162262682 w 83"/>
              <a:gd name="T27" fmla="*/ 0 h 10"/>
              <a:gd name="T28" fmla="*/ 166269569 w 83"/>
              <a:gd name="T29" fmla="*/ 0 h 10"/>
              <a:gd name="T30" fmla="*/ 0 w 83"/>
              <a:gd name="T31" fmla="*/ 0 h 10"/>
              <a:gd name="T32" fmla="*/ 4006888 w 83"/>
              <a:gd name="T33" fmla="*/ 0 h 10"/>
              <a:gd name="T34" fmla="*/ 4006888 w 83"/>
              <a:gd name="T35" fmla="*/ 5040312 h 10"/>
              <a:gd name="T36" fmla="*/ 8012361 w 83"/>
              <a:gd name="T37" fmla="*/ 5040312 h 10"/>
              <a:gd name="T38" fmla="*/ 12019251 w 83"/>
              <a:gd name="T39" fmla="*/ 10080624 h 10"/>
              <a:gd name="T40" fmla="*/ 16026137 w 83"/>
              <a:gd name="T41" fmla="*/ 10080624 h 10"/>
              <a:gd name="T42" fmla="*/ 16026137 w 83"/>
              <a:gd name="T43" fmla="*/ 15120938 h 10"/>
              <a:gd name="T44" fmla="*/ 20033024 w 83"/>
              <a:gd name="T45" fmla="*/ 15120938 h 10"/>
              <a:gd name="T46" fmla="*/ 26042652 w 83"/>
              <a:gd name="T47" fmla="*/ 15120938 h 10"/>
              <a:gd name="T48" fmla="*/ 26042652 w 83"/>
              <a:gd name="T49" fmla="*/ 20161249 h 10"/>
              <a:gd name="T50" fmla="*/ 30048124 w 83"/>
              <a:gd name="T51" fmla="*/ 20161249 h 10"/>
              <a:gd name="T52" fmla="*/ 34055010 w 83"/>
              <a:gd name="T53" fmla="*/ 20161249 h 10"/>
              <a:gd name="T54" fmla="*/ 34055010 w 83"/>
              <a:gd name="T55" fmla="*/ 25201559 h 10"/>
              <a:gd name="T56" fmla="*/ 38061897 w 83"/>
              <a:gd name="T57" fmla="*/ 25201559 h 10"/>
              <a:gd name="T58" fmla="*/ 128207683 w 83"/>
              <a:gd name="T59" fmla="*/ 25201559 h 1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83"/>
              <a:gd name="T91" fmla="*/ 0 h 10"/>
              <a:gd name="T92" fmla="*/ 83 w 83"/>
              <a:gd name="T93" fmla="*/ 10 h 10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83" h="10">
                <a:moveTo>
                  <a:pt x="64" y="10"/>
                </a:moveTo>
                <a:lnTo>
                  <a:pt x="66" y="10"/>
                </a:lnTo>
                <a:lnTo>
                  <a:pt x="66" y="8"/>
                </a:lnTo>
                <a:lnTo>
                  <a:pt x="68" y="8"/>
                </a:lnTo>
                <a:lnTo>
                  <a:pt x="70" y="8"/>
                </a:lnTo>
                <a:lnTo>
                  <a:pt x="70" y="6"/>
                </a:lnTo>
                <a:lnTo>
                  <a:pt x="72" y="6"/>
                </a:lnTo>
                <a:lnTo>
                  <a:pt x="74" y="6"/>
                </a:lnTo>
                <a:lnTo>
                  <a:pt x="74" y="4"/>
                </a:lnTo>
                <a:lnTo>
                  <a:pt x="77" y="4"/>
                </a:lnTo>
                <a:lnTo>
                  <a:pt x="79" y="4"/>
                </a:lnTo>
                <a:lnTo>
                  <a:pt x="79" y="2"/>
                </a:lnTo>
                <a:lnTo>
                  <a:pt x="81" y="2"/>
                </a:lnTo>
                <a:lnTo>
                  <a:pt x="81" y="0"/>
                </a:lnTo>
                <a:lnTo>
                  <a:pt x="83" y="0"/>
                </a:lnTo>
                <a:lnTo>
                  <a:pt x="0" y="0"/>
                </a:lnTo>
                <a:lnTo>
                  <a:pt x="2" y="0"/>
                </a:lnTo>
                <a:lnTo>
                  <a:pt x="2" y="2"/>
                </a:lnTo>
                <a:lnTo>
                  <a:pt x="4" y="2"/>
                </a:lnTo>
                <a:lnTo>
                  <a:pt x="6" y="4"/>
                </a:lnTo>
                <a:lnTo>
                  <a:pt x="8" y="4"/>
                </a:lnTo>
                <a:lnTo>
                  <a:pt x="8" y="6"/>
                </a:lnTo>
                <a:lnTo>
                  <a:pt x="10" y="6"/>
                </a:lnTo>
                <a:lnTo>
                  <a:pt x="13" y="6"/>
                </a:lnTo>
                <a:lnTo>
                  <a:pt x="13" y="8"/>
                </a:lnTo>
                <a:lnTo>
                  <a:pt x="15" y="8"/>
                </a:lnTo>
                <a:lnTo>
                  <a:pt x="17" y="8"/>
                </a:lnTo>
                <a:lnTo>
                  <a:pt x="17" y="10"/>
                </a:lnTo>
                <a:lnTo>
                  <a:pt x="19" y="10"/>
                </a:lnTo>
                <a:lnTo>
                  <a:pt x="64" y="10"/>
                </a:lnTo>
                <a:close/>
              </a:path>
            </a:pathLst>
          </a:custGeom>
          <a:solidFill>
            <a:srgbClr val="F0A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88" name="Freeform 128"/>
          <p:cNvSpPr>
            <a:spLocks/>
          </p:cNvSpPr>
          <p:nvPr/>
        </p:nvSpPr>
        <p:spPr bwMode="auto">
          <a:xfrm>
            <a:off x="5419726" y="5854701"/>
            <a:ext cx="93663" cy="15875"/>
          </a:xfrm>
          <a:custGeom>
            <a:avLst/>
            <a:gdLst>
              <a:gd name="T0" fmla="*/ 132920552 w 66"/>
              <a:gd name="T1" fmla="*/ 0 h 10"/>
              <a:gd name="T2" fmla="*/ 132920552 w 66"/>
              <a:gd name="T3" fmla="*/ 5040312 h 10"/>
              <a:gd name="T4" fmla="*/ 128893045 w 66"/>
              <a:gd name="T5" fmla="*/ 5040312 h 10"/>
              <a:gd name="T6" fmla="*/ 124864119 w 66"/>
              <a:gd name="T7" fmla="*/ 10080624 h 10"/>
              <a:gd name="T8" fmla="*/ 120836612 w 66"/>
              <a:gd name="T9" fmla="*/ 10080624 h 10"/>
              <a:gd name="T10" fmla="*/ 116809104 w 66"/>
              <a:gd name="T11" fmla="*/ 15120938 h 10"/>
              <a:gd name="T12" fmla="*/ 112781597 w 66"/>
              <a:gd name="T13" fmla="*/ 15120938 h 10"/>
              <a:gd name="T14" fmla="*/ 108752671 w 66"/>
              <a:gd name="T15" fmla="*/ 15120938 h 10"/>
              <a:gd name="T16" fmla="*/ 104725164 w 66"/>
              <a:gd name="T17" fmla="*/ 20161249 h 10"/>
              <a:gd name="T18" fmla="*/ 100697657 w 66"/>
              <a:gd name="T19" fmla="*/ 20161249 h 10"/>
              <a:gd name="T20" fmla="*/ 96670150 w 66"/>
              <a:gd name="T21" fmla="*/ 20161249 h 10"/>
              <a:gd name="T22" fmla="*/ 92641201 w 66"/>
              <a:gd name="T23" fmla="*/ 20161249 h 10"/>
              <a:gd name="T24" fmla="*/ 92641201 w 66"/>
              <a:gd name="T25" fmla="*/ 25201559 h 10"/>
              <a:gd name="T26" fmla="*/ 88613694 w 66"/>
              <a:gd name="T27" fmla="*/ 25201559 h 10"/>
              <a:gd name="T28" fmla="*/ 84586187 w 66"/>
              <a:gd name="T29" fmla="*/ 25201559 h 10"/>
              <a:gd name="T30" fmla="*/ 80557261 w 66"/>
              <a:gd name="T31" fmla="*/ 25201559 h 10"/>
              <a:gd name="T32" fmla="*/ 76529753 w 66"/>
              <a:gd name="T33" fmla="*/ 25201559 h 10"/>
              <a:gd name="T34" fmla="*/ 70488493 w 66"/>
              <a:gd name="T35" fmla="*/ 25201559 h 10"/>
              <a:gd name="T36" fmla="*/ 66460986 w 66"/>
              <a:gd name="T37" fmla="*/ 25201559 h 10"/>
              <a:gd name="T38" fmla="*/ 62432059 w 66"/>
              <a:gd name="T39" fmla="*/ 25201559 h 10"/>
              <a:gd name="T40" fmla="*/ 58404552 w 66"/>
              <a:gd name="T41" fmla="*/ 25201559 h 10"/>
              <a:gd name="T42" fmla="*/ 54377045 w 66"/>
              <a:gd name="T43" fmla="*/ 25201559 h 10"/>
              <a:gd name="T44" fmla="*/ 50348119 w 66"/>
              <a:gd name="T45" fmla="*/ 25201559 h 10"/>
              <a:gd name="T46" fmla="*/ 46320601 w 66"/>
              <a:gd name="T47" fmla="*/ 25201559 h 10"/>
              <a:gd name="T48" fmla="*/ 42293093 w 66"/>
              <a:gd name="T49" fmla="*/ 25201559 h 10"/>
              <a:gd name="T50" fmla="*/ 42293093 w 66"/>
              <a:gd name="T51" fmla="*/ 20161249 h 10"/>
              <a:gd name="T52" fmla="*/ 38265586 w 66"/>
              <a:gd name="T53" fmla="*/ 20161249 h 10"/>
              <a:gd name="T54" fmla="*/ 34236660 w 66"/>
              <a:gd name="T55" fmla="*/ 20161249 h 10"/>
              <a:gd name="T56" fmla="*/ 30209153 w 66"/>
              <a:gd name="T57" fmla="*/ 20161249 h 10"/>
              <a:gd name="T58" fmla="*/ 26181646 w 66"/>
              <a:gd name="T59" fmla="*/ 15120938 h 10"/>
              <a:gd name="T60" fmla="*/ 22154133 w 66"/>
              <a:gd name="T61" fmla="*/ 15120938 h 10"/>
              <a:gd name="T62" fmla="*/ 18125207 w 66"/>
              <a:gd name="T63" fmla="*/ 15120938 h 10"/>
              <a:gd name="T64" fmla="*/ 18125207 w 66"/>
              <a:gd name="T65" fmla="*/ 10080624 h 10"/>
              <a:gd name="T66" fmla="*/ 14097700 w 66"/>
              <a:gd name="T67" fmla="*/ 10080624 h 10"/>
              <a:gd name="T68" fmla="*/ 10070190 w 66"/>
              <a:gd name="T69" fmla="*/ 10080624 h 10"/>
              <a:gd name="T70" fmla="*/ 10070190 w 66"/>
              <a:gd name="T71" fmla="*/ 5040312 h 10"/>
              <a:gd name="T72" fmla="*/ 4027509 w 66"/>
              <a:gd name="T73" fmla="*/ 5040312 h 10"/>
              <a:gd name="T74" fmla="*/ 0 w 66"/>
              <a:gd name="T75" fmla="*/ 5040312 h 10"/>
              <a:gd name="T76" fmla="*/ 0 w 66"/>
              <a:gd name="T77" fmla="*/ 0 h 10"/>
              <a:gd name="T78" fmla="*/ 132920552 w 66"/>
              <a:gd name="T79" fmla="*/ 0 h 10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66"/>
              <a:gd name="T121" fmla="*/ 0 h 10"/>
              <a:gd name="T122" fmla="*/ 66 w 66"/>
              <a:gd name="T123" fmla="*/ 10 h 10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66" h="10">
                <a:moveTo>
                  <a:pt x="66" y="0"/>
                </a:moveTo>
                <a:lnTo>
                  <a:pt x="66" y="2"/>
                </a:lnTo>
                <a:lnTo>
                  <a:pt x="64" y="2"/>
                </a:lnTo>
                <a:lnTo>
                  <a:pt x="62" y="4"/>
                </a:lnTo>
                <a:lnTo>
                  <a:pt x="60" y="4"/>
                </a:lnTo>
                <a:lnTo>
                  <a:pt x="58" y="6"/>
                </a:lnTo>
                <a:lnTo>
                  <a:pt x="56" y="6"/>
                </a:lnTo>
                <a:lnTo>
                  <a:pt x="54" y="6"/>
                </a:lnTo>
                <a:lnTo>
                  <a:pt x="52" y="8"/>
                </a:lnTo>
                <a:lnTo>
                  <a:pt x="50" y="8"/>
                </a:lnTo>
                <a:lnTo>
                  <a:pt x="48" y="8"/>
                </a:lnTo>
                <a:lnTo>
                  <a:pt x="46" y="8"/>
                </a:lnTo>
                <a:lnTo>
                  <a:pt x="46" y="10"/>
                </a:lnTo>
                <a:lnTo>
                  <a:pt x="44" y="10"/>
                </a:lnTo>
                <a:lnTo>
                  <a:pt x="42" y="10"/>
                </a:lnTo>
                <a:lnTo>
                  <a:pt x="40" y="10"/>
                </a:lnTo>
                <a:lnTo>
                  <a:pt x="38" y="10"/>
                </a:lnTo>
                <a:lnTo>
                  <a:pt x="35" y="10"/>
                </a:lnTo>
                <a:lnTo>
                  <a:pt x="33" y="10"/>
                </a:lnTo>
                <a:lnTo>
                  <a:pt x="31" y="10"/>
                </a:lnTo>
                <a:lnTo>
                  <a:pt x="29" y="10"/>
                </a:lnTo>
                <a:lnTo>
                  <a:pt x="27" y="10"/>
                </a:lnTo>
                <a:lnTo>
                  <a:pt x="25" y="10"/>
                </a:lnTo>
                <a:lnTo>
                  <a:pt x="23" y="10"/>
                </a:lnTo>
                <a:lnTo>
                  <a:pt x="21" y="10"/>
                </a:lnTo>
                <a:lnTo>
                  <a:pt x="21" y="8"/>
                </a:lnTo>
                <a:lnTo>
                  <a:pt x="19" y="8"/>
                </a:lnTo>
                <a:lnTo>
                  <a:pt x="17" y="8"/>
                </a:lnTo>
                <a:lnTo>
                  <a:pt x="15" y="8"/>
                </a:lnTo>
                <a:lnTo>
                  <a:pt x="13" y="6"/>
                </a:lnTo>
                <a:lnTo>
                  <a:pt x="11" y="6"/>
                </a:lnTo>
                <a:lnTo>
                  <a:pt x="9" y="6"/>
                </a:lnTo>
                <a:lnTo>
                  <a:pt x="9" y="4"/>
                </a:lnTo>
                <a:lnTo>
                  <a:pt x="7" y="4"/>
                </a:lnTo>
                <a:lnTo>
                  <a:pt x="5" y="4"/>
                </a:lnTo>
                <a:lnTo>
                  <a:pt x="5" y="2"/>
                </a:lnTo>
                <a:lnTo>
                  <a:pt x="2" y="2"/>
                </a:lnTo>
                <a:lnTo>
                  <a:pt x="0" y="2"/>
                </a:lnTo>
                <a:lnTo>
                  <a:pt x="0" y="0"/>
                </a:lnTo>
                <a:lnTo>
                  <a:pt x="66" y="0"/>
                </a:lnTo>
                <a:close/>
              </a:path>
            </a:pathLst>
          </a:custGeom>
          <a:solidFill>
            <a:srgbClr val="F0A7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89" name="Freeform 129"/>
          <p:cNvSpPr>
            <a:spLocks/>
          </p:cNvSpPr>
          <p:nvPr/>
        </p:nvSpPr>
        <p:spPr bwMode="auto">
          <a:xfrm>
            <a:off x="5435601" y="5864226"/>
            <a:ext cx="63500" cy="6351"/>
          </a:xfrm>
          <a:custGeom>
            <a:avLst/>
            <a:gdLst>
              <a:gd name="T0" fmla="*/ 89605547 w 45"/>
              <a:gd name="T1" fmla="*/ 0 h 4"/>
              <a:gd name="T2" fmla="*/ 85623393 w 45"/>
              <a:gd name="T3" fmla="*/ 0 h 4"/>
              <a:gd name="T4" fmla="*/ 85623393 w 45"/>
              <a:gd name="T5" fmla="*/ 5040312 h 4"/>
              <a:gd name="T6" fmla="*/ 81641239 w 45"/>
              <a:gd name="T7" fmla="*/ 5040312 h 4"/>
              <a:gd name="T8" fmla="*/ 77657673 w 45"/>
              <a:gd name="T9" fmla="*/ 5040312 h 4"/>
              <a:gd name="T10" fmla="*/ 73675519 w 45"/>
              <a:gd name="T11" fmla="*/ 5040312 h 4"/>
              <a:gd name="T12" fmla="*/ 69693365 w 45"/>
              <a:gd name="T13" fmla="*/ 5040312 h 4"/>
              <a:gd name="T14" fmla="*/ 69693365 w 45"/>
              <a:gd name="T15" fmla="*/ 10080623 h 4"/>
              <a:gd name="T16" fmla="*/ 65711211 w 45"/>
              <a:gd name="T17" fmla="*/ 10080623 h 4"/>
              <a:gd name="T18" fmla="*/ 61727646 w 45"/>
              <a:gd name="T19" fmla="*/ 10080623 h 4"/>
              <a:gd name="T20" fmla="*/ 57745491 w 45"/>
              <a:gd name="T21" fmla="*/ 10080623 h 4"/>
              <a:gd name="T22" fmla="*/ 53763337 w 45"/>
              <a:gd name="T23" fmla="*/ 10080623 h 4"/>
              <a:gd name="T24" fmla="*/ 47790106 w 45"/>
              <a:gd name="T25" fmla="*/ 10080623 h 4"/>
              <a:gd name="T26" fmla="*/ 43806530 w 45"/>
              <a:gd name="T27" fmla="*/ 10080623 h 4"/>
              <a:gd name="T28" fmla="*/ 39824375 w 45"/>
              <a:gd name="T29" fmla="*/ 10080623 h 4"/>
              <a:gd name="T30" fmla="*/ 35842221 w 45"/>
              <a:gd name="T31" fmla="*/ 10080623 h 4"/>
              <a:gd name="T32" fmla="*/ 31860067 w 45"/>
              <a:gd name="T33" fmla="*/ 10080623 h 4"/>
              <a:gd name="T34" fmla="*/ 27877913 w 45"/>
              <a:gd name="T35" fmla="*/ 10080623 h 4"/>
              <a:gd name="T36" fmla="*/ 23894347 w 45"/>
              <a:gd name="T37" fmla="*/ 10080623 h 4"/>
              <a:gd name="T38" fmla="*/ 19912188 w 45"/>
              <a:gd name="T39" fmla="*/ 10080623 h 4"/>
              <a:gd name="T40" fmla="*/ 19912188 w 45"/>
              <a:gd name="T41" fmla="*/ 5040312 h 4"/>
              <a:gd name="T42" fmla="*/ 15930033 w 45"/>
              <a:gd name="T43" fmla="*/ 5040312 h 4"/>
              <a:gd name="T44" fmla="*/ 11947879 w 45"/>
              <a:gd name="T45" fmla="*/ 5040312 h 4"/>
              <a:gd name="T46" fmla="*/ 7964311 w 45"/>
              <a:gd name="T47" fmla="*/ 5040312 h 4"/>
              <a:gd name="T48" fmla="*/ 3982156 w 45"/>
              <a:gd name="T49" fmla="*/ 5040312 h 4"/>
              <a:gd name="T50" fmla="*/ 3982156 w 45"/>
              <a:gd name="T51" fmla="*/ 0 h 4"/>
              <a:gd name="T52" fmla="*/ 0 w 45"/>
              <a:gd name="T53" fmla="*/ 0 h 4"/>
              <a:gd name="T54" fmla="*/ 89605547 w 45"/>
              <a:gd name="T55" fmla="*/ 0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45"/>
              <a:gd name="T85" fmla="*/ 0 h 4"/>
              <a:gd name="T86" fmla="*/ 45 w 45"/>
              <a:gd name="T87" fmla="*/ 4 h 4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45" h="4">
                <a:moveTo>
                  <a:pt x="45" y="0"/>
                </a:moveTo>
                <a:lnTo>
                  <a:pt x="43" y="0"/>
                </a:lnTo>
                <a:lnTo>
                  <a:pt x="43" y="2"/>
                </a:lnTo>
                <a:lnTo>
                  <a:pt x="41" y="2"/>
                </a:lnTo>
                <a:lnTo>
                  <a:pt x="39" y="2"/>
                </a:lnTo>
                <a:lnTo>
                  <a:pt x="37" y="2"/>
                </a:lnTo>
                <a:lnTo>
                  <a:pt x="35" y="2"/>
                </a:lnTo>
                <a:lnTo>
                  <a:pt x="35" y="4"/>
                </a:lnTo>
                <a:lnTo>
                  <a:pt x="33" y="4"/>
                </a:lnTo>
                <a:lnTo>
                  <a:pt x="31" y="4"/>
                </a:lnTo>
                <a:lnTo>
                  <a:pt x="29" y="4"/>
                </a:lnTo>
                <a:lnTo>
                  <a:pt x="27" y="4"/>
                </a:lnTo>
                <a:lnTo>
                  <a:pt x="24" y="4"/>
                </a:lnTo>
                <a:lnTo>
                  <a:pt x="22" y="4"/>
                </a:lnTo>
                <a:lnTo>
                  <a:pt x="20" y="4"/>
                </a:lnTo>
                <a:lnTo>
                  <a:pt x="18" y="4"/>
                </a:lnTo>
                <a:lnTo>
                  <a:pt x="16" y="4"/>
                </a:lnTo>
                <a:lnTo>
                  <a:pt x="14" y="4"/>
                </a:lnTo>
                <a:lnTo>
                  <a:pt x="12" y="4"/>
                </a:lnTo>
                <a:lnTo>
                  <a:pt x="10" y="4"/>
                </a:lnTo>
                <a:lnTo>
                  <a:pt x="10" y="2"/>
                </a:lnTo>
                <a:lnTo>
                  <a:pt x="8" y="2"/>
                </a:lnTo>
                <a:lnTo>
                  <a:pt x="6" y="2"/>
                </a:lnTo>
                <a:lnTo>
                  <a:pt x="4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45" y="0"/>
                </a:lnTo>
                <a:close/>
              </a:path>
            </a:pathLst>
          </a:custGeom>
          <a:solidFill>
            <a:srgbClr val="F0A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90" name="Freeform 130"/>
          <p:cNvSpPr>
            <a:spLocks/>
          </p:cNvSpPr>
          <p:nvPr/>
        </p:nvSpPr>
        <p:spPr bwMode="auto">
          <a:xfrm>
            <a:off x="5341939" y="5441952"/>
            <a:ext cx="252412" cy="428625"/>
          </a:xfrm>
          <a:custGeom>
            <a:avLst/>
            <a:gdLst>
              <a:gd name="T0" fmla="*/ 3976547 w 179"/>
              <a:gd name="T1" fmla="*/ 294859041 h 270"/>
              <a:gd name="T2" fmla="*/ 7953093 w 179"/>
              <a:gd name="T3" fmla="*/ 249496249 h 270"/>
              <a:gd name="T4" fmla="*/ 19884142 w 179"/>
              <a:gd name="T5" fmla="*/ 196572148 h 270"/>
              <a:gd name="T6" fmla="*/ 31815193 w 179"/>
              <a:gd name="T7" fmla="*/ 156249666 h 270"/>
              <a:gd name="T8" fmla="*/ 47722795 w 179"/>
              <a:gd name="T9" fmla="*/ 113407823 h 270"/>
              <a:gd name="T10" fmla="*/ 69595204 w 179"/>
              <a:gd name="T11" fmla="*/ 83165937 h 270"/>
              <a:gd name="T12" fmla="*/ 89480751 w 179"/>
              <a:gd name="T13" fmla="*/ 50403115 h 270"/>
              <a:gd name="T14" fmla="*/ 109364909 w 179"/>
              <a:gd name="T15" fmla="*/ 30241874 h 270"/>
              <a:gd name="T16" fmla="*/ 135213863 w 179"/>
              <a:gd name="T17" fmla="*/ 10080624 h 270"/>
              <a:gd name="T18" fmla="*/ 163052500 w 179"/>
              <a:gd name="T19" fmla="*/ 0 h 270"/>
              <a:gd name="T20" fmla="*/ 192879454 w 179"/>
              <a:gd name="T21" fmla="*/ 0 h 270"/>
              <a:gd name="T22" fmla="*/ 216740135 w 179"/>
              <a:gd name="T23" fmla="*/ 5040312 h 270"/>
              <a:gd name="T24" fmla="*/ 240602227 w 179"/>
              <a:gd name="T25" fmla="*/ 15120937 h 270"/>
              <a:gd name="T26" fmla="*/ 266451181 w 179"/>
              <a:gd name="T27" fmla="*/ 35282184 h 270"/>
              <a:gd name="T28" fmla="*/ 286336727 w 179"/>
              <a:gd name="T29" fmla="*/ 60483747 h 270"/>
              <a:gd name="T30" fmla="*/ 306220864 w 179"/>
              <a:gd name="T31" fmla="*/ 93246558 h 270"/>
              <a:gd name="T32" fmla="*/ 324116727 w 179"/>
              <a:gd name="T33" fmla="*/ 128528754 h 270"/>
              <a:gd name="T34" fmla="*/ 336047773 w 179"/>
              <a:gd name="T35" fmla="*/ 171370597 h 270"/>
              <a:gd name="T36" fmla="*/ 347978819 w 179"/>
              <a:gd name="T37" fmla="*/ 211693129 h 270"/>
              <a:gd name="T38" fmla="*/ 355931909 w 179"/>
              <a:gd name="T39" fmla="*/ 259576869 h 270"/>
              <a:gd name="T40" fmla="*/ 355931909 w 179"/>
              <a:gd name="T41" fmla="*/ 312499333 h 270"/>
              <a:gd name="T42" fmla="*/ 355931909 w 179"/>
              <a:gd name="T43" fmla="*/ 362902435 h 270"/>
              <a:gd name="T44" fmla="*/ 351955364 w 179"/>
              <a:gd name="T45" fmla="*/ 415826486 h 270"/>
              <a:gd name="T46" fmla="*/ 344000864 w 179"/>
              <a:gd name="T47" fmla="*/ 461189377 h 270"/>
              <a:gd name="T48" fmla="*/ 332071228 w 179"/>
              <a:gd name="T49" fmla="*/ 509071531 h 270"/>
              <a:gd name="T50" fmla="*/ 320140182 w 179"/>
              <a:gd name="T51" fmla="*/ 551914961 h 270"/>
              <a:gd name="T52" fmla="*/ 298266363 w 179"/>
              <a:gd name="T53" fmla="*/ 587197133 h 270"/>
              <a:gd name="T54" fmla="*/ 278382227 w 179"/>
              <a:gd name="T55" fmla="*/ 617438994 h 270"/>
              <a:gd name="T56" fmla="*/ 258498090 w 179"/>
              <a:gd name="T57" fmla="*/ 645159907 h 270"/>
              <a:gd name="T58" fmla="*/ 232647726 w 179"/>
              <a:gd name="T59" fmla="*/ 665321148 h 270"/>
              <a:gd name="T60" fmla="*/ 208787045 w 179"/>
              <a:gd name="T61" fmla="*/ 675401768 h 270"/>
              <a:gd name="T62" fmla="*/ 178960091 w 179"/>
              <a:gd name="T63" fmla="*/ 680442078 h 270"/>
              <a:gd name="T64" fmla="*/ 155099410 w 179"/>
              <a:gd name="T65" fmla="*/ 680442078 h 270"/>
              <a:gd name="T66" fmla="*/ 127260773 w 179"/>
              <a:gd name="T67" fmla="*/ 670361458 h 270"/>
              <a:gd name="T68" fmla="*/ 101410408 w 179"/>
              <a:gd name="T69" fmla="*/ 650200217 h 270"/>
              <a:gd name="T70" fmla="*/ 81526250 w 179"/>
              <a:gd name="T71" fmla="*/ 630038976 h 270"/>
              <a:gd name="T72" fmla="*/ 61642114 w 179"/>
              <a:gd name="T73" fmla="*/ 597277753 h 270"/>
              <a:gd name="T74" fmla="*/ 39768284 w 179"/>
              <a:gd name="T75" fmla="*/ 567035892 h 270"/>
              <a:gd name="T76" fmla="*/ 27838648 w 179"/>
              <a:gd name="T77" fmla="*/ 524192461 h 270"/>
              <a:gd name="T78" fmla="*/ 15907597 w 179"/>
              <a:gd name="T79" fmla="*/ 483869980 h 270"/>
              <a:gd name="T80" fmla="*/ 7953093 w 179"/>
              <a:gd name="T81" fmla="*/ 435987826 h 270"/>
              <a:gd name="T82" fmla="*/ 3976547 w 179"/>
              <a:gd name="T83" fmla="*/ 385584625 h 270"/>
              <a:gd name="T84" fmla="*/ 3976547 w 179"/>
              <a:gd name="T85" fmla="*/ 332660574 h 270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79"/>
              <a:gd name="T130" fmla="*/ 0 h 270"/>
              <a:gd name="T131" fmla="*/ 179 w 179"/>
              <a:gd name="T132" fmla="*/ 270 h 270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79" h="270">
                <a:moveTo>
                  <a:pt x="2" y="132"/>
                </a:moveTo>
                <a:lnTo>
                  <a:pt x="2" y="126"/>
                </a:lnTo>
                <a:lnTo>
                  <a:pt x="2" y="117"/>
                </a:lnTo>
                <a:lnTo>
                  <a:pt x="2" y="111"/>
                </a:lnTo>
                <a:lnTo>
                  <a:pt x="4" y="105"/>
                </a:lnTo>
                <a:lnTo>
                  <a:pt x="4" y="99"/>
                </a:lnTo>
                <a:lnTo>
                  <a:pt x="6" y="91"/>
                </a:lnTo>
                <a:lnTo>
                  <a:pt x="8" y="84"/>
                </a:lnTo>
                <a:lnTo>
                  <a:pt x="10" y="78"/>
                </a:lnTo>
                <a:lnTo>
                  <a:pt x="12" y="74"/>
                </a:lnTo>
                <a:lnTo>
                  <a:pt x="14" y="68"/>
                </a:lnTo>
                <a:lnTo>
                  <a:pt x="16" y="62"/>
                </a:lnTo>
                <a:lnTo>
                  <a:pt x="18" y="55"/>
                </a:lnTo>
                <a:lnTo>
                  <a:pt x="22" y="51"/>
                </a:lnTo>
                <a:lnTo>
                  <a:pt x="24" y="45"/>
                </a:lnTo>
                <a:lnTo>
                  <a:pt x="26" y="41"/>
                </a:lnTo>
                <a:lnTo>
                  <a:pt x="31" y="37"/>
                </a:lnTo>
                <a:lnTo>
                  <a:pt x="35" y="33"/>
                </a:lnTo>
                <a:lnTo>
                  <a:pt x="37" y="29"/>
                </a:lnTo>
                <a:lnTo>
                  <a:pt x="41" y="24"/>
                </a:lnTo>
                <a:lnTo>
                  <a:pt x="45" y="20"/>
                </a:lnTo>
                <a:lnTo>
                  <a:pt x="49" y="16"/>
                </a:lnTo>
                <a:lnTo>
                  <a:pt x="51" y="14"/>
                </a:lnTo>
                <a:lnTo>
                  <a:pt x="55" y="12"/>
                </a:lnTo>
                <a:lnTo>
                  <a:pt x="60" y="8"/>
                </a:lnTo>
                <a:lnTo>
                  <a:pt x="64" y="6"/>
                </a:lnTo>
                <a:lnTo>
                  <a:pt x="68" y="4"/>
                </a:lnTo>
                <a:lnTo>
                  <a:pt x="74" y="2"/>
                </a:lnTo>
                <a:lnTo>
                  <a:pt x="78" y="2"/>
                </a:lnTo>
                <a:lnTo>
                  <a:pt x="82" y="0"/>
                </a:lnTo>
                <a:lnTo>
                  <a:pt x="86" y="0"/>
                </a:lnTo>
                <a:lnTo>
                  <a:pt x="90" y="0"/>
                </a:lnTo>
                <a:lnTo>
                  <a:pt x="97" y="0"/>
                </a:lnTo>
                <a:lnTo>
                  <a:pt x="101" y="0"/>
                </a:lnTo>
                <a:lnTo>
                  <a:pt x="105" y="0"/>
                </a:lnTo>
                <a:lnTo>
                  <a:pt x="109" y="2"/>
                </a:lnTo>
                <a:lnTo>
                  <a:pt x="113" y="2"/>
                </a:lnTo>
                <a:lnTo>
                  <a:pt x="117" y="4"/>
                </a:lnTo>
                <a:lnTo>
                  <a:pt x="121" y="6"/>
                </a:lnTo>
                <a:lnTo>
                  <a:pt x="126" y="8"/>
                </a:lnTo>
                <a:lnTo>
                  <a:pt x="130" y="10"/>
                </a:lnTo>
                <a:lnTo>
                  <a:pt x="134" y="14"/>
                </a:lnTo>
                <a:lnTo>
                  <a:pt x="138" y="16"/>
                </a:lnTo>
                <a:lnTo>
                  <a:pt x="140" y="20"/>
                </a:lnTo>
                <a:lnTo>
                  <a:pt x="144" y="24"/>
                </a:lnTo>
                <a:lnTo>
                  <a:pt x="148" y="29"/>
                </a:lnTo>
                <a:lnTo>
                  <a:pt x="150" y="33"/>
                </a:lnTo>
                <a:lnTo>
                  <a:pt x="154" y="37"/>
                </a:lnTo>
                <a:lnTo>
                  <a:pt x="157" y="41"/>
                </a:lnTo>
                <a:lnTo>
                  <a:pt x="161" y="45"/>
                </a:lnTo>
                <a:lnTo>
                  <a:pt x="163" y="51"/>
                </a:lnTo>
                <a:lnTo>
                  <a:pt x="165" y="55"/>
                </a:lnTo>
                <a:lnTo>
                  <a:pt x="167" y="62"/>
                </a:lnTo>
                <a:lnTo>
                  <a:pt x="169" y="68"/>
                </a:lnTo>
                <a:lnTo>
                  <a:pt x="171" y="74"/>
                </a:lnTo>
                <a:lnTo>
                  <a:pt x="173" y="78"/>
                </a:lnTo>
                <a:lnTo>
                  <a:pt x="175" y="84"/>
                </a:lnTo>
                <a:lnTo>
                  <a:pt x="175" y="91"/>
                </a:lnTo>
                <a:lnTo>
                  <a:pt x="177" y="97"/>
                </a:lnTo>
                <a:lnTo>
                  <a:pt x="179" y="103"/>
                </a:lnTo>
                <a:lnTo>
                  <a:pt x="179" y="111"/>
                </a:lnTo>
                <a:lnTo>
                  <a:pt x="179" y="117"/>
                </a:lnTo>
                <a:lnTo>
                  <a:pt x="179" y="124"/>
                </a:lnTo>
                <a:lnTo>
                  <a:pt x="179" y="130"/>
                </a:lnTo>
                <a:lnTo>
                  <a:pt x="179" y="138"/>
                </a:lnTo>
                <a:lnTo>
                  <a:pt x="179" y="144"/>
                </a:lnTo>
                <a:lnTo>
                  <a:pt x="179" y="153"/>
                </a:lnTo>
                <a:lnTo>
                  <a:pt x="179" y="159"/>
                </a:lnTo>
                <a:lnTo>
                  <a:pt x="177" y="165"/>
                </a:lnTo>
                <a:lnTo>
                  <a:pt x="177" y="171"/>
                </a:lnTo>
                <a:lnTo>
                  <a:pt x="175" y="177"/>
                </a:lnTo>
                <a:lnTo>
                  <a:pt x="173" y="183"/>
                </a:lnTo>
                <a:lnTo>
                  <a:pt x="171" y="190"/>
                </a:lnTo>
                <a:lnTo>
                  <a:pt x="169" y="196"/>
                </a:lnTo>
                <a:lnTo>
                  <a:pt x="167" y="202"/>
                </a:lnTo>
                <a:lnTo>
                  <a:pt x="165" y="208"/>
                </a:lnTo>
                <a:lnTo>
                  <a:pt x="163" y="212"/>
                </a:lnTo>
                <a:lnTo>
                  <a:pt x="161" y="219"/>
                </a:lnTo>
                <a:lnTo>
                  <a:pt x="157" y="223"/>
                </a:lnTo>
                <a:lnTo>
                  <a:pt x="154" y="229"/>
                </a:lnTo>
                <a:lnTo>
                  <a:pt x="150" y="233"/>
                </a:lnTo>
                <a:lnTo>
                  <a:pt x="148" y="237"/>
                </a:lnTo>
                <a:lnTo>
                  <a:pt x="144" y="241"/>
                </a:lnTo>
                <a:lnTo>
                  <a:pt x="140" y="245"/>
                </a:lnTo>
                <a:lnTo>
                  <a:pt x="138" y="250"/>
                </a:lnTo>
                <a:lnTo>
                  <a:pt x="134" y="252"/>
                </a:lnTo>
                <a:lnTo>
                  <a:pt x="130" y="256"/>
                </a:lnTo>
                <a:lnTo>
                  <a:pt x="126" y="258"/>
                </a:lnTo>
                <a:lnTo>
                  <a:pt x="121" y="262"/>
                </a:lnTo>
                <a:lnTo>
                  <a:pt x="117" y="264"/>
                </a:lnTo>
                <a:lnTo>
                  <a:pt x="113" y="266"/>
                </a:lnTo>
                <a:lnTo>
                  <a:pt x="109" y="266"/>
                </a:lnTo>
                <a:lnTo>
                  <a:pt x="105" y="268"/>
                </a:lnTo>
                <a:lnTo>
                  <a:pt x="101" y="270"/>
                </a:lnTo>
                <a:lnTo>
                  <a:pt x="95" y="270"/>
                </a:lnTo>
                <a:lnTo>
                  <a:pt x="90" y="270"/>
                </a:lnTo>
                <a:lnTo>
                  <a:pt x="86" y="270"/>
                </a:lnTo>
                <a:lnTo>
                  <a:pt x="82" y="270"/>
                </a:lnTo>
                <a:lnTo>
                  <a:pt x="78" y="270"/>
                </a:lnTo>
                <a:lnTo>
                  <a:pt x="72" y="268"/>
                </a:lnTo>
                <a:lnTo>
                  <a:pt x="68" y="266"/>
                </a:lnTo>
                <a:lnTo>
                  <a:pt x="64" y="266"/>
                </a:lnTo>
                <a:lnTo>
                  <a:pt x="60" y="264"/>
                </a:lnTo>
                <a:lnTo>
                  <a:pt x="55" y="262"/>
                </a:lnTo>
                <a:lnTo>
                  <a:pt x="51" y="258"/>
                </a:lnTo>
                <a:lnTo>
                  <a:pt x="47" y="256"/>
                </a:lnTo>
                <a:lnTo>
                  <a:pt x="43" y="252"/>
                </a:lnTo>
                <a:lnTo>
                  <a:pt x="41" y="250"/>
                </a:lnTo>
                <a:lnTo>
                  <a:pt x="37" y="245"/>
                </a:lnTo>
                <a:lnTo>
                  <a:pt x="33" y="241"/>
                </a:lnTo>
                <a:lnTo>
                  <a:pt x="31" y="237"/>
                </a:lnTo>
                <a:lnTo>
                  <a:pt x="26" y="233"/>
                </a:lnTo>
                <a:lnTo>
                  <a:pt x="24" y="229"/>
                </a:lnTo>
                <a:lnTo>
                  <a:pt x="20" y="225"/>
                </a:lnTo>
                <a:lnTo>
                  <a:pt x="18" y="219"/>
                </a:lnTo>
                <a:lnTo>
                  <a:pt x="16" y="214"/>
                </a:lnTo>
                <a:lnTo>
                  <a:pt x="14" y="208"/>
                </a:lnTo>
                <a:lnTo>
                  <a:pt x="12" y="202"/>
                </a:lnTo>
                <a:lnTo>
                  <a:pt x="10" y="196"/>
                </a:lnTo>
                <a:lnTo>
                  <a:pt x="8" y="192"/>
                </a:lnTo>
                <a:lnTo>
                  <a:pt x="6" y="186"/>
                </a:lnTo>
                <a:lnTo>
                  <a:pt x="4" y="179"/>
                </a:lnTo>
                <a:lnTo>
                  <a:pt x="4" y="173"/>
                </a:lnTo>
                <a:lnTo>
                  <a:pt x="2" y="165"/>
                </a:lnTo>
                <a:lnTo>
                  <a:pt x="2" y="159"/>
                </a:lnTo>
                <a:lnTo>
                  <a:pt x="2" y="153"/>
                </a:lnTo>
                <a:lnTo>
                  <a:pt x="2" y="146"/>
                </a:lnTo>
                <a:lnTo>
                  <a:pt x="0" y="138"/>
                </a:lnTo>
                <a:lnTo>
                  <a:pt x="2" y="132"/>
                </a:lnTo>
              </a:path>
            </a:pathLst>
          </a:custGeom>
          <a:noFill/>
          <a:ln w="0">
            <a:solidFill>
              <a:srgbClr val="66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91" name="Freeform 131"/>
          <p:cNvSpPr>
            <a:spLocks/>
          </p:cNvSpPr>
          <p:nvPr/>
        </p:nvSpPr>
        <p:spPr bwMode="auto">
          <a:xfrm>
            <a:off x="5341939" y="5441952"/>
            <a:ext cx="252412" cy="428625"/>
          </a:xfrm>
          <a:custGeom>
            <a:avLst/>
            <a:gdLst>
              <a:gd name="T0" fmla="*/ 3976547 w 179"/>
              <a:gd name="T1" fmla="*/ 294859041 h 270"/>
              <a:gd name="T2" fmla="*/ 7953093 w 179"/>
              <a:gd name="T3" fmla="*/ 249496249 h 270"/>
              <a:gd name="T4" fmla="*/ 19884142 w 179"/>
              <a:gd name="T5" fmla="*/ 196572148 h 270"/>
              <a:gd name="T6" fmla="*/ 31815193 w 179"/>
              <a:gd name="T7" fmla="*/ 156249666 h 270"/>
              <a:gd name="T8" fmla="*/ 47722795 w 179"/>
              <a:gd name="T9" fmla="*/ 113407823 h 270"/>
              <a:gd name="T10" fmla="*/ 69595204 w 179"/>
              <a:gd name="T11" fmla="*/ 83165937 h 270"/>
              <a:gd name="T12" fmla="*/ 89480751 w 179"/>
              <a:gd name="T13" fmla="*/ 50403115 h 270"/>
              <a:gd name="T14" fmla="*/ 109364909 w 179"/>
              <a:gd name="T15" fmla="*/ 30241874 h 270"/>
              <a:gd name="T16" fmla="*/ 135213863 w 179"/>
              <a:gd name="T17" fmla="*/ 10080624 h 270"/>
              <a:gd name="T18" fmla="*/ 163052500 w 179"/>
              <a:gd name="T19" fmla="*/ 0 h 270"/>
              <a:gd name="T20" fmla="*/ 192879454 w 179"/>
              <a:gd name="T21" fmla="*/ 0 h 270"/>
              <a:gd name="T22" fmla="*/ 216740135 w 179"/>
              <a:gd name="T23" fmla="*/ 5040312 h 270"/>
              <a:gd name="T24" fmla="*/ 240602227 w 179"/>
              <a:gd name="T25" fmla="*/ 15120937 h 270"/>
              <a:gd name="T26" fmla="*/ 266451181 w 179"/>
              <a:gd name="T27" fmla="*/ 35282184 h 270"/>
              <a:gd name="T28" fmla="*/ 286336727 w 179"/>
              <a:gd name="T29" fmla="*/ 60483747 h 270"/>
              <a:gd name="T30" fmla="*/ 306220864 w 179"/>
              <a:gd name="T31" fmla="*/ 93246558 h 270"/>
              <a:gd name="T32" fmla="*/ 324116727 w 179"/>
              <a:gd name="T33" fmla="*/ 128528754 h 270"/>
              <a:gd name="T34" fmla="*/ 336047773 w 179"/>
              <a:gd name="T35" fmla="*/ 171370597 h 270"/>
              <a:gd name="T36" fmla="*/ 347978819 w 179"/>
              <a:gd name="T37" fmla="*/ 211693129 h 270"/>
              <a:gd name="T38" fmla="*/ 355931909 w 179"/>
              <a:gd name="T39" fmla="*/ 259576869 h 270"/>
              <a:gd name="T40" fmla="*/ 355931909 w 179"/>
              <a:gd name="T41" fmla="*/ 312499333 h 270"/>
              <a:gd name="T42" fmla="*/ 355931909 w 179"/>
              <a:gd name="T43" fmla="*/ 362902435 h 270"/>
              <a:gd name="T44" fmla="*/ 351955364 w 179"/>
              <a:gd name="T45" fmla="*/ 415826486 h 270"/>
              <a:gd name="T46" fmla="*/ 344000864 w 179"/>
              <a:gd name="T47" fmla="*/ 461189377 h 270"/>
              <a:gd name="T48" fmla="*/ 332071228 w 179"/>
              <a:gd name="T49" fmla="*/ 509071531 h 270"/>
              <a:gd name="T50" fmla="*/ 320140182 w 179"/>
              <a:gd name="T51" fmla="*/ 551914961 h 270"/>
              <a:gd name="T52" fmla="*/ 298266363 w 179"/>
              <a:gd name="T53" fmla="*/ 587197133 h 270"/>
              <a:gd name="T54" fmla="*/ 278382227 w 179"/>
              <a:gd name="T55" fmla="*/ 617438994 h 270"/>
              <a:gd name="T56" fmla="*/ 258498090 w 179"/>
              <a:gd name="T57" fmla="*/ 645159907 h 270"/>
              <a:gd name="T58" fmla="*/ 232647726 w 179"/>
              <a:gd name="T59" fmla="*/ 665321148 h 270"/>
              <a:gd name="T60" fmla="*/ 208787045 w 179"/>
              <a:gd name="T61" fmla="*/ 675401768 h 270"/>
              <a:gd name="T62" fmla="*/ 178960091 w 179"/>
              <a:gd name="T63" fmla="*/ 680442078 h 270"/>
              <a:gd name="T64" fmla="*/ 155099410 w 179"/>
              <a:gd name="T65" fmla="*/ 680442078 h 270"/>
              <a:gd name="T66" fmla="*/ 127260773 w 179"/>
              <a:gd name="T67" fmla="*/ 670361458 h 270"/>
              <a:gd name="T68" fmla="*/ 101410408 w 179"/>
              <a:gd name="T69" fmla="*/ 650200217 h 270"/>
              <a:gd name="T70" fmla="*/ 81526250 w 179"/>
              <a:gd name="T71" fmla="*/ 630038976 h 270"/>
              <a:gd name="T72" fmla="*/ 61642114 w 179"/>
              <a:gd name="T73" fmla="*/ 597277753 h 270"/>
              <a:gd name="T74" fmla="*/ 39768284 w 179"/>
              <a:gd name="T75" fmla="*/ 567035892 h 270"/>
              <a:gd name="T76" fmla="*/ 27838648 w 179"/>
              <a:gd name="T77" fmla="*/ 524192461 h 270"/>
              <a:gd name="T78" fmla="*/ 15907597 w 179"/>
              <a:gd name="T79" fmla="*/ 483869980 h 270"/>
              <a:gd name="T80" fmla="*/ 7953093 w 179"/>
              <a:gd name="T81" fmla="*/ 435987826 h 270"/>
              <a:gd name="T82" fmla="*/ 3976547 w 179"/>
              <a:gd name="T83" fmla="*/ 385584625 h 270"/>
              <a:gd name="T84" fmla="*/ 3976547 w 179"/>
              <a:gd name="T85" fmla="*/ 332660574 h 270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79"/>
              <a:gd name="T130" fmla="*/ 0 h 270"/>
              <a:gd name="T131" fmla="*/ 179 w 179"/>
              <a:gd name="T132" fmla="*/ 270 h 270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79" h="270">
                <a:moveTo>
                  <a:pt x="2" y="132"/>
                </a:moveTo>
                <a:lnTo>
                  <a:pt x="2" y="126"/>
                </a:lnTo>
                <a:lnTo>
                  <a:pt x="2" y="117"/>
                </a:lnTo>
                <a:lnTo>
                  <a:pt x="2" y="111"/>
                </a:lnTo>
                <a:lnTo>
                  <a:pt x="4" y="105"/>
                </a:lnTo>
                <a:lnTo>
                  <a:pt x="4" y="99"/>
                </a:lnTo>
                <a:lnTo>
                  <a:pt x="6" y="91"/>
                </a:lnTo>
                <a:lnTo>
                  <a:pt x="8" y="84"/>
                </a:lnTo>
                <a:lnTo>
                  <a:pt x="10" y="78"/>
                </a:lnTo>
                <a:lnTo>
                  <a:pt x="12" y="74"/>
                </a:lnTo>
                <a:lnTo>
                  <a:pt x="14" y="68"/>
                </a:lnTo>
                <a:lnTo>
                  <a:pt x="16" y="62"/>
                </a:lnTo>
                <a:lnTo>
                  <a:pt x="18" y="55"/>
                </a:lnTo>
                <a:lnTo>
                  <a:pt x="22" y="51"/>
                </a:lnTo>
                <a:lnTo>
                  <a:pt x="24" y="45"/>
                </a:lnTo>
                <a:lnTo>
                  <a:pt x="26" y="41"/>
                </a:lnTo>
                <a:lnTo>
                  <a:pt x="31" y="37"/>
                </a:lnTo>
                <a:lnTo>
                  <a:pt x="35" y="33"/>
                </a:lnTo>
                <a:lnTo>
                  <a:pt x="37" y="29"/>
                </a:lnTo>
                <a:lnTo>
                  <a:pt x="41" y="24"/>
                </a:lnTo>
                <a:lnTo>
                  <a:pt x="45" y="20"/>
                </a:lnTo>
                <a:lnTo>
                  <a:pt x="49" y="16"/>
                </a:lnTo>
                <a:lnTo>
                  <a:pt x="51" y="14"/>
                </a:lnTo>
                <a:lnTo>
                  <a:pt x="55" y="12"/>
                </a:lnTo>
                <a:lnTo>
                  <a:pt x="60" y="8"/>
                </a:lnTo>
                <a:lnTo>
                  <a:pt x="64" y="6"/>
                </a:lnTo>
                <a:lnTo>
                  <a:pt x="68" y="4"/>
                </a:lnTo>
                <a:lnTo>
                  <a:pt x="74" y="2"/>
                </a:lnTo>
                <a:lnTo>
                  <a:pt x="78" y="2"/>
                </a:lnTo>
                <a:lnTo>
                  <a:pt x="82" y="0"/>
                </a:lnTo>
                <a:lnTo>
                  <a:pt x="86" y="0"/>
                </a:lnTo>
                <a:lnTo>
                  <a:pt x="90" y="0"/>
                </a:lnTo>
                <a:lnTo>
                  <a:pt x="97" y="0"/>
                </a:lnTo>
                <a:lnTo>
                  <a:pt x="101" y="0"/>
                </a:lnTo>
                <a:lnTo>
                  <a:pt x="105" y="0"/>
                </a:lnTo>
                <a:lnTo>
                  <a:pt x="109" y="2"/>
                </a:lnTo>
                <a:lnTo>
                  <a:pt x="113" y="2"/>
                </a:lnTo>
                <a:lnTo>
                  <a:pt x="117" y="4"/>
                </a:lnTo>
                <a:lnTo>
                  <a:pt x="121" y="6"/>
                </a:lnTo>
                <a:lnTo>
                  <a:pt x="126" y="8"/>
                </a:lnTo>
                <a:lnTo>
                  <a:pt x="130" y="10"/>
                </a:lnTo>
                <a:lnTo>
                  <a:pt x="134" y="14"/>
                </a:lnTo>
                <a:lnTo>
                  <a:pt x="138" y="16"/>
                </a:lnTo>
                <a:lnTo>
                  <a:pt x="140" y="20"/>
                </a:lnTo>
                <a:lnTo>
                  <a:pt x="144" y="24"/>
                </a:lnTo>
                <a:lnTo>
                  <a:pt x="148" y="29"/>
                </a:lnTo>
                <a:lnTo>
                  <a:pt x="150" y="33"/>
                </a:lnTo>
                <a:lnTo>
                  <a:pt x="154" y="37"/>
                </a:lnTo>
                <a:lnTo>
                  <a:pt x="157" y="41"/>
                </a:lnTo>
                <a:lnTo>
                  <a:pt x="161" y="45"/>
                </a:lnTo>
                <a:lnTo>
                  <a:pt x="163" y="51"/>
                </a:lnTo>
                <a:lnTo>
                  <a:pt x="165" y="55"/>
                </a:lnTo>
                <a:lnTo>
                  <a:pt x="167" y="62"/>
                </a:lnTo>
                <a:lnTo>
                  <a:pt x="169" y="68"/>
                </a:lnTo>
                <a:lnTo>
                  <a:pt x="171" y="74"/>
                </a:lnTo>
                <a:lnTo>
                  <a:pt x="173" y="78"/>
                </a:lnTo>
                <a:lnTo>
                  <a:pt x="175" y="84"/>
                </a:lnTo>
                <a:lnTo>
                  <a:pt x="175" y="91"/>
                </a:lnTo>
                <a:lnTo>
                  <a:pt x="177" y="97"/>
                </a:lnTo>
                <a:lnTo>
                  <a:pt x="179" y="103"/>
                </a:lnTo>
                <a:lnTo>
                  <a:pt x="179" y="111"/>
                </a:lnTo>
                <a:lnTo>
                  <a:pt x="179" y="117"/>
                </a:lnTo>
                <a:lnTo>
                  <a:pt x="179" y="124"/>
                </a:lnTo>
                <a:lnTo>
                  <a:pt x="179" y="130"/>
                </a:lnTo>
                <a:lnTo>
                  <a:pt x="179" y="138"/>
                </a:lnTo>
                <a:lnTo>
                  <a:pt x="179" y="144"/>
                </a:lnTo>
                <a:lnTo>
                  <a:pt x="179" y="153"/>
                </a:lnTo>
                <a:lnTo>
                  <a:pt x="179" y="159"/>
                </a:lnTo>
                <a:lnTo>
                  <a:pt x="177" y="165"/>
                </a:lnTo>
                <a:lnTo>
                  <a:pt x="177" y="171"/>
                </a:lnTo>
                <a:lnTo>
                  <a:pt x="175" y="177"/>
                </a:lnTo>
                <a:lnTo>
                  <a:pt x="173" y="183"/>
                </a:lnTo>
                <a:lnTo>
                  <a:pt x="171" y="190"/>
                </a:lnTo>
                <a:lnTo>
                  <a:pt x="169" y="196"/>
                </a:lnTo>
                <a:lnTo>
                  <a:pt x="167" y="202"/>
                </a:lnTo>
                <a:lnTo>
                  <a:pt x="165" y="208"/>
                </a:lnTo>
                <a:lnTo>
                  <a:pt x="163" y="212"/>
                </a:lnTo>
                <a:lnTo>
                  <a:pt x="161" y="219"/>
                </a:lnTo>
                <a:lnTo>
                  <a:pt x="157" y="223"/>
                </a:lnTo>
                <a:lnTo>
                  <a:pt x="154" y="229"/>
                </a:lnTo>
                <a:lnTo>
                  <a:pt x="150" y="233"/>
                </a:lnTo>
                <a:lnTo>
                  <a:pt x="148" y="237"/>
                </a:lnTo>
                <a:lnTo>
                  <a:pt x="144" y="241"/>
                </a:lnTo>
                <a:lnTo>
                  <a:pt x="140" y="245"/>
                </a:lnTo>
                <a:lnTo>
                  <a:pt x="138" y="250"/>
                </a:lnTo>
                <a:lnTo>
                  <a:pt x="134" y="252"/>
                </a:lnTo>
                <a:lnTo>
                  <a:pt x="130" y="256"/>
                </a:lnTo>
                <a:lnTo>
                  <a:pt x="126" y="258"/>
                </a:lnTo>
                <a:lnTo>
                  <a:pt x="121" y="262"/>
                </a:lnTo>
                <a:lnTo>
                  <a:pt x="117" y="264"/>
                </a:lnTo>
                <a:lnTo>
                  <a:pt x="113" y="266"/>
                </a:lnTo>
                <a:lnTo>
                  <a:pt x="109" y="266"/>
                </a:lnTo>
                <a:lnTo>
                  <a:pt x="105" y="268"/>
                </a:lnTo>
                <a:lnTo>
                  <a:pt x="101" y="270"/>
                </a:lnTo>
                <a:lnTo>
                  <a:pt x="95" y="270"/>
                </a:lnTo>
                <a:lnTo>
                  <a:pt x="90" y="270"/>
                </a:lnTo>
                <a:lnTo>
                  <a:pt x="86" y="270"/>
                </a:lnTo>
                <a:lnTo>
                  <a:pt x="82" y="270"/>
                </a:lnTo>
                <a:lnTo>
                  <a:pt x="78" y="270"/>
                </a:lnTo>
                <a:lnTo>
                  <a:pt x="72" y="268"/>
                </a:lnTo>
                <a:lnTo>
                  <a:pt x="68" y="266"/>
                </a:lnTo>
                <a:lnTo>
                  <a:pt x="64" y="266"/>
                </a:lnTo>
                <a:lnTo>
                  <a:pt x="60" y="264"/>
                </a:lnTo>
                <a:lnTo>
                  <a:pt x="55" y="262"/>
                </a:lnTo>
                <a:lnTo>
                  <a:pt x="51" y="258"/>
                </a:lnTo>
                <a:lnTo>
                  <a:pt x="47" y="256"/>
                </a:lnTo>
                <a:lnTo>
                  <a:pt x="43" y="252"/>
                </a:lnTo>
                <a:lnTo>
                  <a:pt x="41" y="250"/>
                </a:lnTo>
                <a:lnTo>
                  <a:pt x="37" y="245"/>
                </a:lnTo>
                <a:lnTo>
                  <a:pt x="33" y="241"/>
                </a:lnTo>
                <a:lnTo>
                  <a:pt x="31" y="237"/>
                </a:lnTo>
                <a:lnTo>
                  <a:pt x="26" y="233"/>
                </a:lnTo>
                <a:lnTo>
                  <a:pt x="24" y="229"/>
                </a:lnTo>
                <a:lnTo>
                  <a:pt x="20" y="225"/>
                </a:lnTo>
                <a:lnTo>
                  <a:pt x="18" y="219"/>
                </a:lnTo>
                <a:lnTo>
                  <a:pt x="16" y="214"/>
                </a:lnTo>
                <a:lnTo>
                  <a:pt x="14" y="208"/>
                </a:lnTo>
                <a:lnTo>
                  <a:pt x="12" y="202"/>
                </a:lnTo>
                <a:lnTo>
                  <a:pt x="10" y="196"/>
                </a:lnTo>
                <a:lnTo>
                  <a:pt x="8" y="192"/>
                </a:lnTo>
                <a:lnTo>
                  <a:pt x="6" y="186"/>
                </a:lnTo>
                <a:lnTo>
                  <a:pt x="4" y="179"/>
                </a:lnTo>
                <a:lnTo>
                  <a:pt x="4" y="173"/>
                </a:lnTo>
                <a:lnTo>
                  <a:pt x="2" y="165"/>
                </a:lnTo>
                <a:lnTo>
                  <a:pt x="2" y="159"/>
                </a:lnTo>
                <a:lnTo>
                  <a:pt x="2" y="153"/>
                </a:lnTo>
                <a:lnTo>
                  <a:pt x="2" y="146"/>
                </a:lnTo>
                <a:lnTo>
                  <a:pt x="0" y="138"/>
                </a:lnTo>
                <a:lnTo>
                  <a:pt x="2" y="132"/>
                </a:lnTo>
              </a:path>
            </a:pathLst>
          </a:custGeom>
          <a:noFill/>
          <a:ln w="0">
            <a:solidFill>
              <a:srgbClr val="66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92" name="Freeform 132"/>
          <p:cNvSpPr>
            <a:spLocks/>
          </p:cNvSpPr>
          <p:nvPr/>
        </p:nvSpPr>
        <p:spPr bwMode="auto">
          <a:xfrm>
            <a:off x="5892801" y="5326063"/>
            <a:ext cx="1174751" cy="544512"/>
          </a:xfrm>
          <a:custGeom>
            <a:avLst/>
            <a:gdLst>
              <a:gd name="T0" fmla="*/ 143541180 w 832"/>
              <a:gd name="T1" fmla="*/ 849291177 h 343"/>
              <a:gd name="T2" fmla="*/ 189394583 w 832"/>
              <a:gd name="T3" fmla="*/ 819049142 h 343"/>
              <a:gd name="T4" fmla="*/ 247210057 w 832"/>
              <a:gd name="T5" fmla="*/ 791328253 h 343"/>
              <a:gd name="T6" fmla="*/ 305025531 w 832"/>
              <a:gd name="T7" fmla="*/ 766126722 h 343"/>
              <a:gd name="T8" fmla="*/ 370814423 w 832"/>
              <a:gd name="T9" fmla="*/ 745965498 h 343"/>
              <a:gd name="T10" fmla="*/ 440592011 w 832"/>
              <a:gd name="T11" fmla="*/ 730844580 h 343"/>
              <a:gd name="T12" fmla="*/ 518342930 w 832"/>
              <a:gd name="T13" fmla="*/ 713202715 h 343"/>
              <a:gd name="T14" fmla="*/ 604070004 w 832"/>
              <a:gd name="T15" fmla="*/ 698081796 h 343"/>
              <a:gd name="T16" fmla="*/ 699764094 w 832"/>
              <a:gd name="T17" fmla="*/ 688001184 h 343"/>
              <a:gd name="T18" fmla="*/ 797452047 w 832"/>
              <a:gd name="T19" fmla="*/ 682960878 h 343"/>
              <a:gd name="T20" fmla="*/ 905106840 w 832"/>
              <a:gd name="T21" fmla="*/ 677920572 h 343"/>
              <a:gd name="T22" fmla="*/ 1020737787 w 832"/>
              <a:gd name="T23" fmla="*/ 672880266 h 343"/>
              <a:gd name="T24" fmla="*/ 1148329437 w 832"/>
              <a:gd name="T25" fmla="*/ 672880266 h 343"/>
              <a:gd name="T26" fmla="*/ 1279909870 w 832"/>
              <a:gd name="T27" fmla="*/ 672880266 h 343"/>
              <a:gd name="T28" fmla="*/ 1423451005 w 832"/>
              <a:gd name="T29" fmla="*/ 672880266 h 343"/>
              <a:gd name="T30" fmla="*/ 1574967237 w 832"/>
              <a:gd name="T31" fmla="*/ 677920572 h 343"/>
              <a:gd name="T32" fmla="*/ 1658699213 w 832"/>
              <a:gd name="T33" fmla="*/ 0 h 343"/>
              <a:gd name="T34" fmla="*/ 1588921625 w 832"/>
              <a:gd name="T35" fmla="*/ 32761208 h 343"/>
              <a:gd name="T36" fmla="*/ 1517151763 w 832"/>
              <a:gd name="T37" fmla="*/ 63003057 h 343"/>
              <a:gd name="T38" fmla="*/ 1443386450 w 832"/>
              <a:gd name="T39" fmla="*/ 95765840 h 343"/>
              <a:gd name="T40" fmla="*/ 1365635532 w 832"/>
              <a:gd name="T41" fmla="*/ 115927089 h 343"/>
              <a:gd name="T42" fmla="*/ 1283897241 w 832"/>
              <a:gd name="T43" fmla="*/ 141128620 h 343"/>
              <a:gd name="T44" fmla="*/ 1196176482 w 832"/>
              <a:gd name="T45" fmla="*/ 161289844 h 343"/>
              <a:gd name="T46" fmla="*/ 1110450820 w 832"/>
              <a:gd name="T47" fmla="*/ 178930122 h 343"/>
              <a:gd name="T48" fmla="*/ 1020737787 w 832"/>
              <a:gd name="T49" fmla="*/ 194051040 h 343"/>
              <a:gd name="T50" fmla="*/ 925043697 w 832"/>
              <a:gd name="T51" fmla="*/ 204131652 h 343"/>
              <a:gd name="T52" fmla="*/ 831343292 w 832"/>
              <a:gd name="T53" fmla="*/ 209172008 h 343"/>
              <a:gd name="T54" fmla="*/ 727674282 w 832"/>
              <a:gd name="T55" fmla="*/ 214212314 h 343"/>
              <a:gd name="T56" fmla="*/ 625999135 w 832"/>
              <a:gd name="T57" fmla="*/ 219252620 h 343"/>
              <a:gd name="T58" fmla="*/ 518342930 w 832"/>
              <a:gd name="T59" fmla="*/ 219252620 h 343"/>
              <a:gd name="T60" fmla="*/ 410688138 w 832"/>
              <a:gd name="T61" fmla="*/ 214212314 h 343"/>
              <a:gd name="T62" fmla="*/ 295057102 w 832"/>
              <a:gd name="T63" fmla="*/ 209172008 h 343"/>
              <a:gd name="T64" fmla="*/ 181419796 w 832"/>
              <a:gd name="T65" fmla="*/ 199091346 h 343"/>
              <a:gd name="T66" fmla="*/ 119618363 w 832"/>
              <a:gd name="T67" fmla="*/ 864412095 h 34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832"/>
              <a:gd name="T103" fmla="*/ 0 h 343"/>
              <a:gd name="T104" fmla="*/ 832 w 832"/>
              <a:gd name="T105" fmla="*/ 343 h 343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832" h="343">
                <a:moveTo>
                  <a:pt x="60" y="343"/>
                </a:moveTo>
                <a:lnTo>
                  <a:pt x="72" y="337"/>
                </a:lnTo>
                <a:lnTo>
                  <a:pt x="82" y="331"/>
                </a:lnTo>
                <a:lnTo>
                  <a:pt x="95" y="325"/>
                </a:lnTo>
                <a:lnTo>
                  <a:pt x="109" y="318"/>
                </a:lnTo>
                <a:lnTo>
                  <a:pt x="124" y="314"/>
                </a:lnTo>
                <a:lnTo>
                  <a:pt x="138" y="310"/>
                </a:lnTo>
                <a:lnTo>
                  <a:pt x="153" y="304"/>
                </a:lnTo>
                <a:lnTo>
                  <a:pt x="169" y="300"/>
                </a:lnTo>
                <a:lnTo>
                  <a:pt x="186" y="296"/>
                </a:lnTo>
                <a:lnTo>
                  <a:pt x="204" y="292"/>
                </a:lnTo>
                <a:lnTo>
                  <a:pt x="221" y="290"/>
                </a:lnTo>
                <a:lnTo>
                  <a:pt x="241" y="285"/>
                </a:lnTo>
                <a:lnTo>
                  <a:pt x="260" y="283"/>
                </a:lnTo>
                <a:lnTo>
                  <a:pt x="283" y="281"/>
                </a:lnTo>
                <a:lnTo>
                  <a:pt x="303" y="277"/>
                </a:lnTo>
                <a:lnTo>
                  <a:pt x="326" y="275"/>
                </a:lnTo>
                <a:lnTo>
                  <a:pt x="351" y="273"/>
                </a:lnTo>
                <a:lnTo>
                  <a:pt x="375" y="273"/>
                </a:lnTo>
                <a:lnTo>
                  <a:pt x="400" y="271"/>
                </a:lnTo>
                <a:lnTo>
                  <a:pt x="427" y="269"/>
                </a:lnTo>
                <a:lnTo>
                  <a:pt x="454" y="269"/>
                </a:lnTo>
                <a:lnTo>
                  <a:pt x="483" y="267"/>
                </a:lnTo>
                <a:lnTo>
                  <a:pt x="512" y="267"/>
                </a:lnTo>
                <a:lnTo>
                  <a:pt x="543" y="267"/>
                </a:lnTo>
                <a:lnTo>
                  <a:pt x="576" y="267"/>
                </a:lnTo>
                <a:lnTo>
                  <a:pt x="609" y="267"/>
                </a:lnTo>
                <a:lnTo>
                  <a:pt x="642" y="267"/>
                </a:lnTo>
                <a:lnTo>
                  <a:pt x="679" y="267"/>
                </a:lnTo>
                <a:lnTo>
                  <a:pt x="714" y="267"/>
                </a:lnTo>
                <a:lnTo>
                  <a:pt x="753" y="269"/>
                </a:lnTo>
                <a:lnTo>
                  <a:pt x="790" y="269"/>
                </a:lnTo>
                <a:lnTo>
                  <a:pt x="832" y="269"/>
                </a:lnTo>
                <a:lnTo>
                  <a:pt x="832" y="0"/>
                </a:lnTo>
                <a:lnTo>
                  <a:pt x="815" y="7"/>
                </a:lnTo>
                <a:lnTo>
                  <a:pt x="797" y="13"/>
                </a:lnTo>
                <a:lnTo>
                  <a:pt x="780" y="19"/>
                </a:lnTo>
                <a:lnTo>
                  <a:pt x="761" y="25"/>
                </a:lnTo>
                <a:lnTo>
                  <a:pt x="743" y="31"/>
                </a:lnTo>
                <a:lnTo>
                  <a:pt x="724" y="38"/>
                </a:lnTo>
                <a:lnTo>
                  <a:pt x="704" y="42"/>
                </a:lnTo>
                <a:lnTo>
                  <a:pt x="685" y="46"/>
                </a:lnTo>
                <a:lnTo>
                  <a:pt x="664" y="52"/>
                </a:lnTo>
                <a:lnTo>
                  <a:pt x="644" y="56"/>
                </a:lnTo>
                <a:lnTo>
                  <a:pt x="623" y="60"/>
                </a:lnTo>
                <a:lnTo>
                  <a:pt x="600" y="64"/>
                </a:lnTo>
                <a:lnTo>
                  <a:pt x="580" y="67"/>
                </a:lnTo>
                <a:lnTo>
                  <a:pt x="557" y="71"/>
                </a:lnTo>
                <a:lnTo>
                  <a:pt x="534" y="73"/>
                </a:lnTo>
                <a:lnTo>
                  <a:pt x="512" y="77"/>
                </a:lnTo>
                <a:lnTo>
                  <a:pt x="489" y="79"/>
                </a:lnTo>
                <a:lnTo>
                  <a:pt x="464" y="81"/>
                </a:lnTo>
                <a:lnTo>
                  <a:pt x="441" y="83"/>
                </a:lnTo>
                <a:lnTo>
                  <a:pt x="417" y="83"/>
                </a:lnTo>
                <a:lnTo>
                  <a:pt x="392" y="85"/>
                </a:lnTo>
                <a:lnTo>
                  <a:pt x="365" y="85"/>
                </a:lnTo>
                <a:lnTo>
                  <a:pt x="340" y="87"/>
                </a:lnTo>
                <a:lnTo>
                  <a:pt x="314" y="87"/>
                </a:lnTo>
                <a:lnTo>
                  <a:pt x="287" y="87"/>
                </a:lnTo>
                <a:lnTo>
                  <a:pt x="260" y="87"/>
                </a:lnTo>
                <a:lnTo>
                  <a:pt x="233" y="87"/>
                </a:lnTo>
                <a:lnTo>
                  <a:pt x="206" y="85"/>
                </a:lnTo>
                <a:lnTo>
                  <a:pt x="177" y="85"/>
                </a:lnTo>
                <a:lnTo>
                  <a:pt x="148" y="83"/>
                </a:lnTo>
                <a:lnTo>
                  <a:pt x="119" y="81"/>
                </a:lnTo>
                <a:lnTo>
                  <a:pt x="91" y="79"/>
                </a:lnTo>
                <a:lnTo>
                  <a:pt x="0" y="213"/>
                </a:lnTo>
                <a:lnTo>
                  <a:pt x="60" y="343"/>
                </a:lnTo>
                <a:close/>
              </a:path>
            </a:pathLst>
          </a:custGeom>
          <a:solidFill>
            <a:srgbClr val="E54C4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93" name="Freeform 133"/>
          <p:cNvSpPr>
            <a:spLocks/>
          </p:cNvSpPr>
          <p:nvPr/>
        </p:nvSpPr>
        <p:spPr bwMode="auto">
          <a:xfrm>
            <a:off x="5975351" y="5743575"/>
            <a:ext cx="1096963" cy="133351"/>
          </a:xfrm>
          <a:custGeom>
            <a:avLst/>
            <a:gdLst>
              <a:gd name="T0" fmla="*/ 1538741806 w 778"/>
              <a:gd name="T1" fmla="*/ 5040312 h 84"/>
              <a:gd name="T2" fmla="*/ 1381686856 w 778"/>
              <a:gd name="T3" fmla="*/ 0 h 84"/>
              <a:gd name="T4" fmla="*/ 1234571193 w 778"/>
              <a:gd name="T5" fmla="*/ 0 h 84"/>
              <a:gd name="T6" fmla="*/ 1095409213 w 778"/>
              <a:gd name="T7" fmla="*/ 0 h 84"/>
              <a:gd name="T8" fmla="*/ 964198097 w 778"/>
              <a:gd name="T9" fmla="*/ 0 h 84"/>
              <a:gd name="T10" fmla="*/ 844916803 w 778"/>
              <a:gd name="T11" fmla="*/ 0 h 84"/>
              <a:gd name="T12" fmla="*/ 733586197 w 778"/>
              <a:gd name="T13" fmla="*/ 5040312 h 84"/>
              <a:gd name="T14" fmla="*/ 626231905 w 778"/>
              <a:gd name="T15" fmla="*/ 15120938 h 84"/>
              <a:gd name="T16" fmla="*/ 532794092 w 778"/>
              <a:gd name="T17" fmla="*/ 20161249 h 84"/>
              <a:gd name="T18" fmla="*/ 441344348 w 778"/>
              <a:gd name="T19" fmla="*/ 35282187 h 84"/>
              <a:gd name="T20" fmla="*/ 359834859 w 778"/>
              <a:gd name="T21" fmla="*/ 45362808 h 84"/>
              <a:gd name="T22" fmla="*/ 286277732 w 778"/>
              <a:gd name="T23" fmla="*/ 60483753 h 84"/>
              <a:gd name="T24" fmla="*/ 216696742 w 778"/>
              <a:gd name="T25" fmla="*/ 83165945 h 84"/>
              <a:gd name="T26" fmla="*/ 155066572 w 778"/>
              <a:gd name="T27" fmla="*/ 108367523 h 84"/>
              <a:gd name="T28" fmla="*/ 97413994 w 778"/>
              <a:gd name="T29" fmla="*/ 133569076 h 84"/>
              <a:gd name="T30" fmla="*/ 43737519 w 778"/>
              <a:gd name="T31" fmla="*/ 161289991 h 84"/>
              <a:gd name="T32" fmla="*/ 0 w 778"/>
              <a:gd name="T33" fmla="*/ 191531855 h 84"/>
              <a:gd name="T34" fmla="*/ 31809108 w 778"/>
              <a:gd name="T35" fmla="*/ 196572166 h 84"/>
              <a:gd name="T36" fmla="*/ 77533286 w 778"/>
              <a:gd name="T37" fmla="*/ 166330302 h 84"/>
              <a:gd name="T38" fmla="*/ 131211159 w 778"/>
              <a:gd name="T39" fmla="*/ 138609387 h 84"/>
              <a:gd name="T40" fmla="*/ 192839919 w 778"/>
              <a:gd name="T41" fmla="*/ 113407833 h 84"/>
              <a:gd name="T42" fmla="*/ 254468635 w 778"/>
              <a:gd name="T43" fmla="*/ 93246566 h 84"/>
              <a:gd name="T44" fmla="*/ 328025762 w 778"/>
              <a:gd name="T45" fmla="*/ 78125634 h 84"/>
              <a:gd name="T46" fmla="*/ 405560524 w 778"/>
              <a:gd name="T47" fmla="*/ 60483753 h 84"/>
              <a:gd name="T48" fmla="*/ 487069925 w 778"/>
              <a:gd name="T49" fmla="*/ 45362808 h 84"/>
              <a:gd name="T50" fmla="*/ 582495806 w 778"/>
              <a:gd name="T51" fmla="*/ 40322498 h 84"/>
              <a:gd name="T52" fmla="*/ 679909756 w 778"/>
              <a:gd name="T53" fmla="*/ 30241876 h 84"/>
              <a:gd name="T54" fmla="*/ 787262815 w 778"/>
              <a:gd name="T55" fmla="*/ 25201560 h 84"/>
              <a:gd name="T56" fmla="*/ 902569382 w 778"/>
              <a:gd name="T57" fmla="*/ 20161249 h 84"/>
              <a:gd name="T58" fmla="*/ 1029804360 w 778"/>
              <a:gd name="T59" fmla="*/ 20161249 h 84"/>
              <a:gd name="T60" fmla="*/ 1161014066 w 778"/>
              <a:gd name="T61" fmla="*/ 20161249 h 84"/>
              <a:gd name="T62" fmla="*/ 1304153592 w 778"/>
              <a:gd name="T63" fmla="*/ 20161249 h 84"/>
              <a:gd name="T64" fmla="*/ 1455243983 w 778"/>
              <a:gd name="T65" fmla="*/ 25201560 h 84"/>
              <a:gd name="T66" fmla="*/ 1546694080 w 778"/>
              <a:gd name="T67" fmla="*/ 15120938 h 8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778"/>
              <a:gd name="T103" fmla="*/ 0 h 84"/>
              <a:gd name="T104" fmla="*/ 778 w 778"/>
              <a:gd name="T105" fmla="*/ 84 h 84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778" h="84">
                <a:moveTo>
                  <a:pt x="769" y="6"/>
                </a:moveTo>
                <a:lnTo>
                  <a:pt x="774" y="2"/>
                </a:lnTo>
                <a:lnTo>
                  <a:pt x="732" y="2"/>
                </a:lnTo>
                <a:lnTo>
                  <a:pt x="695" y="0"/>
                </a:lnTo>
                <a:lnTo>
                  <a:pt x="656" y="0"/>
                </a:lnTo>
                <a:lnTo>
                  <a:pt x="621" y="0"/>
                </a:lnTo>
                <a:lnTo>
                  <a:pt x="584" y="0"/>
                </a:lnTo>
                <a:lnTo>
                  <a:pt x="551" y="0"/>
                </a:lnTo>
                <a:lnTo>
                  <a:pt x="518" y="0"/>
                </a:lnTo>
                <a:lnTo>
                  <a:pt x="485" y="0"/>
                </a:lnTo>
                <a:lnTo>
                  <a:pt x="454" y="0"/>
                </a:lnTo>
                <a:lnTo>
                  <a:pt x="425" y="0"/>
                </a:lnTo>
                <a:lnTo>
                  <a:pt x="396" y="2"/>
                </a:lnTo>
                <a:lnTo>
                  <a:pt x="369" y="2"/>
                </a:lnTo>
                <a:lnTo>
                  <a:pt x="342" y="4"/>
                </a:lnTo>
                <a:lnTo>
                  <a:pt x="315" y="6"/>
                </a:lnTo>
                <a:lnTo>
                  <a:pt x="291" y="6"/>
                </a:lnTo>
                <a:lnTo>
                  <a:pt x="268" y="8"/>
                </a:lnTo>
                <a:lnTo>
                  <a:pt x="245" y="10"/>
                </a:lnTo>
                <a:lnTo>
                  <a:pt x="222" y="14"/>
                </a:lnTo>
                <a:lnTo>
                  <a:pt x="202" y="16"/>
                </a:lnTo>
                <a:lnTo>
                  <a:pt x="181" y="18"/>
                </a:lnTo>
                <a:lnTo>
                  <a:pt x="163" y="22"/>
                </a:lnTo>
                <a:lnTo>
                  <a:pt x="144" y="24"/>
                </a:lnTo>
                <a:lnTo>
                  <a:pt x="128" y="29"/>
                </a:lnTo>
                <a:lnTo>
                  <a:pt x="109" y="33"/>
                </a:lnTo>
                <a:lnTo>
                  <a:pt x="95" y="37"/>
                </a:lnTo>
                <a:lnTo>
                  <a:pt x="78" y="43"/>
                </a:lnTo>
                <a:lnTo>
                  <a:pt x="64" y="47"/>
                </a:lnTo>
                <a:lnTo>
                  <a:pt x="49" y="53"/>
                </a:lnTo>
                <a:lnTo>
                  <a:pt x="37" y="58"/>
                </a:lnTo>
                <a:lnTo>
                  <a:pt x="22" y="64"/>
                </a:lnTo>
                <a:lnTo>
                  <a:pt x="12" y="70"/>
                </a:lnTo>
                <a:lnTo>
                  <a:pt x="0" y="76"/>
                </a:lnTo>
                <a:lnTo>
                  <a:pt x="4" y="84"/>
                </a:lnTo>
                <a:lnTo>
                  <a:pt x="16" y="78"/>
                </a:lnTo>
                <a:lnTo>
                  <a:pt x="26" y="72"/>
                </a:lnTo>
                <a:lnTo>
                  <a:pt x="39" y="66"/>
                </a:lnTo>
                <a:lnTo>
                  <a:pt x="53" y="60"/>
                </a:lnTo>
                <a:lnTo>
                  <a:pt x="66" y="55"/>
                </a:lnTo>
                <a:lnTo>
                  <a:pt x="80" y="51"/>
                </a:lnTo>
                <a:lnTo>
                  <a:pt x="97" y="45"/>
                </a:lnTo>
                <a:lnTo>
                  <a:pt x="111" y="41"/>
                </a:lnTo>
                <a:lnTo>
                  <a:pt x="128" y="37"/>
                </a:lnTo>
                <a:lnTo>
                  <a:pt x="146" y="35"/>
                </a:lnTo>
                <a:lnTo>
                  <a:pt x="165" y="31"/>
                </a:lnTo>
                <a:lnTo>
                  <a:pt x="183" y="27"/>
                </a:lnTo>
                <a:lnTo>
                  <a:pt x="204" y="24"/>
                </a:lnTo>
                <a:lnTo>
                  <a:pt x="225" y="22"/>
                </a:lnTo>
                <a:lnTo>
                  <a:pt x="245" y="18"/>
                </a:lnTo>
                <a:lnTo>
                  <a:pt x="268" y="16"/>
                </a:lnTo>
                <a:lnTo>
                  <a:pt x="293" y="16"/>
                </a:lnTo>
                <a:lnTo>
                  <a:pt x="317" y="14"/>
                </a:lnTo>
                <a:lnTo>
                  <a:pt x="342" y="12"/>
                </a:lnTo>
                <a:lnTo>
                  <a:pt x="369" y="10"/>
                </a:lnTo>
                <a:lnTo>
                  <a:pt x="396" y="10"/>
                </a:lnTo>
                <a:lnTo>
                  <a:pt x="425" y="10"/>
                </a:lnTo>
                <a:lnTo>
                  <a:pt x="454" y="8"/>
                </a:lnTo>
                <a:lnTo>
                  <a:pt x="485" y="8"/>
                </a:lnTo>
                <a:lnTo>
                  <a:pt x="518" y="8"/>
                </a:lnTo>
                <a:lnTo>
                  <a:pt x="551" y="8"/>
                </a:lnTo>
                <a:lnTo>
                  <a:pt x="584" y="8"/>
                </a:lnTo>
                <a:lnTo>
                  <a:pt x="619" y="8"/>
                </a:lnTo>
                <a:lnTo>
                  <a:pt x="656" y="8"/>
                </a:lnTo>
                <a:lnTo>
                  <a:pt x="693" y="10"/>
                </a:lnTo>
                <a:lnTo>
                  <a:pt x="732" y="10"/>
                </a:lnTo>
                <a:lnTo>
                  <a:pt x="774" y="10"/>
                </a:lnTo>
                <a:lnTo>
                  <a:pt x="778" y="6"/>
                </a:lnTo>
                <a:lnTo>
                  <a:pt x="769" y="6"/>
                </a:lnTo>
                <a:close/>
              </a:path>
            </a:pathLst>
          </a:custGeom>
          <a:solidFill>
            <a:srgbClr val="66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94" name="Freeform 134"/>
          <p:cNvSpPr>
            <a:spLocks/>
          </p:cNvSpPr>
          <p:nvPr/>
        </p:nvSpPr>
        <p:spPr bwMode="auto">
          <a:xfrm>
            <a:off x="7059614" y="5316537"/>
            <a:ext cx="12700" cy="436563"/>
          </a:xfrm>
          <a:custGeom>
            <a:avLst/>
            <a:gdLst>
              <a:gd name="T0" fmla="*/ 13938955 w 9"/>
              <a:gd name="T1" fmla="*/ 27720893 h 275"/>
              <a:gd name="T2" fmla="*/ 0 w 9"/>
              <a:gd name="T3" fmla="*/ 15120920 h 275"/>
              <a:gd name="T4" fmla="*/ 0 w 9"/>
              <a:gd name="T5" fmla="*/ 693041272 h 275"/>
              <a:gd name="T6" fmla="*/ 17921109 w 9"/>
              <a:gd name="T7" fmla="*/ 693041272 h 275"/>
              <a:gd name="T8" fmla="*/ 17921109 w 9"/>
              <a:gd name="T9" fmla="*/ 15120920 h 275"/>
              <a:gd name="T10" fmla="*/ 5973234 w 9"/>
              <a:gd name="T11" fmla="*/ 5040306 h 275"/>
              <a:gd name="T12" fmla="*/ 17921109 w 9"/>
              <a:gd name="T13" fmla="*/ 15120920 h 275"/>
              <a:gd name="T14" fmla="*/ 17921109 w 9"/>
              <a:gd name="T15" fmla="*/ 0 h 275"/>
              <a:gd name="T16" fmla="*/ 5973234 w 9"/>
              <a:gd name="T17" fmla="*/ 5040306 h 275"/>
              <a:gd name="T18" fmla="*/ 13938955 w 9"/>
              <a:gd name="T19" fmla="*/ 27720893 h 27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9"/>
              <a:gd name="T31" fmla="*/ 0 h 275"/>
              <a:gd name="T32" fmla="*/ 9 w 9"/>
              <a:gd name="T33" fmla="*/ 275 h 27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9" h="275">
                <a:moveTo>
                  <a:pt x="7" y="11"/>
                </a:moveTo>
                <a:lnTo>
                  <a:pt x="0" y="6"/>
                </a:lnTo>
                <a:lnTo>
                  <a:pt x="0" y="275"/>
                </a:lnTo>
                <a:lnTo>
                  <a:pt x="9" y="275"/>
                </a:lnTo>
                <a:lnTo>
                  <a:pt x="9" y="6"/>
                </a:lnTo>
                <a:lnTo>
                  <a:pt x="3" y="2"/>
                </a:lnTo>
                <a:lnTo>
                  <a:pt x="9" y="6"/>
                </a:lnTo>
                <a:lnTo>
                  <a:pt x="9" y="0"/>
                </a:lnTo>
                <a:lnTo>
                  <a:pt x="3" y="2"/>
                </a:lnTo>
                <a:lnTo>
                  <a:pt x="7" y="11"/>
                </a:lnTo>
                <a:close/>
              </a:path>
            </a:pathLst>
          </a:custGeom>
          <a:solidFill>
            <a:srgbClr val="66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95" name="Freeform 135"/>
          <p:cNvSpPr>
            <a:spLocks/>
          </p:cNvSpPr>
          <p:nvPr/>
        </p:nvSpPr>
        <p:spPr bwMode="auto">
          <a:xfrm>
            <a:off x="6013451" y="5319714"/>
            <a:ext cx="1055688" cy="150812"/>
          </a:xfrm>
          <a:custGeom>
            <a:avLst/>
            <a:gdLst>
              <a:gd name="T0" fmla="*/ 9959879 w 748"/>
              <a:gd name="T1" fmla="*/ 224292396 h 95"/>
              <a:gd name="T2" fmla="*/ 123498564 w 748"/>
              <a:gd name="T3" fmla="*/ 229332690 h 95"/>
              <a:gd name="T4" fmla="*/ 239028661 w 748"/>
              <a:gd name="T5" fmla="*/ 234372984 h 95"/>
              <a:gd name="T6" fmla="*/ 346590249 w 748"/>
              <a:gd name="T7" fmla="*/ 239413279 h 95"/>
              <a:gd name="T8" fmla="*/ 454153336 w 748"/>
              <a:gd name="T9" fmla="*/ 239413279 h 95"/>
              <a:gd name="T10" fmla="*/ 555740692 w 748"/>
              <a:gd name="T11" fmla="*/ 239413279 h 95"/>
              <a:gd name="T12" fmla="*/ 659319458 w 748"/>
              <a:gd name="T13" fmla="*/ 229332690 h 95"/>
              <a:gd name="T14" fmla="*/ 752938523 w 748"/>
              <a:gd name="T15" fmla="*/ 224292396 h 95"/>
              <a:gd name="T16" fmla="*/ 848550235 w 748"/>
              <a:gd name="T17" fmla="*/ 214211808 h 95"/>
              <a:gd name="T18" fmla="*/ 938186303 w 748"/>
              <a:gd name="T19" fmla="*/ 199090876 h 95"/>
              <a:gd name="T20" fmla="*/ 1027820959 w 748"/>
              <a:gd name="T21" fmla="*/ 183969993 h 95"/>
              <a:gd name="T22" fmla="*/ 1111481383 w 748"/>
              <a:gd name="T23" fmla="*/ 161289463 h 95"/>
              <a:gd name="T24" fmla="*/ 1193148985 w 748"/>
              <a:gd name="T25" fmla="*/ 136087992 h 95"/>
              <a:gd name="T26" fmla="*/ 1270833765 w 748"/>
              <a:gd name="T27" fmla="*/ 115926816 h 95"/>
              <a:gd name="T28" fmla="*/ 1344534312 w 748"/>
              <a:gd name="T29" fmla="*/ 83164085 h 95"/>
              <a:gd name="T30" fmla="*/ 1420226271 w 748"/>
              <a:gd name="T31" fmla="*/ 52922320 h 95"/>
              <a:gd name="T32" fmla="*/ 1489942938 w 748"/>
              <a:gd name="T33" fmla="*/ 22680536 h 95"/>
              <a:gd name="T34" fmla="*/ 1448113079 w 748"/>
              <a:gd name="T35" fmla="*/ 15120889 h 95"/>
              <a:gd name="T36" fmla="*/ 1378396764 w 748"/>
              <a:gd name="T37" fmla="*/ 47882013 h 95"/>
              <a:gd name="T38" fmla="*/ 1304696217 w 748"/>
              <a:gd name="T39" fmla="*/ 78123791 h 95"/>
              <a:gd name="T40" fmla="*/ 1230995670 w 748"/>
              <a:gd name="T41" fmla="*/ 105846227 h 95"/>
              <a:gd name="T42" fmla="*/ 1147335246 w 748"/>
              <a:gd name="T43" fmla="*/ 131047698 h 95"/>
              <a:gd name="T44" fmla="*/ 1065667644 w 748"/>
              <a:gd name="T45" fmla="*/ 151208875 h 95"/>
              <a:gd name="T46" fmla="*/ 984000042 w 748"/>
              <a:gd name="T47" fmla="*/ 166329757 h 95"/>
              <a:gd name="T48" fmla="*/ 892372563 w 748"/>
              <a:gd name="T49" fmla="*/ 183969993 h 95"/>
              <a:gd name="T50" fmla="*/ 802736496 w 748"/>
              <a:gd name="T51" fmla="*/ 199090876 h 95"/>
              <a:gd name="T52" fmla="*/ 707124608 w 748"/>
              <a:gd name="T53" fmla="*/ 209171514 h 95"/>
              <a:gd name="T54" fmla="*/ 609521485 w 748"/>
              <a:gd name="T55" fmla="*/ 214211808 h 95"/>
              <a:gd name="T56" fmla="*/ 505942719 w 748"/>
              <a:gd name="T57" fmla="*/ 219252102 h 95"/>
              <a:gd name="T58" fmla="*/ 400372542 w 748"/>
              <a:gd name="T59" fmla="*/ 219252102 h 95"/>
              <a:gd name="T60" fmla="*/ 292809455 w 748"/>
              <a:gd name="T61" fmla="*/ 219252102 h 95"/>
              <a:gd name="T62" fmla="*/ 181263590 w 748"/>
              <a:gd name="T63" fmla="*/ 214211808 h 95"/>
              <a:gd name="T64" fmla="*/ 65732103 w 748"/>
              <a:gd name="T65" fmla="*/ 204131170 h 95"/>
              <a:gd name="T66" fmla="*/ 0 w 748"/>
              <a:gd name="T67" fmla="*/ 204131170 h 9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748"/>
              <a:gd name="T103" fmla="*/ 0 h 95"/>
              <a:gd name="T104" fmla="*/ 748 w 748"/>
              <a:gd name="T105" fmla="*/ 95 h 95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748" h="95">
                <a:moveTo>
                  <a:pt x="9" y="87"/>
                </a:moveTo>
                <a:lnTo>
                  <a:pt x="5" y="89"/>
                </a:lnTo>
                <a:lnTo>
                  <a:pt x="33" y="89"/>
                </a:lnTo>
                <a:lnTo>
                  <a:pt x="62" y="91"/>
                </a:lnTo>
                <a:lnTo>
                  <a:pt x="91" y="93"/>
                </a:lnTo>
                <a:lnTo>
                  <a:pt x="120" y="93"/>
                </a:lnTo>
                <a:lnTo>
                  <a:pt x="147" y="95"/>
                </a:lnTo>
                <a:lnTo>
                  <a:pt x="174" y="95"/>
                </a:lnTo>
                <a:lnTo>
                  <a:pt x="201" y="95"/>
                </a:lnTo>
                <a:lnTo>
                  <a:pt x="228" y="95"/>
                </a:lnTo>
                <a:lnTo>
                  <a:pt x="254" y="95"/>
                </a:lnTo>
                <a:lnTo>
                  <a:pt x="279" y="95"/>
                </a:lnTo>
                <a:lnTo>
                  <a:pt x="306" y="93"/>
                </a:lnTo>
                <a:lnTo>
                  <a:pt x="331" y="91"/>
                </a:lnTo>
                <a:lnTo>
                  <a:pt x="355" y="91"/>
                </a:lnTo>
                <a:lnTo>
                  <a:pt x="378" y="89"/>
                </a:lnTo>
                <a:lnTo>
                  <a:pt x="403" y="87"/>
                </a:lnTo>
                <a:lnTo>
                  <a:pt x="426" y="85"/>
                </a:lnTo>
                <a:lnTo>
                  <a:pt x="448" y="81"/>
                </a:lnTo>
                <a:lnTo>
                  <a:pt x="471" y="79"/>
                </a:lnTo>
                <a:lnTo>
                  <a:pt x="494" y="75"/>
                </a:lnTo>
                <a:lnTo>
                  <a:pt x="516" y="73"/>
                </a:lnTo>
                <a:lnTo>
                  <a:pt x="537" y="68"/>
                </a:lnTo>
                <a:lnTo>
                  <a:pt x="558" y="64"/>
                </a:lnTo>
                <a:lnTo>
                  <a:pt x="578" y="60"/>
                </a:lnTo>
                <a:lnTo>
                  <a:pt x="599" y="54"/>
                </a:lnTo>
                <a:lnTo>
                  <a:pt x="620" y="50"/>
                </a:lnTo>
                <a:lnTo>
                  <a:pt x="638" y="46"/>
                </a:lnTo>
                <a:lnTo>
                  <a:pt x="657" y="40"/>
                </a:lnTo>
                <a:lnTo>
                  <a:pt x="675" y="33"/>
                </a:lnTo>
                <a:lnTo>
                  <a:pt x="694" y="27"/>
                </a:lnTo>
                <a:lnTo>
                  <a:pt x="713" y="21"/>
                </a:lnTo>
                <a:lnTo>
                  <a:pt x="729" y="15"/>
                </a:lnTo>
                <a:lnTo>
                  <a:pt x="748" y="9"/>
                </a:lnTo>
                <a:lnTo>
                  <a:pt x="744" y="0"/>
                </a:lnTo>
                <a:lnTo>
                  <a:pt x="727" y="6"/>
                </a:lnTo>
                <a:lnTo>
                  <a:pt x="711" y="13"/>
                </a:lnTo>
                <a:lnTo>
                  <a:pt x="692" y="19"/>
                </a:lnTo>
                <a:lnTo>
                  <a:pt x="673" y="25"/>
                </a:lnTo>
                <a:lnTo>
                  <a:pt x="655" y="31"/>
                </a:lnTo>
                <a:lnTo>
                  <a:pt x="636" y="37"/>
                </a:lnTo>
                <a:lnTo>
                  <a:pt x="618" y="42"/>
                </a:lnTo>
                <a:lnTo>
                  <a:pt x="597" y="46"/>
                </a:lnTo>
                <a:lnTo>
                  <a:pt x="576" y="52"/>
                </a:lnTo>
                <a:lnTo>
                  <a:pt x="558" y="56"/>
                </a:lnTo>
                <a:lnTo>
                  <a:pt x="535" y="60"/>
                </a:lnTo>
                <a:lnTo>
                  <a:pt x="514" y="64"/>
                </a:lnTo>
                <a:lnTo>
                  <a:pt x="494" y="66"/>
                </a:lnTo>
                <a:lnTo>
                  <a:pt x="471" y="71"/>
                </a:lnTo>
                <a:lnTo>
                  <a:pt x="448" y="73"/>
                </a:lnTo>
                <a:lnTo>
                  <a:pt x="426" y="77"/>
                </a:lnTo>
                <a:lnTo>
                  <a:pt x="403" y="79"/>
                </a:lnTo>
                <a:lnTo>
                  <a:pt x="378" y="81"/>
                </a:lnTo>
                <a:lnTo>
                  <a:pt x="355" y="83"/>
                </a:lnTo>
                <a:lnTo>
                  <a:pt x="331" y="83"/>
                </a:lnTo>
                <a:lnTo>
                  <a:pt x="306" y="85"/>
                </a:lnTo>
                <a:lnTo>
                  <a:pt x="279" y="85"/>
                </a:lnTo>
                <a:lnTo>
                  <a:pt x="254" y="87"/>
                </a:lnTo>
                <a:lnTo>
                  <a:pt x="228" y="87"/>
                </a:lnTo>
                <a:lnTo>
                  <a:pt x="201" y="87"/>
                </a:lnTo>
                <a:lnTo>
                  <a:pt x="174" y="87"/>
                </a:lnTo>
                <a:lnTo>
                  <a:pt x="147" y="87"/>
                </a:lnTo>
                <a:lnTo>
                  <a:pt x="120" y="85"/>
                </a:lnTo>
                <a:lnTo>
                  <a:pt x="91" y="85"/>
                </a:lnTo>
                <a:lnTo>
                  <a:pt x="62" y="83"/>
                </a:lnTo>
                <a:lnTo>
                  <a:pt x="33" y="81"/>
                </a:lnTo>
                <a:lnTo>
                  <a:pt x="5" y="79"/>
                </a:lnTo>
                <a:lnTo>
                  <a:pt x="0" y="81"/>
                </a:lnTo>
                <a:lnTo>
                  <a:pt x="9" y="87"/>
                </a:lnTo>
                <a:close/>
              </a:path>
            </a:pathLst>
          </a:custGeom>
          <a:solidFill>
            <a:srgbClr val="66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96" name="Freeform 136"/>
          <p:cNvSpPr>
            <a:spLocks/>
          </p:cNvSpPr>
          <p:nvPr/>
        </p:nvSpPr>
        <p:spPr bwMode="auto">
          <a:xfrm>
            <a:off x="5884865" y="5448300"/>
            <a:ext cx="141287" cy="222251"/>
          </a:xfrm>
          <a:custGeom>
            <a:avLst/>
            <a:gdLst>
              <a:gd name="T0" fmla="*/ 19568948 w 101"/>
              <a:gd name="T1" fmla="*/ 342741200 h 140"/>
              <a:gd name="T2" fmla="*/ 19568948 w 101"/>
              <a:gd name="T3" fmla="*/ 352821820 h 140"/>
              <a:gd name="T4" fmla="*/ 197643754 w 101"/>
              <a:gd name="T5" fmla="*/ 15120937 h 140"/>
              <a:gd name="T6" fmla="*/ 180031802 w 101"/>
              <a:gd name="T7" fmla="*/ 0 h 140"/>
              <a:gd name="T8" fmla="*/ 3914070 w 101"/>
              <a:gd name="T9" fmla="*/ 337700889 h 140"/>
              <a:gd name="T10" fmla="*/ 3914070 w 101"/>
              <a:gd name="T11" fmla="*/ 347781510 h 140"/>
              <a:gd name="T12" fmla="*/ 3914070 w 101"/>
              <a:gd name="T13" fmla="*/ 337700889 h 140"/>
              <a:gd name="T14" fmla="*/ 0 w 101"/>
              <a:gd name="T15" fmla="*/ 342741200 h 140"/>
              <a:gd name="T16" fmla="*/ 3914070 w 101"/>
              <a:gd name="T17" fmla="*/ 347781510 h 140"/>
              <a:gd name="T18" fmla="*/ 19568948 w 101"/>
              <a:gd name="T19" fmla="*/ 342741200 h 14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01"/>
              <a:gd name="T31" fmla="*/ 0 h 140"/>
              <a:gd name="T32" fmla="*/ 101 w 101"/>
              <a:gd name="T33" fmla="*/ 140 h 14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01" h="140">
                <a:moveTo>
                  <a:pt x="10" y="136"/>
                </a:moveTo>
                <a:lnTo>
                  <a:pt x="10" y="140"/>
                </a:lnTo>
                <a:lnTo>
                  <a:pt x="101" y="6"/>
                </a:lnTo>
                <a:lnTo>
                  <a:pt x="92" y="0"/>
                </a:lnTo>
                <a:lnTo>
                  <a:pt x="2" y="134"/>
                </a:lnTo>
                <a:lnTo>
                  <a:pt x="2" y="138"/>
                </a:lnTo>
                <a:lnTo>
                  <a:pt x="2" y="134"/>
                </a:lnTo>
                <a:lnTo>
                  <a:pt x="0" y="136"/>
                </a:lnTo>
                <a:lnTo>
                  <a:pt x="2" y="138"/>
                </a:lnTo>
                <a:lnTo>
                  <a:pt x="10" y="136"/>
                </a:lnTo>
                <a:close/>
              </a:path>
            </a:pathLst>
          </a:custGeom>
          <a:solidFill>
            <a:srgbClr val="66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97" name="Freeform 137"/>
          <p:cNvSpPr>
            <a:spLocks/>
          </p:cNvSpPr>
          <p:nvPr/>
        </p:nvSpPr>
        <p:spPr bwMode="auto">
          <a:xfrm>
            <a:off x="5886450" y="5664201"/>
            <a:ext cx="96839" cy="215900"/>
          </a:xfrm>
          <a:custGeom>
            <a:avLst/>
            <a:gdLst>
              <a:gd name="T0" fmla="*/ 125737011 w 68"/>
              <a:gd name="T1" fmla="*/ 317539644 h 136"/>
              <a:gd name="T2" fmla="*/ 137905839 w 68"/>
              <a:gd name="T3" fmla="*/ 322579954 h 136"/>
              <a:gd name="T4" fmla="*/ 16224636 w 68"/>
              <a:gd name="T5" fmla="*/ 0 h 136"/>
              <a:gd name="T6" fmla="*/ 0 w 68"/>
              <a:gd name="T7" fmla="*/ 5040312 h 136"/>
              <a:gd name="T8" fmla="*/ 121681209 w 68"/>
              <a:gd name="T9" fmla="*/ 332660575 h 136"/>
              <a:gd name="T10" fmla="*/ 133850038 w 68"/>
              <a:gd name="T11" fmla="*/ 337700885 h 136"/>
              <a:gd name="T12" fmla="*/ 121681209 w 68"/>
              <a:gd name="T13" fmla="*/ 332660575 h 136"/>
              <a:gd name="T14" fmla="*/ 125737011 w 68"/>
              <a:gd name="T15" fmla="*/ 342741195 h 136"/>
              <a:gd name="T16" fmla="*/ 133850038 w 68"/>
              <a:gd name="T17" fmla="*/ 337700885 h 136"/>
              <a:gd name="T18" fmla="*/ 125737011 w 68"/>
              <a:gd name="T19" fmla="*/ 317539644 h 1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8"/>
              <a:gd name="T31" fmla="*/ 0 h 136"/>
              <a:gd name="T32" fmla="*/ 68 w 68"/>
              <a:gd name="T33" fmla="*/ 136 h 1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8" h="136">
                <a:moveTo>
                  <a:pt x="62" y="126"/>
                </a:moveTo>
                <a:lnTo>
                  <a:pt x="68" y="128"/>
                </a:lnTo>
                <a:lnTo>
                  <a:pt x="8" y="0"/>
                </a:lnTo>
                <a:lnTo>
                  <a:pt x="0" y="2"/>
                </a:lnTo>
                <a:lnTo>
                  <a:pt x="60" y="132"/>
                </a:lnTo>
                <a:lnTo>
                  <a:pt x="66" y="134"/>
                </a:lnTo>
                <a:lnTo>
                  <a:pt x="60" y="132"/>
                </a:lnTo>
                <a:lnTo>
                  <a:pt x="62" y="136"/>
                </a:lnTo>
                <a:lnTo>
                  <a:pt x="66" y="134"/>
                </a:lnTo>
                <a:lnTo>
                  <a:pt x="62" y="126"/>
                </a:lnTo>
                <a:close/>
              </a:path>
            </a:pathLst>
          </a:custGeom>
          <a:solidFill>
            <a:srgbClr val="66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98" name="Freeform 138"/>
          <p:cNvSpPr>
            <a:spLocks/>
          </p:cNvSpPr>
          <p:nvPr/>
        </p:nvSpPr>
        <p:spPr bwMode="auto">
          <a:xfrm>
            <a:off x="5972175" y="5864225"/>
            <a:ext cx="7939" cy="15875"/>
          </a:xfrm>
          <a:custGeom>
            <a:avLst/>
            <a:gdLst>
              <a:gd name="T0" fmla="*/ 3500658 w 6"/>
              <a:gd name="T1" fmla="*/ 0 h 10"/>
              <a:gd name="T2" fmla="*/ 7001316 w 6"/>
              <a:gd name="T3" fmla="*/ 10080624 h 10"/>
              <a:gd name="T4" fmla="*/ 10501973 w 6"/>
              <a:gd name="T5" fmla="*/ 20161249 h 10"/>
              <a:gd name="T6" fmla="*/ 0 w 6"/>
              <a:gd name="T7" fmla="*/ 15120938 h 10"/>
              <a:gd name="T8" fmla="*/ 3500658 w 6"/>
              <a:gd name="T9" fmla="*/ 25201559 h 10"/>
              <a:gd name="T10" fmla="*/ 10501973 w 6"/>
              <a:gd name="T11" fmla="*/ 20161249 h 10"/>
              <a:gd name="T12" fmla="*/ 3500658 w 6"/>
              <a:gd name="T13" fmla="*/ 0 h 1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"/>
              <a:gd name="T22" fmla="*/ 0 h 10"/>
              <a:gd name="T23" fmla="*/ 6 w 6"/>
              <a:gd name="T24" fmla="*/ 10 h 1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" h="10">
                <a:moveTo>
                  <a:pt x="2" y="0"/>
                </a:moveTo>
                <a:lnTo>
                  <a:pt x="4" y="4"/>
                </a:lnTo>
                <a:lnTo>
                  <a:pt x="6" y="8"/>
                </a:lnTo>
                <a:lnTo>
                  <a:pt x="0" y="6"/>
                </a:lnTo>
                <a:lnTo>
                  <a:pt x="2" y="10"/>
                </a:lnTo>
                <a:lnTo>
                  <a:pt x="6" y="8"/>
                </a:lnTo>
                <a:lnTo>
                  <a:pt x="2" y="0"/>
                </a:lnTo>
                <a:close/>
              </a:path>
            </a:pathLst>
          </a:custGeom>
          <a:solidFill>
            <a:srgbClr val="66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99" name="Freeform 139"/>
          <p:cNvSpPr>
            <a:spLocks/>
          </p:cNvSpPr>
          <p:nvPr/>
        </p:nvSpPr>
        <p:spPr bwMode="auto">
          <a:xfrm>
            <a:off x="6076951" y="5395914"/>
            <a:ext cx="974725" cy="123825"/>
          </a:xfrm>
          <a:custGeom>
            <a:avLst/>
            <a:gdLst>
              <a:gd name="T0" fmla="*/ 0 w 691"/>
              <a:gd name="T1" fmla="*/ 196572160 h 78"/>
              <a:gd name="T2" fmla="*/ 65663456 w 691"/>
              <a:gd name="T3" fmla="*/ 196572160 h 78"/>
              <a:gd name="T4" fmla="*/ 131326912 w 691"/>
              <a:gd name="T5" fmla="*/ 191531850 h 78"/>
              <a:gd name="T6" fmla="*/ 193009676 w 691"/>
              <a:gd name="T7" fmla="*/ 191531850 h 78"/>
              <a:gd name="T8" fmla="*/ 254693807 w 691"/>
              <a:gd name="T9" fmla="*/ 191531850 h 78"/>
              <a:gd name="T10" fmla="*/ 316376527 w 691"/>
              <a:gd name="T11" fmla="*/ 191531850 h 78"/>
              <a:gd name="T12" fmla="*/ 374081443 w 691"/>
              <a:gd name="T13" fmla="*/ 186491539 h 78"/>
              <a:gd name="T14" fmla="*/ 431784861 w 691"/>
              <a:gd name="T15" fmla="*/ 186491539 h 78"/>
              <a:gd name="T16" fmla="*/ 487499332 w 691"/>
              <a:gd name="T17" fmla="*/ 181451229 h 78"/>
              <a:gd name="T18" fmla="*/ 541223447 w 691"/>
              <a:gd name="T19" fmla="*/ 176410918 h 78"/>
              <a:gd name="T20" fmla="*/ 594948972 w 691"/>
              <a:gd name="T21" fmla="*/ 176410918 h 78"/>
              <a:gd name="T22" fmla="*/ 644693784 w 691"/>
              <a:gd name="T23" fmla="*/ 171370608 h 78"/>
              <a:gd name="T24" fmla="*/ 694438596 w 691"/>
              <a:gd name="T25" fmla="*/ 166330297 h 78"/>
              <a:gd name="T26" fmla="*/ 742193227 w 691"/>
              <a:gd name="T27" fmla="*/ 161289987 h 78"/>
              <a:gd name="T28" fmla="*/ 791938039 w 691"/>
              <a:gd name="T29" fmla="*/ 156249676 h 78"/>
              <a:gd name="T30" fmla="*/ 837703548 w 691"/>
              <a:gd name="T31" fmla="*/ 151209365 h 78"/>
              <a:gd name="T32" fmla="*/ 879488344 w 691"/>
              <a:gd name="T33" fmla="*/ 146169055 h 78"/>
              <a:gd name="T34" fmla="*/ 923264907 w 691"/>
              <a:gd name="T35" fmla="*/ 141128744 h 78"/>
              <a:gd name="T36" fmla="*/ 965049702 w 691"/>
              <a:gd name="T37" fmla="*/ 128528762 h 78"/>
              <a:gd name="T38" fmla="*/ 1000866249 w 691"/>
              <a:gd name="T39" fmla="*/ 123488451 h 78"/>
              <a:gd name="T40" fmla="*/ 1038673152 w 691"/>
              <a:gd name="T41" fmla="*/ 118448141 h 78"/>
              <a:gd name="T42" fmla="*/ 1076478645 w 691"/>
              <a:gd name="T43" fmla="*/ 108367520 h 78"/>
              <a:gd name="T44" fmla="*/ 1112295192 w 691"/>
              <a:gd name="T45" fmla="*/ 103327184 h 78"/>
              <a:gd name="T46" fmla="*/ 1146121382 w 691"/>
              <a:gd name="T47" fmla="*/ 93246563 h 78"/>
              <a:gd name="T48" fmla="*/ 1177958625 w 691"/>
              <a:gd name="T49" fmla="*/ 83165942 h 78"/>
              <a:gd name="T50" fmla="*/ 1207805513 w 691"/>
              <a:gd name="T51" fmla="*/ 78125632 h 78"/>
              <a:gd name="T52" fmla="*/ 1235662043 w 691"/>
              <a:gd name="T53" fmla="*/ 68045011 h 78"/>
              <a:gd name="T54" fmla="*/ 1265508930 w 691"/>
              <a:gd name="T55" fmla="*/ 57964390 h 78"/>
              <a:gd name="T56" fmla="*/ 1289386158 w 691"/>
              <a:gd name="T57" fmla="*/ 45362807 h 78"/>
              <a:gd name="T58" fmla="*/ 1313263385 w 691"/>
              <a:gd name="T59" fmla="*/ 35282186 h 78"/>
              <a:gd name="T60" fmla="*/ 1335151667 w 691"/>
              <a:gd name="T61" fmla="*/ 25201559 h 78"/>
              <a:gd name="T62" fmla="*/ 1359028894 w 691"/>
              <a:gd name="T63" fmla="*/ 10080624 h 78"/>
              <a:gd name="T64" fmla="*/ 1374947516 w 691"/>
              <a:gd name="T65" fmla="*/ 0 h 7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691"/>
              <a:gd name="T100" fmla="*/ 0 h 78"/>
              <a:gd name="T101" fmla="*/ 691 w 691"/>
              <a:gd name="T102" fmla="*/ 78 h 78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691" h="78">
                <a:moveTo>
                  <a:pt x="0" y="78"/>
                </a:moveTo>
                <a:lnTo>
                  <a:pt x="33" y="78"/>
                </a:lnTo>
                <a:lnTo>
                  <a:pt x="66" y="76"/>
                </a:lnTo>
                <a:lnTo>
                  <a:pt x="97" y="76"/>
                </a:lnTo>
                <a:lnTo>
                  <a:pt x="128" y="76"/>
                </a:lnTo>
                <a:lnTo>
                  <a:pt x="159" y="76"/>
                </a:lnTo>
                <a:lnTo>
                  <a:pt x="188" y="74"/>
                </a:lnTo>
                <a:lnTo>
                  <a:pt x="217" y="74"/>
                </a:lnTo>
                <a:lnTo>
                  <a:pt x="245" y="72"/>
                </a:lnTo>
                <a:lnTo>
                  <a:pt x="272" y="70"/>
                </a:lnTo>
                <a:lnTo>
                  <a:pt x="299" y="70"/>
                </a:lnTo>
                <a:lnTo>
                  <a:pt x="324" y="68"/>
                </a:lnTo>
                <a:lnTo>
                  <a:pt x="349" y="66"/>
                </a:lnTo>
                <a:lnTo>
                  <a:pt x="373" y="64"/>
                </a:lnTo>
                <a:lnTo>
                  <a:pt x="398" y="62"/>
                </a:lnTo>
                <a:lnTo>
                  <a:pt x="421" y="60"/>
                </a:lnTo>
                <a:lnTo>
                  <a:pt x="442" y="58"/>
                </a:lnTo>
                <a:lnTo>
                  <a:pt x="464" y="56"/>
                </a:lnTo>
                <a:lnTo>
                  <a:pt x="485" y="51"/>
                </a:lnTo>
                <a:lnTo>
                  <a:pt x="503" y="49"/>
                </a:lnTo>
                <a:lnTo>
                  <a:pt x="522" y="47"/>
                </a:lnTo>
                <a:lnTo>
                  <a:pt x="541" y="43"/>
                </a:lnTo>
                <a:lnTo>
                  <a:pt x="559" y="41"/>
                </a:lnTo>
                <a:lnTo>
                  <a:pt x="576" y="37"/>
                </a:lnTo>
                <a:lnTo>
                  <a:pt x="592" y="33"/>
                </a:lnTo>
                <a:lnTo>
                  <a:pt x="607" y="31"/>
                </a:lnTo>
                <a:lnTo>
                  <a:pt x="621" y="27"/>
                </a:lnTo>
                <a:lnTo>
                  <a:pt x="636" y="23"/>
                </a:lnTo>
                <a:lnTo>
                  <a:pt x="648" y="18"/>
                </a:lnTo>
                <a:lnTo>
                  <a:pt x="660" y="14"/>
                </a:lnTo>
                <a:lnTo>
                  <a:pt x="671" y="10"/>
                </a:lnTo>
                <a:lnTo>
                  <a:pt x="683" y="4"/>
                </a:lnTo>
                <a:lnTo>
                  <a:pt x="691" y="0"/>
                </a:lnTo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00" name="Freeform 140"/>
          <p:cNvSpPr>
            <a:spLocks/>
          </p:cNvSpPr>
          <p:nvPr/>
        </p:nvSpPr>
        <p:spPr bwMode="auto">
          <a:xfrm>
            <a:off x="6038851" y="5519739"/>
            <a:ext cx="1017588" cy="88900"/>
          </a:xfrm>
          <a:custGeom>
            <a:avLst/>
            <a:gdLst>
              <a:gd name="T0" fmla="*/ 0 w 722"/>
              <a:gd name="T1" fmla="*/ 141128761 h 56"/>
              <a:gd name="T2" fmla="*/ 61578169 w 722"/>
              <a:gd name="T3" fmla="*/ 136088450 h 56"/>
              <a:gd name="T4" fmla="*/ 123157748 w 722"/>
              <a:gd name="T5" fmla="*/ 136088450 h 56"/>
              <a:gd name="T6" fmla="*/ 180764202 w 722"/>
              <a:gd name="T7" fmla="*/ 131048139 h 56"/>
              <a:gd name="T8" fmla="*/ 238369292 w 722"/>
              <a:gd name="T9" fmla="*/ 126007828 h 56"/>
              <a:gd name="T10" fmla="*/ 295975746 w 722"/>
              <a:gd name="T11" fmla="*/ 126007828 h 56"/>
              <a:gd name="T12" fmla="*/ 351594945 w 722"/>
              <a:gd name="T13" fmla="*/ 120967517 h 56"/>
              <a:gd name="T14" fmla="*/ 405228386 w 722"/>
              <a:gd name="T15" fmla="*/ 120967517 h 56"/>
              <a:gd name="T16" fmla="*/ 458861739 w 722"/>
              <a:gd name="T17" fmla="*/ 115927206 h 56"/>
              <a:gd name="T18" fmla="*/ 512495092 w 722"/>
              <a:gd name="T19" fmla="*/ 110886894 h 56"/>
              <a:gd name="T20" fmla="*/ 566127035 w 722"/>
              <a:gd name="T21" fmla="*/ 110886894 h 56"/>
              <a:gd name="T22" fmla="*/ 615788695 w 722"/>
              <a:gd name="T23" fmla="*/ 105846583 h 56"/>
              <a:gd name="T24" fmla="*/ 663461690 w 722"/>
              <a:gd name="T25" fmla="*/ 98286886 h 56"/>
              <a:gd name="T26" fmla="*/ 713121941 w 722"/>
              <a:gd name="T27" fmla="*/ 93246574 h 56"/>
              <a:gd name="T28" fmla="*/ 758809266 w 722"/>
              <a:gd name="T29" fmla="*/ 93246574 h 56"/>
              <a:gd name="T30" fmla="*/ 808469517 w 722"/>
              <a:gd name="T31" fmla="*/ 88206263 h 56"/>
              <a:gd name="T32" fmla="*/ 852170819 w 722"/>
              <a:gd name="T33" fmla="*/ 83165952 h 56"/>
              <a:gd name="T34" fmla="*/ 897859378 w 722"/>
              <a:gd name="T35" fmla="*/ 78125641 h 56"/>
              <a:gd name="T36" fmla="*/ 939573424 w 722"/>
              <a:gd name="T37" fmla="*/ 73085330 h 56"/>
              <a:gd name="T38" fmla="*/ 979301625 w 722"/>
              <a:gd name="T39" fmla="*/ 68045019 h 56"/>
              <a:gd name="T40" fmla="*/ 1021015672 w 722"/>
              <a:gd name="T41" fmla="*/ 63004708 h 56"/>
              <a:gd name="T42" fmla="*/ 1062731128 w 722"/>
              <a:gd name="T43" fmla="*/ 63004708 h 56"/>
              <a:gd name="T44" fmla="*/ 1102459329 w 722"/>
              <a:gd name="T45" fmla="*/ 57964397 h 56"/>
              <a:gd name="T46" fmla="*/ 1140201683 w 722"/>
              <a:gd name="T47" fmla="*/ 52924085 h 56"/>
              <a:gd name="T48" fmla="*/ 1175956782 w 722"/>
              <a:gd name="T49" fmla="*/ 47883762 h 56"/>
              <a:gd name="T50" fmla="*/ 1213697727 w 722"/>
              <a:gd name="T51" fmla="*/ 42843451 h 56"/>
              <a:gd name="T52" fmla="*/ 1245481133 w 722"/>
              <a:gd name="T53" fmla="*/ 32762828 h 56"/>
              <a:gd name="T54" fmla="*/ 1283222078 w 722"/>
              <a:gd name="T55" fmla="*/ 27722517 h 56"/>
              <a:gd name="T56" fmla="*/ 1316991330 w 722"/>
              <a:gd name="T57" fmla="*/ 22682200 h 56"/>
              <a:gd name="T58" fmla="*/ 1344801634 w 722"/>
              <a:gd name="T59" fmla="*/ 15120940 h 56"/>
              <a:gd name="T60" fmla="*/ 1378570887 w 722"/>
              <a:gd name="T61" fmla="*/ 10080625 h 56"/>
              <a:gd name="T62" fmla="*/ 1406379782 w 722"/>
              <a:gd name="T63" fmla="*/ 5040313 h 56"/>
              <a:gd name="T64" fmla="*/ 1434190086 w 722"/>
              <a:gd name="T65" fmla="*/ 0 h 5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722"/>
              <a:gd name="T100" fmla="*/ 0 h 56"/>
              <a:gd name="T101" fmla="*/ 722 w 722"/>
              <a:gd name="T102" fmla="*/ 56 h 5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722" h="56">
                <a:moveTo>
                  <a:pt x="0" y="56"/>
                </a:moveTo>
                <a:lnTo>
                  <a:pt x="31" y="54"/>
                </a:lnTo>
                <a:lnTo>
                  <a:pt x="62" y="54"/>
                </a:lnTo>
                <a:lnTo>
                  <a:pt x="91" y="52"/>
                </a:lnTo>
                <a:lnTo>
                  <a:pt x="120" y="50"/>
                </a:lnTo>
                <a:lnTo>
                  <a:pt x="149" y="50"/>
                </a:lnTo>
                <a:lnTo>
                  <a:pt x="177" y="48"/>
                </a:lnTo>
                <a:lnTo>
                  <a:pt x="204" y="48"/>
                </a:lnTo>
                <a:lnTo>
                  <a:pt x="231" y="46"/>
                </a:lnTo>
                <a:lnTo>
                  <a:pt x="258" y="44"/>
                </a:lnTo>
                <a:lnTo>
                  <a:pt x="285" y="44"/>
                </a:lnTo>
                <a:lnTo>
                  <a:pt x="310" y="42"/>
                </a:lnTo>
                <a:lnTo>
                  <a:pt x="334" y="39"/>
                </a:lnTo>
                <a:lnTo>
                  <a:pt x="359" y="37"/>
                </a:lnTo>
                <a:lnTo>
                  <a:pt x="382" y="37"/>
                </a:lnTo>
                <a:lnTo>
                  <a:pt x="407" y="35"/>
                </a:lnTo>
                <a:lnTo>
                  <a:pt x="429" y="33"/>
                </a:lnTo>
                <a:lnTo>
                  <a:pt x="452" y="31"/>
                </a:lnTo>
                <a:lnTo>
                  <a:pt x="473" y="29"/>
                </a:lnTo>
                <a:lnTo>
                  <a:pt x="493" y="27"/>
                </a:lnTo>
                <a:lnTo>
                  <a:pt x="514" y="25"/>
                </a:lnTo>
                <a:lnTo>
                  <a:pt x="535" y="25"/>
                </a:lnTo>
                <a:lnTo>
                  <a:pt x="555" y="23"/>
                </a:lnTo>
                <a:lnTo>
                  <a:pt x="574" y="21"/>
                </a:lnTo>
                <a:lnTo>
                  <a:pt x="592" y="19"/>
                </a:lnTo>
                <a:lnTo>
                  <a:pt x="611" y="17"/>
                </a:lnTo>
                <a:lnTo>
                  <a:pt x="627" y="13"/>
                </a:lnTo>
                <a:lnTo>
                  <a:pt x="646" y="11"/>
                </a:lnTo>
                <a:lnTo>
                  <a:pt x="663" y="9"/>
                </a:lnTo>
                <a:lnTo>
                  <a:pt x="677" y="6"/>
                </a:lnTo>
                <a:lnTo>
                  <a:pt x="694" y="4"/>
                </a:lnTo>
                <a:lnTo>
                  <a:pt x="708" y="2"/>
                </a:lnTo>
                <a:lnTo>
                  <a:pt x="722" y="0"/>
                </a:lnTo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01" name="Freeform 141"/>
          <p:cNvSpPr>
            <a:spLocks/>
          </p:cNvSpPr>
          <p:nvPr/>
        </p:nvSpPr>
        <p:spPr bwMode="auto">
          <a:xfrm>
            <a:off x="5911851" y="5624514"/>
            <a:ext cx="1144588" cy="98425"/>
          </a:xfrm>
          <a:custGeom>
            <a:avLst/>
            <a:gdLst>
              <a:gd name="T0" fmla="*/ 0 w 811"/>
              <a:gd name="T1" fmla="*/ 156249699 h 62"/>
              <a:gd name="T2" fmla="*/ 45813155 w 811"/>
              <a:gd name="T3" fmla="*/ 146169076 h 62"/>
              <a:gd name="T4" fmla="*/ 91624899 w 811"/>
              <a:gd name="T5" fmla="*/ 136088454 h 62"/>
              <a:gd name="T6" fmla="*/ 135445269 w 811"/>
              <a:gd name="T7" fmla="*/ 131048142 h 62"/>
              <a:gd name="T8" fmla="*/ 185242638 w 811"/>
              <a:gd name="T9" fmla="*/ 120967520 h 62"/>
              <a:gd name="T10" fmla="*/ 231054371 w 811"/>
              <a:gd name="T11" fmla="*/ 110886897 h 62"/>
              <a:gd name="T12" fmla="*/ 276867515 w 811"/>
              <a:gd name="T13" fmla="*/ 105846586 h 62"/>
              <a:gd name="T14" fmla="*/ 324672044 w 811"/>
              <a:gd name="T15" fmla="*/ 95765939 h 62"/>
              <a:gd name="T16" fmla="*/ 370483865 w 811"/>
              <a:gd name="T17" fmla="*/ 88206266 h 62"/>
              <a:gd name="T18" fmla="*/ 420279779 w 811"/>
              <a:gd name="T19" fmla="*/ 78125643 h 62"/>
              <a:gd name="T20" fmla="*/ 470077105 w 811"/>
              <a:gd name="T21" fmla="*/ 73085332 h 62"/>
              <a:gd name="T22" fmla="*/ 517881634 w 811"/>
              <a:gd name="T23" fmla="*/ 68045021 h 62"/>
              <a:gd name="T24" fmla="*/ 563693366 w 811"/>
              <a:gd name="T25" fmla="*/ 63004709 h 62"/>
              <a:gd name="T26" fmla="*/ 613489280 w 811"/>
              <a:gd name="T27" fmla="*/ 57964398 h 62"/>
              <a:gd name="T28" fmla="*/ 663286606 w 811"/>
              <a:gd name="T29" fmla="*/ 52924087 h 62"/>
              <a:gd name="T30" fmla="*/ 715073905 w 811"/>
              <a:gd name="T31" fmla="*/ 47883763 h 62"/>
              <a:gd name="T32" fmla="*/ 764869995 w 811"/>
              <a:gd name="T33" fmla="*/ 42843452 h 62"/>
              <a:gd name="T34" fmla="*/ 814667320 w 811"/>
              <a:gd name="T35" fmla="*/ 37803141 h 62"/>
              <a:gd name="T36" fmla="*/ 864463234 w 811"/>
              <a:gd name="T37" fmla="*/ 32762829 h 62"/>
              <a:gd name="T38" fmla="*/ 918243330 w 811"/>
              <a:gd name="T39" fmla="*/ 32762829 h 62"/>
              <a:gd name="T40" fmla="*/ 966047859 w 811"/>
              <a:gd name="T41" fmla="*/ 27722518 h 62"/>
              <a:gd name="T42" fmla="*/ 1019827954 w 811"/>
              <a:gd name="T43" fmla="*/ 22682201 h 62"/>
              <a:gd name="T44" fmla="*/ 1073606638 w 811"/>
              <a:gd name="T45" fmla="*/ 22682201 h 62"/>
              <a:gd name="T46" fmla="*/ 1127386733 w 811"/>
              <a:gd name="T47" fmla="*/ 17641889 h 62"/>
              <a:gd name="T48" fmla="*/ 1177184058 w 811"/>
              <a:gd name="T49" fmla="*/ 17641889 h 62"/>
              <a:gd name="T50" fmla="*/ 1228971357 w 811"/>
              <a:gd name="T51" fmla="*/ 10080626 h 62"/>
              <a:gd name="T52" fmla="*/ 1286735634 w 811"/>
              <a:gd name="T53" fmla="*/ 10080626 h 62"/>
              <a:gd name="T54" fmla="*/ 1340515729 w 811"/>
              <a:gd name="T55" fmla="*/ 10080626 h 62"/>
              <a:gd name="T56" fmla="*/ 1394294413 w 811"/>
              <a:gd name="T57" fmla="*/ 5040313 h 62"/>
              <a:gd name="T58" fmla="*/ 1448074508 w 811"/>
              <a:gd name="T59" fmla="*/ 5040313 h 62"/>
              <a:gd name="T60" fmla="*/ 1505839137 w 811"/>
              <a:gd name="T61" fmla="*/ 5040313 h 62"/>
              <a:gd name="T62" fmla="*/ 1559619232 w 811"/>
              <a:gd name="T63" fmla="*/ 0 h 62"/>
              <a:gd name="T64" fmla="*/ 1615390712 w 811"/>
              <a:gd name="T65" fmla="*/ 0 h 6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811"/>
              <a:gd name="T100" fmla="*/ 0 h 62"/>
              <a:gd name="T101" fmla="*/ 811 w 811"/>
              <a:gd name="T102" fmla="*/ 62 h 62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811" h="62">
                <a:moveTo>
                  <a:pt x="0" y="62"/>
                </a:moveTo>
                <a:lnTo>
                  <a:pt x="23" y="58"/>
                </a:lnTo>
                <a:lnTo>
                  <a:pt x="46" y="54"/>
                </a:lnTo>
                <a:lnTo>
                  <a:pt x="68" y="52"/>
                </a:lnTo>
                <a:lnTo>
                  <a:pt x="93" y="48"/>
                </a:lnTo>
                <a:lnTo>
                  <a:pt x="116" y="44"/>
                </a:lnTo>
                <a:lnTo>
                  <a:pt x="139" y="42"/>
                </a:lnTo>
                <a:lnTo>
                  <a:pt x="163" y="38"/>
                </a:lnTo>
                <a:lnTo>
                  <a:pt x="186" y="35"/>
                </a:lnTo>
                <a:lnTo>
                  <a:pt x="211" y="31"/>
                </a:lnTo>
                <a:lnTo>
                  <a:pt x="236" y="29"/>
                </a:lnTo>
                <a:lnTo>
                  <a:pt x="260" y="27"/>
                </a:lnTo>
                <a:lnTo>
                  <a:pt x="283" y="25"/>
                </a:lnTo>
                <a:lnTo>
                  <a:pt x="308" y="23"/>
                </a:lnTo>
                <a:lnTo>
                  <a:pt x="333" y="21"/>
                </a:lnTo>
                <a:lnTo>
                  <a:pt x="359" y="19"/>
                </a:lnTo>
                <a:lnTo>
                  <a:pt x="384" y="17"/>
                </a:lnTo>
                <a:lnTo>
                  <a:pt x="409" y="15"/>
                </a:lnTo>
                <a:lnTo>
                  <a:pt x="434" y="13"/>
                </a:lnTo>
                <a:lnTo>
                  <a:pt x="461" y="13"/>
                </a:lnTo>
                <a:lnTo>
                  <a:pt x="485" y="11"/>
                </a:lnTo>
                <a:lnTo>
                  <a:pt x="512" y="9"/>
                </a:lnTo>
                <a:lnTo>
                  <a:pt x="539" y="9"/>
                </a:lnTo>
                <a:lnTo>
                  <a:pt x="566" y="7"/>
                </a:lnTo>
                <a:lnTo>
                  <a:pt x="591" y="7"/>
                </a:lnTo>
                <a:lnTo>
                  <a:pt x="617" y="4"/>
                </a:lnTo>
                <a:lnTo>
                  <a:pt x="646" y="4"/>
                </a:lnTo>
                <a:lnTo>
                  <a:pt x="673" y="4"/>
                </a:lnTo>
                <a:lnTo>
                  <a:pt x="700" y="2"/>
                </a:lnTo>
                <a:lnTo>
                  <a:pt x="727" y="2"/>
                </a:lnTo>
                <a:lnTo>
                  <a:pt x="756" y="2"/>
                </a:lnTo>
                <a:lnTo>
                  <a:pt x="783" y="0"/>
                </a:lnTo>
                <a:lnTo>
                  <a:pt x="811" y="0"/>
                </a:lnTo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02" name="Freeform 142"/>
          <p:cNvSpPr>
            <a:spLocks/>
          </p:cNvSpPr>
          <p:nvPr/>
        </p:nvSpPr>
        <p:spPr bwMode="auto">
          <a:xfrm>
            <a:off x="5949951" y="5441951"/>
            <a:ext cx="93663" cy="12700"/>
          </a:xfrm>
          <a:custGeom>
            <a:avLst/>
            <a:gdLst>
              <a:gd name="T0" fmla="*/ 0 w 66"/>
              <a:gd name="T1" fmla="*/ 20161247 h 8"/>
              <a:gd name="T2" fmla="*/ 4027509 w 66"/>
              <a:gd name="T3" fmla="*/ 20161247 h 8"/>
              <a:gd name="T4" fmla="*/ 8056436 w 66"/>
              <a:gd name="T5" fmla="*/ 15120936 h 8"/>
              <a:gd name="T6" fmla="*/ 12083946 w 66"/>
              <a:gd name="T7" fmla="*/ 15120936 h 8"/>
              <a:gd name="T8" fmla="*/ 16111453 w 66"/>
              <a:gd name="T9" fmla="*/ 10080623 h 8"/>
              <a:gd name="T10" fmla="*/ 20138960 w 66"/>
              <a:gd name="T11" fmla="*/ 10080623 h 8"/>
              <a:gd name="T12" fmla="*/ 24167892 w 66"/>
              <a:gd name="T13" fmla="*/ 10080623 h 8"/>
              <a:gd name="T14" fmla="*/ 24167892 w 66"/>
              <a:gd name="T15" fmla="*/ 5040312 h 8"/>
              <a:gd name="T16" fmla="*/ 30209153 w 66"/>
              <a:gd name="T17" fmla="*/ 5040312 h 8"/>
              <a:gd name="T18" fmla="*/ 34236660 w 66"/>
              <a:gd name="T19" fmla="*/ 5040312 h 8"/>
              <a:gd name="T20" fmla="*/ 38265586 w 66"/>
              <a:gd name="T21" fmla="*/ 5040312 h 8"/>
              <a:gd name="T22" fmla="*/ 38265586 w 66"/>
              <a:gd name="T23" fmla="*/ 0 h 8"/>
              <a:gd name="T24" fmla="*/ 42293093 w 66"/>
              <a:gd name="T25" fmla="*/ 0 h 8"/>
              <a:gd name="T26" fmla="*/ 46320601 w 66"/>
              <a:gd name="T27" fmla="*/ 0 h 8"/>
              <a:gd name="T28" fmla="*/ 50348119 w 66"/>
              <a:gd name="T29" fmla="*/ 0 h 8"/>
              <a:gd name="T30" fmla="*/ 54377045 w 66"/>
              <a:gd name="T31" fmla="*/ 0 h 8"/>
              <a:gd name="T32" fmla="*/ 58404552 w 66"/>
              <a:gd name="T33" fmla="*/ 0 h 8"/>
              <a:gd name="T34" fmla="*/ 62432059 w 66"/>
              <a:gd name="T35" fmla="*/ 0 h 8"/>
              <a:gd name="T36" fmla="*/ 66460986 w 66"/>
              <a:gd name="T37" fmla="*/ 0 h 8"/>
              <a:gd name="T38" fmla="*/ 70488493 w 66"/>
              <a:gd name="T39" fmla="*/ 0 h 8"/>
              <a:gd name="T40" fmla="*/ 74516000 w 66"/>
              <a:gd name="T41" fmla="*/ 0 h 8"/>
              <a:gd name="T42" fmla="*/ 78543507 w 66"/>
              <a:gd name="T43" fmla="*/ 0 h 8"/>
              <a:gd name="T44" fmla="*/ 82572433 w 66"/>
              <a:gd name="T45" fmla="*/ 0 h 8"/>
              <a:gd name="T46" fmla="*/ 86599940 w 66"/>
              <a:gd name="T47" fmla="*/ 0 h 8"/>
              <a:gd name="T48" fmla="*/ 90627448 w 66"/>
              <a:gd name="T49" fmla="*/ 0 h 8"/>
              <a:gd name="T50" fmla="*/ 96670150 w 66"/>
              <a:gd name="T51" fmla="*/ 0 h 8"/>
              <a:gd name="T52" fmla="*/ 96670150 w 66"/>
              <a:gd name="T53" fmla="*/ 5040312 h 8"/>
              <a:gd name="T54" fmla="*/ 100697657 w 66"/>
              <a:gd name="T55" fmla="*/ 5040312 h 8"/>
              <a:gd name="T56" fmla="*/ 104725164 w 66"/>
              <a:gd name="T57" fmla="*/ 5040312 h 8"/>
              <a:gd name="T58" fmla="*/ 108752671 w 66"/>
              <a:gd name="T59" fmla="*/ 5040312 h 8"/>
              <a:gd name="T60" fmla="*/ 112781597 w 66"/>
              <a:gd name="T61" fmla="*/ 10080623 h 8"/>
              <a:gd name="T62" fmla="*/ 116809104 w 66"/>
              <a:gd name="T63" fmla="*/ 10080623 h 8"/>
              <a:gd name="T64" fmla="*/ 120836612 w 66"/>
              <a:gd name="T65" fmla="*/ 15120936 h 8"/>
              <a:gd name="T66" fmla="*/ 124864119 w 66"/>
              <a:gd name="T67" fmla="*/ 15120936 h 8"/>
              <a:gd name="T68" fmla="*/ 128893045 w 66"/>
              <a:gd name="T69" fmla="*/ 20161247 h 8"/>
              <a:gd name="T70" fmla="*/ 132920552 w 66"/>
              <a:gd name="T71" fmla="*/ 20161247 h 8"/>
              <a:gd name="T72" fmla="*/ 0 w 66"/>
              <a:gd name="T73" fmla="*/ 20161247 h 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66"/>
              <a:gd name="T112" fmla="*/ 0 h 8"/>
              <a:gd name="T113" fmla="*/ 66 w 66"/>
              <a:gd name="T114" fmla="*/ 8 h 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66" h="8">
                <a:moveTo>
                  <a:pt x="0" y="8"/>
                </a:moveTo>
                <a:lnTo>
                  <a:pt x="2" y="8"/>
                </a:lnTo>
                <a:lnTo>
                  <a:pt x="4" y="6"/>
                </a:lnTo>
                <a:lnTo>
                  <a:pt x="6" y="6"/>
                </a:lnTo>
                <a:lnTo>
                  <a:pt x="8" y="4"/>
                </a:lnTo>
                <a:lnTo>
                  <a:pt x="10" y="4"/>
                </a:lnTo>
                <a:lnTo>
                  <a:pt x="12" y="4"/>
                </a:lnTo>
                <a:lnTo>
                  <a:pt x="12" y="2"/>
                </a:lnTo>
                <a:lnTo>
                  <a:pt x="15" y="2"/>
                </a:lnTo>
                <a:lnTo>
                  <a:pt x="17" y="2"/>
                </a:lnTo>
                <a:lnTo>
                  <a:pt x="19" y="2"/>
                </a:lnTo>
                <a:lnTo>
                  <a:pt x="19" y="0"/>
                </a:lnTo>
                <a:lnTo>
                  <a:pt x="21" y="0"/>
                </a:lnTo>
                <a:lnTo>
                  <a:pt x="23" y="0"/>
                </a:lnTo>
                <a:lnTo>
                  <a:pt x="25" y="0"/>
                </a:lnTo>
                <a:lnTo>
                  <a:pt x="27" y="0"/>
                </a:lnTo>
                <a:lnTo>
                  <a:pt x="29" y="0"/>
                </a:lnTo>
                <a:lnTo>
                  <a:pt x="31" y="0"/>
                </a:lnTo>
                <a:lnTo>
                  <a:pt x="33" y="0"/>
                </a:lnTo>
                <a:lnTo>
                  <a:pt x="35" y="0"/>
                </a:lnTo>
                <a:lnTo>
                  <a:pt x="37" y="0"/>
                </a:lnTo>
                <a:lnTo>
                  <a:pt x="39" y="0"/>
                </a:lnTo>
                <a:lnTo>
                  <a:pt x="41" y="0"/>
                </a:lnTo>
                <a:lnTo>
                  <a:pt x="43" y="0"/>
                </a:lnTo>
                <a:lnTo>
                  <a:pt x="45" y="0"/>
                </a:lnTo>
                <a:lnTo>
                  <a:pt x="48" y="0"/>
                </a:lnTo>
                <a:lnTo>
                  <a:pt x="48" y="2"/>
                </a:lnTo>
                <a:lnTo>
                  <a:pt x="50" y="2"/>
                </a:lnTo>
                <a:lnTo>
                  <a:pt x="52" y="2"/>
                </a:lnTo>
                <a:lnTo>
                  <a:pt x="54" y="2"/>
                </a:lnTo>
                <a:lnTo>
                  <a:pt x="56" y="4"/>
                </a:lnTo>
                <a:lnTo>
                  <a:pt x="58" y="4"/>
                </a:lnTo>
                <a:lnTo>
                  <a:pt x="60" y="6"/>
                </a:lnTo>
                <a:lnTo>
                  <a:pt x="62" y="6"/>
                </a:lnTo>
                <a:lnTo>
                  <a:pt x="64" y="8"/>
                </a:lnTo>
                <a:lnTo>
                  <a:pt x="66" y="8"/>
                </a:lnTo>
                <a:lnTo>
                  <a:pt x="0" y="8"/>
                </a:lnTo>
                <a:close/>
              </a:path>
            </a:pathLst>
          </a:custGeom>
          <a:solidFill>
            <a:srgbClr val="F06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03" name="Freeform 143"/>
          <p:cNvSpPr>
            <a:spLocks/>
          </p:cNvSpPr>
          <p:nvPr/>
        </p:nvSpPr>
        <p:spPr bwMode="auto">
          <a:xfrm>
            <a:off x="5938839" y="5448301"/>
            <a:ext cx="115887" cy="15875"/>
          </a:xfrm>
          <a:custGeom>
            <a:avLst/>
            <a:gdLst>
              <a:gd name="T0" fmla="*/ 39945680 w 82"/>
              <a:gd name="T1" fmla="*/ 0 h 10"/>
              <a:gd name="T2" fmla="*/ 35951820 w 82"/>
              <a:gd name="T3" fmla="*/ 0 h 10"/>
              <a:gd name="T4" fmla="*/ 31956546 w 82"/>
              <a:gd name="T5" fmla="*/ 0 h 10"/>
              <a:gd name="T6" fmla="*/ 27962686 w 82"/>
              <a:gd name="T7" fmla="*/ 5040312 h 10"/>
              <a:gd name="T8" fmla="*/ 23967412 w 82"/>
              <a:gd name="T9" fmla="*/ 5040312 h 10"/>
              <a:gd name="T10" fmla="*/ 19973547 w 82"/>
              <a:gd name="T11" fmla="*/ 10080624 h 10"/>
              <a:gd name="T12" fmla="*/ 15978273 w 82"/>
              <a:gd name="T13" fmla="*/ 10080624 h 10"/>
              <a:gd name="T14" fmla="*/ 15978273 w 82"/>
              <a:gd name="T15" fmla="*/ 15120938 h 10"/>
              <a:gd name="T16" fmla="*/ 11984413 w 82"/>
              <a:gd name="T17" fmla="*/ 15120938 h 10"/>
              <a:gd name="T18" fmla="*/ 7989137 w 82"/>
              <a:gd name="T19" fmla="*/ 15120938 h 10"/>
              <a:gd name="T20" fmla="*/ 7989137 w 82"/>
              <a:gd name="T21" fmla="*/ 20161249 h 10"/>
              <a:gd name="T22" fmla="*/ 3995275 w 82"/>
              <a:gd name="T23" fmla="*/ 20161249 h 10"/>
              <a:gd name="T24" fmla="*/ 3995275 w 82"/>
              <a:gd name="T25" fmla="*/ 25201559 h 10"/>
              <a:gd name="T26" fmla="*/ 0 w 82"/>
              <a:gd name="T27" fmla="*/ 25201559 h 10"/>
              <a:gd name="T28" fmla="*/ 163777993 w 82"/>
              <a:gd name="T29" fmla="*/ 25201559 h 10"/>
              <a:gd name="T30" fmla="*/ 159782719 w 82"/>
              <a:gd name="T31" fmla="*/ 25201559 h 10"/>
              <a:gd name="T32" fmla="*/ 159782719 w 82"/>
              <a:gd name="T33" fmla="*/ 20161249 h 10"/>
              <a:gd name="T34" fmla="*/ 155788859 w 82"/>
              <a:gd name="T35" fmla="*/ 20161249 h 10"/>
              <a:gd name="T36" fmla="*/ 155788859 w 82"/>
              <a:gd name="T37" fmla="*/ 15120938 h 10"/>
              <a:gd name="T38" fmla="*/ 151793585 w 82"/>
              <a:gd name="T39" fmla="*/ 15120938 h 10"/>
              <a:gd name="T40" fmla="*/ 147799725 w 82"/>
              <a:gd name="T41" fmla="*/ 15120938 h 10"/>
              <a:gd name="T42" fmla="*/ 147799725 w 82"/>
              <a:gd name="T43" fmla="*/ 10080624 h 10"/>
              <a:gd name="T44" fmla="*/ 143804452 w 82"/>
              <a:gd name="T45" fmla="*/ 10080624 h 10"/>
              <a:gd name="T46" fmla="*/ 143804452 w 82"/>
              <a:gd name="T47" fmla="*/ 5040312 h 10"/>
              <a:gd name="T48" fmla="*/ 139810591 w 82"/>
              <a:gd name="T49" fmla="*/ 5040312 h 10"/>
              <a:gd name="T50" fmla="*/ 135815318 w 82"/>
              <a:gd name="T51" fmla="*/ 5040312 h 10"/>
              <a:gd name="T52" fmla="*/ 135815318 w 82"/>
              <a:gd name="T53" fmla="*/ 0 h 10"/>
              <a:gd name="T54" fmla="*/ 131821458 w 82"/>
              <a:gd name="T55" fmla="*/ 0 h 10"/>
              <a:gd name="T56" fmla="*/ 127826184 w 82"/>
              <a:gd name="T57" fmla="*/ 0 h 10"/>
              <a:gd name="T58" fmla="*/ 39945680 w 82"/>
              <a:gd name="T59" fmla="*/ 0 h 1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82"/>
              <a:gd name="T91" fmla="*/ 0 h 10"/>
              <a:gd name="T92" fmla="*/ 82 w 82"/>
              <a:gd name="T93" fmla="*/ 10 h 10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82" h="10">
                <a:moveTo>
                  <a:pt x="20" y="0"/>
                </a:moveTo>
                <a:lnTo>
                  <a:pt x="18" y="0"/>
                </a:lnTo>
                <a:lnTo>
                  <a:pt x="16" y="0"/>
                </a:lnTo>
                <a:lnTo>
                  <a:pt x="14" y="2"/>
                </a:lnTo>
                <a:lnTo>
                  <a:pt x="12" y="2"/>
                </a:lnTo>
                <a:lnTo>
                  <a:pt x="10" y="4"/>
                </a:lnTo>
                <a:lnTo>
                  <a:pt x="8" y="4"/>
                </a:lnTo>
                <a:lnTo>
                  <a:pt x="8" y="6"/>
                </a:lnTo>
                <a:lnTo>
                  <a:pt x="6" y="6"/>
                </a:lnTo>
                <a:lnTo>
                  <a:pt x="4" y="6"/>
                </a:lnTo>
                <a:lnTo>
                  <a:pt x="4" y="8"/>
                </a:lnTo>
                <a:lnTo>
                  <a:pt x="2" y="8"/>
                </a:lnTo>
                <a:lnTo>
                  <a:pt x="2" y="10"/>
                </a:lnTo>
                <a:lnTo>
                  <a:pt x="0" y="10"/>
                </a:lnTo>
                <a:lnTo>
                  <a:pt x="82" y="10"/>
                </a:lnTo>
                <a:lnTo>
                  <a:pt x="80" y="10"/>
                </a:lnTo>
                <a:lnTo>
                  <a:pt x="80" y="8"/>
                </a:lnTo>
                <a:lnTo>
                  <a:pt x="78" y="8"/>
                </a:lnTo>
                <a:lnTo>
                  <a:pt x="78" y="6"/>
                </a:lnTo>
                <a:lnTo>
                  <a:pt x="76" y="6"/>
                </a:lnTo>
                <a:lnTo>
                  <a:pt x="74" y="6"/>
                </a:lnTo>
                <a:lnTo>
                  <a:pt x="74" y="4"/>
                </a:lnTo>
                <a:lnTo>
                  <a:pt x="72" y="4"/>
                </a:lnTo>
                <a:lnTo>
                  <a:pt x="72" y="2"/>
                </a:lnTo>
                <a:lnTo>
                  <a:pt x="70" y="2"/>
                </a:lnTo>
                <a:lnTo>
                  <a:pt x="68" y="2"/>
                </a:lnTo>
                <a:lnTo>
                  <a:pt x="68" y="0"/>
                </a:lnTo>
                <a:lnTo>
                  <a:pt x="66" y="0"/>
                </a:lnTo>
                <a:lnTo>
                  <a:pt x="64" y="0"/>
                </a:lnTo>
                <a:lnTo>
                  <a:pt x="20" y="0"/>
                </a:lnTo>
                <a:close/>
              </a:path>
            </a:pathLst>
          </a:custGeom>
          <a:solidFill>
            <a:srgbClr val="F062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04" name="Freeform 144"/>
          <p:cNvSpPr>
            <a:spLocks/>
          </p:cNvSpPr>
          <p:nvPr/>
        </p:nvSpPr>
        <p:spPr bwMode="auto">
          <a:xfrm>
            <a:off x="5930901" y="5454649"/>
            <a:ext cx="133351" cy="19051"/>
          </a:xfrm>
          <a:custGeom>
            <a:avLst/>
            <a:gdLst>
              <a:gd name="T0" fmla="*/ 27585204 w 95"/>
              <a:gd name="T1" fmla="*/ 0 h 12"/>
              <a:gd name="T2" fmla="*/ 27585204 w 95"/>
              <a:gd name="T3" fmla="*/ 5040312 h 12"/>
              <a:gd name="T4" fmla="*/ 23643660 w 95"/>
              <a:gd name="T5" fmla="*/ 5040312 h 12"/>
              <a:gd name="T6" fmla="*/ 19703514 w 95"/>
              <a:gd name="T7" fmla="*/ 5040312 h 12"/>
              <a:gd name="T8" fmla="*/ 19703514 w 95"/>
              <a:gd name="T9" fmla="*/ 10080625 h 12"/>
              <a:gd name="T10" fmla="*/ 15761970 w 95"/>
              <a:gd name="T11" fmla="*/ 10080625 h 12"/>
              <a:gd name="T12" fmla="*/ 15761970 w 95"/>
              <a:gd name="T13" fmla="*/ 15120939 h 12"/>
              <a:gd name="T14" fmla="*/ 11821830 w 95"/>
              <a:gd name="T15" fmla="*/ 15120939 h 12"/>
              <a:gd name="T16" fmla="*/ 7881687 w 95"/>
              <a:gd name="T17" fmla="*/ 20161250 h 12"/>
              <a:gd name="T18" fmla="*/ 3940142 w 95"/>
              <a:gd name="T19" fmla="*/ 20161250 h 12"/>
              <a:gd name="T20" fmla="*/ 3940142 w 95"/>
              <a:gd name="T21" fmla="*/ 25201561 h 12"/>
              <a:gd name="T22" fmla="*/ 0 w 95"/>
              <a:gd name="T23" fmla="*/ 25201561 h 12"/>
              <a:gd name="T24" fmla="*/ 0 w 95"/>
              <a:gd name="T25" fmla="*/ 30241878 h 12"/>
              <a:gd name="T26" fmla="*/ 187181317 w 95"/>
              <a:gd name="T27" fmla="*/ 30241878 h 12"/>
              <a:gd name="T28" fmla="*/ 181270361 w 95"/>
              <a:gd name="T29" fmla="*/ 25201561 h 12"/>
              <a:gd name="T30" fmla="*/ 177330221 w 95"/>
              <a:gd name="T31" fmla="*/ 20161250 h 12"/>
              <a:gd name="T32" fmla="*/ 173388677 w 95"/>
              <a:gd name="T33" fmla="*/ 20161250 h 12"/>
              <a:gd name="T34" fmla="*/ 173388677 w 95"/>
              <a:gd name="T35" fmla="*/ 15120939 h 12"/>
              <a:gd name="T36" fmla="*/ 169448536 w 95"/>
              <a:gd name="T37" fmla="*/ 15120939 h 12"/>
              <a:gd name="T38" fmla="*/ 169448536 w 95"/>
              <a:gd name="T39" fmla="*/ 10080625 h 12"/>
              <a:gd name="T40" fmla="*/ 165506992 w 95"/>
              <a:gd name="T41" fmla="*/ 10080625 h 12"/>
              <a:gd name="T42" fmla="*/ 165506992 w 95"/>
              <a:gd name="T43" fmla="*/ 5040312 h 12"/>
              <a:gd name="T44" fmla="*/ 161566852 w 95"/>
              <a:gd name="T45" fmla="*/ 5040312 h 12"/>
              <a:gd name="T46" fmla="*/ 157626712 w 95"/>
              <a:gd name="T47" fmla="*/ 5040312 h 12"/>
              <a:gd name="T48" fmla="*/ 157626712 w 95"/>
              <a:gd name="T49" fmla="*/ 0 h 12"/>
              <a:gd name="T50" fmla="*/ 27585204 w 95"/>
              <a:gd name="T51" fmla="*/ 0 h 12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95"/>
              <a:gd name="T79" fmla="*/ 0 h 12"/>
              <a:gd name="T80" fmla="*/ 95 w 95"/>
              <a:gd name="T81" fmla="*/ 12 h 12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95" h="12">
                <a:moveTo>
                  <a:pt x="14" y="0"/>
                </a:moveTo>
                <a:lnTo>
                  <a:pt x="14" y="2"/>
                </a:lnTo>
                <a:lnTo>
                  <a:pt x="12" y="2"/>
                </a:lnTo>
                <a:lnTo>
                  <a:pt x="10" y="2"/>
                </a:lnTo>
                <a:lnTo>
                  <a:pt x="10" y="4"/>
                </a:lnTo>
                <a:lnTo>
                  <a:pt x="8" y="4"/>
                </a:lnTo>
                <a:lnTo>
                  <a:pt x="8" y="6"/>
                </a:lnTo>
                <a:lnTo>
                  <a:pt x="6" y="6"/>
                </a:lnTo>
                <a:lnTo>
                  <a:pt x="4" y="8"/>
                </a:lnTo>
                <a:lnTo>
                  <a:pt x="2" y="8"/>
                </a:lnTo>
                <a:lnTo>
                  <a:pt x="2" y="10"/>
                </a:lnTo>
                <a:lnTo>
                  <a:pt x="0" y="10"/>
                </a:lnTo>
                <a:lnTo>
                  <a:pt x="0" y="12"/>
                </a:lnTo>
                <a:lnTo>
                  <a:pt x="95" y="12"/>
                </a:lnTo>
                <a:lnTo>
                  <a:pt x="92" y="10"/>
                </a:lnTo>
                <a:lnTo>
                  <a:pt x="90" y="8"/>
                </a:lnTo>
                <a:lnTo>
                  <a:pt x="88" y="8"/>
                </a:lnTo>
                <a:lnTo>
                  <a:pt x="88" y="6"/>
                </a:lnTo>
                <a:lnTo>
                  <a:pt x="86" y="6"/>
                </a:lnTo>
                <a:lnTo>
                  <a:pt x="86" y="4"/>
                </a:lnTo>
                <a:lnTo>
                  <a:pt x="84" y="4"/>
                </a:lnTo>
                <a:lnTo>
                  <a:pt x="84" y="2"/>
                </a:lnTo>
                <a:lnTo>
                  <a:pt x="82" y="2"/>
                </a:lnTo>
                <a:lnTo>
                  <a:pt x="80" y="2"/>
                </a:lnTo>
                <a:lnTo>
                  <a:pt x="80" y="0"/>
                </a:lnTo>
                <a:lnTo>
                  <a:pt x="14" y="0"/>
                </a:lnTo>
                <a:close/>
              </a:path>
            </a:pathLst>
          </a:custGeom>
          <a:solidFill>
            <a:srgbClr val="F06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05" name="Freeform 145"/>
          <p:cNvSpPr>
            <a:spLocks/>
          </p:cNvSpPr>
          <p:nvPr/>
        </p:nvSpPr>
        <p:spPr bwMode="auto">
          <a:xfrm>
            <a:off x="5921377" y="5464176"/>
            <a:ext cx="149225" cy="15875"/>
          </a:xfrm>
          <a:custGeom>
            <a:avLst/>
            <a:gdLst>
              <a:gd name="T0" fmla="*/ 25763841 w 106"/>
              <a:gd name="T1" fmla="*/ 0 h 10"/>
              <a:gd name="T2" fmla="*/ 21800927 w 106"/>
              <a:gd name="T3" fmla="*/ 5040312 h 10"/>
              <a:gd name="T4" fmla="*/ 17836611 w 106"/>
              <a:gd name="T5" fmla="*/ 5040312 h 10"/>
              <a:gd name="T6" fmla="*/ 17836611 w 106"/>
              <a:gd name="T7" fmla="*/ 10080624 h 10"/>
              <a:gd name="T8" fmla="*/ 13872295 w 106"/>
              <a:gd name="T9" fmla="*/ 10080624 h 10"/>
              <a:gd name="T10" fmla="*/ 13872295 w 106"/>
              <a:gd name="T11" fmla="*/ 15120938 h 10"/>
              <a:gd name="T12" fmla="*/ 9909385 w 106"/>
              <a:gd name="T13" fmla="*/ 15120938 h 10"/>
              <a:gd name="T14" fmla="*/ 9909385 w 106"/>
              <a:gd name="T15" fmla="*/ 20161249 h 10"/>
              <a:gd name="T16" fmla="*/ 3964317 w 106"/>
              <a:gd name="T17" fmla="*/ 20161249 h 10"/>
              <a:gd name="T18" fmla="*/ 3964317 w 106"/>
              <a:gd name="T19" fmla="*/ 25201559 h 10"/>
              <a:gd name="T20" fmla="*/ 0 w 106"/>
              <a:gd name="T21" fmla="*/ 25201559 h 10"/>
              <a:gd name="T22" fmla="*/ 210076448 w 106"/>
              <a:gd name="T23" fmla="*/ 25201559 h 10"/>
              <a:gd name="T24" fmla="*/ 206112133 w 106"/>
              <a:gd name="T25" fmla="*/ 20161249 h 10"/>
              <a:gd name="T26" fmla="*/ 206112133 w 106"/>
              <a:gd name="T27" fmla="*/ 15120938 h 10"/>
              <a:gd name="T28" fmla="*/ 202149225 w 106"/>
              <a:gd name="T29" fmla="*/ 15120938 h 10"/>
              <a:gd name="T30" fmla="*/ 202149225 w 106"/>
              <a:gd name="T31" fmla="*/ 10080624 h 10"/>
              <a:gd name="T32" fmla="*/ 196204159 w 106"/>
              <a:gd name="T33" fmla="*/ 10080624 h 10"/>
              <a:gd name="T34" fmla="*/ 192239843 w 106"/>
              <a:gd name="T35" fmla="*/ 5040312 h 10"/>
              <a:gd name="T36" fmla="*/ 188275527 w 106"/>
              <a:gd name="T37" fmla="*/ 5040312 h 10"/>
              <a:gd name="T38" fmla="*/ 188275527 w 106"/>
              <a:gd name="T39" fmla="*/ 0 h 10"/>
              <a:gd name="T40" fmla="*/ 25763841 w 106"/>
              <a:gd name="T41" fmla="*/ 0 h 1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06"/>
              <a:gd name="T64" fmla="*/ 0 h 10"/>
              <a:gd name="T65" fmla="*/ 106 w 106"/>
              <a:gd name="T66" fmla="*/ 10 h 10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06" h="10">
                <a:moveTo>
                  <a:pt x="13" y="0"/>
                </a:moveTo>
                <a:lnTo>
                  <a:pt x="11" y="2"/>
                </a:lnTo>
                <a:lnTo>
                  <a:pt x="9" y="2"/>
                </a:lnTo>
                <a:lnTo>
                  <a:pt x="9" y="4"/>
                </a:lnTo>
                <a:lnTo>
                  <a:pt x="7" y="4"/>
                </a:lnTo>
                <a:lnTo>
                  <a:pt x="7" y="6"/>
                </a:lnTo>
                <a:lnTo>
                  <a:pt x="5" y="6"/>
                </a:lnTo>
                <a:lnTo>
                  <a:pt x="5" y="8"/>
                </a:lnTo>
                <a:lnTo>
                  <a:pt x="2" y="8"/>
                </a:lnTo>
                <a:lnTo>
                  <a:pt x="2" y="10"/>
                </a:lnTo>
                <a:lnTo>
                  <a:pt x="0" y="10"/>
                </a:lnTo>
                <a:lnTo>
                  <a:pt x="106" y="10"/>
                </a:lnTo>
                <a:lnTo>
                  <a:pt x="104" y="8"/>
                </a:lnTo>
                <a:lnTo>
                  <a:pt x="104" y="6"/>
                </a:lnTo>
                <a:lnTo>
                  <a:pt x="102" y="6"/>
                </a:lnTo>
                <a:lnTo>
                  <a:pt x="102" y="4"/>
                </a:lnTo>
                <a:lnTo>
                  <a:pt x="99" y="4"/>
                </a:lnTo>
                <a:lnTo>
                  <a:pt x="97" y="2"/>
                </a:lnTo>
                <a:lnTo>
                  <a:pt x="95" y="2"/>
                </a:lnTo>
                <a:lnTo>
                  <a:pt x="95" y="0"/>
                </a:lnTo>
                <a:lnTo>
                  <a:pt x="13" y="0"/>
                </a:lnTo>
                <a:close/>
              </a:path>
            </a:pathLst>
          </a:custGeom>
          <a:solidFill>
            <a:srgbClr val="F065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06" name="Freeform 146"/>
          <p:cNvSpPr>
            <a:spLocks/>
          </p:cNvSpPr>
          <p:nvPr/>
        </p:nvSpPr>
        <p:spPr bwMode="auto">
          <a:xfrm>
            <a:off x="5915026" y="5473702"/>
            <a:ext cx="161925" cy="17463"/>
          </a:xfrm>
          <a:custGeom>
            <a:avLst/>
            <a:gdLst>
              <a:gd name="T0" fmla="*/ 22192247 w 114"/>
              <a:gd name="T1" fmla="*/ 0 h 11"/>
              <a:gd name="T2" fmla="*/ 18158327 w 114"/>
              <a:gd name="T3" fmla="*/ 0 h 11"/>
              <a:gd name="T4" fmla="*/ 18158327 w 114"/>
              <a:gd name="T5" fmla="*/ 5040457 h 11"/>
              <a:gd name="T6" fmla="*/ 12104606 w 114"/>
              <a:gd name="T7" fmla="*/ 5040457 h 11"/>
              <a:gd name="T8" fmla="*/ 12104606 w 114"/>
              <a:gd name="T9" fmla="*/ 10080913 h 11"/>
              <a:gd name="T10" fmla="*/ 8070684 w 114"/>
              <a:gd name="T11" fmla="*/ 10080913 h 11"/>
              <a:gd name="T12" fmla="*/ 8070684 w 114"/>
              <a:gd name="T13" fmla="*/ 17642393 h 11"/>
              <a:gd name="T14" fmla="*/ 4035342 w 114"/>
              <a:gd name="T15" fmla="*/ 17642393 h 11"/>
              <a:gd name="T16" fmla="*/ 4035342 w 114"/>
              <a:gd name="T17" fmla="*/ 22682848 h 11"/>
              <a:gd name="T18" fmla="*/ 0 w 114"/>
              <a:gd name="T19" fmla="*/ 22682848 h 11"/>
              <a:gd name="T20" fmla="*/ 0 w 114"/>
              <a:gd name="T21" fmla="*/ 27723309 h 11"/>
              <a:gd name="T22" fmla="*/ 229997445 w 114"/>
              <a:gd name="T23" fmla="*/ 27723309 h 11"/>
              <a:gd name="T24" fmla="*/ 229997445 w 114"/>
              <a:gd name="T25" fmla="*/ 22682848 h 11"/>
              <a:gd name="T26" fmla="*/ 225962105 w 114"/>
              <a:gd name="T27" fmla="*/ 22682848 h 11"/>
              <a:gd name="T28" fmla="*/ 225962105 w 114"/>
              <a:gd name="T29" fmla="*/ 17642393 h 11"/>
              <a:gd name="T30" fmla="*/ 221926764 w 114"/>
              <a:gd name="T31" fmla="*/ 10080913 h 11"/>
              <a:gd name="T32" fmla="*/ 221926764 w 114"/>
              <a:gd name="T33" fmla="*/ 5040457 h 11"/>
              <a:gd name="T34" fmla="*/ 217892844 w 114"/>
              <a:gd name="T35" fmla="*/ 5040457 h 11"/>
              <a:gd name="T36" fmla="*/ 213857504 w 114"/>
              <a:gd name="T37" fmla="*/ 0 h 11"/>
              <a:gd name="T38" fmla="*/ 22192247 w 114"/>
              <a:gd name="T39" fmla="*/ 0 h 11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14"/>
              <a:gd name="T61" fmla="*/ 0 h 11"/>
              <a:gd name="T62" fmla="*/ 114 w 114"/>
              <a:gd name="T63" fmla="*/ 11 h 11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14" h="11">
                <a:moveTo>
                  <a:pt x="11" y="0"/>
                </a:moveTo>
                <a:lnTo>
                  <a:pt x="9" y="0"/>
                </a:lnTo>
                <a:lnTo>
                  <a:pt x="9" y="2"/>
                </a:lnTo>
                <a:lnTo>
                  <a:pt x="6" y="2"/>
                </a:lnTo>
                <a:lnTo>
                  <a:pt x="6" y="4"/>
                </a:lnTo>
                <a:lnTo>
                  <a:pt x="4" y="4"/>
                </a:lnTo>
                <a:lnTo>
                  <a:pt x="4" y="7"/>
                </a:lnTo>
                <a:lnTo>
                  <a:pt x="2" y="7"/>
                </a:lnTo>
                <a:lnTo>
                  <a:pt x="2" y="9"/>
                </a:lnTo>
                <a:lnTo>
                  <a:pt x="0" y="9"/>
                </a:lnTo>
                <a:lnTo>
                  <a:pt x="0" y="11"/>
                </a:lnTo>
                <a:lnTo>
                  <a:pt x="114" y="11"/>
                </a:lnTo>
                <a:lnTo>
                  <a:pt x="114" y="9"/>
                </a:lnTo>
                <a:lnTo>
                  <a:pt x="112" y="9"/>
                </a:lnTo>
                <a:lnTo>
                  <a:pt x="112" y="7"/>
                </a:lnTo>
                <a:lnTo>
                  <a:pt x="110" y="4"/>
                </a:lnTo>
                <a:lnTo>
                  <a:pt x="110" y="2"/>
                </a:lnTo>
                <a:lnTo>
                  <a:pt x="108" y="2"/>
                </a:lnTo>
                <a:lnTo>
                  <a:pt x="106" y="0"/>
                </a:lnTo>
                <a:lnTo>
                  <a:pt x="11" y="0"/>
                </a:lnTo>
                <a:close/>
              </a:path>
            </a:pathLst>
          </a:custGeom>
          <a:solidFill>
            <a:srgbClr val="F0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07" name="Freeform 147"/>
          <p:cNvSpPr>
            <a:spLocks/>
          </p:cNvSpPr>
          <p:nvPr/>
        </p:nvSpPr>
        <p:spPr bwMode="auto">
          <a:xfrm>
            <a:off x="5910263" y="5480050"/>
            <a:ext cx="171451" cy="20639"/>
          </a:xfrm>
          <a:custGeom>
            <a:avLst/>
            <a:gdLst>
              <a:gd name="T0" fmla="*/ 15800103 w 122"/>
              <a:gd name="T1" fmla="*/ 0 h 13"/>
              <a:gd name="T2" fmla="*/ 15800103 w 122"/>
              <a:gd name="T3" fmla="*/ 7561447 h 13"/>
              <a:gd name="T4" fmla="*/ 11849727 w 122"/>
              <a:gd name="T5" fmla="*/ 7561447 h 13"/>
              <a:gd name="T6" fmla="*/ 11849727 w 122"/>
              <a:gd name="T7" fmla="*/ 12601880 h 13"/>
              <a:gd name="T8" fmla="*/ 7899349 w 122"/>
              <a:gd name="T9" fmla="*/ 12601880 h 13"/>
              <a:gd name="T10" fmla="*/ 7899349 w 122"/>
              <a:gd name="T11" fmla="*/ 17642316 h 13"/>
              <a:gd name="T12" fmla="*/ 3950377 w 122"/>
              <a:gd name="T13" fmla="*/ 22682749 h 13"/>
              <a:gd name="T14" fmla="*/ 3950377 w 122"/>
              <a:gd name="T15" fmla="*/ 27723188 h 13"/>
              <a:gd name="T16" fmla="*/ 0 w 122"/>
              <a:gd name="T17" fmla="*/ 27723188 h 13"/>
              <a:gd name="T18" fmla="*/ 0 w 122"/>
              <a:gd name="T19" fmla="*/ 32763622 h 13"/>
              <a:gd name="T20" fmla="*/ 240943491 w 122"/>
              <a:gd name="T21" fmla="*/ 32763622 h 13"/>
              <a:gd name="T22" fmla="*/ 240943491 w 122"/>
              <a:gd name="T23" fmla="*/ 27723188 h 13"/>
              <a:gd name="T24" fmla="*/ 236993115 w 122"/>
              <a:gd name="T25" fmla="*/ 22682749 h 13"/>
              <a:gd name="T26" fmla="*/ 236993115 w 122"/>
              <a:gd name="T27" fmla="*/ 17642316 h 13"/>
              <a:gd name="T28" fmla="*/ 233044145 w 122"/>
              <a:gd name="T29" fmla="*/ 17642316 h 13"/>
              <a:gd name="T30" fmla="*/ 233044145 w 122"/>
              <a:gd name="T31" fmla="*/ 12601880 h 13"/>
              <a:gd name="T32" fmla="*/ 229093769 w 122"/>
              <a:gd name="T33" fmla="*/ 12601880 h 13"/>
              <a:gd name="T34" fmla="*/ 229093769 w 122"/>
              <a:gd name="T35" fmla="*/ 7561447 h 13"/>
              <a:gd name="T36" fmla="*/ 225143393 w 122"/>
              <a:gd name="T37" fmla="*/ 7561447 h 13"/>
              <a:gd name="T38" fmla="*/ 225143393 w 122"/>
              <a:gd name="T39" fmla="*/ 0 h 13"/>
              <a:gd name="T40" fmla="*/ 15800103 w 122"/>
              <a:gd name="T41" fmla="*/ 0 h 1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22"/>
              <a:gd name="T64" fmla="*/ 0 h 13"/>
              <a:gd name="T65" fmla="*/ 122 w 122"/>
              <a:gd name="T66" fmla="*/ 13 h 13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22" h="13">
                <a:moveTo>
                  <a:pt x="8" y="0"/>
                </a:moveTo>
                <a:lnTo>
                  <a:pt x="8" y="3"/>
                </a:lnTo>
                <a:lnTo>
                  <a:pt x="6" y="3"/>
                </a:lnTo>
                <a:lnTo>
                  <a:pt x="6" y="5"/>
                </a:lnTo>
                <a:lnTo>
                  <a:pt x="4" y="5"/>
                </a:lnTo>
                <a:lnTo>
                  <a:pt x="4" y="7"/>
                </a:lnTo>
                <a:lnTo>
                  <a:pt x="2" y="9"/>
                </a:lnTo>
                <a:lnTo>
                  <a:pt x="2" y="11"/>
                </a:lnTo>
                <a:lnTo>
                  <a:pt x="0" y="11"/>
                </a:lnTo>
                <a:lnTo>
                  <a:pt x="0" y="13"/>
                </a:lnTo>
                <a:lnTo>
                  <a:pt x="122" y="13"/>
                </a:lnTo>
                <a:lnTo>
                  <a:pt x="122" y="11"/>
                </a:lnTo>
                <a:lnTo>
                  <a:pt x="120" y="9"/>
                </a:lnTo>
                <a:lnTo>
                  <a:pt x="120" y="7"/>
                </a:lnTo>
                <a:lnTo>
                  <a:pt x="118" y="7"/>
                </a:lnTo>
                <a:lnTo>
                  <a:pt x="118" y="5"/>
                </a:lnTo>
                <a:lnTo>
                  <a:pt x="116" y="5"/>
                </a:lnTo>
                <a:lnTo>
                  <a:pt x="116" y="3"/>
                </a:lnTo>
                <a:lnTo>
                  <a:pt x="114" y="3"/>
                </a:lnTo>
                <a:lnTo>
                  <a:pt x="114" y="0"/>
                </a:lnTo>
                <a:lnTo>
                  <a:pt x="8" y="0"/>
                </a:lnTo>
                <a:close/>
              </a:path>
            </a:pathLst>
          </a:custGeom>
          <a:solidFill>
            <a:srgbClr val="F068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08" name="Freeform 148"/>
          <p:cNvSpPr>
            <a:spLocks/>
          </p:cNvSpPr>
          <p:nvPr/>
        </p:nvSpPr>
        <p:spPr bwMode="auto">
          <a:xfrm>
            <a:off x="5903914" y="5491164"/>
            <a:ext cx="184151" cy="15875"/>
          </a:xfrm>
          <a:custGeom>
            <a:avLst/>
            <a:gdLst>
              <a:gd name="T0" fmla="*/ 16052212 w 130"/>
              <a:gd name="T1" fmla="*/ 0 h 10"/>
              <a:gd name="T2" fmla="*/ 12039160 w 130"/>
              <a:gd name="T3" fmla="*/ 5040312 h 10"/>
              <a:gd name="T4" fmla="*/ 12039160 w 130"/>
              <a:gd name="T5" fmla="*/ 10080624 h 10"/>
              <a:gd name="T6" fmla="*/ 8026106 w 130"/>
              <a:gd name="T7" fmla="*/ 10080624 h 10"/>
              <a:gd name="T8" fmla="*/ 8026106 w 130"/>
              <a:gd name="T9" fmla="*/ 15120938 h 10"/>
              <a:gd name="T10" fmla="*/ 4013053 w 130"/>
              <a:gd name="T11" fmla="*/ 15120938 h 10"/>
              <a:gd name="T12" fmla="*/ 4013053 w 130"/>
              <a:gd name="T13" fmla="*/ 20161249 h 10"/>
              <a:gd name="T14" fmla="*/ 4013053 w 130"/>
              <a:gd name="T15" fmla="*/ 25201559 h 10"/>
              <a:gd name="T16" fmla="*/ 0 w 130"/>
              <a:gd name="T17" fmla="*/ 25201559 h 10"/>
              <a:gd name="T18" fmla="*/ 260855524 w 130"/>
              <a:gd name="T19" fmla="*/ 25201559 h 10"/>
              <a:gd name="T20" fmla="*/ 260855524 w 130"/>
              <a:gd name="T21" fmla="*/ 20161249 h 10"/>
              <a:gd name="T22" fmla="*/ 256842472 w 130"/>
              <a:gd name="T23" fmla="*/ 20161249 h 10"/>
              <a:gd name="T24" fmla="*/ 256842472 w 130"/>
              <a:gd name="T25" fmla="*/ 15120938 h 10"/>
              <a:gd name="T26" fmla="*/ 252829421 w 130"/>
              <a:gd name="T27" fmla="*/ 15120938 h 10"/>
              <a:gd name="T28" fmla="*/ 252829421 w 130"/>
              <a:gd name="T29" fmla="*/ 10080624 h 10"/>
              <a:gd name="T30" fmla="*/ 252829421 w 130"/>
              <a:gd name="T31" fmla="*/ 5040312 h 10"/>
              <a:gd name="T32" fmla="*/ 248816369 w 130"/>
              <a:gd name="T33" fmla="*/ 5040312 h 10"/>
              <a:gd name="T34" fmla="*/ 248816369 w 130"/>
              <a:gd name="T35" fmla="*/ 0 h 10"/>
              <a:gd name="T36" fmla="*/ 244803317 w 130"/>
              <a:gd name="T37" fmla="*/ 0 h 10"/>
              <a:gd name="T38" fmla="*/ 16052212 w 130"/>
              <a:gd name="T39" fmla="*/ 0 h 10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30"/>
              <a:gd name="T61" fmla="*/ 0 h 10"/>
              <a:gd name="T62" fmla="*/ 130 w 130"/>
              <a:gd name="T63" fmla="*/ 10 h 10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30" h="10">
                <a:moveTo>
                  <a:pt x="8" y="0"/>
                </a:moveTo>
                <a:lnTo>
                  <a:pt x="6" y="2"/>
                </a:lnTo>
                <a:lnTo>
                  <a:pt x="6" y="4"/>
                </a:lnTo>
                <a:lnTo>
                  <a:pt x="4" y="4"/>
                </a:lnTo>
                <a:lnTo>
                  <a:pt x="4" y="6"/>
                </a:lnTo>
                <a:lnTo>
                  <a:pt x="2" y="6"/>
                </a:lnTo>
                <a:lnTo>
                  <a:pt x="2" y="8"/>
                </a:lnTo>
                <a:lnTo>
                  <a:pt x="2" y="10"/>
                </a:lnTo>
                <a:lnTo>
                  <a:pt x="0" y="10"/>
                </a:lnTo>
                <a:lnTo>
                  <a:pt x="130" y="10"/>
                </a:lnTo>
                <a:lnTo>
                  <a:pt x="130" y="8"/>
                </a:lnTo>
                <a:lnTo>
                  <a:pt x="128" y="8"/>
                </a:lnTo>
                <a:lnTo>
                  <a:pt x="128" y="6"/>
                </a:lnTo>
                <a:lnTo>
                  <a:pt x="126" y="6"/>
                </a:lnTo>
                <a:lnTo>
                  <a:pt x="126" y="4"/>
                </a:lnTo>
                <a:lnTo>
                  <a:pt x="126" y="2"/>
                </a:lnTo>
                <a:lnTo>
                  <a:pt x="124" y="2"/>
                </a:lnTo>
                <a:lnTo>
                  <a:pt x="124" y="0"/>
                </a:lnTo>
                <a:lnTo>
                  <a:pt x="122" y="0"/>
                </a:lnTo>
                <a:lnTo>
                  <a:pt x="8" y="0"/>
                </a:lnTo>
                <a:close/>
              </a:path>
            </a:pathLst>
          </a:custGeom>
          <a:solidFill>
            <a:srgbClr val="F06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09" name="Freeform 149"/>
          <p:cNvSpPr>
            <a:spLocks/>
          </p:cNvSpPr>
          <p:nvPr/>
        </p:nvSpPr>
        <p:spPr bwMode="auto">
          <a:xfrm>
            <a:off x="5899151" y="5500689"/>
            <a:ext cx="193675" cy="15875"/>
          </a:xfrm>
          <a:custGeom>
            <a:avLst/>
            <a:gdLst>
              <a:gd name="T0" fmla="*/ 15757846 w 138"/>
              <a:gd name="T1" fmla="*/ 0 h 10"/>
              <a:gd name="T2" fmla="*/ 11818386 w 138"/>
              <a:gd name="T3" fmla="*/ 0 h 10"/>
              <a:gd name="T4" fmla="*/ 11818386 w 138"/>
              <a:gd name="T5" fmla="*/ 5040312 h 10"/>
              <a:gd name="T6" fmla="*/ 7878923 w 138"/>
              <a:gd name="T7" fmla="*/ 10080624 h 10"/>
              <a:gd name="T8" fmla="*/ 7878923 w 138"/>
              <a:gd name="T9" fmla="*/ 15120938 h 10"/>
              <a:gd name="T10" fmla="*/ 3939461 w 138"/>
              <a:gd name="T11" fmla="*/ 15120938 h 10"/>
              <a:gd name="T12" fmla="*/ 3939461 w 138"/>
              <a:gd name="T13" fmla="*/ 20161249 h 10"/>
              <a:gd name="T14" fmla="*/ 3939461 w 138"/>
              <a:gd name="T15" fmla="*/ 25201559 h 10"/>
              <a:gd name="T16" fmla="*/ 0 w 138"/>
              <a:gd name="T17" fmla="*/ 25201559 h 10"/>
              <a:gd name="T18" fmla="*/ 271811602 w 138"/>
              <a:gd name="T19" fmla="*/ 25201559 h 10"/>
              <a:gd name="T20" fmla="*/ 267872142 w 138"/>
              <a:gd name="T21" fmla="*/ 25201559 h 10"/>
              <a:gd name="T22" fmla="*/ 267872142 w 138"/>
              <a:gd name="T23" fmla="*/ 20161249 h 10"/>
              <a:gd name="T24" fmla="*/ 267872142 w 138"/>
              <a:gd name="T25" fmla="*/ 15120938 h 10"/>
              <a:gd name="T26" fmla="*/ 263932682 w 138"/>
              <a:gd name="T27" fmla="*/ 15120938 h 10"/>
              <a:gd name="T28" fmla="*/ 263932682 w 138"/>
              <a:gd name="T29" fmla="*/ 10080624 h 10"/>
              <a:gd name="T30" fmla="*/ 263932682 w 138"/>
              <a:gd name="T31" fmla="*/ 5040312 h 10"/>
              <a:gd name="T32" fmla="*/ 259993222 w 138"/>
              <a:gd name="T33" fmla="*/ 5040312 h 10"/>
              <a:gd name="T34" fmla="*/ 259993222 w 138"/>
              <a:gd name="T35" fmla="*/ 0 h 10"/>
              <a:gd name="T36" fmla="*/ 256053762 w 138"/>
              <a:gd name="T37" fmla="*/ 0 h 10"/>
              <a:gd name="T38" fmla="*/ 15757846 w 138"/>
              <a:gd name="T39" fmla="*/ 0 h 10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38"/>
              <a:gd name="T61" fmla="*/ 0 h 10"/>
              <a:gd name="T62" fmla="*/ 138 w 138"/>
              <a:gd name="T63" fmla="*/ 10 h 10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38" h="10">
                <a:moveTo>
                  <a:pt x="8" y="0"/>
                </a:moveTo>
                <a:lnTo>
                  <a:pt x="6" y="0"/>
                </a:lnTo>
                <a:lnTo>
                  <a:pt x="6" y="2"/>
                </a:lnTo>
                <a:lnTo>
                  <a:pt x="4" y="4"/>
                </a:lnTo>
                <a:lnTo>
                  <a:pt x="4" y="6"/>
                </a:lnTo>
                <a:lnTo>
                  <a:pt x="2" y="6"/>
                </a:lnTo>
                <a:lnTo>
                  <a:pt x="2" y="8"/>
                </a:lnTo>
                <a:lnTo>
                  <a:pt x="2" y="10"/>
                </a:lnTo>
                <a:lnTo>
                  <a:pt x="0" y="10"/>
                </a:lnTo>
                <a:lnTo>
                  <a:pt x="138" y="10"/>
                </a:lnTo>
                <a:lnTo>
                  <a:pt x="136" y="10"/>
                </a:lnTo>
                <a:lnTo>
                  <a:pt x="136" y="8"/>
                </a:lnTo>
                <a:lnTo>
                  <a:pt x="136" y="6"/>
                </a:lnTo>
                <a:lnTo>
                  <a:pt x="134" y="6"/>
                </a:lnTo>
                <a:lnTo>
                  <a:pt x="134" y="4"/>
                </a:lnTo>
                <a:lnTo>
                  <a:pt x="134" y="2"/>
                </a:lnTo>
                <a:lnTo>
                  <a:pt x="132" y="2"/>
                </a:lnTo>
                <a:lnTo>
                  <a:pt x="132" y="0"/>
                </a:lnTo>
                <a:lnTo>
                  <a:pt x="130" y="0"/>
                </a:lnTo>
                <a:lnTo>
                  <a:pt x="8" y="0"/>
                </a:lnTo>
                <a:close/>
              </a:path>
            </a:pathLst>
          </a:custGeom>
          <a:solidFill>
            <a:srgbClr val="F06B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10" name="Freeform 150"/>
          <p:cNvSpPr>
            <a:spLocks/>
          </p:cNvSpPr>
          <p:nvPr/>
        </p:nvSpPr>
        <p:spPr bwMode="auto">
          <a:xfrm>
            <a:off x="5895977" y="5507037"/>
            <a:ext cx="200025" cy="19051"/>
          </a:xfrm>
          <a:custGeom>
            <a:avLst/>
            <a:gdLst>
              <a:gd name="T0" fmla="*/ 11905714 w 142"/>
              <a:gd name="T1" fmla="*/ 0 h 12"/>
              <a:gd name="T2" fmla="*/ 11905714 w 142"/>
              <a:gd name="T3" fmla="*/ 5040312 h 12"/>
              <a:gd name="T4" fmla="*/ 7937611 w 142"/>
              <a:gd name="T5" fmla="*/ 5040312 h 12"/>
              <a:gd name="T6" fmla="*/ 7937611 w 142"/>
              <a:gd name="T7" fmla="*/ 10080625 h 12"/>
              <a:gd name="T8" fmla="*/ 7937611 w 142"/>
              <a:gd name="T9" fmla="*/ 15120939 h 12"/>
              <a:gd name="T10" fmla="*/ 3968101 w 142"/>
              <a:gd name="T11" fmla="*/ 15120939 h 12"/>
              <a:gd name="T12" fmla="*/ 3968101 w 142"/>
              <a:gd name="T13" fmla="*/ 20161250 h 12"/>
              <a:gd name="T14" fmla="*/ 0 w 142"/>
              <a:gd name="T15" fmla="*/ 25201561 h 12"/>
              <a:gd name="T16" fmla="*/ 0 w 142"/>
              <a:gd name="T17" fmla="*/ 30241878 h 12"/>
              <a:gd name="T18" fmla="*/ 281760535 w 142"/>
              <a:gd name="T19" fmla="*/ 30241878 h 12"/>
              <a:gd name="T20" fmla="*/ 281760535 w 142"/>
              <a:gd name="T21" fmla="*/ 25201561 h 12"/>
              <a:gd name="T22" fmla="*/ 277792435 w 142"/>
              <a:gd name="T23" fmla="*/ 20161250 h 12"/>
              <a:gd name="T24" fmla="*/ 277792435 w 142"/>
              <a:gd name="T25" fmla="*/ 15120939 h 12"/>
              <a:gd name="T26" fmla="*/ 273822926 w 142"/>
              <a:gd name="T27" fmla="*/ 15120939 h 12"/>
              <a:gd name="T28" fmla="*/ 273822926 w 142"/>
              <a:gd name="T29" fmla="*/ 10080625 h 12"/>
              <a:gd name="T30" fmla="*/ 273822926 w 142"/>
              <a:gd name="T31" fmla="*/ 5040312 h 12"/>
              <a:gd name="T32" fmla="*/ 269854826 w 142"/>
              <a:gd name="T33" fmla="*/ 5040312 h 12"/>
              <a:gd name="T34" fmla="*/ 269854826 w 142"/>
              <a:gd name="T35" fmla="*/ 0 h 12"/>
              <a:gd name="T36" fmla="*/ 11905714 w 142"/>
              <a:gd name="T37" fmla="*/ 0 h 1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42"/>
              <a:gd name="T58" fmla="*/ 0 h 12"/>
              <a:gd name="T59" fmla="*/ 142 w 142"/>
              <a:gd name="T60" fmla="*/ 12 h 12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42" h="12">
                <a:moveTo>
                  <a:pt x="6" y="0"/>
                </a:moveTo>
                <a:lnTo>
                  <a:pt x="6" y="2"/>
                </a:lnTo>
                <a:lnTo>
                  <a:pt x="4" y="2"/>
                </a:lnTo>
                <a:lnTo>
                  <a:pt x="4" y="4"/>
                </a:lnTo>
                <a:lnTo>
                  <a:pt x="4" y="6"/>
                </a:lnTo>
                <a:lnTo>
                  <a:pt x="2" y="6"/>
                </a:lnTo>
                <a:lnTo>
                  <a:pt x="2" y="8"/>
                </a:lnTo>
                <a:lnTo>
                  <a:pt x="0" y="10"/>
                </a:lnTo>
                <a:lnTo>
                  <a:pt x="0" y="12"/>
                </a:lnTo>
                <a:lnTo>
                  <a:pt x="142" y="12"/>
                </a:lnTo>
                <a:lnTo>
                  <a:pt x="142" y="10"/>
                </a:lnTo>
                <a:lnTo>
                  <a:pt x="140" y="8"/>
                </a:lnTo>
                <a:lnTo>
                  <a:pt x="140" y="6"/>
                </a:lnTo>
                <a:lnTo>
                  <a:pt x="138" y="6"/>
                </a:lnTo>
                <a:lnTo>
                  <a:pt x="138" y="4"/>
                </a:lnTo>
                <a:lnTo>
                  <a:pt x="138" y="2"/>
                </a:lnTo>
                <a:lnTo>
                  <a:pt x="136" y="2"/>
                </a:lnTo>
                <a:lnTo>
                  <a:pt x="136" y="0"/>
                </a:lnTo>
                <a:lnTo>
                  <a:pt x="6" y="0"/>
                </a:lnTo>
                <a:close/>
              </a:path>
            </a:pathLst>
          </a:custGeom>
          <a:solidFill>
            <a:srgbClr val="F06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11" name="Freeform 151"/>
          <p:cNvSpPr>
            <a:spLocks/>
          </p:cNvSpPr>
          <p:nvPr/>
        </p:nvSpPr>
        <p:spPr bwMode="auto">
          <a:xfrm>
            <a:off x="5892802" y="5516563"/>
            <a:ext cx="206375" cy="17463"/>
          </a:xfrm>
          <a:custGeom>
            <a:avLst/>
            <a:gdLst>
              <a:gd name="T0" fmla="*/ 7992083 w 146"/>
              <a:gd name="T1" fmla="*/ 0 h 11"/>
              <a:gd name="T2" fmla="*/ 7992083 w 146"/>
              <a:gd name="T3" fmla="*/ 5040168 h 11"/>
              <a:gd name="T4" fmla="*/ 3996042 w 146"/>
              <a:gd name="T5" fmla="*/ 10080336 h 11"/>
              <a:gd name="T6" fmla="*/ 3996042 w 146"/>
              <a:gd name="T7" fmla="*/ 15120506 h 11"/>
              <a:gd name="T8" fmla="*/ 0 w 146"/>
              <a:gd name="T9" fmla="*/ 15120506 h 11"/>
              <a:gd name="T10" fmla="*/ 0 w 146"/>
              <a:gd name="T11" fmla="*/ 20160672 h 11"/>
              <a:gd name="T12" fmla="*/ 0 w 146"/>
              <a:gd name="T13" fmla="*/ 27720134 h 11"/>
              <a:gd name="T14" fmla="*/ 291716683 w 146"/>
              <a:gd name="T15" fmla="*/ 27720134 h 11"/>
              <a:gd name="T16" fmla="*/ 291716683 w 146"/>
              <a:gd name="T17" fmla="*/ 20160672 h 11"/>
              <a:gd name="T18" fmla="*/ 287720643 w 146"/>
              <a:gd name="T19" fmla="*/ 20160672 h 11"/>
              <a:gd name="T20" fmla="*/ 287720643 w 146"/>
              <a:gd name="T21" fmla="*/ 15120506 h 11"/>
              <a:gd name="T22" fmla="*/ 287720643 w 146"/>
              <a:gd name="T23" fmla="*/ 10080336 h 11"/>
              <a:gd name="T24" fmla="*/ 283724602 w 146"/>
              <a:gd name="T25" fmla="*/ 5040168 h 11"/>
              <a:gd name="T26" fmla="*/ 283724602 w 146"/>
              <a:gd name="T27" fmla="*/ 0 h 11"/>
              <a:gd name="T28" fmla="*/ 7992083 w 146"/>
              <a:gd name="T29" fmla="*/ 0 h 11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46"/>
              <a:gd name="T46" fmla="*/ 0 h 11"/>
              <a:gd name="T47" fmla="*/ 146 w 146"/>
              <a:gd name="T48" fmla="*/ 11 h 11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46" h="11">
                <a:moveTo>
                  <a:pt x="4" y="0"/>
                </a:moveTo>
                <a:lnTo>
                  <a:pt x="4" y="2"/>
                </a:lnTo>
                <a:lnTo>
                  <a:pt x="2" y="4"/>
                </a:lnTo>
                <a:lnTo>
                  <a:pt x="2" y="6"/>
                </a:lnTo>
                <a:lnTo>
                  <a:pt x="0" y="6"/>
                </a:lnTo>
                <a:lnTo>
                  <a:pt x="0" y="8"/>
                </a:lnTo>
                <a:lnTo>
                  <a:pt x="0" y="11"/>
                </a:lnTo>
                <a:lnTo>
                  <a:pt x="146" y="11"/>
                </a:lnTo>
                <a:lnTo>
                  <a:pt x="146" y="8"/>
                </a:lnTo>
                <a:lnTo>
                  <a:pt x="144" y="8"/>
                </a:lnTo>
                <a:lnTo>
                  <a:pt x="144" y="6"/>
                </a:lnTo>
                <a:lnTo>
                  <a:pt x="144" y="4"/>
                </a:lnTo>
                <a:lnTo>
                  <a:pt x="142" y="2"/>
                </a:lnTo>
                <a:lnTo>
                  <a:pt x="142" y="0"/>
                </a:lnTo>
                <a:lnTo>
                  <a:pt x="4" y="0"/>
                </a:lnTo>
                <a:close/>
              </a:path>
            </a:pathLst>
          </a:custGeom>
          <a:solidFill>
            <a:srgbClr val="F06E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12" name="Freeform 152"/>
          <p:cNvSpPr>
            <a:spLocks/>
          </p:cNvSpPr>
          <p:nvPr/>
        </p:nvSpPr>
        <p:spPr bwMode="auto">
          <a:xfrm>
            <a:off x="5886451" y="5526089"/>
            <a:ext cx="215900" cy="17463"/>
          </a:xfrm>
          <a:custGeom>
            <a:avLst/>
            <a:gdLst>
              <a:gd name="T0" fmla="*/ 12104605 w 152"/>
              <a:gd name="T1" fmla="*/ 0 h 11"/>
              <a:gd name="T2" fmla="*/ 8070682 w 152"/>
              <a:gd name="T3" fmla="*/ 0 h 11"/>
              <a:gd name="T4" fmla="*/ 8070682 w 152"/>
              <a:gd name="T5" fmla="*/ 5040168 h 11"/>
              <a:gd name="T6" fmla="*/ 8070682 w 152"/>
              <a:gd name="T7" fmla="*/ 12599625 h 11"/>
              <a:gd name="T8" fmla="*/ 4035341 w 152"/>
              <a:gd name="T9" fmla="*/ 17639795 h 11"/>
              <a:gd name="T10" fmla="*/ 4035341 w 152"/>
              <a:gd name="T11" fmla="*/ 22679961 h 11"/>
              <a:gd name="T12" fmla="*/ 4035341 w 152"/>
              <a:gd name="T13" fmla="*/ 27720134 h 11"/>
              <a:gd name="T14" fmla="*/ 0 w 152"/>
              <a:gd name="T15" fmla="*/ 27720134 h 11"/>
              <a:gd name="T16" fmla="*/ 306663189 w 152"/>
              <a:gd name="T17" fmla="*/ 27720134 h 11"/>
              <a:gd name="T18" fmla="*/ 306663189 w 152"/>
              <a:gd name="T19" fmla="*/ 22679961 h 11"/>
              <a:gd name="T20" fmla="*/ 306663189 w 152"/>
              <a:gd name="T21" fmla="*/ 17639795 h 11"/>
              <a:gd name="T22" fmla="*/ 302627849 w 152"/>
              <a:gd name="T23" fmla="*/ 17639795 h 11"/>
              <a:gd name="T24" fmla="*/ 302627849 w 152"/>
              <a:gd name="T25" fmla="*/ 12599625 h 11"/>
              <a:gd name="T26" fmla="*/ 302627849 w 152"/>
              <a:gd name="T27" fmla="*/ 5040168 h 11"/>
              <a:gd name="T28" fmla="*/ 298592510 w 152"/>
              <a:gd name="T29" fmla="*/ 5040168 h 11"/>
              <a:gd name="T30" fmla="*/ 298592510 w 152"/>
              <a:gd name="T31" fmla="*/ 0 h 11"/>
              <a:gd name="T32" fmla="*/ 12104605 w 152"/>
              <a:gd name="T33" fmla="*/ 0 h 11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52"/>
              <a:gd name="T52" fmla="*/ 0 h 11"/>
              <a:gd name="T53" fmla="*/ 152 w 152"/>
              <a:gd name="T54" fmla="*/ 11 h 11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52" h="11">
                <a:moveTo>
                  <a:pt x="6" y="0"/>
                </a:moveTo>
                <a:lnTo>
                  <a:pt x="4" y="0"/>
                </a:lnTo>
                <a:lnTo>
                  <a:pt x="4" y="2"/>
                </a:lnTo>
                <a:lnTo>
                  <a:pt x="4" y="5"/>
                </a:lnTo>
                <a:lnTo>
                  <a:pt x="2" y="7"/>
                </a:lnTo>
                <a:lnTo>
                  <a:pt x="2" y="9"/>
                </a:lnTo>
                <a:lnTo>
                  <a:pt x="2" y="11"/>
                </a:lnTo>
                <a:lnTo>
                  <a:pt x="0" y="11"/>
                </a:lnTo>
                <a:lnTo>
                  <a:pt x="152" y="11"/>
                </a:lnTo>
                <a:lnTo>
                  <a:pt x="152" y="9"/>
                </a:lnTo>
                <a:lnTo>
                  <a:pt x="152" y="7"/>
                </a:lnTo>
                <a:lnTo>
                  <a:pt x="150" y="7"/>
                </a:lnTo>
                <a:lnTo>
                  <a:pt x="150" y="5"/>
                </a:lnTo>
                <a:lnTo>
                  <a:pt x="150" y="2"/>
                </a:lnTo>
                <a:lnTo>
                  <a:pt x="148" y="2"/>
                </a:lnTo>
                <a:lnTo>
                  <a:pt x="148" y="0"/>
                </a:lnTo>
                <a:lnTo>
                  <a:pt x="6" y="0"/>
                </a:lnTo>
                <a:close/>
              </a:path>
            </a:pathLst>
          </a:custGeom>
          <a:solidFill>
            <a:srgbClr val="F06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13" name="Freeform 153"/>
          <p:cNvSpPr>
            <a:spLocks/>
          </p:cNvSpPr>
          <p:nvPr/>
        </p:nvSpPr>
        <p:spPr bwMode="auto">
          <a:xfrm>
            <a:off x="5884864" y="5534025"/>
            <a:ext cx="219075" cy="15875"/>
          </a:xfrm>
          <a:custGeom>
            <a:avLst/>
            <a:gdLst>
              <a:gd name="T0" fmla="*/ 11832860 w 156"/>
              <a:gd name="T1" fmla="*/ 0 h 10"/>
              <a:gd name="T2" fmla="*/ 7888104 w 156"/>
              <a:gd name="T3" fmla="*/ 5040312 h 10"/>
              <a:gd name="T4" fmla="*/ 7888104 w 156"/>
              <a:gd name="T5" fmla="*/ 10080624 h 10"/>
              <a:gd name="T6" fmla="*/ 7888104 w 156"/>
              <a:gd name="T7" fmla="*/ 15120938 h 10"/>
              <a:gd name="T8" fmla="*/ 3944754 w 156"/>
              <a:gd name="T9" fmla="*/ 15120938 h 10"/>
              <a:gd name="T10" fmla="*/ 3944754 w 156"/>
              <a:gd name="T11" fmla="*/ 20161249 h 10"/>
              <a:gd name="T12" fmla="*/ 3944754 w 156"/>
              <a:gd name="T13" fmla="*/ 25201559 h 10"/>
              <a:gd name="T14" fmla="*/ 0 w 156"/>
              <a:gd name="T15" fmla="*/ 25201559 h 10"/>
              <a:gd name="T16" fmla="*/ 307652888 w 156"/>
              <a:gd name="T17" fmla="*/ 25201559 h 10"/>
              <a:gd name="T18" fmla="*/ 307652888 w 156"/>
              <a:gd name="T19" fmla="*/ 20161249 h 10"/>
              <a:gd name="T20" fmla="*/ 307652888 w 156"/>
              <a:gd name="T21" fmla="*/ 15120938 h 10"/>
              <a:gd name="T22" fmla="*/ 303708135 w 156"/>
              <a:gd name="T23" fmla="*/ 15120938 h 10"/>
              <a:gd name="T24" fmla="*/ 303708135 w 156"/>
              <a:gd name="T25" fmla="*/ 10080624 h 10"/>
              <a:gd name="T26" fmla="*/ 303708135 w 156"/>
              <a:gd name="T27" fmla="*/ 5040312 h 10"/>
              <a:gd name="T28" fmla="*/ 299764787 w 156"/>
              <a:gd name="T29" fmla="*/ 5040312 h 10"/>
              <a:gd name="T30" fmla="*/ 299764787 w 156"/>
              <a:gd name="T31" fmla="*/ 0 h 10"/>
              <a:gd name="T32" fmla="*/ 11832860 w 156"/>
              <a:gd name="T33" fmla="*/ 0 h 1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56"/>
              <a:gd name="T52" fmla="*/ 0 h 10"/>
              <a:gd name="T53" fmla="*/ 156 w 156"/>
              <a:gd name="T54" fmla="*/ 10 h 10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56" h="10">
                <a:moveTo>
                  <a:pt x="6" y="0"/>
                </a:moveTo>
                <a:lnTo>
                  <a:pt x="4" y="2"/>
                </a:lnTo>
                <a:lnTo>
                  <a:pt x="4" y="4"/>
                </a:lnTo>
                <a:lnTo>
                  <a:pt x="4" y="6"/>
                </a:lnTo>
                <a:lnTo>
                  <a:pt x="2" y="6"/>
                </a:lnTo>
                <a:lnTo>
                  <a:pt x="2" y="8"/>
                </a:lnTo>
                <a:lnTo>
                  <a:pt x="2" y="10"/>
                </a:lnTo>
                <a:lnTo>
                  <a:pt x="0" y="10"/>
                </a:lnTo>
                <a:lnTo>
                  <a:pt x="156" y="10"/>
                </a:lnTo>
                <a:lnTo>
                  <a:pt x="156" y="8"/>
                </a:lnTo>
                <a:lnTo>
                  <a:pt x="156" y="6"/>
                </a:lnTo>
                <a:lnTo>
                  <a:pt x="154" y="6"/>
                </a:lnTo>
                <a:lnTo>
                  <a:pt x="154" y="4"/>
                </a:lnTo>
                <a:lnTo>
                  <a:pt x="154" y="2"/>
                </a:lnTo>
                <a:lnTo>
                  <a:pt x="152" y="2"/>
                </a:lnTo>
                <a:lnTo>
                  <a:pt x="152" y="0"/>
                </a:lnTo>
                <a:lnTo>
                  <a:pt x="6" y="0"/>
                </a:lnTo>
                <a:close/>
              </a:path>
            </a:pathLst>
          </a:custGeom>
          <a:solidFill>
            <a:srgbClr val="F07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14" name="Freeform 154"/>
          <p:cNvSpPr>
            <a:spLocks/>
          </p:cNvSpPr>
          <p:nvPr/>
        </p:nvSpPr>
        <p:spPr bwMode="auto">
          <a:xfrm>
            <a:off x="5881689" y="5543551"/>
            <a:ext cx="227012" cy="15875"/>
          </a:xfrm>
          <a:custGeom>
            <a:avLst/>
            <a:gdLst>
              <a:gd name="T0" fmla="*/ 7952470 w 161"/>
              <a:gd name="T1" fmla="*/ 0 h 10"/>
              <a:gd name="T2" fmla="*/ 7952470 w 161"/>
              <a:gd name="T3" fmla="*/ 5040312 h 10"/>
              <a:gd name="T4" fmla="*/ 7952470 w 161"/>
              <a:gd name="T5" fmla="*/ 10080624 h 10"/>
              <a:gd name="T6" fmla="*/ 3976235 w 161"/>
              <a:gd name="T7" fmla="*/ 10080624 h 10"/>
              <a:gd name="T8" fmla="*/ 3976235 w 161"/>
              <a:gd name="T9" fmla="*/ 15120938 h 10"/>
              <a:gd name="T10" fmla="*/ 3976235 w 161"/>
              <a:gd name="T11" fmla="*/ 20161249 h 10"/>
              <a:gd name="T12" fmla="*/ 3976235 w 161"/>
              <a:gd name="T13" fmla="*/ 25201559 h 10"/>
              <a:gd name="T14" fmla="*/ 0 w 161"/>
              <a:gd name="T15" fmla="*/ 25201559 h 10"/>
              <a:gd name="T16" fmla="*/ 320089707 w 161"/>
              <a:gd name="T17" fmla="*/ 25201559 h 10"/>
              <a:gd name="T18" fmla="*/ 320089707 w 161"/>
              <a:gd name="T19" fmla="*/ 20161249 h 10"/>
              <a:gd name="T20" fmla="*/ 320089707 w 161"/>
              <a:gd name="T21" fmla="*/ 15120938 h 10"/>
              <a:gd name="T22" fmla="*/ 314125357 w 161"/>
              <a:gd name="T23" fmla="*/ 15120938 h 10"/>
              <a:gd name="T24" fmla="*/ 314125357 w 161"/>
              <a:gd name="T25" fmla="*/ 10080624 h 10"/>
              <a:gd name="T26" fmla="*/ 314125357 w 161"/>
              <a:gd name="T27" fmla="*/ 5040312 h 10"/>
              <a:gd name="T28" fmla="*/ 314125357 w 161"/>
              <a:gd name="T29" fmla="*/ 0 h 10"/>
              <a:gd name="T30" fmla="*/ 310149123 w 161"/>
              <a:gd name="T31" fmla="*/ 0 h 10"/>
              <a:gd name="T32" fmla="*/ 7952470 w 161"/>
              <a:gd name="T33" fmla="*/ 0 h 1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61"/>
              <a:gd name="T52" fmla="*/ 0 h 10"/>
              <a:gd name="T53" fmla="*/ 161 w 161"/>
              <a:gd name="T54" fmla="*/ 10 h 10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61" h="10">
                <a:moveTo>
                  <a:pt x="4" y="0"/>
                </a:moveTo>
                <a:lnTo>
                  <a:pt x="4" y="2"/>
                </a:lnTo>
                <a:lnTo>
                  <a:pt x="4" y="4"/>
                </a:lnTo>
                <a:lnTo>
                  <a:pt x="2" y="4"/>
                </a:lnTo>
                <a:lnTo>
                  <a:pt x="2" y="6"/>
                </a:lnTo>
                <a:lnTo>
                  <a:pt x="2" y="8"/>
                </a:lnTo>
                <a:lnTo>
                  <a:pt x="2" y="10"/>
                </a:lnTo>
                <a:lnTo>
                  <a:pt x="0" y="10"/>
                </a:lnTo>
                <a:lnTo>
                  <a:pt x="161" y="10"/>
                </a:lnTo>
                <a:lnTo>
                  <a:pt x="161" y="8"/>
                </a:lnTo>
                <a:lnTo>
                  <a:pt x="161" y="6"/>
                </a:lnTo>
                <a:lnTo>
                  <a:pt x="158" y="6"/>
                </a:lnTo>
                <a:lnTo>
                  <a:pt x="158" y="4"/>
                </a:lnTo>
                <a:lnTo>
                  <a:pt x="158" y="2"/>
                </a:lnTo>
                <a:lnTo>
                  <a:pt x="158" y="0"/>
                </a:lnTo>
                <a:lnTo>
                  <a:pt x="156" y="0"/>
                </a:lnTo>
                <a:lnTo>
                  <a:pt x="4" y="0"/>
                </a:lnTo>
                <a:close/>
              </a:path>
            </a:pathLst>
          </a:custGeom>
          <a:solidFill>
            <a:srgbClr val="F072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15" name="Freeform 155"/>
          <p:cNvSpPr>
            <a:spLocks/>
          </p:cNvSpPr>
          <p:nvPr/>
        </p:nvSpPr>
        <p:spPr bwMode="auto">
          <a:xfrm>
            <a:off x="5876926" y="5549900"/>
            <a:ext cx="234951" cy="19051"/>
          </a:xfrm>
          <a:custGeom>
            <a:avLst/>
            <a:gdLst>
              <a:gd name="T0" fmla="*/ 10016512 w 166"/>
              <a:gd name="T1" fmla="*/ 0 h 12"/>
              <a:gd name="T2" fmla="*/ 10016512 w 166"/>
              <a:gd name="T3" fmla="*/ 5040312 h 12"/>
              <a:gd name="T4" fmla="*/ 10016512 w 166"/>
              <a:gd name="T5" fmla="*/ 10080625 h 12"/>
              <a:gd name="T6" fmla="*/ 10016512 w 166"/>
              <a:gd name="T7" fmla="*/ 15120939 h 12"/>
              <a:gd name="T8" fmla="*/ 6009625 w 166"/>
              <a:gd name="T9" fmla="*/ 15120939 h 12"/>
              <a:gd name="T10" fmla="*/ 6009625 w 166"/>
              <a:gd name="T11" fmla="*/ 20161250 h 12"/>
              <a:gd name="T12" fmla="*/ 6009625 w 166"/>
              <a:gd name="T13" fmla="*/ 25201561 h 12"/>
              <a:gd name="T14" fmla="*/ 6009625 w 166"/>
              <a:gd name="T15" fmla="*/ 30241878 h 12"/>
              <a:gd name="T16" fmla="*/ 0 w 166"/>
              <a:gd name="T17" fmla="*/ 30241878 h 12"/>
              <a:gd name="T18" fmla="*/ 332539138 w 166"/>
              <a:gd name="T19" fmla="*/ 30241878 h 12"/>
              <a:gd name="T20" fmla="*/ 332539138 w 166"/>
              <a:gd name="T21" fmla="*/ 25201561 h 12"/>
              <a:gd name="T22" fmla="*/ 332539138 w 166"/>
              <a:gd name="T23" fmla="*/ 20161250 h 12"/>
              <a:gd name="T24" fmla="*/ 328532251 w 166"/>
              <a:gd name="T25" fmla="*/ 20161250 h 12"/>
              <a:gd name="T26" fmla="*/ 328532251 w 166"/>
              <a:gd name="T27" fmla="*/ 15120939 h 12"/>
              <a:gd name="T28" fmla="*/ 328532251 w 166"/>
              <a:gd name="T29" fmla="*/ 10080625 h 12"/>
              <a:gd name="T30" fmla="*/ 328532251 w 166"/>
              <a:gd name="T31" fmla="*/ 5040312 h 12"/>
              <a:gd name="T32" fmla="*/ 322522629 w 166"/>
              <a:gd name="T33" fmla="*/ 5040312 h 12"/>
              <a:gd name="T34" fmla="*/ 322522629 w 166"/>
              <a:gd name="T35" fmla="*/ 0 h 12"/>
              <a:gd name="T36" fmla="*/ 10016512 w 166"/>
              <a:gd name="T37" fmla="*/ 0 h 1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66"/>
              <a:gd name="T58" fmla="*/ 0 h 12"/>
              <a:gd name="T59" fmla="*/ 166 w 166"/>
              <a:gd name="T60" fmla="*/ 12 h 12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66" h="12">
                <a:moveTo>
                  <a:pt x="5" y="0"/>
                </a:moveTo>
                <a:lnTo>
                  <a:pt x="5" y="2"/>
                </a:lnTo>
                <a:lnTo>
                  <a:pt x="5" y="4"/>
                </a:lnTo>
                <a:lnTo>
                  <a:pt x="5" y="6"/>
                </a:lnTo>
                <a:lnTo>
                  <a:pt x="3" y="6"/>
                </a:lnTo>
                <a:lnTo>
                  <a:pt x="3" y="8"/>
                </a:lnTo>
                <a:lnTo>
                  <a:pt x="3" y="10"/>
                </a:lnTo>
                <a:lnTo>
                  <a:pt x="3" y="12"/>
                </a:lnTo>
                <a:lnTo>
                  <a:pt x="0" y="12"/>
                </a:lnTo>
                <a:lnTo>
                  <a:pt x="166" y="12"/>
                </a:lnTo>
                <a:lnTo>
                  <a:pt x="166" y="10"/>
                </a:lnTo>
                <a:lnTo>
                  <a:pt x="166" y="8"/>
                </a:lnTo>
                <a:lnTo>
                  <a:pt x="164" y="8"/>
                </a:lnTo>
                <a:lnTo>
                  <a:pt x="164" y="6"/>
                </a:lnTo>
                <a:lnTo>
                  <a:pt x="164" y="4"/>
                </a:lnTo>
                <a:lnTo>
                  <a:pt x="164" y="2"/>
                </a:lnTo>
                <a:lnTo>
                  <a:pt x="161" y="2"/>
                </a:lnTo>
                <a:lnTo>
                  <a:pt x="161" y="0"/>
                </a:lnTo>
                <a:lnTo>
                  <a:pt x="5" y="0"/>
                </a:lnTo>
                <a:close/>
              </a:path>
            </a:pathLst>
          </a:custGeom>
          <a:solidFill>
            <a:srgbClr val="F07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16" name="Freeform 156"/>
          <p:cNvSpPr>
            <a:spLocks/>
          </p:cNvSpPr>
          <p:nvPr/>
        </p:nvSpPr>
        <p:spPr bwMode="auto">
          <a:xfrm>
            <a:off x="5876926" y="5559425"/>
            <a:ext cx="238125" cy="15875"/>
          </a:xfrm>
          <a:custGeom>
            <a:avLst/>
            <a:gdLst>
              <a:gd name="T0" fmla="*/ 6026831 w 168"/>
              <a:gd name="T1" fmla="*/ 0 h 10"/>
              <a:gd name="T2" fmla="*/ 6026831 w 168"/>
              <a:gd name="T3" fmla="*/ 5040312 h 10"/>
              <a:gd name="T4" fmla="*/ 6026831 w 168"/>
              <a:gd name="T5" fmla="*/ 10080624 h 10"/>
              <a:gd name="T6" fmla="*/ 6026831 w 168"/>
              <a:gd name="T7" fmla="*/ 15120938 h 10"/>
              <a:gd name="T8" fmla="*/ 0 w 168"/>
              <a:gd name="T9" fmla="*/ 15120938 h 10"/>
              <a:gd name="T10" fmla="*/ 0 w 168"/>
              <a:gd name="T11" fmla="*/ 20161249 h 10"/>
              <a:gd name="T12" fmla="*/ 0 w 168"/>
              <a:gd name="T13" fmla="*/ 25201559 h 10"/>
              <a:gd name="T14" fmla="*/ 337520892 w 168"/>
              <a:gd name="T15" fmla="*/ 25201559 h 10"/>
              <a:gd name="T16" fmla="*/ 333502534 w 168"/>
              <a:gd name="T17" fmla="*/ 25201559 h 10"/>
              <a:gd name="T18" fmla="*/ 333502534 w 168"/>
              <a:gd name="T19" fmla="*/ 20161249 h 10"/>
              <a:gd name="T20" fmla="*/ 333502534 w 168"/>
              <a:gd name="T21" fmla="*/ 15120938 h 10"/>
              <a:gd name="T22" fmla="*/ 333502534 w 168"/>
              <a:gd name="T23" fmla="*/ 10080624 h 10"/>
              <a:gd name="T24" fmla="*/ 333502534 w 168"/>
              <a:gd name="T25" fmla="*/ 5040312 h 10"/>
              <a:gd name="T26" fmla="*/ 329484176 w 168"/>
              <a:gd name="T27" fmla="*/ 5040312 h 10"/>
              <a:gd name="T28" fmla="*/ 329484176 w 168"/>
              <a:gd name="T29" fmla="*/ 0 h 10"/>
              <a:gd name="T30" fmla="*/ 6026831 w 168"/>
              <a:gd name="T31" fmla="*/ 0 h 1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68"/>
              <a:gd name="T49" fmla="*/ 0 h 10"/>
              <a:gd name="T50" fmla="*/ 168 w 168"/>
              <a:gd name="T51" fmla="*/ 10 h 1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68" h="10">
                <a:moveTo>
                  <a:pt x="3" y="0"/>
                </a:moveTo>
                <a:lnTo>
                  <a:pt x="3" y="2"/>
                </a:lnTo>
                <a:lnTo>
                  <a:pt x="3" y="4"/>
                </a:lnTo>
                <a:lnTo>
                  <a:pt x="3" y="6"/>
                </a:lnTo>
                <a:lnTo>
                  <a:pt x="0" y="6"/>
                </a:lnTo>
                <a:lnTo>
                  <a:pt x="0" y="8"/>
                </a:lnTo>
                <a:lnTo>
                  <a:pt x="0" y="10"/>
                </a:lnTo>
                <a:lnTo>
                  <a:pt x="168" y="10"/>
                </a:lnTo>
                <a:lnTo>
                  <a:pt x="166" y="10"/>
                </a:lnTo>
                <a:lnTo>
                  <a:pt x="166" y="8"/>
                </a:lnTo>
                <a:lnTo>
                  <a:pt x="166" y="6"/>
                </a:lnTo>
                <a:lnTo>
                  <a:pt x="166" y="4"/>
                </a:lnTo>
                <a:lnTo>
                  <a:pt x="166" y="2"/>
                </a:lnTo>
                <a:lnTo>
                  <a:pt x="164" y="2"/>
                </a:lnTo>
                <a:lnTo>
                  <a:pt x="164" y="0"/>
                </a:lnTo>
                <a:lnTo>
                  <a:pt x="3" y="0"/>
                </a:lnTo>
                <a:close/>
              </a:path>
            </a:pathLst>
          </a:custGeom>
          <a:solidFill>
            <a:srgbClr val="F075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17" name="Freeform 157"/>
          <p:cNvSpPr>
            <a:spLocks/>
          </p:cNvSpPr>
          <p:nvPr/>
        </p:nvSpPr>
        <p:spPr bwMode="auto">
          <a:xfrm>
            <a:off x="5873751" y="5568951"/>
            <a:ext cx="241300" cy="17463"/>
          </a:xfrm>
          <a:custGeom>
            <a:avLst/>
            <a:gdLst>
              <a:gd name="T0" fmla="*/ 4029710 w 170"/>
              <a:gd name="T1" fmla="*/ 0 h 11"/>
              <a:gd name="T2" fmla="*/ 4029710 w 170"/>
              <a:gd name="T3" fmla="*/ 5040457 h 11"/>
              <a:gd name="T4" fmla="*/ 4029710 w 170"/>
              <a:gd name="T5" fmla="*/ 10080913 h 11"/>
              <a:gd name="T6" fmla="*/ 4029710 w 170"/>
              <a:gd name="T7" fmla="*/ 15121371 h 11"/>
              <a:gd name="T8" fmla="*/ 0 w 170"/>
              <a:gd name="T9" fmla="*/ 15121371 h 11"/>
              <a:gd name="T10" fmla="*/ 0 w 170"/>
              <a:gd name="T11" fmla="*/ 20161826 h 11"/>
              <a:gd name="T12" fmla="*/ 0 w 170"/>
              <a:gd name="T13" fmla="*/ 27723309 h 11"/>
              <a:gd name="T14" fmla="*/ 342504025 w 170"/>
              <a:gd name="T15" fmla="*/ 27723309 h 11"/>
              <a:gd name="T16" fmla="*/ 342504025 w 170"/>
              <a:gd name="T17" fmla="*/ 20161826 h 11"/>
              <a:gd name="T18" fmla="*/ 342504025 w 170"/>
              <a:gd name="T19" fmla="*/ 15121371 h 11"/>
              <a:gd name="T20" fmla="*/ 342504025 w 170"/>
              <a:gd name="T21" fmla="*/ 10080913 h 11"/>
              <a:gd name="T22" fmla="*/ 338474316 w 170"/>
              <a:gd name="T23" fmla="*/ 10080913 h 11"/>
              <a:gd name="T24" fmla="*/ 338474316 w 170"/>
              <a:gd name="T25" fmla="*/ 5040457 h 11"/>
              <a:gd name="T26" fmla="*/ 338474316 w 170"/>
              <a:gd name="T27" fmla="*/ 0 h 11"/>
              <a:gd name="T28" fmla="*/ 4029710 w 170"/>
              <a:gd name="T29" fmla="*/ 0 h 11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70"/>
              <a:gd name="T46" fmla="*/ 0 h 11"/>
              <a:gd name="T47" fmla="*/ 170 w 170"/>
              <a:gd name="T48" fmla="*/ 11 h 11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70" h="11">
                <a:moveTo>
                  <a:pt x="2" y="0"/>
                </a:moveTo>
                <a:lnTo>
                  <a:pt x="2" y="2"/>
                </a:lnTo>
                <a:lnTo>
                  <a:pt x="2" y="4"/>
                </a:lnTo>
                <a:lnTo>
                  <a:pt x="2" y="6"/>
                </a:lnTo>
                <a:lnTo>
                  <a:pt x="0" y="6"/>
                </a:lnTo>
                <a:lnTo>
                  <a:pt x="0" y="8"/>
                </a:lnTo>
                <a:lnTo>
                  <a:pt x="0" y="11"/>
                </a:lnTo>
                <a:lnTo>
                  <a:pt x="170" y="11"/>
                </a:lnTo>
                <a:lnTo>
                  <a:pt x="170" y="8"/>
                </a:lnTo>
                <a:lnTo>
                  <a:pt x="170" y="6"/>
                </a:lnTo>
                <a:lnTo>
                  <a:pt x="170" y="4"/>
                </a:lnTo>
                <a:lnTo>
                  <a:pt x="168" y="4"/>
                </a:lnTo>
                <a:lnTo>
                  <a:pt x="168" y="2"/>
                </a:lnTo>
                <a:lnTo>
                  <a:pt x="168" y="0"/>
                </a:lnTo>
                <a:lnTo>
                  <a:pt x="2" y="0"/>
                </a:lnTo>
                <a:close/>
              </a:path>
            </a:pathLst>
          </a:custGeom>
          <a:solidFill>
            <a:srgbClr val="F077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18" name="Freeform 158"/>
          <p:cNvSpPr>
            <a:spLocks/>
          </p:cNvSpPr>
          <p:nvPr/>
        </p:nvSpPr>
        <p:spPr bwMode="auto">
          <a:xfrm>
            <a:off x="5872164" y="5575301"/>
            <a:ext cx="244475" cy="20639"/>
          </a:xfrm>
          <a:custGeom>
            <a:avLst/>
            <a:gdLst>
              <a:gd name="T0" fmla="*/ 7896261 w 174"/>
              <a:gd name="T1" fmla="*/ 0 h 13"/>
              <a:gd name="T2" fmla="*/ 7896261 w 174"/>
              <a:gd name="T3" fmla="*/ 5040435 h 13"/>
              <a:gd name="T4" fmla="*/ 3948131 w 174"/>
              <a:gd name="T5" fmla="*/ 5040435 h 13"/>
              <a:gd name="T6" fmla="*/ 3948131 w 174"/>
              <a:gd name="T7" fmla="*/ 10080869 h 13"/>
              <a:gd name="T8" fmla="*/ 3948131 w 174"/>
              <a:gd name="T9" fmla="*/ 17642316 h 13"/>
              <a:gd name="T10" fmla="*/ 3948131 w 174"/>
              <a:gd name="T11" fmla="*/ 22682749 h 13"/>
              <a:gd name="T12" fmla="*/ 3948131 w 174"/>
              <a:gd name="T13" fmla="*/ 27723188 h 13"/>
              <a:gd name="T14" fmla="*/ 0 w 174"/>
              <a:gd name="T15" fmla="*/ 27723188 h 13"/>
              <a:gd name="T16" fmla="*/ 0 w 174"/>
              <a:gd name="T17" fmla="*/ 32763622 h 13"/>
              <a:gd name="T18" fmla="*/ 343494367 w 174"/>
              <a:gd name="T19" fmla="*/ 32763622 h 13"/>
              <a:gd name="T20" fmla="*/ 343494367 w 174"/>
              <a:gd name="T21" fmla="*/ 27723188 h 13"/>
              <a:gd name="T22" fmla="*/ 343494367 w 174"/>
              <a:gd name="T23" fmla="*/ 22682749 h 13"/>
              <a:gd name="T24" fmla="*/ 339546238 w 174"/>
              <a:gd name="T25" fmla="*/ 22682749 h 13"/>
              <a:gd name="T26" fmla="*/ 339546238 w 174"/>
              <a:gd name="T27" fmla="*/ 17642316 h 13"/>
              <a:gd name="T28" fmla="*/ 339546238 w 174"/>
              <a:gd name="T29" fmla="*/ 10080869 h 13"/>
              <a:gd name="T30" fmla="*/ 339546238 w 174"/>
              <a:gd name="T31" fmla="*/ 5040435 h 13"/>
              <a:gd name="T32" fmla="*/ 339546238 w 174"/>
              <a:gd name="T33" fmla="*/ 0 h 13"/>
              <a:gd name="T34" fmla="*/ 7896261 w 174"/>
              <a:gd name="T35" fmla="*/ 0 h 13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74"/>
              <a:gd name="T55" fmla="*/ 0 h 13"/>
              <a:gd name="T56" fmla="*/ 174 w 174"/>
              <a:gd name="T57" fmla="*/ 13 h 13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74" h="13">
                <a:moveTo>
                  <a:pt x="4" y="0"/>
                </a:moveTo>
                <a:lnTo>
                  <a:pt x="4" y="2"/>
                </a:lnTo>
                <a:lnTo>
                  <a:pt x="2" y="2"/>
                </a:lnTo>
                <a:lnTo>
                  <a:pt x="2" y="4"/>
                </a:lnTo>
                <a:lnTo>
                  <a:pt x="2" y="7"/>
                </a:lnTo>
                <a:lnTo>
                  <a:pt x="2" y="9"/>
                </a:lnTo>
                <a:lnTo>
                  <a:pt x="2" y="11"/>
                </a:lnTo>
                <a:lnTo>
                  <a:pt x="0" y="11"/>
                </a:lnTo>
                <a:lnTo>
                  <a:pt x="0" y="13"/>
                </a:lnTo>
                <a:lnTo>
                  <a:pt x="174" y="13"/>
                </a:lnTo>
                <a:lnTo>
                  <a:pt x="174" y="11"/>
                </a:lnTo>
                <a:lnTo>
                  <a:pt x="174" y="9"/>
                </a:lnTo>
                <a:lnTo>
                  <a:pt x="172" y="9"/>
                </a:lnTo>
                <a:lnTo>
                  <a:pt x="172" y="7"/>
                </a:lnTo>
                <a:lnTo>
                  <a:pt x="172" y="4"/>
                </a:lnTo>
                <a:lnTo>
                  <a:pt x="172" y="2"/>
                </a:lnTo>
                <a:lnTo>
                  <a:pt x="172" y="0"/>
                </a:lnTo>
                <a:lnTo>
                  <a:pt x="4" y="0"/>
                </a:lnTo>
                <a:close/>
              </a:path>
            </a:pathLst>
          </a:custGeom>
          <a:solidFill>
            <a:srgbClr val="F078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19" name="Freeform 159"/>
          <p:cNvSpPr>
            <a:spLocks/>
          </p:cNvSpPr>
          <p:nvPr/>
        </p:nvSpPr>
        <p:spPr bwMode="auto">
          <a:xfrm>
            <a:off x="5872164" y="5586413"/>
            <a:ext cx="244475" cy="15875"/>
          </a:xfrm>
          <a:custGeom>
            <a:avLst/>
            <a:gdLst>
              <a:gd name="T0" fmla="*/ 3948131 w 174"/>
              <a:gd name="T1" fmla="*/ 0 h 10"/>
              <a:gd name="T2" fmla="*/ 3948131 w 174"/>
              <a:gd name="T3" fmla="*/ 5040312 h 10"/>
              <a:gd name="T4" fmla="*/ 3948131 w 174"/>
              <a:gd name="T5" fmla="*/ 10080624 h 10"/>
              <a:gd name="T6" fmla="*/ 0 w 174"/>
              <a:gd name="T7" fmla="*/ 10080624 h 10"/>
              <a:gd name="T8" fmla="*/ 0 w 174"/>
              <a:gd name="T9" fmla="*/ 15120938 h 10"/>
              <a:gd name="T10" fmla="*/ 0 w 174"/>
              <a:gd name="T11" fmla="*/ 20161249 h 10"/>
              <a:gd name="T12" fmla="*/ 0 w 174"/>
              <a:gd name="T13" fmla="*/ 25201559 h 10"/>
              <a:gd name="T14" fmla="*/ 343494367 w 174"/>
              <a:gd name="T15" fmla="*/ 25201559 h 10"/>
              <a:gd name="T16" fmla="*/ 343494367 w 174"/>
              <a:gd name="T17" fmla="*/ 20161249 h 10"/>
              <a:gd name="T18" fmla="*/ 343494367 w 174"/>
              <a:gd name="T19" fmla="*/ 15120938 h 10"/>
              <a:gd name="T20" fmla="*/ 343494367 w 174"/>
              <a:gd name="T21" fmla="*/ 10080624 h 10"/>
              <a:gd name="T22" fmla="*/ 343494367 w 174"/>
              <a:gd name="T23" fmla="*/ 5040312 h 10"/>
              <a:gd name="T24" fmla="*/ 339546238 w 174"/>
              <a:gd name="T25" fmla="*/ 5040312 h 10"/>
              <a:gd name="T26" fmla="*/ 339546238 w 174"/>
              <a:gd name="T27" fmla="*/ 0 h 10"/>
              <a:gd name="T28" fmla="*/ 3948131 w 174"/>
              <a:gd name="T29" fmla="*/ 0 h 1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74"/>
              <a:gd name="T46" fmla="*/ 0 h 10"/>
              <a:gd name="T47" fmla="*/ 174 w 174"/>
              <a:gd name="T48" fmla="*/ 10 h 10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74" h="10">
                <a:moveTo>
                  <a:pt x="2" y="0"/>
                </a:moveTo>
                <a:lnTo>
                  <a:pt x="2" y="2"/>
                </a:lnTo>
                <a:lnTo>
                  <a:pt x="2" y="4"/>
                </a:lnTo>
                <a:lnTo>
                  <a:pt x="0" y="4"/>
                </a:lnTo>
                <a:lnTo>
                  <a:pt x="0" y="6"/>
                </a:lnTo>
                <a:lnTo>
                  <a:pt x="0" y="8"/>
                </a:lnTo>
                <a:lnTo>
                  <a:pt x="0" y="10"/>
                </a:lnTo>
                <a:lnTo>
                  <a:pt x="174" y="10"/>
                </a:lnTo>
                <a:lnTo>
                  <a:pt x="174" y="8"/>
                </a:lnTo>
                <a:lnTo>
                  <a:pt x="174" y="6"/>
                </a:lnTo>
                <a:lnTo>
                  <a:pt x="174" y="4"/>
                </a:lnTo>
                <a:lnTo>
                  <a:pt x="174" y="2"/>
                </a:lnTo>
                <a:lnTo>
                  <a:pt x="172" y="2"/>
                </a:lnTo>
                <a:lnTo>
                  <a:pt x="172" y="0"/>
                </a:lnTo>
                <a:lnTo>
                  <a:pt x="2" y="0"/>
                </a:lnTo>
                <a:close/>
              </a:path>
            </a:pathLst>
          </a:custGeom>
          <a:solidFill>
            <a:srgbClr val="F07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20" name="Freeform 160"/>
          <p:cNvSpPr>
            <a:spLocks/>
          </p:cNvSpPr>
          <p:nvPr/>
        </p:nvSpPr>
        <p:spPr bwMode="auto">
          <a:xfrm>
            <a:off x="5868989" y="5595939"/>
            <a:ext cx="250825" cy="15875"/>
          </a:xfrm>
          <a:custGeom>
            <a:avLst/>
            <a:gdLst>
              <a:gd name="T0" fmla="*/ 3970926 w 178"/>
              <a:gd name="T1" fmla="*/ 0 h 10"/>
              <a:gd name="T2" fmla="*/ 3970926 w 178"/>
              <a:gd name="T3" fmla="*/ 5040312 h 10"/>
              <a:gd name="T4" fmla="*/ 3970926 w 178"/>
              <a:gd name="T5" fmla="*/ 10080624 h 10"/>
              <a:gd name="T6" fmla="*/ 3970926 w 178"/>
              <a:gd name="T7" fmla="*/ 15120938 h 10"/>
              <a:gd name="T8" fmla="*/ 3970926 w 178"/>
              <a:gd name="T9" fmla="*/ 20161249 h 10"/>
              <a:gd name="T10" fmla="*/ 0 w 178"/>
              <a:gd name="T11" fmla="*/ 25201559 h 10"/>
              <a:gd name="T12" fmla="*/ 353444802 w 178"/>
              <a:gd name="T13" fmla="*/ 25201559 h 10"/>
              <a:gd name="T14" fmla="*/ 349473877 w 178"/>
              <a:gd name="T15" fmla="*/ 25201559 h 10"/>
              <a:gd name="T16" fmla="*/ 349473877 w 178"/>
              <a:gd name="T17" fmla="*/ 20161249 h 10"/>
              <a:gd name="T18" fmla="*/ 349473877 w 178"/>
              <a:gd name="T19" fmla="*/ 15120938 h 10"/>
              <a:gd name="T20" fmla="*/ 349473877 w 178"/>
              <a:gd name="T21" fmla="*/ 10080624 h 10"/>
              <a:gd name="T22" fmla="*/ 349473877 w 178"/>
              <a:gd name="T23" fmla="*/ 5040312 h 10"/>
              <a:gd name="T24" fmla="*/ 349473877 w 178"/>
              <a:gd name="T25" fmla="*/ 0 h 10"/>
              <a:gd name="T26" fmla="*/ 3970926 w 178"/>
              <a:gd name="T27" fmla="*/ 0 h 1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78"/>
              <a:gd name="T43" fmla="*/ 0 h 10"/>
              <a:gd name="T44" fmla="*/ 178 w 178"/>
              <a:gd name="T45" fmla="*/ 10 h 10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78" h="10">
                <a:moveTo>
                  <a:pt x="2" y="0"/>
                </a:moveTo>
                <a:lnTo>
                  <a:pt x="2" y="2"/>
                </a:lnTo>
                <a:lnTo>
                  <a:pt x="2" y="4"/>
                </a:lnTo>
                <a:lnTo>
                  <a:pt x="2" y="6"/>
                </a:lnTo>
                <a:lnTo>
                  <a:pt x="2" y="8"/>
                </a:lnTo>
                <a:lnTo>
                  <a:pt x="0" y="10"/>
                </a:lnTo>
                <a:lnTo>
                  <a:pt x="178" y="10"/>
                </a:lnTo>
                <a:lnTo>
                  <a:pt x="176" y="10"/>
                </a:lnTo>
                <a:lnTo>
                  <a:pt x="176" y="8"/>
                </a:lnTo>
                <a:lnTo>
                  <a:pt x="176" y="6"/>
                </a:lnTo>
                <a:lnTo>
                  <a:pt x="176" y="4"/>
                </a:lnTo>
                <a:lnTo>
                  <a:pt x="176" y="2"/>
                </a:lnTo>
                <a:lnTo>
                  <a:pt x="176" y="0"/>
                </a:lnTo>
                <a:lnTo>
                  <a:pt x="2" y="0"/>
                </a:lnTo>
                <a:close/>
              </a:path>
            </a:pathLst>
          </a:custGeom>
          <a:solidFill>
            <a:srgbClr val="F07B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21" name="Freeform 161"/>
          <p:cNvSpPr>
            <a:spLocks/>
          </p:cNvSpPr>
          <p:nvPr/>
        </p:nvSpPr>
        <p:spPr bwMode="auto">
          <a:xfrm>
            <a:off x="5868989" y="5602288"/>
            <a:ext cx="250825" cy="19051"/>
          </a:xfrm>
          <a:custGeom>
            <a:avLst/>
            <a:gdLst>
              <a:gd name="T0" fmla="*/ 3970926 w 178"/>
              <a:gd name="T1" fmla="*/ 0 h 12"/>
              <a:gd name="T2" fmla="*/ 3970926 w 178"/>
              <a:gd name="T3" fmla="*/ 5040312 h 12"/>
              <a:gd name="T4" fmla="*/ 3970926 w 178"/>
              <a:gd name="T5" fmla="*/ 10080625 h 12"/>
              <a:gd name="T6" fmla="*/ 0 w 178"/>
              <a:gd name="T7" fmla="*/ 15120939 h 12"/>
              <a:gd name="T8" fmla="*/ 0 w 178"/>
              <a:gd name="T9" fmla="*/ 20161250 h 12"/>
              <a:gd name="T10" fmla="*/ 0 w 178"/>
              <a:gd name="T11" fmla="*/ 25201561 h 12"/>
              <a:gd name="T12" fmla="*/ 0 w 178"/>
              <a:gd name="T13" fmla="*/ 30241878 h 12"/>
              <a:gd name="T14" fmla="*/ 353444802 w 178"/>
              <a:gd name="T15" fmla="*/ 30241878 h 12"/>
              <a:gd name="T16" fmla="*/ 353444802 w 178"/>
              <a:gd name="T17" fmla="*/ 25201561 h 12"/>
              <a:gd name="T18" fmla="*/ 353444802 w 178"/>
              <a:gd name="T19" fmla="*/ 20161250 h 12"/>
              <a:gd name="T20" fmla="*/ 353444802 w 178"/>
              <a:gd name="T21" fmla="*/ 15120939 h 12"/>
              <a:gd name="T22" fmla="*/ 349473877 w 178"/>
              <a:gd name="T23" fmla="*/ 15120939 h 12"/>
              <a:gd name="T24" fmla="*/ 349473877 w 178"/>
              <a:gd name="T25" fmla="*/ 10080625 h 12"/>
              <a:gd name="T26" fmla="*/ 349473877 w 178"/>
              <a:gd name="T27" fmla="*/ 5040312 h 12"/>
              <a:gd name="T28" fmla="*/ 349473877 w 178"/>
              <a:gd name="T29" fmla="*/ 0 h 12"/>
              <a:gd name="T30" fmla="*/ 3970926 w 178"/>
              <a:gd name="T31" fmla="*/ 0 h 1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78"/>
              <a:gd name="T49" fmla="*/ 0 h 12"/>
              <a:gd name="T50" fmla="*/ 178 w 178"/>
              <a:gd name="T51" fmla="*/ 12 h 12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78" h="12">
                <a:moveTo>
                  <a:pt x="2" y="0"/>
                </a:moveTo>
                <a:lnTo>
                  <a:pt x="2" y="2"/>
                </a:lnTo>
                <a:lnTo>
                  <a:pt x="2" y="4"/>
                </a:lnTo>
                <a:lnTo>
                  <a:pt x="0" y="6"/>
                </a:lnTo>
                <a:lnTo>
                  <a:pt x="0" y="8"/>
                </a:lnTo>
                <a:lnTo>
                  <a:pt x="0" y="10"/>
                </a:lnTo>
                <a:lnTo>
                  <a:pt x="0" y="12"/>
                </a:lnTo>
                <a:lnTo>
                  <a:pt x="178" y="12"/>
                </a:lnTo>
                <a:lnTo>
                  <a:pt x="178" y="10"/>
                </a:lnTo>
                <a:lnTo>
                  <a:pt x="178" y="8"/>
                </a:lnTo>
                <a:lnTo>
                  <a:pt x="178" y="6"/>
                </a:lnTo>
                <a:lnTo>
                  <a:pt x="176" y="6"/>
                </a:lnTo>
                <a:lnTo>
                  <a:pt x="176" y="4"/>
                </a:lnTo>
                <a:lnTo>
                  <a:pt x="176" y="2"/>
                </a:lnTo>
                <a:lnTo>
                  <a:pt x="176" y="0"/>
                </a:lnTo>
                <a:lnTo>
                  <a:pt x="2" y="0"/>
                </a:lnTo>
                <a:close/>
              </a:path>
            </a:pathLst>
          </a:custGeom>
          <a:solidFill>
            <a:srgbClr val="F07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22" name="Freeform 162"/>
          <p:cNvSpPr>
            <a:spLocks/>
          </p:cNvSpPr>
          <p:nvPr/>
        </p:nvSpPr>
        <p:spPr bwMode="auto">
          <a:xfrm>
            <a:off x="5868989" y="5611813"/>
            <a:ext cx="250825" cy="15875"/>
          </a:xfrm>
          <a:custGeom>
            <a:avLst/>
            <a:gdLst>
              <a:gd name="T0" fmla="*/ 0 w 178"/>
              <a:gd name="T1" fmla="*/ 0 h 10"/>
              <a:gd name="T2" fmla="*/ 0 w 178"/>
              <a:gd name="T3" fmla="*/ 5040312 h 10"/>
              <a:gd name="T4" fmla="*/ 0 w 178"/>
              <a:gd name="T5" fmla="*/ 10080624 h 10"/>
              <a:gd name="T6" fmla="*/ 0 w 178"/>
              <a:gd name="T7" fmla="*/ 15120938 h 10"/>
              <a:gd name="T8" fmla="*/ 0 w 178"/>
              <a:gd name="T9" fmla="*/ 20161249 h 10"/>
              <a:gd name="T10" fmla="*/ 0 w 178"/>
              <a:gd name="T11" fmla="*/ 25201559 h 10"/>
              <a:gd name="T12" fmla="*/ 353444802 w 178"/>
              <a:gd name="T13" fmla="*/ 25201559 h 10"/>
              <a:gd name="T14" fmla="*/ 353444802 w 178"/>
              <a:gd name="T15" fmla="*/ 20161249 h 10"/>
              <a:gd name="T16" fmla="*/ 353444802 w 178"/>
              <a:gd name="T17" fmla="*/ 15120938 h 10"/>
              <a:gd name="T18" fmla="*/ 353444802 w 178"/>
              <a:gd name="T19" fmla="*/ 10080624 h 10"/>
              <a:gd name="T20" fmla="*/ 353444802 w 178"/>
              <a:gd name="T21" fmla="*/ 5040312 h 10"/>
              <a:gd name="T22" fmla="*/ 353444802 w 178"/>
              <a:gd name="T23" fmla="*/ 0 h 10"/>
              <a:gd name="T24" fmla="*/ 0 w 178"/>
              <a:gd name="T25" fmla="*/ 0 h 1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78"/>
              <a:gd name="T40" fmla="*/ 0 h 10"/>
              <a:gd name="T41" fmla="*/ 178 w 178"/>
              <a:gd name="T42" fmla="*/ 10 h 1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78" h="10">
                <a:moveTo>
                  <a:pt x="0" y="0"/>
                </a:move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0" y="8"/>
                </a:lnTo>
                <a:lnTo>
                  <a:pt x="0" y="10"/>
                </a:lnTo>
                <a:lnTo>
                  <a:pt x="178" y="10"/>
                </a:lnTo>
                <a:lnTo>
                  <a:pt x="178" y="8"/>
                </a:lnTo>
                <a:lnTo>
                  <a:pt x="178" y="6"/>
                </a:lnTo>
                <a:lnTo>
                  <a:pt x="178" y="4"/>
                </a:lnTo>
                <a:lnTo>
                  <a:pt x="178" y="2"/>
                </a:lnTo>
                <a:lnTo>
                  <a:pt x="178" y="0"/>
                </a:lnTo>
                <a:lnTo>
                  <a:pt x="0" y="0"/>
                </a:lnTo>
                <a:close/>
              </a:path>
            </a:pathLst>
          </a:custGeom>
          <a:solidFill>
            <a:srgbClr val="F07E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23" name="Freeform 163"/>
          <p:cNvSpPr>
            <a:spLocks/>
          </p:cNvSpPr>
          <p:nvPr/>
        </p:nvSpPr>
        <p:spPr bwMode="auto">
          <a:xfrm>
            <a:off x="5868989" y="5621338"/>
            <a:ext cx="250825" cy="17463"/>
          </a:xfrm>
          <a:custGeom>
            <a:avLst/>
            <a:gdLst>
              <a:gd name="T0" fmla="*/ 0 w 178"/>
              <a:gd name="T1" fmla="*/ 0 h 11"/>
              <a:gd name="T2" fmla="*/ 0 w 178"/>
              <a:gd name="T3" fmla="*/ 5040168 h 11"/>
              <a:gd name="T4" fmla="*/ 0 w 178"/>
              <a:gd name="T5" fmla="*/ 10080336 h 11"/>
              <a:gd name="T6" fmla="*/ 0 w 178"/>
              <a:gd name="T7" fmla="*/ 15120506 h 11"/>
              <a:gd name="T8" fmla="*/ 0 w 178"/>
              <a:gd name="T9" fmla="*/ 22679961 h 11"/>
              <a:gd name="T10" fmla="*/ 0 w 178"/>
              <a:gd name="T11" fmla="*/ 27720134 h 11"/>
              <a:gd name="T12" fmla="*/ 353444802 w 178"/>
              <a:gd name="T13" fmla="*/ 27720134 h 11"/>
              <a:gd name="T14" fmla="*/ 353444802 w 178"/>
              <a:gd name="T15" fmla="*/ 22679961 h 11"/>
              <a:gd name="T16" fmla="*/ 353444802 w 178"/>
              <a:gd name="T17" fmla="*/ 15120506 h 11"/>
              <a:gd name="T18" fmla="*/ 353444802 w 178"/>
              <a:gd name="T19" fmla="*/ 10080336 h 11"/>
              <a:gd name="T20" fmla="*/ 353444802 w 178"/>
              <a:gd name="T21" fmla="*/ 5040168 h 11"/>
              <a:gd name="T22" fmla="*/ 353444802 w 178"/>
              <a:gd name="T23" fmla="*/ 0 h 11"/>
              <a:gd name="T24" fmla="*/ 0 w 178"/>
              <a:gd name="T25" fmla="*/ 0 h 11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78"/>
              <a:gd name="T40" fmla="*/ 0 h 11"/>
              <a:gd name="T41" fmla="*/ 178 w 178"/>
              <a:gd name="T42" fmla="*/ 11 h 11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78" h="11">
                <a:moveTo>
                  <a:pt x="0" y="0"/>
                </a:move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0" y="9"/>
                </a:lnTo>
                <a:lnTo>
                  <a:pt x="0" y="11"/>
                </a:lnTo>
                <a:lnTo>
                  <a:pt x="178" y="11"/>
                </a:lnTo>
                <a:lnTo>
                  <a:pt x="178" y="9"/>
                </a:lnTo>
                <a:lnTo>
                  <a:pt x="178" y="6"/>
                </a:lnTo>
                <a:lnTo>
                  <a:pt x="178" y="4"/>
                </a:lnTo>
                <a:lnTo>
                  <a:pt x="178" y="2"/>
                </a:lnTo>
                <a:lnTo>
                  <a:pt x="178" y="0"/>
                </a:lnTo>
                <a:lnTo>
                  <a:pt x="0" y="0"/>
                </a:lnTo>
                <a:close/>
              </a:path>
            </a:pathLst>
          </a:custGeom>
          <a:solidFill>
            <a:srgbClr val="F07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24" name="Freeform 164"/>
          <p:cNvSpPr>
            <a:spLocks/>
          </p:cNvSpPr>
          <p:nvPr/>
        </p:nvSpPr>
        <p:spPr bwMode="auto">
          <a:xfrm>
            <a:off x="5865813" y="5627688"/>
            <a:ext cx="254000" cy="20637"/>
          </a:xfrm>
          <a:custGeom>
            <a:avLst/>
            <a:gdLst>
              <a:gd name="T0" fmla="*/ 3982156 w 180"/>
              <a:gd name="T1" fmla="*/ 0 h 13"/>
              <a:gd name="T2" fmla="*/ 3982156 w 180"/>
              <a:gd name="T3" fmla="*/ 5040190 h 13"/>
              <a:gd name="T4" fmla="*/ 3982156 w 180"/>
              <a:gd name="T5" fmla="*/ 12599682 h 13"/>
              <a:gd name="T6" fmla="*/ 3982156 w 180"/>
              <a:gd name="T7" fmla="*/ 17639874 h 13"/>
              <a:gd name="T8" fmla="*/ 0 w 180"/>
              <a:gd name="T9" fmla="*/ 17639874 h 13"/>
              <a:gd name="T10" fmla="*/ 0 w 180"/>
              <a:gd name="T11" fmla="*/ 22680063 h 13"/>
              <a:gd name="T12" fmla="*/ 0 w 180"/>
              <a:gd name="T13" fmla="*/ 27720258 h 13"/>
              <a:gd name="T14" fmla="*/ 0 w 180"/>
              <a:gd name="T15" fmla="*/ 32760447 h 13"/>
              <a:gd name="T16" fmla="*/ 358422189 w 180"/>
              <a:gd name="T17" fmla="*/ 32760447 h 13"/>
              <a:gd name="T18" fmla="*/ 358422189 w 180"/>
              <a:gd name="T19" fmla="*/ 27720258 h 13"/>
              <a:gd name="T20" fmla="*/ 358422189 w 180"/>
              <a:gd name="T21" fmla="*/ 22680063 h 13"/>
              <a:gd name="T22" fmla="*/ 358422189 w 180"/>
              <a:gd name="T23" fmla="*/ 17639874 h 13"/>
              <a:gd name="T24" fmla="*/ 358422189 w 180"/>
              <a:gd name="T25" fmla="*/ 12599682 h 13"/>
              <a:gd name="T26" fmla="*/ 358422189 w 180"/>
              <a:gd name="T27" fmla="*/ 5040190 h 13"/>
              <a:gd name="T28" fmla="*/ 358422189 w 180"/>
              <a:gd name="T29" fmla="*/ 0 h 13"/>
              <a:gd name="T30" fmla="*/ 3982156 w 180"/>
              <a:gd name="T31" fmla="*/ 0 h 1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80"/>
              <a:gd name="T49" fmla="*/ 0 h 13"/>
              <a:gd name="T50" fmla="*/ 180 w 180"/>
              <a:gd name="T51" fmla="*/ 13 h 13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80" h="13">
                <a:moveTo>
                  <a:pt x="2" y="0"/>
                </a:moveTo>
                <a:lnTo>
                  <a:pt x="2" y="2"/>
                </a:lnTo>
                <a:lnTo>
                  <a:pt x="2" y="5"/>
                </a:lnTo>
                <a:lnTo>
                  <a:pt x="2" y="7"/>
                </a:lnTo>
                <a:lnTo>
                  <a:pt x="0" y="7"/>
                </a:lnTo>
                <a:lnTo>
                  <a:pt x="0" y="9"/>
                </a:lnTo>
                <a:lnTo>
                  <a:pt x="0" y="11"/>
                </a:lnTo>
                <a:lnTo>
                  <a:pt x="0" y="13"/>
                </a:lnTo>
                <a:lnTo>
                  <a:pt x="180" y="13"/>
                </a:lnTo>
                <a:lnTo>
                  <a:pt x="180" y="11"/>
                </a:lnTo>
                <a:lnTo>
                  <a:pt x="180" y="9"/>
                </a:lnTo>
                <a:lnTo>
                  <a:pt x="180" y="7"/>
                </a:lnTo>
                <a:lnTo>
                  <a:pt x="180" y="5"/>
                </a:lnTo>
                <a:lnTo>
                  <a:pt x="180" y="2"/>
                </a:lnTo>
                <a:lnTo>
                  <a:pt x="180" y="0"/>
                </a:lnTo>
                <a:lnTo>
                  <a:pt x="2" y="0"/>
                </a:lnTo>
                <a:close/>
              </a:path>
            </a:pathLst>
          </a:custGeom>
          <a:solidFill>
            <a:srgbClr val="F08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25" name="Freeform 165"/>
          <p:cNvSpPr>
            <a:spLocks/>
          </p:cNvSpPr>
          <p:nvPr/>
        </p:nvSpPr>
        <p:spPr bwMode="auto">
          <a:xfrm>
            <a:off x="5865813" y="5638801"/>
            <a:ext cx="254000" cy="15875"/>
          </a:xfrm>
          <a:custGeom>
            <a:avLst/>
            <a:gdLst>
              <a:gd name="T0" fmla="*/ 3982156 w 180"/>
              <a:gd name="T1" fmla="*/ 0 h 10"/>
              <a:gd name="T2" fmla="*/ 0 w 180"/>
              <a:gd name="T3" fmla="*/ 0 h 10"/>
              <a:gd name="T4" fmla="*/ 0 w 180"/>
              <a:gd name="T5" fmla="*/ 5040312 h 10"/>
              <a:gd name="T6" fmla="*/ 0 w 180"/>
              <a:gd name="T7" fmla="*/ 10080624 h 10"/>
              <a:gd name="T8" fmla="*/ 0 w 180"/>
              <a:gd name="T9" fmla="*/ 15120938 h 10"/>
              <a:gd name="T10" fmla="*/ 0 w 180"/>
              <a:gd name="T11" fmla="*/ 20161249 h 10"/>
              <a:gd name="T12" fmla="*/ 0 w 180"/>
              <a:gd name="T13" fmla="*/ 25201559 h 10"/>
              <a:gd name="T14" fmla="*/ 358422189 w 180"/>
              <a:gd name="T15" fmla="*/ 25201559 h 10"/>
              <a:gd name="T16" fmla="*/ 358422189 w 180"/>
              <a:gd name="T17" fmla="*/ 20161249 h 10"/>
              <a:gd name="T18" fmla="*/ 358422189 w 180"/>
              <a:gd name="T19" fmla="*/ 15120938 h 10"/>
              <a:gd name="T20" fmla="*/ 358422189 w 180"/>
              <a:gd name="T21" fmla="*/ 10080624 h 10"/>
              <a:gd name="T22" fmla="*/ 358422189 w 180"/>
              <a:gd name="T23" fmla="*/ 5040312 h 10"/>
              <a:gd name="T24" fmla="*/ 358422189 w 180"/>
              <a:gd name="T25" fmla="*/ 0 h 10"/>
              <a:gd name="T26" fmla="*/ 3982156 w 180"/>
              <a:gd name="T27" fmla="*/ 0 h 1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80"/>
              <a:gd name="T43" fmla="*/ 0 h 10"/>
              <a:gd name="T44" fmla="*/ 180 w 180"/>
              <a:gd name="T45" fmla="*/ 10 h 10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80" h="10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0" y="8"/>
                </a:lnTo>
                <a:lnTo>
                  <a:pt x="0" y="10"/>
                </a:lnTo>
                <a:lnTo>
                  <a:pt x="180" y="10"/>
                </a:lnTo>
                <a:lnTo>
                  <a:pt x="180" y="8"/>
                </a:lnTo>
                <a:lnTo>
                  <a:pt x="180" y="6"/>
                </a:lnTo>
                <a:lnTo>
                  <a:pt x="180" y="4"/>
                </a:lnTo>
                <a:lnTo>
                  <a:pt x="180" y="2"/>
                </a:lnTo>
                <a:lnTo>
                  <a:pt x="180" y="0"/>
                </a:lnTo>
                <a:lnTo>
                  <a:pt x="2" y="0"/>
                </a:lnTo>
                <a:close/>
              </a:path>
            </a:pathLst>
          </a:custGeom>
          <a:solidFill>
            <a:srgbClr val="F082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26" name="Freeform 166"/>
          <p:cNvSpPr>
            <a:spLocks/>
          </p:cNvSpPr>
          <p:nvPr/>
        </p:nvSpPr>
        <p:spPr bwMode="auto">
          <a:xfrm>
            <a:off x="5865813" y="5648325"/>
            <a:ext cx="254000" cy="15875"/>
          </a:xfrm>
          <a:custGeom>
            <a:avLst/>
            <a:gdLst>
              <a:gd name="T0" fmla="*/ 0 w 180"/>
              <a:gd name="T1" fmla="*/ 0 h 10"/>
              <a:gd name="T2" fmla="*/ 0 w 180"/>
              <a:gd name="T3" fmla="*/ 5040312 h 10"/>
              <a:gd name="T4" fmla="*/ 0 w 180"/>
              <a:gd name="T5" fmla="*/ 10080624 h 10"/>
              <a:gd name="T6" fmla="*/ 0 w 180"/>
              <a:gd name="T7" fmla="*/ 15120938 h 10"/>
              <a:gd name="T8" fmla="*/ 0 w 180"/>
              <a:gd name="T9" fmla="*/ 20161249 h 10"/>
              <a:gd name="T10" fmla="*/ 0 w 180"/>
              <a:gd name="T11" fmla="*/ 25201559 h 10"/>
              <a:gd name="T12" fmla="*/ 358422189 w 180"/>
              <a:gd name="T13" fmla="*/ 25201559 h 10"/>
              <a:gd name="T14" fmla="*/ 358422189 w 180"/>
              <a:gd name="T15" fmla="*/ 20161249 h 10"/>
              <a:gd name="T16" fmla="*/ 358422189 w 180"/>
              <a:gd name="T17" fmla="*/ 15120938 h 10"/>
              <a:gd name="T18" fmla="*/ 358422189 w 180"/>
              <a:gd name="T19" fmla="*/ 10080624 h 10"/>
              <a:gd name="T20" fmla="*/ 358422189 w 180"/>
              <a:gd name="T21" fmla="*/ 5040312 h 10"/>
              <a:gd name="T22" fmla="*/ 358422189 w 180"/>
              <a:gd name="T23" fmla="*/ 0 h 10"/>
              <a:gd name="T24" fmla="*/ 0 w 180"/>
              <a:gd name="T25" fmla="*/ 0 h 1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80"/>
              <a:gd name="T40" fmla="*/ 0 h 10"/>
              <a:gd name="T41" fmla="*/ 180 w 180"/>
              <a:gd name="T42" fmla="*/ 10 h 1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80" h="10">
                <a:moveTo>
                  <a:pt x="0" y="0"/>
                </a:move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0" y="8"/>
                </a:lnTo>
                <a:lnTo>
                  <a:pt x="0" y="10"/>
                </a:lnTo>
                <a:lnTo>
                  <a:pt x="180" y="10"/>
                </a:lnTo>
                <a:lnTo>
                  <a:pt x="180" y="8"/>
                </a:lnTo>
                <a:lnTo>
                  <a:pt x="180" y="6"/>
                </a:lnTo>
                <a:lnTo>
                  <a:pt x="180" y="4"/>
                </a:lnTo>
                <a:lnTo>
                  <a:pt x="180" y="2"/>
                </a:lnTo>
                <a:lnTo>
                  <a:pt x="180" y="0"/>
                </a:lnTo>
                <a:lnTo>
                  <a:pt x="0" y="0"/>
                </a:lnTo>
                <a:close/>
              </a:path>
            </a:pathLst>
          </a:custGeom>
          <a:solidFill>
            <a:srgbClr val="F08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27" name="Freeform 167"/>
          <p:cNvSpPr>
            <a:spLocks/>
          </p:cNvSpPr>
          <p:nvPr/>
        </p:nvSpPr>
        <p:spPr bwMode="auto">
          <a:xfrm>
            <a:off x="5865813" y="5654675"/>
            <a:ext cx="254000" cy="19051"/>
          </a:xfrm>
          <a:custGeom>
            <a:avLst/>
            <a:gdLst>
              <a:gd name="T0" fmla="*/ 358422189 w 180"/>
              <a:gd name="T1" fmla="*/ 0 h 12"/>
              <a:gd name="T2" fmla="*/ 358422189 w 180"/>
              <a:gd name="T3" fmla="*/ 5040312 h 12"/>
              <a:gd name="T4" fmla="*/ 358422189 w 180"/>
              <a:gd name="T5" fmla="*/ 10080625 h 12"/>
              <a:gd name="T6" fmla="*/ 358422189 w 180"/>
              <a:gd name="T7" fmla="*/ 15120939 h 12"/>
              <a:gd name="T8" fmla="*/ 358422189 w 180"/>
              <a:gd name="T9" fmla="*/ 20161250 h 12"/>
              <a:gd name="T10" fmla="*/ 358422189 w 180"/>
              <a:gd name="T11" fmla="*/ 25201561 h 12"/>
              <a:gd name="T12" fmla="*/ 358422189 w 180"/>
              <a:gd name="T13" fmla="*/ 30241878 h 12"/>
              <a:gd name="T14" fmla="*/ 0 w 180"/>
              <a:gd name="T15" fmla="*/ 30241878 h 12"/>
              <a:gd name="T16" fmla="*/ 0 w 180"/>
              <a:gd name="T17" fmla="*/ 25201561 h 12"/>
              <a:gd name="T18" fmla="*/ 0 w 180"/>
              <a:gd name="T19" fmla="*/ 20161250 h 12"/>
              <a:gd name="T20" fmla="*/ 0 w 180"/>
              <a:gd name="T21" fmla="*/ 15120939 h 12"/>
              <a:gd name="T22" fmla="*/ 0 w 180"/>
              <a:gd name="T23" fmla="*/ 10080625 h 12"/>
              <a:gd name="T24" fmla="*/ 0 w 180"/>
              <a:gd name="T25" fmla="*/ 5040312 h 12"/>
              <a:gd name="T26" fmla="*/ 0 w 180"/>
              <a:gd name="T27" fmla="*/ 0 h 12"/>
              <a:gd name="T28" fmla="*/ 358422189 w 180"/>
              <a:gd name="T29" fmla="*/ 0 h 1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80"/>
              <a:gd name="T46" fmla="*/ 0 h 12"/>
              <a:gd name="T47" fmla="*/ 180 w 180"/>
              <a:gd name="T48" fmla="*/ 12 h 12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80" h="12">
                <a:moveTo>
                  <a:pt x="180" y="0"/>
                </a:moveTo>
                <a:lnTo>
                  <a:pt x="180" y="2"/>
                </a:lnTo>
                <a:lnTo>
                  <a:pt x="180" y="4"/>
                </a:lnTo>
                <a:lnTo>
                  <a:pt x="180" y="6"/>
                </a:lnTo>
                <a:lnTo>
                  <a:pt x="180" y="8"/>
                </a:lnTo>
                <a:lnTo>
                  <a:pt x="180" y="10"/>
                </a:lnTo>
                <a:lnTo>
                  <a:pt x="180" y="12"/>
                </a:lnTo>
                <a:lnTo>
                  <a:pt x="0" y="12"/>
                </a:lnTo>
                <a:lnTo>
                  <a:pt x="0" y="10"/>
                </a:lnTo>
                <a:lnTo>
                  <a:pt x="0" y="8"/>
                </a:lnTo>
                <a:lnTo>
                  <a:pt x="0" y="6"/>
                </a:lnTo>
                <a:lnTo>
                  <a:pt x="0" y="4"/>
                </a:lnTo>
                <a:lnTo>
                  <a:pt x="0" y="2"/>
                </a:lnTo>
                <a:lnTo>
                  <a:pt x="0" y="0"/>
                </a:lnTo>
                <a:lnTo>
                  <a:pt x="180" y="0"/>
                </a:lnTo>
                <a:close/>
              </a:path>
            </a:pathLst>
          </a:custGeom>
          <a:solidFill>
            <a:srgbClr val="F085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28" name="Freeform 168"/>
          <p:cNvSpPr>
            <a:spLocks/>
          </p:cNvSpPr>
          <p:nvPr/>
        </p:nvSpPr>
        <p:spPr bwMode="auto">
          <a:xfrm>
            <a:off x="5865813" y="5664201"/>
            <a:ext cx="254000" cy="15875"/>
          </a:xfrm>
          <a:custGeom>
            <a:avLst/>
            <a:gdLst>
              <a:gd name="T0" fmla="*/ 358422189 w 180"/>
              <a:gd name="T1" fmla="*/ 25201559 h 10"/>
              <a:gd name="T2" fmla="*/ 358422189 w 180"/>
              <a:gd name="T3" fmla="*/ 20161249 h 10"/>
              <a:gd name="T4" fmla="*/ 358422189 w 180"/>
              <a:gd name="T5" fmla="*/ 15120938 h 10"/>
              <a:gd name="T6" fmla="*/ 358422189 w 180"/>
              <a:gd name="T7" fmla="*/ 10080624 h 10"/>
              <a:gd name="T8" fmla="*/ 358422189 w 180"/>
              <a:gd name="T9" fmla="*/ 5040312 h 10"/>
              <a:gd name="T10" fmla="*/ 358422189 w 180"/>
              <a:gd name="T11" fmla="*/ 0 h 10"/>
              <a:gd name="T12" fmla="*/ 0 w 180"/>
              <a:gd name="T13" fmla="*/ 0 h 10"/>
              <a:gd name="T14" fmla="*/ 0 w 180"/>
              <a:gd name="T15" fmla="*/ 5040312 h 10"/>
              <a:gd name="T16" fmla="*/ 0 w 180"/>
              <a:gd name="T17" fmla="*/ 10080624 h 10"/>
              <a:gd name="T18" fmla="*/ 0 w 180"/>
              <a:gd name="T19" fmla="*/ 15120938 h 10"/>
              <a:gd name="T20" fmla="*/ 0 w 180"/>
              <a:gd name="T21" fmla="*/ 20161249 h 10"/>
              <a:gd name="T22" fmla="*/ 0 w 180"/>
              <a:gd name="T23" fmla="*/ 25201559 h 10"/>
              <a:gd name="T24" fmla="*/ 358422189 w 180"/>
              <a:gd name="T25" fmla="*/ 25201559 h 1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80"/>
              <a:gd name="T40" fmla="*/ 0 h 10"/>
              <a:gd name="T41" fmla="*/ 180 w 180"/>
              <a:gd name="T42" fmla="*/ 10 h 1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80" h="10">
                <a:moveTo>
                  <a:pt x="180" y="10"/>
                </a:moveTo>
                <a:lnTo>
                  <a:pt x="180" y="8"/>
                </a:lnTo>
                <a:lnTo>
                  <a:pt x="180" y="6"/>
                </a:lnTo>
                <a:lnTo>
                  <a:pt x="180" y="4"/>
                </a:lnTo>
                <a:lnTo>
                  <a:pt x="180" y="2"/>
                </a:lnTo>
                <a:lnTo>
                  <a:pt x="180" y="0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0" y="8"/>
                </a:lnTo>
                <a:lnTo>
                  <a:pt x="0" y="10"/>
                </a:lnTo>
                <a:lnTo>
                  <a:pt x="180" y="10"/>
                </a:lnTo>
                <a:close/>
              </a:path>
            </a:pathLst>
          </a:custGeom>
          <a:solidFill>
            <a:srgbClr val="F087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29" name="Freeform 169"/>
          <p:cNvSpPr>
            <a:spLocks/>
          </p:cNvSpPr>
          <p:nvPr/>
        </p:nvSpPr>
        <p:spPr bwMode="auto">
          <a:xfrm>
            <a:off x="5865813" y="5673726"/>
            <a:ext cx="254000" cy="17463"/>
          </a:xfrm>
          <a:custGeom>
            <a:avLst/>
            <a:gdLst>
              <a:gd name="T0" fmla="*/ 354440035 w 180"/>
              <a:gd name="T1" fmla="*/ 27723309 h 11"/>
              <a:gd name="T2" fmla="*/ 358422189 w 180"/>
              <a:gd name="T3" fmla="*/ 27723309 h 11"/>
              <a:gd name="T4" fmla="*/ 358422189 w 180"/>
              <a:gd name="T5" fmla="*/ 22682848 h 11"/>
              <a:gd name="T6" fmla="*/ 358422189 w 180"/>
              <a:gd name="T7" fmla="*/ 17642393 h 11"/>
              <a:gd name="T8" fmla="*/ 358422189 w 180"/>
              <a:gd name="T9" fmla="*/ 10080913 h 11"/>
              <a:gd name="T10" fmla="*/ 358422189 w 180"/>
              <a:gd name="T11" fmla="*/ 5040457 h 11"/>
              <a:gd name="T12" fmla="*/ 358422189 w 180"/>
              <a:gd name="T13" fmla="*/ 0 h 11"/>
              <a:gd name="T14" fmla="*/ 0 w 180"/>
              <a:gd name="T15" fmla="*/ 0 h 11"/>
              <a:gd name="T16" fmla="*/ 0 w 180"/>
              <a:gd name="T17" fmla="*/ 5040457 h 11"/>
              <a:gd name="T18" fmla="*/ 0 w 180"/>
              <a:gd name="T19" fmla="*/ 10080913 h 11"/>
              <a:gd name="T20" fmla="*/ 0 w 180"/>
              <a:gd name="T21" fmla="*/ 17642393 h 11"/>
              <a:gd name="T22" fmla="*/ 3982156 w 180"/>
              <a:gd name="T23" fmla="*/ 17642393 h 11"/>
              <a:gd name="T24" fmla="*/ 3982156 w 180"/>
              <a:gd name="T25" fmla="*/ 22682848 h 11"/>
              <a:gd name="T26" fmla="*/ 3982156 w 180"/>
              <a:gd name="T27" fmla="*/ 27723309 h 11"/>
              <a:gd name="T28" fmla="*/ 354440035 w 180"/>
              <a:gd name="T29" fmla="*/ 27723309 h 11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80"/>
              <a:gd name="T46" fmla="*/ 0 h 11"/>
              <a:gd name="T47" fmla="*/ 180 w 180"/>
              <a:gd name="T48" fmla="*/ 11 h 11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80" h="11">
                <a:moveTo>
                  <a:pt x="178" y="11"/>
                </a:moveTo>
                <a:lnTo>
                  <a:pt x="180" y="11"/>
                </a:lnTo>
                <a:lnTo>
                  <a:pt x="180" y="9"/>
                </a:lnTo>
                <a:lnTo>
                  <a:pt x="180" y="7"/>
                </a:lnTo>
                <a:lnTo>
                  <a:pt x="180" y="4"/>
                </a:lnTo>
                <a:lnTo>
                  <a:pt x="180" y="2"/>
                </a:lnTo>
                <a:lnTo>
                  <a:pt x="180" y="0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7"/>
                </a:lnTo>
                <a:lnTo>
                  <a:pt x="2" y="7"/>
                </a:lnTo>
                <a:lnTo>
                  <a:pt x="2" y="9"/>
                </a:lnTo>
                <a:lnTo>
                  <a:pt x="2" y="11"/>
                </a:lnTo>
                <a:lnTo>
                  <a:pt x="178" y="11"/>
                </a:lnTo>
                <a:close/>
              </a:path>
            </a:pathLst>
          </a:custGeom>
          <a:solidFill>
            <a:srgbClr val="F088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30" name="Freeform 170"/>
          <p:cNvSpPr>
            <a:spLocks/>
          </p:cNvSpPr>
          <p:nvPr/>
        </p:nvSpPr>
        <p:spPr bwMode="auto">
          <a:xfrm>
            <a:off x="5865813" y="5680075"/>
            <a:ext cx="254000" cy="20639"/>
          </a:xfrm>
          <a:custGeom>
            <a:avLst/>
            <a:gdLst>
              <a:gd name="T0" fmla="*/ 354440035 w 180"/>
              <a:gd name="T1" fmla="*/ 32763622 h 13"/>
              <a:gd name="T2" fmla="*/ 354440035 w 180"/>
              <a:gd name="T3" fmla="*/ 27723188 h 13"/>
              <a:gd name="T4" fmla="*/ 354440035 w 180"/>
              <a:gd name="T5" fmla="*/ 22682749 h 13"/>
              <a:gd name="T6" fmla="*/ 354440035 w 180"/>
              <a:gd name="T7" fmla="*/ 17642316 h 13"/>
              <a:gd name="T8" fmla="*/ 358422189 w 180"/>
              <a:gd name="T9" fmla="*/ 17642316 h 13"/>
              <a:gd name="T10" fmla="*/ 358422189 w 180"/>
              <a:gd name="T11" fmla="*/ 12601880 h 13"/>
              <a:gd name="T12" fmla="*/ 358422189 w 180"/>
              <a:gd name="T13" fmla="*/ 7561447 h 13"/>
              <a:gd name="T14" fmla="*/ 358422189 w 180"/>
              <a:gd name="T15" fmla="*/ 0 h 13"/>
              <a:gd name="T16" fmla="*/ 0 w 180"/>
              <a:gd name="T17" fmla="*/ 0 h 13"/>
              <a:gd name="T18" fmla="*/ 0 w 180"/>
              <a:gd name="T19" fmla="*/ 7561447 h 13"/>
              <a:gd name="T20" fmla="*/ 3982156 w 180"/>
              <a:gd name="T21" fmla="*/ 7561447 h 13"/>
              <a:gd name="T22" fmla="*/ 3982156 w 180"/>
              <a:gd name="T23" fmla="*/ 12601880 h 13"/>
              <a:gd name="T24" fmla="*/ 3982156 w 180"/>
              <a:gd name="T25" fmla="*/ 17642316 h 13"/>
              <a:gd name="T26" fmla="*/ 3982156 w 180"/>
              <a:gd name="T27" fmla="*/ 22682749 h 13"/>
              <a:gd name="T28" fmla="*/ 3982156 w 180"/>
              <a:gd name="T29" fmla="*/ 27723188 h 13"/>
              <a:gd name="T30" fmla="*/ 3982156 w 180"/>
              <a:gd name="T31" fmla="*/ 32763622 h 13"/>
              <a:gd name="T32" fmla="*/ 354440035 w 180"/>
              <a:gd name="T33" fmla="*/ 32763622 h 1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80"/>
              <a:gd name="T52" fmla="*/ 0 h 13"/>
              <a:gd name="T53" fmla="*/ 180 w 180"/>
              <a:gd name="T54" fmla="*/ 13 h 13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80" h="13">
                <a:moveTo>
                  <a:pt x="178" y="13"/>
                </a:moveTo>
                <a:lnTo>
                  <a:pt x="178" y="11"/>
                </a:lnTo>
                <a:lnTo>
                  <a:pt x="178" y="9"/>
                </a:lnTo>
                <a:lnTo>
                  <a:pt x="178" y="7"/>
                </a:lnTo>
                <a:lnTo>
                  <a:pt x="180" y="7"/>
                </a:lnTo>
                <a:lnTo>
                  <a:pt x="180" y="5"/>
                </a:lnTo>
                <a:lnTo>
                  <a:pt x="180" y="3"/>
                </a:lnTo>
                <a:lnTo>
                  <a:pt x="180" y="0"/>
                </a:lnTo>
                <a:lnTo>
                  <a:pt x="0" y="0"/>
                </a:lnTo>
                <a:lnTo>
                  <a:pt x="0" y="3"/>
                </a:lnTo>
                <a:lnTo>
                  <a:pt x="2" y="3"/>
                </a:lnTo>
                <a:lnTo>
                  <a:pt x="2" y="5"/>
                </a:lnTo>
                <a:lnTo>
                  <a:pt x="2" y="7"/>
                </a:lnTo>
                <a:lnTo>
                  <a:pt x="2" y="9"/>
                </a:lnTo>
                <a:lnTo>
                  <a:pt x="2" y="11"/>
                </a:lnTo>
                <a:lnTo>
                  <a:pt x="2" y="13"/>
                </a:lnTo>
                <a:lnTo>
                  <a:pt x="178" y="13"/>
                </a:lnTo>
                <a:close/>
              </a:path>
            </a:pathLst>
          </a:custGeom>
          <a:solidFill>
            <a:srgbClr val="F08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31" name="Freeform 171"/>
          <p:cNvSpPr>
            <a:spLocks/>
          </p:cNvSpPr>
          <p:nvPr/>
        </p:nvSpPr>
        <p:spPr bwMode="auto">
          <a:xfrm>
            <a:off x="5868988" y="5691189"/>
            <a:ext cx="247651" cy="15875"/>
          </a:xfrm>
          <a:custGeom>
            <a:avLst/>
            <a:gdLst>
              <a:gd name="T0" fmla="*/ 348468845 w 176"/>
              <a:gd name="T1" fmla="*/ 25201559 h 10"/>
              <a:gd name="T2" fmla="*/ 348468845 w 176"/>
              <a:gd name="T3" fmla="*/ 20161249 h 10"/>
              <a:gd name="T4" fmla="*/ 348468845 w 176"/>
              <a:gd name="T5" fmla="*/ 15120938 h 10"/>
              <a:gd name="T6" fmla="*/ 348468845 w 176"/>
              <a:gd name="T7" fmla="*/ 10080624 h 10"/>
              <a:gd name="T8" fmla="*/ 348468845 w 176"/>
              <a:gd name="T9" fmla="*/ 5040312 h 10"/>
              <a:gd name="T10" fmla="*/ 348468845 w 176"/>
              <a:gd name="T11" fmla="*/ 0 h 10"/>
              <a:gd name="T12" fmla="*/ 0 w 176"/>
              <a:gd name="T13" fmla="*/ 0 h 10"/>
              <a:gd name="T14" fmla="*/ 0 w 176"/>
              <a:gd name="T15" fmla="*/ 5040312 h 10"/>
              <a:gd name="T16" fmla="*/ 0 w 176"/>
              <a:gd name="T17" fmla="*/ 10080624 h 10"/>
              <a:gd name="T18" fmla="*/ 0 w 176"/>
              <a:gd name="T19" fmla="*/ 15120938 h 10"/>
              <a:gd name="T20" fmla="*/ 0 w 176"/>
              <a:gd name="T21" fmla="*/ 20161249 h 10"/>
              <a:gd name="T22" fmla="*/ 0 w 176"/>
              <a:gd name="T23" fmla="*/ 25201559 h 10"/>
              <a:gd name="T24" fmla="*/ 348468845 w 176"/>
              <a:gd name="T25" fmla="*/ 25201559 h 1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76"/>
              <a:gd name="T40" fmla="*/ 0 h 10"/>
              <a:gd name="T41" fmla="*/ 176 w 176"/>
              <a:gd name="T42" fmla="*/ 10 h 1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76" h="10">
                <a:moveTo>
                  <a:pt x="176" y="10"/>
                </a:moveTo>
                <a:lnTo>
                  <a:pt x="176" y="8"/>
                </a:lnTo>
                <a:lnTo>
                  <a:pt x="176" y="6"/>
                </a:lnTo>
                <a:lnTo>
                  <a:pt x="176" y="4"/>
                </a:lnTo>
                <a:lnTo>
                  <a:pt x="176" y="2"/>
                </a:lnTo>
                <a:lnTo>
                  <a:pt x="176" y="0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0" y="8"/>
                </a:lnTo>
                <a:lnTo>
                  <a:pt x="0" y="10"/>
                </a:lnTo>
                <a:lnTo>
                  <a:pt x="176" y="10"/>
                </a:lnTo>
                <a:close/>
              </a:path>
            </a:pathLst>
          </a:custGeom>
          <a:solidFill>
            <a:srgbClr val="F08B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32" name="Freeform 172"/>
          <p:cNvSpPr>
            <a:spLocks/>
          </p:cNvSpPr>
          <p:nvPr/>
        </p:nvSpPr>
        <p:spPr bwMode="auto">
          <a:xfrm>
            <a:off x="5868988" y="5700713"/>
            <a:ext cx="247651" cy="15875"/>
          </a:xfrm>
          <a:custGeom>
            <a:avLst/>
            <a:gdLst>
              <a:gd name="T0" fmla="*/ 344509261 w 176"/>
              <a:gd name="T1" fmla="*/ 25201559 h 10"/>
              <a:gd name="T2" fmla="*/ 344509261 w 176"/>
              <a:gd name="T3" fmla="*/ 20161249 h 10"/>
              <a:gd name="T4" fmla="*/ 344509261 w 176"/>
              <a:gd name="T5" fmla="*/ 15120938 h 10"/>
              <a:gd name="T6" fmla="*/ 348468845 w 176"/>
              <a:gd name="T7" fmla="*/ 15120938 h 10"/>
              <a:gd name="T8" fmla="*/ 348468845 w 176"/>
              <a:gd name="T9" fmla="*/ 10080624 h 10"/>
              <a:gd name="T10" fmla="*/ 348468845 w 176"/>
              <a:gd name="T11" fmla="*/ 5040312 h 10"/>
              <a:gd name="T12" fmla="*/ 348468845 w 176"/>
              <a:gd name="T13" fmla="*/ 0 h 10"/>
              <a:gd name="T14" fmla="*/ 0 w 176"/>
              <a:gd name="T15" fmla="*/ 0 h 10"/>
              <a:gd name="T16" fmla="*/ 0 w 176"/>
              <a:gd name="T17" fmla="*/ 5040312 h 10"/>
              <a:gd name="T18" fmla="*/ 0 w 176"/>
              <a:gd name="T19" fmla="*/ 10080624 h 10"/>
              <a:gd name="T20" fmla="*/ 0 w 176"/>
              <a:gd name="T21" fmla="*/ 15120938 h 10"/>
              <a:gd name="T22" fmla="*/ 3959586 w 176"/>
              <a:gd name="T23" fmla="*/ 20161249 h 10"/>
              <a:gd name="T24" fmla="*/ 3959586 w 176"/>
              <a:gd name="T25" fmla="*/ 25201559 h 10"/>
              <a:gd name="T26" fmla="*/ 344509261 w 176"/>
              <a:gd name="T27" fmla="*/ 25201559 h 1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76"/>
              <a:gd name="T43" fmla="*/ 0 h 10"/>
              <a:gd name="T44" fmla="*/ 176 w 176"/>
              <a:gd name="T45" fmla="*/ 10 h 10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76" h="10">
                <a:moveTo>
                  <a:pt x="174" y="10"/>
                </a:moveTo>
                <a:lnTo>
                  <a:pt x="174" y="8"/>
                </a:lnTo>
                <a:lnTo>
                  <a:pt x="174" y="6"/>
                </a:lnTo>
                <a:lnTo>
                  <a:pt x="176" y="6"/>
                </a:lnTo>
                <a:lnTo>
                  <a:pt x="176" y="4"/>
                </a:lnTo>
                <a:lnTo>
                  <a:pt x="176" y="2"/>
                </a:lnTo>
                <a:lnTo>
                  <a:pt x="176" y="0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2" y="8"/>
                </a:lnTo>
                <a:lnTo>
                  <a:pt x="2" y="10"/>
                </a:lnTo>
                <a:lnTo>
                  <a:pt x="174" y="10"/>
                </a:lnTo>
                <a:close/>
              </a:path>
            </a:pathLst>
          </a:custGeom>
          <a:solidFill>
            <a:srgbClr val="F08D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33" name="Freeform 173"/>
          <p:cNvSpPr>
            <a:spLocks/>
          </p:cNvSpPr>
          <p:nvPr/>
        </p:nvSpPr>
        <p:spPr bwMode="auto">
          <a:xfrm>
            <a:off x="5868988" y="5707063"/>
            <a:ext cx="247651" cy="19051"/>
          </a:xfrm>
          <a:custGeom>
            <a:avLst/>
            <a:gdLst>
              <a:gd name="T0" fmla="*/ 344509261 w 176"/>
              <a:gd name="T1" fmla="*/ 30241878 h 12"/>
              <a:gd name="T2" fmla="*/ 344509261 w 176"/>
              <a:gd name="T3" fmla="*/ 25201561 h 12"/>
              <a:gd name="T4" fmla="*/ 344509261 w 176"/>
              <a:gd name="T5" fmla="*/ 20161250 h 12"/>
              <a:gd name="T6" fmla="*/ 344509261 w 176"/>
              <a:gd name="T7" fmla="*/ 15120939 h 12"/>
              <a:gd name="T8" fmla="*/ 344509261 w 176"/>
              <a:gd name="T9" fmla="*/ 10080625 h 12"/>
              <a:gd name="T10" fmla="*/ 344509261 w 176"/>
              <a:gd name="T11" fmla="*/ 5040312 h 12"/>
              <a:gd name="T12" fmla="*/ 348468845 w 176"/>
              <a:gd name="T13" fmla="*/ 5040312 h 12"/>
              <a:gd name="T14" fmla="*/ 348468845 w 176"/>
              <a:gd name="T15" fmla="*/ 0 h 12"/>
              <a:gd name="T16" fmla="*/ 0 w 176"/>
              <a:gd name="T17" fmla="*/ 0 h 12"/>
              <a:gd name="T18" fmla="*/ 0 w 176"/>
              <a:gd name="T19" fmla="*/ 5040312 h 12"/>
              <a:gd name="T20" fmla="*/ 3959586 w 176"/>
              <a:gd name="T21" fmla="*/ 10080625 h 12"/>
              <a:gd name="T22" fmla="*/ 3959586 w 176"/>
              <a:gd name="T23" fmla="*/ 15120939 h 12"/>
              <a:gd name="T24" fmla="*/ 3959586 w 176"/>
              <a:gd name="T25" fmla="*/ 20161250 h 12"/>
              <a:gd name="T26" fmla="*/ 3959586 w 176"/>
              <a:gd name="T27" fmla="*/ 25201561 h 12"/>
              <a:gd name="T28" fmla="*/ 3959586 w 176"/>
              <a:gd name="T29" fmla="*/ 30241878 h 12"/>
              <a:gd name="T30" fmla="*/ 344509261 w 176"/>
              <a:gd name="T31" fmla="*/ 30241878 h 1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76"/>
              <a:gd name="T49" fmla="*/ 0 h 12"/>
              <a:gd name="T50" fmla="*/ 176 w 176"/>
              <a:gd name="T51" fmla="*/ 12 h 12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76" h="12">
                <a:moveTo>
                  <a:pt x="174" y="12"/>
                </a:moveTo>
                <a:lnTo>
                  <a:pt x="174" y="10"/>
                </a:lnTo>
                <a:lnTo>
                  <a:pt x="174" y="8"/>
                </a:lnTo>
                <a:lnTo>
                  <a:pt x="174" y="6"/>
                </a:lnTo>
                <a:lnTo>
                  <a:pt x="174" y="4"/>
                </a:lnTo>
                <a:lnTo>
                  <a:pt x="174" y="2"/>
                </a:lnTo>
                <a:lnTo>
                  <a:pt x="176" y="2"/>
                </a:lnTo>
                <a:lnTo>
                  <a:pt x="176" y="0"/>
                </a:lnTo>
                <a:lnTo>
                  <a:pt x="0" y="0"/>
                </a:lnTo>
                <a:lnTo>
                  <a:pt x="0" y="2"/>
                </a:lnTo>
                <a:lnTo>
                  <a:pt x="2" y="4"/>
                </a:lnTo>
                <a:lnTo>
                  <a:pt x="2" y="6"/>
                </a:lnTo>
                <a:lnTo>
                  <a:pt x="2" y="8"/>
                </a:lnTo>
                <a:lnTo>
                  <a:pt x="2" y="10"/>
                </a:lnTo>
                <a:lnTo>
                  <a:pt x="2" y="12"/>
                </a:lnTo>
                <a:lnTo>
                  <a:pt x="174" y="12"/>
                </a:lnTo>
                <a:close/>
              </a:path>
            </a:pathLst>
          </a:custGeom>
          <a:solidFill>
            <a:srgbClr val="F08E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34" name="Freeform 174"/>
          <p:cNvSpPr>
            <a:spLocks/>
          </p:cNvSpPr>
          <p:nvPr/>
        </p:nvSpPr>
        <p:spPr bwMode="auto">
          <a:xfrm>
            <a:off x="5872165" y="5716589"/>
            <a:ext cx="242887" cy="15875"/>
          </a:xfrm>
          <a:custGeom>
            <a:avLst/>
            <a:gdLst>
              <a:gd name="T0" fmla="*/ 339001025 w 172"/>
              <a:gd name="T1" fmla="*/ 25201559 h 10"/>
              <a:gd name="T2" fmla="*/ 339001025 w 172"/>
              <a:gd name="T3" fmla="*/ 20161249 h 10"/>
              <a:gd name="T4" fmla="*/ 339001025 w 172"/>
              <a:gd name="T5" fmla="*/ 15120938 h 10"/>
              <a:gd name="T6" fmla="*/ 342988890 w 172"/>
              <a:gd name="T7" fmla="*/ 15120938 h 10"/>
              <a:gd name="T8" fmla="*/ 342988890 w 172"/>
              <a:gd name="T9" fmla="*/ 10080624 h 10"/>
              <a:gd name="T10" fmla="*/ 342988890 w 172"/>
              <a:gd name="T11" fmla="*/ 5040312 h 10"/>
              <a:gd name="T12" fmla="*/ 342988890 w 172"/>
              <a:gd name="T13" fmla="*/ 0 h 10"/>
              <a:gd name="T14" fmla="*/ 0 w 172"/>
              <a:gd name="T15" fmla="*/ 0 h 10"/>
              <a:gd name="T16" fmla="*/ 0 w 172"/>
              <a:gd name="T17" fmla="*/ 5040312 h 10"/>
              <a:gd name="T18" fmla="*/ 0 w 172"/>
              <a:gd name="T19" fmla="*/ 10080624 h 10"/>
              <a:gd name="T20" fmla="*/ 0 w 172"/>
              <a:gd name="T21" fmla="*/ 15120938 h 10"/>
              <a:gd name="T22" fmla="*/ 0 w 172"/>
              <a:gd name="T23" fmla="*/ 20161249 h 10"/>
              <a:gd name="T24" fmla="*/ 3987866 w 172"/>
              <a:gd name="T25" fmla="*/ 20161249 h 10"/>
              <a:gd name="T26" fmla="*/ 3987866 w 172"/>
              <a:gd name="T27" fmla="*/ 25201559 h 10"/>
              <a:gd name="T28" fmla="*/ 339001025 w 172"/>
              <a:gd name="T29" fmla="*/ 25201559 h 1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72"/>
              <a:gd name="T46" fmla="*/ 0 h 10"/>
              <a:gd name="T47" fmla="*/ 172 w 172"/>
              <a:gd name="T48" fmla="*/ 10 h 10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72" h="10">
                <a:moveTo>
                  <a:pt x="170" y="10"/>
                </a:moveTo>
                <a:lnTo>
                  <a:pt x="170" y="8"/>
                </a:lnTo>
                <a:lnTo>
                  <a:pt x="170" y="6"/>
                </a:lnTo>
                <a:lnTo>
                  <a:pt x="172" y="6"/>
                </a:lnTo>
                <a:lnTo>
                  <a:pt x="172" y="4"/>
                </a:lnTo>
                <a:lnTo>
                  <a:pt x="172" y="2"/>
                </a:lnTo>
                <a:lnTo>
                  <a:pt x="172" y="0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0" y="8"/>
                </a:lnTo>
                <a:lnTo>
                  <a:pt x="2" y="8"/>
                </a:lnTo>
                <a:lnTo>
                  <a:pt x="2" y="10"/>
                </a:lnTo>
                <a:lnTo>
                  <a:pt x="170" y="10"/>
                </a:lnTo>
                <a:close/>
              </a:path>
            </a:pathLst>
          </a:custGeom>
          <a:solidFill>
            <a:srgbClr val="F09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35" name="Freeform 175"/>
          <p:cNvSpPr>
            <a:spLocks/>
          </p:cNvSpPr>
          <p:nvPr/>
        </p:nvSpPr>
        <p:spPr bwMode="auto">
          <a:xfrm>
            <a:off x="5872165" y="5726114"/>
            <a:ext cx="242887" cy="17463"/>
          </a:xfrm>
          <a:custGeom>
            <a:avLst/>
            <a:gdLst>
              <a:gd name="T0" fmla="*/ 335011749 w 172"/>
              <a:gd name="T1" fmla="*/ 27720134 h 11"/>
              <a:gd name="T2" fmla="*/ 335011749 w 172"/>
              <a:gd name="T3" fmla="*/ 22679961 h 11"/>
              <a:gd name="T4" fmla="*/ 339001025 w 172"/>
              <a:gd name="T5" fmla="*/ 22679961 h 11"/>
              <a:gd name="T6" fmla="*/ 339001025 w 172"/>
              <a:gd name="T7" fmla="*/ 17639795 h 11"/>
              <a:gd name="T8" fmla="*/ 339001025 w 172"/>
              <a:gd name="T9" fmla="*/ 10080336 h 11"/>
              <a:gd name="T10" fmla="*/ 339001025 w 172"/>
              <a:gd name="T11" fmla="*/ 5040168 h 11"/>
              <a:gd name="T12" fmla="*/ 339001025 w 172"/>
              <a:gd name="T13" fmla="*/ 0 h 11"/>
              <a:gd name="T14" fmla="*/ 342988890 w 172"/>
              <a:gd name="T15" fmla="*/ 0 h 11"/>
              <a:gd name="T16" fmla="*/ 0 w 172"/>
              <a:gd name="T17" fmla="*/ 0 h 11"/>
              <a:gd name="T18" fmla="*/ 0 w 172"/>
              <a:gd name="T19" fmla="*/ 5040168 h 11"/>
              <a:gd name="T20" fmla="*/ 3987866 w 172"/>
              <a:gd name="T21" fmla="*/ 5040168 h 11"/>
              <a:gd name="T22" fmla="*/ 3987866 w 172"/>
              <a:gd name="T23" fmla="*/ 10080336 h 11"/>
              <a:gd name="T24" fmla="*/ 3987866 w 172"/>
              <a:gd name="T25" fmla="*/ 17639795 h 11"/>
              <a:gd name="T26" fmla="*/ 3987866 w 172"/>
              <a:gd name="T27" fmla="*/ 22679961 h 11"/>
              <a:gd name="T28" fmla="*/ 3987866 w 172"/>
              <a:gd name="T29" fmla="*/ 27720134 h 11"/>
              <a:gd name="T30" fmla="*/ 7977143 w 172"/>
              <a:gd name="T31" fmla="*/ 27720134 h 11"/>
              <a:gd name="T32" fmla="*/ 335011749 w 172"/>
              <a:gd name="T33" fmla="*/ 27720134 h 11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72"/>
              <a:gd name="T52" fmla="*/ 0 h 11"/>
              <a:gd name="T53" fmla="*/ 172 w 172"/>
              <a:gd name="T54" fmla="*/ 11 h 11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72" h="11">
                <a:moveTo>
                  <a:pt x="168" y="11"/>
                </a:moveTo>
                <a:lnTo>
                  <a:pt x="168" y="9"/>
                </a:lnTo>
                <a:lnTo>
                  <a:pt x="170" y="9"/>
                </a:lnTo>
                <a:lnTo>
                  <a:pt x="170" y="7"/>
                </a:lnTo>
                <a:lnTo>
                  <a:pt x="170" y="4"/>
                </a:lnTo>
                <a:lnTo>
                  <a:pt x="170" y="2"/>
                </a:lnTo>
                <a:lnTo>
                  <a:pt x="170" y="0"/>
                </a:lnTo>
                <a:lnTo>
                  <a:pt x="17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4"/>
                </a:lnTo>
                <a:lnTo>
                  <a:pt x="2" y="7"/>
                </a:lnTo>
                <a:lnTo>
                  <a:pt x="2" y="9"/>
                </a:lnTo>
                <a:lnTo>
                  <a:pt x="2" y="11"/>
                </a:lnTo>
                <a:lnTo>
                  <a:pt x="4" y="11"/>
                </a:lnTo>
                <a:lnTo>
                  <a:pt x="168" y="11"/>
                </a:lnTo>
                <a:close/>
              </a:path>
            </a:pathLst>
          </a:custGeom>
          <a:solidFill>
            <a:srgbClr val="F09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36" name="Freeform 176"/>
          <p:cNvSpPr>
            <a:spLocks/>
          </p:cNvSpPr>
          <p:nvPr/>
        </p:nvSpPr>
        <p:spPr bwMode="auto">
          <a:xfrm>
            <a:off x="5873751" y="5732464"/>
            <a:ext cx="238125" cy="20637"/>
          </a:xfrm>
          <a:custGeom>
            <a:avLst/>
            <a:gdLst>
              <a:gd name="T0" fmla="*/ 327475706 w 168"/>
              <a:gd name="T1" fmla="*/ 32760447 h 13"/>
              <a:gd name="T2" fmla="*/ 327475706 w 168"/>
              <a:gd name="T3" fmla="*/ 27720258 h 13"/>
              <a:gd name="T4" fmla="*/ 333502534 w 168"/>
              <a:gd name="T5" fmla="*/ 27720258 h 13"/>
              <a:gd name="T6" fmla="*/ 333502534 w 168"/>
              <a:gd name="T7" fmla="*/ 22680063 h 13"/>
              <a:gd name="T8" fmla="*/ 333502534 w 168"/>
              <a:gd name="T9" fmla="*/ 17639874 h 13"/>
              <a:gd name="T10" fmla="*/ 333502534 w 168"/>
              <a:gd name="T11" fmla="*/ 12599682 h 13"/>
              <a:gd name="T12" fmla="*/ 337520892 w 168"/>
              <a:gd name="T13" fmla="*/ 12599682 h 13"/>
              <a:gd name="T14" fmla="*/ 337520892 w 168"/>
              <a:gd name="T15" fmla="*/ 7559493 h 13"/>
              <a:gd name="T16" fmla="*/ 337520892 w 168"/>
              <a:gd name="T17" fmla="*/ 0 h 13"/>
              <a:gd name="T18" fmla="*/ 0 w 168"/>
              <a:gd name="T19" fmla="*/ 0 h 13"/>
              <a:gd name="T20" fmla="*/ 0 w 168"/>
              <a:gd name="T21" fmla="*/ 7559493 h 13"/>
              <a:gd name="T22" fmla="*/ 0 w 168"/>
              <a:gd name="T23" fmla="*/ 12599682 h 13"/>
              <a:gd name="T24" fmla="*/ 0 w 168"/>
              <a:gd name="T25" fmla="*/ 17639874 h 13"/>
              <a:gd name="T26" fmla="*/ 4018359 w 168"/>
              <a:gd name="T27" fmla="*/ 17639874 h 13"/>
              <a:gd name="T28" fmla="*/ 4018359 w 168"/>
              <a:gd name="T29" fmla="*/ 22680063 h 13"/>
              <a:gd name="T30" fmla="*/ 4018359 w 168"/>
              <a:gd name="T31" fmla="*/ 27720258 h 13"/>
              <a:gd name="T32" fmla="*/ 4018359 w 168"/>
              <a:gd name="T33" fmla="*/ 32760447 h 13"/>
              <a:gd name="T34" fmla="*/ 327475706 w 168"/>
              <a:gd name="T35" fmla="*/ 32760447 h 13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68"/>
              <a:gd name="T55" fmla="*/ 0 h 13"/>
              <a:gd name="T56" fmla="*/ 168 w 168"/>
              <a:gd name="T57" fmla="*/ 13 h 13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68" h="13">
                <a:moveTo>
                  <a:pt x="163" y="13"/>
                </a:moveTo>
                <a:lnTo>
                  <a:pt x="163" y="11"/>
                </a:lnTo>
                <a:lnTo>
                  <a:pt x="166" y="11"/>
                </a:lnTo>
                <a:lnTo>
                  <a:pt x="166" y="9"/>
                </a:lnTo>
                <a:lnTo>
                  <a:pt x="166" y="7"/>
                </a:lnTo>
                <a:lnTo>
                  <a:pt x="166" y="5"/>
                </a:lnTo>
                <a:lnTo>
                  <a:pt x="168" y="5"/>
                </a:lnTo>
                <a:lnTo>
                  <a:pt x="168" y="3"/>
                </a:lnTo>
                <a:lnTo>
                  <a:pt x="168" y="0"/>
                </a:lnTo>
                <a:lnTo>
                  <a:pt x="0" y="0"/>
                </a:lnTo>
                <a:lnTo>
                  <a:pt x="0" y="3"/>
                </a:lnTo>
                <a:lnTo>
                  <a:pt x="0" y="5"/>
                </a:lnTo>
                <a:lnTo>
                  <a:pt x="0" y="7"/>
                </a:lnTo>
                <a:lnTo>
                  <a:pt x="2" y="7"/>
                </a:lnTo>
                <a:lnTo>
                  <a:pt x="2" y="9"/>
                </a:lnTo>
                <a:lnTo>
                  <a:pt x="2" y="11"/>
                </a:lnTo>
                <a:lnTo>
                  <a:pt x="2" y="13"/>
                </a:lnTo>
                <a:lnTo>
                  <a:pt x="163" y="13"/>
                </a:lnTo>
                <a:close/>
              </a:path>
            </a:pathLst>
          </a:custGeom>
          <a:solidFill>
            <a:srgbClr val="F092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37" name="Freeform 177"/>
          <p:cNvSpPr>
            <a:spLocks/>
          </p:cNvSpPr>
          <p:nvPr/>
        </p:nvSpPr>
        <p:spPr bwMode="auto">
          <a:xfrm>
            <a:off x="5876926" y="5743576"/>
            <a:ext cx="231775" cy="15875"/>
          </a:xfrm>
          <a:custGeom>
            <a:avLst/>
            <a:gdLst>
              <a:gd name="T0" fmla="*/ 317572705 w 164"/>
              <a:gd name="T1" fmla="*/ 25201559 h 10"/>
              <a:gd name="T2" fmla="*/ 321566582 w 164"/>
              <a:gd name="T3" fmla="*/ 25201559 h 10"/>
              <a:gd name="T4" fmla="*/ 321566582 w 164"/>
              <a:gd name="T5" fmla="*/ 20161249 h 10"/>
              <a:gd name="T6" fmla="*/ 321566582 w 164"/>
              <a:gd name="T7" fmla="*/ 15120938 h 10"/>
              <a:gd name="T8" fmla="*/ 321566582 w 164"/>
              <a:gd name="T9" fmla="*/ 10080624 h 10"/>
              <a:gd name="T10" fmla="*/ 327558812 w 164"/>
              <a:gd name="T11" fmla="*/ 10080624 h 10"/>
              <a:gd name="T12" fmla="*/ 327558812 w 164"/>
              <a:gd name="T13" fmla="*/ 5040312 h 10"/>
              <a:gd name="T14" fmla="*/ 327558812 w 164"/>
              <a:gd name="T15" fmla="*/ 0 h 10"/>
              <a:gd name="T16" fmla="*/ 0 w 164"/>
              <a:gd name="T17" fmla="*/ 0 h 10"/>
              <a:gd name="T18" fmla="*/ 0 w 164"/>
              <a:gd name="T19" fmla="*/ 5040312 h 10"/>
              <a:gd name="T20" fmla="*/ 0 w 164"/>
              <a:gd name="T21" fmla="*/ 10080624 h 10"/>
              <a:gd name="T22" fmla="*/ 0 w 164"/>
              <a:gd name="T23" fmla="*/ 15120938 h 10"/>
              <a:gd name="T24" fmla="*/ 5992232 w 164"/>
              <a:gd name="T25" fmla="*/ 15120938 h 10"/>
              <a:gd name="T26" fmla="*/ 5992232 w 164"/>
              <a:gd name="T27" fmla="*/ 20161249 h 10"/>
              <a:gd name="T28" fmla="*/ 5992232 w 164"/>
              <a:gd name="T29" fmla="*/ 25201559 h 10"/>
              <a:gd name="T30" fmla="*/ 317572705 w 164"/>
              <a:gd name="T31" fmla="*/ 25201559 h 1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64"/>
              <a:gd name="T49" fmla="*/ 0 h 10"/>
              <a:gd name="T50" fmla="*/ 164 w 164"/>
              <a:gd name="T51" fmla="*/ 10 h 1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64" h="10">
                <a:moveTo>
                  <a:pt x="159" y="10"/>
                </a:moveTo>
                <a:lnTo>
                  <a:pt x="161" y="10"/>
                </a:lnTo>
                <a:lnTo>
                  <a:pt x="161" y="8"/>
                </a:lnTo>
                <a:lnTo>
                  <a:pt x="161" y="6"/>
                </a:lnTo>
                <a:lnTo>
                  <a:pt x="161" y="4"/>
                </a:lnTo>
                <a:lnTo>
                  <a:pt x="164" y="4"/>
                </a:lnTo>
                <a:lnTo>
                  <a:pt x="164" y="2"/>
                </a:lnTo>
                <a:lnTo>
                  <a:pt x="164" y="0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3" y="6"/>
                </a:lnTo>
                <a:lnTo>
                  <a:pt x="3" y="8"/>
                </a:lnTo>
                <a:lnTo>
                  <a:pt x="3" y="10"/>
                </a:lnTo>
                <a:lnTo>
                  <a:pt x="159" y="10"/>
                </a:lnTo>
                <a:close/>
              </a:path>
            </a:pathLst>
          </a:custGeom>
          <a:solidFill>
            <a:srgbClr val="F09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38" name="Freeform 178"/>
          <p:cNvSpPr>
            <a:spLocks/>
          </p:cNvSpPr>
          <p:nvPr/>
        </p:nvSpPr>
        <p:spPr bwMode="auto">
          <a:xfrm>
            <a:off x="5876926" y="5753101"/>
            <a:ext cx="227013" cy="15875"/>
          </a:xfrm>
          <a:custGeom>
            <a:avLst/>
            <a:gdLst>
              <a:gd name="T0" fmla="*/ 312140025 w 161"/>
              <a:gd name="T1" fmla="*/ 25201559 h 10"/>
              <a:gd name="T2" fmla="*/ 312140025 w 161"/>
              <a:gd name="T3" fmla="*/ 20161249 h 10"/>
              <a:gd name="T4" fmla="*/ 316116276 w 161"/>
              <a:gd name="T5" fmla="*/ 20161249 h 10"/>
              <a:gd name="T6" fmla="*/ 316116276 w 161"/>
              <a:gd name="T7" fmla="*/ 15120938 h 10"/>
              <a:gd name="T8" fmla="*/ 316116276 w 161"/>
              <a:gd name="T9" fmla="*/ 10080624 h 10"/>
              <a:gd name="T10" fmla="*/ 320092527 w 161"/>
              <a:gd name="T11" fmla="*/ 10080624 h 10"/>
              <a:gd name="T12" fmla="*/ 320092527 w 161"/>
              <a:gd name="T13" fmla="*/ 5040312 h 10"/>
              <a:gd name="T14" fmla="*/ 320092527 w 161"/>
              <a:gd name="T15" fmla="*/ 0 h 10"/>
              <a:gd name="T16" fmla="*/ 0 w 161"/>
              <a:gd name="T17" fmla="*/ 0 h 10"/>
              <a:gd name="T18" fmla="*/ 5964379 w 161"/>
              <a:gd name="T19" fmla="*/ 0 h 10"/>
              <a:gd name="T20" fmla="*/ 5964379 w 161"/>
              <a:gd name="T21" fmla="*/ 5040312 h 10"/>
              <a:gd name="T22" fmla="*/ 5964379 w 161"/>
              <a:gd name="T23" fmla="*/ 10080624 h 10"/>
              <a:gd name="T24" fmla="*/ 5964379 w 161"/>
              <a:gd name="T25" fmla="*/ 15120938 h 10"/>
              <a:gd name="T26" fmla="*/ 9940630 w 161"/>
              <a:gd name="T27" fmla="*/ 15120938 h 10"/>
              <a:gd name="T28" fmla="*/ 9940630 w 161"/>
              <a:gd name="T29" fmla="*/ 20161249 h 10"/>
              <a:gd name="T30" fmla="*/ 9940630 w 161"/>
              <a:gd name="T31" fmla="*/ 25201559 h 10"/>
              <a:gd name="T32" fmla="*/ 312140025 w 161"/>
              <a:gd name="T33" fmla="*/ 25201559 h 1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61"/>
              <a:gd name="T52" fmla="*/ 0 h 10"/>
              <a:gd name="T53" fmla="*/ 161 w 161"/>
              <a:gd name="T54" fmla="*/ 10 h 10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61" h="10">
                <a:moveTo>
                  <a:pt x="157" y="10"/>
                </a:moveTo>
                <a:lnTo>
                  <a:pt x="157" y="8"/>
                </a:lnTo>
                <a:lnTo>
                  <a:pt x="159" y="8"/>
                </a:lnTo>
                <a:lnTo>
                  <a:pt x="159" y="6"/>
                </a:lnTo>
                <a:lnTo>
                  <a:pt x="159" y="4"/>
                </a:lnTo>
                <a:lnTo>
                  <a:pt x="161" y="4"/>
                </a:lnTo>
                <a:lnTo>
                  <a:pt x="161" y="2"/>
                </a:lnTo>
                <a:lnTo>
                  <a:pt x="161" y="0"/>
                </a:lnTo>
                <a:lnTo>
                  <a:pt x="0" y="0"/>
                </a:lnTo>
                <a:lnTo>
                  <a:pt x="3" y="0"/>
                </a:lnTo>
                <a:lnTo>
                  <a:pt x="3" y="2"/>
                </a:lnTo>
                <a:lnTo>
                  <a:pt x="3" y="4"/>
                </a:lnTo>
                <a:lnTo>
                  <a:pt x="3" y="6"/>
                </a:lnTo>
                <a:lnTo>
                  <a:pt x="5" y="6"/>
                </a:lnTo>
                <a:lnTo>
                  <a:pt x="5" y="8"/>
                </a:lnTo>
                <a:lnTo>
                  <a:pt x="5" y="10"/>
                </a:lnTo>
                <a:lnTo>
                  <a:pt x="157" y="10"/>
                </a:lnTo>
                <a:close/>
              </a:path>
            </a:pathLst>
          </a:custGeom>
          <a:solidFill>
            <a:srgbClr val="F095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39" name="Freeform 179"/>
          <p:cNvSpPr>
            <a:spLocks/>
          </p:cNvSpPr>
          <p:nvPr/>
        </p:nvSpPr>
        <p:spPr bwMode="auto">
          <a:xfrm>
            <a:off x="5881689" y="5759449"/>
            <a:ext cx="220663" cy="19051"/>
          </a:xfrm>
          <a:custGeom>
            <a:avLst/>
            <a:gdLst>
              <a:gd name="T0" fmla="*/ 304123127 w 156"/>
              <a:gd name="T1" fmla="*/ 30241878 h 12"/>
              <a:gd name="T2" fmla="*/ 304123127 w 156"/>
              <a:gd name="T3" fmla="*/ 25201561 h 12"/>
              <a:gd name="T4" fmla="*/ 308124746 w 156"/>
              <a:gd name="T5" fmla="*/ 20161250 h 12"/>
              <a:gd name="T6" fmla="*/ 308124746 w 156"/>
              <a:gd name="T7" fmla="*/ 15120939 h 12"/>
              <a:gd name="T8" fmla="*/ 308124746 w 156"/>
              <a:gd name="T9" fmla="*/ 10080625 h 12"/>
              <a:gd name="T10" fmla="*/ 312126365 w 156"/>
              <a:gd name="T11" fmla="*/ 10080625 h 12"/>
              <a:gd name="T12" fmla="*/ 312126365 w 156"/>
              <a:gd name="T13" fmla="*/ 5040312 h 12"/>
              <a:gd name="T14" fmla="*/ 312126365 w 156"/>
              <a:gd name="T15" fmla="*/ 0 h 12"/>
              <a:gd name="T16" fmla="*/ 0 w 156"/>
              <a:gd name="T17" fmla="*/ 0 h 12"/>
              <a:gd name="T18" fmla="*/ 0 w 156"/>
              <a:gd name="T19" fmla="*/ 5040312 h 12"/>
              <a:gd name="T20" fmla="*/ 4001620 w 156"/>
              <a:gd name="T21" fmla="*/ 5040312 h 12"/>
              <a:gd name="T22" fmla="*/ 4001620 w 156"/>
              <a:gd name="T23" fmla="*/ 10080625 h 12"/>
              <a:gd name="T24" fmla="*/ 4001620 w 156"/>
              <a:gd name="T25" fmla="*/ 15120939 h 12"/>
              <a:gd name="T26" fmla="*/ 4001620 w 156"/>
              <a:gd name="T27" fmla="*/ 20161250 h 12"/>
              <a:gd name="T28" fmla="*/ 8003241 w 156"/>
              <a:gd name="T29" fmla="*/ 20161250 h 12"/>
              <a:gd name="T30" fmla="*/ 8003241 w 156"/>
              <a:gd name="T31" fmla="*/ 25201561 h 12"/>
              <a:gd name="T32" fmla="*/ 8003241 w 156"/>
              <a:gd name="T33" fmla="*/ 30241878 h 12"/>
              <a:gd name="T34" fmla="*/ 304123127 w 156"/>
              <a:gd name="T35" fmla="*/ 30241878 h 1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56"/>
              <a:gd name="T55" fmla="*/ 0 h 12"/>
              <a:gd name="T56" fmla="*/ 156 w 156"/>
              <a:gd name="T57" fmla="*/ 12 h 12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56" h="12">
                <a:moveTo>
                  <a:pt x="152" y="12"/>
                </a:moveTo>
                <a:lnTo>
                  <a:pt x="152" y="10"/>
                </a:lnTo>
                <a:lnTo>
                  <a:pt x="154" y="8"/>
                </a:lnTo>
                <a:lnTo>
                  <a:pt x="154" y="6"/>
                </a:lnTo>
                <a:lnTo>
                  <a:pt x="154" y="4"/>
                </a:lnTo>
                <a:lnTo>
                  <a:pt x="156" y="4"/>
                </a:lnTo>
                <a:lnTo>
                  <a:pt x="156" y="2"/>
                </a:lnTo>
                <a:lnTo>
                  <a:pt x="156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4"/>
                </a:lnTo>
                <a:lnTo>
                  <a:pt x="2" y="6"/>
                </a:lnTo>
                <a:lnTo>
                  <a:pt x="2" y="8"/>
                </a:lnTo>
                <a:lnTo>
                  <a:pt x="4" y="8"/>
                </a:lnTo>
                <a:lnTo>
                  <a:pt x="4" y="10"/>
                </a:lnTo>
                <a:lnTo>
                  <a:pt x="4" y="12"/>
                </a:lnTo>
                <a:lnTo>
                  <a:pt x="152" y="12"/>
                </a:lnTo>
                <a:close/>
              </a:path>
            </a:pathLst>
          </a:custGeom>
          <a:solidFill>
            <a:srgbClr val="F097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40" name="Freeform 180"/>
          <p:cNvSpPr>
            <a:spLocks/>
          </p:cNvSpPr>
          <p:nvPr/>
        </p:nvSpPr>
        <p:spPr bwMode="auto">
          <a:xfrm>
            <a:off x="5884863" y="5768977"/>
            <a:ext cx="214312" cy="17463"/>
          </a:xfrm>
          <a:custGeom>
            <a:avLst/>
            <a:gdLst>
              <a:gd name="T0" fmla="*/ 294216507 w 152"/>
              <a:gd name="T1" fmla="*/ 27723309 h 11"/>
              <a:gd name="T2" fmla="*/ 294216507 w 152"/>
              <a:gd name="T3" fmla="*/ 20161826 h 11"/>
              <a:gd name="T4" fmla="*/ 298192557 w 152"/>
              <a:gd name="T5" fmla="*/ 20161826 h 11"/>
              <a:gd name="T6" fmla="*/ 298192557 w 152"/>
              <a:gd name="T7" fmla="*/ 15121371 h 11"/>
              <a:gd name="T8" fmla="*/ 298192557 w 152"/>
              <a:gd name="T9" fmla="*/ 10080913 h 11"/>
              <a:gd name="T10" fmla="*/ 302168607 w 152"/>
              <a:gd name="T11" fmla="*/ 5040457 h 11"/>
              <a:gd name="T12" fmla="*/ 302168607 w 152"/>
              <a:gd name="T13" fmla="*/ 0 h 11"/>
              <a:gd name="T14" fmla="*/ 0 w 152"/>
              <a:gd name="T15" fmla="*/ 0 h 11"/>
              <a:gd name="T16" fmla="*/ 0 w 152"/>
              <a:gd name="T17" fmla="*/ 5040457 h 11"/>
              <a:gd name="T18" fmla="*/ 3976051 w 152"/>
              <a:gd name="T19" fmla="*/ 5040457 h 11"/>
              <a:gd name="T20" fmla="*/ 3976051 w 152"/>
              <a:gd name="T21" fmla="*/ 10080913 h 11"/>
              <a:gd name="T22" fmla="*/ 3976051 w 152"/>
              <a:gd name="T23" fmla="*/ 15121371 h 11"/>
              <a:gd name="T24" fmla="*/ 7952103 w 152"/>
              <a:gd name="T25" fmla="*/ 15121371 h 11"/>
              <a:gd name="T26" fmla="*/ 7952103 w 152"/>
              <a:gd name="T27" fmla="*/ 20161826 h 11"/>
              <a:gd name="T28" fmla="*/ 7952103 w 152"/>
              <a:gd name="T29" fmla="*/ 27723309 h 11"/>
              <a:gd name="T30" fmla="*/ 11928155 w 152"/>
              <a:gd name="T31" fmla="*/ 27723309 h 11"/>
              <a:gd name="T32" fmla="*/ 294216507 w 152"/>
              <a:gd name="T33" fmla="*/ 27723309 h 11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52"/>
              <a:gd name="T52" fmla="*/ 0 h 11"/>
              <a:gd name="T53" fmla="*/ 152 w 152"/>
              <a:gd name="T54" fmla="*/ 11 h 11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52" h="11">
                <a:moveTo>
                  <a:pt x="148" y="11"/>
                </a:moveTo>
                <a:lnTo>
                  <a:pt x="148" y="8"/>
                </a:lnTo>
                <a:lnTo>
                  <a:pt x="150" y="8"/>
                </a:lnTo>
                <a:lnTo>
                  <a:pt x="150" y="6"/>
                </a:lnTo>
                <a:lnTo>
                  <a:pt x="150" y="4"/>
                </a:lnTo>
                <a:lnTo>
                  <a:pt x="152" y="2"/>
                </a:lnTo>
                <a:lnTo>
                  <a:pt x="15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4"/>
                </a:lnTo>
                <a:lnTo>
                  <a:pt x="2" y="6"/>
                </a:lnTo>
                <a:lnTo>
                  <a:pt x="4" y="6"/>
                </a:lnTo>
                <a:lnTo>
                  <a:pt x="4" y="8"/>
                </a:lnTo>
                <a:lnTo>
                  <a:pt x="4" y="11"/>
                </a:lnTo>
                <a:lnTo>
                  <a:pt x="6" y="11"/>
                </a:lnTo>
                <a:lnTo>
                  <a:pt x="148" y="11"/>
                </a:lnTo>
                <a:close/>
              </a:path>
            </a:pathLst>
          </a:custGeom>
          <a:solidFill>
            <a:srgbClr val="F098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41" name="Freeform 181"/>
          <p:cNvSpPr>
            <a:spLocks/>
          </p:cNvSpPr>
          <p:nvPr/>
        </p:nvSpPr>
        <p:spPr bwMode="auto">
          <a:xfrm>
            <a:off x="5886450" y="5778502"/>
            <a:ext cx="209551" cy="17463"/>
          </a:xfrm>
          <a:custGeom>
            <a:avLst/>
            <a:gdLst>
              <a:gd name="T0" fmla="*/ 284669398 w 148"/>
              <a:gd name="T1" fmla="*/ 27723309 h 11"/>
              <a:gd name="T2" fmla="*/ 288677748 w 148"/>
              <a:gd name="T3" fmla="*/ 22682848 h 11"/>
              <a:gd name="T4" fmla="*/ 288677748 w 148"/>
              <a:gd name="T5" fmla="*/ 17642393 h 11"/>
              <a:gd name="T6" fmla="*/ 292687514 w 148"/>
              <a:gd name="T7" fmla="*/ 17642393 h 11"/>
              <a:gd name="T8" fmla="*/ 292687514 w 148"/>
              <a:gd name="T9" fmla="*/ 12601935 h 11"/>
              <a:gd name="T10" fmla="*/ 292687514 w 148"/>
              <a:gd name="T11" fmla="*/ 5040457 h 11"/>
              <a:gd name="T12" fmla="*/ 296697280 w 148"/>
              <a:gd name="T13" fmla="*/ 5040457 h 11"/>
              <a:gd name="T14" fmla="*/ 296697280 w 148"/>
              <a:gd name="T15" fmla="*/ 0 h 11"/>
              <a:gd name="T16" fmla="*/ 0 w 148"/>
              <a:gd name="T17" fmla="*/ 0 h 11"/>
              <a:gd name="T18" fmla="*/ 4009767 w 148"/>
              <a:gd name="T19" fmla="*/ 0 h 11"/>
              <a:gd name="T20" fmla="*/ 4009767 w 148"/>
              <a:gd name="T21" fmla="*/ 5040457 h 11"/>
              <a:gd name="T22" fmla="*/ 4009767 w 148"/>
              <a:gd name="T23" fmla="*/ 12601935 h 11"/>
              <a:gd name="T24" fmla="*/ 8019535 w 148"/>
              <a:gd name="T25" fmla="*/ 12601935 h 11"/>
              <a:gd name="T26" fmla="*/ 8019535 w 148"/>
              <a:gd name="T27" fmla="*/ 17642393 h 11"/>
              <a:gd name="T28" fmla="*/ 8019535 w 148"/>
              <a:gd name="T29" fmla="*/ 22682848 h 11"/>
              <a:gd name="T30" fmla="*/ 12027887 w 148"/>
              <a:gd name="T31" fmla="*/ 22682848 h 11"/>
              <a:gd name="T32" fmla="*/ 12027887 w 148"/>
              <a:gd name="T33" fmla="*/ 27723309 h 11"/>
              <a:gd name="T34" fmla="*/ 284669398 w 148"/>
              <a:gd name="T35" fmla="*/ 27723309 h 1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48"/>
              <a:gd name="T55" fmla="*/ 0 h 11"/>
              <a:gd name="T56" fmla="*/ 148 w 148"/>
              <a:gd name="T57" fmla="*/ 11 h 11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48" h="11">
                <a:moveTo>
                  <a:pt x="142" y="11"/>
                </a:moveTo>
                <a:lnTo>
                  <a:pt x="144" y="9"/>
                </a:lnTo>
                <a:lnTo>
                  <a:pt x="144" y="7"/>
                </a:lnTo>
                <a:lnTo>
                  <a:pt x="146" y="7"/>
                </a:lnTo>
                <a:lnTo>
                  <a:pt x="146" y="5"/>
                </a:lnTo>
                <a:lnTo>
                  <a:pt x="146" y="2"/>
                </a:lnTo>
                <a:lnTo>
                  <a:pt x="148" y="2"/>
                </a:lnTo>
                <a:lnTo>
                  <a:pt x="148" y="0"/>
                </a:lnTo>
                <a:lnTo>
                  <a:pt x="0" y="0"/>
                </a:lnTo>
                <a:lnTo>
                  <a:pt x="2" y="0"/>
                </a:lnTo>
                <a:lnTo>
                  <a:pt x="2" y="2"/>
                </a:lnTo>
                <a:lnTo>
                  <a:pt x="2" y="5"/>
                </a:lnTo>
                <a:lnTo>
                  <a:pt x="4" y="5"/>
                </a:lnTo>
                <a:lnTo>
                  <a:pt x="4" y="7"/>
                </a:lnTo>
                <a:lnTo>
                  <a:pt x="4" y="9"/>
                </a:lnTo>
                <a:lnTo>
                  <a:pt x="6" y="9"/>
                </a:lnTo>
                <a:lnTo>
                  <a:pt x="6" y="11"/>
                </a:lnTo>
                <a:lnTo>
                  <a:pt x="142" y="11"/>
                </a:lnTo>
                <a:close/>
              </a:path>
            </a:pathLst>
          </a:custGeom>
          <a:solidFill>
            <a:srgbClr val="F09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42" name="Freeform 182"/>
          <p:cNvSpPr>
            <a:spLocks/>
          </p:cNvSpPr>
          <p:nvPr/>
        </p:nvSpPr>
        <p:spPr bwMode="auto">
          <a:xfrm>
            <a:off x="5892801" y="5786437"/>
            <a:ext cx="200025" cy="19051"/>
          </a:xfrm>
          <a:custGeom>
            <a:avLst/>
            <a:gdLst>
              <a:gd name="T0" fmla="*/ 269854826 w 142"/>
              <a:gd name="T1" fmla="*/ 30241878 h 12"/>
              <a:gd name="T2" fmla="*/ 269854826 w 142"/>
              <a:gd name="T3" fmla="*/ 25201561 h 12"/>
              <a:gd name="T4" fmla="*/ 269854826 w 142"/>
              <a:gd name="T5" fmla="*/ 20161250 h 12"/>
              <a:gd name="T6" fmla="*/ 273822926 w 142"/>
              <a:gd name="T7" fmla="*/ 20161250 h 12"/>
              <a:gd name="T8" fmla="*/ 273822926 w 142"/>
              <a:gd name="T9" fmla="*/ 15120939 h 12"/>
              <a:gd name="T10" fmla="*/ 277792435 w 142"/>
              <a:gd name="T11" fmla="*/ 10080625 h 12"/>
              <a:gd name="T12" fmla="*/ 277792435 w 142"/>
              <a:gd name="T13" fmla="*/ 5040312 h 12"/>
              <a:gd name="T14" fmla="*/ 281760535 w 142"/>
              <a:gd name="T15" fmla="*/ 5040312 h 12"/>
              <a:gd name="T16" fmla="*/ 281760535 w 142"/>
              <a:gd name="T17" fmla="*/ 0 h 12"/>
              <a:gd name="T18" fmla="*/ 0 w 142"/>
              <a:gd name="T19" fmla="*/ 0 h 12"/>
              <a:gd name="T20" fmla="*/ 0 w 142"/>
              <a:gd name="T21" fmla="*/ 5040312 h 12"/>
              <a:gd name="T22" fmla="*/ 0 w 142"/>
              <a:gd name="T23" fmla="*/ 10080625 h 12"/>
              <a:gd name="T24" fmla="*/ 3968101 w 142"/>
              <a:gd name="T25" fmla="*/ 10080625 h 12"/>
              <a:gd name="T26" fmla="*/ 3968101 w 142"/>
              <a:gd name="T27" fmla="*/ 15120939 h 12"/>
              <a:gd name="T28" fmla="*/ 3968101 w 142"/>
              <a:gd name="T29" fmla="*/ 20161250 h 12"/>
              <a:gd name="T30" fmla="*/ 7937611 w 142"/>
              <a:gd name="T31" fmla="*/ 20161250 h 12"/>
              <a:gd name="T32" fmla="*/ 7937611 w 142"/>
              <a:gd name="T33" fmla="*/ 25201561 h 12"/>
              <a:gd name="T34" fmla="*/ 7937611 w 142"/>
              <a:gd name="T35" fmla="*/ 30241878 h 12"/>
              <a:gd name="T36" fmla="*/ 269854826 w 142"/>
              <a:gd name="T37" fmla="*/ 30241878 h 1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42"/>
              <a:gd name="T58" fmla="*/ 0 h 12"/>
              <a:gd name="T59" fmla="*/ 142 w 142"/>
              <a:gd name="T60" fmla="*/ 12 h 12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42" h="12">
                <a:moveTo>
                  <a:pt x="136" y="12"/>
                </a:moveTo>
                <a:lnTo>
                  <a:pt x="136" y="10"/>
                </a:lnTo>
                <a:lnTo>
                  <a:pt x="136" y="8"/>
                </a:lnTo>
                <a:lnTo>
                  <a:pt x="138" y="8"/>
                </a:lnTo>
                <a:lnTo>
                  <a:pt x="138" y="6"/>
                </a:lnTo>
                <a:lnTo>
                  <a:pt x="140" y="4"/>
                </a:lnTo>
                <a:lnTo>
                  <a:pt x="140" y="2"/>
                </a:lnTo>
                <a:lnTo>
                  <a:pt x="142" y="2"/>
                </a:lnTo>
                <a:lnTo>
                  <a:pt x="142" y="0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6"/>
                </a:lnTo>
                <a:lnTo>
                  <a:pt x="2" y="8"/>
                </a:lnTo>
                <a:lnTo>
                  <a:pt x="4" y="8"/>
                </a:lnTo>
                <a:lnTo>
                  <a:pt x="4" y="10"/>
                </a:lnTo>
                <a:lnTo>
                  <a:pt x="4" y="12"/>
                </a:lnTo>
                <a:lnTo>
                  <a:pt x="136" y="12"/>
                </a:lnTo>
                <a:close/>
              </a:path>
            </a:pathLst>
          </a:custGeom>
          <a:solidFill>
            <a:srgbClr val="F09B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43" name="Freeform 183"/>
          <p:cNvSpPr>
            <a:spLocks/>
          </p:cNvSpPr>
          <p:nvPr/>
        </p:nvSpPr>
        <p:spPr bwMode="auto">
          <a:xfrm>
            <a:off x="5895975" y="5795964"/>
            <a:ext cx="192088" cy="15875"/>
          </a:xfrm>
          <a:custGeom>
            <a:avLst/>
            <a:gdLst>
              <a:gd name="T0" fmla="*/ 259338546 w 136"/>
              <a:gd name="T1" fmla="*/ 25201559 h 10"/>
              <a:gd name="T2" fmla="*/ 259338546 w 136"/>
              <a:gd name="T3" fmla="*/ 20161249 h 10"/>
              <a:gd name="T4" fmla="*/ 263327195 w 136"/>
              <a:gd name="T5" fmla="*/ 20161249 h 10"/>
              <a:gd name="T6" fmla="*/ 263327195 w 136"/>
              <a:gd name="T7" fmla="*/ 15120938 h 10"/>
              <a:gd name="T8" fmla="*/ 267317256 w 136"/>
              <a:gd name="T9" fmla="*/ 15120938 h 10"/>
              <a:gd name="T10" fmla="*/ 267317256 w 136"/>
              <a:gd name="T11" fmla="*/ 10080624 h 10"/>
              <a:gd name="T12" fmla="*/ 267317256 w 136"/>
              <a:gd name="T13" fmla="*/ 5040312 h 10"/>
              <a:gd name="T14" fmla="*/ 271307318 w 136"/>
              <a:gd name="T15" fmla="*/ 5040312 h 10"/>
              <a:gd name="T16" fmla="*/ 271307318 w 136"/>
              <a:gd name="T17" fmla="*/ 0 h 10"/>
              <a:gd name="T18" fmla="*/ 0 w 136"/>
              <a:gd name="T19" fmla="*/ 0 h 10"/>
              <a:gd name="T20" fmla="*/ 0 w 136"/>
              <a:gd name="T21" fmla="*/ 5040312 h 10"/>
              <a:gd name="T22" fmla="*/ 3990063 w 136"/>
              <a:gd name="T23" fmla="*/ 5040312 h 10"/>
              <a:gd name="T24" fmla="*/ 3990063 w 136"/>
              <a:gd name="T25" fmla="*/ 10080624 h 10"/>
              <a:gd name="T26" fmla="*/ 3990063 w 136"/>
              <a:gd name="T27" fmla="*/ 15120938 h 10"/>
              <a:gd name="T28" fmla="*/ 7980126 w 136"/>
              <a:gd name="T29" fmla="*/ 15120938 h 10"/>
              <a:gd name="T30" fmla="*/ 7980126 w 136"/>
              <a:gd name="T31" fmla="*/ 20161249 h 10"/>
              <a:gd name="T32" fmla="*/ 11968777 w 136"/>
              <a:gd name="T33" fmla="*/ 20161249 h 10"/>
              <a:gd name="T34" fmla="*/ 11968777 w 136"/>
              <a:gd name="T35" fmla="*/ 25201559 h 10"/>
              <a:gd name="T36" fmla="*/ 259338546 w 136"/>
              <a:gd name="T37" fmla="*/ 25201559 h 1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36"/>
              <a:gd name="T58" fmla="*/ 0 h 10"/>
              <a:gd name="T59" fmla="*/ 136 w 136"/>
              <a:gd name="T60" fmla="*/ 10 h 10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36" h="10">
                <a:moveTo>
                  <a:pt x="130" y="10"/>
                </a:moveTo>
                <a:lnTo>
                  <a:pt x="130" y="8"/>
                </a:lnTo>
                <a:lnTo>
                  <a:pt x="132" y="8"/>
                </a:lnTo>
                <a:lnTo>
                  <a:pt x="132" y="6"/>
                </a:lnTo>
                <a:lnTo>
                  <a:pt x="134" y="6"/>
                </a:lnTo>
                <a:lnTo>
                  <a:pt x="134" y="4"/>
                </a:lnTo>
                <a:lnTo>
                  <a:pt x="134" y="2"/>
                </a:lnTo>
                <a:lnTo>
                  <a:pt x="136" y="2"/>
                </a:lnTo>
                <a:lnTo>
                  <a:pt x="136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4"/>
                </a:lnTo>
                <a:lnTo>
                  <a:pt x="2" y="6"/>
                </a:lnTo>
                <a:lnTo>
                  <a:pt x="4" y="6"/>
                </a:lnTo>
                <a:lnTo>
                  <a:pt x="4" y="8"/>
                </a:lnTo>
                <a:lnTo>
                  <a:pt x="6" y="8"/>
                </a:lnTo>
                <a:lnTo>
                  <a:pt x="6" y="10"/>
                </a:lnTo>
                <a:lnTo>
                  <a:pt x="130" y="10"/>
                </a:lnTo>
                <a:close/>
              </a:path>
            </a:pathLst>
          </a:custGeom>
          <a:solidFill>
            <a:srgbClr val="F09D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44" name="Freeform 184"/>
          <p:cNvSpPr>
            <a:spLocks/>
          </p:cNvSpPr>
          <p:nvPr/>
        </p:nvSpPr>
        <p:spPr bwMode="auto">
          <a:xfrm>
            <a:off x="5899149" y="5805489"/>
            <a:ext cx="185739" cy="15875"/>
          </a:xfrm>
          <a:custGeom>
            <a:avLst/>
            <a:gdLst>
              <a:gd name="T0" fmla="*/ 245513247 w 132"/>
              <a:gd name="T1" fmla="*/ 25201559 h 10"/>
              <a:gd name="T2" fmla="*/ 245513247 w 132"/>
              <a:gd name="T3" fmla="*/ 20161249 h 10"/>
              <a:gd name="T4" fmla="*/ 249472842 w 132"/>
              <a:gd name="T5" fmla="*/ 20161249 h 10"/>
              <a:gd name="T6" fmla="*/ 249472842 w 132"/>
              <a:gd name="T7" fmla="*/ 15120938 h 10"/>
              <a:gd name="T8" fmla="*/ 253433843 w 132"/>
              <a:gd name="T9" fmla="*/ 15120938 h 10"/>
              <a:gd name="T10" fmla="*/ 253433843 w 132"/>
              <a:gd name="T11" fmla="*/ 10080624 h 10"/>
              <a:gd name="T12" fmla="*/ 253433843 w 132"/>
              <a:gd name="T13" fmla="*/ 5040312 h 10"/>
              <a:gd name="T14" fmla="*/ 257393438 w 132"/>
              <a:gd name="T15" fmla="*/ 5040312 h 10"/>
              <a:gd name="T16" fmla="*/ 257393438 w 132"/>
              <a:gd name="T17" fmla="*/ 0 h 10"/>
              <a:gd name="T18" fmla="*/ 261353033 w 132"/>
              <a:gd name="T19" fmla="*/ 0 h 10"/>
              <a:gd name="T20" fmla="*/ 0 w 132"/>
              <a:gd name="T21" fmla="*/ 0 h 10"/>
              <a:gd name="T22" fmla="*/ 3959596 w 132"/>
              <a:gd name="T23" fmla="*/ 0 h 10"/>
              <a:gd name="T24" fmla="*/ 3959596 w 132"/>
              <a:gd name="T25" fmla="*/ 5040312 h 10"/>
              <a:gd name="T26" fmla="*/ 7919192 w 132"/>
              <a:gd name="T27" fmla="*/ 5040312 h 10"/>
              <a:gd name="T28" fmla="*/ 7919192 w 132"/>
              <a:gd name="T29" fmla="*/ 10080624 h 10"/>
              <a:gd name="T30" fmla="*/ 7919192 w 132"/>
              <a:gd name="T31" fmla="*/ 15120938 h 10"/>
              <a:gd name="T32" fmla="*/ 11880196 w 132"/>
              <a:gd name="T33" fmla="*/ 15120938 h 10"/>
              <a:gd name="T34" fmla="*/ 11880196 w 132"/>
              <a:gd name="T35" fmla="*/ 20161249 h 10"/>
              <a:gd name="T36" fmla="*/ 15839791 w 132"/>
              <a:gd name="T37" fmla="*/ 20161249 h 10"/>
              <a:gd name="T38" fmla="*/ 15839791 w 132"/>
              <a:gd name="T39" fmla="*/ 25201559 h 10"/>
              <a:gd name="T40" fmla="*/ 245513247 w 132"/>
              <a:gd name="T41" fmla="*/ 25201559 h 1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32"/>
              <a:gd name="T64" fmla="*/ 0 h 10"/>
              <a:gd name="T65" fmla="*/ 132 w 132"/>
              <a:gd name="T66" fmla="*/ 10 h 10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32" h="10">
                <a:moveTo>
                  <a:pt x="124" y="10"/>
                </a:moveTo>
                <a:lnTo>
                  <a:pt x="124" y="8"/>
                </a:lnTo>
                <a:lnTo>
                  <a:pt x="126" y="8"/>
                </a:lnTo>
                <a:lnTo>
                  <a:pt x="126" y="6"/>
                </a:lnTo>
                <a:lnTo>
                  <a:pt x="128" y="6"/>
                </a:lnTo>
                <a:lnTo>
                  <a:pt x="128" y="4"/>
                </a:lnTo>
                <a:lnTo>
                  <a:pt x="128" y="2"/>
                </a:lnTo>
                <a:lnTo>
                  <a:pt x="130" y="2"/>
                </a:lnTo>
                <a:lnTo>
                  <a:pt x="130" y="0"/>
                </a:lnTo>
                <a:lnTo>
                  <a:pt x="132" y="0"/>
                </a:lnTo>
                <a:lnTo>
                  <a:pt x="0" y="0"/>
                </a:lnTo>
                <a:lnTo>
                  <a:pt x="2" y="0"/>
                </a:lnTo>
                <a:lnTo>
                  <a:pt x="2" y="2"/>
                </a:lnTo>
                <a:lnTo>
                  <a:pt x="4" y="2"/>
                </a:lnTo>
                <a:lnTo>
                  <a:pt x="4" y="4"/>
                </a:lnTo>
                <a:lnTo>
                  <a:pt x="4" y="6"/>
                </a:lnTo>
                <a:lnTo>
                  <a:pt x="6" y="6"/>
                </a:lnTo>
                <a:lnTo>
                  <a:pt x="6" y="8"/>
                </a:lnTo>
                <a:lnTo>
                  <a:pt x="8" y="8"/>
                </a:lnTo>
                <a:lnTo>
                  <a:pt x="8" y="10"/>
                </a:lnTo>
                <a:lnTo>
                  <a:pt x="124" y="10"/>
                </a:lnTo>
                <a:close/>
              </a:path>
            </a:pathLst>
          </a:custGeom>
          <a:solidFill>
            <a:srgbClr val="F09E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45" name="Freeform 185"/>
          <p:cNvSpPr>
            <a:spLocks/>
          </p:cNvSpPr>
          <p:nvPr/>
        </p:nvSpPr>
        <p:spPr bwMode="auto">
          <a:xfrm>
            <a:off x="5903914" y="5811837"/>
            <a:ext cx="174625" cy="19051"/>
          </a:xfrm>
          <a:custGeom>
            <a:avLst/>
            <a:gdLst>
              <a:gd name="T0" fmla="*/ 230052978 w 124"/>
              <a:gd name="T1" fmla="*/ 30241878 h 12"/>
              <a:gd name="T2" fmla="*/ 230052978 w 124"/>
              <a:gd name="T3" fmla="*/ 25201561 h 12"/>
              <a:gd name="T4" fmla="*/ 234018654 w 124"/>
              <a:gd name="T5" fmla="*/ 20161250 h 12"/>
              <a:gd name="T6" fmla="*/ 234018654 w 124"/>
              <a:gd name="T7" fmla="*/ 15120939 h 12"/>
              <a:gd name="T8" fmla="*/ 237985739 w 124"/>
              <a:gd name="T9" fmla="*/ 15120939 h 12"/>
              <a:gd name="T10" fmla="*/ 237985739 w 124"/>
              <a:gd name="T11" fmla="*/ 10080625 h 12"/>
              <a:gd name="T12" fmla="*/ 241951416 w 124"/>
              <a:gd name="T13" fmla="*/ 10080625 h 12"/>
              <a:gd name="T14" fmla="*/ 241951416 w 124"/>
              <a:gd name="T15" fmla="*/ 5040312 h 12"/>
              <a:gd name="T16" fmla="*/ 245918500 w 124"/>
              <a:gd name="T17" fmla="*/ 5040312 h 12"/>
              <a:gd name="T18" fmla="*/ 245918500 w 124"/>
              <a:gd name="T19" fmla="*/ 0 h 12"/>
              <a:gd name="T20" fmla="*/ 0 w 124"/>
              <a:gd name="T21" fmla="*/ 0 h 12"/>
              <a:gd name="T22" fmla="*/ 0 w 124"/>
              <a:gd name="T23" fmla="*/ 5040312 h 12"/>
              <a:gd name="T24" fmla="*/ 3967086 w 124"/>
              <a:gd name="T25" fmla="*/ 5040312 h 12"/>
              <a:gd name="T26" fmla="*/ 3967086 w 124"/>
              <a:gd name="T27" fmla="*/ 10080625 h 12"/>
              <a:gd name="T28" fmla="*/ 7932764 w 124"/>
              <a:gd name="T29" fmla="*/ 10080625 h 12"/>
              <a:gd name="T30" fmla="*/ 7932764 w 124"/>
              <a:gd name="T31" fmla="*/ 15120939 h 12"/>
              <a:gd name="T32" fmla="*/ 11899851 w 124"/>
              <a:gd name="T33" fmla="*/ 15120939 h 12"/>
              <a:gd name="T34" fmla="*/ 11899851 w 124"/>
              <a:gd name="T35" fmla="*/ 20161250 h 12"/>
              <a:gd name="T36" fmla="*/ 11899851 w 124"/>
              <a:gd name="T37" fmla="*/ 25201561 h 12"/>
              <a:gd name="T38" fmla="*/ 15865528 w 124"/>
              <a:gd name="T39" fmla="*/ 25201561 h 12"/>
              <a:gd name="T40" fmla="*/ 15865528 w 124"/>
              <a:gd name="T41" fmla="*/ 30241878 h 12"/>
              <a:gd name="T42" fmla="*/ 230052978 w 124"/>
              <a:gd name="T43" fmla="*/ 30241878 h 1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124"/>
              <a:gd name="T67" fmla="*/ 0 h 12"/>
              <a:gd name="T68" fmla="*/ 124 w 124"/>
              <a:gd name="T69" fmla="*/ 12 h 12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124" h="12">
                <a:moveTo>
                  <a:pt x="116" y="12"/>
                </a:moveTo>
                <a:lnTo>
                  <a:pt x="116" y="10"/>
                </a:lnTo>
                <a:lnTo>
                  <a:pt x="118" y="8"/>
                </a:lnTo>
                <a:lnTo>
                  <a:pt x="118" y="6"/>
                </a:lnTo>
                <a:lnTo>
                  <a:pt x="120" y="6"/>
                </a:lnTo>
                <a:lnTo>
                  <a:pt x="120" y="4"/>
                </a:lnTo>
                <a:lnTo>
                  <a:pt x="122" y="4"/>
                </a:lnTo>
                <a:lnTo>
                  <a:pt x="122" y="2"/>
                </a:lnTo>
                <a:lnTo>
                  <a:pt x="124" y="2"/>
                </a:lnTo>
                <a:lnTo>
                  <a:pt x="124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4"/>
                </a:lnTo>
                <a:lnTo>
                  <a:pt x="4" y="4"/>
                </a:lnTo>
                <a:lnTo>
                  <a:pt x="4" y="6"/>
                </a:lnTo>
                <a:lnTo>
                  <a:pt x="6" y="6"/>
                </a:lnTo>
                <a:lnTo>
                  <a:pt x="6" y="8"/>
                </a:lnTo>
                <a:lnTo>
                  <a:pt x="6" y="10"/>
                </a:lnTo>
                <a:lnTo>
                  <a:pt x="8" y="10"/>
                </a:lnTo>
                <a:lnTo>
                  <a:pt x="8" y="12"/>
                </a:lnTo>
                <a:lnTo>
                  <a:pt x="116" y="12"/>
                </a:lnTo>
                <a:close/>
              </a:path>
            </a:pathLst>
          </a:custGeom>
          <a:solidFill>
            <a:srgbClr val="F0A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46" name="Freeform 186"/>
          <p:cNvSpPr>
            <a:spLocks/>
          </p:cNvSpPr>
          <p:nvPr/>
        </p:nvSpPr>
        <p:spPr bwMode="auto">
          <a:xfrm>
            <a:off x="5910263" y="5821363"/>
            <a:ext cx="163512" cy="17463"/>
          </a:xfrm>
          <a:custGeom>
            <a:avLst/>
            <a:gdLst>
              <a:gd name="T0" fmla="*/ 208628659 w 116"/>
              <a:gd name="T1" fmla="*/ 27720134 h 11"/>
              <a:gd name="T2" fmla="*/ 212602281 w 116"/>
              <a:gd name="T3" fmla="*/ 27720134 h 11"/>
              <a:gd name="T4" fmla="*/ 212602281 w 116"/>
              <a:gd name="T5" fmla="*/ 22679961 h 11"/>
              <a:gd name="T6" fmla="*/ 218562010 w 116"/>
              <a:gd name="T7" fmla="*/ 22679961 h 11"/>
              <a:gd name="T8" fmla="*/ 218562010 w 116"/>
              <a:gd name="T9" fmla="*/ 15120506 h 11"/>
              <a:gd name="T10" fmla="*/ 222537042 w 116"/>
              <a:gd name="T11" fmla="*/ 10080336 h 11"/>
              <a:gd name="T12" fmla="*/ 226510665 w 116"/>
              <a:gd name="T13" fmla="*/ 5040168 h 11"/>
              <a:gd name="T14" fmla="*/ 226510665 w 116"/>
              <a:gd name="T15" fmla="*/ 0 h 11"/>
              <a:gd name="T16" fmla="*/ 230484287 w 116"/>
              <a:gd name="T17" fmla="*/ 0 h 11"/>
              <a:gd name="T18" fmla="*/ 0 w 116"/>
              <a:gd name="T19" fmla="*/ 0 h 11"/>
              <a:gd name="T20" fmla="*/ 3973624 w 116"/>
              <a:gd name="T21" fmla="*/ 0 h 11"/>
              <a:gd name="T22" fmla="*/ 3973624 w 116"/>
              <a:gd name="T23" fmla="*/ 5040168 h 11"/>
              <a:gd name="T24" fmla="*/ 7947248 w 116"/>
              <a:gd name="T25" fmla="*/ 10080336 h 11"/>
              <a:gd name="T26" fmla="*/ 7947248 w 116"/>
              <a:gd name="T27" fmla="*/ 15120506 h 11"/>
              <a:gd name="T28" fmla="*/ 11922283 w 116"/>
              <a:gd name="T29" fmla="*/ 15120506 h 11"/>
              <a:gd name="T30" fmla="*/ 11922283 w 116"/>
              <a:gd name="T31" fmla="*/ 22679961 h 11"/>
              <a:gd name="T32" fmla="*/ 15895905 w 116"/>
              <a:gd name="T33" fmla="*/ 22679961 h 11"/>
              <a:gd name="T34" fmla="*/ 15895905 w 116"/>
              <a:gd name="T35" fmla="*/ 27720134 h 11"/>
              <a:gd name="T36" fmla="*/ 19869527 w 116"/>
              <a:gd name="T37" fmla="*/ 27720134 h 11"/>
              <a:gd name="T38" fmla="*/ 208628659 w 116"/>
              <a:gd name="T39" fmla="*/ 27720134 h 11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16"/>
              <a:gd name="T61" fmla="*/ 0 h 11"/>
              <a:gd name="T62" fmla="*/ 116 w 116"/>
              <a:gd name="T63" fmla="*/ 11 h 11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16" h="11">
                <a:moveTo>
                  <a:pt x="105" y="11"/>
                </a:moveTo>
                <a:lnTo>
                  <a:pt x="107" y="11"/>
                </a:lnTo>
                <a:lnTo>
                  <a:pt x="107" y="9"/>
                </a:lnTo>
                <a:lnTo>
                  <a:pt x="110" y="9"/>
                </a:lnTo>
                <a:lnTo>
                  <a:pt x="110" y="6"/>
                </a:lnTo>
                <a:lnTo>
                  <a:pt x="112" y="4"/>
                </a:lnTo>
                <a:lnTo>
                  <a:pt x="114" y="2"/>
                </a:lnTo>
                <a:lnTo>
                  <a:pt x="114" y="0"/>
                </a:lnTo>
                <a:lnTo>
                  <a:pt x="116" y="0"/>
                </a:lnTo>
                <a:lnTo>
                  <a:pt x="0" y="0"/>
                </a:lnTo>
                <a:lnTo>
                  <a:pt x="2" y="0"/>
                </a:lnTo>
                <a:lnTo>
                  <a:pt x="2" y="2"/>
                </a:lnTo>
                <a:lnTo>
                  <a:pt x="4" y="4"/>
                </a:lnTo>
                <a:lnTo>
                  <a:pt x="4" y="6"/>
                </a:lnTo>
                <a:lnTo>
                  <a:pt x="6" y="6"/>
                </a:lnTo>
                <a:lnTo>
                  <a:pt x="6" y="9"/>
                </a:lnTo>
                <a:lnTo>
                  <a:pt x="8" y="9"/>
                </a:lnTo>
                <a:lnTo>
                  <a:pt x="8" y="11"/>
                </a:lnTo>
                <a:lnTo>
                  <a:pt x="10" y="11"/>
                </a:lnTo>
                <a:lnTo>
                  <a:pt x="105" y="11"/>
                </a:lnTo>
                <a:close/>
              </a:path>
            </a:pathLst>
          </a:custGeom>
          <a:solidFill>
            <a:srgbClr val="F0A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47" name="Freeform 187"/>
          <p:cNvSpPr>
            <a:spLocks/>
          </p:cNvSpPr>
          <p:nvPr/>
        </p:nvSpPr>
        <p:spPr bwMode="auto">
          <a:xfrm>
            <a:off x="5915025" y="5830889"/>
            <a:ext cx="152400" cy="17463"/>
          </a:xfrm>
          <a:custGeom>
            <a:avLst/>
            <a:gdLst>
              <a:gd name="T0" fmla="*/ 189167946 w 108"/>
              <a:gd name="T1" fmla="*/ 27720134 h 11"/>
              <a:gd name="T2" fmla="*/ 189167946 w 108"/>
              <a:gd name="T3" fmla="*/ 22679961 h 11"/>
              <a:gd name="T4" fmla="*/ 193150100 w 108"/>
              <a:gd name="T5" fmla="*/ 22679961 h 11"/>
              <a:gd name="T6" fmla="*/ 193150100 w 108"/>
              <a:gd name="T7" fmla="*/ 17639795 h 11"/>
              <a:gd name="T8" fmla="*/ 197132255 w 108"/>
              <a:gd name="T9" fmla="*/ 17639795 h 11"/>
              <a:gd name="T10" fmla="*/ 201114409 w 108"/>
              <a:gd name="T11" fmla="*/ 12599625 h 11"/>
              <a:gd name="T12" fmla="*/ 205096564 w 108"/>
              <a:gd name="T13" fmla="*/ 7559459 h 11"/>
              <a:gd name="T14" fmla="*/ 211071206 w 108"/>
              <a:gd name="T15" fmla="*/ 7559459 h 11"/>
              <a:gd name="T16" fmla="*/ 211071206 w 108"/>
              <a:gd name="T17" fmla="*/ 0 h 11"/>
              <a:gd name="T18" fmla="*/ 215053361 w 108"/>
              <a:gd name="T19" fmla="*/ 0 h 11"/>
              <a:gd name="T20" fmla="*/ 0 w 108"/>
              <a:gd name="T21" fmla="*/ 0 h 11"/>
              <a:gd name="T22" fmla="*/ 3982156 w 108"/>
              <a:gd name="T23" fmla="*/ 0 h 11"/>
              <a:gd name="T24" fmla="*/ 3982156 w 108"/>
              <a:gd name="T25" fmla="*/ 7559459 h 11"/>
              <a:gd name="T26" fmla="*/ 7964312 w 108"/>
              <a:gd name="T27" fmla="*/ 7559459 h 11"/>
              <a:gd name="T28" fmla="*/ 7964312 w 108"/>
              <a:gd name="T29" fmla="*/ 12599625 h 11"/>
              <a:gd name="T30" fmla="*/ 11947880 w 108"/>
              <a:gd name="T31" fmla="*/ 12599625 h 11"/>
              <a:gd name="T32" fmla="*/ 11947880 w 108"/>
              <a:gd name="T33" fmla="*/ 17639795 h 11"/>
              <a:gd name="T34" fmla="*/ 17921112 w 108"/>
              <a:gd name="T35" fmla="*/ 17639795 h 11"/>
              <a:gd name="T36" fmla="*/ 17921112 w 108"/>
              <a:gd name="T37" fmla="*/ 22679961 h 11"/>
              <a:gd name="T38" fmla="*/ 21903266 w 108"/>
              <a:gd name="T39" fmla="*/ 22679961 h 11"/>
              <a:gd name="T40" fmla="*/ 25885426 w 108"/>
              <a:gd name="T41" fmla="*/ 27720134 h 11"/>
              <a:gd name="T42" fmla="*/ 189167946 w 108"/>
              <a:gd name="T43" fmla="*/ 27720134 h 11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108"/>
              <a:gd name="T67" fmla="*/ 0 h 11"/>
              <a:gd name="T68" fmla="*/ 108 w 108"/>
              <a:gd name="T69" fmla="*/ 11 h 11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108" h="11">
                <a:moveTo>
                  <a:pt x="95" y="11"/>
                </a:moveTo>
                <a:lnTo>
                  <a:pt x="95" y="9"/>
                </a:lnTo>
                <a:lnTo>
                  <a:pt x="97" y="9"/>
                </a:lnTo>
                <a:lnTo>
                  <a:pt x="97" y="7"/>
                </a:lnTo>
                <a:lnTo>
                  <a:pt x="99" y="7"/>
                </a:lnTo>
                <a:lnTo>
                  <a:pt x="101" y="5"/>
                </a:lnTo>
                <a:lnTo>
                  <a:pt x="103" y="3"/>
                </a:lnTo>
                <a:lnTo>
                  <a:pt x="106" y="3"/>
                </a:lnTo>
                <a:lnTo>
                  <a:pt x="106" y="0"/>
                </a:lnTo>
                <a:lnTo>
                  <a:pt x="108" y="0"/>
                </a:lnTo>
                <a:lnTo>
                  <a:pt x="0" y="0"/>
                </a:lnTo>
                <a:lnTo>
                  <a:pt x="2" y="0"/>
                </a:lnTo>
                <a:lnTo>
                  <a:pt x="2" y="3"/>
                </a:lnTo>
                <a:lnTo>
                  <a:pt x="4" y="3"/>
                </a:lnTo>
                <a:lnTo>
                  <a:pt x="4" y="5"/>
                </a:lnTo>
                <a:lnTo>
                  <a:pt x="6" y="5"/>
                </a:lnTo>
                <a:lnTo>
                  <a:pt x="6" y="7"/>
                </a:lnTo>
                <a:lnTo>
                  <a:pt x="9" y="7"/>
                </a:lnTo>
                <a:lnTo>
                  <a:pt x="9" y="9"/>
                </a:lnTo>
                <a:lnTo>
                  <a:pt x="11" y="9"/>
                </a:lnTo>
                <a:lnTo>
                  <a:pt x="13" y="11"/>
                </a:lnTo>
                <a:lnTo>
                  <a:pt x="95" y="11"/>
                </a:lnTo>
                <a:close/>
              </a:path>
            </a:pathLst>
          </a:custGeom>
          <a:solidFill>
            <a:srgbClr val="F0A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48" name="Freeform 188"/>
          <p:cNvSpPr>
            <a:spLocks/>
          </p:cNvSpPr>
          <p:nvPr/>
        </p:nvSpPr>
        <p:spPr bwMode="auto">
          <a:xfrm>
            <a:off x="5924550" y="5838825"/>
            <a:ext cx="133351" cy="15875"/>
          </a:xfrm>
          <a:custGeom>
            <a:avLst/>
            <a:gdLst>
              <a:gd name="T0" fmla="*/ 159596080 w 95"/>
              <a:gd name="T1" fmla="*/ 25201559 h 10"/>
              <a:gd name="T2" fmla="*/ 163537624 w 95"/>
              <a:gd name="T3" fmla="*/ 25201559 h 10"/>
              <a:gd name="T4" fmla="*/ 167477764 w 95"/>
              <a:gd name="T5" fmla="*/ 20161249 h 10"/>
              <a:gd name="T6" fmla="*/ 171419308 w 95"/>
              <a:gd name="T7" fmla="*/ 20161249 h 10"/>
              <a:gd name="T8" fmla="*/ 171419308 w 95"/>
              <a:gd name="T9" fmla="*/ 15120938 h 10"/>
              <a:gd name="T10" fmla="*/ 175359449 w 95"/>
              <a:gd name="T11" fmla="*/ 15120938 h 10"/>
              <a:gd name="T12" fmla="*/ 175359449 w 95"/>
              <a:gd name="T13" fmla="*/ 10080624 h 10"/>
              <a:gd name="T14" fmla="*/ 179299589 w 95"/>
              <a:gd name="T15" fmla="*/ 10080624 h 10"/>
              <a:gd name="T16" fmla="*/ 179299589 w 95"/>
              <a:gd name="T17" fmla="*/ 5040312 h 10"/>
              <a:gd name="T18" fmla="*/ 183241133 w 95"/>
              <a:gd name="T19" fmla="*/ 5040312 h 10"/>
              <a:gd name="T20" fmla="*/ 187181317 w 95"/>
              <a:gd name="T21" fmla="*/ 5040312 h 10"/>
              <a:gd name="T22" fmla="*/ 187181317 w 95"/>
              <a:gd name="T23" fmla="*/ 0 h 10"/>
              <a:gd name="T24" fmla="*/ 0 w 95"/>
              <a:gd name="T25" fmla="*/ 0 h 10"/>
              <a:gd name="T26" fmla="*/ 0 w 95"/>
              <a:gd name="T27" fmla="*/ 5040312 h 10"/>
              <a:gd name="T28" fmla="*/ 5910915 w 95"/>
              <a:gd name="T29" fmla="*/ 5040312 h 10"/>
              <a:gd name="T30" fmla="*/ 9851055 w 95"/>
              <a:gd name="T31" fmla="*/ 10080624 h 10"/>
              <a:gd name="T32" fmla="*/ 13792602 w 95"/>
              <a:gd name="T33" fmla="*/ 15120938 h 10"/>
              <a:gd name="T34" fmla="*/ 17732742 w 95"/>
              <a:gd name="T35" fmla="*/ 15120938 h 10"/>
              <a:gd name="T36" fmla="*/ 17732742 w 95"/>
              <a:gd name="T37" fmla="*/ 20161249 h 10"/>
              <a:gd name="T38" fmla="*/ 21674286 w 95"/>
              <a:gd name="T39" fmla="*/ 20161249 h 10"/>
              <a:gd name="T40" fmla="*/ 21674286 w 95"/>
              <a:gd name="T41" fmla="*/ 25201559 h 10"/>
              <a:gd name="T42" fmla="*/ 25614432 w 95"/>
              <a:gd name="T43" fmla="*/ 25201559 h 10"/>
              <a:gd name="T44" fmla="*/ 29554573 w 95"/>
              <a:gd name="T45" fmla="*/ 25201559 h 10"/>
              <a:gd name="T46" fmla="*/ 159596080 w 95"/>
              <a:gd name="T47" fmla="*/ 25201559 h 10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95"/>
              <a:gd name="T73" fmla="*/ 0 h 10"/>
              <a:gd name="T74" fmla="*/ 95 w 95"/>
              <a:gd name="T75" fmla="*/ 10 h 10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95" h="10">
                <a:moveTo>
                  <a:pt x="81" y="10"/>
                </a:moveTo>
                <a:lnTo>
                  <a:pt x="83" y="10"/>
                </a:lnTo>
                <a:lnTo>
                  <a:pt x="85" y="8"/>
                </a:lnTo>
                <a:lnTo>
                  <a:pt x="87" y="8"/>
                </a:lnTo>
                <a:lnTo>
                  <a:pt x="87" y="6"/>
                </a:lnTo>
                <a:lnTo>
                  <a:pt x="89" y="6"/>
                </a:lnTo>
                <a:lnTo>
                  <a:pt x="89" y="4"/>
                </a:lnTo>
                <a:lnTo>
                  <a:pt x="91" y="4"/>
                </a:lnTo>
                <a:lnTo>
                  <a:pt x="91" y="2"/>
                </a:lnTo>
                <a:lnTo>
                  <a:pt x="93" y="2"/>
                </a:lnTo>
                <a:lnTo>
                  <a:pt x="95" y="2"/>
                </a:lnTo>
                <a:lnTo>
                  <a:pt x="95" y="0"/>
                </a:lnTo>
                <a:lnTo>
                  <a:pt x="0" y="0"/>
                </a:lnTo>
                <a:lnTo>
                  <a:pt x="0" y="2"/>
                </a:lnTo>
                <a:lnTo>
                  <a:pt x="3" y="2"/>
                </a:lnTo>
                <a:lnTo>
                  <a:pt x="5" y="4"/>
                </a:lnTo>
                <a:lnTo>
                  <a:pt x="7" y="6"/>
                </a:lnTo>
                <a:lnTo>
                  <a:pt x="9" y="6"/>
                </a:lnTo>
                <a:lnTo>
                  <a:pt x="9" y="8"/>
                </a:lnTo>
                <a:lnTo>
                  <a:pt x="11" y="8"/>
                </a:lnTo>
                <a:lnTo>
                  <a:pt x="11" y="10"/>
                </a:lnTo>
                <a:lnTo>
                  <a:pt x="13" y="10"/>
                </a:lnTo>
                <a:lnTo>
                  <a:pt x="15" y="10"/>
                </a:lnTo>
                <a:lnTo>
                  <a:pt x="81" y="10"/>
                </a:lnTo>
                <a:close/>
              </a:path>
            </a:pathLst>
          </a:custGeom>
          <a:solidFill>
            <a:srgbClr val="F0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49" name="Freeform 189"/>
          <p:cNvSpPr>
            <a:spLocks/>
          </p:cNvSpPr>
          <p:nvPr/>
        </p:nvSpPr>
        <p:spPr bwMode="auto">
          <a:xfrm>
            <a:off x="5934075" y="5848351"/>
            <a:ext cx="115888" cy="15875"/>
          </a:xfrm>
          <a:custGeom>
            <a:avLst/>
            <a:gdLst>
              <a:gd name="T0" fmla="*/ 127828700 w 82"/>
              <a:gd name="T1" fmla="*/ 25201559 h 10"/>
              <a:gd name="T2" fmla="*/ 131824008 w 82"/>
              <a:gd name="T3" fmla="*/ 25201559 h 10"/>
              <a:gd name="T4" fmla="*/ 131824008 w 82"/>
              <a:gd name="T5" fmla="*/ 20161249 h 10"/>
              <a:gd name="T6" fmla="*/ 135817903 w 82"/>
              <a:gd name="T7" fmla="*/ 20161249 h 10"/>
              <a:gd name="T8" fmla="*/ 139813211 w 82"/>
              <a:gd name="T9" fmla="*/ 20161249 h 10"/>
              <a:gd name="T10" fmla="*/ 139813211 w 82"/>
              <a:gd name="T11" fmla="*/ 15120938 h 10"/>
              <a:gd name="T12" fmla="*/ 143807106 w 82"/>
              <a:gd name="T13" fmla="*/ 15120938 h 10"/>
              <a:gd name="T14" fmla="*/ 147802414 w 82"/>
              <a:gd name="T15" fmla="*/ 15120938 h 10"/>
              <a:gd name="T16" fmla="*/ 147802414 w 82"/>
              <a:gd name="T17" fmla="*/ 10080624 h 10"/>
              <a:gd name="T18" fmla="*/ 151796308 w 82"/>
              <a:gd name="T19" fmla="*/ 10080624 h 10"/>
              <a:gd name="T20" fmla="*/ 155791616 w 82"/>
              <a:gd name="T21" fmla="*/ 5040312 h 10"/>
              <a:gd name="T22" fmla="*/ 159785511 w 82"/>
              <a:gd name="T23" fmla="*/ 5040312 h 10"/>
              <a:gd name="T24" fmla="*/ 159785511 w 82"/>
              <a:gd name="T25" fmla="*/ 0 h 10"/>
              <a:gd name="T26" fmla="*/ 163780819 w 82"/>
              <a:gd name="T27" fmla="*/ 0 h 10"/>
              <a:gd name="T28" fmla="*/ 0 w 82"/>
              <a:gd name="T29" fmla="*/ 0 h 10"/>
              <a:gd name="T30" fmla="*/ 3995309 w 82"/>
              <a:gd name="T31" fmla="*/ 0 h 10"/>
              <a:gd name="T32" fmla="*/ 3995309 w 82"/>
              <a:gd name="T33" fmla="*/ 5040312 h 10"/>
              <a:gd name="T34" fmla="*/ 7989205 w 82"/>
              <a:gd name="T35" fmla="*/ 5040312 h 10"/>
              <a:gd name="T36" fmla="*/ 7989205 w 82"/>
              <a:gd name="T37" fmla="*/ 10080624 h 10"/>
              <a:gd name="T38" fmla="*/ 11984516 w 82"/>
              <a:gd name="T39" fmla="*/ 10080624 h 10"/>
              <a:gd name="T40" fmla="*/ 15978411 w 82"/>
              <a:gd name="T41" fmla="*/ 10080624 h 10"/>
              <a:gd name="T42" fmla="*/ 15978411 w 82"/>
              <a:gd name="T43" fmla="*/ 15120938 h 10"/>
              <a:gd name="T44" fmla="*/ 19973719 w 82"/>
              <a:gd name="T45" fmla="*/ 15120938 h 10"/>
              <a:gd name="T46" fmla="*/ 23967619 w 82"/>
              <a:gd name="T47" fmla="*/ 15120938 h 10"/>
              <a:gd name="T48" fmla="*/ 23967619 w 82"/>
              <a:gd name="T49" fmla="*/ 20161249 h 10"/>
              <a:gd name="T50" fmla="*/ 27962927 w 82"/>
              <a:gd name="T51" fmla="*/ 20161249 h 10"/>
              <a:gd name="T52" fmla="*/ 31956822 w 82"/>
              <a:gd name="T53" fmla="*/ 20161249 h 10"/>
              <a:gd name="T54" fmla="*/ 31956822 w 82"/>
              <a:gd name="T55" fmla="*/ 25201559 h 10"/>
              <a:gd name="T56" fmla="*/ 35952130 w 82"/>
              <a:gd name="T57" fmla="*/ 25201559 h 10"/>
              <a:gd name="T58" fmla="*/ 127828700 w 82"/>
              <a:gd name="T59" fmla="*/ 25201559 h 1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82"/>
              <a:gd name="T91" fmla="*/ 0 h 10"/>
              <a:gd name="T92" fmla="*/ 82 w 82"/>
              <a:gd name="T93" fmla="*/ 10 h 10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82" h="10">
                <a:moveTo>
                  <a:pt x="64" y="10"/>
                </a:moveTo>
                <a:lnTo>
                  <a:pt x="66" y="10"/>
                </a:lnTo>
                <a:lnTo>
                  <a:pt x="66" y="8"/>
                </a:lnTo>
                <a:lnTo>
                  <a:pt x="68" y="8"/>
                </a:lnTo>
                <a:lnTo>
                  <a:pt x="70" y="8"/>
                </a:lnTo>
                <a:lnTo>
                  <a:pt x="70" y="6"/>
                </a:lnTo>
                <a:lnTo>
                  <a:pt x="72" y="6"/>
                </a:lnTo>
                <a:lnTo>
                  <a:pt x="74" y="6"/>
                </a:lnTo>
                <a:lnTo>
                  <a:pt x="74" y="4"/>
                </a:lnTo>
                <a:lnTo>
                  <a:pt x="76" y="4"/>
                </a:lnTo>
                <a:lnTo>
                  <a:pt x="78" y="2"/>
                </a:lnTo>
                <a:lnTo>
                  <a:pt x="80" y="2"/>
                </a:lnTo>
                <a:lnTo>
                  <a:pt x="80" y="0"/>
                </a:lnTo>
                <a:lnTo>
                  <a:pt x="82" y="0"/>
                </a:lnTo>
                <a:lnTo>
                  <a:pt x="0" y="0"/>
                </a:lnTo>
                <a:lnTo>
                  <a:pt x="2" y="0"/>
                </a:lnTo>
                <a:lnTo>
                  <a:pt x="2" y="2"/>
                </a:lnTo>
                <a:lnTo>
                  <a:pt x="4" y="2"/>
                </a:lnTo>
                <a:lnTo>
                  <a:pt x="4" y="4"/>
                </a:lnTo>
                <a:lnTo>
                  <a:pt x="6" y="4"/>
                </a:lnTo>
                <a:lnTo>
                  <a:pt x="8" y="4"/>
                </a:lnTo>
                <a:lnTo>
                  <a:pt x="8" y="6"/>
                </a:lnTo>
                <a:lnTo>
                  <a:pt x="10" y="6"/>
                </a:lnTo>
                <a:lnTo>
                  <a:pt x="12" y="6"/>
                </a:lnTo>
                <a:lnTo>
                  <a:pt x="12" y="8"/>
                </a:lnTo>
                <a:lnTo>
                  <a:pt x="14" y="8"/>
                </a:lnTo>
                <a:lnTo>
                  <a:pt x="16" y="8"/>
                </a:lnTo>
                <a:lnTo>
                  <a:pt x="16" y="10"/>
                </a:lnTo>
                <a:lnTo>
                  <a:pt x="18" y="10"/>
                </a:lnTo>
                <a:lnTo>
                  <a:pt x="64" y="10"/>
                </a:lnTo>
                <a:close/>
              </a:path>
            </a:pathLst>
          </a:custGeom>
          <a:solidFill>
            <a:srgbClr val="F0A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50" name="Freeform 190"/>
          <p:cNvSpPr>
            <a:spLocks/>
          </p:cNvSpPr>
          <p:nvPr/>
        </p:nvSpPr>
        <p:spPr bwMode="auto">
          <a:xfrm>
            <a:off x="5945189" y="5854701"/>
            <a:ext cx="93663" cy="15875"/>
          </a:xfrm>
          <a:custGeom>
            <a:avLst/>
            <a:gdLst>
              <a:gd name="T0" fmla="*/ 132917714 w 66"/>
              <a:gd name="T1" fmla="*/ 0 h 10"/>
              <a:gd name="T2" fmla="*/ 128890250 w 66"/>
              <a:gd name="T3" fmla="*/ 5040312 h 10"/>
              <a:gd name="T4" fmla="*/ 124862786 w 66"/>
              <a:gd name="T5" fmla="*/ 5040312 h 10"/>
              <a:gd name="T6" fmla="*/ 124862786 w 66"/>
              <a:gd name="T7" fmla="*/ 10080624 h 10"/>
              <a:gd name="T8" fmla="*/ 120833902 w 66"/>
              <a:gd name="T9" fmla="*/ 10080624 h 10"/>
              <a:gd name="T10" fmla="*/ 116806438 w 66"/>
              <a:gd name="T11" fmla="*/ 10080624 h 10"/>
              <a:gd name="T12" fmla="*/ 116806438 w 66"/>
              <a:gd name="T13" fmla="*/ 15120938 h 10"/>
              <a:gd name="T14" fmla="*/ 112778974 w 66"/>
              <a:gd name="T15" fmla="*/ 15120938 h 10"/>
              <a:gd name="T16" fmla="*/ 108751510 w 66"/>
              <a:gd name="T17" fmla="*/ 15120938 h 10"/>
              <a:gd name="T18" fmla="*/ 104722627 w 66"/>
              <a:gd name="T19" fmla="*/ 20161249 h 10"/>
              <a:gd name="T20" fmla="*/ 98681430 w 66"/>
              <a:gd name="T21" fmla="*/ 20161249 h 10"/>
              <a:gd name="T22" fmla="*/ 94653966 w 66"/>
              <a:gd name="T23" fmla="*/ 20161249 h 10"/>
              <a:gd name="T24" fmla="*/ 90625061 w 66"/>
              <a:gd name="T25" fmla="*/ 20161249 h 10"/>
              <a:gd name="T26" fmla="*/ 86597597 w 66"/>
              <a:gd name="T27" fmla="*/ 25201559 h 10"/>
              <a:gd name="T28" fmla="*/ 82570133 w 66"/>
              <a:gd name="T29" fmla="*/ 25201559 h 10"/>
              <a:gd name="T30" fmla="*/ 78542668 w 66"/>
              <a:gd name="T31" fmla="*/ 25201559 h 10"/>
              <a:gd name="T32" fmla="*/ 74513785 w 66"/>
              <a:gd name="T33" fmla="*/ 25201559 h 10"/>
              <a:gd name="T34" fmla="*/ 70486321 w 66"/>
              <a:gd name="T35" fmla="*/ 25201559 h 10"/>
              <a:gd name="T36" fmla="*/ 66458857 w 66"/>
              <a:gd name="T37" fmla="*/ 25201559 h 10"/>
              <a:gd name="T38" fmla="*/ 62431393 w 66"/>
              <a:gd name="T39" fmla="*/ 25201559 h 10"/>
              <a:gd name="T40" fmla="*/ 58403929 w 66"/>
              <a:gd name="T41" fmla="*/ 25201559 h 10"/>
              <a:gd name="T42" fmla="*/ 54375045 w 66"/>
              <a:gd name="T43" fmla="*/ 25201559 h 10"/>
              <a:gd name="T44" fmla="*/ 50347581 w 66"/>
              <a:gd name="T45" fmla="*/ 25201559 h 10"/>
              <a:gd name="T46" fmla="*/ 46320106 w 66"/>
              <a:gd name="T47" fmla="*/ 25201559 h 10"/>
              <a:gd name="T48" fmla="*/ 42292642 w 66"/>
              <a:gd name="T49" fmla="*/ 25201559 h 10"/>
              <a:gd name="T50" fmla="*/ 38263759 w 66"/>
              <a:gd name="T51" fmla="*/ 20161249 h 10"/>
              <a:gd name="T52" fmla="*/ 32222562 w 66"/>
              <a:gd name="T53" fmla="*/ 20161249 h 10"/>
              <a:gd name="T54" fmla="*/ 28195098 w 66"/>
              <a:gd name="T55" fmla="*/ 20161249 h 10"/>
              <a:gd name="T56" fmla="*/ 24166215 w 66"/>
              <a:gd name="T57" fmla="*/ 15120938 h 10"/>
              <a:gd name="T58" fmla="*/ 20138745 w 66"/>
              <a:gd name="T59" fmla="*/ 15120938 h 10"/>
              <a:gd name="T60" fmla="*/ 16111281 w 66"/>
              <a:gd name="T61" fmla="*/ 15120938 h 10"/>
              <a:gd name="T62" fmla="*/ 12083817 w 66"/>
              <a:gd name="T63" fmla="*/ 10080624 h 10"/>
              <a:gd name="T64" fmla="*/ 8054931 w 66"/>
              <a:gd name="T65" fmla="*/ 10080624 h 10"/>
              <a:gd name="T66" fmla="*/ 4027466 w 66"/>
              <a:gd name="T67" fmla="*/ 5040312 h 10"/>
              <a:gd name="T68" fmla="*/ 0 w 66"/>
              <a:gd name="T69" fmla="*/ 5040312 h 10"/>
              <a:gd name="T70" fmla="*/ 0 w 66"/>
              <a:gd name="T71" fmla="*/ 0 h 10"/>
              <a:gd name="T72" fmla="*/ 132917714 w 66"/>
              <a:gd name="T73" fmla="*/ 0 h 1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66"/>
              <a:gd name="T112" fmla="*/ 0 h 10"/>
              <a:gd name="T113" fmla="*/ 66 w 66"/>
              <a:gd name="T114" fmla="*/ 10 h 10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66" h="10">
                <a:moveTo>
                  <a:pt x="66" y="0"/>
                </a:moveTo>
                <a:lnTo>
                  <a:pt x="64" y="2"/>
                </a:lnTo>
                <a:lnTo>
                  <a:pt x="62" y="2"/>
                </a:lnTo>
                <a:lnTo>
                  <a:pt x="62" y="4"/>
                </a:lnTo>
                <a:lnTo>
                  <a:pt x="60" y="4"/>
                </a:lnTo>
                <a:lnTo>
                  <a:pt x="58" y="4"/>
                </a:lnTo>
                <a:lnTo>
                  <a:pt x="58" y="6"/>
                </a:lnTo>
                <a:lnTo>
                  <a:pt x="56" y="6"/>
                </a:lnTo>
                <a:lnTo>
                  <a:pt x="54" y="6"/>
                </a:lnTo>
                <a:lnTo>
                  <a:pt x="52" y="8"/>
                </a:lnTo>
                <a:lnTo>
                  <a:pt x="49" y="8"/>
                </a:lnTo>
                <a:lnTo>
                  <a:pt x="47" y="8"/>
                </a:lnTo>
                <a:lnTo>
                  <a:pt x="45" y="8"/>
                </a:lnTo>
                <a:lnTo>
                  <a:pt x="43" y="10"/>
                </a:lnTo>
                <a:lnTo>
                  <a:pt x="41" y="10"/>
                </a:lnTo>
                <a:lnTo>
                  <a:pt x="39" y="10"/>
                </a:lnTo>
                <a:lnTo>
                  <a:pt x="37" y="10"/>
                </a:lnTo>
                <a:lnTo>
                  <a:pt x="35" y="10"/>
                </a:lnTo>
                <a:lnTo>
                  <a:pt x="33" y="10"/>
                </a:lnTo>
                <a:lnTo>
                  <a:pt x="31" y="10"/>
                </a:lnTo>
                <a:lnTo>
                  <a:pt x="29" y="10"/>
                </a:lnTo>
                <a:lnTo>
                  <a:pt x="27" y="10"/>
                </a:lnTo>
                <a:lnTo>
                  <a:pt x="25" y="10"/>
                </a:lnTo>
                <a:lnTo>
                  <a:pt x="23" y="10"/>
                </a:lnTo>
                <a:lnTo>
                  <a:pt x="21" y="10"/>
                </a:lnTo>
                <a:lnTo>
                  <a:pt x="19" y="8"/>
                </a:lnTo>
                <a:lnTo>
                  <a:pt x="16" y="8"/>
                </a:lnTo>
                <a:lnTo>
                  <a:pt x="14" y="8"/>
                </a:lnTo>
                <a:lnTo>
                  <a:pt x="12" y="6"/>
                </a:lnTo>
                <a:lnTo>
                  <a:pt x="10" y="6"/>
                </a:lnTo>
                <a:lnTo>
                  <a:pt x="8" y="6"/>
                </a:lnTo>
                <a:lnTo>
                  <a:pt x="6" y="4"/>
                </a:lnTo>
                <a:lnTo>
                  <a:pt x="4" y="4"/>
                </a:lnTo>
                <a:lnTo>
                  <a:pt x="2" y="2"/>
                </a:lnTo>
                <a:lnTo>
                  <a:pt x="0" y="2"/>
                </a:lnTo>
                <a:lnTo>
                  <a:pt x="0" y="0"/>
                </a:lnTo>
                <a:lnTo>
                  <a:pt x="66" y="0"/>
                </a:lnTo>
                <a:close/>
              </a:path>
            </a:pathLst>
          </a:custGeom>
          <a:solidFill>
            <a:srgbClr val="F0A7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51" name="Freeform 191"/>
          <p:cNvSpPr>
            <a:spLocks/>
          </p:cNvSpPr>
          <p:nvPr/>
        </p:nvSpPr>
        <p:spPr bwMode="auto">
          <a:xfrm>
            <a:off x="5959475" y="5864226"/>
            <a:ext cx="65088" cy="6351"/>
          </a:xfrm>
          <a:custGeom>
            <a:avLst/>
            <a:gdLst>
              <a:gd name="T0" fmla="*/ 92096682 w 46"/>
              <a:gd name="T1" fmla="*/ 0 h 4"/>
              <a:gd name="T2" fmla="*/ 88092356 w 46"/>
              <a:gd name="T3" fmla="*/ 0 h 4"/>
              <a:gd name="T4" fmla="*/ 84088030 w 46"/>
              <a:gd name="T5" fmla="*/ 5040312 h 4"/>
              <a:gd name="T6" fmla="*/ 78081542 w 46"/>
              <a:gd name="T7" fmla="*/ 5040312 h 4"/>
              <a:gd name="T8" fmla="*/ 74077216 w 46"/>
              <a:gd name="T9" fmla="*/ 5040312 h 4"/>
              <a:gd name="T10" fmla="*/ 70072891 w 46"/>
              <a:gd name="T11" fmla="*/ 5040312 h 4"/>
              <a:gd name="T12" fmla="*/ 70072891 w 46"/>
              <a:gd name="T13" fmla="*/ 10080623 h 4"/>
              <a:gd name="T14" fmla="*/ 66069980 w 46"/>
              <a:gd name="T15" fmla="*/ 10080623 h 4"/>
              <a:gd name="T16" fmla="*/ 62065654 w 46"/>
              <a:gd name="T17" fmla="*/ 10080623 h 4"/>
              <a:gd name="T18" fmla="*/ 58061329 w 46"/>
              <a:gd name="T19" fmla="*/ 10080623 h 4"/>
              <a:gd name="T20" fmla="*/ 54057003 w 46"/>
              <a:gd name="T21" fmla="*/ 10080623 h 4"/>
              <a:gd name="T22" fmla="*/ 50052678 w 46"/>
              <a:gd name="T23" fmla="*/ 10080623 h 4"/>
              <a:gd name="T24" fmla="*/ 46048341 w 46"/>
              <a:gd name="T25" fmla="*/ 10080623 h 4"/>
              <a:gd name="T26" fmla="*/ 42044015 w 46"/>
              <a:gd name="T27" fmla="*/ 10080623 h 4"/>
              <a:gd name="T28" fmla="*/ 38039690 w 46"/>
              <a:gd name="T29" fmla="*/ 10080623 h 4"/>
              <a:gd name="T30" fmla="*/ 34035364 w 46"/>
              <a:gd name="T31" fmla="*/ 10080623 h 4"/>
              <a:gd name="T32" fmla="*/ 30031038 w 46"/>
              <a:gd name="T33" fmla="*/ 10080623 h 4"/>
              <a:gd name="T34" fmla="*/ 26026713 w 46"/>
              <a:gd name="T35" fmla="*/ 10080623 h 4"/>
              <a:gd name="T36" fmla="*/ 22023796 w 46"/>
              <a:gd name="T37" fmla="*/ 10080623 h 4"/>
              <a:gd name="T38" fmla="*/ 22023796 w 46"/>
              <a:gd name="T39" fmla="*/ 5040312 h 4"/>
              <a:gd name="T40" fmla="*/ 18019471 w 46"/>
              <a:gd name="T41" fmla="*/ 5040312 h 4"/>
              <a:gd name="T42" fmla="*/ 12012982 w 46"/>
              <a:gd name="T43" fmla="*/ 5040312 h 4"/>
              <a:gd name="T44" fmla="*/ 8008654 w 46"/>
              <a:gd name="T45" fmla="*/ 5040312 h 4"/>
              <a:gd name="T46" fmla="*/ 4004327 w 46"/>
              <a:gd name="T47" fmla="*/ 5040312 h 4"/>
              <a:gd name="T48" fmla="*/ 4004327 w 46"/>
              <a:gd name="T49" fmla="*/ 0 h 4"/>
              <a:gd name="T50" fmla="*/ 0 w 46"/>
              <a:gd name="T51" fmla="*/ 0 h 4"/>
              <a:gd name="T52" fmla="*/ 92096682 w 46"/>
              <a:gd name="T53" fmla="*/ 0 h 4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46"/>
              <a:gd name="T82" fmla="*/ 0 h 4"/>
              <a:gd name="T83" fmla="*/ 46 w 46"/>
              <a:gd name="T84" fmla="*/ 4 h 4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46" h="4">
                <a:moveTo>
                  <a:pt x="46" y="0"/>
                </a:moveTo>
                <a:lnTo>
                  <a:pt x="44" y="0"/>
                </a:lnTo>
                <a:lnTo>
                  <a:pt x="42" y="2"/>
                </a:lnTo>
                <a:lnTo>
                  <a:pt x="39" y="2"/>
                </a:lnTo>
                <a:lnTo>
                  <a:pt x="37" y="2"/>
                </a:lnTo>
                <a:lnTo>
                  <a:pt x="35" y="2"/>
                </a:lnTo>
                <a:lnTo>
                  <a:pt x="35" y="4"/>
                </a:lnTo>
                <a:lnTo>
                  <a:pt x="33" y="4"/>
                </a:lnTo>
                <a:lnTo>
                  <a:pt x="31" y="4"/>
                </a:lnTo>
                <a:lnTo>
                  <a:pt x="29" y="4"/>
                </a:lnTo>
                <a:lnTo>
                  <a:pt x="27" y="4"/>
                </a:lnTo>
                <a:lnTo>
                  <a:pt x="25" y="4"/>
                </a:lnTo>
                <a:lnTo>
                  <a:pt x="23" y="4"/>
                </a:lnTo>
                <a:lnTo>
                  <a:pt x="21" y="4"/>
                </a:lnTo>
                <a:lnTo>
                  <a:pt x="19" y="4"/>
                </a:lnTo>
                <a:lnTo>
                  <a:pt x="17" y="4"/>
                </a:lnTo>
                <a:lnTo>
                  <a:pt x="15" y="4"/>
                </a:lnTo>
                <a:lnTo>
                  <a:pt x="13" y="4"/>
                </a:lnTo>
                <a:lnTo>
                  <a:pt x="11" y="4"/>
                </a:lnTo>
                <a:lnTo>
                  <a:pt x="11" y="2"/>
                </a:lnTo>
                <a:lnTo>
                  <a:pt x="9" y="2"/>
                </a:lnTo>
                <a:lnTo>
                  <a:pt x="6" y="2"/>
                </a:lnTo>
                <a:lnTo>
                  <a:pt x="4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46" y="0"/>
                </a:lnTo>
                <a:close/>
              </a:path>
            </a:pathLst>
          </a:custGeom>
          <a:solidFill>
            <a:srgbClr val="F0A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52" name="Freeform 192"/>
          <p:cNvSpPr>
            <a:spLocks/>
          </p:cNvSpPr>
          <p:nvPr/>
        </p:nvSpPr>
        <p:spPr bwMode="auto">
          <a:xfrm>
            <a:off x="5865813" y="5441952"/>
            <a:ext cx="254000" cy="428625"/>
          </a:xfrm>
          <a:custGeom>
            <a:avLst/>
            <a:gdLst>
              <a:gd name="T0" fmla="*/ 3982156 w 180"/>
              <a:gd name="T1" fmla="*/ 294859041 h 270"/>
              <a:gd name="T2" fmla="*/ 7964311 w 180"/>
              <a:gd name="T3" fmla="*/ 249496249 h 270"/>
              <a:gd name="T4" fmla="*/ 21903265 w 180"/>
              <a:gd name="T5" fmla="*/ 196572148 h 270"/>
              <a:gd name="T6" fmla="*/ 33851144 w 180"/>
              <a:gd name="T7" fmla="*/ 156249666 h 270"/>
              <a:gd name="T8" fmla="*/ 49781183 w 180"/>
              <a:gd name="T9" fmla="*/ 113407823 h 270"/>
              <a:gd name="T10" fmla="*/ 65711211 w 180"/>
              <a:gd name="T11" fmla="*/ 83165937 h 270"/>
              <a:gd name="T12" fmla="*/ 87614470 w 180"/>
              <a:gd name="T13" fmla="*/ 50403115 h 270"/>
              <a:gd name="T14" fmla="*/ 111508829 w 180"/>
              <a:gd name="T15" fmla="*/ 30241874 h 270"/>
              <a:gd name="T16" fmla="*/ 135404576 w 180"/>
              <a:gd name="T17" fmla="*/ 10080624 h 270"/>
              <a:gd name="T18" fmla="*/ 165272144 w 180"/>
              <a:gd name="T19" fmla="*/ 0 h 270"/>
              <a:gd name="T20" fmla="*/ 189167935 w 180"/>
              <a:gd name="T21" fmla="*/ 0 h 270"/>
              <a:gd name="T22" fmla="*/ 219035503 w 180"/>
              <a:gd name="T23" fmla="*/ 5040312 h 270"/>
              <a:gd name="T24" fmla="*/ 242931250 w 180"/>
              <a:gd name="T25" fmla="*/ 15120937 h 270"/>
              <a:gd name="T26" fmla="*/ 266825587 w 180"/>
              <a:gd name="T27" fmla="*/ 35282184 h 270"/>
              <a:gd name="T28" fmla="*/ 288728846 w 180"/>
              <a:gd name="T29" fmla="*/ 60483747 h 270"/>
              <a:gd name="T30" fmla="*/ 308641028 w 180"/>
              <a:gd name="T31" fmla="*/ 93246558 h 270"/>
              <a:gd name="T32" fmla="*/ 324571056 w 180"/>
              <a:gd name="T33" fmla="*/ 128528754 h 270"/>
              <a:gd name="T34" fmla="*/ 336518930 w 180"/>
              <a:gd name="T35" fmla="*/ 171370597 h 270"/>
              <a:gd name="T36" fmla="*/ 350457880 w 180"/>
              <a:gd name="T37" fmla="*/ 211693129 h 270"/>
              <a:gd name="T38" fmla="*/ 354440035 w 180"/>
              <a:gd name="T39" fmla="*/ 259576869 h 270"/>
              <a:gd name="T40" fmla="*/ 358422189 w 180"/>
              <a:gd name="T41" fmla="*/ 312499333 h 270"/>
              <a:gd name="T42" fmla="*/ 358422189 w 180"/>
              <a:gd name="T43" fmla="*/ 362902435 h 270"/>
              <a:gd name="T44" fmla="*/ 354440035 w 180"/>
              <a:gd name="T45" fmla="*/ 415826486 h 270"/>
              <a:gd name="T46" fmla="*/ 346474315 w 180"/>
              <a:gd name="T47" fmla="*/ 461189377 h 270"/>
              <a:gd name="T48" fmla="*/ 332536775 w 180"/>
              <a:gd name="T49" fmla="*/ 509071531 h 270"/>
              <a:gd name="T50" fmla="*/ 316606748 w 180"/>
              <a:gd name="T51" fmla="*/ 551914961 h 270"/>
              <a:gd name="T52" fmla="*/ 300676720 w 180"/>
              <a:gd name="T53" fmla="*/ 587197133 h 270"/>
              <a:gd name="T54" fmla="*/ 280764537 w 180"/>
              <a:gd name="T55" fmla="*/ 617438994 h 270"/>
              <a:gd name="T56" fmla="*/ 258859867 w 180"/>
              <a:gd name="T57" fmla="*/ 645159907 h 270"/>
              <a:gd name="T58" fmla="*/ 234965531 w 180"/>
              <a:gd name="T59" fmla="*/ 665321148 h 270"/>
              <a:gd name="T60" fmla="*/ 209080117 w 180"/>
              <a:gd name="T61" fmla="*/ 675401768 h 270"/>
              <a:gd name="T62" fmla="*/ 181202172 w 180"/>
              <a:gd name="T63" fmla="*/ 680442078 h 270"/>
              <a:gd name="T64" fmla="*/ 153325681 w 180"/>
              <a:gd name="T65" fmla="*/ 680442078 h 270"/>
              <a:gd name="T66" fmla="*/ 127438856 w 180"/>
              <a:gd name="T67" fmla="*/ 670361458 h 270"/>
              <a:gd name="T68" fmla="*/ 103544520 w 180"/>
              <a:gd name="T69" fmla="*/ 650200217 h 270"/>
              <a:gd name="T70" fmla="*/ 77657673 w 180"/>
              <a:gd name="T71" fmla="*/ 630038976 h 270"/>
              <a:gd name="T72" fmla="*/ 61727646 w 180"/>
              <a:gd name="T73" fmla="*/ 597277753 h 270"/>
              <a:gd name="T74" fmla="*/ 41815452 w 180"/>
              <a:gd name="T75" fmla="*/ 567035892 h 270"/>
              <a:gd name="T76" fmla="*/ 29868990 w 180"/>
              <a:gd name="T77" fmla="*/ 524192461 h 270"/>
              <a:gd name="T78" fmla="*/ 15930033 w 180"/>
              <a:gd name="T79" fmla="*/ 483869980 h 270"/>
              <a:gd name="T80" fmla="*/ 7964311 w 180"/>
              <a:gd name="T81" fmla="*/ 435987826 h 270"/>
              <a:gd name="T82" fmla="*/ 3982156 w 180"/>
              <a:gd name="T83" fmla="*/ 385584625 h 270"/>
              <a:gd name="T84" fmla="*/ 0 w 180"/>
              <a:gd name="T85" fmla="*/ 332660574 h 270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80"/>
              <a:gd name="T130" fmla="*/ 0 h 270"/>
              <a:gd name="T131" fmla="*/ 180 w 180"/>
              <a:gd name="T132" fmla="*/ 270 h 270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80" h="270">
                <a:moveTo>
                  <a:pt x="0" y="132"/>
                </a:moveTo>
                <a:lnTo>
                  <a:pt x="0" y="126"/>
                </a:lnTo>
                <a:lnTo>
                  <a:pt x="2" y="117"/>
                </a:lnTo>
                <a:lnTo>
                  <a:pt x="2" y="111"/>
                </a:lnTo>
                <a:lnTo>
                  <a:pt x="4" y="105"/>
                </a:lnTo>
                <a:lnTo>
                  <a:pt x="4" y="99"/>
                </a:lnTo>
                <a:lnTo>
                  <a:pt x="6" y="91"/>
                </a:lnTo>
                <a:lnTo>
                  <a:pt x="8" y="84"/>
                </a:lnTo>
                <a:lnTo>
                  <a:pt x="11" y="78"/>
                </a:lnTo>
                <a:lnTo>
                  <a:pt x="13" y="74"/>
                </a:lnTo>
                <a:lnTo>
                  <a:pt x="15" y="68"/>
                </a:lnTo>
                <a:lnTo>
                  <a:pt x="17" y="62"/>
                </a:lnTo>
                <a:lnTo>
                  <a:pt x="19" y="55"/>
                </a:lnTo>
                <a:lnTo>
                  <a:pt x="21" y="51"/>
                </a:lnTo>
                <a:lnTo>
                  <a:pt x="25" y="45"/>
                </a:lnTo>
                <a:lnTo>
                  <a:pt x="27" y="41"/>
                </a:lnTo>
                <a:lnTo>
                  <a:pt x="31" y="37"/>
                </a:lnTo>
                <a:lnTo>
                  <a:pt x="33" y="33"/>
                </a:lnTo>
                <a:lnTo>
                  <a:pt x="37" y="29"/>
                </a:lnTo>
                <a:lnTo>
                  <a:pt x="41" y="24"/>
                </a:lnTo>
                <a:lnTo>
                  <a:pt x="44" y="20"/>
                </a:lnTo>
                <a:lnTo>
                  <a:pt x="48" y="16"/>
                </a:lnTo>
                <a:lnTo>
                  <a:pt x="52" y="14"/>
                </a:lnTo>
                <a:lnTo>
                  <a:pt x="56" y="12"/>
                </a:lnTo>
                <a:lnTo>
                  <a:pt x="60" y="8"/>
                </a:lnTo>
                <a:lnTo>
                  <a:pt x="64" y="6"/>
                </a:lnTo>
                <a:lnTo>
                  <a:pt x="68" y="4"/>
                </a:lnTo>
                <a:lnTo>
                  <a:pt x="72" y="2"/>
                </a:lnTo>
                <a:lnTo>
                  <a:pt x="77" y="2"/>
                </a:lnTo>
                <a:lnTo>
                  <a:pt x="83" y="0"/>
                </a:lnTo>
                <a:lnTo>
                  <a:pt x="87" y="0"/>
                </a:lnTo>
                <a:lnTo>
                  <a:pt x="91" y="0"/>
                </a:lnTo>
                <a:lnTo>
                  <a:pt x="95" y="0"/>
                </a:lnTo>
                <a:lnTo>
                  <a:pt x="99" y="0"/>
                </a:lnTo>
                <a:lnTo>
                  <a:pt x="105" y="0"/>
                </a:lnTo>
                <a:lnTo>
                  <a:pt x="110" y="2"/>
                </a:lnTo>
                <a:lnTo>
                  <a:pt x="114" y="2"/>
                </a:lnTo>
                <a:lnTo>
                  <a:pt x="118" y="4"/>
                </a:lnTo>
                <a:lnTo>
                  <a:pt x="122" y="6"/>
                </a:lnTo>
                <a:lnTo>
                  <a:pt x="126" y="8"/>
                </a:lnTo>
                <a:lnTo>
                  <a:pt x="130" y="10"/>
                </a:lnTo>
                <a:lnTo>
                  <a:pt x="134" y="14"/>
                </a:lnTo>
                <a:lnTo>
                  <a:pt x="136" y="16"/>
                </a:lnTo>
                <a:lnTo>
                  <a:pt x="141" y="20"/>
                </a:lnTo>
                <a:lnTo>
                  <a:pt x="145" y="24"/>
                </a:lnTo>
                <a:lnTo>
                  <a:pt x="147" y="29"/>
                </a:lnTo>
                <a:lnTo>
                  <a:pt x="151" y="33"/>
                </a:lnTo>
                <a:lnTo>
                  <a:pt x="155" y="37"/>
                </a:lnTo>
                <a:lnTo>
                  <a:pt x="157" y="41"/>
                </a:lnTo>
                <a:lnTo>
                  <a:pt x="159" y="45"/>
                </a:lnTo>
                <a:lnTo>
                  <a:pt x="163" y="51"/>
                </a:lnTo>
                <a:lnTo>
                  <a:pt x="165" y="55"/>
                </a:lnTo>
                <a:lnTo>
                  <a:pt x="167" y="62"/>
                </a:lnTo>
                <a:lnTo>
                  <a:pt x="169" y="68"/>
                </a:lnTo>
                <a:lnTo>
                  <a:pt x="172" y="74"/>
                </a:lnTo>
                <a:lnTo>
                  <a:pt x="174" y="78"/>
                </a:lnTo>
                <a:lnTo>
                  <a:pt x="176" y="84"/>
                </a:lnTo>
                <a:lnTo>
                  <a:pt x="176" y="91"/>
                </a:lnTo>
                <a:lnTo>
                  <a:pt x="178" y="97"/>
                </a:lnTo>
                <a:lnTo>
                  <a:pt x="178" y="103"/>
                </a:lnTo>
                <a:lnTo>
                  <a:pt x="180" y="111"/>
                </a:lnTo>
                <a:lnTo>
                  <a:pt x="180" y="117"/>
                </a:lnTo>
                <a:lnTo>
                  <a:pt x="180" y="124"/>
                </a:lnTo>
                <a:lnTo>
                  <a:pt x="180" y="130"/>
                </a:lnTo>
                <a:lnTo>
                  <a:pt x="180" y="138"/>
                </a:lnTo>
                <a:lnTo>
                  <a:pt x="180" y="144"/>
                </a:lnTo>
                <a:lnTo>
                  <a:pt x="180" y="153"/>
                </a:lnTo>
                <a:lnTo>
                  <a:pt x="178" y="159"/>
                </a:lnTo>
                <a:lnTo>
                  <a:pt x="178" y="165"/>
                </a:lnTo>
                <a:lnTo>
                  <a:pt x="176" y="171"/>
                </a:lnTo>
                <a:lnTo>
                  <a:pt x="176" y="177"/>
                </a:lnTo>
                <a:lnTo>
                  <a:pt x="174" y="183"/>
                </a:lnTo>
                <a:lnTo>
                  <a:pt x="172" y="190"/>
                </a:lnTo>
                <a:lnTo>
                  <a:pt x="169" y="196"/>
                </a:lnTo>
                <a:lnTo>
                  <a:pt x="167" y="202"/>
                </a:lnTo>
                <a:lnTo>
                  <a:pt x="165" y="208"/>
                </a:lnTo>
                <a:lnTo>
                  <a:pt x="163" y="212"/>
                </a:lnTo>
                <a:lnTo>
                  <a:pt x="159" y="219"/>
                </a:lnTo>
                <a:lnTo>
                  <a:pt x="157" y="223"/>
                </a:lnTo>
                <a:lnTo>
                  <a:pt x="155" y="229"/>
                </a:lnTo>
                <a:lnTo>
                  <a:pt x="151" y="233"/>
                </a:lnTo>
                <a:lnTo>
                  <a:pt x="149" y="237"/>
                </a:lnTo>
                <a:lnTo>
                  <a:pt x="145" y="241"/>
                </a:lnTo>
                <a:lnTo>
                  <a:pt x="141" y="245"/>
                </a:lnTo>
                <a:lnTo>
                  <a:pt x="136" y="250"/>
                </a:lnTo>
                <a:lnTo>
                  <a:pt x="134" y="252"/>
                </a:lnTo>
                <a:lnTo>
                  <a:pt x="130" y="256"/>
                </a:lnTo>
                <a:lnTo>
                  <a:pt x="126" y="258"/>
                </a:lnTo>
                <a:lnTo>
                  <a:pt x="122" y="262"/>
                </a:lnTo>
                <a:lnTo>
                  <a:pt x="118" y="264"/>
                </a:lnTo>
                <a:lnTo>
                  <a:pt x="114" y="266"/>
                </a:lnTo>
                <a:lnTo>
                  <a:pt x="110" y="266"/>
                </a:lnTo>
                <a:lnTo>
                  <a:pt x="105" y="268"/>
                </a:lnTo>
                <a:lnTo>
                  <a:pt x="99" y="270"/>
                </a:lnTo>
                <a:lnTo>
                  <a:pt x="95" y="270"/>
                </a:lnTo>
                <a:lnTo>
                  <a:pt x="91" y="270"/>
                </a:lnTo>
                <a:lnTo>
                  <a:pt x="87" y="270"/>
                </a:lnTo>
                <a:lnTo>
                  <a:pt x="83" y="270"/>
                </a:lnTo>
                <a:lnTo>
                  <a:pt x="77" y="270"/>
                </a:lnTo>
                <a:lnTo>
                  <a:pt x="72" y="268"/>
                </a:lnTo>
                <a:lnTo>
                  <a:pt x="68" y="266"/>
                </a:lnTo>
                <a:lnTo>
                  <a:pt x="64" y="266"/>
                </a:lnTo>
                <a:lnTo>
                  <a:pt x="60" y="264"/>
                </a:lnTo>
                <a:lnTo>
                  <a:pt x="56" y="262"/>
                </a:lnTo>
                <a:lnTo>
                  <a:pt x="52" y="258"/>
                </a:lnTo>
                <a:lnTo>
                  <a:pt x="48" y="256"/>
                </a:lnTo>
                <a:lnTo>
                  <a:pt x="44" y="252"/>
                </a:lnTo>
                <a:lnTo>
                  <a:pt x="39" y="250"/>
                </a:lnTo>
                <a:lnTo>
                  <a:pt x="37" y="245"/>
                </a:lnTo>
                <a:lnTo>
                  <a:pt x="33" y="241"/>
                </a:lnTo>
                <a:lnTo>
                  <a:pt x="31" y="237"/>
                </a:lnTo>
                <a:lnTo>
                  <a:pt x="27" y="233"/>
                </a:lnTo>
                <a:lnTo>
                  <a:pt x="25" y="229"/>
                </a:lnTo>
                <a:lnTo>
                  <a:pt x="21" y="225"/>
                </a:lnTo>
                <a:lnTo>
                  <a:pt x="19" y="219"/>
                </a:lnTo>
                <a:lnTo>
                  <a:pt x="17" y="214"/>
                </a:lnTo>
                <a:lnTo>
                  <a:pt x="15" y="208"/>
                </a:lnTo>
                <a:lnTo>
                  <a:pt x="13" y="202"/>
                </a:lnTo>
                <a:lnTo>
                  <a:pt x="11" y="196"/>
                </a:lnTo>
                <a:lnTo>
                  <a:pt x="8" y="192"/>
                </a:lnTo>
                <a:lnTo>
                  <a:pt x="6" y="186"/>
                </a:lnTo>
                <a:lnTo>
                  <a:pt x="4" y="179"/>
                </a:lnTo>
                <a:lnTo>
                  <a:pt x="4" y="173"/>
                </a:lnTo>
                <a:lnTo>
                  <a:pt x="2" y="165"/>
                </a:lnTo>
                <a:lnTo>
                  <a:pt x="2" y="159"/>
                </a:lnTo>
                <a:lnTo>
                  <a:pt x="2" y="153"/>
                </a:lnTo>
                <a:lnTo>
                  <a:pt x="0" y="146"/>
                </a:lnTo>
                <a:lnTo>
                  <a:pt x="0" y="138"/>
                </a:lnTo>
                <a:lnTo>
                  <a:pt x="0" y="132"/>
                </a:lnTo>
              </a:path>
            </a:pathLst>
          </a:custGeom>
          <a:noFill/>
          <a:ln w="0">
            <a:solidFill>
              <a:srgbClr val="66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53" name="Freeform 193"/>
          <p:cNvSpPr>
            <a:spLocks/>
          </p:cNvSpPr>
          <p:nvPr/>
        </p:nvSpPr>
        <p:spPr bwMode="auto">
          <a:xfrm>
            <a:off x="5865813" y="5441952"/>
            <a:ext cx="254000" cy="428625"/>
          </a:xfrm>
          <a:custGeom>
            <a:avLst/>
            <a:gdLst>
              <a:gd name="T0" fmla="*/ 3982156 w 180"/>
              <a:gd name="T1" fmla="*/ 294859041 h 270"/>
              <a:gd name="T2" fmla="*/ 7964311 w 180"/>
              <a:gd name="T3" fmla="*/ 249496249 h 270"/>
              <a:gd name="T4" fmla="*/ 21903265 w 180"/>
              <a:gd name="T5" fmla="*/ 196572148 h 270"/>
              <a:gd name="T6" fmla="*/ 33851144 w 180"/>
              <a:gd name="T7" fmla="*/ 156249666 h 270"/>
              <a:gd name="T8" fmla="*/ 49781183 w 180"/>
              <a:gd name="T9" fmla="*/ 113407823 h 270"/>
              <a:gd name="T10" fmla="*/ 65711211 w 180"/>
              <a:gd name="T11" fmla="*/ 83165937 h 270"/>
              <a:gd name="T12" fmla="*/ 87614470 w 180"/>
              <a:gd name="T13" fmla="*/ 50403115 h 270"/>
              <a:gd name="T14" fmla="*/ 111508829 w 180"/>
              <a:gd name="T15" fmla="*/ 30241874 h 270"/>
              <a:gd name="T16" fmla="*/ 135404576 w 180"/>
              <a:gd name="T17" fmla="*/ 10080624 h 270"/>
              <a:gd name="T18" fmla="*/ 165272144 w 180"/>
              <a:gd name="T19" fmla="*/ 0 h 270"/>
              <a:gd name="T20" fmla="*/ 189167935 w 180"/>
              <a:gd name="T21" fmla="*/ 0 h 270"/>
              <a:gd name="T22" fmla="*/ 219035503 w 180"/>
              <a:gd name="T23" fmla="*/ 5040312 h 270"/>
              <a:gd name="T24" fmla="*/ 242931250 w 180"/>
              <a:gd name="T25" fmla="*/ 15120937 h 270"/>
              <a:gd name="T26" fmla="*/ 266825587 w 180"/>
              <a:gd name="T27" fmla="*/ 35282184 h 270"/>
              <a:gd name="T28" fmla="*/ 288728846 w 180"/>
              <a:gd name="T29" fmla="*/ 60483747 h 270"/>
              <a:gd name="T30" fmla="*/ 308641028 w 180"/>
              <a:gd name="T31" fmla="*/ 93246558 h 270"/>
              <a:gd name="T32" fmla="*/ 324571056 w 180"/>
              <a:gd name="T33" fmla="*/ 128528754 h 270"/>
              <a:gd name="T34" fmla="*/ 336518930 w 180"/>
              <a:gd name="T35" fmla="*/ 171370597 h 270"/>
              <a:gd name="T36" fmla="*/ 350457880 w 180"/>
              <a:gd name="T37" fmla="*/ 211693129 h 270"/>
              <a:gd name="T38" fmla="*/ 354440035 w 180"/>
              <a:gd name="T39" fmla="*/ 259576869 h 270"/>
              <a:gd name="T40" fmla="*/ 358422189 w 180"/>
              <a:gd name="T41" fmla="*/ 312499333 h 270"/>
              <a:gd name="T42" fmla="*/ 358422189 w 180"/>
              <a:gd name="T43" fmla="*/ 362902435 h 270"/>
              <a:gd name="T44" fmla="*/ 354440035 w 180"/>
              <a:gd name="T45" fmla="*/ 415826486 h 270"/>
              <a:gd name="T46" fmla="*/ 346474315 w 180"/>
              <a:gd name="T47" fmla="*/ 461189377 h 270"/>
              <a:gd name="T48" fmla="*/ 332536775 w 180"/>
              <a:gd name="T49" fmla="*/ 509071531 h 270"/>
              <a:gd name="T50" fmla="*/ 316606748 w 180"/>
              <a:gd name="T51" fmla="*/ 551914961 h 270"/>
              <a:gd name="T52" fmla="*/ 300676720 w 180"/>
              <a:gd name="T53" fmla="*/ 587197133 h 270"/>
              <a:gd name="T54" fmla="*/ 280764537 w 180"/>
              <a:gd name="T55" fmla="*/ 617438994 h 270"/>
              <a:gd name="T56" fmla="*/ 258859867 w 180"/>
              <a:gd name="T57" fmla="*/ 645159907 h 270"/>
              <a:gd name="T58" fmla="*/ 234965531 w 180"/>
              <a:gd name="T59" fmla="*/ 665321148 h 270"/>
              <a:gd name="T60" fmla="*/ 209080117 w 180"/>
              <a:gd name="T61" fmla="*/ 675401768 h 270"/>
              <a:gd name="T62" fmla="*/ 181202172 w 180"/>
              <a:gd name="T63" fmla="*/ 680442078 h 270"/>
              <a:gd name="T64" fmla="*/ 153325681 w 180"/>
              <a:gd name="T65" fmla="*/ 680442078 h 270"/>
              <a:gd name="T66" fmla="*/ 127438856 w 180"/>
              <a:gd name="T67" fmla="*/ 670361458 h 270"/>
              <a:gd name="T68" fmla="*/ 103544520 w 180"/>
              <a:gd name="T69" fmla="*/ 650200217 h 270"/>
              <a:gd name="T70" fmla="*/ 77657673 w 180"/>
              <a:gd name="T71" fmla="*/ 630038976 h 270"/>
              <a:gd name="T72" fmla="*/ 61727646 w 180"/>
              <a:gd name="T73" fmla="*/ 597277753 h 270"/>
              <a:gd name="T74" fmla="*/ 41815452 w 180"/>
              <a:gd name="T75" fmla="*/ 567035892 h 270"/>
              <a:gd name="T76" fmla="*/ 29868990 w 180"/>
              <a:gd name="T77" fmla="*/ 524192461 h 270"/>
              <a:gd name="T78" fmla="*/ 15930033 w 180"/>
              <a:gd name="T79" fmla="*/ 483869980 h 270"/>
              <a:gd name="T80" fmla="*/ 7964311 w 180"/>
              <a:gd name="T81" fmla="*/ 435987826 h 270"/>
              <a:gd name="T82" fmla="*/ 3982156 w 180"/>
              <a:gd name="T83" fmla="*/ 385584625 h 270"/>
              <a:gd name="T84" fmla="*/ 0 w 180"/>
              <a:gd name="T85" fmla="*/ 332660574 h 270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80"/>
              <a:gd name="T130" fmla="*/ 0 h 270"/>
              <a:gd name="T131" fmla="*/ 180 w 180"/>
              <a:gd name="T132" fmla="*/ 270 h 270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80" h="270">
                <a:moveTo>
                  <a:pt x="0" y="132"/>
                </a:moveTo>
                <a:lnTo>
                  <a:pt x="0" y="126"/>
                </a:lnTo>
                <a:lnTo>
                  <a:pt x="2" y="117"/>
                </a:lnTo>
                <a:lnTo>
                  <a:pt x="2" y="111"/>
                </a:lnTo>
                <a:lnTo>
                  <a:pt x="4" y="105"/>
                </a:lnTo>
                <a:lnTo>
                  <a:pt x="4" y="99"/>
                </a:lnTo>
                <a:lnTo>
                  <a:pt x="6" y="91"/>
                </a:lnTo>
                <a:lnTo>
                  <a:pt x="8" y="84"/>
                </a:lnTo>
                <a:lnTo>
                  <a:pt x="11" y="78"/>
                </a:lnTo>
                <a:lnTo>
                  <a:pt x="13" y="74"/>
                </a:lnTo>
                <a:lnTo>
                  <a:pt x="15" y="68"/>
                </a:lnTo>
                <a:lnTo>
                  <a:pt x="17" y="62"/>
                </a:lnTo>
                <a:lnTo>
                  <a:pt x="19" y="55"/>
                </a:lnTo>
                <a:lnTo>
                  <a:pt x="21" y="51"/>
                </a:lnTo>
                <a:lnTo>
                  <a:pt x="25" y="45"/>
                </a:lnTo>
                <a:lnTo>
                  <a:pt x="27" y="41"/>
                </a:lnTo>
                <a:lnTo>
                  <a:pt x="31" y="37"/>
                </a:lnTo>
                <a:lnTo>
                  <a:pt x="33" y="33"/>
                </a:lnTo>
                <a:lnTo>
                  <a:pt x="37" y="29"/>
                </a:lnTo>
                <a:lnTo>
                  <a:pt x="41" y="24"/>
                </a:lnTo>
                <a:lnTo>
                  <a:pt x="44" y="20"/>
                </a:lnTo>
                <a:lnTo>
                  <a:pt x="48" y="16"/>
                </a:lnTo>
                <a:lnTo>
                  <a:pt x="52" y="14"/>
                </a:lnTo>
                <a:lnTo>
                  <a:pt x="56" y="12"/>
                </a:lnTo>
                <a:lnTo>
                  <a:pt x="60" y="8"/>
                </a:lnTo>
                <a:lnTo>
                  <a:pt x="64" y="6"/>
                </a:lnTo>
                <a:lnTo>
                  <a:pt x="68" y="4"/>
                </a:lnTo>
                <a:lnTo>
                  <a:pt x="72" y="2"/>
                </a:lnTo>
                <a:lnTo>
                  <a:pt x="77" y="2"/>
                </a:lnTo>
                <a:lnTo>
                  <a:pt x="83" y="0"/>
                </a:lnTo>
                <a:lnTo>
                  <a:pt x="87" y="0"/>
                </a:lnTo>
                <a:lnTo>
                  <a:pt x="91" y="0"/>
                </a:lnTo>
                <a:lnTo>
                  <a:pt x="95" y="0"/>
                </a:lnTo>
                <a:lnTo>
                  <a:pt x="99" y="0"/>
                </a:lnTo>
                <a:lnTo>
                  <a:pt x="105" y="0"/>
                </a:lnTo>
                <a:lnTo>
                  <a:pt x="110" y="2"/>
                </a:lnTo>
                <a:lnTo>
                  <a:pt x="114" y="2"/>
                </a:lnTo>
                <a:lnTo>
                  <a:pt x="118" y="4"/>
                </a:lnTo>
                <a:lnTo>
                  <a:pt x="122" y="6"/>
                </a:lnTo>
                <a:lnTo>
                  <a:pt x="126" y="8"/>
                </a:lnTo>
                <a:lnTo>
                  <a:pt x="130" y="10"/>
                </a:lnTo>
                <a:lnTo>
                  <a:pt x="134" y="14"/>
                </a:lnTo>
                <a:lnTo>
                  <a:pt x="136" y="16"/>
                </a:lnTo>
                <a:lnTo>
                  <a:pt x="141" y="20"/>
                </a:lnTo>
                <a:lnTo>
                  <a:pt x="145" y="24"/>
                </a:lnTo>
                <a:lnTo>
                  <a:pt x="147" y="29"/>
                </a:lnTo>
                <a:lnTo>
                  <a:pt x="151" y="33"/>
                </a:lnTo>
                <a:lnTo>
                  <a:pt x="155" y="37"/>
                </a:lnTo>
                <a:lnTo>
                  <a:pt x="157" y="41"/>
                </a:lnTo>
                <a:lnTo>
                  <a:pt x="159" y="45"/>
                </a:lnTo>
                <a:lnTo>
                  <a:pt x="163" y="51"/>
                </a:lnTo>
                <a:lnTo>
                  <a:pt x="165" y="55"/>
                </a:lnTo>
                <a:lnTo>
                  <a:pt x="167" y="62"/>
                </a:lnTo>
                <a:lnTo>
                  <a:pt x="169" y="68"/>
                </a:lnTo>
                <a:lnTo>
                  <a:pt x="172" y="74"/>
                </a:lnTo>
                <a:lnTo>
                  <a:pt x="174" y="78"/>
                </a:lnTo>
                <a:lnTo>
                  <a:pt x="176" y="84"/>
                </a:lnTo>
                <a:lnTo>
                  <a:pt x="176" y="91"/>
                </a:lnTo>
                <a:lnTo>
                  <a:pt x="178" y="97"/>
                </a:lnTo>
                <a:lnTo>
                  <a:pt x="178" y="103"/>
                </a:lnTo>
                <a:lnTo>
                  <a:pt x="180" y="111"/>
                </a:lnTo>
                <a:lnTo>
                  <a:pt x="180" y="117"/>
                </a:lnTo>
                <a:lnTo>
                  <a:pt x="180" y="124"/>
                </a:lnTo>
                <a:lnTo>
                  <a:pt x="180" y="130"/>
                </a:lnTo>
                <a:lnTo>
                  <a:pt x="180" y="138"/>
                </a:lnTo>
                <a:lnTo>
                  <a:pt x="180" y="144"/>
                </a:lnTo>
                <a:lnTo>
                  <a:pt x="180" y="153"/>
                </a:lnTo>
                <a:lnTo>
                  <a:pt x="178" y="159"/>
                </a:lnTo>
                <a:lnTo>
                  <a:pt x="178" y="165"/>
                </a:lnTo>
                <a:lnTo>
                  <a:pt x="176" y="171"/>
                </a:lnTo>
                <a:lnTo>
                  <a:pt x="176" y="177"/>
                </a:lnTo>
                <a:lnTo>
                  <a:pt x="174" y="183"/>
                </a:lnTo>
                <a:lnTo>
                  <a:pt x="172" y="190"/>
                </a:lnTo>
                <a:lnTo>
                  <a:pt x="169" y="196"/>
                </a:lnTo>
                <a:lnTo>
                  <a:pt x="167" y="202"/>
                </a:lnTo>
                <a:lnTo>
                  <a:pt x="165" y="208"/>
                </a:lnTo>
                <a:lnTo>
                  <a:pt x="163" y="212"/>
                </a:lnTo>
                <a:lnTo>
                  <a:pt x="159" y="219"/>
                </a:lnTo>
                <a:lnTo>
                  <a:pt x="157" y="223"/>
                </a:lnTo>
                <a:lnTo>
                  <a:pt x="155" y="229"/>
                </a:lnTo>
                <a:lnTo>
                  <a:pt x="151" y="233"/>
                </a:lnTo>
                <a:lnTo>
                  <a:pt x="149" y="237"/>
                </a:lnTo>
                <a:lnTo>
                  <a:pt x="145" y="241"/>
                </a:lnTo>
                <a:lnTo>
                  <a:pt x="141" y="245"/>
                </a:lnTo>
                <a:lnTo>
                  <a:pt x="136" y="250"/>
                </a:lnTo>
                <a:lnTo>
                  <a:pt x="134" y="252"/>
                </a:lnTo>
                <a:lnTo>
                  <a:pt x="130" y="256"/>
                </a:lnTo>
                <a:lnTo>
                  <a:pt x="126" y="258"/>
                </a:lnTo>
                <a:lnTo>
                  <a:pt x="122" y="262"/>
                </a:lnTo>
                <a:lnTo>
                  <a:pt x="118" y="264"/>
                </a:lnTo>
                <a:lnTo>
                  <a:pt x="114" y="266"/>
                </a:lnTo>
                <a:lnTo>
                  <a:pt x="110" y="266"/>
                </a:lnTo>
                <a:lnTo>
                  <a:pt x="105" y="268"/>
                </a:lnTo>
                <a:lnTo>
                  <a:pt x="99" y="270"/>
                </a:lnTo>
                <a:lnTo>
                  <a:pt x="95" y="270"/>
                </a:lnTo>
                <a:lnTo>
                  <a:pt x="91" y="270"/>
                </a:lnTo>
                <a:lnTo>
                  <a:pt x="87" y="270"/>
                </a:lnTo>
                <a:lnTo>
                  <a:pt x="83" y="270"/>
                </a:lnTo>
                <a:lnTo>
                  <a:pt x="77" y="270"/>
                </a:lnTo>
                <a:lnTo>
                  <a:pt x="72" y="268"/>
                </a:lnTo>
                <a:lnTo>
                  <a:pt x="68" y="266"/>
                </a:lnTo>
                <a:lnTo>
                  <a:pt x="64" y="266"/>
                </a:lnTo>
                <a:lnTo>
                  <a:pt x="60" y="264"/>
                </a:lnTo>
                <a:lnTo>
                  <a:pt x="56" y="262"/>
                </a:lnTo>
                <a:lnTo>
                  <a:pt x="52" y="258"/>
                </a:lnTo>
                <a:lnTo>
                  <a:pt x="48" y="256"/>
                </a:lnTo>
                <a:lnTo>
                  <a:pt x="44" y="252"/>
                </a:lnTo>
                <a:lnTo>
                  <a:pt x="39" y="250"/>
                </a:lnTo>
                <a:lnTo>
                  <a:pt x="37" y="245"/>
                </a:lnTo>
                <a:lnTo>
                  <a:pt x="33" y="241"/>
                </a:lnTo>
                <a:lnTo>
                  <a:pt x="31" y="237"/>
                </a:lnTo>
                <a:lnTo>
                  <a:pt x="27" y="233"/>
                </a:lnTo>
                <a:lnTo>
                  <a:pt x="25" y="229"/>
                </a:lnTo>
                <a:lnTo>
                  <a:pt x="21" y="225"/>
                </a:lnTo>
                <a:lnTo>
                  <a:pt x="19" y="219"/>
                </a:lnTo>
                <a:lnTo>
                  <a:pt x="17" y="214"/>
                </a:lnTo>
                <a:lnTo>
                  <a:pt x="15" y="208"/>
                </a:lnTo>
                <a:lnTo>
                  <a:pt x="13" y="202"/>
                </a:lnTo>
                <a:lnTo>
                  <a:pt x="11" y="196"/>
                </a:lnTo>
                <a:lnTo>
                  <a:pt x="8" y="192"/>
                </a:lnTo>
                <a:lnTo>
                  <a:pt x="6" y="186"/>
                </a:lnTo>
                <a:lnTo>
                  <a:pt x="4" y="179"/>
                </a:lnTo>
                <a:lnTo>
                  <a:pt x="4" y="173"/>
                </a:lnTo>
                <a:lnTo>
                  <a:pt x="2" y="165"/>
                </a:lnTo>
                <a:lnTo>
                  <a:pt x="2" y="159"/>
                </a:lnTo>
                <a:lnTo>
                  <a:pt x="2" y="153"/>
                </a:lnTo>
                <a:lnTo>
                  <a:pt x="0" y="146"/>
                </a:lnTo>
                <a:lnTo>
                  <a:pt x="0" y="138"/>
                </a:lnTo>
                <a:lnTo>
                  <a:pt x="0" y="132"/>
                </a:lnTo>
              </a:path>
            </a:pathLst>
          </a:custGeom>
          <a:noFill/>
          <a:ln w="0">
            <a:solidFill>
              <a:srgbClr val="66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674" name="Rectangle 194"/>
          <p:cNvSpPr>
            <a:spLocks noGrp="1" noChangeArrowheads="1"/>
          </p:cNvSpPr>
          <p:nvPr>
            <p:ph type="title"/>
          </p:nvPr>
        </p:nvSpPr>
        <p:spPr>
          <a:xfrm>
            <a:off x="803082" y="304800"/>
            <a:ext cx="10880918" cy="1143000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sz="4000" dirty="0">
                <a:latin typeface="Arial" pitchFamily="1" charset="0"/>
              </a:rPr>
              <a:t>OAB Pharmacology – Targets receptors in Detrusor</a:t>
            </a:r>
            <a:endParaRPr lang="en-US" sz="4000" dirty="0"/>
          </a:p>
        </p:txBody>
      </p:sp>
      <p:sp>
        <p:nvSpPr>
          <p:cNvPr id="15555" name="Text Box 195"/>
          <p:cNvSpPr txBox="1">
            <a:spLocks noChangeArrowheads="1"/>
          </p:cNvSpPr>
          <p:nvPr/>
        </p:nvSpPr>
        <p:spPr bwMode="auto">
          <a:xfrm>
            <a:off x="7020719" y="4934666"/>
            <a:ext cx="2687637" cy="913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6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Bladder neck (</a:t>
            </a:r>
            <a:r>
              <a:rPr kumimoji="0" lang="en-US" sz="266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  <a:sym typeface="Symbol" pitchFamily="18" charset="2"/>
              </a:rPr>
              <a:t>)</a:t>
            </a:r>
            <a:endParaRPr kumimoji="0" lang="en-US" sz="2667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15556" name="Text Box 196"/>
          <p:cNvSpPr txBox="1">
            <a:spLocks noChangeArrowheads="1"/>
          </p:cNvSpPr>
          <p:nvPr/>
        </p:nvSpPr>
        <p:spPr bwMode="auto">
          <a:xfrm>
            <a:off x="6332539" y="5953126"/>
            <a:ext cx="1751012" cy="913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6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Urethra (</a:t>
            </a:r>
            <a:r>
              <a:rPr kumimoji="0" lang="en-US" sz="266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  <a:sym typeface="Symbol" pitchFamily="18" charset="2"/>
              </a:rPr>
              <a:t>)</a:t>
            </a:r>
            <a:endParaRPr kumimoji="0" lang="en-US" sz="2667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15557" name="Text Box 197"/>
          <p:cNvSpPr txBox="1">
            <a:spLocks noChangeArrowheads="1"/>
          </p:cNvSpPr>
          <p:nvPr/>
        </p:nvSpPr>
        <p:spPr bwMode="auto">
          <a:xfrm>
            <a:off x="7394577" y="4152901"/>
            <a:ext cx="1749425" cy="913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6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Trigone (</a:t>
            </a:r>
            <a:r>
              <a:rPr kumimoji="0" lang="en-US" sz="266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  <a:sym typeface="Symbol" pitchFamily="18" charset="2"/>
              </a:rPr>
              <a:t>)</a:t>
            </a:r>
            <a:endParaRPr kumimoji="0" lang="en-US" sz="2667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15558" name="Line 198"/>
          <p:cNvSpPr>
            <a:spLocks noChangeShapeType="1"/>
          </p:cNvSpPr>
          <p:nvPr/>
        </p:nvSpPr>
        <p:spPr bwMode="auto">
          <a:xfrm flipH="1" flipV="1">
            <a:off x="5824538" y="4838701"/>
            <a:ext cx="768351" cy="2413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59" name="Line 199"/>
          <p:cNvSpPr>
            <a:spLocks noChangeShapeType="1"/>
          </p:cNvSpPr>
          <p:nvPr/>
        </p:nvSpPr>
        <p:spPr bwMode="auto">
          <a:xfrm flipH="1">
            <a:off x="5678490" y="4406901"/>
            <a:ext cx="1716087" cy="889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60" name="Line 200"/>
          <p:cNvSpPr>
            <a:spLocks noChangeShapeType="1"/>
          </p:cNvSpPr>
          <p:nvPr/>
        </p:nvSpPr>
        <p:spPr bwMode="auto">
          <a:xfrm flipH="1" flipV="1">
            <a:off x="5711826" y="5854700"/>
            <a:ext cx="644525" cy="304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61" name="Text Box 201"/>
          <p:cNvSpPr txBox="1">
            <a:spLocks noChangeArrowheads="1"/>
          </p:cNvSpPr>
          <p:nvPr/>
        </p:nvSpPr>
        <p:spPr bwMode="auto">
          <a:xfrm>
            <a:off x="2314576" y="4772026"/>
            <a:ext cx="2403475" cy="913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6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Pelvic floor (</a:t>
            </a:r>
            <a:r>
              <a:rPr kumimoji="0" lang="en-US" sz="266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  <a:sym typeface="Symbol" pitchFamily="18" charset="2"/>
              </a:rPr>
              <a:t>N</a:t>
            </a:r>
            <a:r>
              <a:rPr kumimoji="0" lang="en-US" sz="266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)</a:t>
            </a:r>
          </a:p>
        </p:txBody>
      </p:sp>
      <p:sp>
        <p:nvSpPr>
          <p:cNvPr id="15562" name="Line 202"/>
          <p:cNvSpPr>
            <a:spLocks noChangeShapeType="1"/>
          </p:cNvSpPr>
          <p:nvPr/>
        </p:nvSpPr>
        <p:spPr bwMode="auto">
          <a:xfrm flipH="1" flipV="1">
            <a:off x="3838576" y="5270501"/>
            <a:ext cx="766763" cy="2413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63" name="Text Box 203"/>
          <p:cNvSpPr txBox="1">
            <a:spLocks noChangeArrowheads="1"/>
          </p:cNvSpPr>
          <p:nvPr/>
        </p:nvSpPr>
        <p:spPr bwMode="auto">
          <a:xfrm>
            <a:off x="1810545" y="3350697"/>
            <a:ext cx="2403475" cy="913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6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Detrusor </a:t>
            </a:r>
            <a:br>
              <a:rPr kumimoji="0" lang="en-US" sz="266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</a:br>
            <a:r>
              <a:rPr kumimoji="0" lang="en-US" sz="266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muscle (</a:t>
            </a:r>
            <a:r>
              <a:rPr kumimoji="0" lang="en-US" sz="266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  <a:sym typeface="Symbol" pitchFamily="18" charset="2"/>
              </a:rPr>
              <a:t>M, </a:t>
            </a:r>
            <a:r>
              <a:rPr kumimoji="0" lang="en-US" sz="266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)</a:t>
            </a:r>
          </a:p>
        </p:txBody>
      </p:sp>
      <p:sp>
        <p:nvSpPr>
          <p:cNvPr id="15564" name="Line 204"/>
          <p:cNvSpPr>
            <a:spLocks noChangeShapeType="1"/>
          </p:cNvSpPr>
          <p:nvPr/>
        </p:nvSpPr>
        <p:spPr bwMode="auto">
          <a:xfrm flipH="1">
            <a:off x="3330576" y="3467100"/>
            <a:ext cx="563563" cy="330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65" name="Text Box 205"/>
          <p:cNvSpPr txBox="1">
            <a:spLocks noChangeArrowheads="1"/>
          </p:cNvSpPr>
          <p:nvPr/>
        </p:nvSpPr>
        <p:spPr bwMode="auto">
          <a:xfrm>
            <a:off x="7766050" y="1558925"/>
            <a:ext cx="2901951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  <a:sym typeface="Symbol" pitchFamily="18" charset="2"/>
              </a:rPr>
              <a:t>M = Muscarinic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  <a:sym typeface="Symbol" pitchFamily="18" charset="2"/>
              </a:rPr>
              <a:t>N = Nicotinic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  <a:sym typeface="Symbol" pitchFamily="18" charset="2"/>
              </a:rPr>
              <a:t> = 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  <a:sym typeface="Symbol" pitchFamily="18" charset="2"/>
              </a:rPr>
              <a:t>1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  <a:sym typeface="Symbol" pitchFamily="18" charset="2"/>
              </a:rPr>
              <a:t>and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  <a:sym typeface="Symbol" pitchFamily="18" charset="2"/>
              </a:rPr>
              <a:t>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  <a:sym typeface="Symbol" pitchFamily="18" charset="2"/>
              </a:rPr>
              <a:t>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  <a:sym typeface="Symbol" pitchFamily="18" charset="2"/>
              </a:rPr>
              <a:t>2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  <a:sym typeface="Symbol" pitchFamily="18" charset="2"/>
              </a:rPr>
              <a:t>-Adrenergic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  <a:sym typeface="Symbol" pitchFamily="18" charset="2"/>
              </a:rPr>
              <a:t> = 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  <a:sym typeface="Symbol" pitchFamily="18" charset="2"/>
              </a:rPr>
              <a:t>3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  <a:sym typeface="Symbol" pitchFamily="18" charset="2"/>
              </a:rPr>
              <a:t>-Adrenergic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F3436CC-A61E-48C2-8BC1-63589855F564}"/>
              </a:ext>
            </a:extLst>
          </p:cNvPr>
          <p:cNvSpPr/>
          <p:nvPr/>
        </p:nvSpPr>
        <p:spPr>
          <a:xfrm>
            <a:off x="1906588" y="3346451"/>
            <a:ext cx="2206625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5C7CC74-E3DC-3495-E4D4-7CC800AA6A92}"/>
              </a:ext>
            </a:extLst>
          </p:cNvPr>
          <p:cNvSpPr txBox="1"/>
          <p:nvPr/>
        </p:nvSpPr>
        <p:spPr>
          <a:xfrm>
            <a:off x="9042400" y="3225801"/>
            <a:ext cx="2797908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B3 receptors – storage (sympathetic)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Muscarinic – emptying (parasympathetic)</a:t>
            </a:r>
          </a:p>
        </p:txBody>
      </p:sp>
    </p:spTree>
    <p:extLst>
      <p:ext uri="{BB962C8B-B14F-4D97-AF65-F5344CB8AC3E}">
        <p14:creationId xmlns:p14="http://schemas.microsoft.com/office/powerpoint/2010/main" val="1752926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2133600" y="152400"/>
            <a:ext cx="8229600" cy="1143000"/>
          </a:xfrm>
        </p:spPr>
        <p:txBody>
          <a:bodyPr/>
          <a:lstStyle/>
          <a:p>
            <a:r>
              <a:rPr lang="en-US" dirty="0"/>
              <a:t>Muscarinic Receptors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752600"/>
            <a:ext cx="4038600" cy="4495800"/>
          </a:xfrm>
        </p:spPr>
        <p:txBody>
          <a:bodyPr>
            <a:normAutofit lnSpcReduction="10000"/>
          </a:bodyPr>
          <a:lstStyle/>
          <a:p>
            <a:r>
              <a:rPr lang="en-US" sz="2667" dirty="0"/>
              <a:t>Parasympathetic Muscarinic Receptors</a:t>
            </a:r>
          </a:p>
          <a:p>
            <a:endParaRPr lang="en-US" sz="2667" dirty="0"/>
          </a:p>
          <a:p>
            <a:r>
              <a:rPr lang="en-US" sz="2667" dirty="0"/>
              <a:t>80% Receptors in bladder M2</a:t>
            </a:r>
          </a:p>
          <a:p>
            <a:endParaRPr lang="en-US" sz="2667" dirty="0"/>
          </a:p>
          <a:p>
            <a:r>
              <a:rPr lang="en-US" sz="2667" dirty="0"/>
              <a:t>M3 more selective for bladder contractions</a:t>
            </a:r>
          </a:p>
          <a:p>
            <a:endParaRPr lang="en-US" sz="2667" dirty="0"/>
          </a:p>
          <a:p>
            <a:r>
              <a:rPr lang="en-US" sz="2667" dirty="0"/>
              <a:t>M2 may reset bladder for relaxation</a:t>
            </a:r>
          </a:p>
          <a:p>
            <a:pPr lvl="1"/>
            <a:endParaRPr lang="en-US" sz="2100" dirty="0"/>
          </a:p>
        </p:txBody>
      </p:sp>
      <p:graphicFrame>
        <p:nvGraphicFramePr>
          <p:cNvPr id="33855" name="Group 63"/>
          <p:cNvGraphicFramePr>
            <a:graphicFrameLocks noGrp="1"/>
          </p:cNvGraphicFramePr>
          <p:nvPr>
            <p:ph sz="quarter" idx="2"/>
          </p:nvPr>
        </p:nvGraphicFramePr>
        <p:xfrm>
          <a:off x="5084764" y="1644651"/>
          <a:ext cx="5084762" cy="4489456"/>
        </p:xfrm>
        <a:graphic>
          <a:graphicData uri="http://schemas.openxmlformats.org/drawingml/2006/table">
            <a:tbl>
              <a:tblPr/>
              <a:tblGrid>
                <a:gridCol w="2543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15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032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Subtype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Location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325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Brain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39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M2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Bladder/Gut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366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M3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Bladder/Brain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325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Forebrain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325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Brain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3072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LUTS- Parkinson’s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Anticholinergics</a:t>
            </a:r>
          </a:p>
          <a:p>
            <a:pPr lvl="1"/>
            <a:r>
              <a:rPr lang="en-US" dirty="0" err="1"/>
              <a:t>Zesiewicz</a:t>
            </a:r>
            <a:r>
              <a:rPr lang="en-US" dirty="0"/>
              <a:t> et al 2015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 err="1">
                <a:sym typeface="Wingdings" panose="05000000000000000000" pitchFamily="2" charset="2"/>
              </a:rPr>
              <a:t>solifenacin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dbl</a:t>
            </a:r>
            <a:r>
              <a:rPr lang="en-US" dirty="0">
                <a:sym typeface="Wingdings" panose="05000000000000000000" pitchFamily="2" charset="2"/>
              </a:rPr>
              <a:t> blind RCT, 23 pts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 no significant improvement in frequency, urgency, 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decrease in urge incontinence episodes</a:t>
            </a:r>
          </a:p>
          <a:p>
            <a:pPr lvl="2"/>
            <a:r>
              <a:rPr lang="en-US" dirty="0"/>
              <a:t>?</a:t>
            </a:r>
            <a:r>
              <a:rPr lang="en-US" u="sng" dirty="0"/>
              <a:t>concerns about changes in cognition</a:t>
            </a:r>
          </a:p>
          <a:p>
            <a:pPr lvl="2"/>
            <a:endParaRPr lang="en-US" dirty="0"/>
          </a:p>
          <a:p>
            <a:pPr lvl="1"/>
            <a:r>
              <a:rPr lang="en-US" dirty="0" err="1"/>
              <a:t>Yonguc</a:t>
            </a:r>
            <a:r>
              <a:rPr lang="en-US" dirty="0"/>
              <a:t> et al 2019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 err="1">
                <a:sym typeface="Wingdings" panose="05000000000000000000" pitchFamily="2" charset="2"/>
              </a:rPr>
              <a:t>festoterodine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dbl</a:t>
            </a:r>
            <a:r>
              <a:rPr lang="en-US" dirty="0">
                <a:sym typeface="Wingdings" panose="05000000000000000000" pitchFamily="2" charset="2"/>
              </a:rPr>
              <a:t> blind </a:t>
            </a:r>
            <a:r>
              <a:rPr lang="en-US" dirty="0" err="1">
                <a:sym typeface="Wingdings" panose="05000000000000000000" pitchFamily="2" charset="2"/>
              </a:rPr>
              <a:t>Rct</a:t>
            </a:r>
            <a:r>
              <a:rPr lang="en-US" dirty="0">
                <a:sym typeface="Wingdings" panose="05000000000000000000" pitchFamily="2" charset="2"/>
              </a:rPr>
              <a:t> (4 weeks); 65 pts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Significant improvement in urgency, urge incontinence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No improvement in nocturia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No changes in cognition</a:t>
            </a:r>
            <a:endParaRPr lang="en-US" dirty="0"/>
          </a:p>
          <a:p>
            <a:pPr lvl="2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0D51741-0FD0-3881-E974-C77A21591C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936" y="1424233"/>
            <a:ext cx="11602063" cy="524203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411EDF3-8CF0-F9C9-6510-6433E5B42E25}"/>
              </a:ext>
            </a:extLst>
          </p:cNvPr>
          <p:cNvSpPr txBox="1"/>
          <p:nvPr/>
        </p:nvSpPr>
        <p:spPr>
          <a:xfrm>
            <a:off x="1367624" y="6599583"/>
            <a:ext cx="4508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Meta-analysis </a:t>
            </a:r>
            <a:r>
              <a:rPr lang="en-US" dirty="0" err="1"/>
              <a:t>fomr</a:t>
            </a:r>
            <a:r>
              <a:rPr lang="en-US" dirty="0"/>
              <a:t> </a:t>
            </a:r>
            <a:r>
              <a:rPr lang="en-US" dirty="0" err="1"/>
              <a:t>Bapir</a:t>
            </a:r>
            <a:r>
              <a:rPr lang="en-US" dirty="0"/>
              <a:t> et at 2020</a:t>
            </a:r>
          </a:p>
        </p:txBody>
      </p:sp>
    </p:spTree>
    <p:extLst>
      <p:ext uri="{BB962C8B-B14F-4D97-AF65-F5344CB8AC3E}">
        <p14:creationId xmlns:p14="http://schemas.microsoft.com/office/powerpoint/2010/main" val="2643434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FB7BFBB-A38D-4838-9BC8-D377EE3851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US" sz="4200"/>
              <a:t>Which Anticholinergic Works Best for PD?</a:t>
            </a:r>
          </a:p>
        </p:txBody>
      </p:sp>
      <p:sp>
        <p:nvSpPr>
          <p:cNvPr id="1033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7F7A1A-FA6B-4EE5-BC3E-6FF806A3B7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Autofit/>
          </a:bodyPr>
          <a:lstStyle/>
          <a:p>
            <a:r>
              <a:rPr lang="en-US" dirty="0"/>
              <a:t>Extended release anticholinergics have fewer side effects than immediate release</a:t>
            </a:r>
          </a:p>
          <a:p>
            <a:r>
              <a:rPr lang="en-US" dirty="0"/>
              <a:t>No clear advantage of non-specific vs M3 specific</a:t>
            </a:r>
          </a:p>
          <a:p>
            <a:r>
              <a:rPr lang="en-US" dirty="0"/>
              <a:t>? Absorption differences?</a:t>
            </a:r>
          </a:p>
        </p:txBody>
      </p:sp>
      <p:pic>
        <p:nvPicPr>
          <p:cNvPr id="1026" name="Picture 2" descr="This smiley with shrug shoulders just doesn't know. | Funny emoticons,  Funny emoji, Emoticon">
            <a:extLst>
              <a:ext uri="{FF2B5EF4-FFF2-40B4-BE49-F238E27FC236}">
                <a16:creationId xmlns:a16="http://schemas.microsoft.com/office/drawing/2014/main" id="{9F6921BB-0AA7-4B52-8A72-B984C3BDF75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-1" b="301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0297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38300" y="1219200"/>
            <a:ext cx="8915400" cy="521176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Dementia and Anticholinergics</a:t>
            </a:r>
          </a:p>
        </p:txBody>
      </p:sp>
      <p:sp>
        <p:nvSpPr>
          <p:cNvPr id="5" name="Rectangle 4"/>
          <p:cNvSpPr/>
          <p:nvPr/>
        </p:nvSpPr>
        <p:spPr>
          <a:xfrm>
            <a:off x="1828800" y="5715000"/>
            <a:ext cx="8610600" cy="533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05200" y="1878905"/>
            <a:ext cx="5638800" cy="3046988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Guardian TextSans Web" charset="0"/>
                <a:ea typeface="+mn-ea"/>
                <a:cs typeface="+mn-cs"/>
              </a:rPr>
              <a:t>There was nearly a 50% increased odds of dementia associated with total anticholinergic exposure of more than 1095 TSDDs within a 10-year period.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Guardian TextSans Web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Guardian TextSans Web" charset="0"/>
                <a:ea typeface="+mn-ea"/>
                <a:cs typeface="+mn-cs"/>
                <a:sym typeface="Wingdings" panose="05000000000000000000" pitchFamily="2" charset="2"/>
              </a:rPr>
              <a:t>E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Guardian TextSans Web" charset="0"/>
                <a:ea typeface="+mn-ea"/>
                <a:cs typeface="+mn-cs"/>
              </a:rPr>
              <a:t>quivalent to 3 years’ daily use of a single strong anticholinergic medication at the minimum effective dose.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7A96960-3BBB-F127-0A95-54AF6EF74747}"/>
              </a:ext>
            </a:extLst>
          </p:cNvPr>
          <p:cNvSpPr txBox="1"/>
          <p:nvPr/>
        </p:nvSpPr>
        <p:spPr>
          <a:xfrm>
            <a:off x="273538" y="6430963"/>
            <a:ext cx="2922954" cy="368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Richardson et al, BMJ 2018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B430067-B5E9-C0A3-922C-ADFD73B61607}"/>
              </a:ext>
            </a:extLst>
          </p:cNvPr>
          <p:cNvSpPr txBox="1"/>
          <p:nvPr/>
        </p:nvSpPr>
        <p:spPr>
          <a:xfrm>
            <a:off x="10614269" y="5715000"/>
            <a:ext cx="14790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Slide courtesy of Dr Giulia Lane</a:t>
            </a:r>
          </a:p>
        </p:txBody>
      </p:sp>
    </p:spTree>
    <p:extLst>
      <p:ext uri="{BB962C8B-B14F-4D97-AF65-F5344CB8AC3E}">
        <p14:creationId xmlns:p14="http://schemas.microsoft.com/office/powerpoint/2010/main" val="3112500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1569" y="304800"/>
            <a:ext cx="8229600" cy="1143000"/>
          </a:xfrm>
        </p:spPr>
        <p:txBody>
          <a:bodyPr/>
          <a:lstStyle/>
          <a:p>
            <a:r>
              <a:rPr lang="en-US" dirty="0"/>
              <a:t>B3 agonist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570037"/>
            <a:ext cx="4495800" cy="4525963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Most commonly reported adverse reactions  50 mg:</a:t>
            </a:r>
          </a:p>
          <a:p>
            <a:pPr lvl="1"/>
            <a:r>
              <a:rPr lang="en-US" b="1" u="sng" dirty="0"/>
              <a:t>Hypertension</a:t>
            </a:r>
          </a:p>
          <a:p>
            <a:pPr lvl="1"/>
            <a:r>
              <a:rPr lang="en-US" dirty="0"/>
              <a:t> </a:t>
            </a:r>
            <a:r>
              <a:rPr lang="en-US" dirty="0" err="1"/>
              <a:t>nasopharyngitis</a:t>
            </a:r>
            <a:endParaRPr lang="en-US" dirty="0"/>
          </a:p>
          <a:p>
            <a:pPr lvl="1"/>
            <a:r>
              <a:rPr lang="en-US" dirty="0"/>
              <a:t> UTI</a:t>
            </a:r>
          </a:p>
          <a:p>
            <a:pPr lvl="1"/>
            <a:r>
              <a:rPr lang="en-US" dirty="0"/>
              <a:t> headache</a:t>
            </a:r>
          </a:p>
          <a:p>
            <a:pPr lvl="1"/>
            <a:r>
              <a:rPr lang="en-US" b="0" i="0" dirty="0">
                <a:effectLst/>
                <a:latin typeface="Cambria" panose="02040503050406030204" pitchFamily="18" charset="0"/>
              </a:rPr>
              <a:t>CYP2D6 inhibitor</a:t>
            </a:r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1" y="1447800"/>
            <a:ext cx="5664199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29169" y="6096001"/>
            <a:ext cx="457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From:Ther</a:t>
            </a:r>
            <a:r>
              <a:rPr lang="en-US" dirty="0"/>
              <a:t> </a:t>
            </a:r>
            <a:r>
              <a:rPr lang="en-US" dirty="0" err="1"/>
              <a:t>Adv</a:t>
            </a:r>
            <a:r>
              <a:rPr lang="en-US" dirty="0"/>
              <a:t> Urol. 2012 December; 4(6): 315–324</a:t>
            </a:r>
          </a:p>
        </p:txBody>
      </p:sp>
    </p:spTree>
    <p:extLst>
      <p:ext uri="{BB962C8B-B14F-4D97-AF65-F5344CB8AC3E}">
        <p14:creationId xmlns:p14="http://schemas.microsoft.com/office/powerpoint/2010/main" val="1551575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07710-7128-8003-2ACD-42647CED3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Mirabegron and PD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B0D533-5DB9-8DB1-22A9-1A6FAE248FE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Brucker et al 2018</a:t>
            </a:r>
            <a:r>
              <a:rPr lang="en-US" dirty="0">
                <a:sym typeface="Wingdings" panose="05000000000000000000" pitchFamily="2" charset="2"/>
              </a:rPr>
              <a:t> 50 patients retrospective study, 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50% showed improvement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11% complete resolution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11279E-3948-A09A-4A30-74B6F351744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err="1"/>
              <a:t>cho</a:t>
            </a:r>
            <a:r>
              <a:rPr lang="en-US" dirty="0"/>
              <a:t> et al 2020 -&gt; placebo, </a:t>
            </a:r>
            <a:r>
              <a:rPr lang="en-US" dirty="0" err="1"/>
              <a:t>dbl</a:t>
            </a:r>
            <a:r>
              <a:rPr lang="en-US" dirty="0"/>
              <a:t> blind study with 117pt</a:t>
            </a:r>
          </a:p>
          <a:p>
            <a:pPr lvl="2"/>
            <a:r>
              <a:rPr lang="en-US" dirty="0"/>
              <a:t>Significant improvement mirabegron over placebo (20% improvement)</a:t>
            </a:r>
          </a:p>
          <a:p>
            <a:pPr lvl="2"/>
            <a:r>
              <a:rPr lang="en-US" dirty="0"/>
              <a:t>Greatest improvement between weeks 2-4</a:t>
            </a:r>
          </a:p>
          <a:p>
            <a:pPr lvl="2"/>
            <a:r>
              <a:rPr lang="en-US" dirty="0"/>
              <a:t>No additional improvement after week 5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7B3C5D2-513C-5D41-B00C-BA02636F0C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479" y="1447331"/>
            <a:ext cx="11424406" cy="5410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878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75" name="Object 5"/>
          <p:cNvGraphicFramePr>
            <a:graphicFrameLocks noGrp="1" noChangeAspect="1"/>
          </p:cNvGraphicFramePr>
          <p:nvPr>
            <p:ph idx="1"/>
          </p:nvPr>
        </p:nvGraphicFramePr>
        <p:xfrm>
          <a:off x="7556836" y="2206616"/>
          <a:ext cx="2686048" cy="386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2" imgW="6704762" imgH="9171429" progId="MS_ClipArt_Gallery.2">
                  <p:embed/>
                </p:oleObj>
              </mc:Choice>
              <mc:Fallback>
                <p:oleObj name="Clip" r:id="rId2" imgW="6704762" imgH="9171429" progId="MS_ClipArt_Gallery.2">
                  <p:embed/>
                  <p:pic>
                    <p:nvPicPr>
                      <p:cNvPr id="28675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836" y="2206616"/>
                        <a:ext cx="2686048" cy="3867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6" name="_s1040"/>
          <p:cNvSpPr>
            <a:spLocks noGrp="1" noChangeArrowheads="1"/>
          </p:cNvSpPr>
          <p:nvPr>
            <p:ph type="title"/>
          </p:nvPr>
        </p:nvSpPr>
        <p:spPr>
          <a:prstGeom prst="roundRect">
            <a:avLst>
              <a:gd name="adj" fmla="val 16667"/>
            </a:avLst>
          </a:prstGeom>
          <a:noFill/>
          <a:ln>
            <a:solidFill>
              <a:schemeClr val="tx1"/>
            </a:solidFill>
            <a:round/>
            <a:headEnd/>
            <a:tailEnd/>
          </a:ln>
        </p:spPr>
        <p:txBody>
          <a:bodyPr anchor="ctr">
            <a:normAutofit/>
          </a:bodyPr>
          <a:lstStyle/>
          <a:p>
            <a:pPr algn="ctr" eaLnBrk="1" hangingPunct="1"/>
            <a:r>
              <a:rPr lang="en-US" altLang="en-US" sz="2400" b="1" u="sng" dirty="0"/>
              <a:t>Transurethral Botulinum Toxin Injection</a:t>
            </a:r>
            <a:endParaRPr lang="en-US" altLang="en-US" sz="2400" dirty="0"/>
          </a:p>
        </p:txBody>
      </p:sp>
      <p:sp>
        <p:nvSpPr>
          <p:cNvPr id="28677" name="Text Box 9"/>
          <p:cNvSpPr txBox="1">
            <a:spLocks noChangeArrowheads="1"/>
          </p:cNvSpPr>
          <p:nvPr/>
        </p:nvSpPr>
        <p:spPr bwMode="auto">
          <a:xfrm>
            <a:off x="2404356" y="2206617"/>
            <a:ext cx="5120397" cy="4739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defTabSz="914378">
              <a:spcBef>
                <a:spcPct val="50000"/>
              </a:spcBef>
              <a:buFontTx/>
              <a:buChar char="•"/>
            </a:pPr>
            <a:r>
              <a:rPr lang="en-US" altLang="en-US" sz="2000" dirty="0">
                <a:solidFill>
                  <a:prstClr val="black"/>
                </a:solidFill>
              </a:rPr>
              <a:t>Mechanism of action</a:t>
            </a:r>
          </a:p>
          <a:p>
            <a:pPr marL="457189" lvl="1" defTabSz="914378">
              <a:spcBef>
                <a:spcPct val="50000"/>
              </a:spcBef>
              <a:buFontTx/>
              <a:buChar char="•"/>
            </a:pPr>
            <a:r>
              <a:rPr lang="en-US" altLang="en-US" sz="2000" dirty="0">
                <a:solidFill>
                  <a:prstClr val="black"/>
                </a:solidFill>
              </a:rPr>
              <a:t>Inhibits release of Ach from neuromuscular </a:t>
            </a:r>
            <a:r>
              <a:rPr lang="en-US" altLang="en-US" sz="2000" dirty="0" err="1">
                <a:solidFill>
                  <a:prstClr val="black"/>
                </a:solidFill>
              </a:rPr>
              <a:t>jxn</a:t>
            </a:r>
            <a:r>
              <a:rPr lang="en-US" altLang="en-US" sz="2000" dirty="0">
                <a:solidFill>
                  <a:prstClr val="black"/>
                </a:solidFill>
              </a:rPr>
              <a:t> nerve terminal</a:t>
            </a:r>
          </a:p>
          <a:p>
            <a:pPr marL="457189" lvl="1" defTabSz="914378">
              <a:spcBef>
                <a:spcPct val="50000"/>
              </a:spcBef>
              <a:buFontTx/>
              <a:buChar char="•"/>
            </a:pPr>
            <a:endParaRPr lang="en-US" altLang="en-US" sz="2000" dirty="0">
              <a:solidFill>
                <a:prstClr val="black"/>
              </a:solidFill>
            </a:endParaRPr>
          </a:p>
          <a:p>
            <a:pPr defTabSz="914378">
              <a:spcBef>
                <a:spcPct val="50000"/>
              </a:spcBef>
              <a:buFontTx/>
              <a:buChar char="•"/>
            </a:pPr>
            <a:r>
              <a:rPr lang="en-US" altLang="en-US" sz="2000" dirty="0">
                <a:solidFill>
                  <a:prstClr val="black"/>
                </a:solidFill>
              </a:rPr>
              <a:t>Dosage for Neurogenic:</a:t>
            </a:r>
          </a:p>
          <a:p>
            <a:pPr marL="457189" lvl="1" defTabSz="914378">
              <a:spcBef>
                <a:spcPct val="50000"/>
              </a:spcBef>
              <a:buFontTx/>
              <a:buChar char="•"/>
            </a:pPr>
            <a:r>
              <a:rPr lang="en-US" altLang="en-US" sz="2000" dirty="0">
                <a:solidFill>
                  <a:prstClr val="black"/>
                </a:solidFill>
              </a:rPr>
              <a:t>200 units detrusor +/- trigone</a:t>
            </a:r>
          </a:p>
          <a:p>
            <a:pPr defTabSz="914378">
              <a:spcBef>
                <a:spcPct val="50000"/>
              </a:spcBef>
              <a:buFontTx/>
              <a:buChar char="•"/>
            </a:pPr>
            <a:endParaRPr lang="en-US" altLang="en-US" sz="2000" dirty="0">
              <a:solidFill>
                <a:prstClr val="black"/>
              </a:solidFill>
            </a:endParaRPr>
          </a:p>
          <a:p>
            <a:pPr defTabSz="914378">
              <a:spcBef>
                <a:spcPct val="50000"/>
              </a:spcBef>
            </a:pPr>
            <a:r>
              <a:rPr lang="en-US" altLang="en-US" sz="2000" dirty="0">
                <a:solidFill>
                  <a:prstClr val="black"/>
                </a:solidFill>
              </a:rPr>
              <a:t>Most effective DO treatment is to change physiology to retention and then CIC</a:t>
            </a:r>
          </a:p>
          <a:p>
            <a:pPr defTabSz="914378">
              <a:spcBef>
                <a:spcPct val="50000"/>
              </a:spcBef>
              <a:buFontTx/>
              <a:buChar char="•"/>
            </a:pPr>
            <a:endParaRPr lang="en-US" altLang="en-US" sz="1600" dirty="0">
              <a:solidFill>
                <a:prstClr val="black"/>
              </a:solidFill>
            </a:endParaRPr>
          </a:p>
          <a:p>
            <a:pPr defTabSz="914378">
              <a:spcBef>
                <a:spcPct val="50000"/>
              </a:spcBef>
            </a:pPr>
            <a:endParaRPr lang="en-US" altLang="en-US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434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522B21E-B2B9-4C72-9A71-C87EFD1374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EB7D2A2-F448-44D4-938C-DC84CBCB3B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44125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71AEA07-1E14-44B4-8E55-64EF049CD6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551962"/>
            <a:ext cx="10999072" cy="46185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77F5E7-8CF7-C5B0-27C2-A3D0D9417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293338"/>
            <a:ext cx="9144000" cy="327459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72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Definitions and Physiology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E812D0-7A38-501A-D690-298D6CD2F4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4000" y="5514052"/>
            <a:ext cx="9144000" cy="65191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endParaRPr lang="en-US" sz="24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7C8EA93-3210-4C62-99E9-153C275E3A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96464" y="6354708"/>
            <a:ext cx="11000232" cy="0"/>
          </a:xfrm>
          <a:prstGeom prst="line">
            <a:avLst/>
          </a:prstGeom>
          <a:ln w="1016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409602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BF61EA3-B236-439E-9C0B-340980D56B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F3BF8F-0CB3-0AB9-30E5-C120C12E4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38" y="386930"/>
            <a:ext cx="9236700" cy="1188950"/>
          </a:xfrm>
        </p:spPr>
        <p:txBody>
          <a:bodyPr anchor="b">
            <a:normAutofit/>
          </a:bodyPr>
          <a:lstStyle/>
          <a:p>
            <a:r>
              <a:rPr lang="en-US" sz="5400"/>
              <a:t>Botulinum Toxin for PD OAB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8FAF094-D087-493F-8DF9-A486C2D6BB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1998368"/>
            <a:ext cx="11695083" cy="782176"/>
            <a:chOff x="-2" y="1998368"/>
            <a:chExt cx="11695083" cy="78217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D7C88D8-5509-4514-925A-9CE148E5CB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275593D-F75E-4426-AE3E-2CDEFD228D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-2" y="1998845"/>
              <a:ext cx="11454595" cy="7816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14784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49F6B0-7989-DBED-9024-667CB682AC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660" y="2599509"/>
            <a:ext cx="10143668" cy="3435531"/>
          </a:xfrm>
        </p:spPr>
        <p:txBody>
          <a:bodyPr anchor="ctr">
            <a:normAutofit/>
          </a:bodyPr>
          <a:lstStyle/>
          <a:p>
            <a:r>
              <a:rPr lang="en-US" sz="2400"/>
              <a:t>Dosing 100units if voiding, 200 if in retention</a:t>
            </a:r>
          </a:p>
          <a:p>
            <a:r>
              <a:rPr lang="en-US" sz="2400"/>
              <a:t>Efficacy lasts 3-12 months</a:t>
            </a:r>
          </a:p>
          <a:p>
            <a:endParaRPr lang="en-US" sz="2400"/>
          </a:p>
          <a:p>
            <a:r>
              <a:rPr lang="en-US" sz="2400"/>
              <a:t>Vurture 2018</a:t>
            </a:r>
          </a:p>
          <a:p>
            <a:pPr lvl="1"/>
            <a:r>
              <a:rPr lang="en-US" dirty="0"/>
              <a:t>100 units</a:t>
            </a:r>
          </a:p>
          <a:p>
            <a:pPr lvl="1"/>
            <a:r>
              <a:rPr lang="en-US" dirty="0"/>
              <a:t>19/24 pts had improvement of urgency (7 complete resolution)</a:t>
            </a:r>
          </a:p>
          <a:p>
            <a:pPr lvl="1"/>
            <a:r>
              <a:rPr lang="en-US" dirty="0"/>
              <a:t>PVR increased from 17 to 126 avg</a:t>
            </a:r>
          </a:p>
          <a:p>
            <a:pPr lvl="1"/>
            <a:r>
              <a:rPr lang="en-US" dirty="0"/>
              <a:t>3/24 had to start intermittent catheterization at 4 weeks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25423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152400"/>
            <a:ext cx="7772400" cy="9144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5129" name="Picture 9" descr="show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385888"/>
            <a:ext cx="8153400" cy="5091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65364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ED5F08-1199-999D-2DC4-AB8E8440C4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Targeting the - Peripheral Nervous System</a:t>
            </a:r>
          </a:p>
        </p:txBody>
      </p:sp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FF224AAB-322D-EE24-39CC-921711C635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800" y="1397000"/>
            <a:ext cx="10058400" cy="53086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2240441-8302-6723-70CD-0F0B1A347CFD}"/>
              </a:ext>
            </a:extLst>
          </p:cNvPr>
          <p:cNvSpPr txBox="1"/>
          <p:nvPr/>
        </p:nvSpPr>
        <p:spPr>
          <a:xfrm>
            <a:off x="2438400" y="6172201"/>
            <a:ext cx="944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highlight>
                  <a:srgbClr val="00274C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Modified from  Stoffel JT, Female Genitourinary and Pelvic Floor Reconstruction, Springer 2021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69A93B-92A7-251E-D50B-9C3EAE16BF4F}"/>
              </a:ext>
            </a:extLst>
          </p:cNvPr>
          <p:cNvSpPr txBox="1"/>
          <p:nvPr/>
        </p:nvSpPr>
        <p:spPr>
          <a:xfrm>
            <a:off x="5181600" y="1803401"/>
            <a:ext cx="27432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highlight>
                  <a:srgbClr val="00274C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Bladder Relaxation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8752C8A-06B0-9591-7EBF-9E74BA0CA0FD}"/>
              </a:ext>
            </a:extLst>
          </p:cNvPr>
          <p:cNvSpPr txBox="1"/>
          <p:nvPr/>
        </p:nvSpPr>
        <p:spPr>
          <a:xfrm>
            <a:off x="4165600" y="4445001"/>
            <a:ext cx="27432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highlight>
                  <a:srgbClr val="00274C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Bladder Contraction</a:t>
            </a:r>
          </a:p>
        </p:txBody>
      </p:sp>
    </p:spTree>
    <p:extLst>
      <p:ext uri="{BB962C8B-B14F-4D97-AF65-F5344CB8AC3E}">
        <p14:creationId xmlns:p14="http://schemas.microsoft.com/office/powerpoint/2010/main" val="4194678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52657-D85C-E450-B07C-26A8FEF63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Why Does Neuromodulation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884578-95A9-CC6A-97FA-A13DCA09B5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24001"/>
            <a:ext cx="4368800" cy="4602163"/>
          </a:xfrm>
        </p:spPr>
        <p:txBody>
          <a:bodyPr>
            <a:normAutofit lnSpcReduction="10000"/>
          </a:bodyPr>
          <a:lstStyle/>
          <a:p>
            <a:r>
              <a:rPr lang="en-US" sz="2667" dirty="0"/>
              <a:t>Sacral Neuromodulation stimulates afferent peripheral nerves</a:t>
            </a:r>
          </a:p>
          <a:p>
            <a:pPr lvl="1"/>
            <a:r>
              <a:rPr lang="en-US" sz="2133" dirty="0"/>
              <a:t>Down regulates C Fiber signaling</a:t>
            </a:r>
          </a:p>
          <a:p>
            <a:pPr lvl="1"/>
            <a:r>
              <a:rPr lang="en-US" sz="2133" dirty="0"/>
              <a:t>Upregulates A fiber</a:t>
            </a:r>
          </a:p>
          <a:p>
            <a:endParaRPr lang="en-US" sz="2667" dirty="0"/>
          </a:p>
          <a:p>
            <a:r>
              <a:rPr lang="en-US" sz="2667" dirty="0"/>
              <a:t>Boosts Afferent bladder signaling to Brain</a:t>
            </a:r>
          </a:p>
          <a:p>
            <a:endParaRPr lang="en-US" sz="2667" dirty="0"/>
          </a:p>
          <a:p>
            <a:r>
              <a:rPr lang="en-US" sz="2667" dirty="0"/>
              <a:t>Inhibit reflex afferent- efferent arc </a:t>
            </a:r>
          </a:p>
        </p:txBody>
      </p:sp>
      <p:pic>
        <p:nvPicPr>
          <p:cNvPr id="4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536B68A7-4C43-CF9C-B013-53E84CD361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1397000"/>
            <a:ext cx="6908800" cy="5308600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C6544EE-7A4A-FBE0-6BBB-0B684630C953}"/>
              </a:ext>
            </a:extLst>
          </p:cNvPr>
          <p:cNvCxnSpPr/>
          <p:nvPr/>
        </p:nvCxnSpPr>
        <p:spPr>
          <a:xfrm>
            <a:off x="7112000" y="4445000"/>
            <a:ext cx="711200" cy="3048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15F11EC4-9DC6-7960-AD6C-F475E2BF2B63}"/>
              </a:ext>
            </a:extLst>
          </p:cNvPr>
          <p:cNvSpPr txBox="1"/>
          <p:nvPr/>
        </p:nvSpPr>
        <p:spPr>
          <a:xfrm>
            <a:off x="5588001" y="3952558"/>
            <a:ext cx="1978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</a:rPr>
              <a:t>S3 electrode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216C8AF-83AA-E4E0-3A9C-F1B6FF4A3FB6}"/>
              </a:ext>
            </a:extLst>
          </p:cNvPr>
          <p:cNvSpPr txBox="1"/>
          <p:nvPr/>
        </p:nvSpPr>
        <p:spPr>
          <a:xfrm>
            <a:off x="5796367" y="6428600"/>
            <a:ext cx="67697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From Stoffel JT. Ch 2 Neurophysiology and Anatomy, </a:t>
            </a:r>
            <a:r>
              <a:rPr lang="en-US" sz="1400" u="sng" dirty="0"/>
              <a:t>Female Urology </a:t>
            </a:r>
            <a:r>
              <a:rPr lang="en-US" sz="1400" dirty="0"/>
              <a:t>Springer 2022</a:t>
            </a:r>
          </a:p>
        </p:txBody>
      </p:sp>
    </p:spTree>
    <p:extLst>
      <p:ext uri="{BB962C8B-B14F-4D97-AF65-F5344CB8AC3E}">
        <p14:creationId xmlns:p14="http://schemas.microsoft.com/office/powerpoint/2010/main" val="428915562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ECA6DCB-B7E1-40A9-9524-540C6DA40B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560" y="856180"/>
            <a:ext cx="5279408" cy="1128068"/>
          </a:xfrm>
        </p:spPr>
        <p:txBody>
          <a:bodyPr anchor="ctr">
            <a:normAutofit/>
          </a:bodyPr>
          <a:lstStyle/>
          <a:p>
            <a:r>
              <a:rPr lang="en-US" sz="4000"/>
              <a:t>LUTS- Parkinson’s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123821"/>
            <a:ext cx="4975066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0719" y="2330505"/>
            <a:ext cx="5278066" cy="3979585"/>
          </a:xfrm>
        </p:spPr>
        <p:txBody>
          <a:bodyPr anchor="ctr">
            <a:normAutofit lnSpcReduction="10000"/>
          </a:bodyPr>
          <a:lstStyle/>
          <a:p>
            <a:r>
              <a:rPr lang="en-US" sz="1900" dirty="0"/>
              <a:t>Neuromodulation</a:t>
            </a:r>
          </a:p>
          <a:p>
            <a:pPr lvl="1"/>
            <a:r>
              <a:rPr lang="en-US" sz="1900" dirty="0"/>
              <a:t>Kessler et al 2010 – systematic review and meta-analysis</a:t>
            </a:r>
          </a:p>
          <a:p>
            <a:pPr lvl="1"/>
            <a:r>
              <a:rPr lang="en-US" sz="1900" dirty="0"/>
              <a:t>6 patients with Parkinson’s Disease</a:t>
            </a:r>
          </a:p>
          <a:p>
            <a:pPr lvl="1"/>
            <a:r>
              <a:rPr lang="en-US" sz="1900" u="sng" dirty="0"/>
              <a:t>Unclear benefits, risk likely low</a:t>
            </a:r>
          </a:p>
          <a:p>
            <a:endParaRPr lang="en-US" sz="1900" dirty="0"/>
          </a:p>
          <a:p>
            <a:r>
              <a:rPr lang="en-US" sz="1900" dirty="0"/>
              <a:t>PTNS</a:t>
            </a:r>
          </a:p>
          <a:p>
            <a:pPr lvl="1"/>
            <a:r>
              <a:rPr lang="en-US" sz="1900" dirty="0"/>
              <a:t>7 Trials including RCT</a:t>
            </a:r>
          </a:p>
          <a:p>
            <a:pPr lvl="1"/>
            <a:r>
              <a:rPr lang="en-US" sz="1900" dirty="0" err="1"/>
              <a:t>Kabay</a:t>
            </a:r>
            <a:r>
              <a:rPr lang="en-US" sz="1900" dirty="0"/>
              <a:t> et al 2016</a:t>
            </a:r>
          </a:p>
          <a:p>
            <a:pPr lvl="2"/>
            <a:r>
              <a:rPr lang="en-US" sz="1900" dirty="0"/>
              <a:t>47 patients</a:t>
            </a:r>
          </a:p>
          <a:p>
            <a:pPr lvl="2"/>
            <a:r>
              <a:rPr lang="en-US" sz="1900" dirty="0"/>
              <a:t>Frequency decreased 6 voids/day</a:t>
            </a:r>
          </a:p>
          <a:p>
            <a:pPr lvl="2"/>
            <a:r>
              <a:rPr lang="en-US" sz="1900" dirty="0"/>
              <a:t>Incontinence decreased 3 episodes/day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49687" y="357447"/>
            <a:ext cx="4845488" cy="29235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170AAB1-F756-E73F-E837-CCF9A9FB71B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" b="40800"/>
          <a:stretch/>
        </p:blipFill>
        <p:spPr>
          <a:xfrm>
            <a:off x="7083423" y="581892"/>
            <a:ext cx="4397433" cy="2518756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8CB5D2D7-DF65-4E86-BFBA-FFB9B5ACEB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49687" y="3505479"/>
            <a:ext cx="4845488" cy="29235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0488078C-D4D0-2AB8-14B7-3321734F297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81" r="1" b="3251"/>
          <a:stretch/>
        </p:blipFill>
        <p:spPr bwMode="auto">
          <a:xfrm>
            <a:off x="7083423" y="3707894"/>
            <a:ext cx="4395569" cy="2518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181005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7CEFE-56A1-1256-76F4-9CA885926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AA4852F-C510-1AB9-1F18-C4E1E39FDE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1927" y="3274141"/>
            <a:ext cx="6988146" cy="2582783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6336B49-E210-C1A6-BE6B-0543CBC966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760" y="650872"/>
            <a:ext cx="8333782" cy="2249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7085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22F15A2D-2324-487D-A02A-BF46C5C580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Triangle 21">
            <a:extLst>
              <a:ext uri="{FF2B5EF4-FFF2-40B4-BE49-F238E27FC236}">
                <a16:creationId xmlns:a16="http://schemas.microsoft.com/office/drawing/2014/main" id="{2AEAFA59-923A-4F54-8B49-44C970BCC3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37E9D4B-7BFA-4D10-B666-547BAC4994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6" descr="A picture containing person, indoor, petting&#10;&#10;Description automatically generated">
            <a:extLst>
              <a:ext uri="{FF2B5EF4-FFF2-40B4-BE49-F238E27FC236}">
                <a16:creationId xmlns:a16="http://schemas.microsoft.com/office/drawing/2014/main" id="{6E1A92B9-2DF9-4D08-AF57-FFD2B7C731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39" r="17007" b="-1"/>
          <a:stretch/>
        </p:blipFill>
        <p:spPr>
          <a:xfrm>
            <a:off x="2338265" y="918546"/>
            <a:ext cx="4994504" cy="4979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09951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Condom catheters - Male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600" y="1600200"/>
            <a:ext cx="7696200" cy="5019261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33B1EDC-B6DE-5F4E-9AEA-E033935FE1C5}"/>
              </a:ext>
            </a:extLst>
          </p:cNvPr>
          <p:cNvSpPr txBox="1"/>
          <p:nvPr/>
        </p:nvSpPr>
        <p:spPr>
          <a:xfrm>
            <a:off x="532737" y="6464410"/>
            <a:ext cx="2838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Slide from Anne Cameron</a:t>
            </a:r>
          </a:p>
        </p:txBody>
      </p:sp>
    </p:spTree>
    <p:extLst>
      <p:ext uri="{BB962C8B-B14F-4D97-AF65-F5344CB8AC3E}">
        <p14:creationId xmlns:p14="http://schemas.microsoft.com/office/powerpoint/2010/main" val="340669291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0">
            <a:extLst>
              <a:ext uri="{FF2B5EF4-FFF2-40B4-BE49-F238E27FC236}">
                <a16:creationId xmlns:a16="http://schemas.microsoft.com/office/drawing/2014/main" id="{DBC6133C-0615-4CE4-9132-37E609A9BD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2A6ACA-6925-0990-EA6B-B3913B159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064" y="525982"/>
            <a:ext cx="4282983" cy="120036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Pure-Wick External Female Catheter</a:t>
            </a:r>
          </a:p>
        </p:txBody>
      </p:sp>
      <p:sp>
        <p:nvSpPr>
          <p:cNvPr id="18" name="Rectangle 12">
            <a:extLst>
              <a:ext uri="{FF2B5EF4-FFF2-40B4-BE49-F238E27FC236}">
                <a16:creationId xmlns:a16="http://schemas.microsoft.com/office/drawing/2014/main" id="{169CC832-2974-4E8D-90ED-3E2941BA73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16533" y="1944913"/>
            <a:ext cx="402336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2C01A4-2ABC-4DA1-95D4-B25ED4E8D930}"/>
              </a:ext>
            </a:extLst>
          </p:cNvPr>
          <p:cNvSpPr txBox="1"/>
          <p:nvPr/>
        </p:nvSpPr>
        <p:spPr>
          <a:xfrm>
            <a:off x="645066" y="2031101"/>
            <a:ext cx="4282984" cy="35119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Single Use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Placed between labia and gluteal folds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Used for 8 hours during sleep or immobility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5222F96-971A-4F90-B841-6BAB416C7A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225843" y="6053360"/>
            <a:ext cx="740664" cy="1541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8980754-6F4B-43C9-B9BE-127B6BED65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904923" y="215201"/>
            <a:ext cx="740664" cy="1183349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96793" y="354959"/>
            <a:ext cx="6184973" cy="59152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BE721F8-37AE-FFAA-A49B-4F3BFD11FB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87738" y="891014"/>
            <a:ext cx="5628018" cy="4843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74519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505200"/>
            <a:ext cx="291465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76400" y="6364045"/>
            <a:ext cx="2895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lifemedical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609600"/>
            <a:ext cx="2857500" cy="276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400800" y="609600"/>
            <a:ext cx="4038600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/>
              <a:t>Urethral Catheter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/>
              <a:t>Developed by Frederick Foley 1930’s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/>
              <a:t>Creates gravity drainage system for bladder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/>
              <a:t>Several Indications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800" dirty="0"/>
              <a:t>I/O’s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800" dirty="0"/>
              <a:t>Temporary immobility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800" dirty="0"/>
              <a:t>Impaired bladder contractility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800" dirty="0"/>
              <a:t>Compromised bladder outlet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800" dirty="0"/>
          </a:p>
        </p:txBody>
      </p:sp>
      <p:pic>
        <p:nvPicPr>
          <p:cNvPr id="2" name="Picture 1030">
            <a:extLst>
              <a:ext uri="{FF2B5EF4-FFF2-40B4-BE49-F238E27FC236}">
                <a16:creationId xmlns:a16="http://schemas.microsoft.com/office/drawing/2014/main" id="{F2EBDB04-54B3-E982-6EF0-02C022AB79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609600"/>
            <a:ext cx="4570413" cy="6315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8490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86834" y="1153572"/>
            <a:ext cx="3200400" cy="44611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OAB Definition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447308" y="591344"/>
            <a:ext cx="6906491" cy="558561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u="sng" dirty="0"/>
              <a:t>What is Overactive Bladder?</a:t>
            </a:r>
          </a:p>
          <a:p>
            <a:pPr lvl="1"/>
            <a:r>
              <a:rPr lang="en-US" dirty="0"/>
              <a:t> International Consultation on Incontinence Research Society (ICI-RS)</a:t>
            </a:r>
          </a:p>
          <a:p>
            <a:pPr lvl="1"/>
            <a:endParaRPr lang="en-US" dirty="0"/>
          </a:p>
          <a:p>
            <a:pPr marL="457200" lvl="1"/>
            <a:r>
              <a:rPr lang="en-US" dirty="0"/>
              <a:t>“[urinary] </a:t>
            </a:r>
            <a:r>
              <a:rPr lang="en-US" u="sng" dirty="0"/>
              <a:t>urgency</a:t>
            </a:r>
            <a:r>
              <a:rPr lang="en-US" dirty="0"/>
              <a:t>, with or without urgency incontinence, </a:t>
            </a:r>
            <a:r>
              <a:rPr lang="en-US" i="1" dirty="0"/>
              <a:t>usually with increased daytime frequency </a:t>
            </a:r>
            <a:r>
              <a:rPr lang="en-US" dirty="0"/>
              <a:t>and nocturia”</a:t>
            </a:r>
          </a:p>
          <a:p>
            <a:pPr marL="228600" lvl="1" indent="0">
              <a:buNone/>
            </a:pPr>
            <a:r>
              <a:rPr lang="en-US" dirty="0"/>
              <a:t>	</a:t>
            </a:r>
          </a:p>
          <a:p>
            <a:pPr marL="457200" lvl="1"/>
            <a:r>
              <a:rPr lang="en-US" dirty="0"/>
              <a:t>Clinical Description of symptoms</a:t>
            </a:r>
          </a:p>
          <a:p>
            <a:pPr marL="457200" lvl="1"/>
            <a:endParaRPr lang="en-US" dirty="0"/>
          </a:p>
          <a:p>
            <a:pPr marL="457200" lvl="1"/>
            <a:r>
              <a:rPr lang="en-US" dirty="0"/>
              <a:t>Subtype – Neurogenic Overactive Bladder</a:t>
            </a:r>
          </a:p>
          <a:p>
            <a:pPr marL="914400" lvl="2"/>
            <a:r>
              <a:rPr lang="en-US" dirty="0"/>
              <a:t>Associated with an underlying neurologic condition</a:t>
            </a:r>
          </a:p>
        </p:txBody>
      </p:sp>
    </p:spTree>
    <p:extLst>
      <p:ext uri="{BB962C8B-B14F-4D97-AF65-F5344CB8AC3E}">
        <p14:creationId xmlns:p14="http://schemas.microsoft.com/office/powerpoint/2010/main" val="1314750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C08D7F-ADD6-4214-8703-E407D4126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Indwelling catheters: Soft Tissue Assessment</a:t>
            </a:r>
          </a:p>
        </p:txBody>
      </p:sp>
      <p:pic>
        <p:nvPicPr>
          <p:cNvPr id="4" name="Picture 9" descr="urethraldia">
            <a:extLst>
              <a:ext uri="{FF2B5EF4-FFF2-40B4-BE49-F238E27FC236}">
                <a16:creationId xmlns:a16="http://schemas.microsoft.com/office/drawing/2014/main" id="{87ACA75D-3F10-4B53-81D9-CDC475472B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96645" y="1690688"/>
            <a:ext cx="3962400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Content Placeholder 7" descr="A person in a wheelchair&#10;&#10;Description automatically generated with medium confidence">
            <a:extLst>
              <a:ext uri="{FF2B5EF4-FFF2-40B4-BE49-F238E27FC236}">
                <a16:creationId xmlns:a16="http://schemas.microsoft.com/office/drawing/2014/main" id="{43903FCA-B5BE-4991-8EC1-0F3B1FFB4F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727" y="2048140"/>
            <a:ext cx="5847697" cy="4290748"/>
          </a:xfr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B9F99C99-A677-4869-809E-C6AB25F73891}"/>
              </a:ext>
            </a:extLst>
          </p:cNvPr>
          <p:cNvSpPr/>
          <p:nvPr/>
        </p:nvSpPr>
        <p:spPr>
          <a:xfrm>
            <a:off x="9121422" y="3698699"/>
            <a:ext cx="316089" cy="6321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7E1FD3D-D2E5-46B8-B703-3D8702C04593}"/>
              </a:ext>
            </a:extLst>
          </p:cNvPr>
          <p:cNvSpPr/>
          <p:nvPr/>
        </p:nvSpPr>
        <p:spPr>
          <a:xfrm>
            <a:off x="6588087" y="4401863"/>
            <a:ext cx="2743200" cy="13220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226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303"/>
    </mc:Choice>
    <mc:Fallback xmlns="">
      <p:transition spd="slow" advTm="25303"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1EC3D-F46A-418E-8E9A-B76BEE175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Suprapubic Tube</a:t>
            </a:r>
          </a:p>
        </p:txBody>
      </p:sp>
      <p:pic>
        <p:nvPicPr>
          <p:cNvPr id="1026" name="Picture 2" descr="Suprapubic Catheter | Bladder &amp;amp; Bowel Community">
            <a:extLst>
              <a:ext uri="{FF2B5EF4-FFF2-40B4-BE49-F238E27FC236}">
                <a16:creationId xmlns:a16="http://schemas.microsoft.com/office/drawing/2014/main" id="{61109664-0601-4E9E-BB97-4E533799B3C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292" y="1634794"/>
            <a:ext cx="6251605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FE0A4D6-169F-BD74-1343-A1CA7C2EEDFD}"/>
              </a:ext>
            </a:extLst>
          </p:cNvPr>
          <p:cNvSpPr txBox="1"/>
          <p:nvPr/>
        </p:nvSpPr>
        <p:spPr>
          <a:xfrm>
            <a:off x="7195930" y="1690688"/>
            <a:ext cx="457995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Catheter needs to be changed every 4 weeks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Increased risk of UTI and stones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Drainage bag should be below level of bladder</a:t>
            </a:r>
          </a:p>
        </p:txBody>
      </p:sp>
    </p:spTree>
    <p:extLst>
      <p:ext uri="{BB962C8B-B14F-4D97-AF65-F5344CB8AC3E}">
        <p14:creationId xmlns:p14="http://schemas.microsoft.com/office/powerpoint/2010/main" val="294943645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5FE58-3F8D-4D16-AEF4-CBE2A21EA1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967266"/>
            <a:ext cx="2628900" cy="2547257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Retrograde Placement</a:t>
            </a:r>
          </a:p>
        </p:txBody>
      </p:sp>
      <p:pic>
        <p:nvPicPr>
          <p:cNvPr id="3074" name="Picture 2" descr="Suprapubic catheter placement. ">
            <a:extLst>
              <a:ext uri="{FF2B5EF4-FFF2-40B4-BE49-F238E27FC236}">
                <a16:creationId xmlns:a16="http://schemas.microsoft.com/office/drawing/2014/main" id="{7C42DA83-AAE7-4FE2-8DB6-821CCDD555D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86355" y="206737"/>
            <a:ext cx="5043276" cy="6007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4BCB5D8-711C-4341-A1F1-E4B01C9E6882}"/>
              </a:ext>
            </a:extLst>
          </p:cNvPr>
          <p:cNvSpPr txBox="1"/>
          <p:nvPr/>
        </p:nvSpPr>
        <p:spPr>
          <a:xfrm>
            <a:off x="717422" y="5525729"/>
            <a:ext cx="4631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Modified From </a:t>
            </a:r>
            <a:r>
              <a:rPr lang="en-US" dirty="0" err="1"/>
              <a:t>Kuo</a:t>
            </a:r>
            <a:r>
              <a:rPr lang="en-US" dirty="0"/>
              <a:t> et al 2015</a:t>
            </a:r>
          </a:p>
        </p:txBody>
      </p:sp>
    </p:spTree>
    <p:extLst>
      <p:ext uri="{BB962C8B-B14F-4D97-AF65-F5344CB8AC3E}">
        <p14:creationId xmlns:p14="http://schemas.microsoft.com/office/powerpoint/2010/main" val="201374584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03" name="Rectangle 4102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686355-730A-4841-87DF-1C823FAC5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Antegrade placement</a:t>
            </a:r>
          </a:p>
        </p:txBody>
      </p:sp>
      <p:sp>
        <p:nvSpPr>
          <p:cNvPr id="4105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769244D-AC3C-2EF7-1A55-F1B467794AA6}"/>
              </a:ext>
            </a:extLst>
          </p:cNvPr>
          <p:cNvSpPr txBox="1"/>
          <p:nvPr/>
        </p:nvSpPr>
        <p:spPr>
          <a:xfrm>
            <a:off x="630936" y="2807208"/>
            <a:ext cx="3429000" cy="34107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600" dirty="0"/>
              <a:t>Meta-analysis 2019 (Hall et al)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36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600" dirty="0"/>
              <a:t>Risk of Bowel injury = 0.25%</a:t>
            </a:r>
          </a:p>
        </p:txBody>
      </p:sp>
      <p:pic>
        <p:nvPicPr>
          <p:cNvPr id="4098" name="Picture 2" descr="Lower urinary tract | Clinical Gate">
            <a:extLst>
              <a:ext uri="{FF2B5EF4-FFF2-40B4-BE49-F238E27FC236}">
                <a16:creationId xmlns:a16="http://schemas.microsoft.com/office/drawing/2014/main" id="{514C6398-2E20-4F79-A055-D109CB818D5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54296" y="1571785"/>
            <a:ext cx="6903720" cy="3931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411672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752" y="0"/>
            <a:ext cx="11248506" cy="1325563"/>
          </a:xfrm>
        </p:spPr>
        <p:txBody>
          <a:bodyPr>
            <a:normAutofit/>
          </a:bodyPr>
          <a:lstStyle/>
          <a:p>
            <a:r>
              <a:rPr lang="en-US" sz="3200" dirty="0"/>
              <a:t>Summary of management of OAB in PD/MSA patients</a:t>
            </a: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534700032"/>
              </p:ext>
            </p:extLst>
          </p:nvPr>
        </p:nvGraphicFramePr>
        <p:xfrm>
          <a:off x="4648200" y="1190105"/>
          <a:ext cx="6705600" cy="492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156012" y="1524000"/>
            <a:ext cx="2133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Protect against falls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Reduce skin breakdown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Reduce ER visits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057401" y="4114800"/>
            <a:ext cx="222260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Satisfaction with Bladder Management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Time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Resources</a:t>
            </a:r>
          </a:p>
        </p:txBody>
      </p:sp>
    </p:spTree>
    <p:extLst>
      <p:ext uri="{BB962C8B-B14F-4D97-AF65-F5344CB8AC3E}">
        <p14:creationId xmlns:p14="http://schemas.microsoft.com/office/powerpoint/2010/main" val="2872966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E39F75-2A7A-2BFD-2C3C-E9570FDCD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OAB Vs Stress Incontinence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4E89B5-6382-B7D9-D52E-6BE9DB5DBD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OAB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63BBB0-B5C2-405C-93A7-4616471B6D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en-US" dirty="0"/>
              <a:t>Pathophysiology – uninhibited bladder contraction</a:t>
            </a:r>
          </a:p>
          <a:p>
            <a:endParaRPr lang="en-US" dirty="0"/>
          </a:p>
          <a:p>
            <a:r>
              <a:rPr lang="en-US" dirty="0"/>
              <a:t>“ I can’t delay urinating”</a:t>
            </a:r>
          </a:p>
          <a:p>
            <a:r>
              <a:rPr lang="en-US" dirty="0"/>
              <a:t>“ I have an urgency to get to bathroom”</a:t>
            </a:r>
          </a:p>
          <a:p>
            <a:r>
              <a:rPr lang="en-US" b="1" dirty="0"/>
              <a:t>Unpredictable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7CBE42-FA79-8142-0407-0E14AFF1DD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Stress Incontinence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EEF645-1CA7-F8FF-1F32-6F6287254B3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/>
              <a:t>Pathophysiology – loss of urethral sphincter strength</a:t>
            </a:r>
          </a:p>
          <a:p>
            <a:endParaRPr lang="en-US" dirty="0"/>
          </a:p>
          <a:p>
            <a:r>
              <a:rPr lang="en-US" dirty="0"/>
              <a:t>“I leak with coughing, jumping”</a:t>
            </a:r>
          </a:p>
          <a:p>
            <a:r>
              <a:rPr lang="en-US" dirty="0"/>
              <a:t>“No urgency to get to bathroom”</a:t>
            </a:r>
          </a:p>
          <a:p>
            <a:r>
              <a:rPr lang="en-US" dirty="0"/>
              <a:t>“Predictable”</a:t>
            </a:r>
          </a:p>
        </p:txBody>
      </p:sp>
      <p:pic>
        <p:nvPicPr>
          <p:cNvPr id="7" name="Picture 6" descr="A picture containing indoor, person, sofa, wall&#10;&#10;Description automatically generated">
            <a:extLst>
              <a:ext uri="{FF2B5EF4-FFF2-40B4-BE49-F238E27FC236}">
                <a16:creationId xmlns:a16="http://schemas.microsoft.com/office/drawing/2014/main" id="{1F4E3FD3-8594-8D0F-D463-AB9B32B19A4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77" r="13051"/>
          <a:stretch/>
        </p:blipFill>
        <p:spPr>
          <a:xfrm>
            <a:off x="665163" y="2654710"/>
            <a:ext cx="5143480" cy="4064205"/>
          </a:xfrm>
          <a:custGeom>
            <a:avLst/>
            <a:gdLst/>
            <a:ahLst/>
            <a:cxnLst/>
            <a:rect l="l" t="t" r="r" b="b"/>
            <a:pathLst>
              <a:path w="6116569" h="6879321">
                <a:moveTo>
                  <a:pt x="0" y="0"/>
                </a:moveTo>
                <a:lnTo>
                  <a:pt x="2935851" y="0"/>
                </a:lnTo>
                <a:cubicBezTo>
                  <a:pt x="3035710" y="10660"/>
                  <a:pt x="3138421" y="17767"/>
                  <a:pt x="3238280" y="31980"/>
                </a:cubicBezTo>
                <a:cubicBezTo>
                  <a:pt x="3817462" y="106602"/>
                  <a:pt x="3127009" y="277163"/>
                  <a:pt x="3660541" y="550772"/>
                </a:cubicBezTo>
                <a:cubicBezTo>
                  <a:pt x="3706191" y="575645"/>
                  <a:pt x="3757546" y="579199"/>
                  <a:pt x="3808902" y="589860"/>
                </a:cubicBezTo>
                <a:cubicBezTo>
                  <a:pt x="4008620" y="625393"/>
                  <a:pt x="4211192" y="618286"/>
                  <a:pt x="4413762" y="625393"/>
                </a:cubicBezTo>
                <a:cubicBezTo>
                  <a:pt x="4465118" y="628946"/>
                  <a:pt x="4525033" y="625393"/>
                  <a:pt x="4567830" y="721333"/>
                </a:cubicBezTo>
                <a:cubicBezTo>
                  <a:pt x="4425175" y="724888"/>
                  <a:pt x="4305344" y="731994"/>
                  <a:pt x="4171247" y="792401"/>
                </a:cubicBezTo>
                <a:cubicBezTo>
                  <a:pt x="4239722" y="859916"/>
                  <a:pt x="4322462" y="795955"/>
                  <a:pt x="4376671" y="842148"/>
                </a:cubicBezTo>
                <a:cubicBezTo>
                  <a:pt x="4428027" y="888342"/>
                  <a:pt x="4470824" y="891896"/>
                  <a:pt x="4527887" y="813722"/>
                </a:cubicBezTo>
                <a:cubicBezTo>
                  <a:pt x="4556417" y="774634"/>
                  <a:pt x="4604920" y="778187"/>
                  <a:pt x="4633452" y="799508"/>
                </a:cubicBezTo>
                <a:cubicBezTo>
                  <a:pt x="4781813" y="913216"/>
                  <a:pt x="4778960" y="909662"/>
                  <a:pt x="4947293" y="870576"/>
                </a:cubicBezTo>
                <a:cubicBezTo>
                  <a:pt x="5055712" y="845701"/>
                  <a:pt x="5166983" y="806615"/>
                  <a:pt x="5263988" y="820828"/>
                </a:cubicBezTo>
                <a:cubicBezTo>
                  <a:pt x="5275401" y="867022"/>
                  <a:pt x="5263988" y="888342"/>
                  <a:pt x="5249723" y="895449"/>
                </a:cubicBezTo>
                <a:cubicBezTo>
                  <a:pt x="5021475" y="1005604"/>
                  <a:pt x="4975825" y="1122864"/>
                  <a:pt x="4744723" y="1197485"/>
                </a:cubicBezTo>
                <a:cubicBezTo>
                  <a:pt x="4724751" y="1268552"/>
                  <a:pt x="4807491" y="1275660"/>
                  <a:pt x="4767548" y="1346727"/>
                </a:cubicBezTo>
                <a:cubicBezTo>
                  <a:pt x="4693367" y="1407134"/>
                  <a:pt x="4610627" y="1346727"/>
                  <a:pt x="4539299" y="1421348"/>
                </a:cubicBezTo>
                <a:cubicBezTo>
                  <a:pt x="4550712" y="1471094"/>
                  <a:pt x="4610627" y="1432008"/>
                  <a:pt x="4607773" y="1485309"/>
                </a:cubicBezTo>
                <a:cubicBezTo>
                  <a:pt x="4604920" y="1517288"/>
                  <a:pt x="4593508" y="1527948"/>
                  <a:pt x="4579242" y="1535055"/>
                </a:cubicBezTo>
                <a:cubicBezTo>
                  <a:pt x="4776107" y="1538608"/>
                  <a:pt x="5383820" y="1574142"/>
                  <a:pt x="5278255" y="1609676"/>
                </a:cubicBezTo>
                <a:cubicBezTo>
                  <a:pt x="5418057" y="1698511"/>
                  <a:pt x="5623481" y="1609676"/>
                  <a:pt x="5771843" y="1630997"/>
                </a:cubicBezTo>
                <a:cubicBezTo>
                  <a:pt x="5925911" y="1652316"/>
                  <a:pt x="6171278" y="1719830"/>
                  <a:pt x="6105656" y="1748257"/>
                </a:cubicBezTo>
                <a:cubicBezTo>
                  <a:pt x="6031475" y="1780238"/>
                  <a:pt x="5766136" y="2146235"/>
                  <a:pt x="5691955" y="2167555"/>
                </a:cubicBezTo>
                <a:cubicBezTo>
                  <a:pt x="5606362" y="2188875"/>
                  <a:pt x="5589243" y="2217302"/>
                  <a:pt x="5475118" y="2348776"/>
                </a:cubicBezTo>
                <a:cubicBezTo>
                  <a:pt x="5398085" y="2437610"/>
                  <a:pt x="5709074" y="2238623"/>
                  <a:pt x="5826051" y="2291922"/>
                </a:cubicBezTo>
                <a:cubicBezTo>
                  <a:pt x="5868848" y="2309690"/>
                  <a:pt x="5552153" y="2554872"/>
                  <a:pt x="5552153" y="2597513"/>
                </a:cubicBezTo>
                <a:cubicBezTo>
                  <a:pt x="5549300" y="2640153"/>
                  <a:pt x="5577831" y="2647260"/>
                  <a:pt x="5603508" y="2647260"/>
                </a:cubicBezTo>
                <a:cubicBezTo>
                  <a:pt x="5660571" y="2647260"/>
                  <a:pt x="5640599" y="2686346"/>
                  <a:pt x="5700515" y="2679240"/>
                </a:cubicBezTo>
                <a:cubicBezTo>
                  <a:pt x="5523622" y="2800055"/>
                  <a:pt x="5418057" y="2778734"/>
                  <a:pt x="5246870" y="2888889"/>
                </a:cubicBezTo>
                <a:cubicBezTo>
                  <a:pt x="5164130" y="2942189"/>
                  <a:pt x="4921615" y="3119857"/>
                  <a:pt x="4836022" y="3169605"/>
                </a:cubicBezTo>
                <a:cubicBezTo>
                  <a:pt x="4801785" y="3187371"/>
                  <a:pt x="4758988" y="3173158"/>
                  <a:pt x="4736163" y="3233565"/>
                </a:cubicBezTo>
                <a:cubicBezTo>
                  <a:pt x="4770400" y="3279759"/>
                  <a:pt x="4816050" y="3254885"/>
                  <a:pt x="4853141" y="3233565"/>
                </a:cubicBezTo>
                <a:cubicBezTo>
                  <a:pt x="4944440" y="3176711"/>
                  <a:pt x="4935881" y="3190925"/>
                  <a:pt x="4944440" y="3226459"/>
                </a:cubicBezTo>
                <a:cubicBezTo>
                  <a:pt x="4972972" y="3350827"/>
                  <a:pt x="5044300" y="3308186"/>
                  <a:pt x="5109921" y="3283313"/>
                </a:cubicBezTo>
                <a:cubicBezTo>
                  <a:pt x="5303932" y="3208692"/>
                  <a:pt x="5500797" y="3215799"/>
                  <a:pt x="5694809" y="3141178"/>
                </a:cubicBezTo>
                <a:cubicBezTo>
                  <a:pt x="5714781" y="3134070"/>
                  <a:pt x="5612068" y="3283313"/>
                  <a:pt x="5566419" y="3301079"/>
                </a:cubicBezTo>
                <a:cubicBezTo>
                  <a:pt x="5515063" y="3322399"/>
                  <a:pt x="5452294" y="3311739"/>
                  <a:pt x="5415203" y="3397020"/>
                </a:cubicBezTo>
                <a:cubicBezTo>
                  <a:pt x="5477972" y="3414787"/>
                  <a:pt x="5552153" y="3372147"/>
                  <a:pt x="5612068" y="3432554"/>
                </a:cubicBezTo>
                <a:cubicBezTo>
                  <a:pt x="5469413" y="3528494"/>
                  <a:pt x="5329610" y="3535601"/>
                  <a:pt x="5206927" y="3599562"/>
                </a:cubicBezTo>
                <a:cubicBezTo>
                  <a:pt x="5192661" y="3706163"/>
                  <a:pt x="5272548" y="3663523"/>
                  <a:pt x="5301079" y="3723930"/>
                </a:cubicBezTo>
                <a:cubicBezTo>
                  <a:pt x="5072830" y="3844745"/>
                  <a:pt x="4564977" y="4232062"/>
                  <a:pt x="4507915" y="4306683"/>
                </a:cubicBezTo>
                <a:cubicBezTo>
                  <a:pt x="4390937" y="4463031"/>
                  <a:pt x="3900202" y="4562525"/>
                  <a:pt x="3982942" y="4587399"/>
                </a:cubicBezTo>
                <a:cubicBezTo>
                  <a:pt x="4051417" y="4608719"/>
                  <a:pt x="4119891" y="4587399"/>
                  <a:pt x="4185513" y="4541205"/>
                </a:cubicBezTo>
                <a:cubicBezTo>
                  <a:pt x="4291078" y="4466584"/>
                  <a:pt x="5010062" y="4523438"/>
                  <a:pt x="5212633" y="4455924"/>
                </a:cubicBezTo>
                <a:cubicBezTo>
                  <a:pt x="5241164" y="4445264"/>
                  <a:pt x="5283960" y="4409730"/>
                  <a:pt x="5312492" y="4473691"/>
                </a:cubicBezTo>
                <a:cubicBezTo>
                  <a:pt x="5098508" y="4704659"/>
                  <a:pt x="4833169" y="4654913"/>
                  <a:pt x="4596361" y="4818368"/>
                </a:cubicBezTo>
                <a:cubicBezTo>
                  <a:pt x="4684807" y="4917861"/>
                  <a:pt x="4776107" y="4907202"/>
                  <a:pt x="4873113" y="4885882"/>
                </a:cubicBezTo>
                <a:cubicBezTo>
                  <a:pt x="4895938" y="4878775"/>
                  <a:pt x="4930175" y="4871668"/>
                  <a:pt x="4935881" y="4914309"/>
                </a:cubicBezTo>
                <a:cubicBezTo>
                  <a:pt x="4941587" y="4967609"/>
                  <a:pt x="4898790" y="4978270"/>
                  <a:pt x="4873113" y="5003143"/>
                </a:cubicBezTo>
                <a:cubicBezTo>
                  <a:pt x="4833169" y="5038676"/>
                  <a:pt x="4773254" y="4999590"/>
                  <a:pt x="4721898" y="5095530"/>
                </a:cubicBezTo>
                <a:cubicBezTo>
                  <a:pt x="4873113" y="5067104"/>
                  <a:pt x="4998650" y="5020910"/>
                  <a:pt x="5132745" y="4949842"/>
                </a:cubicBezTo>
                <a:cubicBezTo>
                  <a:pt x="5121333" y="5006696"/>
                  <a:pt x="5081390" y="5035123"/>
                  <a:pt x="5101362" y="5081317"/>
                </a:cubicBezTo>
                <a:cubicBezTo>
                  <a:pt x="5118480" y="5116850"/>
                  <a:pt x="5164130" y="5131063"/>
                  <a:pt x="5138452" y="5198578"/>
                </a:cubicBezTo>
                <a:cubicBezTo>
                  <a:pt x="5067125" y="5273199"/>
                  <a:pt x="4967265" y="5258986"/>
                  <a:pt x="4904497" y="5362033"/>
                </a:cubicBezTo>
                <a:cubicBezTo>
                  <a:pt x="4818903" y="5507721"/>
                  <a:pt x="4684807" y="5564575"/>
                  <a:pt x="4579242" y="5674729"/>
                </a:cubicBezTo>
                <a:cubicBezTo>
                  <a:pt x="4545005" y="5713816"/>
                  <a:pt x="4313903" y="5841738"/>
                  <a:pt x="4253988" y="5884379"/>
                </a:cubicBezTo>
                <a:cubicBezTo>
                  <a:pt x="4168395" y="5944786"/>
                  <a:pt x="4071389" y="5966106"/>
                  <a:pt x="3985795" y="6069153"/>
                </a:cubicBezTo>
                <a:cubicBezTo>
                  <a:pt x="4065682" y="6086921"/>
                  <a:pt x="4134157" y="5990979"/>
                  <a:pt x="4231163" y="6030066"/>
                </a:cubicBezTo>
                <a:cubicBezTo>
                  <a:pt x="4074242" y="6133114"/>
                  <a:pt x="3931586" y="6182861"/>
                  <a:pt x="3814609" y="6317889"/>
                </a:cubicBezTo>
                <a:cubicBezTo>
                  <a:pt x="3800343" y="6335656"/>
                  <a:pt x="3771812" y="6332102"/>
                  <a:pt x="3751840" y="6339209"/>
                </a:cubicBezTo>
                <a:cubicBezTo>
                  <a:pt x="3529298" y="6406723"/>
                  <a:pt x="3309608" y="6467130"/>
                  <a:pt x="3089919" y="6563071"/>
                </a:cubicBezTo>
                <a:cubicBezTo>
                  <a:pt x="3041416" y="6584392"/>
                  <a:pt x="2955823" y="6595052"/>
                  <a:pt x="2961529" y="6662566"/>
                </a:cubicBezTo>
                <a:cubicBezTo>
                  <a:pt x="2972941" y="6765613"/>
                  <a:pt x="3055681" y="6687439"/>
                  <a:pt x="3107038" y="6673226"/>
                </a:cubicBezTo>
                <a:cubicBezTo>
                  <a:pt x="3269664" y="6634138"/>
                  <a:pt x="3432292" y="6570178"/>
                  <a:pt x="3594919" y="6591499"/>
                </a:cubicBezTo>
                <a:cubicBezTo>
                  <a:pt x="3483648" y="6637693"/>
                  <a:pt x="3372376" y="6680332"/>
                  <a:pt x="3261106" y="6726527"/>
                </a:cubicBezTo>
                <a:cubicBezTo>
                  <a:pt x="3386642" y="6705206"/>
                  <a:pt x="3495061" y="6786934"/>
                  <a:pt x="3620597" y="6740740"/>
                </a:cubicBezTo>
                <a:cubicBezTo>
                  <a:pt x="3660541" y="6726527"/>
                  <a:pt x="3700484" y="6765613"/>
                  <a:pt x="3703337" y="6826020"/>
                </a:cubicBezTo>
                <a:cubicBezTo>
                  <a:pt x="3706191" y="6847340"/>
                  <a:pt x="3700484" y="6865108"/>
                  <a:pt x="3689072" y="6879321"/>
                </a:cubicBezTo>
                <a:lnTo>
                  <a:pt x="0" y="6879321"/>
                </a:lnTo>
                <a:close/>
              </a:path>
            </a:pathLst>
          </a:custGeom>
        </p:spPr>
      </p:pic>
      <p:pic>
        <p:nvPicPr>
          <p:cNvPr id="9" name="Picture 8" descr="A picture containing wall, indoor, person, trouser&#10;&#10;Description automatically generated">
            <a:extLst>
              <a:ext uri="{FF2B5EF4-FFF2-40B4-BE49-F238E27FC236}">
                <a16:creationId xmlns:a16="http://schemas.microsoft.com/office/drawing/2014/main" id="{CE4AE042-5E9C-55AB-3994-7999BE8008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1712" y="2505074"/>
            <a:ext cx="5157788" cy="4352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687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3048000" y="3048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8" name="Straight Arrow Connector 7"/>
          <p:cNvCxnSpPr/>
          <p:nvPr/>
        </p:nvCxnSpPr>
        <p:spPr>
          <a:xfrm flipV="1">
            <a:off x="3048000" y="4114800"/>
            <a:ext cx="6248400" cy="762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286000" y="4368801"/>
            <a:ext cx="182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Sensory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41895" y="436880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Motor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475920" y="5090449"/>
            <a:ext cx="7166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Pain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648200" y="4840917"/>
            <a:ext cx="21109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Urinary Frequency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553200" y="5322907"/>
            <a:ext cx="18778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Urinary Urgency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341895" y="4773845"/>
            <a:ext cx="20885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Urge incontinence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F8FDBEF-316D-49A9-B9FB-5D40E18AFCA2}"/>
              </a:ext>
            </a:extLst>
          </p:cNvPr>
          <p:cNvSpPr txBox="1"/>
          <p:nvPr/>
        </p:nvSpPr>
        <p:spPr>
          <a:xfrm>
            <a:off x="103697" y="167927"/>
            <a:ext cx="571665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How is OAB different from other Bladder Conditions?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51EFE0-D8DC-A326-7897-4267194A5627}"/>
              </a:ext>
            </a:extLst>
          </p:cNvPr>
          <p:cNvSpPr txBox="1"/>
          <p:nvPr/>
        </p:nvSpPr>
        <p:spPr>
          <a:xfrm>
            <a:off x="9906000" y="1370177"/>
            <a:ext cx="2088520" cy="267765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u="sng" dirty="0"/>
              <a:t>Important Point:</a:t>
            </a:r>
          </a:p>
          <a:p>
            <a:r>
              <a:rPr lang="en-US" sz="2400" dirty="0"/>
              <a:t>PD and MSA cause both sensory and motor changes in the bladder</a:t>
            </a:r>
          </a:p>
        </p:txBody>
      </p:sp>
    </p:spTree>
    <p:extLst>
      <p:ext uri="{BB962C8B-B14F-4D97-AF65-F5344CB8AC3E}">
        <p14:creationId xmlns:p14="http://schemas.microsoft.com/office/powerpoint/2010/main" val="1428929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PD and Lower Urinary Tract </a:t>
            </a:r>
            <a:r>
              <a:rPr lang="en-US" dirty="0" err="1"/>
              <a:t>Sx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3600" u="sng" dirty="0"/>
              <a:t>Approximately 60% report urinary </a:t>
            </a:r>
            <a:r>
              <a:rPr lang="en-US" sz="3600" u="sng" dirty="0" err="1"/>
              <a:t>sx</a:t>
            </a:r>
            <a:endParaRPr lang="en-US" sz="3600" u="sng" dirty="0"/>
          </a:p>
          <a:p>
            <a:pPr lvl="2"/>
            <a:r>
              <a:rPr lang="en-US" sz="3600" dirty="0">
                <a:highlight>
                  <a:srgbClr val="FFFF00"/>
                </a:highlight>
              </a:rPr>
              <a:t>Urinary urgency 36%</a:t>
            </a:r>
          </a:p>
          <a:p>
            <a:pPr lvl="2"/>
            <a:r>
              <a:rPr lang="en-US" sz="3200" dirty="0">
                <a:highlight>
                  <a:srgbClr val="FFFF00"/>
                </a:highlight>
              </a:rPr>
              <a:t>Urinary frequency 32%</a:t>
            </a:r>
          </a:p>
          <a:p>
            <a:pPr lvl="2"/>
            <a:r>
              <a:rPr lang="en-US" sz="3200" dirty="0">
                <a:highlight>
                  <a:srgbClr val="FFFF00"/>
                </a:highlight>
              </a:rPr>
              <a:t>Urge incontinence  28%</a:t>
            </a:r>
          </a:p>
          <a:p>
            <a:pPr lvl="2"/>
            <a:r>
              <a:rPr lang="en-US" sz="3200" dirty="0"/>
              <a:t>Urinary Retention is Rare</a:t>
            </a:r>
          </a:p>
          <a:p>
            <a:pPr lvl="1"/>
            <a:endParaRPr lang="en-US" sz="3600" dirty="0"/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247739" y="6492875"/>
            <a:ext cx="5494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dirty="0" err="1">
                <a:solidFill>
                  <a:prstClr val="black"/>
                </a:solidFill>
                <a:latin typeface="Calibri"/>
              </a:rPr>
              <a:t>Sakakbara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2012, Jain 2011, </a:t>
            </a:r>
            <a:r>
              <a:rPr lang="en-US" dirty="0">
                <a:solidFill>
                  <a:prstClr val="black"/>
                </a:solidFill>
              </a:rPr>
              <a:t>Campeau 2011,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Fowler 2007 </a:t>
            </a:r>
          </a:p>
        </p:txBody>
      </p:sp>
      <p:pic>
        <p:nvPicPr>
          <p:cNvPr id="4" name="Picture 3" descr="A close-up of a drop of water&#10;&#10;Description automatically generated with low confidence">
            <a:extLst>
              <a:ext uri="{FF2B5EF4-FFF2-40B4-BE49-F238E27FC236}">
                <a16:creationId xmlns:a16="http://schemas.microsoft.com/office/drawing/2014/main" id="{97916204-0722-4F84-3556-B19563D70A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2742" y="681037"/>
            <a:ext cx="3549258" cy="3900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943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EA56E9-C4A7-FD0F-9A8D-928A10C69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240" y="1050595"/>
            <a:ext cx="8074815" cy="1618489"/>
          </a:xfrm>
        </p:spPr>
        <p:txBody>
          <a:bodyPr anchor="ctr">
            <a:normAutofit/>
          </a:bodyPr>
          <a:lstStyle/>
          <a:p>
            <a:r>
              <a:rPr lang="en-US" sz="5000"/>
              <a:t>Urinary Symptoms as Prognostic Marker For PD?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F30B6B-D1BB-81A7-928F-A82E91B0C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240" y="2969469"/>
            <a:ext cx="8074815" cy="2800395"/>
          </a:xfrm>
        </p:spPr>
        <p:txBody>
          <a:bodyPr anchor="t">
            <a:normAutofit/>
          </a:bodyPr>
          <a:lstStyle/>
          <a:p>
            <a:r>
              <a:rPr lang="en-US" dirty="0"/>
              <a:t>Overactive Bladder Symptom Score (OABSS) in PD relates to poor performance of frontal lobe executive function, REM sleep behavior disorder in Chinese Patients</a:t>
            </a:r>
          </a:p>
          <a:p>
            <a:pPr lvl="1"/>
            <a:r>
              <a:rPr lang="en-US" dirty="0"/>
              <a:t>Xu et al 2019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02444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1380</TotalTime>
  <Words>2026</Words>
  <Application>Microsoft Office PowerPoint</Application>
  <PresentationFormat>Widescreen</PresentationFormat>
  <Paragraphs>451</Paragraphs>
  <Slides>54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66" baseType="lpstr">
      <vt:lpstr>Arial</vt:lpstr>
      <vt:lpstr>Calibri</vt:lpstr>
      <vt:lpstr>Calibri Light</vt:lpstr>
      <vt:lpstr>Cambria</vt:lpstr>
      <vt:lpstr>Guardian TextSans Web</vt:lpstr>
      <vt:lpstr>OpenSansRegular</vt:lpstr>
      <vt:lpstr>proxima-nova</vt:lpstr>
      <vt:lpstr>Times New Roman</vt:lpstr>
      <vt:lpstr>Verdana</vt:lpstr>
      <vt:lpstr>Wingdings</vt:lpstr>
      <vt:lpstr>Office Theme</vt:lpstr>
      <vt:lpstr>Clip</vt:lpstr>
      <vt:lpstr>Treating Overactive Bladder in Parkinson’s and Multiple System Atrophy</vt:lpstr>
      <vt:lpstr>Disclosures</vt:lpstr>
      <vt:lpstr>Goals for Today</vt:lpstr>
      <vt:lpstr>Definitions and Physiology</vt:lpstr>
      <vt:lpstr>OAB Definition</vt:lpstr>
      <vt:lpstr>OAB Vs Stress Incontinence</vt:lpstr>
      <vt:lpstr>PowerPoint Presentation</vt:lpstr>
      <vt:lpstr>PD and Lower Urinary Tract Sx</vt:lpstr>
      <vt:lpstr>Urinary Symptoms as Prognostic Marker For PD?</vt:lpstr>
      <vt:lpstr>Sleep and Parkinson’s</vt:lpstr>
      <vt:lpstr>PowerPoint Presentation</vt:lpstr>
      <vt:lpstr>PD vs MSA Urinary Symptoms</vt:lpstr>
      <vt:lpstr>Neurologic Map of Bladder Function</vt:lpstr>
      <vt:lpstr>PD and MSA </vt:lpstr>
      <vt:lpstr>Most Important Point –PAG vs PMC</vt:lpstr>
      <vt:lpstr>Why Does PD Cause OAB?</vt:lpstr>
      <vt:lpstr>Discussion – Parkinson’s</vt:lpstr>
      <vt:lpstr>Diagnosis</vt:lpstr>
      <vt:lpstr>Diagnosing OAB</vt:lpstr>
      <vt:lpstr>PowerPoint Presentation</vt:lpstr>
      <vt:lpstr>Urodynamics can be helpful for Dx OAB</vt:lpstr>
      <vt:lpstr>Basic Urodynamics</vt:lpstr>
      <vt:lpstr>Safety: Urodynamic Screening</vt:lpstr>
      <vt:lpstr>A Better Way to help follow OAB longitudinally</vt:lpstr>
      <vt:lpstr>Urodynamics not always Differentiate Impact of Urinary symptoms (MS Patients)</vt:lpstr>
      <vt:lpstr>Perception of Symptoms Different!</vt:lpstr>
      <vt:lpstr>Urology QOL Questionnaires</vt:lpstr>
      <vt:lpstr>TREATMENT OF OAB IN PD AND MSA</vt:lpstr>
      <vt:lpstr>PowerPoint Presentation</vt:lpstr>
      <vt:lpstr>Treatment Ladder for OAB in PD/MSA</vt:lpstr>
      <vt:lpstr>Behavioral Therapy</vt:lpstr>
      <vt:lpstr>OAB Pharmacology – Targets receptors in Detrusor</vt:lpstr>
      <vt:lpstr>Muscarinic Receptors</vt:lpstr>
      <vt:lpstr>LUTS- Parkinson’s</vt:lpstr>
      <vt:lpstr>Which Anticholinergic Works Best for PD?</vt:lpstr>
      <vt:lpstr>Dementia and Anticholinergics</vt:lpstr>
      <vt:lpstr>B3 agonist</vt:lpstr>
      <vt:lpstr>Mirabegron and PD</vt:lpstr>
      <vt:lpstr>Transurethral Botulinum Toxin Injection</vt:lpstr>
      <vt:lpstr>Botulinum Toxin for PD OAB</vt:lpstr>
      <vt:lpstr>PowerPoint Presentation</vt:lpstr>
      <vt:lpstr>Targeting the - Peripheral Nervous System</vt:lpstr>
      <vt:lpstr>Why Does Neuromodulation Work</vt:lpstr>
      <vt:lpstr>LUTS- Parkinson’s</vt:lpstr>
      <vt:lpstr>PowerPoint Presentation</vt:lpstr>
      <vt:lpstr>PowerPoint Presentation</vt:lpstr>
      <vt:lpstr>Condom catheters - Male</vt:lpstr>
      <vt:lpstr>Pure-Wick External Female Catheter</vt:lpstr>
      <vt:lpstr>PowerPoint Presentation</vt:lpstr>
      <vt:lpstr>Indwelling catheters: Soft Tissue Assessment</vt:lpstr>
      <vt:lpstr>Suprapubic Tube</vt:lpstr>
      <vt:lpstr>Retrograde Placement</vt:lpstr>
      <vt:lpstr>Antegrade placement</vt:lpstr>
      <vt:lpstr>Summary of management of OAB in PD/MSA patients</vt:lpstr>
    </vt:vector>
  </TitlesOfParts>
  <Company>Michigan Medicine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Stoffel, John</dc:creator>
  <cp:lastModifiedBy>Stoffel, John</cp:lastModifiedBy>
  <cp:revision>1</cp:revision>
  <dcterms:created xsi:type="dcterms:W3CDTF">2023-02-07T01:44:15Z</dcterms:created>
  <dcterms:modified xsi:type="dcterms:W3CDTF">2023-02-08T13:38:14Z</dcterms:modified>
</cp:coreProperties>
</file>