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67" r:id="rId5"/>
    <p:sldId id="269" r:id="rId6"/>
    <p:sldId id="277" r:id="rId7"/>
    <p:sldId id="278" r:id="rId8"/>
    <p:sldId id="279" r:id="rId9"/>
    <p:sldId id="280" r:id="rId10"/>
    <p:sldId id="272" r:id="rId11"/>
    <p:sldId id="273" r:id="rId12"/>
    <p:sldId id="274" r:id="rId13"/>
    <p:sldId id="275" r:id="rId14"/>
    <p:sldId id="276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9" r:id="rId23"/>
    <p:sldId id="291" r:id="rId24"/>
    <p:sldId id="292" r:id="rId25"/>
    <p:sldId id="293" r:id="rId26"/>
    <p:sldId id="294" r:id="rId27"/>
    <p:sldId id="290" r:id="rId28"/>
    <p:sldId id="270" r:id="rId29"/>
    <p:sldId id="29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iloon Chan" initials="WC" lastIdx="1" clrIdx="0">
    <p:extLst>
      <p:ext uri="{19B8F6BF-5375-455C-9EA6-DF929625EA0E}">
        <p15:presenceInfo xmlns:p15="http://schemas.microsoft.com/office/powerpoint/2012/main" userId="S::wailoon.chan@asco.org::61eff083-35ff-4e06-b384-1f073c497e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CBE8"/>
    <a:srgbClr val="002557"/>
    <a:srgbClr val="FFB648"/>
    <a:srgbClr val="008764"/>
    <a:srgbClr val="007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10CC39-1387-4F62-96E5-C4E34A9E98C7}" v="26" dt="2023-01-17T22:50:26.4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4660"/>
  </p:normalViewPr>
  <p:slideViewPr>
    <p:cSldViewPr snapToGrid="0">
      <p:cViewPr varScale="1">
        <p:scale>
          <a:sx n="86" d="100"/>
          <a:sy n="86" d="100"/>
        </p:scale>
        <p:origin x="71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ddy, Rishindra (Rishi)" userId="af46168b-336b-427b-aa02-60d309d47f11" providerId="ADAL" clId="{2010CC39-1387-4F62-96E5-C4E34A9E98C7}"/>
    <pc:docChg chg="undo custSel addSld delSld modSld">
      <pc:chgData name="Reddy, Rishindra (Rishi)" userId="af46168b-336b-427b-aa02-60d309d47f11" providerId="ADAL" clId="{2010CC39-1387-4F62-96E5-C4E34A9E98C7}" dt="2023-01-17T22:55:59.070" v="2404" actId="478"/>
      <pc:docMkLst>
        <pc:docMk/>
      </pc:docMkLst>
      <pc:sldChg chg="del">
        <pc:chgData name="Reddy, Rishindra (Rishi)" userId="af46168b-336b-427b-aa02-60d309d47f11" providerId="ADAL" clId="{2010CC39-1387-4F62-96E5-C4E34A9E98C7}" dt="2023-01-17T22:54:16.713" v="2402" actId="47"/>
        <pc:sldMkLst>
          <pc:docMk/>
          <pc:sldMk cId="980089073" sldId="266"/>
        </pc:sldMkLst>
      </pc:sldChg>
      <pc:sldChg chg="delSp modSp mod">
        <pc:chgData name="Reddy, Rishindra (Rishi)" userId="af46168b-336b-427b-aa02-60d309d47f11" providerId="ADAL" clId="{2010CC39-1387-4F62-96E5-C4E34A9E98C7}" dt="2023-01-17T22:55:59.070" v="2404" actId="478"/>
        <pc:sldMkLst>
          <pc:docMk/>
          <pc:sldMk cId="3526007694" sldId="267"/>
        </pc:sldMkLst>
        <pc:spChg chg="mod">
          <ac:chgData name="Reddy, Rishindra (Rishi)" userId="af46168b-336b-427b-aa02-60d309d47f11" providerId="ADAL" clId="{2010CC39-1387-4F62-96E5-C4E34A9E98C7}" dt="2023-01-11T15:43:26.371" v="106" actId="20577"/>
          <ac:spMkLst>
            <pc:docMk/>
            <pc:sldMk cId="3526007694" sldId="267"/>
            <ac:spMk id="2" creationId="{B6D76720-4A24-437E-833F-EFAC23A409DD}"/>
          </ac:spMkLst>
        </pc:spChg>
        <pc:spChg chg="del">
          <ac:chgData name="Reddy, Rishindra (Rishi)" userId="af46168b-336b-427b-aa02-60d309d47f11" providerId="ADAL" clId="{2010CC39-1387-4F62-96E5-C4E34A9E98C7}" dt="2023-01-17T22:55:59.070" v="2404" actId="478"/>
          <ac:spMkLst>
            <pc:docMk/>
            <pc:sldMk cId="3526007694" sldId="267"/>
            <ac:spMk id="3" creationId="{2869FAB4-704D-4327-AA0B-4B7328195A64}"/>
          </ac:spMkLst>
        </pc:spChg>
        <pc:spChg chg="mod">
          <ac:chgData name="Reddy, Rishindra (Rishi)" userId="af46168b-336b-427b-aa02-60d309d47f11" providerId="ADAL" clId="{2010CC39-1387-4F62-96E5-C4E34A9E98C7}" dt="2023-01-11T15:44:58.435" v="349" actId="20577"/>
          <ac:spMkLst>
            <pc:docMk/>
            <pc:sldMk cId="3526007694" sldId="267"/>
            <ac:spMk id="4" creationId="{DC8C2B26-C81C-4BDE-8688-2F03E177FE7C}"/>
          </ac:spMkLst>
        </pc:spChg>
        <pc:spChg chg="mod">
          <ac:chgData name="Reddy, Rishindra (Rishi)" userId="af46168b-336b-427b-aa02-60d309d47f11" providerId="ADAL" clId="{2010CC39-1387-4F62-96E5-C4E34A9E98C7}" dt="2023-01-11T15:45:13.494" v="380" actId="20577"/>
          <ac:spMkLst>
            <pc:docMk/>
            <pc:sldMk cId="3526007694" sldId="267"/>
            <ac:spMk id="5" creationId="{9E514F5E-98C9-48CB-9B99-0DE49046C508}"/>
          </ac:spMkLst>
        </pc:spChg>
      </pc:sldChg>
      <pc:sldChg chg="addSp modSp del mod">
        <pc:chgData name="Reddy, Rishindra (Rishi)" userId="af46168b-336b-427b-aa02-60d309d47f11" providerId="ADAL" clId="{2010CC39-1387-4F62-96E5-C4E34A9E98C7}" dt="2023-01-17T22:54:14.470" v="2401" actId="47"/>
        <pc:sldMkLst>
          <pc:docMk/>
          <pc:sldMk cId="1046519013" sldId="268"/>
        </pc:sldMkLst>
        <pc:spChg chg="add mod">
          <ac:chgData name="Reddy, Rishindra (Rishi)" userId="af46168b-336b-427b-aa02-60d309d47f11" providerId="ADAL" clId="{2010CC39-1387-4F62-96E5-C4E34A9E98C7}" dt="2023-01-17T22:44:54.726" v="1624" actId="21"/>
          <ac:spMkLst>
            <pc:docMk/>
            <pc:sldMk cId="1046519013" sldId="268"/>
            <ac:spMk id="2" creationId="{DE081FD5-176F-9542-317D-77DF470A2C50}"/>
          </ac:spMkLst>
        </pc:spChg>
        <pc:spChg chg="mod">
          <ac:chgData name="Reddy, Rishindra (Rishi)" userId="af46168b-336b-427b-aa02-60d309d47f11" providerId="ADAL" clId="{2010CC39-1387-4F62-96E5-C4E34A9E98C7}" dt="2023-01-17T22:45:03.406" v="1626" actId="20577"/>
          <ac:spMkLst>
            <pc:docMk/>
            <pc:sldMk cId="1046519013" sldId="268"/>
            <ac:spMk id="5" creationId="{9C494EBC-3267-48ED-92D2-A932D7D6AEA2}"/>
          </ac:spMkLst>
        </pc:spChg>
      </pc:sldChg>
      <pc:sldChg chg="modSp mod">
        <pc:chgData name="Reddy, Rishindra (Rishi)" userId="af46168b-336b-427b-aa02-60d309d47f11" providerId="ADAL" clId="{2010CC39-1387-4F62-96E5-C4E34A9E98C7}" dt="2023-01-17T22:45:19.109" v="1628" actId="20577"/>
        <pc:sldMkLst>
          <pc:docMk/>
          <pc:sldMk cId="2085717928" sldId="269"/>
        </pc:sldMkLst>
        <pc:spChg chg="mod">
          <ac:chgData name="Reddy, Rishindra (Rishi)" userId="af46168b-336b-427b-aa02-60d309d47f11" providerId="ADAL" clId="{2010CC39-1387-4F62-96E5-C4E34A9E98C7}" dt="2023-01-11T15:45:41.019" v="391" actId="20577"/>
          <ac:spMkLst>
            <pc:docMk/>
            <pc:sldMk cId="2085717928" sldId="269"/>
            <ac:spMk id="3" creationId="{8CD6FA8B-ED50-4DC4-92BE-6A41963E598B}"/>
          </ac:spMkLst>
        </pc:spChg>
        <pc:spChg chg="mod">
          <ac:chgData name="Reddy, Rishindra (Rishi)" userId="af46168b-336b-427b-aa02-60d309d47f11" providerId="ADAL" clId="{2010CC39-1387-4F62-96E5-C4E34A9E98C7}" dt="2023-01-17T22:45:19.109" v="1628" actId="20577"/>
          <ac:spMkLst>
            <pc:docMk/>
            <pc:sldMk cId="2085717928" sldId="269"/>
            <ac:spMk id="4" creationId="{B39167B6-FB97-4C56-99D3-49ABDE74CC9D}"/>
          </ac:spMkLst>
        </pc:spChg>
        <pc:spChg chg="mod">
          <ac:chgData name="Reddy, Rishindra (Rishi)" userId="af46168b-336b-427b-aa02-60d309d47f11" providerId="ADAL" clId="{2010CC39-1387-4F62-96E5-C4E34A9E98C7}" dt="2023-01-11T15:46:13.536" v="494" actId="20577"/>
          <ac:spMkLst>
            <pc:docMk/>
            <pc:sldMk cId="2085717928" sldId="269"/>
            <ac:spMk id="7" creationId="{02D8A097-B0C6-4DD0-ABC6-4599FE7590F1}"/>
          </ac:spMkLst>
        </pc:spChg>
      </pc:sldChg>
      <pc:sldChg chg="addSp modSp mod">
        <pc:chgData name="Reddy, Rishindra (Rishi)" userId="af46168b-336b-427b-aa02-60d309d47f11" providerId="ADAL" clId="{2010CC39-1387-4F62-96E5-C4E34A9E98C7}" dt="2023-01-17T22:52:01.383" v="2062" actId="20577"/>
        <pc:sldMkLst>
          <pc:docMk/>
          <pc:sldMk cId="3086083432" sldId="270"/>
        </pc:sldMkLst>
        <pc:spChg chg="add mod">
          <ac:chgData name="Reddy, Rishindra (Rishi)" userId="af46168b-336b-427b-aa02-60d309d47f11" providerId="ADAL" clId="{2010CC39-1387-4F62-96E5-C4E34A9E98C7}" dt="2023-01-17T22:52:01.383" v="2062" actId="20577"/>
          <ac:spMkLst>
            <pc:docMk/>
            <pc:sldMk cId="3086083432" sldId="270"/>
            <ac:spMk id="4" creationId="{B3845CCE-9788-FE88-D558-2A89869AD132}"/>
          </ac:spMkLst>
        </pc:spChg>
      </pc:sldChg>
      <pc:sldChg chg="del">
        <pc:chgData name="Reddy, Rishindra (Rishi)" userId="af46168b-336b-427b-aa02-60d309d47f11" providerId="ADAL" clId="{2010CC39-1387-4F62-96E5-C4E34A9E98C7}" dt="2023-01-17T22:54:06.321" v="2400" actId="47"/>
        <pc:sldMkLst>
          <pc:docMk/>
          <pc:sldMk cId="2357310347" sldId="271"/>
        </pc:sldMkLst>
      </pc:sldChg>
      <pc:sldChg chg="modSp add mod">
        <pc:chgData name="Reddy, Rishindra (Rishi)" userId="af46168b-336b-427b-aa02-60d309d47f11" providerId="ADAL" clId="{2010CC39-1387-4F62-96E5-C4E34A9E98C7}" dt="2023-01-17T22:45:53.784" v="1638" actId="20577"/>
        <pc:sldMkLst>
          <pc:docMk/>
          <pc:sldMk cId="2005634579" sldId="272"/>
        </pc:sldMkLst>
        <pc:spChg chg="mod">
          <ac:chgData name="Reddy, Rishindra (Rishi)" userId="af46168b-336b-427b-aa02-60d309d47f11" providerId="ADAL" clId="{2010CC39-1387-4F62-96E5-C4E34A9E98C7}" dt="2023-01-11T15:46:26.458" v="505" actId="20577"/>
          <ac:spMkLst>
            <pc:docMk/>
            <pc:sldMk cId="2005634579" sldId="272"/>
            <ac:spMk id="3" creationId="{8CD6FA8B-ED50-4DC4-92BE-6A41963E598B}"/>
          </ac:spMkLst>
        </pc:spChg>
        <pc:spChg chg="mod">
          <ac:chgData name="Reddy, Rishindra (Rishi)" userId="af46168b-336b-427b-aa02-60d309d47f11" providerId="ADAL" clId="{2010CC39-1387-4F62-96E5-C4E34A9E98C7}" dt="2023-01-17T22:45:53.784" v="1638" actId="20577"/>
          <ac:spMkLst>
            <pc:docMk/>
            <pc:sldMk cId="2005634579" sldId="272"/>
            <ac:spMk id="4" creationId="{B39167B6-FB97-4C56-99D3-49ABDE74CC9D}"/>
          </ac:spMkLst>
        </pc:spChg>
        <pc:spChg chg="mod">
          <ac:chgData name="Reddy, Rishindra (Rishi)" userId="af46168b-336b-427b-aa02-60d309d47f11" providerId="ADAL" clId="{2010CC39-1387-4F62-96E5-C4E34A9E98C7}" dt="2023-01-11T15:53:15.633" v="711" actId="20577"/>
          <ac:spMkLst>
            <pc:docMk/>
            <pc:sldMk cId="2005634579" sldId="272"/>
            <ac:spMk id="7" creationId="{02D8A097-B0C6-4DD0-ABC6-4599FE7590F1}"/>
          </ac:spMkLst>
        </pc:spChg>
      </pc:sldChg>
      <pc:sldChg chg="addSp delSp modSp add mod">
        <pc:chgData name="Reddy, Rishindra (Rishi)" userId="af46168b-336b-427b-aa02-60d309d47f11" providerId="ADAL" clId="{2010CC39-1387-4F62-96E5-C4E34A9E98C7}" dt="2023-01-17T22:46:01.556" v="1640" actId="20577"/>
        <pc:sldMkLst>
          <pc:docMk/>
          <pc:sldMk cId="3016620919" sldId="273"/>
        </pc:sldMkLst>
        <pc:spChg chg="mod">
          <ac:chgData name="Reddy, Rishindra (Rishi)" userId="af46168b-336b-427b-aa02-60d309d47f11" providerId="ADAL" clId="{2010CC39-1387-4F62-96E5-C4E34A9E98C7}" dt="2023-01-17T22:46:01.556" v="1640" actId="20577"/>
          <ac:spMkLst>
            <pc:docMk/>
            <pc:sldMk cId="3016620919" sldId="273"/>
            <ac:spMk id="4" creationId="{B39167B6-FB97-4C56-99D3-49ABDE74CC9D}"/>
          </ac:spMkLst>
        </pc:spChg>
        <pc:spChg chg="add mod">
          <ac:chgData name="Reddy, Rishindra (Rishi)" userId="af46168b-336b-427b-aa02-60d309d47f11" providerId="ADAL" clId="{2010CC39-1387-4F62-96E5-C4E34A9E98C7}" dt="2023-01-11T15:58:17.418" v="717" actId="1076"/>
          <ac:spMkLst>
            <pc:docMk/>
            <pc:sldMk cId="3016620919" sldId="273"/>
            <ac:spMk id="6" creationId="{0FD9DA14-73DD-2D1D-FA29-CBE3A09B344F}"/>
          </ac:spMkLst>
        </pc:spChg>
        <pc:spChg chg="del">
          <ac:chgData name="Reddy, Rishindra (Rishi)" userId="af46168b-336b-427b-aa02-60d309d47f11" providerId="ADAL" clId="{2010CC39-1387-4F62-96E5-C4E34A9E98C7}" dt="2023-01-11T15:58:02.350" v="715" actId="21"/>
          <ac:spMkLst>
            <pc:docMk/>
            <pc:sldMk cId="3016620919" sldId="273"/>
            <ac:spMk id="7" creationId="{02D8A097-B0C6-4DD0-ABC6-4599FE7590F1}"/>
          </ac:spMkLst>
        </pc:spChg>
        <pc:picChg chg="add mod">
          <ac:chgData name="Reddy, Rishindra (Rishi)" userId="af46168b-336b-427b-aa02-60d309d47f11" providerId="ADAL" clId="{2010CC39-1387-4F62-96E5-C4E34A9E98C7}" dt="2023-01-11T16:13:49.498" v="764" actId="14100"/>
          <ac:picMkLst>
            <pc:docMk/>
            <pc:sldMk cId="3016620919" sldId="273"/>
            <ac:picMk id="9" creationId="{0204B433-6554-46B5-23FD-DE5C04DA51EB}"/>
          </ac:picMkLst>
        </pc:picChg>
        <pc:picChg chg="add mod">
          <ac:chgData name="Reddy, Rishindra (Rishi)" userId="af46168b-336b-427b-aa02-60d309d47f11" providerId="ADAL" clId="{2010CC39-1387-4F62-96E5-C4E34A9E98C7}" dt="2023-01-11T16:16:52.450" v="766" actId="1076"/>
          <ac:picMkLst>
            <pc:docMk/>
            <pc:sldMk cId="3016620919" sldId="273"/>
            <ac:picMk id="11" creationId="{33347566-8C46-6D05-2A6F-2CB46E55C5F8}"/>
          </ac:picMkLst>
        </pc:picChg>
      </pc:sldChg>
      <pc:sldChg chg="addSp delSp modSp add mod">
        <pc:chgData name="Reddy, Rishindra (Rishi)" userId="af46168b-336b-427b-aa02-60d309d47f11" providerId="ADAL" clId="{2010CC39-1387-4F62-96E5-C4E34A9E98C7}" dt="2023-01-17T22:54:38.729" v="2403" actId="20577"/>
        <pc:sldMkLst>
          <pc:docMk/>
          <pc:sldMk cId="1365230939" sldId="274"/>
        </pc:sldMkLst>
        <pc:spChg chg="del">
          <ac:chgData name="Reddy, Rishindra (Rishi)" userId="af46168b-336b-427b-aa02-60d309d47f11" providerId="ADAL" clId="{2010CC39-1387-4F62-96E5-C4E34A9E98C7}" dt="2023-01-17T22:46:09.147" v="1642" actId="478"/>
          <ac:spMkLst>
            <pc:docMk/>
            <pc:sldMk cId="1365230939" sldId="274"/>
            <ac:spMk id="3" creationId="{8CD6FA8B-ED50-4DC4-92BE-6A41963E598B}"/>
          </ac:spMkLst>
        </pc:spChg>
        <pc:spChg chg="mod">
          <ac:chgData name="Reddy, Rishindra (Rishi)" userId="af46168b-336b-427b-aa02-60d309d47f11" providerId="ADAL" clId="{2010CC39-1387-4F62-96E5-C4E34A9E98C7}" dt="2023-01-17T22:54:38.729" v="2403" actId="20577"/>
          <ac:spMkLst>
            <pc:docMk/>
            <pc:sldMk cId="1365230939" sldId="274"/>
            <ac:spMk id="4" creationId="{B39167B6-FB97-4C56-99D3-49ABDE74CC9D}"/>
          </ac:spMkLst>
        </pc:spChg>
        <pc:spChg chg="add mod">
          <ac:chgData name="Reddy, Rishindra (Rishi)" userId="af46168b-336b-427b-aa02-60d309d47f11" providerId="ADAL" clId="{2010CC39-1387-4F62-96E5-C4E34A9E98C7}" dt="2023-01-11T16:04:29.984" v="754" actId="20577"/>
          <ac:spMkLst>
            <pc:docMk/>
            <pc:sldMk cId="1365230939" sldId="274"/>
            <ac:spMk id="8" creationId="{806E6445-E0A6-80CD-6442-C40538098F44}"/>
          </ac:spMkLst>
        </pc:spChg>
        <pc:spChg chg="add del mod">
          <ac:chgData name="Reddy, Rishindra (Rishi)" userId="af46168b-336b-427b-aa02-60d309d47f11" providerId="ADAL" clId="{2010CC39-1387-4F62-96E5-C4E34A9E98C7}" dt="2023-01-17T22:46:11.842" v="1643" actId="478"/>
          <ac:spMkLst>
            <pc:docMk/>
            <pc:sldMk cId="1365230939" sldId="274"/>
            <ac:spMk id="9" creationId="{98F48DE2-34AB-06B1-C001-FE4A482D548A}"/>
          </ac:spMkLst>
        </pc:spChg>
        <pc:picChg chg="add mod">
          <ac:chgData name="Reddy, Rishindra (Rishi)" userId="af46168b-336b-427b-aa02-60d309d47f11" providerId="ADAL" clId="{2010CC39-1387-4F62-96E5-C4E34A9E98C7}" dt="2023-01-11T16:03:30.811" v="721" actId="962"/>
          <ac:picMkLst>
            <pc:docMk/>
            <pc:sldMk cId="1365230939" sldId="274"/>
            <ac:picMk id="7" creationId="{36BCAAC8-DF8A-A680-9462-209A4FFA832A}"/>
          </ac:picMkLst>
        </pc:picChg>
      </pc:sldChg>
      <pc:sldChg chg="addSp delSp modSp add mod">
        <pc:chgData name="Reddy, Rishindra (Rishi)" userId="af46168b-336b-427b-aa02-60d309d47f11" providerId="ADAL" clId="{2010CC39-1387-4F62-96E5-C4E34A9E98C7}" dt="2023-01-17T22:46:26.631" v="1648" actId="20577"/>
        <pc:sldMkLst>
          <pc:docMk/>
          <pc:sldMk cId="317165808" sldId="275"/>
        </pc:sldMkLst>
        <pc:spChg chg="del">
          <ac:chgData name="Reddy, Rishindra (Rishi)" userId="af46168b-336b-427b-aa02-60d309d47f11" providerId="ADAL" clId="{2010CC39-1387-4F62-96E5-C4E34A9E98C7}" dt="2023-01-17T22:46:19.824" v="1645" actId="478"/>
          <ac:spMkLst>
            <pc:docMk/>
            <pc:sldMk cId="317165808" sldId="275"/>
            <ac:spMk id="3" creationId="{8CD6FA8B-ED50-4DC4-92BE-6A41963E598B}"/>
          </ac:spMkLst>
        </pc:spChg>
        <pc:spChg chg="mod">
          <ac:chgData name="Reddy, Rishindra (Rishi)" userId="af46168b-336b-427b-aa02-60d309d47f11" providerId="ADAL" clId="{2010CC39-1387-4F62-96E5-C4E34A9E98C7}" dt="2023-01-17T22:46:26.631" v="1648" actId="20577"/>
          <ac:spMkLst>
            <pc:docMk/>
            <pc:sldMk cId="317165808" sldId="275"/>
            <ac:spMk id="4" creationId="{B39167B6-FB97-4C56-99D3-49ABDE74CC9D}"/>
          </ac:spMkLst>
        </pc:spChg>
        <pc:spChg chg="del">
          <ac:chgData name="Reddy, Rishindra (Rishi)" userId="af46168b-336b-427b-aa02-60d309d47f11" providerId="ADAL" clId="{2010CC39-1387-4F62-96E5-C4E34A9E98C7}" dt="2023-01-17T22:46:16.111" v="1644" actId="478"/>
          <ac:spMkLst>
            <pc:docMk/>
            <pc:sldMk cId="317165808" sldId="275"/>
            <ac:spMk id="6" creationId="{0FD9DA14-73DD-2D1D-FA29-CBE3A09B344F}"/>
          </ac:spMkLst>
        </pc:spChg>
        <pc:spChg chg="add del mod">
          <ac:chgData name="Reddy, Rishindra (Rishi)" userId="af46168b-336b-427b-aa02-60d309d47f11" providerId="ADAL" clId="{2010CC39-1387-4F62-96E5-C4E34A9E98C7}" dt="2023-01-17T22:46:22.497" v="1646" actId="478"/>
          <ac:spMkLst>
            <pc:docMk/>
            <pc:sldMk cId="317165808" sldId="275"/>
            <ac:spMk id="7" creationId="{40E0361F-23AD-E238-B481-6AD077BEAE20}"/>
          </ac:spMkLst>
        </pc:spChg>
        <pc:spChg chg="mod">
          <ac:chgData name="Reddy, Rishindra (Rishi)" userId="af46168b-336b-427b-aa02-60d309d47f11" providerId="ADAL" clId="{2010CC39-1387-4F62-96E5-C4E34A9E98C7}" dt="2023-01-11T16:06:02.415" v="761" actId="1076"/>
          <ac:spMkLst>
            <pc:docMk/>
            <pc:sldMk cId="317165808" sldId="275"/>
            <ac:spMk id="8" creationId="{806E6445-E0A6-80CD-6442-C40538098F44}"/>
          </ac:spMkLst>
        </pc:spChg>
        <pc:picChg chg="del">
          <ac:chgData name="Reddy, Rishindra (Rishi)" userId="af46168b-336b-427b-aa02-60d309d47f11" providerId="ADAL" clId="{2010CC39-1387-4F62-96E5-C4E34A9E98C7}" dt="2023-01-11T16:05:17.013" v="756" actId="478"/>
          <ac:picMkLst>
            <pc:docMk/>
            <pc:sldMk cId="317165808" sldId="275"/>
            <ac:picMk id="7" creationId="{36BCAAC8-DF8A-A680-9462-209A4FFA832A}"/>
          </ac:picMkLst>
        </pc:picChg>
        <pc:picChg chg="add mod">
          <ac:chgData name="Reddy, Rishindra (Rishi)" userId="af46168b-336b-427b-aa02-60d309d47f11" providerId="ADAL" clId="{2010CC39-1387-4F62-96E5-C4E34A9E98C7}" dt="2023-01-11T16:05:30.634" v="759" actId="1076"/>
          <ac:picMkLst>
            <pc:docMk/>
            <pc:sldMk cId="317165808" sldId="275"/>
            <ac:picMk id="1026" creationId="{A24E05C9-54D1-31CE-6F04-B5DDCDAF68DB}"/>
          </ac:picMkLst>
        </pc:picChg>
      </pc:sldChg>
      <pc:sldChg chg="addSp delSp modSp add mod">
        <pc:chgData name="Reddy, Rishindra (Rishi)" userId="af46168b-336b-427b-aa02-60d309d47f11" providerId="ADAL" clId="{2010CC39-1387-4F62-96E5-C4E34A9E98C7}" dt="2023-01-17T22:46:35.186" v="1650" actId="20577"/>
        <pc:sldMkLst>
          <pc:docMk/>
          <pc:sldMk cId="1072225904" sldId="276"/>
        </pc:sldMkLst>
        <pc:spChg chg="mod">
          <ac:chgData name="Reddy, Rishindra (Rishi)" userId="af46168b-336b-427b-aa02-60d309d47f11" providerId="ADAL" clId="{2010CC39-1387-4F62-96E5-C4E34A9E98C7}" dt="2023-01-17T22:28:25.800" v="1423" actId="20577"/>
          <ac:spMkLst>
            <pc:docMk/>
            <pc:sldMk cId="1072225904" sldId="276"/>
            <ac:spMk id="3" creationId="{8CD6FA8B-ED50-4DC4-92BE-6A41963E598B}"/>
          </ac:spMkLst>
        </pc:spChg>
        <pc:spChg chg="mod">
          <ac:chgData name="Reddy, Rishindra (Rishi)" userId="af46168b-336b-427b-aa02-60d309d47f11" providerId="ADAL" clId="{2010CC39-1387-4F62-96E5-C4E34A9E98C7}" dt="2023-01-17T22:46:35.186" v="1650" actId="20577"/>
          <ac:spMkLst>
            <pc:docMk/>
            <pc:sldMk cId="1072225904" sldId="276"/>
            <ac:spMk id="4" creationId="{B39167B6-FB97-4C56-99D3-49ABDE74CC9D}"/>
          </ac:spMkLst>
        </pc:spChg>
        <pc:spChg chg="add mod">
          <ac:chgData name="Reddy, Rishindra (Rishi)" userId="af46168b-336b-427b-aa02-60d309d47f11" providerId="ADAL" clId="{2010CC39-1387-4F62-96E5-C4E34A9E98C7}" dt="2023-01-17T22:27:57.204" v="1374" actId="1076"/>
          <ac:spMkLst>
            <pc:docMk/>
            <pc:sldMk cId="1072225904" sldId="276"/>
            <ac:spMk id="5" creationId="{A71469D9-3851-E13B-1BB4-DF17347E5618}"/>
          </ac:spMkLst>
        </pc:spChg>
        <pc:spChg chg="del">
          <ac:chgData name="Reddy, Rishindra (Rishi)" userId="af46168b-336b-427b-aa02-60d309d47f11" providerId="ADAL" clId="{2010CC39-1387-4F62-96E5-C4E34A9E98C7}" dt="2023-01-11T16:17:27.436" v="769" actId="21"/>
          <ac:spMkLst>
            <pc:docMk/>
            <pc:sldMk cId="1072225904" sldId="276"/>
            <ac:spMk id="6" creationId="{0FD9DA14-73DD-2D1D-FA29-CBE3A09B344F}"/>
          </ac:spMkLst>
        </pc:spChg>
        <pc:spChg chg="del">
          <ac:chgData name="Reddy, Rishindra (Rishi)" userId="af46168b-336b-427b-aa02-60d309d47f11" providerId="ADAL" clId="{2010CC39-1387-4F62-96E5-C4E34A9E98C7}" dt="2023-01-11T16:17:32.837" v="770" actId="21"/>
          <ac:spMkLst>
            <pc:docMk/>
            <pc:sldMk cId="1072225904" sldId="276"/>
            <ac:spMk id="8" creationId="{806E6445-E0A6-80CD-6442-C40538098F44}"/>
          </ac:spMkLst>
        </pc:spChg>
        <pc:picChg chg="del">
          <ac:chgData name="Reddy, Rishindra (Rishi)" userId="af46168b-336b-427b-aa02-60d309d47f11" providerId="ADAL" clId="{2010CC39-1387-4F62-96E5-C4E34A9E98C7}" dt="2023-01-11T16:17:19.824" v="768" actId="21"/>
          <ac:picMkLst>
            <pc:docMk/>
            <pc:sldMk cId="1072225904" sldId="276"/>
            <ac:picMk id="1026" creationId="{A24E05C9-54D1-31CE-6F04-B5DDCDAF68DB}"/>
          </ac:picMkLst>
        </pc:picChg>
        <pc:picChg chg="add mod">
          <ac:chgData name="Reddy, Rishindra (Rishi)" userId="af46168b-336b-427b-aa02-60d309d47f11" providerId="ADAL" clId="{2010CC39-1387-4F62-96E5-C4E34A9E98C7}" dt="2023-01-17T22:27:52.985" v="1373" actId="1076"/>
          <ac:picMkLst>
            <pc:docMk/>
            <pc:sldMk cId="1072225904" sldId="276"/>
            <ac:picMk id="2050" creationId="{FC86EA8F-C607-FD97-C8A2-D9CC103B536A}"/>
          </ac:picMkLst>
        </pc:picChg>
      </pc:sldChg>
      <pc:sldChg chg="modSp new mod">
        <pc:chgData name="Reddy, Rishindra (Rishi)" userId="af46168b-336b-427b-aa02-60d309d47f11" providerId="ADAL" clId="{2010CC39-1387-4F62-96E5-C4E34A9E98C7}" dt="2023-01-17T22:50:00.676" v="1722" actId="20577"/>
        <pc:sldMkLst>
          <pc:docMk/>
          <pc:sldMk cId="2480893898" sldId="277"/>
        </pc:sldMkLst>
        <pc:spChg chg="mod">
          <ac:chgData name="Reddy, Rishindra (Rishi)" userId="af46168b-336b-427b-aa02-60d309d47f11" providerId="ADAL" clId="{2010CC39-1387-4F62-96E5-C4E34A9E98C7}" dt="2023-01-11T17:30:03.488" v="782" actId="20577"/>
          <ac:spMkLst>
            <pc:docMk/>
            <pc:sldMk cId="2480893898" sldId="277"/>
            <ac:spMk id="2" creationId="{26824C4E-9461-AD3C-6925-C275246A844F}"/>
          </ac:spMkLst>
        </pc:spChg>
        <pc:spChg chg="mod">
          <ac:chgData name="Reddy, Rishindra (Rishi)" userId="af46168b-336b-427b-aa02-60d309d47f11" providerId="ADAL" clId="{2010CC39-1387-4F62-96E5-C4E34A9E98C7}" dt="2023-01-17T22:50:00.676" v="1722" actId="20577"/>
          <ac:spMkLst>
            <pc:docMk/>
            <pc:sldMk cId="2480893898" sldId="277"/>
            <ac:spMk id="4" creationId="{22D0AC8D-D4EF-0025-E128-5F06EBDFB4C1}"/>
          </ac:spMkLst>
        </pc:spChg>
        <pc:spChg chg="mod">
          <ac:chgData name="Reddy, Rishindra (Rishi)" userId="af46168b-336b-427b-aa02-60d309d47f11" providerId="ADAL" clId="{2010CC39-1387-4F62-96E5-C4E34A9E98C7}" dt="2023-01-17T22:45:30.294" v="1630" actId="20577"/>
          <ac:spMkLst>
            <pc:docMk/>
            <pc:sldMk cId="2480893898" sldId="277"/>
            <ac:spMk id="5" creationId="{6D219576-B3E2-6FF9-64D0-5850A83F76A3}"/>
          </ac:spMkLst>
        </pc:spChg>
      </pc:sldChg>
      <pc:sldChg chg="modSp new mod">
        <pc:chgData name="Reddy, Rishindra (Rishi)" userId="af46168b-336b-427b-aa02-60d309d47f11" providerId="ADAL" clId="{2010CC39-1387-4F62-96E5-C4E34A9E98C7}" dt="2023-01-17T22:45:37.358" v="1632" actId="20577"/>
        <pc:sldMkLst>
          <pc:docMk/>
          <pc:sldMk cId="1002604649" sldId="278"/>
        </pc:sldMkLst>
        <pc:spChg chg="mod">
          <ac:chgData name="Reddy, Rishindra (Rishi)" userId="af46168b-336b-427b-aa02-60d309d47f11" providerId="ADAL" clId="{2010CC39-1387-4F62-96E5-C4E34A9E98C7}" dt="2023-01-17T22:24:08.430" v="996" actId="20577"/>
          <ac:spMkLst>
            <pc:docMk/>
            <pc:sldMk cId="1002604649" sldId="278"/>
            <ac:spMk id="2" creationId="{4D189DE1-19F5-8015-CF6D-4425289CADD0}"/>
          </ac:spMkLst>
        </pc:spChg>
        <pc:spChg chg="mod">
          <ac:chgData name="Reddy, Rishindra (Rishi)" userId="af46168b-336b-427b-aa02-60d309d47f11" providerId="ADAL" clId="{2010CC39-1387-4F62-96E5-C4E34A9E98C7}" dt="2023-01-17T22:25:29.042" v="1183" actId="20577"/>
          <ac:spMkLst>
            <pc:docMk/>
            <pc:sldMk cId="1002604649" sldId="278"/>
            <ac:spMk id="4" creationId="{E63A3BE0-8A7D-D4E5-8820-DD665D0BACAD}"/>
          </ac:spMkLst>
        </pc:spChg>
        <pc:spChg chg="mod">
          <ac:chgData name="Reddy, Rishindra (Rishi)" userId="af46168b-336b-427b-aa02-60d309d47f11" providerId="ADAL" clId="{2010CC39-1387-4F62-96E5-C4E34A9E98C7}" dt="2023-01-17T22:45:37.358" v="1632" actId="20577"/>
          <ac:spMkLst>
            <pc:docMk/>
            <pc:sldMk cId="1002604649" sldId="278"/>
            <ac:spMk id="5" creationId="{931B7C5C-8C8B-3233-DB8A-7EC6167AFA1D}"/>
          </ac:spMkLst>
        </pc:spChg>
      </pc:sldChg>
      <pc:sldChg chg="modSp add mod">
        <pc:chgData name="Reddy, Rishindra (Rishi)" userId="af46168b-336b-427b-aa02-60d309d47f11" providerId="ADAL" clId="{2010CC39-1387-4F62-96E5-C4E34A9E98C7}" dt="2023-01-17T22:45:42.344" v="1634" actId="20577"/>
        <pc:sldMkLst>
          <pc:docMk/>
          <pc:sldMk cId="370010935" sldId="279"/>
        </pc:sldMkLst>
        <pc:spChg chg="mod">
          <ac:chgData name="Reddy, Rishindra (Rishi)" userId="af46168b-336b-427b-aa02-60d309d47f11" providerId="ADAL" clId="{2010CC39-1387-4F62-96E5-C4E34A9E98C7}" dt="2023-01-17T22:26:33.026" v="1367" actId="20577"/>
          <ac:spMkLst>
            <pc:docMk/>
            <pc:sldMk cId="370010935" sldId="279"/>
            <ac:spMk id="4" creationId="{E63A3BE0-8A7D-D4E5-8820-DD665D0BACAD}"/>
          </ac:spMkLst>
        </pc:spChg>
        <pc:spChg chg="mod">
          <ac:chgData name="Reddy, Rishindra (Rishi)" userId="af46168b-336b-427b-aa02-60d309d47f11" providerId="ADAL" clId="{2010CC39-1387-4F62-96E5-C4E34A9E98C7}" dt="2023-01-17T22:45:42.344" v="1634" actId="20577"/>
          <ac:spMkLst>
            <pc:docMk/>
            <pc:sldMk cId="370010935" sldId="279"/>
            <ac:spMk id="5" creationId="{931B7C5C-8C8B-3233-DB8A-7EC6167AFA1D}"/>
          </ac:spMkLst>
        </pc:spChg>
      </pc:sldChg>
      <pc:sldChg chg="modSp add mod">
        <pc:chgData name="Reddy, Rishindra (Rishi)" userId="af46168b-336b-427b-aa02-60d309d47f11" providerId="ADAL" clId="{2010CC39-1387-4F62-96E5-C4E34A9E98C7}" dt="2023-01-17T22:45:48.828" v="1636" actId="20577"/>
        <pc:sldMkLst>
          <pc:docMk/>
          <pc:sldMk cId="1010975547" sldId="280"/>
        </pc:sldMkLst>
        <pc:spChg chg="mod">
          <ac:chgData name="Reddy, Rishindra (Rishi)" userId="af46168b-336b-427b-aa02-60d309d47f11" providerId="ADAL" clId="{2010CC39-1387-4F62-96E5-C4E34A9E98C7}" dt="2023-01-17T22:32:57.860" v="1524" actId="20577"/>
          <ac:spMkLst>
            <pc:docMk/>
            <pc:sldMk cId="1010975547" sldId="280"/>
            <ac:spMk id="4" creationId="{E63A3BE0-8A7D-D4E5-8820-DD665D0BACAD}"/>
          </ac:spMkLst>
        </pc:spChg>
        <pc:spChg chg="mod">
          <ac:chgData name="Reddy, Rishindra (Rishi)" userId="af46168b-336b-427b-aa02-60d309d47f11" providerId="ADAL" clId="{2010CC39-1387-4F62-96E5-C4E34A9E98C7}" dt="2023-01-17T22:45:48.828" v="1636" actId="20577"/>
          <ac:spMkLst>
            <pc:docMk/>
            <pc:sldMk cId="1010975547" sldId="280"/>
            <ac:spMk id="5" creationId="{931B7C5C-8C8B-3233-DB8A-7EC6167AFA1D}"/>
          </ac:spMkLst>
        </pc:spChg>
      </pc:sldChg>
      <pc:sldChg chg="addSp delSp modSp add mod">
        <pc:chgData name="Reddy, Rishindra (Rishi)" userId="af46168b-336b-427b-aa02-60d309d47f11" providerId="ADAL" clId="{2010CC39-1387-4F62-96E5-C4E34A9E98C7}" dt="2023-01-17T22:46:40.596" v="1652" actId="20577"/>
        <pc:sldMkLst>
          <pc:docMk/>
          <pc:sldMk cId="2039307284" sldId="281"/>
        </pc:sldMkLst>
        <pc:spChg chg="mod">
          <ac:chgData name="Reddy, Rishindra (Rishi)" userId="af46168b-336b-427b-aa02-60d309d47f11" providerId="ADAL" clId="{2010CC39-1387-4F62-96E5-C4E34A9E98C7}" dt="2023-01-17T22:46:40.596" v="1652" actId="20577"/>
          <ac:spMkLst>
            <pc:docMk/>
            <pc:sldMk cId="2039307284" sldId="281"/>
            <ac:spMk id="4" creationId="{B39167B6-FB97-4C56-99D3-49ABDE74CC9D}"/>
          </ac:spMkLst>
        </pc:spChg>
        <pc:spChg chg="del mod">
          <ac:chgData name="Reddy, Rishindra (Rishi)" userId="af46168b-336b-427b-aa02-60d309d47f11" providerId="ADAL" clId="{2010CC39-1387-4F62-96E5-C4E34A9E98C7}" dt="2023-01-17T22:28:55.296" v="1429" actId="478"/>
          <ac:spMkLst>
            <pc:docMk/>
            <pc:sldMk cId="2039307284" sldId="281"/>
            <ac:spMk id="5" creationId="{A71469D9-3851-E13B-1BB4-DF17347E5618}"/>
          </ac:spMkLst>
        </pc:spChg>
        <pc:spChg chg="add mod">
          <ac:chgData name="Reddy, Rishindra (Rishi)" userId="af46168b-336b-427b-aa02-60d309d47f11" providerId="ADAL" clId="{2010CC39-1387-4F62-96E5-C4E34A9E98C7}" dt="2023-01-17T22:29:59.613" v="1434" actId="1076"/>
          <ac:spMkLst>
            <pc:docMk/>
            <pc:sldMk cId="2039307284" sldId="281"/>
            <ac:spMk id="6" creationId="{17786EF9-E2D4-EC2E-D10C-0D7B6C439F6D}"/>
          </ac:spMkLst>
        </pc:spChg>
        <pc:spChg chg="add mod">
          <ac:chgData name="Reddy, Rishindra (Rishi)" userId="af46168b-336b-427b-aa02-60d309d47f11" providerId="ADAL" clId="{2010CC39-1387-4F62-96E5-C4E34A9E98C7}" dt="2023-01-17T22:29:48.925" v="1433" actId="1076"/>
          <ac:spMkLst>
            <pc:docMk/>
            <pc:sldMk cId="2039307284" sldId="281"/>
            <ac:spMk id="7" creationId="{0FD8EDE8-2DB9-C4A1-3384-B6A634699CF9}"/>
          </ac:spMkLst>
        </pc:spChg>
        <pc:picChg chg="del">
          <ac:chgData name="Reddy, Rishindra (Rishi)" userId="af46168b-336b-427b-aa02-60d309d47f11" providerId="ADAL" clId="{2010CC39-1387-4F62-96E5-C4E34A9E98C7}" dt="2023-01-17T22:28:34.900" v="1425" actId="478"/>
          <ac:picMkLst>
            <pc:docMk/>
            <pc:sldMk cId="2039307284" sldId="281"/>
            <ac:picMk id="2050" creationId="{FC86EA8F-C607-FD97-C8A2-D9CC103B536A}"/>
          </ac:picMkLst>
        </pc:picChg>
      </pc:sldChg>
      <pc:sldChg chg="addSp modSp new mod">
        <pc:chgData name="Reddy, Rishindra (Rishi)" userId="af46168b-336b-427b-aa02-60d309d47f11" providerId="ADAL" clId="{2010CC39-1387-4F62-96E5-C4E34A9E98C7}" dt="2023-01-17T22:46:45.368" v="1654" actId="20577"/>
        <pc:sldMkLst>
          <pc:docMk/>
          <pc:sldMk cId="4017285565" sldId="282"/>
        </pc:sldMkLst>
        <pc:spChg chg="mod">
          <ac:chgData name="Reddy, Rishindra (Rishi)" userId="af46168b-336b-427b-aa02-60d309d47f11" providerId="ADAL" clId="{2010CC39-1387-4F62-96E5-C4E34A9E98C7}" dt="2023-01-17T22:46:45.368" v="1654" actId="20577"/>
          <ac:spMkLst>
            <pc:docMk/>
            <pc:sldMk cId="4017285565" sldId="282"/>
            <ac:spMk id="3" creationId="{0F9834B6-191F-F894-6DC8-A0057DB48F0A}"/>
          </ac:spMkLst>
        </pc:spChg>
        <pc:spChg chg="add mod">
          <ac:chgData name="Reddy, Rishindra (Rishi)" userId="af46168b-336b-427b-aa02-60d309d47f11" providerId="ADAL" clId="{2010CC39-1387-4F62-96E5-C4E34A9E98C7}" dt="2023-01-17T22:30:26.418" v="1436"/>
          <ac:spMkLst>
            <pc:docMk/>
            <pc:sldMk cId="4017285565" sldId="282"/>
            <ac:spMk id="4" creationId="{95CEF716-F5FE-FF2F-68C8-A417205DA745}"/>
          </ac:spMkLst>
        </pc:spChg>
        <pc:spChg chg="add mod">
          <ac:chgData name="Reddy, Rishindra (Rishi)" userId="af46168b-336b-427b-aa02-60d309d47f11" providerId="ADAL" clId="{2010CC39-1387-4F62-96E5-C4E34A9E98C7}" dt="2023-01-17T22:30:26.418" v="1436"/>
          <ac:spMkLst>
            <pc:docMk/>
            <pc:sldMk cId="4017285565" sldId="282"/>
            <ac:spMk id="5" creationId="{9621D4BF-F036-ADC5-795F-31FD4DBF45EC}"/>
          </ac:spMkLst>
        </pc:spChg>
      </pc:sldChg>
      <pc:sldChg chg="addSp delSp modSp add mod">
        <pc:chgData name="Reddy, Rishindra (Rishi)" userId="af46168b-336b-427b-aa02-60d309d47f11" providerId="ADAL" clId="{2010CC39-1387-4F62-96E5-C4E34A9E98C7}" dt="2023-01-17T22:46:51.012" v="1656" actId="20577"/>
        <pc:sldMkLst>
          <pc:docMk/>
          <pc:sldMk cId="2622434137" sldId="283"/>
        </pc:sldMkLst>
        <pc:spChg chg="mod">
          <ac:chgData name="Reddy, Rishindra (Rishi)" userId="af46168b-336b-427b-aa02-60d309d47f11" providerId="ADAL" clId="{2010CC39-1387-4F62-96E5-C4E34A9E98C7}" dt="2023-01-17T22:46:51.012" v="1656" actId="20577"/>
          <ac:spMkLst>
            <pc:docMk/>
            <pc:sldMk cId="2622434137" sldId="283"/>
            <ac:spMk id="3" creationId="{0F9834B6-191F-F894-6DC8-A0057DB48F0A}"/>
          </ac:spMkLst>
        </pc:spChg>
        <pc:spChg chg="del">
          <ac:chgData name="Reddy, Rishindra (Rishi)" userId="af46168b-336b-427b-aa02-60d309d47f11" providerId="ADAL" clId="{2010CC39-1387-4F62-96E5-C4E34A9E98C7}" dt="2023-01-17T22:31:13.645" v="1438" actId="478"/>
          <ac:spMkLst>
            <pc:docMk/>
            <pc:sldMk cId="2622434137" sldId="283"/>
            <ac:spMk id="5" creationId="{9621D4BF-F036-ADC5-795F-31FD4DBF45EC}"/>
          </ac:spMkLst>
        </pc:spChg>
        <pc:spChg chg="add mod">
          <ac:chgData name="Reddy, Rishindra (Rishi)" userId="af46168b-336b-427b-aa02-60d309d47f11" providerId="ADAL" clId="{2010CC39-1387-4F62-96E5-C4E34A9E98C7}" dt="2023-01-17T22:31:23.290" v="1441" actId="20577"/>
          <ac:spMkLst>
            <pc:docMk/>
            <pc:sldMk cId="2622434137" sldId="283"/>
            <ac:spMk id="6" creationId="{82ED4765-1125-D452-A29B-47BDBE2D98FD}"/>
          </ac:spMkLst>
        </pc:spChg>
      </pc:sldChg>
      <pc:sldChg chg="addSp modSp new mod">
        <pc:chgData name="Reddy, Rishindra (Rishi)" userId="af46168b-336b-427b-aa02-60d309d47f11" providerId="ADAL" clId="{2010CC39-1387-4F62-96E5-C4E34A9E98C7}" dt="2023-01-17T22:47:39.217" v="1661" actId="1076"/>
        <pc:sldMkLst>
          <pc:docMk/>
          <pc:sldMk cId="967055756" sldId="284"/>
        </pc:sldMkLst>
        <pc:spChg chg="add mod">
          <ac:chgData name="Reddy, Rishindra (Rishi)" userId="af46168b-336b-427b-aa02-60d309d47f11" providerId="ADAL" clId="{2010CC39-1387-4F62-96E5-C4E34A9E98C7}" dt="2023-01-17T22:33:53.793" v="1526"/>
          <ac:spMkLst>
            <pc:docMk/>
            <pc:sldMk cId="967055756" sldId="284"/>
            <ac:spMk id="4" creationId="{787252AD-6DAB-A566-2179-B76913C3CB21}"/>
          </ac:spMkLst>
        </pc:spChg>
        <pc:spChg chg="add mod">
          <ac:chgData name="Reddy, Rishindra (Rishi)" userId="af46168b-336b-427b-aa02-60d309d47f11" providerId="ADAL" clId="{2010CC39-1387-4F62-96E5-C4E34A9E98C7}" dt="2023-01-17T22:47:39.217" v="1661" actId="1076"/>
          <ac:spMkLst>
            <pc:docMk/>
            <pc:sldMk cId="967055756" sldId="284"/>
            <ac:spMk id="5" creationId="{D5E4DB9A-A969-4FBB-3FE5-711B7F90DCCD}"/>
          </ac:spMkLst>
        </pc:spChg>
        <pc:picChg chg="add mod">
          <ac:chgData name="Reddy, Rishindra (Rishi)" userId="af46168b-336b-427b-aa02-60d309d47f11" providerId="ADAL" clId="{2010CC39-1387-4F62-96E5-C4E34A9E98C7}" dt="2023-01-17T22:47:28.664" v="1659" actId="1076"/>
          <ac:picMkLst>
            <pc:docMk/>
            <pc:sldMk cId="967055756" sldId="284"/>
            <ac:picMk id="1026" creationId="{6A32AF80-2995-627D-FCC5-43BCB5359459}"/>
          </ac:picMkLst>
        </pc:picChg>
      </pc:sldChg>
      <pc:sldChg chg="addSp modSp new mod">
        <pc:chgData name="Reddy, Rishindra (Rishi)" userId="af46168b-336b-427b-aa02-60d309d47f11" providerId="ADAL" clId="{2010CC39-1387-4F62-96E5-C4E34A9E98C7}" dt="2023-01-17T22:35:11.387" v="1534" actId="171"/>
        <pc:sldMkLst>
          <pc:docMk/>
          <pc:sldMk cId="2396648413" sldId="285"/>
        </pc:sldMkLst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5" creationId="{087970E7-BF0F-9F64-0A49-4762423F3EB5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6" creationId="{8B060890-AE9C-662E-8FC2-DAED31D43007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7" creationId="{6386648B-AF64-3DC3-C7F0-403CC8E89B20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8" creationId="{B0207CED-153F-5233-4B00-03312B3D1F59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9" creationId="{7929EE14-1053-206C-AD41-52B652CF1E40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0" creationId="{A6FC25EA-4AEA-B0EB-3D36-6CD99A1C0AFD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1" creationId="{5C001736-FD3A-5796-ACEE-D2DD89341D3B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2" creationId="{B16FBA52-0573-CFAF-AE45-E18D7CBC2671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3" creationId="{AD08529E-4C72-485C-A73F-DA208CD43D81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4" creationId="{F57B50B5-1DFC-6AE3-7861-6E08580F218D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5" creationId="{2B264066-E4E4-A804-95C6-3F1DB1BA44C9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6" creationId="{03FF7071-2290-BE61-EE8C-99F0738F5873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7" creationId="{1A6DC8BA-BF8D-65E1-81C7-2E45CB7D6152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8" creationId="{7487D4F3-CF7A-47D5-166D-6A88827B46CF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19" creationId="{0B4DBFFA-FF5F-705C-3DC6-E209811D163E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20" creationId="{60719FDA-6F08-E72F-AE66-F31E1D5831A3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21" creationId="{85D09490-C85C-EB6E-A53F-DF5CEAB04432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22" creationId="{8E10756E-2065-0C9E-904F-2D77BEEA91C2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23" creationId="{207DAD47-2718-6D97-B537-2B02DB5BD64C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24" creationId="{01DCFD42-85F0-103D-701A-FD66220B2B55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25" creationId="{939CD92C-7651-1627-610C-44453FF85C69}"/>
          </ac:spMkLst>
        </pc:spChg>
        <pc:spChg chg="mod">
          <ac:chgData name="Reddy, Rishindra (Rishi)" userId="af46168b-336b-427b-aa02-60d309d47f11" providerId="ADAL" clId="{2010CC39-1387-4F62-96E5-C4E34A9E98C7}" dt="2023-01-17T22:34:22.901" v="1530" actId="207"/>
          <ac:spMkLst>
            <pc:docMk/>
            <pc:sldMk cId="2396648413" sldId="285"/>
            <ac:spMk id="26" creationId="{8256DC66-60E4-08E4-835E-B019A009579A}"/>
          </ac:spMkLst>
        </pc:spChg>
        <pc:spChg chg="add mod ord">
          <ac:chgData name="Reddy, Rishindra (Rishi)" userId="af46168b-336b-427b-aa02-60d309d47f11" providerId="ADAL" clId="{2010CC39-1387-4F62-96E5-C4E34A9E98C7}" dt="2023-01-17T22:35:11.387" v="1534" actId="171"/>
          <ac:spMkLst>
            <pc:docMk/>
            <pc:sldMk cId="2396648413" sldId="285"/>
            <ac:spMk id="27" creationId="{0F4BE9A0-0997-F8D3-DA4E-7B885634D21F}"/>
          </ac:spMkLst>
        </pc:spChg>
        <pc:grpChg chg="add mod">
          <ac:chgData name="Reddy, Rishindra (Rishi)" userId="af46168b-336b-427b-aa02-60d309d47f11" providerId="ADAL" clId="{2010CC39-1387-4F62-96E5-C4E34A9E98C7}" dt="2023-01-17T22:34:30.293" v="1531" actId="1076"/>
          <ac:grpSpMkLst>
            <pc:docMk/>
            <pc:sldMk cId="2396648413" sldId="285"/>
            <ac:grpSpMk id="4" creationId="{F8B1D081-B017-0C1E-2DE2-119D3DA23E85}"/>
          </ac:grpSpMkLst>
        </pc:grpChg>
      </pc:sldChg>
      <pc:sldChg chg="addSp delSp modSp new mod">
        <pc:chgData name="Reddy, Rishindra (Rishi)" userId="af46168b-336b-427b-aa02-60d309d47f11" providerId="ADAL" clId="{2010CC39-1387-4F62-96E5-C4E34A9E98C7}" dt="2023-01-17T22:36:47.881" v="1544" actId="255"/>
        <pc:sldMkLst>
          <pc:docMk/>
          <pc:sldMk cId="3566202819" sldId="286"/>
        </pc:sldMkLst>
        <pc:spChg chg="mod">
          <ac:chgData name="Reddy, Rishindra (Rishi)" userId="af46168b-336b-427b-aa02-60d309d47f11" providerId="ADAL" clId="{2010CC39-1387-4F62-96E5-C4E34A9E98C7}" dt="2023-01-17T22:36:47.881" v="1544" actId="255"/>
          <ac:spMkLst>
            <pc:docMk/>
            <pc:sldMk cId="3566202819" sldId="286"/>
            <ac:spMk id="6" creationId="{D8BFA9A0-49F6-D0D1-7227-18CBAA50EA29}"/>
          </ac:spMkLst>
        </pc:spChg>
        <pc:spChg chg="mod">
          <ac:chgData name="Reddy, Rishindra (Rishi)" userId="af46168b-336b-427b-aa02-60d309d47f11" providerId="ADAL" clId="{2010CC39-1387-4F62-96E5-C4E34A9E98C7}" dt="2023-01-17T22:36:47.881" v="1544" actId="255"/>
          <ac:spMkLst>
            <pc:docMk/>
            <pc:sldMk cId="3566202819" sldId="286"/>
            <ac:spMk id="7" creationId="{A2388FBD-AFA8-367A-B851-68EE86D707F5}"/>
          </ac:spMkLst>
        </pc:spChg>
        <pc:spChg chg="mod">
          <ac:chgData name="Reddy, Rishindra (Rishi)" userId="af46168b-336b-427b-aa02-60d309d47f11" providerId="ADAL" clId="{2010CC39-1387-4F62-96E5-C4E34A9E98C7}" dt="2023-01-17T22:36:47.881" v="1544" actId="255"/>
          <ac:spMkLst>
            <pc:docMk/>
            <pc:sldMk cId="3566202819" sldId="286"/>
            <ac:spMk id="9" creationId="{165214A9-36AA-BC6A-6145-7599B8E2F148}"/>
          </ac:spMkLst>
        </pc:spChg>
        <pc:spChg chg="mod">
          <ac:chgData name="Reddy, Rishindra (Rishi)" userId="af46168b-336b-427b-aa02-60d309d47f11" providerId="ADAL" clId="{2010CC39-1387-4F62-96E5-C4E34A9E98C7}" dt="2023-01-17T22:36:47.881" v="1544" actId="255"/>
          <ac:spMkLst>
            <pc:docMk/>
            <pc:sldMk cId="3566202819" sldId="286"/>
            <ac:spMk id="10" creationId="{EA100B42-2A45-C1E2-0760-C4A4E43D0974}"/>
          </ac:spMkLst>
        </pc:spChg>
        <pc:spChg chg="mod">
          <ac:chgData name="Reddy, Rishindra (Rishi)" userId="af46168b-336b-427b-aa02-60d309d47f11" providerId="ADAL" clId="{2010CC39-1387-4F62-96E5-C4E34A9E98C7}" dt="2023-01-17T22:36:47.881" v="1544" actId="255"/>
          <ac:spMkLst>
            <pc:docMk/>
            <pc:sldMk cId="3566202819" sldId="286"/>
            <ac:spMk id="11" creationId="{E199ED55-9178-62F3-E692-7DAAF32F27A0}"/>
          </ac:spMkLst>
        </pc:spChg>
        <pc:spChg chg="add del">
          <ac:chgData name="Reddy, Rishindra (Rishi)" userId="af46168b-336b-427b-aa02-60d309d47f11" providerId="ADAL" clId="{2010CC39-1387-4F62-96E5-C4E34A9E98C7}" dt="2023-01-17T22:36:18.556" v="1541" actId="11529"/>
          <ac:spMkLst>
            <pc:docMk/>
            <pc:sldMk cId="3566202819" sldId="286"/>
            <ac:spMk id="12" creationId="{A91B60C6-7565-5B62-59C2-8E3A1645D98C}"/>
          </ac:spMkLst>
        </pc:spChg>
        <pc:grpChg chg="add mod">
          <ac:chgData name="Reddy, Rishindra (Rishi)" userId="af46168b-336b-427b-aa02-60d309d47f11" providerId="ADAL" clId="{2010CC39-1387-4F62-96E5-C4E34A9E98C7}" dt="2023-01-17T22:35:55.500" v="1537" actId="14100"/>
          <ac:grpSpMkLst>
            <pc:docMk/>
            <pc:sldMk cId="3566202819" sldId="286"/>
            <ac:grpSpMk id="4" creationId="{ABCC5617-5C3A-7B59-717C-83FE3C124D4A}"/>
          </ac:grpSpMkLst>
        </pc:grpChg>
        <pc:grpChg chg="mod">
          <ac:chgData name="Reddy, Rishindra (Rishi)" userId="af46168b-336b-427b-aa02-60d309d47f11" providerId="ADAL" clId="{2010CC39-1387-4F62-96E5-C4E34A9E98C7}" dt="2023-01-17T22:35:51.871" v="1536"/>
          <ac:grpSpMkLst>
            <pc:docMk/>
            <pc:sldMk cId="3566202819" sldId="286"/>
            <ac:grpSpMk id="5" creationId="{44B58E8D-B469-01FD-DB58-9E464D852215}"/>
          </ac:grpSpMkLst>
        </pc:grpChg>
        <pc:grpChg chg="mod">
          <ac:chgData name="Reddy, Rishindra (Rishi)" userId="af46168b-336b-427b-aa02-60d309d47f11" providerId="ADAL" clId="{2010CC39-1387-4F62-96E5-C4E34A9E98C7}" dt="2023-01-17T22:35:51.871" v="1536"/>
          <ac:grpSpMkLst>
            <pc:docMk/>
            <pc:sldMk cId="3566202819" sldId="286"/>
            <ac:grpSpMk id="8" creationId="{919167A7-34C4-8EC4-FC39-0B6639936DD7}"/>
          </ac:grpSpMkLst>
        </pc:grpChg>
      </pc:sldChg>
      <pc:sldChg chg="addSp modSp new">
        <pc:chgData name="Reddy, Rishindra (Rishi)" userId="af46168b-336b-427b-aa02-60d309d47f11" providerId="ADAL" clId="{2010CC39-1387-4F62-96E5-C4E34A9E98C7}" dt="2023-01-17T22:38:29.231" v="1546"/>
        <pc:sldMkLst>
          <pc:docMk/>
          <pc:sldMk cId="1642845852" sldId="287"/>
        </pc:sldMkLst>
        <pc:spChg chg="add mod">
          <ac:chgData name="Reddy, Rishindra (Rishi)" userId="af46168b-336b-427b-aa02-60d309d47f11" providerId="ADAL" clId="{2010CC39-1387-4F62-96E5-C4E34A9E98C7}" dt="2023-01-17T22:38:29.231" v="1546"/>
          <ac:spMkLst>
            <pc:docMk/>
            <pc:sldMk cId="1642845852" sldId="287"/>
            <ac:spMk id="4" creationId="{ED8F93FB-EB47-8A09-33D2-67E4394B9D4C}"/>
          </ac:spMkLst>
        </pc:spChg>
        <pc:spChg chg="add mod">
          <ac:chgData name="Reddy, Rishindra (Rishi)" userId="af46168b-336b-427b-aa02-60d309d47f11" providerId="ADAL" clId="{2010CC39-1387-4F62-96E5-C4E34A9E98C7}" dt="2023-01-17T22:38:29.231" v="1546"/>
          <ac:spMkLst>
            <pc:docMk/>
            <pc:sldMk cId="1642845852" sldId="287"/>
            <ac:spMk id="5" creationId="{C878C84F-6C4E-86F3-A836-D7D99021BF24}"/>
          </ac:spMkLst>
        </pc:spChg>
      </pc:sldChg>
      <pc:sldChg chg="new del">
        <pc:chgData name="Reddy, Rishindra (Rishi)" userId="af46168b-336b-427b-aa02-60d309d47f11" providerId="ADAL" clId="{2010CC39-1387-4F62-96E5-C4E34A9E98C7}" dt="2023-01-17T22:44:20.617" v="1620" actId="47"/>
        <pc:sldMkLst>
          <pc:docMk/>
          <pc:sldMk cId="931344361" sldId="288"/>
        </pc:sldMkLst>
      </pc:sldChg>
      <pc:sldChg chg="add">
        <pc:chgData name="Reddy, Rishindra (Rishi)" userId="af46168b-336b-427b-aa02-60d309d47f11" providerId="ADAL" clId="{2010CC39-1387-4F62-96E5-C4E34A9E98C7}" dt="2023-01-17T22:39:17.772" v="1548"/>
        <pc:sldMkLst>
          <pc:docMk/>
          <pc:sldMk cId="161743479" sldId="289"/>
        </pc:sldMkLst>
      </pc:sldChg>
      <pc:sldChg chg="add">
        <pc:chgData name="Reddy, Rishindra (Rishi)" userId="af46168b-336b-427b-aa02-60d309d47f11" providerId="ADAL" clId="{2010CC39-1387-4F62-96E5-C4E34A9E98C7}" dt="2023-01-17T22:39:17.772" v="1548"/>
        <pc:sldMkLst>
          <pc:docMk/>
          <pc:sldMk cId="3194489329" sldId="290"/>
        </pc:sldMkLst>
      </pc:sldChg>
      <pc:sldChg chg="modSp add mod">
        <pc:chgData name="Reddy, Rishindra (Rishi)" userId="af46168b-336b-427b-aa02-60d309d47f11" providerId="ADAL" clId="{2010CC39-1387-4F62-96E5-C4E34A9E98C7}" dt="2023-01-17T22:41:17.607" v="1554" actId="1035"/>
        <pc:sldMkLst>
          <pc:docMk/>
          <pc:sldMk cId="2870402209" sldId="291"/>
        </pc:sldMkLst>
        <pc:picChg chg="mod">
          <ac:chgData name="Reddy, Rishindra (Rishi)" userId="af46168b-336b-427b-aa02-60d309d47f11" providerId="ADAL" clId="{2010CC39-1387-4F62-96E5-C4E34A9E98C7}" dt="2023-01-17T22:41:17.607" v="1554" actId="1035"/>
          <ac:picMkLst>
            <pc:docMk/>
            <pc:sldMk cId="2870402209" sldId="291"/>
            <ac:picMk id="3" creationId="{08D60BA0-68C1-41A2-A515-03AD29B2DB3B}"/>
          </ac:picMkLst>
        </pc:picChg>
      </pc:sldChg>
      <pc:sldChg chg="modSp add mod">
        <pc:chgData name="Reddy, Rishindra (Rishi)" userId="af46168b-336b-427b-aa02-60d309d47f11" providerId="ADAL" clId="{2010CC39-1387-4F62-96E5-C4E34A9E98C7}" dt="2023-01-17T22:42:39.564" v="1559" actId="207"/>
        <pc:sldMkLst>
          <pc:docMk/>
          <pc:sldMk cId="1151611328" sldId="292"/>
        </pc:sldMkLst>
        <pc:spChg chg="mod">
          <ac:chgData name="Reddy, Rishindra (Rishi)" userId="af46168b-336b-427b-aa02-60d309d47f11" providerId="ADAL" clId="{2010CC39-1387-4F62-96E5-C4E34A9E98C7}" dt="2023-01-17T22:42:39.564" v="1559" actId="207"/>
          <ac:spMkLst>
            <pc:docMk/>
            <pc:sldMk cId="1151611328" sldId="292"/>
            <ac:spMk id="2" creationId="{FF4CF3FB-0EAA-A99B-2E84-6C6B2180174C}"/>
          </ac:spMkLst>
        </pc:spChg>
      </pc:sldChg>
      <pc:sldChg chg="delSp modSp add mod">
        <pc:chgData name="Reddy, Rishindra (Rishi)" userId="af46168b-336b-427b-aa02-60d309d47f11" providerId="ADAL" clId="{2010CC39-1387-4F62-96E5-C4E34A9E98C7}" dt="2023-01-17T22:42:47.755" v="1560" actId="478"/>
        <pc:sldMkLst>
          <pc:docMk/>
          <pc:sldMk cId="497169636" sldId="293"/>
        </pc:sldMkLst>
        <pc:spChg chg="del">
          <ac:chgData name="Reddy, Rishindra (Rishi)" userId="af46168b-336b-427b-aa02-60d309d47f11" providerId="ADAL" clId="{2010CC39-1387-4F62-96E5-C4E34A9E98C7}" dt="2023-01-17T22:42:47.755" v="1560" actId="478"/>
          <ac:spMkLst>
            <pc:docMk/>
            <pc:sldMk cId="497169636" sldId="293"/>
            <ac:spMk id="2" creationId="{4F34F81D-50B2-FE69-1AA9-7BCCB4BE89FA}"/>
          </ac:spMkLst>
        </pc:spChg>
        <pc:picChg chg="mod">
          <ac:chgData name="Reddy, Rishindra (Rishi)" userId="af46168b-336b-427b-aa02-60d309d47f11" providerId="ADAL" clId="{2010CC39-1387-4F62-96E5-C4E34A9E98C7}" dt="2023-01-17T22:41:52.898" v="1557" actId="1036"/>
          <ac:picMkLst>
            <pc:docMk/>
            <pc:sldMk cId="497169636" sldId="293"/>
            <ac:picMk id="3" creationId="{58FCD419-9B56-4C2F-9F0A-808E3E91AE26}"/>
          </ac:picMkLst>
        </pc:picChg>
      </pc:sldChg>
      <pc:sldChg chg="modSp add mod">
        <pc:chgData name="Reddy, Rishindra (Rishi)" userId="af46168b-336b-427b-aa02-60d309d47f11" providerId="ADAL" clId="{2010CC39-1387-4F62-96E5-C4E34A9E98C7}" dt="2023-01-17T22:43:07.888" v="1564" actId="207"/>
        <pc:sldMkLst>
          <pc:docMk/>
          <pc:sldMk cId="3685159131" sldId="294"/>
        </pc:sldMkLst>
        <pc:spChg chg="mod">
          <ac:chgData name="Reddy, Rishindra (Rishi)" userId="af46168b-336b-427b-aa02-60d309d47f11" providerId="ADAL" clId="{2010CC39-1387-4F62-96E5-C4E34A9E98C7}" dt="2023-01-17T22:43:07.888" v="1564" actId="207"/>
          <ac:spMkLst>
            <pc:docMk/>
            <pc:sldMk cId="3685159131" sldId="294"/>
            <ac:spMk id="2" creationId="{F93A8831-1A77-FC23-2606-39680B98A604}"/>
          </ac:spMkLst>
        </pc:spChg>
      </pc:sldChg>
      <pc:sldChg chg="modSp add mod">
        <pc:chgData name="Reddy, Rishindra (Rishi)" userId="af46168b-336b-427b-aa02-60d309d47f11" providerId="ADAL" clId="{2010CC39-1387-4F62-96E5-C4E34A9E98C7}" dt="2023-01-17T22:53:57.185" v="2399" actId="20577"/>
        <pc:sldMkLst>
          <pc:docMk/>
          <pc:sldMk cId="3439348923" sldId="295"/>
        </pc:sldMkLst>
        <pc:spChg chg="mod">
          <ac:chgData name="Reddy, Rishindra (Rishi)" userId="af46168b-336b-427b-aa02-60d309d47f11" providerId="ADAL" clId="{2010CC39-1387-4F62-96E5-C4E34A9E98C7}" dt="2023-01-17T22:53:57.185" v="2399" actId="20577"/>
          <ac:spMkLst>
            <pc:docMk/>
            <pc:sldMk cId="3439348923" sldId="295"/>
            <ac:spMk id="4" creationId="{B3845CCE-9788-FE88-D558-2A89869AD132}"/>
          </ac:spMkLst>
        </pc:spChg>
        <pc:spChg chg="mod">
          <ac:chgData name="Reddy, Rishindra (Rishi)" userId="af46168b-336b-427b-aa02-60d309d47f11" providerId="ADAL" clId="{2010CC39-1387-4F62-96E5-C4E34A9E98C7}" dt="2023-01-17T22:52:27.197" v="2088" actId="14100"/>
          <ac:spMkLst>
            <pc:docMk/>
            <pc:sldMk cId="3439348923" sldId="295"/>
            <ac:spMk id="5" creationId="{606F49E0-C3D4-477D-9287-E283032B904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A891C-00A5-4A37-B085-8292CA9E7413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D9E9D-93A9-4E6A-8E42-DC0055A85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8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BDE7A-85D9-41DD-86FC-5A5E00CB01E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0080" y="1489130"/>
            <a:ext cx="10972800" cy="2223261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MODULE/LECTURE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4CC758-05CD-498C-B7EA-1421DD07F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3797535"/>
            <a:ext cx="10972800" cy="948671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1D9F7408-FA39-411A-B427-9F7A5AE9AC1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" y="5142187"/>
            <a:ext cx="10972800" cy="59413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Speaker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7FB3A7-0AD3-4819-9FFB-85C98D428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080" y="484195"/>
            <a:ext cx="3001282" cy="64642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BC5C70-076B-40B0-85B6-B1E116EB5C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59671" y="6271847"/>
            <a:ext cx="5852160" cy="281354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2557"/>
                </a:solidFill>
              </a:defRPr>
            </a:lvl1pPr>
            <a:lvl2pPr>
              <a:defRPr sz="900">
                <a:solidFill>
                  <a:srgbClr val="002557"/>
                </a:solidFill>
              </a:defRPr>
            </a:lvl2pPr>
            <a:lvl3pPr>
              <a:defRPr sz="900">
                <a:solidFill>
                  <a:srgbClr val="002557"/>
                </a:solidFill>
              </a:defRPr>
            </a:lvl3pPr>
            <a:lvl4pPr>
              <a:defRPr sz="900">
                <a:solidFill>
                  <a:srgbClr val="002557"/>
                </a:solidFill>
              </a:defRPr>
            </a:lvl4pPr>
            <a:lvl5pPr>
              <a:defRPr sz="900">
                <a:solidFill>
                  <a:srgbClr val="002557"/>
                </a:solidFill>
              </a:defRPr>
            </a:lvl5pPr>
          </a:lstStyle>
          <a:p>
            <a:pPr lvl="0"/>
            <a:r>
              <a:rPr lang="en-US" dirty="0"/>
              <a:t>Insert 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110633849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DF019-F863-44AE-B94B-A2CDE426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DFBA2-7410-4086-8E43-4DC1C0EF5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33F7A0-71F0-446B-9DE8-6D75BE64EE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B8C6B39-612B-4E29-BDFC-1129EF94D68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0080" y="1828799"/>
            <a:ext cx="1097280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405B873-996D-4020-A666-C56376FA7D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59671" y="6271847"/>
            <a:ext cx="5852160" cy="281354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2557"/>
                </a:solidFill>
              </a:defRPr>
            </a:lvl1pPr>
            <a:lvl2pPr>
              <a:defRPr sz="900">
                <a:solidFill>
                  <a:srgbClr val="002557"/>
                </a:solidFill>
              </a:defRPr>
            </a:lvl2pPr>
            <a:lvl3pPr>
              <a:defRPr sz="900">
                <a:solidFill>
                  <a:srgbClr val="002557"/>
                </a:solidFill>
              </a:defRPr>
            </a:lvl3pPr>
            <a:lvl4pPr>
              <a:defRPr sz="900">
                <a:solidFill>
                  <a:srgbClr val="002557"/>
                </a:solidFill>
              </a:defRPr>
            </a:lvl4pPr>
            <a:lvl5pPr>
              <a:defRPr sz="900">
                <a:solidFill>
                  <a:srgbClr val="002557"/>
                </a:solidFill>
              </a:defRPr>
            </a:lvl5pPr>
          </a:lstStyle>
          <a:p>
            <a:pPr lvl="0"/>
            <a:r>
              <a:rPr lang="en-US" dirty="0"/>
              <a:t>Insert 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2440268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54B21-5ACF-49E1-A84C-36FD8CEB4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157A794-B351-4E1D-AC06-88E609E324B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2257671"/>
            <a:ext cx="10972800" cy="1970998"/>
          </a:xfrm>
        </p:spPr>
        <p:txBody>
          <a:bodyPr anchor="ctr" anchorCtr="0">
            <a:normAutofit/>
          </a:bodyPr>
          <a:lstStyle>
            <a:lvl1pPr algn="l"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D62FD2A4-18B7-4603-9A47-3E7AB3E3859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59671" y="6271847"/>
            <a:ext cx="5852160" cy="281354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2557"/>
                </a:solidFill>
              </a:defRPr>
            </a:lvl1pPr>
            <a:lvl2pPr>
              <a:defRPr sz="900">
                <a:solidFill>
                  <a:srgbClr val="002557"/>
                </a:solidFill>
              </a:defRPr>
            </a:lvl2pPr>
            <a:lvl3pPr>
              <a:defRPr sz="900">
                <a:solidFill>
                  <a:srgbClr val="002557"/>
                </a:solidFill>
              </a:defRPr>
            </a:lvl3pPr>
            <a:lvl4pPr>
              <a:defRPr sz="900">
                <a:solidFill>
                  <a:srgbClr val="002557"/>
                </a:solidFill>
              </a:defRPr>
            </a:lvl4pPr>
            <a:lvl5pPr>
              <a:defRPr sz="900">
                <a:solidFill>
                  <a:srgbClr val="002557"/>
                </a:solidFill>
              </a:defRPr>
            </a:lvl5pPr>
          </a:lstStyle>
          <a:p>
            <a:pPr lvl="0"/>
            <a:r>
              <a:rPr lang="en-US" dirty="0"/>
              <a:t>Insert 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44142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54B21-5ACF-49E1-A84C-36FD8CEB4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ED98D6B-2C63-4224-A272-42ABD1BDC98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59671" y="6271847"/>
            <a:ext cx="5852160" cy="281354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2557"/>
                </a:solidFill>
              </a:defRPr>
            </a:lvl1pPr>
            <a:lvl2pPr>
              <a:defRPr sz="900">
                <a:solidFill>
                  <a:srgbClr val="002557"/>
                </a:solidFill>
              </a:defRPr>
            </a:lvl2pPr>
            <a:lvl3pPr>
              <a:defRPr sz="900">
                <a:solidFill>
                  <a:srgbClr val="002557"/>
                </a:solidFill>
              </a:defRPr>
            </a:lvl3pPr>
            <a:lvl4pPr>
              <a:defRPr sz="900">
                <a:solidFill>
                  <a:srgbClr val="002557"/>
                </a:solidFill>
              </a:defRPr>
            </a:lvl4pPr>
            <a:lvl5pPr>
              <a:defRPr sz="900">
                <a:solidFill>
                  <a:srgbClr val="002557"/>
                </a:solidFill>
              </a:defRPr>
            </a:lvl5pPr>
          </a:lstStyle>
          <a:p>
            <a:pPr lvl="0"/>
            <a:r>
              <a:rPr lang="en-US" dirty="0"/>
              <a:t>Insert 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311697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817F4-F620-457C-AD8E-0163CDE32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F960C-AF4F-4D6C-A26E-B64D4F973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B76AC-2F48-41F5-85EE-31AACEFA1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8B71-5D7E-47AC-A753-67B80AC9E6E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A6404-8827-488E-A255-CBB960BCB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67342-4C9A-4675-9F5D-FDC4E8E12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2514-633B-404E-BBE4-F6CBCA434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28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686853-2EFC-4C83-AF12-F6333838F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8B71-5D7E-47AC-A753-67B80AC9E6E6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E3214B-6083-433F-889E-DDF66CF92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F8C95-F469-497C-913F-20499DA33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2514-633B-404E-BBE4-F6CBCA434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45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E7D2D6-7C48-4E81-B298-73268FCAC58B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40080" y="365124"/>
            <a:ext cx="109728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2BD162-260B-459B-AFCC-55DA16A13613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640080" y="1825625"/>
            <a:ext cx="10972800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08DB3-8625-42CD-B269-7A764B719C7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083564" y="217034"/>
            <a:ext cx="874486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PAGE </a:t>
            </a:r>
            <a:fld id="{BE33F7A0-71F0-446B-9DE8-6D75BE64EE0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823C6C-73E3-42A3-83A3-6A4C934D233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6238559"/>
            <a:ext cx="12198089" cy="6289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84D898-A908-4F9B-8BFC-D0A350053FE5}"/>
              </a:ext>
            </a:extLst>
          </p:cNvPr>
          <p:cNvSpPr txBox="1"/>
          <p:nvPr userDrawn="1"/>
        </p:nvSpPr>
        <p:spPr>
          <a:xfrm>
            <a:off x="3275950" y="6446454"/>
            <a:ext cx="69654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b="1" dirty="0">
                <a:solidFill>
                  <a:srgbClr val="002557"/>
                </a:solidFill>
              </a:rPr>
              <a:t>PRESENTED BY:</a:t>
            </a:r>
          </a:p>
        </p:txBody>
      </p:sp>
    </p:spTree>
    <p:extLst>
      <p:ext uri="{BB962C8B-B14F-4D97-AF65-F5344CB8AC3E}">
        <p14:creationId xmlns:p14="http://schemas.microsoft.com/office/powerpoint/2010/main" val="4101268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2" r:id="rId3"/>
    <p:sldLayoutId id="2147483655" r:id="rId4"/>
    <p:sldLayoutId id="2147483663" r:id="rId5"/>
    <p:sldLayoutId id="2147483664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1000"/>
        </a:spcBef>
        <a:buClr>
          <a:schemeClr val="bg1"/>
        </a:buClr>
        <a:buFont typeface="Arial" panose="020B0604020202020204" pitchFamily="34" charset="0"/>
        <a:buChar char="•"/>
        <a:defRPr lang="en-US" sz="2400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1"/>
        </a:buClr>
        <a:buFont typeface="Wingdings" panose="05000000000000000000" pitchFamily="2" charset="2"/>
        <a:buChar char="§"/>
        <a:defRPr lang="en-US" sz="2400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1"/>
        </a:buClr>
        <a:buFont typeface="Courier New" panose="02070309020205020404" pitchFamily="49" charset="0"/>
        <a:buChar char="o"/>
        <a:defRPr lang="en-US" sz="1800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lang="en-US" sz="1800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lang="en-US" sz="1800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-personal.umich.edu/~sarhaus/courses/UP402_696_f2002/paulperr/html/Map_Page.html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6720-4A24-437E-833F-EFAC23A409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Financial Barriers and Access to Care concerns for Patients with Esophageal Cancer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8C2B26-C81C-4BDE-8688-2F03E177FE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Rishindra M. Reddy, MD MBA, Professor, University of Michigan, Section of Thoracic Surgery</a:t>
            </a:r>
          </a:p>
          <a:p>
            <a:r>
              <a:rPr lang="en-US" dirty="0"/>
              <a:t>Endowed Jose </a:t>
            </a:r>
            <a:r>
              <a:rPr lang="en-US" dirty="0" err="1"/>
              <a:t>Jose</a:t>
            </a:r>
            <a:r>
              <a:rPr lang="en-US" dirty="0"/>
              <a:t> Alvarez Professor of Thoracic Oncology Research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514F5E-98C9-48CB-9B99-0DE49046C5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</p:spTree>
    <p:extLst>
      <p:ext uri="{BB962C8B-B14F-4D97-AF65-F5344CB8AC3E}">
        <p14:creationId xmlns:p14="http://schemas.microsoft.com/office/powerpoint/2010/main" val="3526007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A0F480-9001-4362-8DC7-3F4C5E6B5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167B6-FB97-4C56-99D3-49ABDE74CC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6E6445-E0A6-80CD-6442-C40538098F44}"/>
              </a:ext>
            </a:extLst>
          </p:cNvPr>
          <p:cNvSpPr txBox="1"/>
          <p:nvPr/>
        </p:nvSpPr>
        <p:spPr>
          <a:xfrm>
            <a:off x="9652202" y="5577117"/>
            <a:ext cx="251863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Map Page (umich.edu)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24E05C9-54D1-31CE-6F04-B5DDCDAF6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38" y="524992"/>
            <a:ext cx="6777523" cy="523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65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A0F480-9001-4362-8DC7-3F4C5E6B5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D6FA8B-ED50-4DC4-92BE-6A41963E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007" y="217034"/>
            <a:ext cx="10972800" cy="1970998"/>
          </a:xfrm>
        </p:spPr>
        <p:txBody>
          <a:bodyPr/>
          <a:lstStyle/>
          <a:p>
            <a:r>
              <a:rPr lang="en-US" dirty="0"/>
              <a:t>Racial disparities in </a:t>
            </a:r>
            <a:r>
              <a:rPr lang="en-US" dirty="0" err="1"/>
              <a:t>Eso</a:t>
            </a:r>
            <a:r>
              <a:rPr lang="en-US" dirty="0"/>
              <a:t> Cancer Surgery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167B6-FB97-4C56-99D3-49ABDE74CC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  <p:pic>
        <p:nvPicPr>
          <p:cNvPr id="2050" name="Picture 2" descr="International Liver Transplantation Society » ILTS Vanguard Webinar ...">
            <a:extLst>
              <a:ext uri="{FF2B5EF4-FFF2-40B4-BE49-F238E27FC236}">
                <a16:creationId xmlns:a16="http://schemas.microsoft.com/office/drawing/2014/main" id="{FC86EA8F-C607-FD97-C8A2-D9CC103B5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006" y="1530694"/>
            <a:ext cx="3040314" cy="379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71469D9-3851-E13B-1BB4-DF17347E5618}"/>
              </a:ext>
            </a:extLst>
          </p:cNvPr>
          <p:cNvSpPr txBox="1">
            <a:spLocks/>
          </p:cNvSpPr>
          <p:nvPr/>
        </p:nvSpPr>
        <p:spPr>
          <a:xfrm>
            <a:off x="605704" y="1756228"/>
            <a:ext cx="6690064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Cliff </a:t>
            </a:r>
            <a:r>
              <a:rPr lang="en-US" dirty="0" err="1"/>
              <a:t>Akateh</a:t>
            </a:r>
            <a:endParaRPr lang="en-US" dirty="0"/>
          </a:p>
          <a:p>
            <a:pPr lvl="1"/>
            <a:r>
              <a:rPr lang="en-US" dirty="0"/>
              <a:t>Transplant Surgery Fellow-Stanford</a:t>
            </a:r>
          </a:p>
          <a:p>
            <a:pPr lvl="1"/>
            <a:r>
              <a:rPr lang="en-US" dirty="0"/>
              <a:t>General Surgery-The Ohio State University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r>
              <a:rPr lang="en-US" dirty="0"/>
              <a:t>AA vs Caucasian patient outcomes after Esophagectomy</a:t>
            </a:r>
          </a:p>
          <a:p>
            <a:pPr lvl="1"/>
            <a:r>
              <a:rPr lang="en-US" dirty="0"/>
              <a:t>Almost 3000 esophagectomies at </a:t>
            </a:r>
            <a:r>
              <a:rPr lang="en-US" dirty="0" err="1"/>
              <a:t>Umich</a:t>
            </a:r>
            <a:endParaRPr lang="en-US" dirty="0"/>
          </a:p>
          <a:p>
            <a:pPr lvl="1"/>
            <a:r>
              <a:rPr lang="en-US" dirty="0"/>
              <a:t>Well kept Database on Outcomes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225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A0F480-9001-4362-8DC7-3F4C5E6B5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D6FA8B-ED50-4DC4-92BE-6A41963E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007" y="217034"/>
            <a:ext cx="10972800" cy="1970998"/>
          </a:xfrm>
        </p:spPr>
        <p:txBody>
          <a:bodyPr/>
          <a:lstStyle/>
          <a:p>
            <a:r>
              <a:rPr lang="en-US" dirty="0"/>
              <a:t>Racial disparities in </a:t>
            </a:r>
            <a:r>
              <a:rPr lang="en-US" dirty="0" err="1"/>
              <a:t>Eso</a:t>
            </a:r>
            <a:r>
              <a:rPr lang="en-US" dirty="0"/>
              <a:t> </a:t>
            </a:r>
            <a:r>
              <a:rPr lang="en-US"/>
              <a:t>Cancer Surgery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167B6-FB97-4C56-99D3-49ABDE74CC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7786EF9-E2D4-EC2E-D10C-0D7B6C439F6D}"/>
              </a:ext>
            </a:extLst>
          </p:cNvPr>
          <p:cNvSpPr txBox="1">
            <a:spLocks/>
          </p:cNvSpPr>
          <p:nvPr/>
        </p:nvSpPr>
        <p:spPr>
          <a:xfrm>
            <a:off x="465920" y="1920509"/>
            <a:ext cx="6113016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2.7% of Esophagectomy patients were AA</a:t>
            </a:r>
          </a:p>
          <a:p>
            <a:r>
              <a:rPr lang="en-US" dirty="0"/>
              <a:t>1% Asian</a:t>
            </a:r>
          </a:p>
          <a:p>
            <a:r>
              <a:rPr lang="en-US" dirty="0"/>
              <a:t>Hispanic not well recorded</a:t>
            </a:r>
          </a:p>
          <a:p>
            <a:endParaRPr lang="en-US" dirty="0"/>
          </a:p>
          <a:p>
            <a:r>
              <a:rPr lang="en-US" dirty="0"/>
              <a:t>14.5% of Michigan is AA</a:t>
            </a:r>
          </a:p>
          <a:p>
            <a:r>
              <a:rPr lang="en-US" dirty="0"/>
              <a:t>85% of Detroit is AA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FD8EDE8-2DB9-C4A1-3384-B6A634699CF9}"/>
              </a:ext>
            </a:extLst>
          </p:cNvPr>
          <p:cNvSpPr txBox="1">
            <a:spLocks/>
          </p:cNvSpPr>
          <p:nvPr/>
        </p:nvSpPr>
        <p:spPr>
          <a:xfrm>
            <a:off x="6446520" y="1920509"/>
            <a:ext cx="5946009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Distrust of the overall health system</a:t>
            </a:r>
          </a:p>
          <a:p>
            <a:endParaRPr lang="en-US" dirty="0"/>
          </a:p>
          <a:p>
            <a:r>
              <a:rPr lang="en-US" dirty="0"/>
              <a:t>Distrust of University of Michigan</a:t>
            </a:r>
          </a:p>
          <a:p>
            <a:endParaRPr lang="en-US" dirty="0"/>
          </a:p>
          <a:p>
            <a:r>
              <a:rPr lang="en-US" dirty="0"/>
              <a:t>Challenges getting care in Ann Arbor</a:t>
            </a:r>
          </a:p>
          <a:p>
            <a:endParaRPr lang="en-US" dirty="0"/>
          </a:p>
          <a:p>
            <a:r>
              <a:rPr lang="en-US" dirty="0"/>
              <a:t>2015, &lt;5% of UM Cancer Center referrals were AA patients</a:t>
            </a:r>
          </a:p>
        </p:txBody>
      </p:sp>
    </p:spTree>
    <p:extLst>
      <p:ext uri="{BB962C8B-B14F-4D97-AF65-F5344CB8AC3E}">
        <p14:creationId xmlns:p14="http://schemas.microsoft.com/office/powerpoint/2010/main" val="2039307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528C62-92D6-17C3-0F55-85332A90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13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9834B6-191F-F894-6DC8-A0057DB48F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CEF716-F5FE-FF2F-68C8-A417205DA74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What have we found?-Akateh, et al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621D4BF-F036-ADC5-795F-31FD4DBF45EC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Retrospective Review of 2000+ esophageal cancer patients in a single center database.</a:t>
            </a:r>
          </a:p>
          <a:p>
            <a:endParaRPr lang="en-US"/>
          </a:p>
          <a:p>
            <a:r>
              <a:rPr lang="en-US"/>
              <a:t>Reviewed outcomes after esophagectomy, including long term survival</a:t>
            </a:r>
          </a:p>
          <a:p>
            <a:endParaRPr lang="en-US"/>
          </a:p>
          <a:p>
            <a:r>
              <a:rPr lang="en-US"/>
              <a:t>Majority of patients were treated with transhiatal esophagectomy</a:t>
            </a:r>
          </a:p>
          <a:p>
            <a:endParaRPr lang="en-US"/>
          </a:p>
          <a:p>
            <a:r>
              <a:rPr lang="en-US"/>
              <a:t>(Never published, but presented at the Clinical Congress in 2013)</a:t>
            </a:r>
          </a:p>
        </p:txBody>
      </p:sp>
    </p:spTree>
    <p:extLst>
      <p:ext uri="{BB962C8B-B14F-4D97-AF65-F5344CB8AC3E}">
        <p14:creationId xmlns:p14="http://schemas.microsoft.com/office/powerpoint/2010/main" val="4017285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528C62-92D6-17C3-0F55-85332A90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14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9834B6-191F-F894-6DC8-A0057DB48F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CEF716-F5FE-FF2F-68C8-A417205DA74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What have we found?-Akateh, et al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2ED4765-1125-D452-A29B-47BDBE2D98F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 difference in survival or other short-term outcomes</a:t>
            </a:r>
          </a:p>
          <a:p>
            <a:endParaRPr lang="en-US" dirty="0"/>
          </a:p>
          <a:p>
            <a:r>
              <a:rPr lang="en-US" dirty="0"/>
              <a:t>Increased Length of Stay, but unclear why</a:t>
            </a:r>
          </a:p>
          <a:p>
            <a:endParaRPr lang="en-US" dirty="0"/>
          </a:p>
          <a:p>
            <a:r>
              <a:rPr lang="en-US" dirty="0"/>
              <a:t>Squamous cell cancer and mid-esophageal location did not increase risks associated with surgery</a:t>
            </a:r>
          </a:p>
        </p:txBody>
      </p:sp>
    </p:spTree>
    <p:extLst>
      <p:ext uri="{BB962C8B-B14F-4D97-AF65-F5344CB8AC3E}">
        <p14:creationId xmlns:p14="http://schemas.microsoft.com/office/powerpoint/2010/main" val="2622434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5F4D19-601A-3B67-55AD-BEC983EB9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15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C9AA7C-C3E3-4C61-7E88-F0F077F29DC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7252AD-6DAB-A566-2179-B76913C3CB2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We have few AA patients, but why?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5E4DB9A-A969-4FBB-3FE5-711B7F90DCCD}"/>
              </a:ext>
            </a:extLst>
          </p:cNvPr>
          <p:cNvSpPr txBox="1">
            <a:spLocks/>
          </p:cNvSpPr>
          <p:nvPr/>
        </p:nvSpPr>
        <p:spPr>
          <a:xfrm>
            <a:off x="766439" y="1269896"/>
            <a:ext cx="8048348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Kemp/Sarwar</a:t>
            </a:r>
          </a:p>
          <a:p>
            <a:endParaRPr lang="en-US" dirty="0"/>
          </a:p>
          <a:p>
            <a:r>
              <a:rPr lang="en-US" dirty="0"/>
              <a:t>Interviews with 20 different esophageal cancer care physicians in SE Michigan</a:t>
            </a:r>
          </a:p>
          <a:p>
            <a:endParaRPr lang="en-US" dirty="0"/>
          </a:p>
          <a:p>
            <a:r>
              <a:rPr lang="en-US" dirty="0"/>
              <a:t>Open ended interviews with GI docs, Med </a:t>
            </a:r>
            <a:r>
              <a:rPr lang="en-US" dirty="0" err="1"/>
              <a:t>Onc</a:t>
            </a:r>
            <a:r>
              <a:rPr lang="en-US" dirty="0"/>
              <a:t>, Surgery, Rad </a:t>
            </a:r>
            <a:r>
              <a:rPr lang="en-US" dirty="0" err="1"/>
              <a:t>Onc</a:t>
            </a:r>
            <a:r>
              <a:rPr lang="en-US" dirty="0"/>
              <a:t> to understand where AA patients go for care, and why</a:t>
            </a:r>
          </a:p>
          <a:p>
            <a:endParaRPr lang="en-US" dirty="0"/>
          </a:p>
          <a:p>
            <a:r>
              <a:rPr lang="en-US" dirty="0"/>
              <a:t>Presented at Academic Surgical Congress in 2014</a:t>
            </a:r>
          </a:p>
        </p:txBody>
      </p:sp>
      <p:pic>
        <p:nvPicPr>
          <p:cNvPr id="1026" name="Picture 2" descr="Michael Kemp, MD | Surgery | Michigan Medicine | University of Michigan">
            <a:extLst>
              <a:ext uri="{FF2B5EF4-FFF2-40B4-BE49-F238E27FC236}">
                <a16:creationId xmlns:a16="http://schemas.microsoft.com/office/drawing/2014/main" id="{6A32AF80-2995-627D-FCC5-43BCB5359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057" y="1269896"/>
            <a:ext cx="2385504" cy="330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055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7EBDFC-A612-7FA6-64E8-F845DFA32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16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A18F4-1A37-9A36-8DA3-1C3F63A3BCE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F4BE9A0-0997-F8D3-DA4E-7B885634D21F}"/>
              </a:ext>
            </a:extLst>
          </p:cNvPr>
          <p:cNvSpPr/>
          <p:nvPr/>
        </p:nvSpPr>
        <p:spPr>
          <a:xfrm>
            <a:off x="2938509" y="807868"/>
            <a:ext cx="6338656" cy="47051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B1D081-B017-0C1E-2DE2-119D3DA23E85}"/>
              </a:ext>
            </a:extLst>
          </p:cNvPr>
          <p:cNvGrpSpPr/>
          <p:nvPr/>
        </p:nvGrpSpPr>
        <p:grpSpPr>
          <a:xfrm>
            <a:off x="3066099" y="1006820"/>
            <a:ext cx="6059802" cy="4347199"/>
            <a:chOff x="-175411" y="0"/>
            <a:chExt cx="6060334" cy="4347751"/>
          </a:xfrm>
        </p:grpSpPr>
        <p:sp>
          <p:nvSpPr>
            <p:cNvPr id="5" name="Left-Right Arrow 3">
              <a:extLst>
                <a:ext uri="{FF2B5EF4-FFF2-40B4-BE49-F238E27FC236}">
                  <a16:creationId xmlns:a16="http://schemas.microsoft.com/office/drawing/2014/main" id="{087970E7-BF0F-9F64-0A49-4762423F3EB5}"/>
                </a:ext>
              </a:extLst>
            </p:cNvPr>
            <p:cNvSpPr/>
            <p:nvPr/>
          </p:nvSpPr>
          <p:spPr>
            <a:xfrm>
              <a:off x="2357241" y="2373329"/>
              <a:ext cx="982173" cy="221128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8B060890-AE9C-662E-8FC2-DAED31D43007}"/>
                </a:ext>
              </a:extLst>
            </p:cNvPr>
            <p:cNvSpPr txBox="1"/>
            <p:nvPr/>
          </p:nvSpPr>
          <p:spPr>
            <a:xfrm>
              <a:off x="1390986" y="2220113"/>
              <a:ext cx="490220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GI</a:t>
              </a:r>
              <a:endParaRPr lang="en-US" sz="120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5">
              <a:extLst>
                <a:ext uri="{FF2B5EF4-FFF2-40B4-BE49-F238E27FC236}">
                  <a16:creationId xmlns:a16="http://schemas.microsoft.com/office/drawing/2014/main" id="{6386648B-AF64-3DC3-C7F0-403CC8E89B20}"/>
                </a:ext>
              </a:extLst>
            </p:cNvPr>
            <p:cNvSpPr txBox="1"/>
            <p:nvPr/>
          </p:nvSpPr>
          <p:spPr>
            <a:xfrm>
              <a:off x="3434835" y="2220113"/>
              <a:ext cx="1393190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Med Onc</a:t>
              </a:r>
              <a:endParaRPr lang="en-US" sz="120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Left-Right Arrow 6">
              <a:extLst>
                <a:ext uri="{FF2B5EF4-FFF2-40B4-BE49-F238E27FC236}">
                  <a16:creationId xmlns:a16="http://schemas.microsoft.com/office/drawing/2014/main" id="{B0207CED-153F-5233-4B00-03312B3D1F59}"/>
                </a:ext>
              </a:extLst>
            </p:cNvPr>
            <p:cNvSpPr/>
            <p:nvPr/>
          </p:nvSpPr>
          <p:spPr>
            <a:xfrm rot="3600428">
              <a:off x="1524906" y="3052022"/>
              <a:ext cx="982173" cy="221128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9" name="Left-Right Arrow 7">
              <a:extLst>
                <a:ext uri="{FF2B5EF4-FFF2-40B4-BE49-F238E27FC236}">
                  <a16:creationId xmlns:a16="http://schemas.microsoft.com/office/drawing/2014/main" id="{7929EE14-1053-206C-AD41-52B652CF1E40}"/>
                </a:ext>
              </a:extLst>
            </p:cNvPr>
            <p:cNvSpPr/>
            <p:nvPr/>
          </p:nvSpPr>
          <p:spPr>
            <a:xfrm rot="7226856">
              <a:off x="3296502" y="3050818"/>
              <a:ext cx="982173" cy="221128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8">
              <a:extLst>
                <a:ext uri="{FF2B5EF4-FFF2-40B4-BE49-F238E27FC236}">
                  <a16:creationId xmlns:a16="http://schemas.microsoft.com/office/drawing/2014/main" id="{A6FC25EA-4AEA-B0EB-3D36-6CD99A1C0AFD}"/>
                </a:ext>
              </a:extLst>
            </p:cNvPr>
            <p:cNvSpPr txBox="1"/>
            <p:nvPr/>
          </p:nvSpPr>
          <p:spPr>
            <a:xfrm>
              <a:off x="2221928" y="3541936"/>
              <a:ext cx="1494155" cy="805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Thoracic Surgery</a:t>
              </a:r>
              <a:endParaRPr lang="en-US" sz="120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9">
              <a:extLst>
                <a:ext uri="{FF2B5EF4-FFF2-40B4-BE49-F238E27FC236}">
                  <a16:creationId xmlns:a16="http://schemas.microsoft.com/office/drawing/2014/main" id="{5C001736-FD3A-5796-ACEE-D2DD89341D3B}"/>
                </a:ext>
              </a:extLst>
            </p:cNvPr>
            <p:cNvSpPr txBox="1"/>
            <p:nvPr/>
          </p:nvSpPr>
          <p:spPr>
            <a:xfrm>
              <a:off x="2554578" y="0"/>
              <a:ext cx="1045210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PCP</a:t>
              </a:r>
              <a:endParaRPr lang="en-US" sz="120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B16FBA52-0573-CFAF-AE45-E18D7CBC2671}"/>
                </a:ext>
              </a:extLst>
            </p:cNvPr>
            <p:cNvSpPr txBox="1"/>
            <p:nvPr/>
          </p:nvSpPr>
          <p:spPr>
            <a:xfrm>
              <a:off x="397511" y="0"/>
              <a:ext cx="1045210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GI</a:t>
              </a:r>
              <a:endParaRPr lang="en-US" sz="120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AD08529E-4C72-485C-A73F-DA208CD43D81}"/>
                </a:ext>
              </a:extLst>
            </p:cNvPr>
            <p:cNvSpPr txBox="1"/>
            <p:nvPr/>
          </p:nvSpPr>
          <p:spPr>
            <a:xfrm>
              <a:off x="4839713" y="22982"/>
              <a:ext cx="1045210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ER</a:t>
              </a:r>
              <a:endParaRPr lang="en-US" sz="120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4" name="Right Arrow 12">
              <a:extLst>
                <a:ext uri="{FF2B5EF4-FFF2-40B4-BE49-F238E27FC236}">
                  <a16:creationId xmlns:a16="http://schemas.microsoft.com/office/drawing/2014/main" id="{F57B50B5-1DFC-6AE3-7861-6E08580F218D}"/>
                </a:ext>
              </a:extLst>
            </p:cNvPr>
            <p:cNvSpPr/>
            <p:nvPr/>
          </p:nvSpPr>
          <p:spPr>
            <a:xfrm rot="6897535">
              <a:off x="1281344" y="1327780"/>
              <a:ext cx="1706281" cy="220032"/>
            </a:xfrm>
            <a:prstGeom prst="rightArrow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5" name="Right Arrow 13">
              <a:extLst>
                <a:ext uri="{FF2B5EF4-FFF2-40B4-BE49-F238E27FC236}">
                  <a16:creationId xmlns:a16="http://schemas.microsoft.com/office/drawing/2014/main" id="{2B264066-E4E4-A804-95C6-3F1DB1BA44C9}"/>
                </a:ext>
              </a:extLst>
            </p:cNvPr>
            <p:cNvSpPr/>
            <p:nvPr/>
          </p:nvSpPr>
          <p:spPr>
            <a:xfrm rot="3904191">
              <a:off x="269467" y="1327526"/>
              <a:ext cx="1706281" cy="221362"/>
            </a:xfrm>
            <a:prstGeom prst="rightArrow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6" name="Right Arrow 14">
              <a:extLst>
                <a:ext uri="{FF2B5EF4-FFF2-40B4-BE49-F238E27FC236}">
                  <a16:creationId xmlns:a16="http://schemas.microsoft.com/office/drawing/2014/main" id="{03FF7071-2290-BE61-EE8C-99F0738F5873}"/>
                </a:ext>
              </a:extLst>
            </p:cNvPr>
            <p:cNvSpPr/>
            <p:nvPr/>
          </p:nvSpPr>
          <p:spPr>
            <a:xfrm rot="3973962">
              <a:off x="2747179" y="1334844"/>
              <a:ext cx="1706281" cy="215505"/>
            </a:xfrm>
            <a:prstGeom prst="rightArrow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7" name="Right Arrow 15">
              <a:extLst>
                <a:ext uri="{FF2B5EF4-FFF2-40B4-BE49-F238E27FC236}">
                  <a16:creationId xmlns:a16="http://schemas.microsoft.com/office/drawing/2014/main" id="{1A6DC8BA-BF8D-65E1-81C7-2E45CB7D6152}"/>
                </a:ext>
              </a:extLst>
            </p:cNvPr>
            <p:cNvSpPr/>
            <p:nvPr/>
          </p:nvSpPr>
          <p:spPr>
            <a:xfrm rot="6897535">
              <a:off x="3734298" y="1330849"/>
              <a:ext cx="1706281" cy="211069"/>
            </a:xfrm>
            <a:prstGeom prst="rightArrow">
              <a:avLst/>
            </a:prstGeom>
            <a:solidFill>
              <a:srgbClr val="C0504D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8" name="Right Arrow 16">
              <a:extLst>
                <a:ext uri="{FF2B5EF4-FFF2-40B4-BE49-F238E27FC236}">
                  <a16:creationId xmlns:a16="http://schemas.microsoft.com/office/drawing/2014/main" id="{7487D4F3-CF7A-47D5-166D-6A88827B46CF}"/>
                </a:ext>
              </a:extLst>
            </p:cNvPr>
            <p:cNvSpPr/>
            <p:nvPr/>
          </p:nvSpPr>
          <p:spPr>
            <a:xfrm rot="8819657">
              <a:off x="1679597" y="1266048"/>
              <a:ext cx="3188322" cy="202275"/>
            </a:xfrm>
            <a:prstGeom prst="rightArrow">
              <a:avLst/>
            </a:prstGeom>
            <a:solidFill>
              <a:srgbClr val="C0504D"/>
            </a:solidFill>
            <a:ln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9" name="Right Arrow 17">
              <a:extLst>
                <a:ext uri="{FF2B5EF4-FFF2-40B4-BE49-F238E27FC236}">
                  <a16:creationId xmlns:a16="http://schemas.microsoft.com/office/drawing/2014/main" id="{0B4DBFFA-FF5F-705C-3DC6-E209811D163E}"/>
                </a:ext>
              </a:extLst>
            </p:cNvPr>
            <p:cNvSpPr/>
            <p:nvPr/>
          </p:nvSpPr>
          <p:spPr>
            <a:xfrm rot="1966946">
              <a:off x="854116" y="1260485"/>
              <a:ext cx="3188322" cy="202275"/>
            </a:xfrm>
            <a:prstGeom prst="rightArrow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0" name="Text Box 18">
              <a:extLst>
                <a:ext uri="{FF2B5EF4-FFF2-40B4-BE49-F238E27FC236}">
                  <a16:creationId xmlns:a16="http://schemas.microsoft.com/office/drawing/2014/main" id="{60719FDA-6F08-E72F-AE66-F31E1D5831A3}"/>
                </a:ext>
              </a:extLst>
            </p:cNvPr>
            <p:cNvSpPr txBox="1"/>
            <p:nvPr/>
          </p:nvSpPr>
          <p:spPr>
            <a:xfrm>
              <a:off x="4379459" y="3573466"/>
              <a:ext cx="1499870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Rad Onc</a:t>
              </a:r>
              <a:endParaRPr lang="en-US" sz="120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1" name="Text Box 19">
              <a:extLst>
                <a:ext uri="{FF2B5EF4-FFF2-40B4-BE49-F238E27FC236}">
                  <a16:creationId xmlns:a16="http://schemas.microsoft.com/office/drawing/2014/main" id="{85D09490-C85C-EB6E-A53F-DF5CEAB04432}"/>
                </a:ext>
              </a:extLst>
            </p:cNvPr>
            <p:cNvSpPr txBox="1"/>
            <p:nvPr/>
          </p:nvSpPr>
          <p:spPr>
            <a:xfrm>
              <a:off x="-175411" y="3560315"/>
              <a:ext cx="1828845" cy="4401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Endoscopy</a:t>
              </a:r>
              <a:endParaRPr lang="en-US" sz="120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2" name="Left-Right Arrow 20">
              <a:extLst>
                <a:ext uri="{FF2B5EF4-FFF2-40B4-BE49-F238E27FC236}">
                  <a16:creationId xmlns:a16="http://schemas.microsoft.com/office/drawing/2014/main" id="{8E10756E-2065-0C9E-904F-2D77BEEA91C2}"/>
                </a:ext>
              </a:extLst>
            </p:cNvPr>
            <p:cNvSpPr/>
            <p:nvPr/>
          </p:nvSpPr>
          <p:spPr>
            <a:xfrm>
              <a:off x="1544694" y="3657953"/>
              <a:ext cx="785949" cy="221128"/>
            </a:xfrm>
            <a:prstGeom prst="leftRight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3" name="Left-Right Arrow 21">
              <a:extLst>
                <a:ext uri="{FF2B5EF4-FFF2-40B4-BE49-F238E27FC236}">
                  <a16:creationId xmlns:a16="http://schemas.microsoft.com/office/drawing/2014/main" id="{207DAD47-2718-6D97-B537-2B02DB5BD64C}"/>
                </a:ext>
              </a:extLst>
            </p:cNvPr>
            <p:cNvSpPr/>
            <p:nvPr/>
          </p:nvSpPr>
          <p:spPr>
            <a:xfrm>
              <a:off x="3602226" y="3657964"/>
              <a:ext cx="785949" cy="221128"/>
            </a:xfrm>
            <a:prstGeom prst="leftRightArrow">
              <a:avLst/>
            </a:prstGeom>
            <a:solidFill>
              <a:srgbClr val="E46C0A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Right Arrow 22">
              <a:extLst>
                <a:ext uri="{FF2B5EF4-FFF2-40B4-BE49-F238E27FC236}">
                  <a16:creationId xmlns:a16="http://schemas.microsoft.com/office/drawing/2014/main" id="{01DCFD42-85F0-103D-701A-FD66220B2B55}"/>
                </a:ext>
              </a:extLst>
            </p:cNvPr>
            <p:cNvSpPr/>
            <p:nvPr/>
          </p:nvSpPr>
          <p:spPr>
            <a:xfrm rot="7942993">
              <a:off x="517061" y="3047579"/>
              <a:ext cx="1086171" cy="203290"/>
            </a:xfrm>
            <a:prstGeom prst="rightArrow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5" name="Right Arrow 23">
              <a:extLst>
                <a:ext uri="{FF2B5EF4-FFF2-40B4-BE49-F238E27FC236}">
                  <a16:creationId xmlns:a16="http://schemas.microsoft.com/office/drawing/2014/main" id="{939CD92C-7651-1627-610C-44453FF85C69}"/>
                </a:ext>
              </a:extLst>
            </p:cNvPr>
            <p:cNvSpPr/>
            <p:nvPr/>
          </p:nvSpPr>
          <p:spPr>
            <a:xfrm rot="2899832">
              <a:off x="4182684" y="3051167"/>
              <a:ext cx="1086171" cy="203290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6" name="Right Arrow 24">
              <a:extLst>
                <a:ext uri="{FF2B5EF4-FFF2-40B4-BE49-F238E27FC236}">
                  <a16:creationId xmlns:a16="http://schemas.microsoft.com/office/drawing/2014/main" id="{8256DC66-60E4-08E4-835E-B019A009579A}"/>
                </a:ext>
              </a:extLst>
            </p:cNvPr>
            <p:cNvSpPr/>
            <p:nvPr/>
          </p:nvSpPr>
          <p:spPr>
            <a:xfrm rot="5400000">
              <a:off x="1424029" y="2065096"/>
              <a:ext cx="2887567" cy="220032"/>
            </a:xfrm>
            <a:prstGeom prst="rightArrow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648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3C54DE-0903-2744-181A-1DE3E837A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17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7D3AC-7892-C3DE-6E7D-1446F003286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BCC5617-5C3A-7B59-717C-83FE3C124D4A}"/>
              </a:ext>
            </a:extLst>
          </p:cNvPr>
          <p:cNvGrpSpPr/>
          <p:nvPr/>
        </p:nvGrpSpPr>
        <p:grpSpPr>
          <a:xfrm>
            <a:off x="960120" y="838200"/>
            <a:ext cx="9579867" cy="4750417"/>
            <a:chOff x="0" y="0"/>
            <a:chExt cx="6134859" cy="234802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4B58E8D-B469-01FD-DB58-9E464D852215}"/>
                </a:ext>
              </a:extLst>
            </p:cNvPr>
            <p:cNvGrpSpPr/>
            <p:nvPr/>
          </p:nvGrpSpPr>
          <p:grpSpPr>
            <a:xfrm>
              <a:off x="0" y="0"/>
              <a:ext cx="6134859" cy="2348027"/>
              <a:chOff x="0" y="0"/>
              <a:chExt cx="6134859" cy="2348027"/>
            </a:xfrm>
          </p:grpSpPr>
          <p:sp>
            <p:nvSpPr>
              <p:cNvPr id="7" name="Text Box 44">
                <a:extLst>
                  <a:ext uri="{FF2B5EF4-FFF2-40B4-BE49-F238E27FC236}">
                    <a16:creationId xmlns:a16="http://schemas.microsoft.com/office/drawing/2014/main" id="{A2388FBD-AFA8-367A-B851-68EE86D707F5}"/>
                  </a:ext>
                </a:extLst>
              </p:cNvPr>
              <p:cNvSpPr txBox="1"/>
              <p:nvPr/>
            </p:nvSpPr>
            <p:spPr>
              <a:xfrm>
                <a:off x="0" y="0"/>
                <a:ext cx="3389868" cy="228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kern="1200" dirty="0">
                    <a:solidFill>
                      <a:schemeClr val="bg1"/>
                    </a:solidFill>
                    <a:effectLst/>
                    <a:ea typeface="MS Mincho" panose="02020609040205080304" pitchFamily="49" charset="-128"/>
                    <a:cs typeface="Cambria" panose="02040503050406030204" pitchFamily="18" charset="0"/>
                  </a:rPr>
                  <a:t>Socioeconomic Status &gt; Race (95%) </a:t>
                </a:r>
                <a:endParaRPr lang="en-US" sz="2400" dirty="0">
                  <a:solidFill>
                    <a:schemeClr val="bg1"/>
                  </a:solidFill>
                  <a:effectLst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919167A7-34C4-8EC4-FC39-0B6639936DD7}"/>
                  </a:ext>
                </a:extLst>
              </p:cNvPr>
              <p:cNvGrpSpPr/>
              <p:nvPr/>
            </p:nvGrpSpPr>
            <p:grpSpPr>
              <a:xfrm>
                <a:off x="0" y="381203"/>
                <a:ext cx="6134859" cy="1966824"/>
                <a:chOff x="0" y="381203"/>
                <a:chExt cx="6134859" cy="1966824"/>
              </a:xfrm>
            </p:grpSpPr>
            <p:sp>
              <p:nvSpPr>
                <p:cNvPr id="9" name="Down Arrow 46">
                  <a:extLst>
                    <a:ext uri="{FF2B5EF4-FFF2-40B4-BE49-F238E27FC236}">
                      <a16:creationId xmlns:a16="http://schemas.microsoft.com/office/drawing/2014/main" id="{165214A9-36AA-BC6A-6145-7599B8E2F148}"/>
                    </a:ext>
                  </a:extLst>
                </p:cNvPr>
                <p:cNvSpPr/>
                <p:nvPr/>
              </p:nvSpPr>
              <p:spPr>
                <a:xfrm>
                  <a:off x="1081312" y="381203"/>
                  <a:ext cx="251468" cy="461312"/>
                </a:xfrm>
                <a:prstGeom prst="downArrow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400" dirty="0">
                      <a:solidFill>
                        <a:schemeClr val="bg1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  <a:endParaRPr lang="en-US" sz="2400" dirty="0">
                    <a:solidFill>
                      <a:schemeClr val="bg1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Text Box 47">
                  <a:extLst>
                    <a:ext uri="{FF2B5EF4-FFF2-40B4-BE49-F238E27FC236}">
                      <a16:creationId xmlns:a16="http://schemas.microsoft.com/office/drawing/2014/main" id="{EA100B42-2A45-C1E2-0760-C4A4E43D0974}"/>
                    </a:ext>
                  </a:extLst>
                </p:cNvPr>
                <p:cNvSpPr txBox="1"/>
                <p:nvPr/>
              </p:nvSpPr>
              <p:spPr>
                <a:xfrm>
                  <a:off x="0" y="842443"/>
                  <a:ext cx="6134859" cy="5932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400" kern="1200">
                      <a:solidFill>
                        <a:schemeClr val="bg1"/>
                      </a:solidFill>
                      <a:effectLst/>
                      <a:ea typeface="MS Mincho" panose="02020609040205080304" pitchFamily="49" charset="-128"/>
                      <a:cs typeface="Cambria" panose="02040503050406030204" pitchFamily="18" charset="0"/>
                    </a:rPr>
                    <a:t>1. Transportation Issues (90%)</a:t>
                  </a:r>
                  <a:endParaRPr lang="en-US" sz="2400">
                    <a:solidFill>
                      <a:schemeClr val="bg1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400" kern="1200">
                      <a:solidFill>
                        <a:schemeClr val="bg1"/>
                      </a:solidFill>
                      <a:effectLst/>
                      <a:ea typeface="MS Mincho" panose="02020609040205080304" pitchFamily="49" charset="-128"/>
                      <a:cs typeface="Cambria" panose="02040503050406030204" pitchFamily="18" charset="0"/>
                    </a:rPr>
                    <a:t>2. Fear of Surgery/Anesthesia (45%)</a:t>
                  </a:r>
                  <a:endParaRPr lang="en-US" sz="2400">
                    <a:solidFill>
                      <a:schemeClr val="bg1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400" kern="1200">
                      <a:solidFill>
                        <a:schemeClr val="bg1"/>
                      </a:solidFill>
                      <a:effectLst/>
                      <a:ea typeface="MS Mincho" panose="02020609040205080304" pitchFamily="49" charset="-128"/>
                      <a:cs typeface="Cambria" panose="02040503050406030204" pitchFamily="18" charset="0"/>
                    </a:rPr>
                    <a:t>3. Lack of understanding, follow-up, or access to primary care (85%) </a:t>
                  </a:r>
                  <a:endParaRPr lang="en-US" sz="2400">
                    <a:solidFill>
                      <a:schemeClr val="bg1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" name="Text Box 48">
                  <a:extLst>
                    <a:ext uri="{FF2B5EF4-FFF2-40B4-BE49-F238E27FC236}">
                      <a16:creationId xmlns:a16="http://schemas.microsoft.com/office/drawing/2014/main" id="{E199ED55-9178-62F3-E692-7DAAF32F27A0}"/>
                    </a:ext>
                  </a:extLst>
                </p:cNvPr>
                <p:cNvSpPr txBox="1"/>
                <p:nvPr/>
              </p:nvSpPr>
              <p:spPr>
                <a:xfrm>
                  <a:off x="0" y="2119836"/>
                  <a:ext cx="4041726" cy="22819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400" kern="1200">
                      <a:solidFill>
                        <a:schemeClr val="bg1"/>
                      </a:solidFill>
                      <a:effectLst/>
                      <a:ea typeface="MS Mincho" panose="02020609040205080304" pitchFamily="49" charset="-128"/>
                      <a:cs typeface="Cambria" panose="02040503050406030204" pitchFamily="18" charset="0"/>
                    </a:rPr>
                    <a:t>Overcome Issues with Social Services (75%)</a:t>
                  </a:r>
                  <a:endParaRPr lang="en-US" sz="2400">
                    <a:solidFill>
                      <a:schemeClr val="bg1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6" name="Down Arrow 49">
              <a:extLst>
                <a:ext uri="{FF2B5EF4-FFF2-40B4-BE49-F238E27FC236}">
                  <a16:creationId xmlns:a16="http://schemas.microsoft.com/office/drawing/2014/main" id="{D8BFA9A0-49F6-D0D1-7227-18CBAA50EA29}"/>
                </a:ext>
              </a:extLst>
            </p:cNvPr>
            <p:cNvSpPr/>
            <p:nvPr/>
          </p:nvSpPr>
          <p:spPr>
            <a:xfrm>
              <a:off x="1107978" y="1614686"/>
              <a:ext cx="251468" cy="46131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>
                  <a:solidFill>
                    <a:schemeClr val="bg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240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6202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8558EF-BF38-E66E-2B39-9614BD3F0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18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F11CD-6E5C-95DC-4FB4-390E8503FB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D8F93FB-EB47-8A09-33D2-67E4394B9D4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Conclusions (Kemp/Sarwar)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878C84F-6C4E-86F3-A836-D7D99021BF24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Some Senior physicians felt this wasn’t of value</a:t>
            </a:r>
          </a:p>
          <a:p>
            <a:endParaRPr lang="en-US"/>
          </a:p>
          <a:p>
            <a:r>
              <a:rPr lang="en-US"/>
              <a:t>Transportation was a key factor</a:t>
            </a:r>
          </a:p>
          <a:p>
            <a:pPr lvl="1"/>
            <a:r>
              <a:rPr lang="en-US"/>
              <a:t>Bus services provided by other systems in Detroit, and in Michigan</a:t>
            </a:r>
          </a:p>
          <a:p>
            <a:endParaRPr lang="en-US"/>
          </a:p>
          <a:p>
            <a:r>
              <a:rPr lang="en-US"/>
              <a:t>Socioeconomic status was also a key factor</a:t>
            </a:r>
          </a:p>
        </p:txBody>
      </p:sp>
    </p:spTree>
    <p:extLst>
      <p:ext uri="{BB962C8B-B14F-4D97-AF65-F5344CB8AC3E}">
        <p14:creationId xmlns:p14="http://schemas.microsoft.com/office/powerpoint/2010/main" val="1642845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F31BA-3717-4F96-821C-AE4612A21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we go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B8C21-2A65-448A-A20D-B7C4937BC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Lineback</a:t>
            </a:r>
            <a:r>
              <a:rPr lang="en-US" dirty="0"/>
              <a:t>/</a:t>
            </a:r>
            <a:r>
              <a:rPr lang="en-US" dirty="0" err="1"/>
              <a:t>Mervak</a:t>
            </a:r>
            <a:r>
              <a:rPr lang="en-US" dirty="0"/>
              <a:t>-focused on low SES patients with Esophageal Cancer</a:t>
            </a:r>
          </a:p>
          <a:p>
            <a:endParaRPr lang="en-US" dirty="0"/>
          </a:p>
          <a:p>
            <a:r>
              <a:rPr lang="en-US" dirty="0"/>
              <a:t>Interviewed 80 patients/families with esophageal cancer </a:t>
            </a:r>
          </a:p>
          <a:p>
            <a:endParaRPr lang="en-US" dirty="0"/>
          </a:p>
          <a:p>
            <a:r>
              <a:rPr lang="en-US" dirty="0"/>
              <a:t>NOT through UM’s system (through FB, Church postings, Newspaper ads)</a:t>
            </a:r>
          </a:p>
          <a:p>
            <a:endParaRPr lang="en-US" dirty="0"/>
          </a:p>
          <a:p>
            <a:r>
              <a:rPr lang="en-US" dirty="0"/>
              <a:t>40 patients with low SES, but also 40 with high SES</a:t>
            </a:r>
          </a:p>
        </p:txBody>
      </p:sp>
    </p:spTree>
    <p:extLst>
      <p:ext uri="{BB962C8B-B14F-4D97-AF65-F5344CB8AC3E}">
        <p14:creationId xmlns:p14="http://schemas.microsoft.com/office/powerpoint/2010/main" val="161743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A0F480-9001-4362-8DC7-3F4C5E6B5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D6FA8B-ED50-4DC4-92BE-6A41963E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007" y="217034"/>
            <a:ext cx="10972800" cy="1970998"/>
          </a:xfrm>
        </p:spPr>
        <p:txBody>
          <a:bodyPr/>
          <a:lstStyle/>
          <a:p>
            <a:r>
              <a:rPr lang="en-US" dirty="0"/>
              <a:t>Disclosures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167B6-FB97-4C56-99D3-49ABDE74CC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D8A097-B0C6-4DD0-ABC6-4599FE7590F1}"/>
              </a:ext>
            </a:extLst>
          </p:cNvPr>
          <p:cNvSpPr txBox="1"/>
          <p:nvPr/>
        </p:nvSpPr>
        <p:spPr>
          <a:xfrm>
            <a:off x="671193" y="1953086"/>
            <a:ext cx="108496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Intuitive Surgical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Medtronic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Atricure</a:t>
            </a: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Genentech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On Target Laboratories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None Relevant to this talk</a:t>
            </a:r>
          </a:p>
        </p:txBody>
      </p:sp>
    </p:spTree>
    <p:extLst>
      <p:ext uri="{BB962C8B-B14F-4D97-AF65-F5344CB8AC3E}">
        <p14:creationId xmlns:p14="http://schemas.microsoft.com/office/powerpoint/2010/main" val="20857179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D60BA0-68C1-41A2-A515-03AD29B2D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79" y="1640205"/>
            <a:ext cx="11243042" cy="322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02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D27756-C3F7-4EFB-A722-11FD360E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8712" y="48997"/>
            <a:ext cx="5564288" cy="67600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4CF3FB-0EAA-A99B-2E84-6C6B2180174C}"/>
              </a:ext>
            </a:extLst>
          </p:cNvPr>
          <p:cNvSpPr txBox="1"/>
          <p:nvPr/>
        </p:nvSpPr>
        <p:spPr>
          <a:xfrm>
            <a:off x="8763000" y="5138020"/>
            <a:ext cx="3445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 err="1">
                <a:solidFill>
                  <a:schemeClr val="bg1"/>
                </a:solidFill>
                <a:effectLst/>
                <a:latin typeface="BlinkMacSystemFont"/>
              </a:rPr>
              <a:t>Lineback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linkMacSystemFont"/>
              </a:rPr>
              <a:t> CM,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linkMacSystemFont"/>
              </a:rPr>
              <a:t>Mervak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linkMacSystemFont"/>
              </a:rPr>
              <a:t> CM, Revels SL, Kemp MT, </a:t>
            </a:r>
            <a:r>
              <a:rPr lang="en-US" sz="1200" b="1" i="0" dirty="0">
                <a:solidFill>
                  <a:schemeClr val="bg1"/>
                </a:solidFill>
                <a:effectLst/>
                <a:latin typeface="BlinkMacSystemFont"/>
              </a:rPr>
              <a:t>Reddy RM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linkMacSystemFont"/>
              </a:rPr>
              <a:t>. Barriers to Accessing Optimal Esophageal Cancer Care for Socioeconomically Disadvantaged Patients. Ann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linkMacSystemFont"/>
              </a:rPr>
              <a:t>Thorac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linkMacSystemFont"/>
              </a:rPr>
              <a:t> Surg. 2017 Feb;103(2):416-421.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611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FCD419-9B56-4C2F-9F0A-808E3E91A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49" y="411481"/>
            <a:ext cx="12032302" cy="504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169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37266E-4C4A-4431-8379-35D474A86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119" y="214911"/>
            <a:ext cx="7372350" cy="61660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3A8831-1A77-FC23-2606-39680B98A604}"/>
              </a:ext>
            </a:extLst>
          </p:cNvPr>
          <p:cNvSpPr txBox="1"/>
          <p:nvPr/>
        </p:nvSpPr>
        <p:spPr>
          <a:xfrm>
            <a:off x="9703469" y="4023360"/>
            <a:ext cx="22599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bg1"/>
                </a:solidFill>
                <a:effectLst/>
                <a:latin typeface="BlinkMacSystemFont"/>
              </a:rPr>
              <a:t>Lineback</a:t>
            </a:r>
            <a:r>
              <a:rPr lang="en-US" sz="1600" b="0" i="0" dirty="0">
                <a:solidFill>
                  <a:schemeClr val="bg1"/>
                </a:solidFill>
                <a:effectLst/>
                <a:latin typeface="BlinkMacSystemFont"/>
              </a:rPr>
              <a:t> CM, </a:t>
            </a:r>
            <a:r>
              <a:rPr lang="en-US" sz="1600" b="0" i="0" dirty="0" err="1">
                <a:solidFill>
                  <a:schemeClr val="bg1"/>
                </a:solidFill>
                <a:effectLst/>
                <a:latin typeface="BlinkMacSystemFont"/>
              </a:rPr>
              <a:t>Mervak</a:t>
            </a:r>
            <a:r>
              <a:rPr lang="en-US" sz="1600" b="0" i="0" dirty="0">
                <a:solidFill>
                  <a:schemeClr val="bg1"/>
                </a:solidFill>
                <a:effectLst/>
                <a:latin typeface="BlinkMacSystemFont"/>
              </a:rPr>
              <a:t> CM, Revels SL, Kemp MT, </a:t>
            </a:r>
            <a:r>
              <a:rPr lang="en-US" sz="1600" b="1" i="0" dirty="0">
                <a:solidFill>
                  <a:schemeClr val="bg1"/>
                </a:solidFill>
                <a:effectLst/>
                <a:latin typeface="BlinkMacSystemFont"/>
              </a:rPr>
              <a:t>Reddy RM</a:t>
            </a:r>
            <a:r>
              <a:rPr lang="en-US" sz="1600" b="0" i="0" dirty="0">
                <a:solidFill>
                  <a:schemeClr val="bg1"/>
                </a:solidFill>
                <a:effectLst/>
                <a:latin typeface="BlinkMacSystemFont"/>
              </a:rPr>
              <a:t>. Barriers to Accessing Optimal Esophageal Cancer Care for Socioeconomically Disadvantaged Patients. Ann </a:t>
            </a:r>
            <a:r>
              <a:rPr lang="en-US" sz="1600" b="0" i="0" dirty="0" err="1">
                <a:solidFill>
                  <a:schemeClr val="bg1"/>
                </a:solidFill>
                <a:effectLst/>
                <a:latin typeface="BlinkMacSystemFont"/>
              </a:rPr>
              <a:t>Thorac</a:t>
            </a:r>
            <a:r>
              <a:rPr lang="en-US" sz="1600" b="0" i="0" dirty="0">
                <a:solidFill>
                  <a:schemeClr val="bg1"/>
                </a:solidFill>
                <a:effectLst/>
                <a:latin typeface="BlinkMacSystemFont"/>
              </a:rPr>
              <a:t> Surg. 2017 Feb;103(2):416-421.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59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F32054-037B-4C74-A569-DC5C0A86A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25" y="130185"/>
            <a:ext cx="10220325" cy="666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893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931936-3EA3-4F19-A0AA-6057E5A86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25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68F97-76D9-456B-BC58-2BB5872407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6F49E0-C3D4-477D-9287-E283032B9046}"/>
              </a:ext>
            </a:extLst>
          </p:cNvPr>
          <p:cNvSpPr txBox="1"/>
          <p:nvPr/>
        </p:nvSpPr>
        <p:spPr>
          <a:xfrm>
            <a:off x="945872" y="756367"/>
            <a:ext cx="6094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Conclusions/Take-Away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3845CCE-9788-FE88-D558-2A89869AD132}"/>
              </a:ext>
            </a:extLst>
          </p:cNvPr>
          <p:cNvSpPr txBox="1">
            <a:spLocks/>
          </p:cNvSpPr>
          <p:nvPr/>
        </p:nvSpPr>
        <p:spPr>
          <a:xfrm>
            <a:off x="640080" y="1825625"/>
            <a:ext cx="10972800" cy="40233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Esophageal cancer care is complex</a:t>
            </a:r>
          </a:p>
          <a:p>
            <a:endParaRPr lang="en-US" dirty="0"/>
          </a:p>
          <a:p>
            <a:r>
              <a:rPr lang="en-US" dirty="0"/>
              <a:t>30% of patients with limited socioeconomic means may lose their job during their treatment</a:t>
            </a:r>
          </a:p>
          <a:p>
            <a:endParaRPr lang="en-US" dirty="0"/>
          </a:p>
          <a:p>
            <a:r>
              <a:rPr lang="en-US" dirty="0"/>
              <a:t>African American patients can have similar outcomes (from surgery), but may need more social support /transportation/flexibility, and this may be due to limited socioeconomic means</a:t>
            </a:r>
          </a:p>
        </p:txBody>
      </p:sp>
    </p:spTree>
    <p:extLst>
      <p:ext uri="{BB962C8B-B14F-4D97-AF65-F5344CB8AC3E}">
        <p14:creationId xmlns:p14="http://schemas.microsoft.com/office/powerpoint/2010/main" val="3086083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931936-3EA3-4F19-A0AA-6057E5A86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26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68F97-76D9-456B-BC58-2BB5872407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6F49E0-C3D4-477D-9287-E283032B9046}"/>
              </a:ext>
            </a:extLst>
          </p:cNvPr>
          <p:cNvSpPr txBox="1"/>
          <p:nvPr/>
        </p:nvSpPr>
        <p:spPr>
          <a:xfrm>
            <a:off x="945871" y="756367"/>
            <a:ext cx="102133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My Personal Conclusions/Take-Away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3845CCE-9788-FE88-D558-2A89869AD132}"/>
              </a:ext>
            </a:extLst>
          </p:cNvPr>
          <p:cNvSpPr txBox="1">
            <a:spLocks/>
          </p:cNvSpPr>
          <p:nvPr/>
        </p:nvSpPr>
        <p:spPr>
          <a:xfrm>
            <a:off x="640080" y="1825625"/>
            <a:ext cx="10972800" cy="40233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lang="en-US" sz="24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 have more empathy in helping patients get care</a:t>
            </a:r>
          </a:p>
          <a:p>
            <a:endParaRPr lang="en-US" dirty="0"/>
          </a:p>
          <a:p>
            <a:r>
              <a:rPr lang="en-US" dirty="0"/>
              <a:t>Failure to comply with treatment (missed appointments, etc.) may be due to financial limitations, rather than apathy to care.</a:t>
            </a:r>
          </a:p>
          <a:p>
            <a:endParaRPr lang="en-US" dirty="0"/>
          </a:p>
          <a:p>
            <a:r>
              <a:rPr lang="en-US" dirty="0"/>
              <a:t>We need a better system to help address financial (and social) inequality in patient care</a:t>
            </a:r>
          </a:p>
        </p:txBody>
      </p:sp>
    </p:spTree>
    <p:extLst>
      <p:ext uri="{BB962C8B-B14F-4D97-AF65-F5344CB8AC3E}">
        <p14:creationId xmlns:p14="http://schemas.microsoft.com/office/powerpoint/2010/main" val="343934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4C4E-9461-AD3C-6925-C275246A8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DCA69B-4EBE-6FCE-2AA3-2ACCDB45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D0AC8D-D4EF-0025-E128-5F06EBDFB4C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Understand financial barriers for some patients with esophageal cancer</a:t>
            </a:r>
          </a:p>
          <a:p>
            <a:endParaRPr lang="en-US" dirty="0"/>
          </a:p>
          <a:p>
            <a:r>
              <a:rPr lang="en-US" dirty="0"/>
              <a:t>Discuss Race and its relationship to socioeconomic status</a:t>
            </a:r>
          </a:p>
          <a:p>
            <a:endParaRPr lang="en-US" dirty="0"/>
          </a:p>
          <a:p>
            <a:r>
              <a:rPr lang="en-US" dirty="0"/>
              <a:t>Review complexity of care pathways for esophageal cancer (at all stages)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219576-B3E2-6FF9-64D0-5850A83F76A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</p:spTree>
    <p:extLst>
      <p:ext uri="{BB962C8B-B14F-4D97-AF65-F5344CB8AC3E}">
        <p14:creationId xmlns:p14="http://schemas.microsoft.com/office/powerpoint/2010/main" val="2480893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89DE1-19F5-8015-CF6D-4425289C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Audience polling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DADCEC-7166-1CCA-993A-C27B2337C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3A3BE0-8A7D-D4E5-8820-DD665D0BACA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Have you ever known any of your esophageal cancer patients to undergo medical bankruptcy?</a:t>
            </a:r>
          </a:p>
          <a:p>
            <a:endParaRPr lang="en-US" dirty="0"/>
          </a:p>
          <a:p>
            <a:pPr lvl="1"/>
            <a:r>
              <a:rPr lang="en-US" dirty="0"/>
              <a:t>Yes</a:t>
            </a:r>
          </a:p>
          <a:p>
            <a:pPr lvl="1"/>
            <a:r>
              <a:rPr lang="en-US" dirty="0"/>
              <a:t>No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1B7C5C-8C8B-3233-DB8A-7EC6167AFA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</p:spTree>
    <p:extLst>
      <p:ext uri="{BB962C8B-B14F-4D97-AF65-F5344CB8AC3E}">
        <p14:creationId xmlns:p14="http://schemas.microsoft.com/office/powerpoint/2010/main" val="1002604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89DE1-19F5-8015-CF6D-4425289C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Audience polling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DADCEC-7166-1CCA-993A-C27B2337C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3A3BE0-8A7D-D4E5-8820-DD665D0BACA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Within your esophageal cancer population, have you ever consulted social work (or any sort of patient assistance) program for financial and/or transportation help?</a:t>
            </a:r>
          </a:p>
          <a:p>
            <a:endParaRPr lang="en-US" dirty="0"/>
          </a:p>
          <a:p>
            <a:pPr lvl="1"/>
            <a:r>
              <a:rPr lang="en-US" dirty="0"/>
              <a:t>Yes</a:t>
            </a:r>
          </a:p>
          <a:p>
            <a:pPr lvl="1"/>
            <a:r>
              <a:rPr lang="en-US" dirty="0"/>
              <a:t>No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1B7C5C-8C8B-3233-DB8A-7EC6167AFA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</p:spTree>
    <p:extLst>
      <p:ext uri="{BB962C8B-B14F-4D97-AF65-F5344CB8AC3E}">
        <p14:creationId xmlns:p14="http://schemas.microsoft.com/office/powerpoint/2010/main" val="370010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89DE1-19F5-8015-CF6D-4425289C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Audience polling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DADCEC-7166-1CCA-993A-C27B2337C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3A3BE0-8A7D-D4E5-8820-DD665D0BACA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Have you noted any disparities in esophageal cancer care based on race or gender?</a:t>
            </a:r>
          </a:p>
          <a:p>
            <a:endParaRPr lang="en-US" dirty="0"/>
          </a:p>
          <a:p>
            <a:pPr lvl="1"/>
            <a:r>
              <a:rPr lang="en-US" dirty="0"/>
              <a:t>Yes</a:t>
            </a:r>
          </a:p>
          <a:p>
            <a:pPr lvl="1"/>
            <a:r>
              <a:rPr lang="en-US" dirty="0"/>
              <a:t>No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1B7C5C-8C8B-3233-DB8A-7EC6167AFA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</p:spTree>
    <p:extLst>
      <p:ext uri="{BB962C8B-B14F-4D97-AF65-F5344CB8AC3E}">
        <p14:creationId xmlns:p14="http://schemas.microsoft.com/office/powerpoint/2010/main" val="101097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A0F480-9001-4362-8DC7-3F4C5E6B5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D6FA8B-ED50-4DC4-92BE-6A41963E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007" y="217034"/>
            <a:ext cx="10972800" cy="1970998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167B6-FB97-4C56-99D3-49ABDE74CC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D8A097-B0C6-4DD0-ABC6-4599FE7590F1}"/>
              </a:ext>
            </a:extLst>
          </p:cNvPr>
          <p:cNvSpPr txBox="1"/>
          <p:nvPr/>
        </p:nvSpPr>
        <p:spPr>
          <a:xfrm>
            <a:off x="671193" y="1953086"/>
            <a:ext cx="108496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Born and raised in Michigan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14% AA population in the state, 85% AA population in Metro Detroit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Legacy of Dr. Orringer and </a:t>
            </a:r>
            <a:r>
              <a:rPr lang="en-US" sz="2400" dirty="0" err="1">
                <a:solidFill>
                  <a:schemeClr val="bg1"/>
                </a:solidFill>
              </a:rPr>
              <a:t>Transhiatal</a:t>
            </a:r>
            <a:r>
              <a:rPr lang="en-US" sz="2400" dirty="0">
                <a:solidFill>
                  <a:schemeClr val="bg1"/>
                </a:solidFill>
              </a:rPr>
              <a:t> Esophagectomy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Former Clerkship Director of Surgery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34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A0F480-9001-4362-8DC7-3F4C5E6B5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D6FA8B-ED50-4DC4-92BE-6A41963E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007" y="217034"/>
            <a:ext cx="10972800" cy="1970998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167B6-FB97-4C56-99D3-49ABDE74CC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D9DA14-73DD-2D1D-FA29-CBE3A09B344F}"/>
              </a:ext>
            </a:extLst>
          </p:cNvPr>
          <p:cNvSpPr txBox="1"/>
          <p:nvPr/>
        </p:nvSpPr>
        <p:spPr>
          <a:xfrm>
            <a:off x="2425960" y="1835338"/>
            <a:ext cx="7140250" cy="13080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R="3440" algn="ctr"/>
            <a:r>
              <a:rPr lang="en-US" sz="2000" b="0" i="0" u="none" strike="noStrike" baseline="0" dirty="0">
                <a:solidFill>
                  <a:srgbClr val="231F20"/>
                </a:solidFill>
                <a:latin typeface="Trebuchet MS" panose="020B0603020202020204" pitchFamily="34" charset="0"/>
              </a:rPr>
              <a:t>Two Thousand </a:t>
            </a:r>
            <a:r>
              <a:rPr lang="en-US" sz="2000" b="0" i="0" u="none" strike="noStrike" baseline="0" dirty="0" err="1">
                <a:solidFill>
                  <a:srgbClr val="231F20"/>
                </a:solidFill>
                <a:latin typeface="Trebuchet MS" panose="020B0603020202020204" pitchFamily="34" charset="0"/>
              </a:rPr>
              <a:t>Transhiatal</a:t>
            </a:r>
            <a:r>
              <a:rPr lang="en-US" sz="2000" b="0" i="0" u="none" strike="noStrike" baseline="0" dirty="0">
                <a:solidFill>
                  <a:srgbClr val="231F20"/>
                </a:solidFill>
                <a:latin typeface="Trebuchet MS" panose="020B0603020202020204" pitchFamily="34" charset="0"/>
              </a:rPr>
              <a:t> Esophagectomies</a:t>
            </a:r>
          </a:p>
          <a:p>
            <a:pPr marR="3440" algn="ctr"/>
            <a:r>
              <a:rPr lang="en-US" sz="1800" b="0" i="1" u="none" strike="noStrike" baseline="0" dirty="0">
                <a:solidFill>
                  <a:srgbClr val="231F20"/>
                </a:solidFill>
                <a:latin typeface="Trebuchet MS" panose="020B0603020202020204" pitchFamily="34" charset="0"/>
              </a:rPr>
              <a:t>Changing Trends, Lessons Learned</a:t>
            </a:r>
          </a:p>
          <a:p>
            <a:endParaRPr lang="en-US" sz="1700" b="0" i="1" u="none" strike="noStrike" baseline="0" dirty="0">
              <a:latin typeface="Trebuchet MS" panose="020B0603020202020204" pitchFamily="34" charset="0"/>
            </a:endParaRPr>
          </a:p>
          <a:p>
            <a:pPr marR="3440" lvl="1" algn="ctr"/>
            <a:r>
              <a:rPr lang="en-US" sz="1200" b="0" i="1" u="none" strike="noStrike" baseline="0" dirty="0">
                <a:solidFill>
                  <a:srgbClr val="231F20"/>
                </a:solidFill>
                <a:latin typeface="Times New Roman" panose="02020603050405020304" pitchFamily="18" charset="0"/>
              </a:rPr>
              <a:t>Mark B. Orringer, MD,* Becky Marshall,* Andrew C. Chang, MD,* Julia Lee, MS,† Allan Pickens, MD,* and Christine L. Lau, MD*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04B433-6554-46B5-23FD-DE5C04DA5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960" y="3226080"/>
            <a:ext cx="7140250" cy="13015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347566-8C46-6D05-2A6F-2CB46E55C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960" y="4761692"/>
            <a:ext cx="4843849" cy="122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620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A0F480-9001-4362-8DC7-3F4C5E6B5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3F7A0-71F0-446B-9DE8-6D75BE64EE0F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167B6-FB97-4C56-99D3-49ABDE74CC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Rishindra M. Reddy MD, MBA, University of Michigan, Section of Thoracic Surgery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D9DA14-73DD-2D1D-FA29-CBE3A09B344F}"/>
              </a:ext>
            </a:extLst>
          </p:cNvPr>
          <p:cNvSpPr txBox="1"/>
          <p:nvPr/>
        </p:nvSpPr>
        <p:spPr>
          <a:xfrm>
            <a:off x="2425960" y="1835338"/>
            <a:ext cx="7140250" cy="13080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R="3440" algn="ctr"/>
            <a:r>
              <a:rPr lang="en-US" sz="2000" b="0" i="0" u="none" strike="noStrike" baseline="0" dirty="0">
                <a:solidFill>
                  <a:srgbClr val="231F20"/>
                </a:solidFill>
                <a:latin typeface="Trebuchet MS" panose="020B0603020202020204" pitchFamily="34" charset="0"/>
              </a:rPr>
              <a:t>Two Thousand </a:t>
            </a:r>
            <a:r>
              <a:rPr lang="en-US" sz="2000" b="0" i="0" u="none" strike="noStrike" baseline="0" dirty="0" err="1">
                <a:solidFill>
                  <a:srgbClr val="231F20"/>
                </a:solidFill>
                <a:latin typeface="Trebuchet MS" panose="020B0603020202020204" pitchFamily="34" charset="0"/>
              </a:rPr>
              <a:t>Transhiatal</a:t>
            </a:r>
            <a:r>
              <a:rPr lang="en-US" sz="2000" b="0" i="0" u="none" strike="noStrike" baseline="0" dirty="0">
                <a:solidFill>
                  <a:srgbClr val="231F20"/>
                </a:solidFill>
                <a:latin typeface="Trebuchet MS" panose="020B0603020202020204" pitchFamily="34" charset="0"/>
              </a:rPr>
              <a:t> Esophagectomies</a:t>
            </a:r>
          </a:p>
          <a:p>
            <a:pPr marR="3440" algn="ctr"/>
            <a:r>
              <a:rPr lang="en-US" sz="1800" b="0" i="1" u="none" strike="noStrike" baseline="0" dirty="0">
                <a:solidFill>
                  <a:srgbClr val="231F20"/>
                </a:solidFill>
                <a:latin typeface="Trebuchet MS" panose="020B0603020202020204" pitchFamily="34" charset="0"/>
              </a:rPr>
              <a:t>Changing Trends, Lessons Learned</a:t>
            </a:r>
          </a:p>
          <a:p>
            <a:endParaRPr lang="en-US" sz="1700" b="0" i="1" u="none" strike="noStrike" baseline="0" dirty="0">
              <a:latin typeface="Trebuchet MS" panose="020B0603020202020204" pitchFamily="34" charset="0"/>
            </a:endParaRPr>
          </a:p>
          <a:p>
            <a:pPr marR="3440" lvl="1" algn="ctr"/>
            <a:r>
              <a:rPr lang="en-US" sz="1200" b="0" i="1" u="none" strike="noStrike" baseline="0" dirty="0">
                <a:solidFill>
                  <a:srgbClr val="231F20"/>
                </a:solidFill>
                <a:latin typeface="Times New Roman" panose="02020603050405020304" pitchFamily="18" charset="0"/>
              </a:rPr>
              <a:t>Mark B. Orringer, MD,* Becky Marshall,* Andrew C. Chang, MD,* Julia Lee, MS,† Allan Pickens, MD,* and Christine L. Lau, MD*</a:t>
            </a:r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36BCAAC8-DF8A-A680-9462-209A4FFA83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575" y="914400"/>
            <a:ext cx="8324850" cy="5029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6E6445-E0A6-80CD-6442-C40538098F44}"/>
              </a:ext>
            </a:extLst>
          </p:cNvPr>
          <p:cNvSpPr txBox="1"/>
          <p:nvPr/>
        </p:nvSpPr>
        <p:spPr>
          <a:xfrm>
            <a:off x="10478158" y="5657850"/>
            <a:ext cx="144142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usafacts.org</a:t>
            </a:r>
          </a:p>
        </p:txBody>
      </p:sp>
    </p:spTree>
    <p:extLst>
      <p:ext uri="{BB962C8B-B14F-4D97-AF65-F5344CB8AC3E}">
        <p14:creationId xmlns:p14="http://schemas.microsoft.com/office/powerpoint/2010/main" val="1365230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c3013fe-70f9-4ff4-8610-8d1cdb634c0d" xsi:nil="true"/>
    <lcf76f155ced4ddcb4097134ff3c332f xmlns="7c3013fe-70f9-4ff4-8610-8d1cdb634c0d">
      <Terms xmlns="http://schemas.microsoft.com/office/infopath/2007/PartnerControls"/>
    </lcf76f155ced4ddcb4097134ff3c332f>
    <TaxCatchAll xmlns="c358cfc3-f71e-41a5-9d77-25d9b3a3086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C24C4ACFCE9A48B8FB24D317AF858B" ma:contentTypeVersion="17" ma:contentTypeDescription="Create a new document." ma:contentTypeScope="" ma:versionID="2cf1fca30cd2fc4ede71b58453102689">
  <xsd:schema xmlns:xsd="http://www.w3.org/2001/XMLSchema" xmlns:xs="http://www.w3.org/2001/XMLSchema" xmlns:p="http://schemas.microsoft.com/office/2006/metadata/properties" xmlns:ns2="7c3013fe-70f9-4ff4-8610-8d1cdb634c0d" xmlns:ns3="c358cfc3-f71e-41a5-9d77-25d9b3a30863" targetNamespace="http://schemas.microsoft.com/office/2006/metadata/properties" ma:root="true" ma:fieldsID="f393da5926cfcb9dc1bf2d2e287fd42e" ns2:_="" ns3:_="">
    <xsd:import namespace="7c3013fe-70f9-4ff4-8610-8d1cdb634c0d"/>
    <xsd:import namespace="c358cfc3-f71e-41a5-9d77-25d9b3a308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3013fe-70f9-4ff4-8610-8d1cdb634c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a143fba-eea5-49d5-8e80-f25e2672b57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58cfc3-f71e-41a5-9d77-25d9b3a3086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d5049b4e-1b18-4dcb-b147-1bf908c87910}" ma:internalName="TaxCatchAll" ma:showField="CatchAllData" ma:web="c358cfc3-f71e-41a5-9d77-25d9b3a308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CFED06-1F62-468F-9CC5-38FE238901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8BD31B-E241-4988-A7DA-313F35F34DC2}">
  <ds:schemaRefs>
    <ds:schemaRef ds:uri="http://schemas.microsoft.com/office/2006/metadata/properties"/>
    <ds:schemaRef ds:uri="http://schemas.microsoft.com/office/infopath/2007/PartnerControls"/>
    <ds:schemaRef ds:uri="7c3013fe-70f9-4ff4-8610-8d1cdb634c0d"/>
    <ds:schemaRef ds:uri="c358cfc3-f71e-41a5-9d77-25d9b3a30863"/>
  </ds:schemaRefs>
</ds:datastoreItem>
</file>

<file path=customXml/itemProps3.xml><?xml version="1.0" encoding="utf-8"?>
<ds:datastoreItem xmlns:ds="http://schemas.openxmlformats.org/officeDocument/2006/customXml" ds:itemID="{45999A62-32A2-4232-8321-D4FB0E7F4A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3013fe-70f9-4ff4-8610-8d1cdb634c0d"/>
    <ds:schemaRef ds:uri="c358cfc3-f71e-41a5-9d77-25d9b3a308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5047</TotalTime>
  <Words>1120</Words>
  <Application>Microsoft Office PowerPoint</Application>
  <PresentationFormat>Widescreen</PresentationFormat>
  <Paragraphs>186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BlinkMacSystemFont</vt:lpstr>
      <vt:lpstr>Calibri</vt:lpstr>
      <vt:lpstr>Cambria</vt:lpstr>
      <vt:lpstr>Courier New</vt:lpstr>
      <vt:lpstr>Times New Roman</vt:lpstr>
      <vt:lpstr>Trebuchet MS</vt:lpstr>
      <vt:lpstr>Wingdings</vt:lpstr>
      <vt:lpstr>Office Theme</vt:lpstr>
      <vt:lpstr>Financial Barriers and Access to Care concerns for Patients with Esophageal Cancer</vt:lpstr>
      <vt:lpstr>Disclosures</vt:lpstr>
      <vt:lpstr>Objectives</vt:lpstr>
      <vt:lpstr>Audience polling</vt:lpstr>
      <vt:lpstr>Audience polling</vt:lpstr>
      <vt:lpstr>Audience polling</vt:lpstr>
      <vt:lpstr>Background</vt:lpstr>
      <vt:lpstr>Background</vt:lpstr>
      <vt:lpstr>PowerPoint Presentation</vt:lpstr>
      <vt:lpstr>PowerPoint Presentation</vt:lpstr>
      <vt:lpstr>Racial disparities in Eso Cancer Surgery</vt:lpstr>
      <vt:lpstr>Racial disparities in Eso Cancer Surgery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do we go next?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Wailoon Chan</dc:creator>
  <cp:lastModifiedBy>Reddy, Rishindra (Rishi)</cp:lastModifiedBy>
  <cp:revision>114</cp:revision>
  <dcterms:created xsi:type="dcterms:W3CDTF">2020-09-03T18:56:05Z</dcterms:created>
  <dcterms:modified xsi:type="dcterms:W3CDTF">2023-01-17T22:56:03Z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0x010100B1C24C4ACFCE9A48B8FB24D317AF858B</vt:lpwstr>
  </property>
</Properties>
</file>