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1148000" cy="32004000"/>
  <p:notesSz cx="6997700" cy="9271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700916" indent="-321473"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1403149" indent="-644263"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2105382" indent="-967053"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2807615" indent="-1289843"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1897215" algn="l" defTabSz="758886"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276658" algn="l" defTabSz="758886"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2656102" algn="l" defTabSz="758886"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035545" algn="l" defTabSz="758886"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9507" userDrawn="1">
          <p15:clr>
            <a:srgbClr val="A4A3A4"/>
          </p15:clr>
        </p15:guide>
        <p15:guide id="2" orient="horz" pos="535" userDrawn="1">
          <p15:clr>
            <a:srgbClr val="A4A3A4"/>
          </p15:clr>
        </p15:guide>
        <p15:guide id="3" orient="horz" pos="3801" userDrawn="1">
          <p15:clr>
            <a:srgbClr val="A4A3A4"/>
          </p15:clr>
        </p15:guide>
        <p15:guide id="4" pos="477" userDrawn="1">
          <p15:clr>
            <a:srgbClr val="A4A3A4"/>
          </p15:clr>
        </p15:guide>
        <p15:guide id="5" pos="2541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C112D93-0F8B-4632-15FB-4439CC0D4F8E}" name="Besirli, Cagri" initials="BC" userId="S::cbesirli@med.umich.edu::2acee81e-bab8-4073-8adf-6b6c70b0eb7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3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4709"/>
    <p:restoredTop sz="93262"/>
  </p:normalViewPr>
  <p:slideViewPr>
    <p:cSldViewPr snapToGrid="0">
      <p:cViewPr varScale="1">
        <p:scale>
          <a:sx n="13" d="100"/>
          <a:sy n="13" d="100"/>
        </p:scale>
        <p:origin x="1824" y="124"/>
      </p:cViewPr>
      <p:guideLst>
        <p:guide orient="horz" pos="19507"/>
        <p:guide orient="horz" pos="535"/>
        <p:guide orient="horz" pos="3801"/>
        <p:guide pos="477"/>
        <p:guide pos="25416"/>
      </p:guideLst>
    </p:cSldViewPr>
  </p:slideViewPr>
  <p:outlineViewPr>
    <p:cViewPr>
      <p:scale>
        <a:sx n="33" d="100"/>
        <a:sy n="33" d="100"/>
      </p:scale>
      <p:origin x="0" y="0"/>
    </p:cViewPr>
  </p:outlineViewPr>
  <p:notesTextViewPr>
    <p:cViewPr>
      <p:scale>
        <a:sx n="20" d="100"/>
        <a:sy n="2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99AAE4C-9F97-8C0D-B1F8-425726657335}"/>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effectLst>
                  <a:outerShdw blurRad="38100" dist="38100" dir="2700000" algn="tl">
                    <a:srgbClr val="DDDDDD"/>
                  </a:outerShdw>
                </a:effectLst>
                <a:latin typeface="Arial" charset="0"/>
                <a:ea typeface="ＭＳ Ｐゴシック" charset="0"/>
                <a:cs typeface="ＭＳ Ｐゴシック" charset="0"/>
              </a:defRPr>
            </a:lvl1pPr>
          </a:lstStyle>
          <a:p>
            <a:pPr>
              <a:defRPr/>
            </a:pPr>
            <a:endParaRPr lang="en-US"/>
          </a:p>
        </p:txBody>
      </p:sp>
      <p:sp>
        <p:nvSpPr>
          <p:cNvPr id="5123" name="Rectangle 3">
            <a:extLst>
              <a:ext uri="{FF2B5EF4-FFF2-40B4-BE49-F238E27FC236}">
                <a16:creationId xmlns:a16="http://schemas.microsoft.com/office/drawing/2014/main" id="{4F44922B-DE07-1DD8-57AA-064668B74E4F}"/>
              </a:ext>
            </a:extLst>
          </p:cNvPr>
          <p:cNvSpPr>
            <a:spLocks noGrp="1" noChangeArrowheads="1"/>
          </p:cNvSpPr>
          <p:nvPr>
            <p:ph type="dt"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effectLst>
                  <a:outerShdw blurRad="38100" dist="38100" dir="2700000" algn="tl">
                    <a:srgbClr val="DDDDDD"/>
                  </a:outerShdw>
                </a:effectLst>
                <a:latin typeface="Arial" charset="0"/>
                <a:ea typeface="ＭＳ Ｐゴシック" charset="0"/>
                <a:cs typeface="ＭＳ Ｐゴシック" charset="0"/>
              </a:defRPr>
            </a:lvl1pPr>
          </a:lstStyle>
          <a:p>
            <a:pPr>
              <a:defRPr/>
            </a:pPr>
            <a:endParaRPr lang="en-US"/>
          </a:p>
        </p:txBody>
      </p:sp>
      <p:sp>
        <p:nvSpPr>
          <p:cNvPr id="13316" name="Rectangle 4">
            <a:extLst>
              <a:ext uri="{FF2B5EF4-FFF2-40B4-BE49-F238E27FC236}">
                <a16:creationId xmlns:a16="http://schemas.microsoft.com/office/drawing/2014/main" id="{FFAE0DD1-588C-9D2D-BCD0-8A8D99E80388}"/>
              </a:ext>
            </a:extLst>
          </p:cNvPr>
          <p:cNvSpPr>
            <a:spLocks noGrp="1" noRot="1" noChangeAspect="1" noChangeArrowheads="1" noTextEdit="1"/>
          </p:cNvSpPr>
          <p:nvPr>
            <p:ph type="sldImg" idx="2"/>
          </p:nvPr>
        </p:nvSpPr>
        <p:spPr bwMode="auto">
          <a:xfrm>
            <a:off x="1252538" y="685800"/>
            <a:ext cx="4505325"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AEEF66FE-221B-21E5-E83D-95B3DF352EA7}"/>
              </a:ext>
            </a:extLst>
          </p:cNvPr>
          <p:cNvSpPr>
            <a:spLocks noGrp="1" noChangeArrowheads="1"/>
          </p:cNvSpPr>
          <p:nvPr>
            <p:ph type="body" sz="quarter" idx="3"/>
          </p:nvPr>
        </p:nvSpPr>
        <p:spPr bwMode="auto">
          <a:xfrm>
            <a:off x="914400" y="4419600"/>
            <a:ext cx="51816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a:extLst>
              <a:ext uri="{FF2B5EF4-FFF2-40B4-BE49-F238E27FC236}">
                <a16:creationId xmlns:a16="http://schemas.microsoft.com/office/drawing/2014/main" id="{BE9C437D-D7C0-3562-CBC2-A95B4C4D6D15}"/>
              </a:ext>
            </a:extLst>
          </p:cNvPr>
          <p:cNvSpPr>
            <a:spLocks noGrp="1" noChangeArrowheads="1"/>
          </p:cNvSpPr>
          <p:nvPr>
            <p:ph type="ftr" sz="quarter" idx="4"/>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DDDDDD"/>
                  </a:outerShdw>
                </a:effectLst>
                <a:latin typeface="Arial" charset="0"/>
                <a:ea typeface="ＭＳ Ｐゴシック" charset="0"/>
                <a:cs typeface="ＭＳ Ｐゴシック" charset="0"/>
              </a:defRPr>
            </a:lvl1pPr>
          </a:lstStyle>
          <a:p>
            <a:pPr>
              <a:defRPr/>
            </a:pPr>
            <a:endParaRPr lang="en-US"/>
          </a:p>
        </p:txBody>
      </p:sp>
      <p:sp>
        <p:nvSpPr>
          <p:cNvPr id="5127" name="Rectangle 7">
            <a:extLst>
              <a:ext uri="{FF2B5EF4-FFF2-40B4-BE49-F238E27FC236}">
                <a16:creationId xmlns:a16="http://schemas.microsoft.com/office/drawing/2014/main" id="{2D521D1D-3D7B-75B3-C34F-8EC61D01833D}"/>
              </a:ext>
            </a:extLst>
          </p:cNvPr>
          <p:cNvSpPr>
            <a:spLocks noGrp="1" noChangeArrowheads="1"/>
          </p:cNvSpPr>
          <p:nvPr>
            <p:ph type="sldNum" sz="quarter" idx="5"/>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C0C0C0"/>
                  </a:outerShdw>
                </a:effectLst>
              </a:defRPr>
            </a:lvl1pPr>
          </a:lstStyle>
          <a:p>
            <a:pPr>
              <a:defRPr/>
            </a:pPr>
            <a:fld id="{DF207071-C2E8-6043-A3AF-B8003CB886E9}"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26" kern="1200">
        <a:solidFill>
          <a:schemeClr val="tx1"/>
        </a:solidFill>
        <a:latin typeface="Arial" pitchFamily="-110" charset="0"/>
        <a:ea typeface="ＭＳ Ｐゴシック" charset="-128"/>
        <a:cs typeface="ＭＳ Ｐゴシック" charset="-128"/>
      </a:defRPr>
    </a:lvl1pPr>
    <a:lvl2pPr marL="700916" algn="l" rtl="0" eaLnBrk="0" fontAlgn="base" hangingPunct="0">
      <a:spcBef>
        <a:spcPct val="30000"/>
      </a:spcBef>
      <a:spcAft>
        <a:spcPct val="0"/>
      </a:spcAft>
      <a:defRPr sz="1826" kern="1200">
        <a:solidFill>
          <a:schemeClr val="tx1"/>
        </a:solidFill>
        <a:latin typeface="Arial" pitchFamily="-110" charset="0"/>
        <a:ea typeface="ＭＳ Ｐゴシック" pitchFamily="-110" charset="-128"/>
        <a:cs typeface="+mn-cs"/>
      </a:defRPr>
    </a:lvl2pPr>
    <a:lvl3pPr marL="1403149" algn="l" rtl="0" eaLnBrk="0" fontAlgn="base" hangingPunct="0">
      <a:spcBef>
        <a:spcPct val="30000"/>
      </a:spcBef>
      <a:spcAft>
        <a:spcPct val="0"/>
      </a:spcAft>
      <a:defRPr sz="1826" kern="1200">
        <a:solidFill>
          <a:schemeClr val="tx1"/>
        </a:solidFill>
        <a:latin typeface="Arial" pitchFamily="-110" charset="0"/>
        <a:ea typeface="ＭＳ Ｐゴシック" pitchFamily="-110" charset="-128"/>
        <a:cs typeface="+mn-cs"/>
      </a:defRPr>
    </a:lvl3pPr>
    <a:lvl4pPr marL="2105382" algn="l" rtl="0" eaLnBrk="0" fontAlgn="base" hangingPunct="0">
      <a:spcBef>
        <a:spcPct val="30000"/>
      </a:spcBef>
      <a:spcAft>
        <a:spcPct val="0"/>
      </a:spcAft>
      <a:defRPr sz="1826" kern="1200">
        <a:solidFill>
          <a:schemeClr val="tx1"/>
        </a:solidFill>
        <a:latin typeface="Arial" pitchFamily="-110" charset="0"/>
        <a:ea typeface="ＭＳ Ｐゴシック" pitchFamily="-110" charset="-128"/>
        <a:cs typeface="+mn-cs"/>
      </a:defRPr>
    </a:lvl4pPr>
    <a:lvl5pPr marL="2807615" algn="l" rtl="0" eaLnBrk="0" fontAlgn="base" hangingPunct="0">
      <a:spcBef>
        <a:spcPct val="30000"/>
      </a:spcBef>
      <a:spcAft>
        <a:spcPct val="0"/>
      </a:spcAft>
      <a:defRPr sz="1826" kern="1200">
        <a:solidFill>
          <a:schemeClr val="tx1"/>
        </a:solidFill>
        <a:latin typeface="Arial" pitchFamily="-110" charset="0"/>
        <a:ea typeface="ＭＳ Ｐゴシック" pitchFamily="-110" charset="-128"/>
        <a:cs typeface="+mn-cs"/>
      </a:defRPr>
    </a:lvl5pPr>
    <a:lvl6pPr marL="3510348" algn="l" defTabSz="702068" rtl="0" eaLnBrk="1" latinLnBrk="0" hangingPunct="1">
      <a:defRPr sz="1843" kern="1200">
        <a:solidFill>
          <a:schemeClr val="tx1"/>
        </a:solidFill>
        <a:latin typeface="+mn-lt"/>
        <a:ea typeface="+mn-ea"/>
        <a:cs typeface="+mn-cs"/>
      </a:defRPr>
    </a:lvl6pPr>
    <a:lvl7pPr marL="4212422" algn="l" defTabSz="702068" rtl="0" eaLnBrk="1" latinLnBrk="0" hangingPunct="1">
      <a:defRPr sz="1843" kern="1200">
        <a:solidFill>
          <a:schemeClr val="tx1"/>
        </a:solidFill>
        <a:latin typeface="+mn-lt"/>
        <a:ea typeface="+mn-ea"/>
        <a:cs typeface="+mn-cs"/>
      </a:defRPr>
    </a:lvl7pPr>
    <a:lvl8pPr marL="4914491" algn="l" defTabSz="702068" rtl="0" eaLnBrk="1" latinLnBrk="0" hangingPunct="1">
      <a:defRPr sz="1843" kern="1200">
        <a:solidFill>
          <a:schemeClr val="tx1"/>
        </a:solidFill>
        <a:latin typeface="+mn-lt"/>
        <a:ea typeface="+mn-ea"/>
        <a:cs typeface="+mn-cs"/>
      </a:defRPr>
    </a:lvl8pPr>
    <a:lvl9pPr marL="5616559" algn="l" defTabSz="702068" rtl="0" eaLnBrk="1" latinLnBrk="0" hangingPunct="1">
      <a:defRPr sz="184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C45A39-D285-3657-F822-C6978B0ECC87}"/>
              </a:ext>
            </a:extLst>
          </p:cNvPr>
          <p:cNvSpPr>
            <a:spLocks noGrp="1" noChangeArrowheads="1"/>
          </p:cNvSpPr>
          <p:nvPr>
            <p:ph type="sldNum" sz="quarter" idx="5"/>
          </p:nvPr>
        </p:nvSpPr>
        <p:spPr/>
        <p:txBody>
          <a:bodyPr/>
          <a:lstStyle>
            <a:lvl1pPr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eaLnBrk="1" hangingPunct="1">
              <a:defRPr/>
            </a:pPr>
            <a:fld id="{513540A9-CF4E-9943-AB2E-4F4B8DF95904}" type="slidenum">
              <a:rPr lang="en-US" altLang="en-US" sz="1200" smtClean="0"/>
              <a:pPr eaLnBrk="1" hangingPunct="1">
                <a:defRPr/>
              </a:pPr>
              <a:t>1</a:t>
            </a:fld>
            <a:endParaRPr lang="en-US" altLang="en-US" sz="1200" dirty="0"/>
          </a:p>
        </p:txBody>
      </p:sp>
      <p:sp>
        <p:nvSpPr>
          <p:cNvPr id="15362" name="Rectangle 2">
            <a:extLst>
              <a:ext uri="{FF2B5EF4-FFF2-40B4-BE49-F238E27FC236}">
                <a16:creationId xmlns:a16="http://schemas.microsoft.com/office/drawing/2014/main" id="{52D38A0B-E06F-579E-F532-66D42910AC3E}"/>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EA04972D-13D5-8183-8EBB-2333FCEC9982}"/>
              </a:ext>
            </a:extLst>
          </p:cNvPr>
          <p:cNvSpPr>
            <a:spLocks noGrp="1" noChangeArrowheads="1"/>
          </p:cNvSpPr>
          <p:nvPr>
            <p:ph type="body" idx="1"/>
          </p:nvPr>
        </p:nvSpPr>
        <p:spPr>
          <a:ln/>
        </p:spPr>
        <p:txBody>
          <a:bodyPr/>
          <a:lstStyle/>
          <a:p>
            <a:pPr eaLnBrk="1" hangingPunct="1">
              <a:defRPr/>
            </a:pPr>
            <a:r>
              <a:rPr lang="en-US" altLang="en-US" sz="2221" dirty="0">
                <a:latin typeface="Arial" panose="020B0604020202020204" pitchFamily="34" charset="0"/>
                <a:ea typeface="ＭＳ Ｐゴシック" panose="020B0600070205080204" pitchFamily="34" charset="-128"/>
              </a:rPr>
              <a:t>Total retinal thickness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85706" y="9942601"/>
            <a:ext cx="34976592" cy="6858880"/>
          </a:xfrm>
        </p:spPr>
        <p:txBody>
          <a:bodyPr/>
          <a:lstStyle/>
          <a:p>
            <a:r>
              <a:rPr lang="en-US"/>
              <a:t>Click to edit Master title style</a:t>
            </a:r>
          </a:p>
        </p:txBody>
      </p:sp>
      <p:sp>
        <p:nvSpPr>
          <p:cNvPr id="3" name="Subtitle 2"/>
          <p:cNvSpPr>
            <a:spLocks noGrp="1"/>
          </p:cNvSpPr>
          <p:nvPr>
            <p:ph type="subTitle" idx="1"/>
          </p:nvPr>
        </p:nvSpPr>
        <p:spPr>
          <a:xfrm>
            <a:off x="6171426" y="18134985"/>
            <a:ext cx="28805188" cy="8180032"/>
          </a:xfrm>
        </p:spPr>
        <p:txBody>
          <a:bodyPr/>
          <a:lstStyle>
            <a:lvl1pPr marL="0" indent="0" algn="ctr">
              <a:buNone/>
              <a:defRPr/>
            </a:lvl1pPr>
            <a:lvl2pPr marL="565910" indent="0" algn="ctr">
              <a:buNone/>
              <a:defRPr/>
            </a:lvl2pPr>
            <a:lvl3pPr marL="1131820" indent="0" algn="ctr">
              <a:buNone/>
              <a:defRPr/>
            </a:lvl3pPr>
            <a:lvl4pPr marL="1697733" indent="0" algn="ctr">
              <a:buNone/>
              <a:defRPr/>
            </a:lvl4pPr>
            <a:lvl5pPr marL="2263652" indent="0" algn="ctr">
              <a:buNone/>
              <a:defRPr/>
            </a:lvl5pPr>
            <a:lvl6pPr marL="2829562" indent="0" algn="ctr">
              <a:buNone/>
              <a:defRPr/>
            </a:lvl6pPr>
            <a:lvl7pPr marL="3395476" indent="0" algn="ctr">
              <a:buNone/>
              <a:defRPr/>
            </a:lvl7pPr>
            <a:lvl8pPr marL="3961385" indent="0" algn="ctr">
              <a:buNone/>
              <a:defRPr/>
            </a:lvl8pPr>
            <a:lvl9pPr marL="4527294"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C6ACE5AE-D6E4-FBCF-CF0A-EF26503F444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4AA91A3-89AB-59AE-0D9B-FDCDD17694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A796ABC-E7D3-27E2-CA31-A3B0C57D9BFE}"/>
              </a:ext>
            </a:extLst>
          </p:cNvPr>
          <p:cNvSpPr>
            <a:spLocks noGrp="1" noChangeArrowheads="1"/>
          </p:cNvSpPr>
          <p:nvPr>
            <p:ph type="sldNum" sz="quarter" idx="12"/>
          </p:nvPr>
        </p:nvSpPr>
        <p:spPr>
          <a:ln/>
        </p:spPr>
        <p:txBody>
          <a:bodyPr/>
          <a:lstStyle>
            <a:lvl1pPr>
              <a:defRPr/>
            </a:lvl1pPr>
          </a:lstStyle>
          <a:p>
            <a:pPr>
              <a:defRPr/>
            </a:pPr>
            <a:fld id="{BE6EA579-4B26-9A43-887C-59A2BABD84ED}" type="slidenum">
              <a:rPr lang="en-US" altLang="en-US"/>
              <a:pPr>
                <a:defRPr/>
              </a:pPr>
              <a:t>‹#›</a:t>
            </a:fld>
            <a:endParaRPr lang="en-US" altLang="en-US" dirty="0"/>
          </a:p>
        </p:txBody>
      </p:sp>
    </p:spTree>
    <p:extLst>
      <p:ext uri="{BB962C8B-B14F-4D97-AF65-F5344CB8AC3E}">
        <p14:creationId xmlns:p14="http://schemas.microsoft.com/office/powerpoint/2010/main" val="4033498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B22CF23-0EE3-9741-78CA-1DC1918A44C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2FDCA59-B038-76F8-1070-BAA9D81F607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2BB320E-8A46-3F23-BD36-6FFE263BE01A}"/>
              </a:ext>
            </a:extLst>
          </p:cNvPr>
          <p:cNvSpPr>
            <a:spLocks noGrp="1" noChangeArrowheads="1"/>
          </p:cNvSpPr>
          <p:nvPr>
            <p:ph type="sldNum" sz="quarter" idx="12"/>
          </p:nvPr>
        </p:nvSpPr>
        <p:spPr>
          <a:ln/>
        </p:spPr>
        <p:txBody>
          <a:bodyPr/>
          <a:lstStyle>
            <a:lvl1pPr>
              <a:defRPr/>
            </a:lvl1pPr>
          </a:lstStyle>
          <a:p>
            <a:pPr>
              <a:defRPr/>
            </a:pPr>
            <a:fld id="{2731D973-EEB7-AC46-8D34-D013CF115EBA}" type="slidenum">
              <a:rPr lang="en-US" altLang="en-US"/>
              <a:pPr>
                <a:defRPr/>
              </a:pPr>
              <a:t>‹#›</a:t>
            </a:fld>
            <a:endParaRPr lang="en-US" altLang="en-US" dirty="0"/>
          </a:p>
        </p:txBody>
      </p:sp>
    </p:spTree>
    <p:extLst>
      <p:ext uri="{BB962C8B-B14F-4D97-AF65-F5344CB8AC3E}">
        <p14:creationId xmlns:p14="http://schemas.microsoft.com/office/powerpoint/2010/main" val="422383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833094" y="1274853"/>
            <a:ext cx="9257112" cy="273213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57809" y="1274853"/>
            <a:ext cx="27584798" cy="273213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AD072BB-F9B8-C1C7-EA86-8E2849B580B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B993E4D-2D7A-760D-DA7F-9CD0E21A089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FD05D82-25D8-A44A-A646-417DA66D8A72}"/>
              </a:ext>
            </a:extLst>
          </p:cNvPr>
          <p:cNvSpPr>
            <a:spLocks noGrp="1" noChangeArrowheads="1"/>
          </p:cNvSpPr>
          <p:nvPr>
            <p:ph type="sldNum" sz="quarter" idx="12"/>
          </p:nvPr>
        </p:nvSpPr>
        <p:spPr>
          <a:ln/>
        </p:spPr>
        <p:txBody>
          <a:bodyPr/>
          <a:lstStyle>
            <a:lvl1pPr>
              <a:defRPr/>
            </a:lvl1pPr>
          </a:lstStyle>
          <a:p>
            <a:pPr>
              <a:defRPr/>
            </a:pPr>
            <a:fld id="{52956A82-BAA1-8846-B879-29E86CC059A9}" type="slidenum">
              <a:rPr lang="en-US" altLang="en-US"/>
              <a:pPr>
                <a:defRPr/>
              </a:pPr>
              <a:t>‹#›</a:t>
            </a:fld>
            <a:endParaRPr lang="en-US" altLang="en-US" dirty="0"/>
          </a:p>
        </p:txBody>
      </p:sp>
    </p:spTree>
    <p:extLst>
      <p:ext uri="{BB962C8B-B14F-4D97-AF65-F5344CB8AC3E}">
        <p14:creationId xmlns:p14="http://schemas.microsoft.com/office/powerpoint/2010/main" val="1956696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E560DEE-AADC-717E-B212-80209934360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78C555E-C17F-E740-ECAC-509F5AEAA05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466397-E299-3C2D-4527-50497C9B78B7}"/>
              </a:ext>
            </a:extLst>
          </p:cNvPr>
          <p:cNvSpPr>
            <a:spLocks noGrp="1" noChangeArrowheads="1"/>
          </p:cNvSpPr>
          <p:nvPr>
            <p:ph type="sldNum" sz="quarter" idx="12"/>
          </p:nvPr>
        </p:nvSpPr>
        <p:spPr>
          <a:ln/>
        </p:spPr>
        <p:txBody>
          <a:bodyPr/>
          <a:lstStyle>
            <a:lvl1pPr>
              <a:defRPr/>
            </a:lvl1pPr>
          </a:lstStyle>
          <a:p>
            <a:pPr>
              <a:defRPr/>
            </a:pPr>
            <a:fld id="{7D49247F-1782-4749-9AB1-D87D04551A0B}" type="slidenum">
              <a:rPr lang="en-US" altLang="en-US"/>
              <a:pPr>
                <a:defRPr/>
              </a:pPr>
              <a:t>‹#›</a:t>
            </a:fld>
            <a:endParaRPr lang="en-US" altLang="en-US" dirty="0"/>
          </a:p>
        </p:txBody>
      </p:sp>
    </p:spTree>
    <p:extLst>
      <p:ext uri="{BB962C8B-B14F-4D97-AF65-F5344CB8AC3E}">
        <p14:creationId xmlns:p14="http://schemas.microsoft.com/office/powerpoint/2010/main" val="266973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50410" y="20564324"/>
            <a:ext cx="34976592" cy="6358818"/>
          </a:xfrm>
        </p:spPr>
        <p:txBody>
          <a:bodyPr anchor="t"/>
          <a:lstStyle>
            <a:lvl1pPr algn="l">
              <a:defRPr sz="4949" b="1" cap="all"/>
            </a:lvl1pPr>
          </a:lstStyle>
          <a:p>
            <a:r>
              <a:rPr lang="en-US"/>
              <a:t>Click to edit Master title style</a:t>
            </a:r>
          </a:p>
        </p:txBody>
      </p:sp>
      <p:sp>
        <p:nvSpPr>
          <p:cNvPr id="3" name="Text Placeholder 2"/>
          <p:cNvSpPr>
            <a:spLocks noGrp="1"/>
          </p:cNvSpPr>
          <p:nvPr>
            <p:ph type="body" idx="1"/>
          </p:nvPr>
        </p:nvSpPr>
        <p:spPr>
          <a:xfrm>
            <a:off x="3250410" y="13563440"/>
            <a:ext cx="34976592" cy="7000878"/>
          </a:xfrm>
        </p:spPr>
        <p:txBody>
          <a:bodyPr anchor="b"/>
          <a:lstStyle>
            <a:lvl1pPr marL="0" indent="0">
              <a:buNone/>
              <a:defRPr sz="2477"/>
            </a:lvl1pPr>
            <a:lvl2pPr marL="565910" indent="0">
              <a:buNone/>
              <a:defRPr sz="2228"/>
            </a:lvl2pPr>
            <a:lvl3pPr marL="1131820" indent="0">
              <a:buNone/>
              <a:defRPr sz="1978"/>
            </a:lvl3pPr>
            <a:lvl4pPr marL="1697733" indent="0">
              <a:buNone/>
              <a:defRPr sz="1733"/>
            </a:lvl4pPr>
            <a:lvl5pPr marL="2263652" indent="0">
              <a:buNone/>
              <a:defRPr sz="1733"/>
            </a:lvl5pPr>
            <a:lvl6pPr marL="2829562" indent="0">
              <a:buNone/>
              <a:defRPr sz="1733"/>
            </a:lvl6pPr>
            <a:lvl7pPr marL="3395476" indent="0">
              <a:buNone/>
              <a:defRPr sz="1733"/>
            </a:lvl7pPr>
            <a:lvl8pPr marL="3961385" indent="0">
              <a:buNone/>
              <a:defRPr sz="1733"/>
            </a:lvl8pPr>
            <a:lvl9pPr marL="4527294" indent="0">
              <a:buNone/>
              <a:defRPr sz="1733"/>
            </a:lvl9pPr>
          </a:lstStyle>
          <a:p>
            <a:pPr lvl="0"/>
            <a:r>
              <a:rPr lang="en-US"/>
              <a:t>Click to edit Master text styles</a:t>
            </a:r>
          </a:p>
        </p:txBody>
      </p:sp>
      <p:sp>
        <p:nvSpPr>
          <p:cNvPr id="4" name="Rectangle 4">
            <a:extLst>
              <a:ext uri="{FF2B5EF4-FFF2-40B4-BE49-F238E27FC236}">
                <a16:creationId xmlns:a16="http://schemas.microsoft.com/office/drawing/2014/main" id="{666CF727-9E30-49E6-FE30-E7C9C751884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08C3DB8-96F9-FA5B-BB15-C92A8214C3C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77DE188-6D10-4BE5-010A-55041EEEB0B4}"/>
              </a:ext>
            </a:extLst>
          </p:cNvPr>
          <p:cNvSpPr>
            <a:spLocks noGrp="1" noChangeArrowheads="1"/>
          </p:cNvSpPr>
          <p:nvPr>
            <p:ph type="sldNum" sz="quarter" idx="12"/>
          </p:nvPr>
        </p:nvSpPr>
        <p:spPr>
          <a:ln/>
        </p:spPr>
        <p:txBody>
          <a:bodyPr/>
          <a:lstStyle>
            <a:lvl1pPr>
              <a:defRPr/>
            </a:lvl1pPr>
          </a:lstStyle>
          <a:p>
            <a:pPr>
              <a:defRPr/>
            </a:pPr>
            <a:fld id="{A1635979-1EA4-6945-9971-31B5E7E22D32}" type="slidenum">
              <a:rPr lang="en-US" altLang="en-US"/>
              <a:pPr>
                <a:defRPr/>
              </a:pPr>
              <a:t>‹#›</a:t>
            </a:fld>
            <a:endParaRPr lang="en-US" altLang="en-US" dirty="0"/>
          </a:p>
        </p:txBody>
      </p:sp>
    </p:spTree>
    <p:extLst>
      <p:ext uri="{BB962C8B-B14F-4D97-AF65-F5344CB8AC3E}">
        <p14:creationId xmlns:p14="http://schemas.microsoft.com/office/powerpoint/2010/main" val="3307465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57809" y="7466985"/>
            <a:ext cx="18420953" cy="21129186"/>
          </a:xfrm>
        </p:spPr>
        <p:txBody>
          <a:bodyPr/>
          <a:lstStyle>
            <a:lvl1pPr>
              <a:defRPr sz="3466"/>
            </a:lvl1pPr>
            <a:lvl2pPr>
              <a:defRPr sz="2972"/>
            </a:lvl2pPr>
            <a:lvl3pPr>
              <a:defRPr sz="2477"/>
            </a:lvl3pPr>
            <a:lvl4pPr>
              <a:defRPr sz="2228"/>
            </a:lvl4pPr>
            <a:lvl5pPr>
              <a:defRPr sz="2228"/>
            </a:lvl5pPr>
            <a:lvl6pPr>
              <a:defRPr sz="2228"/>
            </a:lvl6pPr>
            <a:lvl7pPr>
              <a:defRPr sz="2228"/>
            </a:lvl7pPr>
            <a:lvl8pPr>
              <a:defRPr sz="2228"/>
            </a:lvl8pPr>
            <a:lvl9pPr>
              <a:defRPr sz="222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0669269" y="7466985"/>
            <a:ext cx="18420953" cy="21129186"/>
          </a:xfrm>
        </p:spPr>
        <p:txBody>
          <a:bodyPr/>
          <a:lstStyle>
            <a:lvl1pPr>
              <a:defRPr sz="3466"/>
            </a:lvl1pPr>
            <a:lvl2pPr>
              <a:defRPr sz="2972"/>
            </a:lvl2pPr>
            <a:lvl3pPr>
              <a:defRPr sz="2477"/>
            </a:lvl3pPr>
            <a:lvl4pPr>
              <a:defRPr sz="2228"/>
            </a:lvl4pPr>
            <a:lvl5pPr>
              <a:defRPr sz="2228"/>
            </a:lvl5pPr>
            <a:lvl6pPr>
              <a:defRPr sz="2228"/>
            </a:lvl6pPr>
            <a:lvl7pPr>
              <a:defRPr sz="2228"/>
            </a:lvl7pPr>
            <a:lvl8pPr>
              <a:defRPr sz="2228"/>
            </a:lvl8pPr>
            <a:lvl9pPr>
              <a:defRPr sz="222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61318BFA-AC20-8BD7-9646-78EB23809FC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2BD1DD9-3E95-3CCE-97BD-83D18C32BE2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BE37E5A-6B2C-A48C-549E-834B5B297C4C}"/>
              </a:ext>
            </a:extLst>
          </p:cNvPr>
          <p:cNvSpPr>
            <a:spLocks noGrp="1" noChangeArrowheads="1"/>
          </p:cNvSpPr>
          <p:nvPr>
            <p:ph type="sldNum" sz="quarter" idx="12"/>
          </p:nvPr>
        </p:nvSpPr>
        <p:spPr>
          <a:ln/>
        </p:spPr>
        <p:txBody>
          <a:bodyPr/>
          <a:lstStyle>
            <a:lvl1pPr>
              <a:defRPr/>
            </a:lvl1pPr>
          </a:lstStyle>
          <a:p>
            <a:pPr>
              <a:defRPr/>
            </a:pPr>
            <a:fld id="{400D278C-FC53-6D4C-9915-E405A56839DB}" type="slidenum">
              <a:rPr lang="en-US" altLang="en-US"/>
              <a:pPr>
                <a:defRPr/>
              </a:pPr>
              <a:t>‹#›</a:t>
            </a:fld>
            <a:endParaRPr lang="en-US" altLang="en-US" dirty="0"/>
          </a:p>
        </p:txBody>
      </p:sp>
    </p:spTree>
    <p:extLst>
      <p:ext uri="{BB962C8B-B14F-4D97-AF65-F5344CB8AC3E}">
        <p14:creationId xmlns:p14="http://schemas.microsoft.com/office/powerpoint/2010/main" val="39494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57798" y="1281025"/>
            <a:ext cx="37032408" cy="533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057797" y="7164490"/>
            <a:ext cx="18180846" cy="2984943"/>
          </a:xfrm>
        </p:spPr>
        <p:txBody>
          <a:bodyPr anchor="b"/>
          <a:lstStyle>
            <a:lvl1pPr marL="0" indent="0">
              <a:buNone/>
              <a:defRPr sz="2972" b="1"/>
            </a:lvl1pPr>
            <a:lvl2pPr marL="565910" indent="0">
              <a:buNone/>
              <a:defRPr sz="2477" b="1"/>
            </a:lvl2pPr>
            <a:lvl3pPr marL="1131820" indent="0">
              <a:buNone/>
              <a:defRPr sz="2228" b="1"/>
            </a:lvl3pPr>
            <a:lvl4pPr marL="1697733" indent="0">
              <a:buNone/>
              <a:defRPr sz="1978" b="1"/>
            </a:lvl4pPr>
            <a:lvl5pPr marL="2263652" indent="0">
              <a:buNone/>
              <a:defRPr sz="1978" b="1"/>
            </a:lvl5pPr>
            <a:lvl6pPr marL="2829562" indent="0">
              <a:buNone/>
              <a:defRPr sz="1978" b="1"/>
            </a:lvl6pPr>
            <a:lvl7pPr marL="3395476" indent="0">
              <a:buNone/>
              <a:defRPr sz="1978" b="1"/>
            </a:lvl7pPr>
            <a:lvl8pPr marL="3961385" indent="0">
              <a:buNone/>
              <a:defRPr sz="1978" b="1"/>
            </a:lvl8pPr>
            <a:lvl9pPr marL="4527294" indent="0">
              <a:buNone/>
              <a:defRPr sz="1978" b="1"/>
            </a:lvl9pPr>
          </a:lstStyle>
          <a:p>
            <a:pPr lvl="0"/>
            <a:r>
              <a:rPr lang="en-US"/>
              <a:t>Click to edit Master text styles</a:t>
            </a:r>
          </a:p>
        </p:txBody>
      </p:sp>
      <p:sp>
        <p:nvSpPr>
          <p:cNvPr id="4" name="Content Placeholder 3"/>
          <p:cNvSpPr>
            <a:spLocks noGrp="1"/>
          </p:cNvSpPr>
          <p:nvPr>
            <p:ph sz="half" idx="2"/>
          </p:nvPr>
        </p:nvSpPr>
        <p:spPr>
          <a:xfrm>
            <a:off x="2057797" y="10149418"/>
            <a:ext cx="18180846" cy="18440575"/>
          </a:xfrm>
        </p:spPr>
        <p:txBody>
          <a:bodyPr/>
          <a:lstStyle>
            <a:lvl1pPr>
              <a:defRPr sz="2972"/>
            </a:lvl1pPr>
            <a:lvl2pPr>
              <a:defRPr sz="2477"/>
            </a:lvl2pPr>
            <a:lvl3pPr>
              <a:defRPr sz="2228"/>
            </a:lvl3pPr>
            <a:lvl4pPr>
              <a:defRPr sz="1978"/>
            </a:lvl4pPr>
            <a:lvl5pPr>
              <a:defRPr sz="1978"/>
            </a:lvl5pPr>
            <a:lvl6pPr>
              <a:defRPr sz="1978"/>
            </a:lvl6pPr>
            <a:lvl7pPr>
              <a:defRPr sz="1978"/>
            </a:lvl7pPr>
            <a:lvl8pPr>
              <a:defRPr sz="1978"/>
            </a:lvl8pPr>
            <a:lvl9pPr>
              <a:defRPr sz="197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0903413" y="7164490"/>
            <a:ext cx="18186800" cy="2984943"/>
          </a:xfrm>
        </p:spPr>
        <p:txBody>
          <a:bodyPr anchor="b"/>
          <a:lstStyle>
            <a:lvl1pPr marL="0" indent="0">
              <a:buNone/>
              <a:defRPr sz="2972" b="1"/>
            </a:lvl1pPr>
            <a:lvl2pPr marL="565910" indent="0">
              <a:buNone/>
              <a:defRPr sz="2477" b="1"/>
            </a:lvl2pPr>
            <a:lvl3pPr marL="1131820" indent="0">
              <a:buNone/>
              <a:defRPr sz="2228" b="1"/>
            </a:lvl3pPr>
            <a:lvl4pPr marL="1697733" indent="0">
              <a:buNone/>
              <a:defRPr sz="1978" b="1"/>
            </a:lvl4pPr>
            <a:lvl5pPr marL="2263652" indent="0">
              <a:buNone/>
              <a:defRPr sz="1978" b="1"/>
            </a:lvl5pPr>
            <a:lvl6pPr marL="2829562" indent="0">
              <a:buNone/>
              <a:defRPr sz="1978" b="1"/>
            </a:lvl6pPr>
            <a:lvl7pPr marL="3395476" indent="0">
              <a:buNone/>
              <a:defRPr sz="1978" b="1"/>
            </a:lvl7pPr>
            <a:lvl8pPr marL="3961385" indent="0">
              <a:buNone/>
              <a:defRPr sz="1978" b="1"/>
            </a:lvl8pPr>
            <a:lvl9pPr marL="4527294" indent="0">
              <a:buNone/>
              <a:defRPr sz="1978" b="1"/>
            </a:lvl9pPr>
          </a:lstStyle>
          <a:p>
            <a:pPr lvl="0"/>
            <a:r>
              <a:rPr lang="en-US"/>
              <a:t>Click to edit Master text styles</a:t>
            </a:r>
          </a:p>
        </p:txBody>
      </p:sp>
      <p:sp>
        <p:nvSpPr>
          <p:cNvPr id="6" name="Content Placeholder 5"/>
          <p:cNvSpPr>
            <a:spLocks noGrp="1"/>
          </p:cNvSpPr>
          <p:nvPr>
            <p:ph sz="quarter" idx="4"/>
          </p:nvPr>
        </p:nvSpPr>
        <p:spPr>
          <a:xfrm>
            <a:off x="20903413" y="10149418"/>
            <a:ext cx="18186800" cy="18440575"/>
          </a:xfrm>
        </p:spPr>
        <p:txBody>
          <a:bodyPr/>
          <a:lstStyle>
            <a:lvl1pPr>
              <a:defRPr sz="2972"/>
            </a:lvl1pPr>
            <a:lvl2pPr>
              <a:defRPr sz="2477"/>
            </a:lvl2pPr>
            <a:lvl3pPr>
              <a:defRPr sz="2228"/>
            </a:lvl3pPr>
            <a:lvl4pPr>
              <a:defRPr sz="1978"/>
            </a:lvl4pPr>
            <a:lvl5pPr>
              <a:defRPr sz="1978"/>
            </a:lvl5pPr>
            <a:lvl6pPr>
              <a:defRPr sz="1978"/>
            </a:lvl6pPr>
            <a:lvl7pPr>
              <a:defRPr sz="1978"/>
            </a:lvl7pPr>
            <a:lvl8pPr>
              <a:defRPr sz="1978"/>
            </a:lvl8pPr>
            <a:lvl9pPr>
              <a:defRPr sz="197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5AA60EA4-30E1-7AE0-BFCE-D2D2B938CA90}"/>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1801B992-6ED8-70EC-E94D-93B6A12EAB9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2F5C967-1CF1-2205-4852-617F0F46D188}"/>
              </a:ext>
            </a:extLst>
          </p:cNvPr>
          <p:cNvSpPr>
            <a:spLocks noGrp="1" noChangeArrowheads="1"/>
          </p:cNvSpPr>
          <p:nvPr>
            <p:ph type="sldNum" sz="quarter" idx="12"/>
          </p:nvPr>
        </p:nvSpPr>
        <p:spPr>
          <a:ln/>
        </p:spPr>
        <p:txBody>
          <a:bodyPr/>
          <a:lstStyle>
            <a:lvl1pPr>
              <a:defRPr/>
            </a:lvl1pPr>
          </a:lstStyle>
          <a:p>
            <a:pPr>
              <a:defRPr/>
            </a:pPr>
            <a:fld id="{A538DFCE-2DB2-8B4F-9C37-8A849B7B8CAA}" type="slidenum">
              <a:rPr lang="en-US" altLang="en-US"/>
              <a:pPr>
                <a:defRPr/>
              </a:pPr>
              <a:t>‹#›</a:t>
            </a:fld>
            <a:endParaRPr lang="en-US" altLang="en-US" dirty="0"/>
          </a:p>
        </p:txBody>
      </p:sp>
    </p:spTree>
    <p:extLst>
      <p:ext uri="{BB962C8B-B14F-4D97-AF65-F5344CB8AC3E}">
        <p14:creationId xmlns:p14="http://schemas.microsoft.com/office/powerpoint/2010/main" val="662248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342EDE1C-B116-1424-8236-A01FB0BA5F2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B97D1E67-C50E-41DE-FB23-BFFE6D102EA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6E069665-355C-4A1C-F748-556314CB8B29}"/>
              </a:ext>
            </a:extLst>
          </p:cNvPr>
          <p:cNvSpPr>
            <a:spLocks noGrp="1" noChangeArrowheads="1"/>
          </p:cNvSpPr>
          <p:nvPr>
            <p:ph type="sldNum" sz="quarter" idx="12"/>
          </p:nvPr>
        </p:nvSpPr>
        <p:spPr>
          <a:ln/>
        </p:spPr>
        <p:txBody>
          <a:bodyPr/>
          <a:lstStyle>
            <a:lvl1pPr>
              <a:defRPr/>
            </a:lvl1pPr>
          </a:lstStyle>
          <a:p>
            <a:pPr>
              <a:defRPr/>
            </a:pPr>
            <a:fld id="{4BE5576D-1503-CC4F-A9CD-DD4B7884420C}" type="slidenum">
              <a:rPr lang="en-US" altLang="en-US"/>
              <a:pPr>
                <a:defRPr/>
              </a:pPr>
              <a:t>‹#›</a:t>
            </a:fld>
            <a:endParaRPr lang="en-US" altLang="en-US" dirty="0"/>
          </a:p>
        </p:txBody>
      </p:sp>
    </p:spTree>
    <p:extLst>
      <p:ext uri="{BB962C8B-B14F-4D97-AF65-F5344CB8AC3E}">
        <p14:creationId xmlns:p14="http://schemas.microsoft.com/office/powerpoint/2010/main" val="251392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0A7B5CE-D55B-F801-E550-EE912B2946C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ED5ECB7A-2D9E-389C-6D72-0202C61EC54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D57D7D5A-8CEC-054E-7F33-2A4B2EACC118}"/>
              </a:ext>
            </a:extLst>
          </p:cNvPr>
          <p:cNvSpPr>
            <a:spLocks noGrp="1" noChangeArrowheads="1"/>
          </p:cNvSpPr>
          <p:nvPr>
            <p:ph type="sldNum" sz="quarter" idx="12"/>
          </p:nvPr>
        </p:nvSpPr>
        <p:spPr>
          <a:ln/>
        </p:spPr>
        <p:txBody>
          <a:bodyPr/>
          <a:lstStyle>
            <a:lvl1pPr>
              <a:defRPr/>
            </a:lvl1pPr>
          </a:lstStyle>
          <a:p>
            <a:pPr>
              <a:defRPr/>
            </a:pPr>
            <a:fld id="{F59692BB-AD02-AB41-ADC0-495770138C54}" type="slidenum">
              <a:rPr lang="en-US" altLang="en-US"/>
              <a:pPr>
                <a:defRPr/>
              </a:pPr>
              <a:t>‹#›</a:t>
            </a:fld>
            <a:endParaRPr lang="en-US" altLang="en-US" dirty="0"/>
          </a:p>
        </p:txBody>
      </p:sp>
    </p:spTree>
    <p:extLst>
      <p:ext uri="{BB962C8B-B14F-4D97-AF65-F5344CB8AC3E}">
        <p14:creationId xmlns:p14="http://schemas.microsoft.com/office/powerpoint/2010/main" val="132610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813" y="1274865"/>
            <a:ext cx="13537408" cy="5423519"/>
          </a:xfrm>
        </p:spPr>
        <p:txBody>
          <a:bodyPr anchor="b"/>
          <a:lstStyle>
            <a:lvl1pPr algn="l">
              <a:defRPr sz="2477" b="1"/>
            </a:lvl1pPr>
          </a:lstStyle>
          <a:p>
            <a:r>
              <a:rPr lang="en-US"/>
              <a:t>Click to edit Master title style</a:t>
            </a:r>
          </a:p>
        </p:txBody>
      </p:sp>
      <p:sp>
        <p:nvSpPr>
          <p:cNvPr id="3" name="Content Placeholder 2"/>
          <p:cNvSpPr>
            <a:spLocks noGrp="1"/>
          </p:cNvSpPr>
          <p:nvPr>
            <p:ph idx="1"/>
          </p:nvPr>
        </p:nvSpPr>
        <p:spPr>
          <a:xfrm>
            <a:off x="16087329" y="1274875"/>
            <a:ext cx="23002875" cy="27315138"/>
          </a:xfrm>
        </p:spPr>
        <p:txBody>
          <a:bodyPr/>
          <a:lstStyle>
            <a:lvl1pPr>
              <a:defRPr sz="3960"/>
            </a:lvl1pPr>
            <a:lvl2pPr>
              <a:defRPr sz="3466"/>
            </a:lvl2pPr>
            <a:lvl3pPr>
              <a:defRPr sz="2972"/>
            </a:lvl3pPr>
            <a:lvl4pPr>
              <a:defRPr sz="2477"/>
            </a:lvl4pPr>
            <a:lvl5pPr>
              <a:defRPr sz="2477"/>
            </a:lvl5pPr>
            <a:lvl6pPr>
              <a:defRPr sz="2477"/>
            </a:lvl6pPr>
            <a:lvl7pPr>
              <a:defRPr sz="2477"/>
            </a:lvl7pPr>
            <a:lvl8pPr>
              <a:defRPr sz="2477"/>
            </a:lvl8pPr>
            <a:lvl9pPr>
              <a:defRPr sz="2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57813" y="6698376"/>
            <a:ext cx="13537408" cy="21891626"/>
          </a:xfrm>
        </p:spPr>
        <p:txBody>
          <a:bodyPr/>
          <a:lstStyle>
            <a:lvl1pPr marL="0" indent="0">
              <a:buNone/>
              <a:defRPr sz="1733"/>
            </a:lvl1pPr>
            <a:lvl2pPr marL="565910" indent="0">
              <a:buNone/>
              <a:defRPr sz="1485"/>
            </a:lvl2pPr>
            <a:lvl3pPr marL="1131820" indent="0">
              <a:buNone/>
              <a:defRPr sz="1239"/>
            </a:lvl3pPr>
            <a:lvl4pPr marL="1697733" indent="0">
              <a:buNone/>
              <a:defRPr sz="1114"/>
            </a:lvl4pPr>
            <a:lvl5pPr marL="2263652" indent="0">
              <a:buNone/>
              <a:defRPr sz="1114"/>
            </a:lvl5pPr>
            <a:lvl6pPr marL="2829562" indent="0">
              <a:buNone/>
              <a:defRPr sz="1114"/>
            </a:lvl6pPr>
            <a:lvl7pPr marL="3395476" indent="0">
              <a:buNone/>
              <a:defRPr sz="1114"/>
            </a:lvl7pPr>
            <a:lvl8pPr marL="3961385" indent="0">
              <a:buNone/>
              <a:defRPr sz="1114"/>
            </a:lvl8pPr>
            <a:lvl9pPr marL="4527294" indent="0">
              <a:buNone/>
              <a:defRPr sz="1114"/>
            </a:lvl9pPr>
          </a:lstStyle>
          <a:p>
            <a:pPr lvl="0"/>
            <a:r>
              <a:rPr lang="en-US"/>
              <a:t>Click to edit Master text styles</a:t>
            </a:r>
          </a:p>
        </p:txBody>
      </p:sp>
      <p:sp>
        <p:nvSpPr>
          <p:cNvPr id="5" name="Rectangle 4">
            <a:extLst>
              <a:ext uri="{FF2B5EF4-FFF2-40B4-BE49-F238E27FC236}">
                <a16:creationId xmlns:a16="http://schemas.microsoft.com/office/drawing/2014/main" id="{85889E37-1858-B569-F6CD-EF5EC6AA0D3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A38378C-684A-106E-E160-A147D5442B0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F294FB5-91DE-DEB4-93C8-D44E9D4671BA}"/>
              </a:ext>
            </a:extLst>
          </p:cNvPr>
          <p:cNvSpPr>
            <a:spLocks noGrp="1" noChangeArrowheads="1"/>
          </p:cNvSpPr>
          <p:nvPr>
            <p:ph type="sldNum" sz="quarter" idx="12"/>
          </p:nvPr>
        </p:nvSpPr>
        <p:spPr>
          <a:ln/>
        </p:spPr>
        <p:txBody>
          <a:bodyPr/>
          <a:lstStyle>
            <a:lvl1pPr>
              <a:defRPr/>
            </a:lvl1pPr>
          </a:lstStyle>
          <a:p>
            <a:pPr>
              <a:defRPr/>
            </a:pPr>
            <a:fld id="{2367721E-6BE1-1B40-BB08-EB9945F09EAF}" type="slidenum">
              <a:rPr lang="en-US" altLang="en-US"/>
              <a:pPr>
                <a:defRPr/>
              </a:pPr>
              <a:t>‹#›</a:t>
            </a:fld>
            <a:endParaRPr lang="en-US" altLang="en-US" dirty="0"/>
          </a:p>
        </p:txBody>
      </p:sp>
    </p:spTree>
    <p:extLst>
      <p:ext uri="{BB962C8B-B14F-4D97-AF65-F5344CB8AC3E}">
        <p14:creationId xmlns:p14="http://schemas.microsoft.com/office/powerpoint/2010/main" val="2649650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64501" y="22404041"/>
            <a:ext cx="24689592" cy="2642305"/>
          </a:xfrm>
        </p:spPr>
        <p:txBody>
          <a:bodyPr anchor="b"/>
          <a:lstStyle>
            <a:lvl1pPr algn="l">
              <a:defRPr sz="2477" b="1"/>
            </a:lvl1pPr>
          </a:lstStyle>
          <a:p>
            <a:r>
              <a:rPr lang="en-US"/>
              <a:t>Click to edit Master title style</a:t>
            </a:r>
          </a:p>
        </p:txBody>
      </p:sp>
      <p:sp>
        <p:nvSpPr>
          <p:cNvPr id="3" name="Picture Placeholder 2"/>
          <p:cNvSpPr>
            <a:spLocks noGrp="1"/>
          </p:cNvSpPr>
          <p:nvPr>
            <p:ph type="pic" idx="1"/>
          </p:nvPr>
        </p:nvSpPr>
        <p:spPr>
          <a:xfrm>
            <a:off x="8064501" y="2858408"/>
            <a:ext cx="24689592" cy="19203015"/>
          </a:xfrm>
        </p:spPr>
        <p:txBody>
          <a:bodyPr/>
          <a:lstStyle>
            <a:lvl1pPr marL="0" indent="0">
              <a:buNone/>
              <a:defRPr sz="3960"/>
            </a:lvl1pPr>
            <a:lvl2pPr marL="565910" indent="0">
              <a:buNone/>
              <a:defRPr sz="3466"/>
            </a:lvl2pPr>
            <a:lvl3pPr marL="1131820" indent="0">
              <a:buNone/>
              <a:defRPr sz="2972"/>
            </a:lvl3pPr>
            <a:lvl4pPr marL="1697733" indent="0">
              <a:buNone/>
              <a:defRPr sz="2477"/>
            </a:lvl4pPr>
            <a:lvl5pPr marL="2263652" indent="0">
              <a:buNone/>
              <a:defRPr sz="2477"/>
            </a:lvl5pPr>
            <a:lvl6pPr marL="2829562" indent="0">
              <a:buNone/>
              <a:defRPr sz="2477"/>
            </a:lvl6pPr>
            <a:lvl7pPr marL="3395476" indent="0">
              <a:buNone/>
              <a:defRPr sz="2477"/>
            </a:lvl7pPr>
            <a:lvl8pPr marL="3961385" indent="0">
              <a:buNone/>
              <a:defRPr sz="2477"/>
            </a:lvl8pPr>
            <a:lvl9pPr marL="4527294" indent="0">
              <a:buNone/>
              <a:defRPr sz="2477"/>
            </a:lvl9pPr>
          </a:lstStyle>
          <a:p>
            <a:pPr lvl="0"/>
            <a:endParaRPr lang="en-US" noProof="0" dirty="0"/>
          </a:p>
        </p:txBody>
      </p:sp>
      <p:sp>
        <p:nvSpPr>
          <p:cNvPr id="4" name="Text Placeholder 3"/>
          <p:cNvSpPr>
            <a:spLocks noGrp="1"/>
          </p:cNvSpPr>
          <p:nvPr>
            <p:ph type="body" sz="half" idx="2"/>
          </p:nvPr>
        </p:nvSpPr>
        <p:spPr>
          <a:xfrm>
            <a:off x="8064501" y="25046346"/>
            <a:ext cx="24689592" cy="3756641"/>
          </a:xfrm>
        </p:spPr>
        <p:txBody>
          <a:bodyPr/>
          <a:lstStyle>
            <a:lvl1pPr marL="0" indent="0">
              <a:buNone/>
              <a:defRPr sz="1733"/>
            </a:lvl1pPr>
            <a:lvl2pPr marL="565910" indent="0">
              <a:buNone/>
              <a:defRPr sz="1485"/>
            </a:lvl2pPr>
            <a:lvl3pPr marL="1131820" indent="0">
              <a:buNone/>
              <a:defRPr sz="1239"/>
            </a:lvl3pPr>
            <a:lvl4pPr marL="1697733" indent="0">
              <a:buNone/>
              <a:defRPr sz="1114"/>
            </a:lvl4pPr>
            <a:lvl5pPr marL="2263652" indent="0">
              <a:buNone/>
              <a:defRPr sz="1114"/>
            </a:lvl5pPr>
            <a:lvl6pPr marL="2829562" indent="0">
              <a:buNone/>
              <a:defRPr sz="1114"/>
            </a:lvl6pPr>
            <a:lvl7pPr marL="3395476" indent="0">
              <a:buNone/>
              <a:defRPr sz="1114"/>
            </a:lvl7pPr>
            <a:lvl8pPr marL="3961385" indent="0">
              <a:buNone/>
              <a:defRPr sz="1114"/>
            </a:lvl8pPr>
            <a:lvl9pPr marL="4527294" indent="0">
              <a:buNone/>
              <a:defRPr sz="1114"/>
            </a:lvl9pPr>
          </a:lstStyle>
          <a:p>
            <a:pPr lvl="0"/>
            <a:r>
              <a:rPr lang="en-US"/>
              <a:t>Click to edit Master text styles</a:t>
            </a:r>
          </a:p>
        </p:txBody>
      </p:sp>
      <p:sp>
        <p:nvSpPr>
          <p:cNvPr id="5" name="Rectangle 4">
            <a:extLst>
              <a:ext uri="{FF2B5EF4-FFF2-40B4-BE49-F238E27FC236}">
                <a16:creationId xmlns:a16="http://schemas.microsoft.com/office/drawing/2014/main" id="{EB5617E7-DD29-7927-26A2-0C0BCB44436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7084D42-DB92-D538-465A-F959450F0C8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1215456-B512-A541-E997-E1A205770F28}"/>
              </a:ext>
            </a:extLst>
          </p:cNvPr>
          <p:cNvSpPr>
            <a:spLocks noGrp="1" noChangeArrowheads="1"/>
          </p:cNvSpPr>
          <p:nvPr>
            <p:ph type="sldNum" sz="quarter" idx="12"/>
          </p:nvPr>
        </p:nvSpPr>
        <p:spPr>
          <a:ln/>
        </p:spPr>
        <p:txBody>
          <a:bodyPr/>
          <a:lstStyle>
            <a:lvl1pPr>
              <a:defRPr/>
            </a:lvl1pPr>
          </a:lstStyle>
          <a:p>
            <a:pPr>
              <a:defRPr/>
            </a:pPr>
            <a:fld id="{C9D09067-E9F5-8042-885C-0251594EBBEE}" type="slidenum">
              <a:rPr lang="en-US" altLang="en-US"/>
              <a:pPr>
                <a:defRPr/>
              </a:pPr>
              <a:t>‹#›</a:t>
            </a:fld>
            <a:endParaRPr lang="en-US" altLang="en-US" dirty="0"/>
          </a:p>
        </p:txBody>
      </p:sp>
    </p:spTree>
    <p:extLst>
      <p:ext uri="{BB962C8B-B14F-4D97-AF65-F5344CB8AC3E}">
        <p14:creationId xmlns:p14="http://schemas.microsoft.com/office/powerpoint/2010/main" val="643824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6191A24-8D99-010D-DAF6-0D4126279926}"/>
              </a:ext>
            </a:extLst>
          </p:cNvPr>
          <p:cNvSpPr>
            <a:spLocks noGrp="1" noChangeArrowheads="1"/>
          </p:cNvSpPr>
          <p:nvPr>
            <p:ph type="title"/>
          </p:nvPr>
        </p:nvSpPr>
        <p:spPr bwMode="auto">
          <a:xfrm>
            <a:off x="2057656" y="1275412"/>
            <a:ext cx="3703269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7916A62E-362C-CF12-EC3E-77449E91637C}"/>
              </a:ext>
            </a:extLst>
          </p:cNvPr>
          <p:cNvSpPr>
            <a:spLocks noGrp="1" noChangeArrowheads="1"/>
          </p:cNvSpPr>
          <p:nvPr>
            <p:ph type="body" idx="1"/>
          </p:nvPr>
        </p:nvSpPr>
        <p:spPr bwMode="auto">
          <a:xfrm>
            <a:off x="2057656" y="7466846"/>
            <a:ext cx="37032690" cy="21128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5C422D4-9D00-9A08-2579-41185848821D}"/>
              </a:ext>
            </a:extLst>
          </p:cNvPr>
          <p:cNvSpPr>
            <a:spLocks noGrp="1" noChangeArrowheads="1"/>
          </p:cNvSpPr>
          <p:nvPr>
            <p:ph type="dt" sz="half" idx="2"/>
          </p:nvPr>
        </p:nvSpPr>
        <p:spPr bwMode="auto">
          <a:xfrm>
            <a:off x="2057656" y="29151371"/>
            <a:ext cx="9600690" cy="2222500"/>
          </a:xfrm>
          <a:prstGeom prst="rect">
            <a:avLst/>
          </a:prstGeom>
          <a:noFill/>
          <a:ln w="9525">
            <a:noFill/>
            <a:miter lim="800000"/>
            <a:headEnd/>
            <a:tailEnd/>
          </a:ln>
          <a:effectLst/>
        </p:spPr>
        <p:txBody>
          <a:bodyPr vert="horz" wrap="square" lIns="147601" tIns="73801" rIns="147601" bIns="73801" numCol="1" anchor="t" anchorCtr="0" compatLnSpc="1">
            <a:prstTxWarp prst="textNoShape">
              <a:avLst/>
            </a:prstTxWarp>
          </a:bodyPr>
          <a:lstStyle>
            <a:lvl1pPr eaLnBrk="1" hangingPunct="1">
              <a:defRPr sz="2722">
                <a:effectLst/>
                <a:latin typeface="Garamond" charset="0"/>
                <a:ea typeface="ＭＳ Ｐゴシック" charset="0"/>
                <a:cs typeface="ＭＳ Ｐゴシック" charset="0"/>
              </a:defRPr>
            </a:lvl1pPr>
          </a:lstStyle>
          <a:p>
            <a:pPr>
              <a:defRPr/>
            </a:pPr>
            <a:endParaRPr lang="en-US"/>
          </a:p>
        </p:txBody>
      </p:sp>
      <p:sp>
        <p:nvSpPr>
          <p:cNvPr id="1029" name="Rectangle 5">
            <a:extLst>
              <a:ext uri="{FF2B5EF4-FFF2-40B4-BE49-F238E27FC236}">
                <a16:creationId xmlns:a16="http://schemas.microsoft.com/office/drawing/2014/main" id="{14B78997-8C3B-687B-4D78-6C70F117781C}"/>
              </a:ext>
            </a:extLst>
          </p:cNvPr>
          <p:cNvSpPr>
            <a:spLocks noGrp="1" noChangeArrowheads="1"/>
          </p:cNvSpPr>
          <p:nvPr>
            <p:ph type="ftr" sz="quarter" idx="3"/>
          </p:nvPr>
        </p:nvSpPr>
        <p:spPr bwMode="auto">
          <a:xfrm>
            <a:off x="14059156" y="29151371"/>
            <a:ext cx="13029690" cy="2222500"/>
          </a:xfrm>
          <a:prstGeom prst="rect">
            <a:avLst/>
          </a:prstGeom>
          <a:noFill/>
          <a:ln w="9525">
            <a:noFill/>
            <a:miter lim="800000"/>
            <a:headEnd/>
            <a:tailEnd/>
          </a:ln>
          <a:effectLst/>
        </p:spPr>
        <p:txBody>
          <a:bodyPr vert="horz" wrap="square" lIns="147601" tIns="73801" rIns="147601" bIns="73801" numCol="1" anchor="t" anchorCtr="0" compatLnSpc="1">
            <a:prstTxWarp prst="textNoShape">
              <a:avLst/>
            </a:prstTxWarp>
          </a:bodyPr>
          <a:lstStyle>
            <a:lvl1pPr algn="ctr" eaLnBrk="1" hangingPunct="1">
              <a:defRPr sz="2722">
                <a:effectLst/>
                <a:latin typeface="Garamond" charset="0"/>
                <a:ea typeface="ＭＳ Ｐゴシック" charset="0"/>
                <a:cs typeface="ＭＳ Ｐゴシック" charset="0"/>
              </a:defRPr>
            </a:lvl1pPr>
          </a:lstStyle>
          <a:p>
            <a:pPr>
              <a:defRPr/>
            </a:pPr>
            <a:endParaRPr lang="en-US"/>
          </a:p>
        </p:txBody>
      </p:sp>
      <p:sp>
        <p:nvSpPr>
          <p:cNvPr id="1030" name="Rectangle 6">
            <a:extLst>
              <a:ext uri="{FF2B5EF4-FFF2-40B4-BE49-F238E27FC236}">
                <a16:creationId xmlns:a16="http://schemas.microsoft.com/office/drawing/2014/main" id="{5A35CBEA-6283-38A4-E937-5943D4697604}"/>
              </a:ext>
            </a:extLst>
          </p:cNvPr>
          <p:cNvSpPr>
            <a:spLocks noGrp="1" noChangeArrowheads="1"/>
          </p:cNvSpPr>
          <p:nvPr>
            <p:ph type="sldNum" sz="quarter" idx="4"/>
          </p:nvPr>
        </p:nvSpPr>
        <p:spPr bwMode="auto">
          <a:xfrm>
            <a:off x="29489656" y="29151371"/>
            <a:ext cx="9600690" cy="2222500"/>
          </a:xfrm>
          <a:prstGeom prst="rect">
            <a:avLst/>
          </a:prstGeom>
          <a:noFill/>
          <a:ln w="9525">
            <a:noFill/>
            <a:miter lim="800000"/>
            <a:headEnd/>
            <a:tailEnd/>
          </a:ln>
          <a:effectLst/>
        </p:spPr>
        <p:txBody>
          <a:bodyPr vert="horz" wrap="square" lIns="147601" tIns="73801" rIns="147601" bIns="73801" numCol="1" anchor="t" anchorCtr="0" compatLnSpc="1">
            <a:prstTxWarp prst="textNoShape">
              <a:avLst/>
            </a:prstTxWarp>
          </a:bodyPr>
          <a:lstStyle>
            <a:lvl1pPr algn="r" eaLnBrk="1" hangingPunct="1">
              <a:defRPr sz="2722">
                <a:effectLst/>
                <a:latin typeface="Garamond" panose="02020404030301010803" pitchFamily="18" charset="0"/>
              </a:defRPr>
            </a:lvl1pPr>
          </a:lstStyle>
          <a:p>
            <a:pPr>
              <a:defRPr/>
            </a:pPr>
            <a:fld id="{10D2C942-8C80-1D4B-8A95-CF9DC8E82947}"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p:titleStyle>
    <p:bodyStyle>
      <a:lvl1pPr marL="685724" indent="-685724" algn="l" defTabSz="1824809" rtl="0" eaLnBrk="0" fontAlgn="base" hangingPunct="0">
        <a:spcBef>
          <a:spcPct val="20000"/>
        </a:spcBef>
        <a:spcAft>
          <a:spcPct val="0"/>
        </a:spcAft>
        <a:buChar char="•"/>
        <a:defRPr sz="6365">
          <a:solidFill>
            <a:schemeClr val="tx1"/>
          </a:solidFill>
          <a:latin typeface="+mn-lt"/>
          <a:ea typeface="ＭＳ Ｐゴシック" charset="-128"/>
          <a:cs typeface="ＭＳ Ｐゴシック" charset="-128"/>
        </a:defRPr>
      </a:lvl1pPr>
      <a:lvl2pPr marL="1485104" indent="-569544" algn="l" defTabSz="1824809" rtl="0" eaLnBrk="0" fontAlgn="base" hangingPunct="0">
        <a:spcBef>
          <a:spcPct val="20000"/>
        </a:spcBef>
        <a:spcAft>
          <a:spcPct val="0"/>
        </a:spcAft>
        <a:buChar char="–"/>
        <a:defRPr sz="5648">
          <a:solidFill>
            <a:schemeClr val="tx1"/>
          </a:solidFill>
          <a:latin typeface="+mn-lt"/>
          <a:ea typeface="ＭＳ Ｐゴシック" pitchFamily="-110" charset="-128"/>
        </a:defRPr>
      </a:lvl2pPr>
      <a:lvl3pPr marL="2284483" indent="-459674" algn="l" defTabSz="1824809" rtl="0" eaLnBrk="0" fontAlgn="base" hangingPunct="0">
        <a:spcBef>
          <a:spcPct val="20000"/>
        </a:spcBef>
        <a:spcAft>
          <a:spcPct val="0"/>
        </a:spcAft>
        <a:buChar char="•"/>
        <a:defRPr sz="4535">
          <a:solidFill>
            <a:schemeClr val="tx1"/>
          </a:solidFill>
          <a:latin typeface="+mn-lt"/>
          <a:ea typeface="ＭＳ Ｐゴシック" pitchFamily="-110" charset="-128"/>
        </a:defRPr>
      </a:lvl3pPr>
      <a:lvl4pPr marL="3194993"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4pPr>
      <a:lvl5pPr marL="4110555"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5pPr>
      <a:lvl6pPr marL="4676637" indent="-453908" algn="l" defTabSz="1825460" rtl="0" fontAlgn="base">
        <a:spcBef>
          <a:spcPct val="20000"/>
        </a:spcBef>
        <a:spcAft>
          <a:spcPct val="0"/>
        </a:spcAft>
        <a:buChar char="»"/>
        <a:defRPr sz="3836">
          <a:solidFill>
            <a:schemeClr val="tx1"/>
          </a:solidFill>
          <a:latin typeface="+mn-lt"/>
          <a:ea typeface="ＭＳ Ｐゴシック" pitchFamily="-110" charset="-128"/>
        </a:defRPr>
      </a:lvl6pPr>
      <a:lvl7pPr marL="5242545" indent="-453908" algn="l" defTabSz="1825460" rtl="0" fontAlgn="base">
        <a:spcBef>
          <a:spcPct val="20000"/>
        </a:spcBef>
        <a:spcAft>
          <a:spcPct val="0"/>
        </a:spcAft>
        <a:buChar char="»"/>
        <a:defRPr sz="3836">
          <a:solidFill>
            <a:schemeClr val="tx1"/>
          </a:solidFill>
          <a:latin typeface="+mn-lt"/>
          <a:ea typeface="ＭＳ Ｐゴシック" pitchFamily="-110" charset="-128"/>
        </a:defRPr>
      </a:lvl7pPr>
      <a:lvl8pPr marL="5808456" indent="-453908" algn="l" defTabSz="1825460" rtl="0" fontAlgn="base">
        <a:spcBef>
          <a:spcPct val="20000"/>
        </a:spcBef>
        <a:spcAft>
          <a:spcPct val="0"/>
        </a:spcAft>
        <a:buChar char="»"/>
        <a:defRPr sz="3836">
          <a:solidFill>
            <a:schemeClr val="tx1"/>
          </a:solidFill>
          <a:latin typeface="+mn-lt"/>
          <a:ea typeface="ＭＳ Ｐゴシック" pitchFamily="-110" charset="-128"/>
        </a:defRPr>
      </a:lvl8pPr>
      <a:lvl9pPr marL="6374374" indent="-453908" algn="l" defTabSz="1825460" rtl="0" fontAlgn="base">
        <a:spcBef>
          <a:spcPct val="20000"/>
        </a:spcBef>
        <a:spcAft>
          <a:spcPct val="0"/>
        </a:spcAft>
        <a:buChar char="»"/>
        <a:defRPr sz="3836">
          <a:solidFill>
            <a:schemeClr val="tx1"/>
          </a:solidFill>
          <a:latin typeface="+mn-lt"/>
          <a:ea typeface="ＭＳ Ｐゴシック" pitchFamily="-110" charset="-128"/>
        </a:defRPr>
      </a:lvl9pPr>
    </p:bodyStyle>
    <p:otherStyle>
      <a:defPPr>
        <a:defRPr lang="en-US"/>
      </a:defPPr>
      <a:lvl1pPr marL="0" algn="l" defTabSz="565910" rtl="0" eaLnBrk="1" latinLnBrk="0" hangingPunct="1">
        <a:defRPr sz="2228" kern="1200">
          <a:solidFill>
            <a:schemeClr val="tx1"/>
          </a:solidFill>
          <a:latin typeface="+mn-lt"/>
          <a:ea typeface="+mn-ea"/>
          <a:cs typeface="+mn-cs"/>
        </a:defRPr>
      </a:lvl1pPr>
      <a:lvl2pPr marL="565910" algn="l" defTabSz="565910" rtl="0" eaLnBrk="1" latinLnBrk="0" hangingPunct="1">
        <a:defRPr sz="2228" kern="1200">
          <a:solidFill>
            <a:schemeClr val="tx1"/>
          </a:solidFill>
          <a:latin typeface="+mn-lt"/>
          <a:ea typeface="+mn-ea"/>
          <a:cs typeface="+mn-cs"/>
        </a:defRPr>
      </a:lvl2pPr>
      <a:lvl3pPr marL="1131820" algn="l" defTabSz="565910" rtl="0" eaLnBrk="1" latinLnBrk="0" hangingPunct="1">
        <a:defRPr sz="2228" kern="1200">
          <a:solidFill>
            <a:schemeClr val="tx1"/>
          </a:solidFill>
          <a:latin typeface="+mn-lt"/>
          <a:ea typeface="+mn-ea"/>
          <a:cs typeface="+mn-cs"/>
        </a:defRPr>
      </a:lvl3pPr>
      <a:lvl4pPr marL="1697733" algn="l" defTabSz="565910" rtl="0" eaLnBrk="1" latinLnBrk="0" hangingPunct="1">
        <a:defRPr sz="2228" kern="1200">
          <a:solidFill>
            <a:schemeClr val="tx1"/>
          </a:solidFill>
          <a:latin typeface="+mn-lt"/>
          <a:ea typeface="+mn-ea"/>
          <a:cs typeface="+mn-cs"/>
        </a:defRPr>
      </a:lvl4pPr>
      <a:lvl5pPr marL="2263652" algn="l" defTabSz="565910" rtl="0" eaLnBrk="1" latinLnBrk="0" hangingPunct="1">
        <a:defRPr sz="2228" kern="1200">
          <a:solidFill>
            <a:schemeClr val="tx1"/>
          </a:solidFill>
          <a:latin typeface="+mn-lt"/>
          <a:ea typeface="+mn-ea"/>
          <a:cs typeface="+mn-cs"/>
        </a:defRPr>
      </a:lvl5pPr>
      <a:lvl6pPr marL="2829562" algn="l" defTabSz="565910" rtl="0" eaLnBrk="1" latinLnBrk="0" hangingPunct="1">
        <a:defRPr sz="2228" kern="1200">
          <a:solidFill>
            <a:schemeClr val="tx1"/>
          </a:solidFill>
          <a:latin typeface="+mn-lt"/>
          <a:ea typeface="+mn-ea"/>
          <a:cs typeface="+mn-cs"/>
        </a:defRPr>
      </a:lvl6pPr>
      <a:lvl7pPr marL="3395476" algn="l" defTabSz="565910" rtl="0" eaLnBrk="1" latinLnBrk="0" hangingPunct="1">
        <a:defRPr sz="2228" kern="1200">
          <a:solidFill>
            <a:schemeClr val="tx1"/>
          </a:solidFill>
          <a:latin typeface="+mn-lt"/>
          <a:ea typeface="+mn-ea"/>
          <a:cs typeface="+mn-cs"/>
        </a:defRPr>
      </a:lvl7pPr>
      <a:lvl8pPr marL="3961385" algn="l" defTabSz="565910" rtl="0" eaLnBrk="1" latinLnBrk="0" hangingPunct="1">
        <a:defRPr sz="2228" kern="1200">
          <a:solidFill>
            <a:schemeClr val="tx1"/>
          </a:solidFill>
          <a:latin typeface="+mn-lt"/>
          <a:ea typeface="+mn-ea"/>
          <a:cs typeface="+mn-cs"/>
        </a:defRPr>
      </a:lvl8pPr>
      <a:lvl9pPr marL="4527294" algn="l" defTabSz="565910" rtl="0" eaLnBrk="1" latinLnBrk="0" hangingPunct="1">
        <a:defRPr sz="222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emf"/><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B0ABD99-E07B-A077-7752-BE480DB9BBE5}"/>
              </a:ext>
            </a:extLst>
          </p:cNvPr>
          <p:cNvSpPr/>
          <p:nvPr/>
        </p:nvSpPr>
        <p:spPr bwMode="auto">
          <a:xfrm>
            <a:off x="476794" y="3789915"/>
            <a:ext cx="40194417" cy="26947813"/>
          </a:xfrm>
          <a:prstGeom prst="rect">
            <a:avLst/>
          </a:prstGeom>
          <a:solidFill>
            <a:srgbClr val="002647"/>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36" name="Rectangle 35">
            <a:extLst>
              <a:ext uri="{FF2B5EF4-FFF2-40B4-BE49-F238E27FC236}">
                <a16:creationId xmlns:a16="http://schemas.microsoft.com/office/drawing/2014/main" id="{FD1D860B-A11F-DD7D-8CE2-E401973FF85C}"/>
              </a:ext>
            </a:extLst>
          </p:cNvPr>
          <p:cNvSpPr/>
          <p:nvPr/>
        </p:nvSpPr>
        <p:spPr bwMode="auto">
          <a:xfrm>
            <a:off x="10285129" y="5089022"/>
            <a:ext cx="20694342" cy="25143294"/>
          </a:xfrm>
          <a:prstGeom prst="rect">
            <a:avLst/>
          </a:prstGeom>
          <a:solidFill>
            <a:schemeClr val="bg1"/>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76" name="Rectangle 75">
            <a:extLst>
              <a:ext uri="{FF2B5EF4-FFF2-40B4-BE49-F238E27FC236}">
                <a16:creationId xmlns:a16="http://schemas.microsoft.com/office/drawing/2014/main" id="{54701425-354B-09C3-AB5B-BA0EABC84800}"/>
              </a:ext>
            </a:extLst>
          </p:cNvPr>
          <p:cNvSpPr/>
          <p:nvPr/>
        </p:nvSpPr>
        <p:spPr bwMode="auto">
          <a:xfrm>
            <a:off x="19161373" y="13045774"/>
            <a:ext cx="11818098" cy="11046365"/>
          </a:xfrm>
          <a:prstGeom prst="rect">
            <a:avLst/>
          </a:prstGeom>
          <a:solidFill>
            <a:schemeClr val="bg1">
              <a:lumMod val="85000"/>
            </a:schemeClr>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4295" name="Freeform 199">
            <a:extLst>
              <a:ext uri="{FF2B5EF4-FFF2-40B4-BE49-F238E27FC236}">
                <a16:creationId xmlns:a16="http://schemas.microsoft.com/office/drawing/2014/main" id="{0CD3988C-ACA7-784D-85B9-58DA3FD66431}"/>
              </a:ext>
            </a:extLst>
          </p:cNvPr>
          <p:cNvSpPr>
            <a:spLocks/>
          </p:cNvSpPr>
          <p:nvPr/>
        </p:nvSpPr>
        <p:spPr bwMode="auto">
          <a:xfrm>
            <a:off x="476794" y="248770"/>
            <a:ext cx="40181790" cy="3345115"/>
          </a:xfrm>
          <a:custGeom>
            <a:avLst/>
            <a:gdLst/>
            <a:ahLst/>
            <a:cxnLst>
              <a:cxn ang="0">
                <a:pos x="0" y="1703"/>
              </a:cxn>
              <a:cxn ang="0">
                <a:pos x="15372" y="1678"/>
              </a:cxn>
              <a:cxn ang="0">
                <a:pos x="15369" y="0"/>
              </a:cxn>
              <a:cxn ang="0">
                <a:pos x="775" y="2"/>
              </a:cxn>
              <a:cxn ang="0">
                <a:pos x="585" y="23"/>
              </a:cxn>
              <a:cxn ang="0">
                <a:pos x="484" y="55"/>
              </a:cxn>
              <a:cxn ang="0">
                <a:pos x="401" y="95"/>
              </a:cxn>
              <a:cxn ang="0">
                <a:pos x="332" y="141"/>
              </a:cxn>
              <a:cxn ang="0">
                <a:pos x="272" y="195"/>
              </a:cxn>
              <a:cxn ang="0">
                <a:pos x="172" y="306"/>
              </a:cxn>
              <a:cxn ang="0">
                <a:pos x="100" y="423"/>
              </a:cxn>
              <a:cxn ang="0">
                <a:pos x="68" y="487"/>
              </a:cxn>
              <a:cxn ang="0">
                <a:pos x="30" y="583"/>
              </a:cxn>
              <a:cxn ang="0">
                <a:pos x="6" y="671"/>
              </a:cxn>
              <a:cxn ang="0">
                <a:pos x="1" y="776"/>
              </a:cxn>
              <a:cxn ang="0">
                <a:pos x="0" y="1703"/>
              </a:cxn>
            </a:cxnLst>
            <a:rect l="0" t="0" r="r" b="b"/>
            <a:pathLst>
              <a:path w="15372" h="1703">
                <a:moveTo>
                  <a:pt x="0" y="1703"/>
                </a:moveTo>
                <a:lnTo>
                  <a:pt x="15372" y="1678"/>
                </a:lnTo>
                <a:lnTo>
                  <a:pt x="15369" y="0"/>
                </a:lnTo>
                <a:lnTo>
                  <a:pt x="775" y="2"/>
                </a:lnTo>
                <a:lnTo>
                  <a:pt x="585" y="23"/>
                </a:lnTo>
                <a:lnTo>
                  <a:pt x="484" y="55"/>
                </a:lnTo>
                <a:lnTo>
                  <a:pt x="401" y="95"/>
                </a:lnTo>
                <a:lnTo>
                  <a:pt x="332" y="141"/>
                </a:lnTo>
                <a:lnTo>
                  <a:pt x="272" y="195"/>
                </a:lnTo>
                <a:lnTo>
                  <a:pt x="172" y="306"/>
                </a:lnTo>
                <a:lnTo>
                  <a:pt x="100" y="423"/>
                </a:lnTo>
                <a:lnTo>
                  <a:pt x="68" y="487"/>
                </a:lnTo>
                <a:lnTo>
                  <a:pt x="30" y="583"/>
                </a:lnTo>
                <a:lnTo>
                  <a:pt x="6" y="671"/>
                </a:lnTo>
                <a:lnTo>
                  <a:pt x="1" y="776"/>
                </a:lnTo>
                <a:lnTo>
                  <a:pt x="0" y="1703"/>
                </a:lnTo>
                <a:close/>
              </a:path>
            </a:pathLst>
          </a:custGeom>
          <a:solidFill>
            <a:srgbClr val="002647"/>
          </a:solidFill>
          <a:ln w="9525">
            <a:noFill/>
            <a:round/>
            <a:headEnd/>
            <a:tailEnd/>
          </a:ln>
          <a:effectLst/>
        </p:spPr>
        <p:txBody>
          <a:bodyPr wrap="none" anchor="ctr"/>
          <a:lstStyle/>
          <a:p>
            <a:pPr eaLnBrk="1" hangingPunct="1">
              <a:defRPr/>
            </a:pPr>
            <a:endParaRPr lang="en-US" sz="446" dirty="0">
              <a:effectLst>
                <a:outerShdw blurRad="38100" dist="38100" dir="2700000" algn="tl">
                  <a:srgbClr val="FFFFFF"/>
                </a:outerShdw>
              </a:effectLst>
              <a:latin typeface="Arial" charset="0"/>
              <a:ea typeface="ＭＳ Ｐゴシック" charset="0"/>
              <a:cs typeface="ＭＳ Ｐゴシック" charset="0"/>
            </a:endParaRPr>
          </a:p>
        </p:txBody>
      </p:sp>
      <p:sp>
        <p:nvSpPr>
          <p:cNvPr id="4300" name="Line 204">
            <a:extLst>
              <a:ext uri="{FF2B5EF4-FFF2-40B4-BE49-F238E27FC236}">
                <a16:creationId xmlns:a16="http://schemas.microsoft.com/office/drawing/2014/main" id="{4351767E-4214-EF64-0066-C2D8EDEF3818}"/>
              </a:ext>
            </a:extLst>
          </p:cNvPr>
          <p:cNvSpPr>
            <a:spLocks noChangeShapeType="1"/>
          </p:cNvSpPr>
          <p:nvPr/>
        </p:nvSpPr>
        <p:spPr bwMode="auto">
          <a:xfrm>
            <a:off x="441434" y="3361533"/>
            <a:ext cx="40243998" cy="0"/>
          </a:xfrm>
          <a:prstGeom prst="line">
            <a:avLst/>
          </a:prstGeom>
          <a:solidFill>
            <a:srgbClr val="002647"/>
          </a:solidFill>
          <a:ln w="63500">
            <a:solidFill>
              <a:schemeClr val="bg1"/>
            </a:solidFill>
            <a:round/>
            <a:headEnd/>
            <a:tailEnd/>
          </a:ln>
          <a:effectLst/>
        </p:spPr>
        <p:txBody>
          <a:bodyPr wrap="none" anchor="ctr"/>
          <a:lstStyle/>
          <a:p>
            <a:pPr eaLnBrk="1" hangingPunct="1">
              <a:defRPr/>
            </a:pPr>
            <a:endParaRPr lang="en-US" sz="446" dirty="0">
              <a:effectLst>
                <a:outerShdw blurRad="38100" dist="38100" dir="2700000" algn="tl">
                  <a:srgbClr val="000000">
                    <a:alpha val="43137"/>
                  </a:srgbClr>
                </a:outerShdw>
              </a:effectLst>
              <a:latin typeface="Arial" pitchFamily="-110" charset="0"/>
              <a:ea typeface="+mn-ea"/>
            </a:endParaRPr>
          </a:p>
        </p:txBody>
      </p:sp>
      <p:sp>
        <p:nvSpPr>
          <p:cNvPr id="23" name="Line 205">
            <a:extLst>
              <a:ext uri="{FF2B5EF4-FFF2-40B4-BE49-F238E27FC236}">
                <a16:creationId xmlns:a16="http://schemas.microsoft.com/office/drawing/2014/main" id="{C59B303D-64E3-5E87-CABD-36E21C5B213A}"/>
              </a:ext>
            </a:extLst>
          </p:cNvPr>
          <p:cNvSpPr>
            <a:spLocks noChangeShapeType="1"/>
          </p:cNvSpPr>
          <p:nvPr/>
        </p:nvSpPr>
        <p:spPr bwMode="auto">
          <a:xfrm flipV="1">
            <a:off x="5001347" y="106077"/>
            <a:ext cx="0" cy="3523167"/>
          </a:xfrm>
          <a:prstGeom prst="line">
            <a:avLst/>
          </a:prstGeom>
          <a:noFill/>
          <a:ln w="63500">
            <a:solidFill>
              <a:schemeClr val="bg1"/>
            </a:solidFill>
            <a:round/>
            <a:headEnd/>
            <a:tailEnd/>
          </a:ln>
          <a:effectLst/>
        </p:spPr>
        <p:txBody>
          <a:bodyPr wrap="none" anchor="ctr"/>
          <a:lstStyle/>
          <a:p>
            <a:pPr eaLnBrk="1" hangingPunct="1">
              <a:defRPr/>
            </a:pPr>
            <a:endParaRPr lang="en-US" sz="446" dirty="0">
              <a:effectLst>
                <a:outerShdw blurRad="38100" dist="38100" dir="2700000" algn="tl">
                  <a:srgbClr val="000000">
                    <a:alpha val="43137"/>
                  </a:srgbClr>
                </a:outerShdw>
              </a:effectLst>
              <a:latin typeface="Arial" pitchFamily="-110" charset="0"/>
              <a:ea typeface="+mn-ea"/>
            </a:endParaRPr>
          </a:p>
        </p:txBody>
      </p:sp>
      <p:sp>
        <p:nvSpPr>
          <p:cNvPr id="14340" name="Text Box 13">
            <a:extLst>
              <a:ext uri="{FF2B5EF4-FFF2-40B4-BE49-F238E27FC236}">
                <a16:creationId xmlns:a16="http://schemas.microsoft.com/office/drawing/2014/main" id="{ED8040F7-72E8-96DF-09FD-91FC3F62B2AB}"/>
              </a:ext>
            </a:extLst>
          </p:cNvPr>
          <p:cNvSpPr txBox="1">
            <a:spLocks noChangeArrowheads="1"/>
          </p:cNvSpPr>
          <p:nvPr/>
        </p:nvSpPr>
        <p:spPr bwMode="auto">
          <a:xfrm>
            <a:off x="5143361" y="756322"/>
            <a:ext cx="34909081" cy="230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5450" tIns="72725" rIns="145450" bIns="72725">
            <a:spAutoFit/>
          </a:bodyPr>
          <a:lstStyle>
            <a:lvl1pPr defTabSz="1474788">
              <a:spcBef>
                <a:spcPct val="20000"/>
              </a:spcBef>
              <a:buChar char="•"/>
              <a:defRPr sz="8000">
                <a:solidFill>
                  <a:schemeClr val="tx1"/>
                </a:solidFill>
                <a:latin typeface="Garamond" panose="02020404030301010803" pitchFamily="18" charset="0"/>
                <a:ea typeface="ＭＳ Ｐゴシック" panose="020B0600070205080204" pitchFamily="34" charset="-128"/>
              </a:defRPr>
            </a:lvl1pPr>
            <a:lvl2pPr marL="742950" indent="-285750" defTabSz="1474788">
              <a:spcBef>
                <a:spcPct val="20000"/>
              </a:spcBef>
              <a:buChar char="–"/>
              <a:defRPr sz="7100">
                <a:solidFill>
                  <a:schemeClr val="tx1"/>
                </a:solidFill>
                <a:latin typeface="Garamond" panose="02020404030301010803" pitchFamily="18" charset="0"/>
                <a:ea typeface="ＭＳ Ｐゴシック" panose="020B0600070205080204" pitchFamily="34" charset="-128"/>
              </a:defRPr>
            </a:lvl2pPr>
            <a:lvl3pPr marL="1143000" indent="-228600" defTabSz="1474788">
              <a:spcBef>
                <a:spcPct val="20000"/>
              </a:spcBef>
              <a:buChar char="•"/>
              <a:defRPr sz="5700">
                <a:solidFill>
                  <a:schemeClr val="tx1"/>
                </a:solidFill>
                <a:latin typeface="Garamond" panose="02020404030301010803" pitchFamily="18" charset="0"/>
                <a:ea typeface="ＭＳ Ｐゴシック" panose="020B0600070205080204" pitchFamily="34" charset="-128"/>
              </a:defRPr>
            </a:lvl3pPr>
            <a:lvl4pPr marL="1600200" indent="-228600"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4pPr>
            <a:lvl5pPr marL="2057400" indent="-228600"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9pPr>
          </a:lstStyle>
          <a:p>
            <a:pPr eaLnBrk="1" hangingPunct="1">
              <a:lnSpc>
                <a:spcPct val="110000"/>
              </a:lnSpc>
              <a:spcBef>
                <a:spcPct val="0"/>
              </a:spcBef>
              <a:buFontTx/>
              <a:buNone/>
            </a:pPr>
            <a:r>
              <a:rPr lang="en-US" altLang="en-US" sz="5800" b="1" dirty="0">
                <a:solidFill>
                  <a:srgbClr val="FACA21"/>
                </a:solidFill>
                <a:latin typeface="Arial" panose="020B0604020202020204" pitchFamily="34" charset="0"/>
              </a:rPr>
              <a:t>Burnout at a Tertiary Eye Care Center Found to be Significantly Higher After the Start of COVID-19</a:t>
            </a:r>
          </a:p>
          <a:p>
            <a:pPr eaLnBrk="1" hangingPunct="1">
              <a:lnSpc>
                <a:spcPct val="110000"/>
              </a:lnSpc>
              <a:spcBef>
                <a:spcPct val="0"/>
              </a:spcBef>
              <a:buFontTx/>
              <a:buNone/>
            </a:pPr>
            <a:r>
              <a:rPr lang="en-US" altLang="en-US" sz="3600" b="1" dirty="0">
                <a:solidFill>
                  <a:schemeClr val="bg1"/>
                </a:solidFill>
                <a:latin typeface="Arial" panose="020B0604020202020204" pitchFamily="34" charset="0"/>
              </a:rPr>
              <a:t>Warren Pan, MD, PhD; Jennifer </a:t>
            </a:r>
            <a:r>
              <a:rPr lang="en-US" altLang="en-US" sz="3600" b="1" dirty="0" err="1">
                <a:solidFill>
                  <a:schemeClr val="bg1"/>
                </a:solidFill>
                <a:latin typeface="Arial" panose="020B0604020202020204" pitchFamily="34" charset="0"/>
              </a:rPr>
              <a:t>Weizer</a:t>
            </a:r>
            <a:r>
              <a:rPr lang="en-US" altLang="en-US" sz="3600" b="1" dirty="0">
                <a:solidFill>
                  <a:schemeClr val="bg1"/>
                </a:solidFill>
                <a:latin typeface="Arial" panose="020B0604020202020204" pitchFamily="34" charset="0"/>
              </a:rPr>
              <a:t>, MD; Denise John, MD; Amy Zhang, MD</a:t>
            </a:r>
          </a:p>
          <a:p>
            <a:pPr>
              <a:lnSpc>
                <a:spcPct val="110000"/>
              </a:lnSpc>
              <a:spcBef>
                <a:spcPct val="0"/>
              </a:spcBef>
              <a:buFontTx/>
              <a:buNone/>
            </a:pPr>
            <a:r>
              <a:rPr lang="en-US" altLang="en-US" sz="3600" dirty="0">
                <a:solidFill>
                  <a:schemeClr val="bg1"/>
                </a:solidFill>
                <a:latin typeface="Arial" panose="020B0604020202020204" pitchFamily="34" charset="0"/>
              </a:rPr>
              <a:t>W.K. Kellogg Eye Center, Department of Ophthalmology and Visual Sciences, University of Michigan, Ann Arbor, MI</a:t>
            </a:r>
          </a:p>
        </p:txBody>
      </p:sp>
      <p:pic>
        <p:nvPicPr>
          <p:cNvPr id="14341" name="Picture 25" descr="Ophthalmology | Michigan Medicine | University of Michigan">
            <a:extLst>
              <a:ext uri="{FF2B5EF4-FFF2-40B4-BE49-F238E27FC236}">
                <a16:creationId xmlns:a16="http://schemas.microsoft.com/office/drawing/2014/main" id="{FDFFBD18-ECED-2B42-DEB2-1A032DCCDA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557" y="625081"/>
            <a:ext cx="3610301" cy="2660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2" name="Group 6">
            <a:extLst>
              <a:ext uri="{FF2B5EF4-FFF2-40B4-BE49-F238E27FC236}">
                <a16:creationId xmlns:a16="http://schemas.microsoft.com/office/drawing/2014/main" id="{2D97619C-A2A9-5CB5-862A-E9B4446B94F4}"/>
              </a:ext>
            </a:extLst>
          </p:cNvPr>
          <p:cNvGrpSpPr>
            <a:grpSpLocks/>
          </p:cNvGrpSpPr>
          <p:nvPr/>
        </p:nvGrpSpPr>
        <p:grpSpPr bwMode="auto">
          <a:xfrm>
            <a:off x="436384" y="30883913"/>
            <a:ext cx="40234827" cy="690743"/>
            <a:chOff x="664283" y="37707228"/>
            <a:chExt cx="49803054" cy="869244"/>
          </a:xfrm>
        </p:grpSpPr>
        <p:sp>
          <p:nvSpPr>
            <p:cNvPr id="4302" name="Freeform 206">
              <a:extLst>
                <a:ext uri="{FF2B5EF4-FFF2-40B4-BE49-F238E27FC236}">
                  <a16:creationId xmlns:a16="http://schemas.microsoft.com/office/drawing/2014/main" id="{6D160F22-8D27-E5C0-5F18-7B0DB678BD52}"/>
                </a:ext>
              </a:extLst>
            </p:cNvPr>
            <p:cNvSpPr>
              <a:spLocks/>
            </p:cNvSpPr>
            <p:nvPr/>
          </p:nvSpPr>
          <p:spPr bwMode="auto">
            <a:xfrm>
              <a:off x="664283" y="37707228"/>
              <a:ext cx="16154496" cy="869244"/>
            </a:xfrm>
            <a:prstGeom prst="rect">
              <a:avLst/>
            </a:prstGeom>
            <a:solidFill>
              <a:srgbClr val="002647"/>
            </a:solidFill>
            <a:ln w="9525">
              <a:noFill/>
              <a:round/>
              <a:headEnd/>
              <a:tailEnd/>
            </a:ln>
            <a:effectLst/>
          </p:spPr>
          <p:txBody>
            <a:bodyPr wrap="none" anchor="ctr"/>
            <a:lstStyle/>
            <a:p>
              <a:pPr eaLnBrk="1" hangingPunct="1">
                <a:defRPr/>
              </a:pPr>
              <a:endParaRPr lang="en-US" sz="446" dirty="0">
                <a:effectLst>
                  <a:outerShdw blurRad="38100" dist="38100" dir="2700000" algn="tl">
                    <a:srgbClr val="FFFFFF"/>
                  </a:outerShdw>
                </a:effectLst>
                <a:latin typeface="Arial" charset="0"/>
                <a:ea typeface="ＭＳ Ｐゴシック" charset="0"/>
                <a:cs typeface="ＭＳ Ｐゴシック" charset="0"/>
              </a:endParaRPr>
            </a:p>
          </p:txBody>
        </p:sp>
        <p:sp>
          <p:nvSpPr>
            <p:cNvPr id="31" name="Freeform 206">
              <a:extLst>
                <a:ext uri="{FF2B5EF4-FFF2-40B4-BE49-F238E27FC236}">
                  <a16:creationId xmlns:a16="http://schemas.microsoft.com/office/drawing/2014/main" id="{62B79A5A-A66C-0E04-ADA2-70A5EEA5FCB0}"/>
                </a:ext>
              </a:extLst>
            </p:cNvPr>
            <p:cNvSpPr>
              <a:spLocks/>
            </p:cNvSpPr>
            <p:nvPr/>
          </p:nvSpPr>
          <p:spPr bwMode="auto">
            <a:xfrm>
              <a:off x="17046989" y="37707228"/>
              <a:ext cx="33420348" cy="869244"/>
            </a:xfrm>
            <a:custGeom>
              <a:avLst/>
              <a:gdLst/>
              <a:ahLst/>
              <a:cxnLst>
                <a:cxn ang="0">
                  <a:pos x="19946" y="2"/>
                </a:cxn>
                <a:cxn ang="0">
                  <a:pos x="0" y="0"/>
                </a:cxn>
                <a:cxn ang="0">
                  <a:pos x="0" y="352"/>
                </a:cxn>
                <a:cxn ang="0">
                  <a:pos x="19174" y="349"/>
                </a:cxn>
                <a:cxn ang="0">
                  <a:pos x="19362" y="350"/>
                </a:cxn>
                <a:cxn ang="0">
                  <a:pos x="19466" y="350"/>
                </a:cxn>
                <a:cxn ang="0">
                  <a:pos x="19566" y="350"/>
                </a:cxn>
                <a:cxn ang="0">
                  <a:pos x="19642" y="347"/>
                </a:cxn>
                <a:cxn ang="0">
                  <a:pos x="19720" y="333"/>
                </a:cxn>
                <a:cxn ang="0">
                  <a:pos x="19778" y="311"/>
                </a:cxn>
                <a:cxn ang="0">
                  <a:pos x="19826" y="280"/>
                </a:cxn>
                <a:cxn ang="0">
                  <a:pos x="19870" y="234"/>
                </a:cxn>
                <a:cxn ang="0">
                  <a:pos x="19902" y="184"/>
                </a:cxn>
                <a:cxn ang="0">
                  <a:pos x="19922" y="139"/>
                </a:cxn>
                <a:cxn ang="0">
                  <a:pos x="19938" y="64"/>
                </a:cxn>
                <a:cxn ang="0">
                  <a:pos x="19946" y="2"/>
                </a:cxn>
              </a:cxnLst>
              <a:rect l="0" t="0" r="r" b="b"/>
              <a:pathLst>
                <a:path w="19946" h="352">
                  <a:moveTo>
                    <a:pt x="19946" y="2"/>
                  </a:moveTo>
                  <a:lnTo>
                    <a:pt x="0" y="0"/>
                  </a:lnTo>
                  <a:lnTo>
                    <a:pt x="0" y="352"/>
                  </a:lnTo>
                  <a:lnTo>
                    <a:pt x="19174" y="349"/>
                  </a:lnTo>
                  <a:lnTo>
                    <a:pt x="19362" y="350"/>
                  </a:lnTo>
                  <a:lnTo>
                    <a:pt x="19466" y="350"/>
                  </a:lnTo>
                  <a:lnTo>
                    <a:pt x="19566" y="350"/>
                  </a:lnTo>
                  <a:lnTo>
                    <a:pt x="19642" y="347"/>
                  </a:lnTo>
                  <a:lnTo>
                    <a:pt x="19720" y="333"/>
                  </a:lnTo>
                  <a:lnTo>
                    <a:pt x="19778" y="311"/>
                  </a:lnTo>
                  <a:lnTo>
                    <a:pt x="19826" y="280"/>
                  </a:lnTo>
                  <a:lnTo>
                    <a:pt x="19870" y="234"/>
                  </a:lnTo>
                  <a:lnTo>
                    <a:pt x="19902" y="184"/>
                  </a:lnTo>
                  <a:lnTo>
                    <a:pt x="19922" y="139"/>
                  </a:lnTo>
                  <a:lnTo>
                    <a:pt x="19938" y="64"/>
                  </a:lnTo>
                  <a:lnTo>
                    <a:pt x="19946" y="2"/>
                  </a:lnTo>
                  <a:close/>
                </a:path>
              </a:pathLst>
            </a:custGeom>
            <a:solidFill>
              <a:srgbClr val="FACA21"/>
            </a:solidFill>
            <a:ln w="9525">
              <a:noFill/>
              <a:round/>
              <a:headEnd/>
              <a:tailEnd/>
            </a:ln>
            <a:effectLst/>
          </p:spPr>
          <p:txBody>
            <a:bodyPr wrap="none" anchor="ctr"/>
            <a:lstStyle/>
            <a:p>
              <a:pPr eaLnBrk="1" hangingPunct="1">
                <a:defRPr/>
              </a:pPr>
              <a:endParaRPr lang="en-US" sz="446" dirty="0">
                <a:effectLst>
                  <a:outerShdw blurRad="38100" dist="38100" dir="2700000" algn="tl">
                    <a:srgbClr val="FFFFFF"/>
                  </a:outerShdw>
                </a:effectLst>
                <a:latin typeface="Arial" charset="0"/>
                <a:ea typeface="ＭＳ Ｐゴシック" charset="0"/>
                <a:cs typeface="ＭＳ Ｐゴシック" charset="0"/>
              </a:endParaRPr>
            </a:p>
          </p:txBody>
        </p:sp>
      </p:grpSp>
      <p:sp>
        <p:nvSpPr>
          <p:cNvPr id="34" name="Rectangle 33">
            <a:extLst>
              <a:ext uri="{FF2B5EF4-FFF2-40B4-BE49-F238E27FC236}">
                <a16:creationId xmlns:a16="http://schemas.microsoft.com/office/drawing/2014/main" id="{DD256C2F-E64D-6067-3E1F-2E78263717EC}"/>
              </a:ext>
            </a:extLst>
          </p:cNvPr>
          <p:cNvSpPr/>
          <p:nvPr/>
        </p:nvSpPr>
        <p:spPr bwMode="auto">
          <a:xfrm>
            <a:off x="933920" y="5091546"/>
            <a:ext cx="8922282" cy="25143294"/>
          </a:xfrm>
          <a:prstGeom prst="rect">
            <a:avLst/>
          </a:prstGeom>
          <a:solidFill>
            <a:schemeClr val="bg1"/>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37" name="Rectangle 36">
            <a:extLst>
              <a:ext uri="{FF2B5EF4-FFF2-40B4-BE49-F238E27FC236}">
                <a16:creationId xmlns:a16="http://schemas.microsoft.com/office/drawing/2014/main" id="{6AD66933-0516-5C22-10AF-9D731831F1B6}"/>
              </a:ext>
            </a:extLst>
          </p:cNvPr>
          <p:cNvSpPr/>
          <p:nvPr/>
        </p:nvSpPr>
        <p:spPr>
          <a:xfrm>
            <a:off x="933922" y="4120468"/>
            <a:ext cx="5249393" cy="763029"/>
          </a:xfrm>
          <a:prstGeom prst="rect">
            <a:avLst/>
          </a:prstGeom>
        </p:spPr>
        <p:txBody>
          <a:bodyPr>
            <a:spAutoFit/>
          </a:bodyPr>
          <a:lstStyle/>
          <a:p>
            <a:pPr eaLnBrk="1" hangingPunct="1">
              <a:lnSpc>
                <a:spcPct val="110000"/>
              </a:lnSpc>
              <a:spcBef>
                <a:spcPct val="10000"/>
              </a:spcBef>
              <a:defRPr/>
            </a:pPr>
            <a:r>
              <a:rPr lang="en-US" sz="4295" b="1" dirty="0">
                <a:solidFill>
                  <a:srgbClr val="FACA21"/>
                </a:solidFill>
                <a:cs typeface="Times New Roman" charset="0"/>
              </a:rPr>
              <a:t>BACKGROUND</a:t>
            </a:r>
            <a:endParaRPr lang="en-US" sz="4295" dirty="0">
              <a:solidFill>
                <a:srgbClr val="FACA21"/>
              </a:solidFill>
              <a:effectLst>
                <a:outerShdw blurRad="38100" dist="38100" dir="2700000" algn="tl">
                  <a:srgbClr val="DDDDDD"/>
                </a:outerShdw>
              </a:effectLst>
              <a:ea typeface="SimSun" charset="0"/>
              <a:cs typeface="SimSun" charset="0"/>
            </a:endParaRPr>
          </a:p>
        </p:txBody>
      </p:sp>
      <p:sp>
        <p:nvSpPr>
          <p:cNvPr id="38" name="Rectangle 37">
            <a:extLst>
              <a:ext uri="{FF2B5EF4-FFF2-40B4-BE49-F238E27FC236}">
                <a16:creationId xmlns:a16="http://schemas.microsoft.com/office/drawing/2014/main" id="{333E8DED-3C6C-F175-961C-A63DC52DD8C5}"/>
              </a:ext>
            </a:extLst>
          </p:cNvPr>
          <p:cNvSpPr/>
          <p:nvPr/>
        </p:nvSpPr>
        <p:spPr>
          <a:xfrm>
            <a:off x="10277856" y="4120468"/>
            <a:ext cx="5248130" cy="763029"/>
          </a:xfrm>
          <a:prstGeom prst="rect">
            <a:avLst/>
          </a:prstGeom>
        </p:spPr>
        <p:txBody>
          <a:bodyPr>
            <a:spAutoFit/>
          </a:bodyPr>
          <a:lstStyle/>
          <a:p>
            <a:pPr eaLnBrk="1" hangingPunct="1">
              <a:lnSpc>
                <a:spcPct val="110000"/>
              </a:lnSpc>
              <a:spcBef>
                <a:spcPct val="10000"/>
              </a:spcBef>
              <a:defRPr/>
            </a:pPr>
            <a:r>
              <a:rPr lang="en-US" sz="4295" b="1" dirty="0">
                <a:solidFill>
                  <a:srgbClr val="FACA21"/>
                </a:solidFill>
                <a:cs typeface="Times New Roman" charset="0"/>
              </a:rPr>
              <a:t>RESULTS</a:t>
            </a:r>
            <a:endParaRPr lang="en-US" sz="4295" dirty="0">
              <a:solidFill>
                <a:srgbClr val="FACA21"/>
              </a:solidFill>
              <a:effectLst>
                <a:outerShdw blurRad="38100" dist="38100" dir="2700000" algn="tl">
                  <a:srgbClr val="DDDDDD"/>
                </a:outerShdw>
              </a:effectLst>
              <a:ea typeface="SimSun" charset="0"/>
              <a:cs typeface="SimSun" charset="0"/>
            </a:endParaRPr>
          </a:p>
        </p:txBody>
      </p:sp>
      <p:sp>
        <p:nvSpPr>
          <p:cNvPr id="40" name="Text Box 191">
            <a:extLst>
              <a:ext uri="{FF2B5EF4-FFF2-40B4-BE49-F238E27FC236}">
                <a16:creationId xmlns:a16="http://schemas.microsoft.com/office/drawing/2014/main" id="{FA7D3731-E572-650A-CE74-FD604DA8868B}"/>
              </a:ext>
            </a:extLst>
          </p:cNvPr>
          <p:cNvSpPr txBox="1">
            <a:spLocks noChangeArrowheads="1"/>
          </p:cNvSpPr>
          <p:nvPr/>
        </p:nvSpPr>
        <p:spPr bwMode="auto">
          <a:xfrm>
            <a:off x="1069853" y="5445060"/>
            <a:ext cx="8659663" cy="12711400"/>
          </a:xfrm>
          <a:prstGeom prst="rect">
            <a:avLst/>
          </a:prstGeom>
          <a:noFill/>
          <a:ln w="9525">
            <a:noFill/>
            <a:miter lim="800000"/>
            <a:headEnd/>
            <a:tailEnd/>
          </a:ln>
          <a:effectLst/>
        </p:spPr>
        <p:txBody>
          <a:bodyPr wrap="square" lIns="145450" tIns="72725" rIns="145450" bIns="72725">
            <a:spAutoFit/>
          </a:bodyPr>
          <a:lstStyle>
            <a:lvl1pPr marL="571500" indent="-571500" defTabSz="1474788">
              <a:spcBef>
                <a:spcPct val="20000"/>
              </a:spcBef>
              <a:buChar char="•"/>
              <a:defRPr sz="8000">
                <a:solidFill>
                  <a:schemeClr val="tx1"/>
                </a:solidFill>
                <a:latin typeface="Garamond" panose="02020404030301010803" pitchFamily="18" charset="0"/>
                <a:ea typeface="ＭＳ Ｐゴシック" panose="020B0600070205080204" pitchFamily="34" charset="-128"/>
              </a:defRPr>
            </a:lvl1pPr>
            <a:lvl2pPr marL="37931725" indent="-37474525" defTabSz="1474788">
              <a:spcBef>
                <a:spcPct val="20000"/>
              </a:spcBef>
              <a:buChar char="–"/>
              <a:defRPr sz="7100">
                <a:solidFill>
                  <a:schemeClr val="tx1"/>
                </a:solidFill>
                <a:latin typeface="Garamond" panose="02020404030301010803" pitchFamily="18" charset="0"/>
                <a:ea typeface="ＭＳ Ｐゴシック" panose="020B0600070205080204" pitchFamily="34" charset="-128"/>
              </a:defRPr>
            </a:lvl2pPr>
            <a:lvl3pPr marL="2871788" indent="-577850" defTabSz="1474788">
              <a:spcBef>
                <a:spcPct val="20000"/>
              </a:spcBef>
              <a:buChar char="•"/>
              <a:defRPr sz="5700">
                <a:solidFill>
                  <a:schemeClr val="tx1"/>
                </a:solidFill>
                <a:latin typeface="Garamond" panose="02020404030301010803" pitchFamily="18" charset="0"/>
                <a:ea typeface="ＭＳ Ｐゴシック" panose="020B0600070205080204" pitchFamily="34" charset="-128"/>
              </a:defRPr>
            </a:lvl3pPr>
            <a:lvl4pPr marL="4016375"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4pPr>
            <a:lvl5pPr marL="5167313"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5pPr>
            <a:lvl6pPr marL="56245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6pPr>
            <a:lvl7pPr marL="60817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7pPr>
            <a:lvl8pPr marL="65389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8pPr>
            <a:lvl9pPr marL="69961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9pPr>
          </a:lstStyle>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COVID-19 had an overwhelming impact on healthcare and ophthalmology</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Ophthalmology was one of the least adaptable specialties with cancellation of elective surgeries, need for in-person examinations, and under-utilization of telemedicine</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Previous survey found that 62.8% of physicians experienced burnout after COVID-19 compared to 38.2% before COVID-19</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A recent study found that 37.8% of ophthalmologists experienced burnout with only a 5% response rate</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A 2018 survey of ophthalmology residency program directors found that 26% noted an issue with resident burnout</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A single-item survey question has been found to be a reliable and validated measure of burnout</a:t>
            </a:r>
          </a:p>
          <a:p>
            <a:pPr marL="0" indent="0">
              <a:lnSpc>
                <a:spcPct val="110000"/>
              </a:lnSpc>
              <a:spcBef>
                <a:spcPct val="10000"/>
              </a:spcBef>
              <a:buNone/>
              <a:defRPr/>
            </a:pPr>
            <a:endParaRPr lang="en-US" altLang="en-US" sz="3200" dirty="0">
              <a:latin typeface="Arial" panose="020B0604020202020204" pitchFamily="34" charset="0"/>
              <a:ea typeface="SimSun" panose="02010600030101010101" pitchFamily="2" charset="-122"/>
              <a:cs typeface="Arial" panose="020B0604020202020204" pitchFamily="34" charset="0"/>
            </a:endParaRPr>
          </a:p>
          <a:p>
            <a:pPr marL="0" indent="0" algn="ctr">
              <a:lnSpc>
                <a:spcPct val="110000"/>
              </a:lnSpc>
              <a:spcBef>
                <a:spcPct val="10000"/>
              </a:spcBef>
              <a:buNone/>
              <a:defRPr/>
            </a:pPr>
            <a:r>
              <a:rPr lang="en-US" altLang="en-US" sz="3200" b="1" dirty="0">
                <a:latin typeface="Arial" panose="020B0604020202020204" pitchFamily="34" charset="0"/>
                <a:ea typeface="SimSun" panose="02010600030101010101" pitchFamily="2" charset="-122"/>
                <a:cs typeface="Arial" panose="020B0604020202020204" pitchFamily="34" charset="0"/>
              </a:rPr>
              <a:t>The rationale for this work is to determine burnout in ophthalmology with a one-question survey after the start of COVID-19</a:t>
            </a:r>
          </a:p>
        </p:txBody>
      </p:sp>
      <p:sp>
        <p:nvSpPr>
          <p:cNvPr id="43" name="Rectangle 42">
            <a:extLst>
              <a:ext uri="{FF2B5EF4-FFF2-40B4-BE49-F238E27FC236}">
                <a16:creationId xmlns:a16="http://schemas.microsoft.com/office/drawing/2014/main" id="{2AE895F7-8D8B-ECA7-67F6-E93F14105345}"/>
              </a:ext>
            </a:extLst>
          </p:cNvPr>
          <p:cNvSpPr/>
          <p:nvPr/>
        </p:nvSpPr>
        <p:spPr bwMode="auto">
          <a:xfrm>
            <a:off x="599622" y="18387428"/>
            <a:ext cx="9562209" cy="1012753"/>
          </a:xfrm>
          <a:prstGeom prst="rect">
            <a:avLst/>
          </a:prstGeom>
          <a:solidFill>
            <a:srgbClr val="002647"/>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45" name="Rectangle 44">
            <a:extLst>
              <a:ext uri="{FF2B5EF4-FFF2-40B4-BE49-F238E27FC236}">
                <a16:creationId xmlns:a16="http://schemas.microsoft.com/office/drawing/2014/main" id="{07C8D463-EC3E-67A0-0141-522EDC56A272}"/>
              </a:ext>
            </a:extLst>
          </p:cNvPr>
          <p:cNvSpPr/>
          <p:nvPr/>
        </p:nvSpPr>
        <p:spPr>
          <a:xfrm>
            <a:off x="854224" y="18541105"/>
            <a:ext cx="4431110" cy="763029"/>
          </a:xfrm>
          <a:prstGeom prst="rect">
            <a:avLst/>
          </a:prstGeom>
        </p:spPr>
        <p:txBody>
          <a:bodyPr>
            <a:spAutoFit/>
          </a:bodyPr>
          <a:lstStyle/>
          <a:p>
            <a:pPr eaLnBrk="1" hangingPunct="1">
              <a:lnSpc>
                <a:spcPct val="110000"/>
              </a:lnSpc>
              <a:spcBef>
                <a:spcPct val="10000"/>
              </a:spcBef>
              <a:defRPr/>
            </a:pPr>
            <a:r>
              <a:rPr lang="en-US" sz="4295" b="1" dirty="0">
                <a:solidFill>
                  <a:srgbClr val="FACA21"/>
                </a:solidFill>
                <a:cs typeface="Times New Roman" charset="0"/>
              </a:rPr>
              <a:t>METHODS</a:t>
            </a:r>
            <a:endParaRPr lang="en-US" sz="4295" dirty="0">
              <a:solidFill>
                <a:srgbClr val="FACA21"/>
              </a:solidFill>
              <a:effectLst>
                <a:outerShdw blurRad="38100" dist="38100" dir="2700000" algn="tl">
                  <a:srgbClr val="DDDDDD"/>
                </a:outerShdw>
              </a:effectLst>
              <a:ea typeface="SimSun" charset="0"/>
              <a:cs typeface="SimSun" charset="0"/>
            </a:endParaRPr>
          </a:p>
        </p:txBody>
      </p:sp>
      <p:sp>
        <p:nvSpPr>
          <p:cNvPr id="14357" name="AutoShape 76" descr="The Retina Society">
            <a:extLst>
              <a:ext uri="{FF2B5EF4-FFF2-40B4-BE49-F238E27FC236}">
                <a16:creationId xmlns:a16="http://schemas.microsoft.com/office/drawing/2014/main" id="{A44F5D9F-AA26-9F1D-4FF8-E57BCD503FCE}"/>
              </a:ext>
            </a:extLst>
          </p:cNvPr>
          <p:cNvSpPr>
            <a:spLocks noChangeAspect="1" noChangeArrowheads="1"/>
          </p:cNvSpPr>
          <p:nvPr/>
        </p:nvSpPr>
        <p:spPr bwMode="auto">
          <a:xfrm>
            <a:off x="20452774" y="15619516"/>
            <a:ext cx="242454" cy="24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83" name="Rectangle 82">
            <a:extLst>
              <a:ext uri="{FF2B5EF4-FFF2-40B4-BE49-F238E27FC236}">
                <a16:creationId xmlns:a16="http://schemas.microsoft.com/office/drawing/2014/main" id="{A5C49C69-8795-42E0-3D5D-A66DA1CBEB15}"/>
              </a:ext>
            </a:extLst>
          </p:cNvPr>
          <p:cNvSpPr/>
          <p:nvPr/>
        </p:nvSpPr>
        <p:spPr bwMode="auto">
          <a:xfrm>
            <a:off x="31393852" y="5089022"/>
            <a:ext cx="8779820" cy="25143294"/>
          </a:xfrm>
          <a:prstGeom prst="rect">
            <a:avLst/>
          </a:prstGeom>
          <a:solidFill>
            <a:schemeClr val="bg1"/>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110" name="Text Box 191">
            <a:extLst>
              <a:ext uri="{FF2B5EF4-FFF2-40B4-BE49-F238E27FC236}">
                <a16:creationId xmlns:a16="http://schemas.microsoft.com/office/drawing/2014/main" id="{6C1CA76F-5CC4-2A4F-FD55-3A3D0D6A6D5F}"/>
              </a:ext>
            </a:extLst>
          </p:cNvPr>
          <p:cNvSpPr txBox="1">
            <a:spLocks noChangeArrowheads="1"/>
          </p:cNvSpPr>
          <p:nvPr/>
        </p:nvSpPr>
        <p:spPr bwMode="auto">
          <a:xfrm>
            <a:off x="31560897" y="5436297"/>
            <a:ext cx="8229357" cy="11571536"/>
          </a:xfrm>
          <a:prstGeom prst="rect">
            <a:avLst/>
          </a:prstGeom>
          <a:noFill/>
          <a:ln w="9525">
            <a:noFill/>
            <a:miter lim="800000"/>
            <a:headEnd/>
            <a:tailEnd/>
          </a:ln>
          <a:effectLst/>
        </p:spPr>
        <p:txBody>
          <a:bodyPr wrap="square" lIns="145450" tIns="72725" rIns="145450" bIns="72725">
            <a:spAutoFit/>
          </a:bodyPr>
          <a:lstStyle>
            <a:lvl1pPr marL="571500" indent="-571500" defTabSz="1474788">
              <a:spcBef>
                <a:spcPct val="20000"/>
              </a:spcBef>
              <a:buChar char="•"/>
              <a:defRPr sz="8000">
                <a:solidFill>
                  <a:schemeClr val="tx1"/>
                </a:solidFill>
                <a:latin typeface="Garamond" panose="02020404030301010803" pitchFamily="18" charset="0"/>
                <a:ea typeface="ＭＳ Ｐゴシック" panose="020B0600070205080204" pitchFamily="34" charset="-128"/>
              </a:defRPr>
            </a:lvl1pPr>
            <a:lvl2pPr marL="37931725" indent="-37474525" defTabSz="1474788">
              <a:spcBef>
                <a:spcPct val="20000"/>
              </a:spcBef>
              <a:buChar char="–"/>
              <a:defRPr sz="7100">
                <a:solidFill>
                  <a:schemeClr val="tx1"/>
                </a:solidFill>
                <a:latin typeface="Garamond" panose="02020404030301010803" pitchFamily="18" charset="0"/>
                <a:ea typeface="ＭＳ Ｐゴシック" panose="020B0600070205080204" pitchFamily="34" charset="-128"/>
              </a:defRPr>
            </a:lvl2pPr>
            <a:lvl3pPr marL="2871788" indent="-577850" defTabSz="1474788">
              <a:spcBef>
                <a:spcPct val="20000"/>
              </a:spcBef>
              <a:buChar char="•"/>
              <a:defRPr sz="5700">
                <a:solidFill>
                  <a:schemeClr val="tx1"/>
                </a:solidFill>
                <a:latin typeface="Garamond" panose="02020404030301010803" pitchFamily="18" charset="0"/>
                <a:ea typeface="ＭＳ Ｐゴシック" panose="020B0600070205080204" pitchFamily="34" charset="-128"/>
              </a:defRPr>
            </a:lvl3pPr>
            <a:lvl4pPr marL="4016375"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4pPr>
            <a:lvl5pPr marL="5167313"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5pPr>
            <a:lvl6pPr marL="56245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6pPr>
            <a:lvl7pPr marL="60817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7pPr>
            <a:lvl8pPr marL="65389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8pPr>
            <a:lvl9pPr marL="69961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9pPr>
          </a:lstStyle>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Rate of participation with the single-item survey was significantly higher (~40%) compared to a previous study</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This is the first study examining burnout among ophthalmology staff members</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Rates of burn-out among ophthalmology faculty, trainees, and staff members are higher (55-66%) than those reported previously (37.8%)</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These burn-out rates were comparable to those experienced in the WIO and </a:t>
            </a:r>
            <a:r>
              <a:rPr lang="en-US" sz="3200" dirty="0" err="1">
                <a:latin typeface="Arial" panose="020B0604020202020204" pitchFamily="34" charset="0"/>
                <a:cs typeface="Arial" panose="020B0604020202020204" pitchFamily="34" charset="0"/>
              </a:rPr>
              <a:t>MiSEPS</a:t>
            </a:r>
            <a:r>
              <a:rPr lang="en-US" sz="3200" dirty="0">
                <a:latin typeface="Arial" panose="020B0604020202020204" pitchFamily="34" charset="0"/>
                <a:cs typeface="Arial" panose="020B0604020202020204" pitchFamily="34" charset="0"/>
              </a:rPr>
              <a:t> survey for faculty and trainees</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The majority of faculty and trainees pursued at least one intervention after the initial survey while the majority of staff members did not</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The rates of burnout in the subsequent study were comparable between those who underwent at least one intervention and those who did not pursue any intervention among all groups</a:t>
            </a:r>
          </a:p>
          <a:p>
            <a:pPr marL="285750" indent="-285750">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p:txBody>
      </p:sp>
      <p:sp>
        <p:nvSpPr>
          <p:cNvPr id="39" name="Rectangle 38">
            <a:extLst>
              <a:ext uri="{FF2B5EF4-FFF2-40B4-BE49-F238E27FC236}">
                <a16:creationId xmlns:a16="http://schemas.microsoft.com/office/drawing/2014/main" id="{73293A6D-BDE4-073A-D2B4-C287AFE3739A}"/>
              </a:ext>
            </a:extLst>
          </p:cNvPr>
          <p:cNvSpPr/>
          <p:nvPr/>
        </p:nvSpPr>
        <p:spPr>
          <a:xfrm>
            <a:off x="31368160" y="4202095"/>
            <a:ext cx="5248130" cy="763029"/>
          </a:xfrm>
          <a:prstGeom prst="rect">
            <a:avLst/>
          </a:prstGeom>
        </p:spPr>
        <p:txBody>
          <a:bodyPr>
            <a:spAutoFit/>
          </a:bodyPr>
          <a:lstStyle/>
          <a:p>
            <a:pPr eaLnBrk="1" hangingPunct="1">
              <a:lnSpc>
                <a:spcPct val="110000"/>
              </a:lnSpc>
              <a:spcBef>
                <a:spcPct val="10000"/>
              </a:spcBef>
              <a:defRPr/>
            </a:pPr>
            <a:r>
              <a:rPr lang="en-US" sz="4295" b="1" dirty="0">
                <a:solidFill>
                  <a:srgbClr val="FACA21"/>
                </a:solidFill>
                <a:cs typeface="Times New Roman" charset="0"/>
              </a:rPr>
              <a:t>CONCLUSIONS</a:t>
            </a:r>
            <a:endParaRPr lang="en-US" sz="4295" dirty="0">
              <a:solidFill>
                <a:srgbClr val="FACA21"/>
              </a:solidFill>
              <a:effectLst>
                <a:outerShdw blurRad="38100" dist="38100" dir="2700000" algn="tl">
                  <a:srgbClr val="DDDDDD"/>
                </a:outerShdw>
              </a:effectLst>
              <a:ea typeface="SimSun" charset="0"/>
              <a:cs typeface="SimSun" charset="0"/>
            </a:endParaRPr>
          </a:p>
        </p:txBody>
      </p:sp>
      <p:sp>
        <p:nvSpPr>
          <p:cNvPr id="67" name="Rectangle 66">
            <a:extLst>
              <a:ext uri="{FF2B5EF4-FFF2-40B4-BE49-F238E27FC236}">
                <a16:creationId xmlns:a16="http://schemas.microsoft.com/office/drawing/2014/main" id="{6E89822E-50F6-18A9-6434-5B11D2668D2E}"/>
              </a:ext>
            </a:extLst>
          </p:cNvPr>
          <p:cNvSpPr/>
          <p:nvPr/>
        </p:nvSpPr>
        <p:spPr bwMode="auto">
          <a:xfrm>
            <a:off x="31247547" y="23191096"/>
            <a:ext cx="9264285" cy="1039821"/>
          </a:xfrm>
          <a:prstGeom prst="rect">
            <a:avLst/>
          </a:prstGeom>
          <a:solidFill>
            <a:srgbClr val="002647"/>
          </a:solidFill>
          <a:ln w="9525" cap="flat" cmpd="sng" algn="ctr">
            <a:noFill/>
            <a:prstDash val="solid"/>
            <a:round/>
            <a:headEnd type="none" w="med" len="med"/>
            <a:tailEnd type="none" w="med" len="med"/>
          </a:ln>
          <a:effectLst/>
        </p:spPr>
        <p:txBody>
          <a:bodyPr/>
          <a:lstStyle/>
          <a:p>
            <a:pPr defTabSz="608020" eaLnBrk="1" hangingPunct="1">
              <a:defRPr/>
            </a:pPr>
            <a:endParaRPr lang="en-US" sz="458" dirty="0">
              <a:effectLst>
                <a:outerShdw blurRad="38100" dist="38100" dir="2700000" algn="tl">
                  <a:srgbClr val="000000">
                    <a:alpha val="43137"/>
                  </a:srgbClr>
                </a:outerShdw>
              </a:effectLst>
              <a:latin typeface="Arial" pitchFamily="-110" charset="0"/>
            </a:endParaRPr>
          </a:p>
        </p:txBody>
      </p:sp>
      <p:sp>
        <p:nvSpPr>
          <p:cNvPr id="68" name="Rectangle 67">
            <a:extLst>
              <a:ext uri="{FF2B5EF4-FFF2-40B4-BE49-F238E27FC236}">
                <a16:creationId xmlns:a16="http://schemas.microsoft.com/office/drawing/2014/main" id="{7F28D213-4321-6663-53C7-04D592337D7E}"/>
              </a:ext>
            </a:extLst>
          </p:cNvPr>
          <p:cNvSpPr/>
          <p:nvPr/>
        </p:nvSpPr>
        <p:spPr>
          <a:xfrm>
            <a:off x="31368160" y="23281875"/>
            <a:ext cx="6908775" cy="803648"/>
          </a:xfrm>
          <a:prstGeom prst="rect">
            <a:avLst/>
          </a:prstGeom>
        </p:spPr>
        <p:txBody>
          <a:bodyPr wrap="square">
            <a:spAutoFit/>
          </a:bodyPr>
          <a:lstStyle/>
          <a:p>
            <a:pPr eaLnBrk="1" hangingPunct="1">
              <a:lnSpc>
                <a:spcPct val="110000"/>
              </a:lnSpc>
              <a:spcBef>
                <a:spcPct val="10000"/>
              </a:spcBef>
              <a:defRPr/>
            </a:pPr>
            <a:r>
              <a:rPr lang="en-US" sz="4415" b="1" dirty="0">
                <a:solidFill>
                  <a:srgbClr val="FACA21"/>
                </a:solidFill>
                <a:cs typeface="Times New Roman" charset="0"/>
              </a:rPr>
              <a:t>REFERENCES</a:t>
            </a:r>
            <a:endParaRPr lang="en-US" sz="4415" dirty="0">
              <a:solidFill>
                <a:srgbClr val="FACA21"/>
              </a:solidFill>
              <a:effectLst>
                <a:outerShdw blurRad="38100" dist="38100" dir="2700000" algn="tl">
                  <a:srgbClr val="DDDDDD"/>
                </a:outerShdw>
              </a:effectLst>
              <a:ea typeface="SimSun" charset="0"/>
              <a:cs typeface="SimSun" charset="0"/>
            </a:endParaRPr>
          </a:p>
        </p:txBody>
      </p:sp>
      <p:sp>
        <p:nvSpPr>
          <p:cNvPr id="2" name="Rectangle 1">
            <a:extLst>
              <a:ext uri="{FF2B5EF4-FFF2-40B4-BE49-F238E27FC236}">
                <a16:creationId xmlns:a16="http://schemas.microsoft.com/office/drawing/2014/main" id="{12BD61FA-BCDD-5B99-51D1-CD261AF78CBC}"/>
              </a:ext>
            </a:extLst>
          </p:cNvPr>
          <p:cNvSpPr/>
          <p:nvPr/>
        </p:nvSpPr>
        <p:spPr bwMode="auto">
          <a:xfrm>
            <a:off x="31177479" y="16474212"/>
            <a:ext cx="9264285" cy="1039820"/>
          </a:xfrm>
          <a:prstGeom prst="rect">
            <a:avLst/>
          </a:prstGeom>
          <a:solidFill>
            <a:srgbClr val="002647"/>
          </a:solidFill>
          <a:ln w="9525" cap="flat" cmpd="sng" algn="ctr">
            <a:noFill/>
            <a:prstDash val="solid"/>
            <a:round/>
            <a:headEnd type="none" w="med" len="med"/>
            <a:tailEnd type="none" w="med" len="med"/>
          </a:ln>
          <a:effectLst/>
        </p:spPr>
        <p:txBody>
          <a:bodyPr/>
          <a:lstStyle/>
          <a:p>
            <a:pPr defTabSz="591459" eaLnBrk="1" hangingPunct="1">
              <a:defRPr/>
            </a:pPr>
            <a:endParaRPr lang="en-US" sz="446" dirty="0">
              <a:effectLst>
                <a:outerShdw blurRad="38100" dist="38100" dir="2700000" algn="tl">
                  <a:srgbClr val="000000">
                    <a:alpha val="43137"/>
                  </a:srgbClr>
                </a:outerShdw>
              </a:effectLst>
              <a:latin typeface="Arial" pitchFamily="-110" charset="0"/>
            </a:endParaRPr>
          </a:p>
        </p:txBody>
      </p:sp>
      <p:sp>
        <p:nvSpPr>
          <p:cNvPr id="3" name="Rectangle 2">
            <a:extLst>
              <a:ext uri="{FF2B5EF4-FFF2-40B4-BE49-F238E27FC236}">
                <a16:creationId xmlns:a16="http://schemas.microsoft.com/office/drawing/2014/main" id="{E64C101A-C388-24CB-625C-B6E5C8968CC0}"/>
              </a:ext>
            </a:extLst>
          </p:cNvPr>
          <p:cNvSpPr/>
          <p:nvPr/>
        </p:nvSpPr>
        <p:spPr>
          <a:xfrm>
            <a:off x="31331555" y="16585447"/>
            <a:ext cx="6730228" cy="763029"/>
          </a:xfrm>
          <a:prstGeom prst="rect">
            <a:avLst/>
          </a:prstGeom>
        </p:spPr>
        <p:txBody>
          <a:bodyPr wrap="square">
            <a:spAutoFit/>
          </a:bodyPr>
          <a:lstStyle/>
          <a:p>
            <a:pPr eaLnBrk="1" hangingPunct="1">
              <a:lnSpc>
                <a:spcPct val="110000"/>
              </a:lnSpc>
              <a:spcBef>
                <a:spcPct val="10000"/>
              </a:spcBef>
              <a:defRPr/>
            </a:pPr>
            <a:r>
              <a:rPr lang="en-US" sz="4295" b="1" dirty="0">
                <a:solidFill>
                  <a:srgbClr val="FACA21"/>
                </a:solidFill>
                <a:cs typeface="Times New Roman" charset="0"/>
              </a:rPr>
              <a:t>FUTURE DIRECTIONS</a:t>
            </a:r>
            <a:endParaRPr lang="en-US" sz="4295" dirty="0">
              <a:solidFill>
                <a:srgbClr val="FACA21"/>
              </a:solidFill>
              <a:effectLst>
                <a:outerShdw blurRad="38100" dist="38100" dir="2700000" algn="tl">
                  <a:srgbClr val="DDDDDD"/>
                </a:outerShdw>
              </a:effectLst>
              <a:ea typeface="SimSun" charset="0"/>
              <a:cs typeface="SimSun" charset="0"/>
            </a:endParaRPr>
          </a:p>
        </p:txBody>
      </p:sp>
      <p:sp>
        <p:nvSpPr>
          <p:cNvPr id="9" name="Text Box 191">
            <a:extLst>
              <a:ext uri="{FF2B5EF4-FFF2-40B4-BE49-F238E27FC236}">
                <a16:creationId xmlns:a16="http://schemas.microsoft.com/office/drawing/2014/main" id="{54BD313B-AADD-6C96-BACA-3D5480CD8DB6}"/>
              </a:ext>
            </a:extLst>
          </p:cNvPr>
          <p:cNvSpPr txBox="1">
            <a:spLocks noChangeArrowheads="1"/>
          </p:cNvSpPr>
          <p:nvPr/>
        </p:nvSpPr>
        <p:spPr bwMode="auto">
          <a:xfrm>
            <a:off x="1166238" y="19805782"/>
            <a:ext cx="8528922" cy="10589729"/>
          </a:xfrm>
          <a:prstGeom prst="rect">
            <a:avLst/>
          </a:prstGeom>
          <a:noFill/>
          <a:ln w="9525">
            <a:noFill/>
            <a:miter lim="800000"/>
            <a:headEnd/>
            <a:tailEnd/>
          </a:ln>
          <a:effectLst/>
        </p:spPr>
        <p:txBody>
          <a:bodyPr wrap="square" lIns="145450" tIns="72725" rIns="145450" bIns="72725">
            <a:spAutoFit/>
          </a:bodyPr>
          <a:lstStyle>
            <a:lvl1pPr marL="571500" indent="-571500" defTabSz="1474788">
              <a:spcBef>
                <a:spcPct val="20000"/>
              </a:spcBef>
              <a:buChar char="•"/>
              <a:defRPr sz="8000">
                <a:solidFill>
                  <a:schemeClr val="tx1"/>
                </a:solidFill>
                <a:latin typeface="Garamond" panose="02020404030301010803" pitchFamily="18" charset="0"/>
                <a:ea typeface="ＭＳ Ｐゴシック" panose="020B0600070205080204" pitchFamily="34" charset="-128"/>
              </a:defRPr>
            </a:lvl1pPr>
            <a:lvl2pPr marL="37931725" indent="-37474525" defTabSz="1474788">
              <a:spcBef>
                <a:spcPct val="20000"/>
              </a:spcBef>
              <a:buChar char="–"/>
              <a:defRPr sz="7100">
                <a:solidFill>
                  <a:schemeClr val="tx1"/>
                </a:solidFill>
                <a:latin typeface="Garamond" panose="02020404030301010803" pitchFamily="18" charset="0"/>
                <a:ea typeface="ＭＳ Ｐゴシック" panose="020B0600070205080204" pitchFamily="34" charset="-128"/>
              </a:defRPr>
            </a:lvl2pPr>
            <a:lvl3pPr marL="2871788" indent="-577850" defTabSz="1474788">
              <a:spcBef>
                <a:spcPct val="20000"/>
              </a:spcBef>
              <a:buChar char="•"/>
              <a:defRPr sz="5700">
                <a:solidFill>
                  <a:schemeClr val="tx1"/>
                </a:solidFill>
                <a:latin typeface="Garamond" panose="02020404030301010803" pitchFamily="18" charset="0"/>
                <a:ea typeface="ＭＳ Ｐゴシック" panose="020B0600070205080204" pitchFamily="34" charset="-128"/>
              </a:defRPr>
            </a:lvl3pPr>
            <a:lvl4pPr marL="4016375"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4pPr>
            <a:lvl5pPr marL="5167313"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5pPr>
            <a:lvl6pPr marL="56245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6pPr>
            <a:lvl7pPr marL="60817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7pPr>
            <a:lvl8pPr marL="65389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8pPr>
            <a:lvl9pPr marL="69961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9pPr>
          </a:lstStyle>
          <a:p>
            <a:pPr marL="285750" indent="-285750">
              <a:buFont typeface="Arial" panose="020B0604020202020204" pitchFamily="34" charset="0"/>
              <a:buChar char="•"/>
            </a:pPr>
            <a:r>
              <a:rPr lang="en-US" sz="2900" dirty="0">
                <a:effectLst/>
                <a:latin typeface="Arial" panose="020B0604020202020204" pitchFamily="34" charset="0"/>
                <a:cs typeface="Arial" panose="020B0604020202020204" pitchFamily="34" charset="0"/>
              </a:rPr>
              <a:t>The study was judged and given an exemption by the University of Michigan IRB committee. </a:t>
            </a:r>
          </a:p>
          <a:p>
            <a:pPr marL="285750" indent="-285750">
              <a:buFont typeface="Arial" panose="020B0604020202020204" pitchFamily="34" charset="0"/>
              <a:buChar char="•"/>
            </a:pPr>
            <a:r>
              <a:rPr lang="en-US" sz="2900" dirty="0">
                <a:effectLst/>
                <a:latin typeface="Arial" panose="020B0604020202020204" pitchFamily="34" charset="0"/>
                <a:cs typeface="Arial" panose="020B0604020202020204" pitchFamily="34" charset="0"/>
              </a:rPr>
              <a:t>We employed a well-validated single-item burnout measure consisting of a five ordinal scale response anonymized on Qualtrics and sent it to the following groups: 1. Faculty members, 2. Trainees (residents and fellows), 3. Staff members.</a:t>
            </a:r>
          </a:p>
          <a:p>
            <a:pPr marL="285750" indent="-285750">
              <a:buFont typeface="Arial" panose="020B0604020202020204" pitchFamily="34" charset="0"/>
              <a:buChar char="•"/>
            </a:pPr>
            <a:r>
              <a:rPr lang="en-US" sz="2900" dirty="0">
                <a:latin typeface="Arial" panose="020B0604020202020204" pitchFamily="34" charset="0"/>
                <a:cs typeface="Arial" panose="020B0604020202020204" pitchFamily="34" charset="0"/>
              </a:rPr>
              <a:t>The survey was also sent to the Women in Ophthalmology (WIO) and the Michigan Society of Eye Physicians and Surgeons (</a:t>
            </a:r>
            <a:r>
              <a:rPr lang="en-US" sz="2900" dirty="0" err="1">
                <a:latin typeface="Arial" panose="020B0604020202020204" pitchFamily="34" charset="0"/>
                <a:cs typeface="Arial" panose="020B0604020202020204" pitchFamily="34" charset="0"/>
              </a:rPr>
              <a:t>MiSEPS</a:t>
            </a:r>
            <a:r>
              <a:rPr lang="en-US" sz="2900" dirty="0">
                <a:latin typeface="Arial" panose="020B0604020202020204" pitchFamily="34" charset="0"/>
                <a:cs typeface="Arial" panose="020B0604020202020204" pitchFamily="34" charset="0"/>
              </a:rPr>
              <a:t>) listservs.</a:t>
            </a:r>
            <a:endParaRPr lang="en-US" sz="290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900" dirty="0">
                <a:effectLst/>
                <a:latin typeface="Arial" panose="020B0604020202020204" pitchFamily="34" charset="0"/>
                <a:cs typeface="Arial" panose="020B0604020202020204" pitchFamily="34" charset="0"/>
              </a:rPr>
              <a:t>A list of resources available to the respondent were then listed at the end of the survey. </a:t>
            </a:r>
          </a:p>
          <a:p>
            <a:pPr marL="285750" indent="-285750">
              <a:buFont typeface="Arial" panose="020B0604020202020204" pitchFamily="34" charset="0"/>
              <a:buChar char="•"/>
            </a:pPr>
            <a:r>
              <a:rPr lang="en-US" sz="2900" dirty="0">
                <a:effectLst/>
                <a:latin typeface="Arial" panose="020B0604020202020204" pitchFamily="34" charset="0"/>
                <a:cs typeface="Arial" panose="020B0604020202020204" pitchFamily="34" charset="0"/>
              </a:rPr>
              <a:t>Results were further dichotomized as no symptoms of burnout (&lt; 3) and at least one symptoms of burnout (&gt; 2).</a:t>
            </a:r>
          </a:p>
          <a:p>
            <a:pPr marL="285750" indent="-285750">
              <a:buFont typeface="Arial" panose="020B0604020202020204" pitchFamily="34" charset="0"/>
              <a:buChar char="•"/>
            </a:pPr>
            <a:r>
              <a:rPr lang="en-US" altLang="en-US" sz="2900" dirty="0">
                <a:latin typeface="Arial" panose="020B0604020202020204" pitchFamily="34" charset="0"/>
                <a:ea typeface="SimSun" panose="02010600030101010101" pitchFamily="2" charset="-122"/>
                <a:cs typeface="Arial" panose="020B0604020202020204" pitchFamily="34" charset="0"/>
              </a:rPr>
              <a:t>The survey was sent again three months later and asked if any resource was used</a:t>
            </a:r>
            <a:endParaRPr lang="en-US" sz="290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900" dirty="0">
                <a:effectLst/>
                <a:latin typeface="Arial" panose="020B0604020202020204" pitchFamily="34" charset="0"/>
                <a:cs typeface="Arial" panose="020B0604020202020204" pitchFamily="34" charset="0"/>
              </a:rPr>
              <a:t>Statistical analysis was performed on </a:t>
            </a:r>
            <a:r>
              <a:rPr lang="en-US" sz="2900" dirty="0" err="1">
                <a:effectLst/>
                <a:latin typeface="Arial" panose="020B0604020202020204" pitchFamily="34" charset="0"/>
                <a:cs typeface="Arial" panose="020B0604020202020204" pitchFamily="34" charset="0"/>
              </a:rPr>
              <a:t>Graphpad</a:t>
            </a:r>
            <a:r>
              <a:rPr lang="en-US" sz="2900" dirty="0">
                <a:effectLst/>
                <a:latin typeface="Arial" panose="020B0604020202020204" pitchFamily="34" charset="0"/>
                <a:cs typeface="Arial" panose="020B0604020202020204" pitchFamily="34" charset="0"/>
              </a:rPr>
              <a:t> Prism and Stata. </a:t>
            </a:r>
          </a:p>
          <a:p>
            <a:pPr marL="285750" indent="-285750">
              <a:buFont typeface="Arial" panose="020B0604020202020204" pitchFamily="34" charset="0"/>
              <a:buChar char="•"/>
            </a:pPr>
            <a:endParaRPr lang="en-US" sz="2900" dirty="0">
              <a:latin typeface="Arial" panose="020B0604020202020204" pitchFamily="34" charset="0"/>
              <a:cs typeface="Arial" panose="020B0604020202020204" pitchFamily="34" charset="0"/>
            </a:endParaRPr>
          </a:p>
        </p:txBody>
      </p:sp>
      <p:graphicFrame>
        <p:nvGraphicFramePr>
          <p:cNvPr id="14" name="Table 13">
            <a:extLst>
              <a:ext uri="{FF2B5EF4-FFF2-40B4-BE49-F238E27FC236}">
                <a16:creationId xmlns:a16="http://schemas.microsoft.com/office/drawing/2014/main" id="{0EA14C9E-23EC-1AA7-DFE9-E249AAE5D74E}"/>
              </a:ext>
            </a:extLst>
          </p:cNvPr>
          <p:cNvGraphicFramePr>
            <a:graphicFrameLocks noGrp="1"/>
          </p:cNvGraphicFramePr>
          <p:nvPr>
            <p:extLst>
              <p:ext uri="{D42A27DB-BD31-4B8C-83A1-F6EECF244321}">
                <p14:modId xmlns:p14="http://schemas.microsoft.com/office/powerpoint/2010/main" val="1963617674"/>
              </p:ext>
            </p:extLst>
          </p:nvPr>
        </p:nvGraphicFramePr>
        <p:xfrm>
          <a:off x="14392121" y="9445412"/>
          <a:ext cx="5561860" cy="914140"/>
        </p:xfrm>
        <a:graphic>
          <a:graphicData uri="http://schemas.openxmlformats.org/drawingml/2006/table">
            <a:tbl>
              <a:tblPr>
                <a:tableStyleId>{D7AC3CCA-C797-4891-BE02-D94E43425B78}</a:tableStyleId>
              </a:tblPr>
              <a:tblGrid>
                <a:gridCol w="1724911">
                  <a:extLst>
                    <a:ext uri="{9D8B030D-6E8A-4147-A177-3AD203B41FA5}">
                      <a16:colId xmlns:a16="http://schemas.microsoft.com/office/drawing/2014/main" val="1598200137"/>
                    </a:ext>
                  </a:extLst>
                </a:gridCol>
                <a:gridCol w="1278983">
                  <a:extLst>
                    <a:ext uri="{9D8B030D-6E8A-4147-A177-3AD203B41FA5}">
                      <a16:colId xmlns:a16="http://schemas.microsoft.com/office/drawing/2014/main" val="1818183023"/>
                    </a:ext>
                  </a:extLst>
                </a:gridCol>
                <a:gridCol w="1278983">
                  <a:extLst>
                    <a:ext uri="{9D8B030D-6E8A-4147-A177-3AD203B41FA5}">
                      <a16:colId xmlns:a16="http://schemas.microsoft.com/office/drawing/2014/main" val="2331168499"/>
                    </a:ext>
                  </a:extLst>
                </a:gridCol>
                <a:gridCol w="1278983">
                  <a:extLst>
                    <a:ext uri="{9D8B030D-6E8A-4147-A177-3AD203B41FA5}">
                      <a16:colId xmlns:a16="http://schemas.microsoft.com/office/drawing/2014/main" val="2999357443"/>
                    </a:ext>
                  </a:extLst>
                </a:gridCol>
              </a:tblGrid>
              <a:tr h="580036">
                <a:tc>
                  <a:txBody>
                    <a:bodyPr/>
                    <a:lstStyle/>
                    <a:p>
                      <a:pPr algn="ctr" fontAlgn="b"/>
                      <a:r>
                        <a:rPr lang="en-US" sz="1500" b="1" u="none" strike="noStrike" dirty="0">
                          <a:effectLst/>
                          <a:latin typeface="Arial" panose="020B0604020202020204" pitchFamily="34" charset="0"/>
                          <a:cs typeface="Arial" panose="020B0604020202020204" pitchFamily="34" charset="0"/>
                        </a:rPr>
                        <a:t> </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a:effectLst/>
                          <a:latin typeface="Arial" panose="020B0604020202020204" pitchFamily="34" charset="0"/>
                          <a:cs typeface="Arial" panose="020B0604020202020204" pitchFamily="34" charset="0"/>
                        </a:rPr>
                        <a:t>Trainees</a:t>
                      </a:r>
                      <a:endParaRPr lang="en-US" sz="1500" b="1" i="0" u="none" strike="noStrike">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dirty="0">
                          <a:effectLst/>
                          <a:latin typeface="Arial" panose="020B0604020202020204" pitchFamily="34" charset="0"/>
                          <a:cs typeface="Arial" panose="020B0604020202020204" pitchFamily="34" charset="0"/>
                        </a:rPr>
                        <a:t>Faculty</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a:effectLst/>
                          <a:latin typeface="Arial" panose="020B0604020202020204" pitchFamily="34" charset="0"/>
                          <a:cs typeface="Arial" panose="020B0604020202020204" pitchFamily="34" charset="0"/>
                        </a:rPr>
                        <a:t>Staff</a:t>
                      </a:r>
                      <a:endParaRPr lang="en-US" sz="1500" b="1" i="0" u="none" strike="noStrike">
                        <a:solidFill>
                          <a:srgbClr val="000000"/>
                        </a:solidFill>
                        <a:effectLst/>
                        <a:latin typeface="Arial" panose="020B0604020202020204" pitchFamily="34" charset="0"/>
                        <a:cs typeface="Arial" panose="020B0604020202020204" pitchFamily="34" charset="0"/>
                      </a:endParaRPr>
                    </a:p>
                  </a:txBody>
                  <a:tcPr marL="14740" marR="14740" marT="14740" marB="0" anchor="b"/>
                </a:tc>
                <a:extLst>
                  <a:ext uri="{0D108BD9-81ED-4DB2-BD59-A6C34878D82A}">
                    <a16:rowId xmlns:a16="http://schemas.microsoft.com/office/drawing/2014/main" val="347153664"/>
                  </a:ext>
                </a:extLst>
              </a:tr>
              <a:tr h="334104">
                <a:tc>
                  <a:txBody>
                    <a:bodyPr/>
                    <a:lstStyle/>
                    <a:p>
                      <a:pPr algn="ctr" fontAlgn="b"/>
                      <a:r>
                        <a:rPr lang="en-US" sz="1500" b="1" u="none" strike="noStrike" dirty="0">
                          <a:effectLst/>
                          <a:latin typeface="Arial" panose="020B0604020202020204" pitchFamily="34" charset="0"/>
                          <a:cs typeface="Arial" panose="020B0604020202020204" pitchFamily="34" charset="0"/>
                        </a:rPr>
                        <a:t>Response Rate</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dirty="0">
                          <a:effectLst/>
                          <a:latin typeface="Arial" panose="020B0604020202020204" pitchFamily="34" charset="0"/>
                          <a:cs typeface="Arial" panose="020B0604020202020204" pitchFamily="34" charset="0"/>
                        </a:rPr>
                        <a:t>43% (n=21)</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dirty="0">
                          <a:effectLst/>
                          <a:latin typeface="Arial" panose="020B0604020202020204" pitchFamily="34" charset="0"/>
                          <a:cs typeface="Arial" panose="020B0604020202020204" pitchFamily="34" charset="0"/>
                        </a:rPr>
                        <a:t>43% (n=47)</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tc>
                  <a:txBody>
                    <a:bodyPr/>
                    <a:lstStyle/>
                    <a:p>
                      <a:pPr algn="ctr" fontAlgn="b"/>
                      <a:r>
                        <a:rPr lang="en-US" sz="1500" b="1" u="none" strike="noStrike" dirty="0">
                          <a:effectLst/>
                          <a:latin typeface="Arial" panose="020B0604020202020204" pitchFamily="34" charset="0"/>
                          <a:cs typeface="Arial" panose="020B0604020202020204" pitchFamily="34" charset="0"/>
                        </a:rPr>
                        <a:t>41% (n=156)</a:t>
                      </a:r>
                      <a:endParaRPr lang="en-US" sz="1500" b="1" i="0" u="none" strike="noStrike" dirty="0">
                        <a:solidFill>
                          <a:srgbClr val="000000"/>
                        </a:solidFill>
                        <a:effectLst/>
                        <a:latin typeface="Arial" panose="020B0604020202020204" pitchFamily="34" charset="0"/>
                        <a:cs typeface="Arial" panose="020B0604020202020204" pitchFamily="34" charset="0"/>
                      </a:endParaRPr>
                    </a:p>
                  </a:txBody>
                  <a:tcPr marL="14740" marR="14740" marT="14740" marB="0" anchor="b"/>
                </a:tc>
                <a:extLst>
                  <a:ext uri="{0D108BD9-81ED-4DB2-BD59-A6C34878D82A}">
                    <a16:rowId xmlns:a16="http://schemas.microsoft.com/office/drawing/2014/main" val="1938257195"/>
                  </a:ext>
                </a:extLst>
              </a:tr>
            </a:tbl>
          </a:graphicData>
        </a:graphic>
      </p:graphicFrame>
      <p:sp>
        <p:nvSpPr>
          <p:cNvPr id="15" name="Content Placeholder 13">
            <a:extLst>
              <a:ext uri="{FF2B5EF4-FFF2-40B4-BE49-F238E27FC236}">
                <a16:creationId xmlns:a16="http://schemas.microsoft.com/office/drawing/2014/main" id="{CFA940DA-E465-233C-FABF-0320CB7BA12A}"/>
              </a:ext>
            </a:extLst>
          </p:cNvPr>
          <p:cNvSpPr txBox="1">
            <a:spLocks/>
          </p:cNvSpPr>
          <p:nvPr/>
        </p:nvSpPr>
        <p:spPr>
          <a:xfrm>
            <a:off x="10914493" y="10954202"/>
            <a:ext cx="9683747" cy="1891599"/>
          </a:xfrm>
          <a:prstGeom prst="rect">
            <a:avLst/>
          </a:prstGeom>
        </p:spPr>
        <p:txBody>
          <a:bodyPr>
            <a:noAutofit/>
          </a:bodyPr>
          <a:lstStyle>
            <a:lvl1pPr marL="685724" indent="-685724" algn="l" defTabSz="1824809" rtl="0" eaLnBrk="0" fontAlgn="base" hangingPunct="0">
              <a:spcBef>
                <a:spcPct val="20000"/>
              </a:spcBef>
              <a:spcAft>
                <a:spcPct val="0"/>
              </a:spcAft>
              <a:buChar char="•"/>
              <a:defRPr sz="6365">
                <a:solidFill>
                  <a:schemeClr val="tx1"/>
                </a:solidFill>
                <a:latin typeface="+mn-lt"/>
                <a:ea typeface="ＭＳ Ｐゴシック" charset="-128"/>
                <a:cs typeface="ＭＳ Ｐゴシック" charset="-128"/>
              </a:defRPr>
            </a:lvl1pPr>
            <a:lvl2pPr marL="1485104" indent="-569544" algn="l" defTabSz="1824809" rtl="0" eaLnBrk="0" fontAlgn="base" hangingPunct="0">
              <a:spcBef>
                <a:spcPct val="20000"/>
              </a:spcBef>
              <a:spcAft>
                <a:spcPct val="0"/>
              </a:spcAft>
              <a:buChar char="–"/>
              <a:defRPr sz="5648">
                <a:solidFill>
                  <a:schemeClr val="tx1"/>
                </a:solidFill>
                <a:latin typeface="+mn-lt"/>
                <a:ea typeface="ＭＳ Ｐゴシック" pitchFamily="-110" charset="-128"/>
              </a:defRPr>
            </a:lvl2pPr>
            <a:lvl3pPr marL="2284483" indent="-459674" algn="l" defTabSz="1824809" rtl="0" eaLnBrk="0" fontAlgn="base" hangingPunct="0">
              <a:spcBef>
                <a:spcPct val="20000"/>
              </a:spcBef>
              <a:spcAft>
                <a:spcPct val="0"/>
              </a:spcAft>
              <a:buChar char="•"/>
              <a:defRPr sz="4535">
                <a:solidFill>
                  <a:schemeClr val="tx1"/>
                </a:solidFill>
                <a:latin typeface="+mn-lt"/>
                <a:ea typeface="ＭＳ Ｐゴシック" pitchFamily="-110" charset="-128"/>
              </a:defRPr>
            </a:lvl3pPr>
            <a:lvl4pPr marL="3194993"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4pPr>
            <a:lvl5pPr marL="4110555"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5pPr>
            <a:lvl6pPr marL="4676637" indent="-453908" algn="l" defTabSz="1825460" rtl="0" fontAlgn="base">
              <a:spcBef>
                <a:spcPct val="20000"/>
              </a:spcBef>
              <a:spcAft>
                <a:spcPct val="0"/>
              </a:spcAft>
              <a:buChar char="»"/>
              <a:defRPr sz="3836">
                <a:solidFill>
                  <a:schemeClr val="tx1"/>
                </a:solidFill>
                <a:latin typeface="+mn-lt"/>
                <a:ea typeface="ＭＳ Ｐゴシック" pitchFamily="-110" charset="-128"/>
              </a:defRPr>
            </a:lvl6pPr>
            <a:lvl7pPr marL="5242545" indent="-453908" algn="l" defTabSz="1825460" rtl="0" fontAlgn="base">
              <a:spcBef>
                <a:spcPct val="20000"/>
              </a:spcBef>
              <a:spcAft>
                <a:spcPct val="0"/>
              </a:spcAft>
              <a:buChar char="»"/>
              <a:defRPr sz="3836">
                <a:solidFill>
                  <a:schemeClr val="tx1"/>
                </a:solidFill>
                <a:latin typeface="+mn-lt"/>
                <a:ea typeface="ＭＳ Ｐゴシック" pitchFamily="-110" charset="-128"/>
              </a:defRPr>
            </a:lvl7pPr>
            <a:lvl8pPr marL="5808456" indent="-453908" algn="l" defTabSz="1825460" rtl="0" fontAlgn="base">
              <a:spcBef>
                <a:spcPct val="20000"/>
              </a:spcBef>
              <a:spcAft>
                <a:spcPct val="0"/>
              </a:spcAft>
              <a:buChar char="»"/>
              <a:defRPr sz="3836">
                <a:solidFill>
                  <a:schemeClr val="tx1"/>
                </a:solidFill>
                <a:latin typeface="+mn-lt"/>
                <a:ea typeface="ＭＳ Ｐゴシック" pitchFamily="-110" charset="-128"/>
              </a:defRPr>
            </a:lvl8pPr>
            <a:lvl9pPr marL="6374374" indent="-453908" algn="l" defTabSz="1825460" rtl="0" fontAlgn="base">
              <a:spcBef>
                <a:spcPct val="20000"/>
              </a:spcBef>
              <a:spcAft>
                <a:spcPct val="0"/>
              </a:spcAft>
              <a:buChar char="»"/>
              <a:defRPr sz="3836">
                <a:solidFill>
                  <a:schemeClr val="tx1"/>
                </a:solidFill>
                <a:latin typeface="+mn-lt"/>
                <a:ea typeface="ＭＳ Ｐゴシック" pitchFamily="-110" charset="-128"/>
              </a:defRPr>
            </a:lvl9pPr>
          </a:lstStyle>
          <a:p>
            <a:pPr marL="0" indent="0">
              <a:buNone/>
            </a:pPr>
            <a:r>
              <a:rPr lang="en-US" sz="1900" b="1" kern="0" dirty="0">
                <a:latin typeface="Arial" panose="020B0604020202020204" pitchFamily="34" charset="0"/>
                <a:cs typeface="Arial" panose="020B0604020202020204" pitchFamily="34" charset="0"/>
              </a:rPr>
              <a:t>Figure 1: </a:t>
            </a:r>
            <a:r>
              <a:rPr lang="en-US" sz="1900" kern="0" dirty="0">
                <a:latin typeface="Arial" panose="020B0604020202020204" pitchFamily="34" charset="0"/>
                <a:cs typeface="Arial" panose="020B0604020202020204" pitchFamily="34" charset="0"/>
              </a:rPr>
              <a:t>Responses to the single-item survey by faculty, trainees, and staff members. (A) The single-item burnout measurement question with the five associated question. (B) Items 1-5 indicate the response that individuals answered in their single-item survey. The percent of individuals responding with each response per group was then plotted. (C) Response rates of ophthalmology trainees (residents, fellows), faculty and staff members.</a:t>
            </a:r>
          </a:p>
        </p:txBody>
      </p:sp>
      <p:pic>
        <p:nvPicPr>
          <p:cNvPr id="16" name="Picture 15">
            <a:extLst>
              <a:ext uri="{FF2B5EF4-FFF2-40B4-BE49-F238E27FC236}">
                <a16:creationId xmlns:a16="http://schemas.microsoft.com/office/drawing/2014/main" id="{AE41F960-C173-8ECE-5D59-D3AD064E2D49}"/>
              </a:ext>
            </a:extLst>
          </p:cNvPr>
          <p:cNvPicPr>
            <a:picLocks noChangeAspect="1"/>
          </p:cNvPicPr>
          <p:nvPr/>
        </p:nvPicPr>
        <p:blipFill>
          <a:blip r:embed="rId4"/>
          <a:stretch>
            <a:fillRect/>
          </a:stretch>
        </p:blipFill>
        <p:spPr>
          <a:xfrm>
            <a:off x="14365626" y="5453432"/>
            <a:ext cx="5313226" cy="3302317"/>
          </a:xfrm>
          <a:prstGeom prst="rect">
            <a:avLst/>
          </a:prstGeom>
        </p:spPr>
      </p:pic>
      <p:sp>
        <p:nvSpPr>
          <p:cNvPr id="18" name="Text Box 191">
            <a:extLst>
              <a:ext uri="{FF2B5EF4-FFF2-40B4-BE49-F238E27FC236}">
                <a16:creationId xmlns:a16="http://schemas.microsoft.com/office/drawing/2014/main" id="{E9E02EBC-925E-E743-7270-63A16C7FC2D8}"/>
              </a:ext>
            </a:extLst>
          </p:cNvPr>
          <p:cNvSpPr txBox="1">
            <a:spLocks noChangeArrowheads="1"/>
          </p:cNvSpPr>
          <p:nvPr/>
        </p:nvSpPr>
        <p:spPr bwMode="auto">
          <a:xfrm>
            <a:off x="14068566" y="5217183"/>
            <a:ext cx="758122" cy="675940"/>
          </a:xfrm>
          <a:prstGeom prst="rect">
            <a:avLst/>
          </a:prstGeom>
          <a:noFill/>
          <a:ln w="9525">
            <a:noFill/>
            <a:miter lim="800000"/>
            <a:headEnd/>
            <a:tailEnd/>
          </a:ln>
          <a:effectLst/>
        </p:spPr>
        <p:txBody>
          <a:bodyPr lIns="149524" tIns="74762" rIns="149524" bIns="74762">
            <a:spAutoFit/>
          </a:bodyPr>
          <a:lstStyle>
            <a:lvl1pPr defTabSz="1474788" eaLnBrk="0" hangingPunct="0">
              <a:defRPr sz="1000">
                <a:solidFill>
                  <a:schemeClr val="tx1"/>
                </a:solidFill>
                <a:latin typeface="Arial" charset="0"/>
                <a:ea typeface="ＭＳ Ｐゴシック" charset="0"/>
                <a:cs typeface="ＭＳ Ｐゴシック" charset="0"/>
              </a:defRPr>
            </a:lvl1pPr>
            <a:lvl2pPr marL="37931725" indent="-37474525" defTabSz="1474788" eaLnBrk="0" hangingPunct="0">
              <a:defRPr sz="1000">
                <a:solidFill>
                  <a:schemeClr val="tx1"/>
                </a:solidFill>
                <a:latin typeface="Arial" charset="0"/>
                <a:ea typeface="ＭＳ Ｐゴシック" charset="0"/>
              </a:defRPr>
            </a:lvl2pPr>
            <a:lvl3pPr eaLnBrk="0" hangingPunct="0">
              <a:defRPr sz="1000">
                <a:solidFill>
                  <a:schemeClr val="tx1"/>
                </a:solidFill>
                <a:latin typeface="Arial" charset="0"/>
                <a:ea typeface="ＭＳ Ｐゴシック" charset="0"/>
              </a:defRPr>
            </a:lvl3pPr>
            <a:lvl4pPr eaLnBrk="0" hangingPunct="0">
              <a:defRPr sz="1000">
                <a:solidFill>
                  <a:schemeClr val="tx1"/>
                </a:solidFill>
                <a:latin typeface="Arial" charset="0"/>
                <a:ea typeface="ＭＳ Ｐゴシック" charset="0"/>
              </a:defRPr>
            </a:lvl4pPr>
            <a:lvl5pPr eaLnBrk="0" hangingPunct="0">
              <a:defRPr sz="1000">
                <a:solidFill>
                  <a:schemeClr val="tx1"/>
                </a:solidFill>
                <a:latin typeface="Arial" charset="0"/>
                <a:ea typeface="ＭＳ Ｐゴシック" charset="0"/>
              </a:defRPr>
            </a:lvl5pPr>
            <a:lvl6pPr marL="457200" eaLnBrk="0" fontAlgn="base" hangingPunct="0">
              <a:spcBef>
                <a:spcPct val="0"/>
              </a:spcBef>
              <a:spcAft>
                <a:spcPct val="0"/>
              </a:spcAft>
              <a:defRPr sz="1000">
                <a:solidFill>
                  <a:schemeClr val="tx1"/>
                </a:solidFill>
                <a:latin typeface="Arial" charset="0"/>
                <a:ea typeface="ＭＳ Ｐゴシック" charset="0"/>
              </a:defRPr>
            </a:lvl6pPr>
            <a:lvl7pPr marL="914400" eaLnBrk="0" fontAlgn="base" hangingPunct="0">
              <a:spcBef>
                <a:spcPct val="0"/>
              </a:spcBef>
              <a:spcAft>
                <a:spcPct val="0"/>
              </a:spcAft>
              <a:defRPr sz="1000">
                <a:solidFill>
                  <a:schemeClr val="tx1"/>
                </a:solidFill>
                <a:latin typeface="Arial" charset="0"/>
                <a:ea typeface="ＭＳ Ｐゴシック" charset="0"/>
              </a:defRPr>
            </a:lvl7pPr>
            <a:lvl8pPr marL="1371600" eaLnBrk="0" fontAlgn="base" hangingPunct="0">
              <a:spcBef>
                <a:spcPct val="0"/>
              </a:spcBef>
              <a:spcAft>
                <a:spcPct val="0"/>
              </a:spcAft>
              <a:defRPr sz="1000">
                <a:solidFill>
                  <a:schemeClr val="tx1"/>
                </a:solidFill>
                <a:latin typeface="Arial" charset="0"/>
                <a:ea typeface="ＭＳ Ｐゴシック" charset="0"/>
              </a:defRPr>
            </a:lvl8pPr>
            <a:lvl9pPr marL="1828800" eaLnBrk="0" fontAlgn="base" hangingPunct="0">
              <a:spcBef>
                <a:spcPct val="0"/>
              </a:spcBef>
              <a:spcAft>
                <a:spcPct val="0"/>
              </a:spcAft>
              <a:defRPr sz="1000">
                <a:solidFill>
                  <a:schemeClr val="tx1"/>
                </a:solidFill>
                <a:latin typeface="Arial" charset="0"/>
                <a:ea typeface="ＭＳ Ｐゴシック" charset="0"/>
              </a:defRPr>
            </a:lvl9pPr>
          </a:lstStyle>
          <a:p>
            <a:pPr>
              <a:lnSpc>
                <a:spcPct val="110000"/>
              </a:lnSpc>
              <a:spcBef>
                <a:spcPct val="10000"/>
              </a:spcBef>
              <a:defRPr/>
            </a:pPr>
            <a:r>
              <a:rPr lang="en-US" sz="3270" b="1" dirty="0">
                <a:effectLst>
                  <a:outerShdw blurRad="38100" dist="38100" dir="2700000" algn="tl">
                    <a:srgbClr val="DDDDDD"/>
                  </a:outerShdw>
                </a:effectLst>
                <a:ea typeface="SimSun" charset="0"/>
                <a:cs typeface="SimSun" charset="0"/>
              </a:rPr>
              <a:t>B</a:t>
            </a:r>
          </a:p>
        </p:txBody>
      </p:sp>
      <p:sp>
        <p:nvSpPr>
          <p:cNvPr id="19" name="Text Box 191">
            <a:extLst>
              <a:ext uri="{FF2B5EF4-FFF2-40B4-BE49-F238E27FC236}">
                <a16:creationId xmlns:a16="http://schemas.microsoft.com/office/drawing/2014/main" id="{CE4B4187-8CCA-354C-8546-440BF3782B04}"/>
              </a:ext>
            </a:extLst>
          </p:cNvPr>
          <p:cNvSpPr txBox="1">
            <a:spLocks noChangeArrowheads="1"/>
          </p:cNvSpPr>
          <p:nvPr/>
        </p:nvSpPr>
        <p:spPr bwMode="auto">
          <a:xfrm>
            <a:off x="10302920" y="5228228"/>
            <a:ext cx="759419" cy="675940"/>
          </a:xfrm>
          <a:prstGeom prst="rect">
            <a:avLst/>
          </a:prstGeom>
          <a:noFill/>
          <a:ln w="9525">
            <a:noFill/>
            <a:miter lim="800000"/>
            <a:headEnd/>
            <a:tailEnd/>
          </a:ln>
          <a:effectLst/>
        </p:spPr>
        <p:txBody>
          <a:bodyPr lIns="149524" tIns="74762" rIns="149524" bIns="74762">
            <a:spAutoFit/>
          </a:bodyPr>
          <a:lstStyle>
            <a:lvl1pPr defTabSz="1474788" eaLnBrk="0" hangingPunct="0">
              <a:defRPr sz="1000">
                <a:solidFill>
                  <a:schemeClr val="tx1"/>
                </a:solidFill>
                <a:latin typeface="Arial" charset="0"/>
                <a:ea typeface="ＭＳ Ｐゴシック" charset="0"/>
                <a:cs typeface="ＭＳ Ｐゴシック" charset="0"/>
              </a:defRPr>
            </a:lvl1pPr>
            <a:lvl2pPr marL="37931725" indent="-37474525" defTabSz="1474788" eaLnBrk="0" hangingPunct="0">
              <a:defRPr sz="1000">
                <a:solidFill>
                  <a:schemeClr val="tx1"/>
                </a:solidFill>
                <a:latin typeface="Arial" charset="0"/>
                <a:ea typeface="ＭＳ Ｐゴシック" charset="0"/>
              </a:defRPr>
            </a:lvl2pPr>
            <a:lvl3pPr eaLnBrk="0" hangingPunct="0">
              <a:defRPr sz="1000">
                <a:solidFill>
                  <a:schemeClr val="tx1"/>
                </a:solidFill>
                <a:latin typeface="Arial" charset="0"/>
                <a:ea typeface="ＭＳ Ｐゴシック" charset="0"/>
              </a:defRPr>
            </a:lvl3pPr>
            <a:lvl4pPr eaLnBrk="0" hangingPunct="0">
              <a:defRPr sz="1000">
                <a:solidFill>
                  <a:schemeClr val="tx1"/>
                </a:solidFill>
                <a:latin typeface="Arial" charset="0"/>
                <a:ea typeface="ＭＳ Ｐゴシック" charset="0"/>
              </a:defRPr>
            </a:lvl4pPr>
            <a:lvl5pPr eaLnBrk="0" hangingPunct="0">
              <a:defRPr sz="1000">
                <a:solidFill>
                  <a:schemeClr val="tx1"/>
                </a:solidFill>
                <a:latin typeface="Arial" charset="0"/>
                <a:ea typeface="ＭＳ Ｐゴシック" charset="0"/>
              </a:defRPr>
            </a:lvl5pPr>
            <a:lvl6pPr marL="457200" eaLnBrk="0" fontAlgn="base" hangingPunct="0">
              <a:spcBef>
                <a:spcPct val="0"/>
              </a:spcBef>
              <a:spcAft>
                <a:spcPct val="0"/>
              </a:spcAft>
              <a:defRPr sz="1000">
                <a:solidFill>
                  <a:schemeClr val="tx1"/>
                </a:solidFill>
                <a:latin typeface="Arial" charset="0"/>
                <a:ea typeface="ＭＳ Ｐゴシック" charset="0"/>
              </a:defRPr>
            </a:lvl6pPr>
            <a:lvl7pPr marL="914400" eaLnBrk="0" fontAlgn="base" hangingPunct="0">
              <a:spcBef>
                <a:spcPct val="0"/>
              </a:spcBef>
              <a:spcAft>
                <a:spcPct val="0"/>
              </a:spcAft>
              <a:defRPr sz="1000">
                <a:solidFill>
                  <a:schemeClr val="tx1"/>
                </a:solidFill>
                <a:latin typeface="Arial" charset="0"/>
                <a:ea typeface="ＭＳ Ｐゴシック" charset="0"/>
              </a:defRPr>
            </a:lvl7pPr>
            <a:lvl8pPr marL="1371600" eaLnBrk="0" fontAlgn="base" hangingPunct="0">
              <a:spcBef>
                <a:spcPct val="0"/>
              </a:spcBef>
              <a:spcAft>
                <a:spcPct val="0"/>
              </a:spcAft>
              <a:defRPr sz="1000">
                <a:solidFill>
                  <a:schemeClr val="tx1"/>
                </a:solidFill>
                <a:latin typeface="Arial" charset="0"/>
                <a:ea typeface="ＭＳ Ｐゴシック" charset="0"/>
              </a:defRPr>
            </a:lvl8pPr>
            <a:lvl9pPr marL="1828800" eaLnBrk="0" fontAlgn="base" hangingPunct="0">
              <a:spcBef>
                <a:spcPct val="0"/>
              </a:spcBef>
              <a:spcAft>
                <a:spcPct val="0"/>
              </a:spcAft>
              <a:defRPr sz="1000">
                <a:solidFill>
                  <a:schemeClr val="tx1"/>
                </a:solidFill>
                <a:latin typeface="Arial" charset="0"/>
                <a:ea typeface="ＭＳ Ｐゴシック" charset="0"/>
              </a:defRPr>
            </a:lvl9pPr>
          </a:lstStyle>
          <a:p>
            <a:pPr>
              <a:lnSpc>
                <a:spcPct val="110000"/>
              </a:lnSpc>
              <a:spcBef>
                <a:spcPct val="10000"/>
              </a:spcBef>
              <a:defRPr/>
            </a:pPr>
            <a:r>
              <a:rPr lang="en-US" sz="3270" b="1" dirty="0">
                <a:effectLst>
                  <a:outerShdw blurRad="38100" dist="38100" dir="2700000" algn="tl">
                    <a:srgbClr val="DDDDDD"/>
                  </a:outerShdw>
                </a:effectLst>
                <a:ea typeface="SimSun" charset="0"/>
                <a:cs typeface="SimSun" charset="0"/>
              </a:rPr>
              <a:t>A</a:t>
            </a:r>
          </a:p>
        </p:txBody>
      </p:sp>
      <p:pic>
        <p:nvPicPr>
          <p:cNvPr id="21" name="Picture 20">
            <a:extLst>
              <a:ext uri="{FF2B5EF4-FFF2-40B4-BE49-F238E27FC236}">
                <a16:creationId xmlns:a16="http://schemas.microsoft.com/office/drawing/2014/main" id="{25FBEA38-F6EC-D5AF-12EB-6A1192E02B30}"/>
              </a:ext>
            </a:extLst>
          </p:cNvPr>
          <p:cNvPicPr>
            <a:picLocks noChangeAspect="1"/>
          </p:cNvPicPr>
          <p:nvPr/>
        </p:nvPicPr>
        <p:blipFill>
          <a:blip r:embed="rId5"/>
          <a:stretch>
            <a:fillRect/>
          </a:stretch>
        </p:blipFill>
        <p:spPr>
          <a:xfrm>
            <a:off x="11729829" y="14122257"/>
            <a:ext cx="5544528" cy="4243510"/>
          </a:xfrm>
          <a:prstGeom prst="rect">
            <a:avLst/>
          </a:prstGeom>
        </p:spPr>
      </p:pic>
      <p:sp>
        <p:nvSpPr>
          <p:cNvPr id="22" name="Title 9">
            <a:extLst>
              <a:ext uri="{FF2B5EF4-FFF2-40B4-BE49-F238E27FC236}">
                <a16:creationId xmlns:a16="http://schemas.microsoft.com/office/drawing/2014/main" id="{04F93E23-4013-8B73-8CDB-32E8E7A8B403}"/>
              </a:ext>
            </a:extLst>
          </p:cNvPr>
          <p:cNvSpPr txBox="1">
            <a:spLocks/>
          </p:cNvSpPr>
          <p:nvPr/>
        </p:nvSpPr>
        <p:spPr bwMode="auto">
          <a:xfrm>
            <a:off x="10857574" y="13060302"/>
            <a:ext cx="8593064"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 of self-reported burnout in initial survey with no significant difference between groups</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pic>
        <p:nvPicPr>
          <p:cNvPr id="25" name="Picture 24">
            <a:extLst>
              <a:ext uri="{FF2B5EF4-FFF2-40B4-BE49-F238E27FC236}">
                <a16:creationId xmlns:a16="http://schemas.microsoft.com/office/drawing/2014/main" id="{14CF1405-0630-27FF-92E4-37F18DDA92EA}"/>
              </a:ext>
            </a:extLst>
          </p:cNvPr>
          <p:cNvPicPr>
            <a:picLocks noChangeAspect="1"/>
          </p:cNvPicPr>
          <p:nvPr/>
        </p:nvPicPr>
        <p:blipFill>
          <a:blip r:embed="rId6"/>
          <a:stretch>
            <a:fillRect/>
          </a:stretch>
        </p:blipFill>
        <p:spPr>
          <a:xfrm>
            <a:off x="20123576" y="14122257"/>
            <a:ext cx="4486866" cy="4258720"/>
          </a:xfrm>
          <a:prstGeom prst="rect">
            <a:avLst/>
          </a:prstGeom>
        </p:spPr>
      </p:pic>
      <p:pic>
        <p:nvPicPr>
          <p:cNvPr id="26" name="Picture 25">
            <a:extLst>
              <a:ext uri="{FF2B5EF4-FFF2-40B4-BE49-F238E27FC236}">
                <a16:creationId xmlns:a16="http://schemas.microsoft.com/office/drawing/2014/main" id="{C60147B2-0812-341A-95B7-94823F1165E1}"/>
              </a:ext>
            </a:extLst>
          </p:cNvPr>
          <p:cNvPicPr>
            <a:picLocks noChangeAspect="1"/>
          </p:cNvPicPr>
          <p:nvPr/>
        </p:nvPicPr>
        <p:blipFill>
          <a:blip r:embed="rId7"/>
          <a:stretch>
            <a:fillRect/>
          </a:stretch>
        </p:blipFill>
        <p:spPr>
          <a:xfrm>
            <a:off x="25077010" y="14122257"/>
            <a:ext cx="4486866" cy="4243510"/>
          </a:xfrm>
          <a:prstGeom prst="rect">
            <a:avLst/>
          </a:prstGeom>
        </p:spPr>
      </p:pic>
      <p:pic>
        <p:nvPicPr>
          <p:cNvPr id="27" name="Picture 26">
            <a:extLst>
              <a:ext uri="{FF2B5EF4-FFF2-40B4-BE49-F238E27FC236}">
                <a16:creationId xmlns:a16="http://schemas.microsoft.com/office/drawing/2014/main" id="{D9E1DD59-BD37-AEBF-9D70-22DD9ECF1755}"/>
              </a:ext>
            </a:extLst>
          </p:cNvPr>
          <p:cNvPicPr>
            <a:picLocks noChangeAspect="1"/>
          </p:cNvPicPr>
          <p:nvPr/>
        </p:nvPicPr>
        <p:blipFill>
          <a:blip r:embed="rId8"/>
          <a:stretch>
            <a:fillRect/>
          </a:stretch>
        </p:blipFill>
        <p:spPr>
          <a:xfrm>
            <a:off x="20128983" y="19508036"/>
            <a:ext cx="4486865" cy="4258719"/>
          </a:xfrm>
          <a:prstGeom prst="rect">
            <a:avLst/>
          </a:prstGeom>
        </p:spPr>
      </p:pic>
      <p:pic>
        <p:nvPicPr>
          <p:cNvPr id="29" name="Picture 28">
            <a:extLst>
              <a:ext uri="{FF2B5EF4-FFF2-40B4-BE49-F238E27FC236}">
                <a16:creationId xmlns:a16="http://schemas.microsoft.com/office/drawing/2014/main" id="{5CE7C1C8-9925-EA02-8E42-D1AC8C1506DC}"/>
              </a:ext>
            </a:extLst>
          </p:cNvPr>
          <p:cNvPicPr>
            <a:picLocks noChangeAspect="1"/>
          </p:cNvPicPr>
          <p:nvPr/>
        </p:nvPicPr>
        <p:blipFill>
          <a:blip r:embed="rId9"/>
          <a:stretch>
            <a:fillRect/>
          </a:stretch>
        </p:blipFill>
        <p:spPr>
          <a:xfrm>
            <a:off x="25077011" y="19508036"/>
            <a:ext cx="4486865" cy="4258719"/>
          </a:xfrm>
          <a:prstGeom prst="rect">
            <a:avLst/>
          </a:prstGeom>
        </p:spPr>
      </p:pic>
      <p:sp>
        <p:nvSpPr>
          <p:cNvPr id="35" name="Text Box 191">
            <a:extLst>
              <a:ext uri="{FF2B5EF4-FFF2-40B4-BE49-F238E27FC236}">
                <a16:creationId xmlns:a16="http://schemas.microsoft.com/office/drawing/2014/main" id="{88B8E344-7FE3-D1AD-F073-BBD0BE64C1CE}"/>
              </a:ext>
            </a:extLst>
          </p:cNvPr>
          <p:cNvSpPr txBox="1">
            <a:spLocks noChangeArrowheads="1"/>
          </p:cNvSpPr>
          <p:nvPr/>
        </p:nvSpPr>
        <p:spPr bwMode="auto">
          <a:xfrm>
            <a:off x="24311087" y="5326560"/>
            <a:ext cx="758122" cy="675940"/>
          </a:xfrm>
          <a:prstGeom prst="rect">
            <a:avLst/>
          </a:prstGeom>
          <a:noFill/>
          <a:ln w="9525">
            <a:noFill/>
            <a:miter lim="800000"/>
            <a:headEnd/>
            <a:tailEnd/>
          </a:ln>
          <a:effectLst/>
        </p:spPr>
        <p:txBody>
          <a:bodyPr lIns="149524" tIns="74762" rIns="149524" bIns="74762">
            <a:spAutoFit/>
          </a:bodyPr>
          <a:lstStyle>
            <a:lvl1pPr defTabSz="1474788" eaLnBrk="0" hangingPunct="0">
              <a:defRPr sz="1000">
                <a:solidFill>
                  <a:schemeClr val="tx1"/>
                </a:solidFill>
                <a:latin typeface="Arial" charset="0"/>
                <a:ea typeface="ＭＳ Ｐゴシック" charset="0"/>
                <a:cs typeface="ＭＳ Ｐゴシック" charset="0"/>
              </a:defRPr>
            </a:lvl1pPr>
            <a:lvl2pPr marL="37931725" indent="-37474525" defTabSz="1474788" eaLnBrk="0" hangingPunct="0">
              <a:defRPr sz="1000">
                <a:solidFill>
                  <a:schemeClr val="tx1"/>
                </a:solidFill>
                <a:latin typeface="Arial" charset="0"/>
                <a:ea typeface="ＭＳ Ｐゴシック" charset="0"/>
              </a:defRPr>
            </a:lvl2pPr>
            <a:lvl3pPr eaLnBrk="0" hangingPunct="0">
              <a:defRPr sz="1000">
                <a:solidFill>
                  <a:schemeClr val="tx1"/>
                </a:solidFill>
                <a:latin typeface="Arial" charset="0"/>
                <a:ea typeface="ＭＳ Ｐゴシック" charset="0"/>
              </a:defRPr>
            </a:lvl3pPr>
            <a:lvl4pPr eaLnBrk="0" hangingPunct="0">
              <a:defRPr sz="1000">
                <a:solidFill>
                  <a:schemeClr val="tx1"/>
                </a:solidFill>
                <a:latin typeface="Arial" charset="0"/>
                <a:ea typeface="ＭＳ Ｐゴシック" charset="0"/>
              </a:defRPr>
            </a:lvl4pPr>
            <a:lvl5pPr eaLnBrk="0" hangingPunct="0">
              <a:defRPr sz="1000">
                <a:solidFill>
                  <a:schemeClr val="tx1"/>
                </a:solidFill>
                <a:latin typeface="Arial" charset="0"/>
                <a:ea typeface="ＭＳ Ｐゴシック" charset="0"/>
              </a:defRPr>
            </a:lvl5pPr>
            <a:lvl6pPr marL="457200" eaLnBrk="0" fontAlgn="base" hangingPunct="0">
              <a:spcBef>
                <a:spcPct val="0"/>
              </a:spcBef>
              <a:spcAft>
                <a:spcPct val="0"/>
              </a:spcAft>
              <a:defRPr sz="1000">
                <a:solidFill>
                  <a:schemeClr val="tx1"/>
                </a:solidFill>
                <a:latin typeface="Arial" charset="0"/>
                <a:ea typeface="ＭＳ Ｐゴシック" charset="0"/>
              </a:defRPr>
            </a:lvl6pPr>
            <a:lvl7pPr marL="914400" eaLnBrk="0" fontAlgn="base" hangingPunct="0">
              <a:spcBef>
                <a:spcPct val="0"/>
              </a:spcBef>
              <a:spcAft>
                <a:spcPct val="0"/>
              </a:spcAft>
              <a:defRPr sz="1000">
                <a:solidFill>
                  <a:schemeClr val="tx1"/>
                </a:solidFill>
                <a:latin typeface="Arial" charset="0"/>
                <a:ea typeface="ＭＳ Ｐゴシック" charset="0"/>
              </a:defRPr>
            </a:lvl7pPr>
            <a:lvl8pPr marL="1371600" eaLnBrk="0" fontAlgn="base" hangingPunct="0">
              <a:spcBef>
                <a:spcPct val="0"/>
              </a:spcBef>
              <a:spcAft>
                <a:spcPct val="0"/>
              </a:spcAft>
              <a:defRPr sz="1000">
                <a:solidFill>
                  <a:schemeClr val="tx1"/>
                </a:solidFill>
                <a:latin typeface="Arial" charset="0"/>
                <a:ea typeface="ＭＳ Ｐゴシック" charset="0"/>
              </a:defRPr>
            </a:lvl8pPr>
            <a:lvl9pPr marL="1828800" eaLnBrk="0" fontAlgn="base" hangingPunct="0">
              <a:spcBef>
                <a:spcPct val="0"/>
              </a:spcBef>
              <a:spcAft>
                <a:spcPct val="0"/>
              </a:spcAft>
              <a:defRPr sz="1000">
                <a:solidFill>
                  <a:schemeClr val="tx1"/>
                </a:solidFill>
                <a:latin typeface="Arial" charset="0"/>
                <a:ea typeface="ＭＳ Ｐゴシック" charset="0"/>
              </a:defRPr>
            </a:lvl9pPr>
          </a:lstStyle>
          <a:p>
            <a:pPr>
              <a:lnSpc>
                <a:spcPct val="110000"/>
              </a:lnSpc>
              <a:spcBef>
                <a:spcPct val="10000"/>
              </a:spcBef>
              <a:defRPr/>
            </a:pPr>
            <a:r>
              <a:rPr lang="en-US" sz="3270" b="1" dirty="0">
                <a:effectLst>
                  <a:outerShdw blurRad="38100" dist="38100" dir="2700000" algn="tl">
                    <a:srgbClr val="DDDDDD"/>
                  </a:outerShdw>
                </a:effectLst>
                <a:ea typeface="SimSun" charset="0"/>
                <a:cs typeface="SimSun" charset="0"/>
              </a:rPr>
              <a:t>B</a:t>
            </a:r>
          </a:p>
        </p:txBody>
      </p:sp>
      <p:sp>
        <p:nvSpPr>
          <p:cNvPr id="47" name="Text Box 191">
            <a:extLst>
              <a:ext uri="{FF2B5EF4-FFF2-40B4-BE49-F238E27FC236}">
                <a16:creationId xmlns:a16="http://schemas.microsoft.com/office/drawing/2014/main" id="{3CFA049C-9B20-CB46-6284-D8617AE48453}"/>
              </a:ext>
            </a:extLst>
          </p:cNvPr>
          <p:cNvSpPr txBox="1">
            <a:spLocks noChangeArrowheads="1"/>
          </p:cNvSpPr>
          <p:nvPr/>
        </p:nvSpPr>
        <p:spPr bwMode="auto">
          <a:xfrm>
            <a:off x="20632158" y="5348483"/>
            <a:ext cx="759419" cy="675940"/>
          </a:xfrm>
          <a:prstGeom prst="rect">
            <a:avLst/>
          </a:prstGeom>
          <a:noFill/>
          <a:ln w="9525">
            <a:noFill/>
            <a:miter lim="800000"/>
            <a:headEnd/>
            <a:tailEnd/>
          </a:ln>
          <a:effectLst/>
        </p:spPr>
        <p:txBody>
          <a:bodyPr lIns="149524" tIns="74762" rIns="149524" bIns="74762">
            <a:spAutoFit/>
          </a:bodyPr>
          <a:lstStyle>
            <a:lvl1pPr defTabSz="1474788" eaLnBrk="0" hangingPunct="0">
              <a:defRPr sz="1000">
                <a:solidFill>
                  <a:schemeClr val="tx1"/>
                </a:solidFill>
                <a:latin typeface="Arial" charset="0"/>
                <a:ea typeface="ＭＳ Ｐゴシック" charset="0"/>
                <a:cs typeface="ＭＳ Ｐゴシック" charset="0"/>
              </a:defRPr>
            </a:lvl1pPr>
            <a:lvl2pPr marL="37931725" indent="-37474525" defTabSz="1474788" eaLnBrk="0" hangingPunct="0">
              <a:defRPr sz="1000">
                <a:solidFill>
                  <a:schemeClr val="tx1"/>
                </a:solidFill>
                <a:latin typeface="Arial" charset="0"/>
                <a:ea typeface="ＭＳ Ｐゴシック" charset="0"/>
              </a:defRPr>
            </a:lvl2pPr>
            <a:lvl3pPr eaLnBrk="0" hangingPunct="0">
              <a:defRPr sz="1000">
                <a:solidFill>
                  <a:schemeClr val="tx1"/>
                </a:solidFill>
                <a:latin typeface="Arial" charset="0"/>
                <a:ea typeface="ＭＳ Ｐゴシック" charset="0"/>
              </a:defRPr>
            </a:lvl3pPr>
            <a:lvl4pPr eaLnBrk="0" hangingPunct="0">
              <a:defRPr sz="1000">
                <a:solidFill>
                  <a:schemeClr val="tx1"/>
                </a:solidFill>
                <a:latin typeface="Arial" charset="0"/>
                <a:ea typeface="ＭＳ Ｐゴシック" charset="0"/>
              </a:defRPr>
            </a:lvl4pPr>
            <a:lvl5pPr eaLnBrk="0" hangingPunct="0">
              <a:defRPr sz="1000">
                <a:solidFill>
                  <a:schemeClr val="tx1"/>
                </a:solidFill>
                <a:latin typeface="Arial" charset="0"/>
                <a:ea typeface="ＭＳ Ｐゴシック" charset="0"/>
              </a:defRPr>
            </a:lvl5pPr>
            <a:lvl6pPr marL="457200" eaLnBrk="0" fontAlgn="base" hangingPunct="0">
              <a:spcBef>
                <a:spcPct val="0"/>
              </a:spcBef>
              <a:spcAft>
                <a:spcPct val="0"/>
              </a:spcAft>
              <a:defRPr sz="1000">
                <a:solidFill>
                  <a:schemeClr val="tx1"/>
                </a:solidFill>
                <a:latin typeface="Arial" charset="0"/>
                <a:ea typeface="ＭＳ Ｐゴシック" charset="0"/>
              </a:defRPr>
            </a:lvl6pPr>
            <a:lvl7pPr marL="914400" eaLnBrk="0" fontAlgn="base" hangingPunct="0">
              <a:spcBef>
                <a:spcPct val="0"/>
              </a:spcBef>
              <a:spcAft>
                <a:spcPct val="0"/>
              </a:spcAft>
              <a:defRPr sz="1000">
                <a:solidFill>
                  <a:schemeClr val="tx1"/>
                </a:solidFill>
                <a:latin typeface="Arial" charset="0"/>
                <a:ea typeface="ＭＳ Ｐゴシック" charset="0"/>
              </a:defRPr>
            </a:lvl7pPr>
            <a:lvl8pPr marL="1371600" eaLnBrk="0" fontAlgn="base" hangingPunct="0">
              <a:spcBef>
                <a:spcPct val="0"/>
              </a:spcBef>
              <a:spcAft>
                <a:spcPct val="0"/>
              </a:spcAft>
              <a:defRPr sz="1000">
                <a:solidFill>
                  <a:schemeClr val="tx1"/>
                </a:solidFill>
                <a:latin typeface="Arial" charset="0"/>
                <a:ea typeface="ＭＳ Ｐゴシック" charset="0"/>
              </a:defRPr>
            </a:lvl8pPr>
            <a:lvl9pPr marL="1828800" eaLnBrk="0" fontAlgn="base" hangingPunct="0">
              <a:spcBef>
                <a:spcPct val="0"/>
              </a:spcBef>
              <a:spcAft>
                <a:spcPct val="0"/>
              </a:spcAft>
              <a:defRPr sz="1000">
                <a:solidFill>
                  <a:schemeClr val="tx1"/>
                </a:solidFill>
                <a:latin typeface="Arial" charset="0"/>
                <a:ea typeface="ＭＳ Ｐゴシック" charset="0"/>
              </a:defRPr>
            </a:lvl9pPr>
          </a:lstStyle>
          <a:p>
            <a:pPr>
              <a:lnSpc>
                <a:spcPct val="110000"/>
              </a:lnSpc>
              <a:spcBef>
                <a:spcPct val="10000"/>
              </a:spcBef>
              <a:defRPr/>
            </a:pPr>
            <a:r>
              <a:rPr lang="en-US" sz="3270" b="1" dirty="0">
                <a:effectLst>
                  <a:outerShdw blurRad="38100" dist="38100" dir="2700000" algn="tl">
                    <a:srgbClr val="DDDDDD"/>
                  </a:outerShdw>
                </a:effectLst>
                <a:ea typeface="SimSun" charset="0"/>
                <a:cs typeface="SimSun" charset="0"/>
              </a:rPr>
              <a:t>A</a:t>
            </a:r>
          </a:p>
        </p:txBody>
      </p:sp>
      <p:sp>
        <p:nvSpPr>
          <p:cNvPr id="48" name="Content Placeholder 13">
            <a:extLst>
              <a:ext uri="{FF2B5EF4-FFF2-40B4-BE49-F238E27FC236}">
                <a16:creationId xmlns:a16="http://schemas.microsoft.com/office/drawing/2014/main" id="{186A7EB7-F790-6FDA-AD30-CFE08C5010EE}"/>
              </a:ext>
            </a:extLst>
          </p:cNvPr>
          <p:cNvSpPr txBox="1">
            <a:spLocks/>
          </p:cNvSpPr>
          <p:nvPr/>
        </p:nvSpPr>
        <p:spPr>
          <a:xfrm>
            <a:off x="21089402" y="10958385"/>
            <a:ext cx="9430071" cy="1891599"/>
          </a:xfrm>
          <a:prstGeom prst="rect">
            <a:avLst/>
          </a:prstGeom>
        </p:spPr>
        <p:txBody>
          <a:bodyPr>
            <a:noAutofit/>
          </a:bodyPr>
          <a:lstStyle>
            <a:lvl1pPr marL="685724" indent="-685724" algn="l" defTabSz="1824809" rtl="0" eaLnBrk="0" fontAlgn="base" hangingPunct="0">
              <a:spcBef>
                <a:spcPct val="20000"/>
              </a:spcBef>
              <a:spcAft>
                <a:spcPct val="0"/>
              </a:spcAft>
              <a:buChar char="•"/>
              <a:defRPr sz="6365">
                <a:solidFill>
                  <a:schemeClr val="tx1"/>
                </a:solidFill>
                <a:latin typeface="+mn-lt"/>
                <a:ea typeface="ＭＳ Ｐゴシック" charset="-128"/>
                <a:cs typeface="ＭＳ Ｐゴシック" charset="-128"/>
              </a:defRPr>
            </a:lvl1pPr>
            <a:lvl2pPr marL="1485104" indent="-569544" algn="l" defTabSz="1824809" rtl="0" eaLnBrk="0" fontAlgn="base" hangingPunct="0">
              <a:spcBef>
                <a:spcPct val="20000"/>
              </a:spcBef>
              <a:spcAft>
                <a:spcPct val="0"/>
              </a:spcAft>
              <a:buChar char="–"/>
              <a:defRPr sz="5648">
                <a:solidFill>
                  <a:schemeClr val="tx1"/>
                </a:solidFill>
                <a:latin typeface="+mn-lt"/>
                <a:ea typeface="ＭＳ Ｐゴシック" pitchFamily="-110" charset="-128"/>
              </a:defRPr>
            </a:lvl2pPr>
            <a:lvl3pPr marL="2284483" indent="-459674" algn="l" defTabSz="1824809" rtl="0" eaLnBrk="0" fontAlgn="base" hangingPunct="0">
              <a:spcBef>
                <a:spcPct val="20000"/>
              </a:spcBef>
              <a:spcAft>
                <a:spcPct val="0"/>
              </a:spcAft>
              <a:buChar char="•"/>
              <a:defRPr sz="4535">
                <a:solidFill>
                  <a:schemeClr val="tx1"/>
                </a:solidFill>
                <a:latin typeface="+mn-lt"/>
                <a:ea typeface="ＭＳ Ｐゴシック" pitchFamily="-110" charset="-128"/>
              </a:defRPr>
            </a:lvl3pPr>
            <a:lvl4pPr marL="3194993"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4pPr>
            <a:lvl5pPr marL="4110555" indent="-453361" algn="l" defTabSz="1824809" rtl="0" eaLnBrk="0" fontAlgn="base" hangingPunct="0">
              <a:spcBef>
                <a:spcPct val="20000"/>
              </a:spcBef>
              <a:spcAft>
                <a:spcPct val="0"/>
              </a:spcAft>
              <a:buChar char="»"/>
              <a:defRPr sz="3818">
                <a:solidFill>
                  <a:schemeClr val="tx1"/>
                </a:solidFill>
                <a:latin typeface="+mn-lt"/>
                <a:ea typeface="ＭＳ Ｐゴシック" pitchFamily="-110" charset="-128"/>
              </a:defRPr>
            </a:lvl5pPr>
            <a:lvl6pPr marL="4676637" indent="-453908" algn="l" defTabSz="1825460" rtl="0" fontAlgn="base">
              <a:spcBef>
                <a:spcPct val="20000"/>
              </a:spcBef>
              <a:spcAft>
                <a:spcPct val="0"/>
              </a:spcAft>
              <a:buChar char="»"/>
              <a:defRPr sz="3836">
                <a:solidFill>
                  <a:schemeClr val="tx1"/>
                </a:solidFill>
                <a:latin typeface="+mn-lt"/>
                <a:ea typeface="ＭＳ Ｐゴシック" pitchFamily="-110" charset="-128"/>
              </a:defRPr>
            </a:lvl6pPr>
            <a:lvl7pPr marL="5242545" indent="-453908" algn="l" defTabSz="1825460" rtl="0" fontAlgn="base">
              <a:spcBef>
                <a:spcPct val="20000"/>
              </a:spcBef>
              <a:spcAft>
                <a:spcPct val="0"/>
              </a:spcAft>
              <a:buChar char="»"/>
              <a:defRPr sz="3836">
                <a:solidFill>
                  <a:schemeClr val="tx1"/>
                </a:solidFill>
                <a:latin typeface="+mn-lt"/>
                <a:ea typeface="ＭＳ Ｐゴシック" pitchFamily="-110" charset="-128"/>
              </a:defRPr>
            </a:lvl7pPr>
            <a:lvl8pPr marL="5808456" indent="-453908" algn="l" defTabSz="1825460" rtl="0" fontAlgn="base">
              <a:spcBef>
                <a:spcPct val="20000"/>
              </a:spcBef>
              <a:spcAft>
                <a:spcPct val="0"/>
              </a:spcAft>
              <a:buChar char="»"/>
              <a:defRPr sz="3836">
                <a:solidFill>
                  <a:schemeClr val="tx1"/>
                </a:solidFill>
                <a:latin typeface="+mn-lt"/>
                <a:ea typeface="ＭＳ Ｐゴシック" pitchFamily="-110" charset="-128"/>
              </a:defRPr>
            </a:lvl8pPr>
            <a:lvl9pPr marL="6374374" indent="-453908" algn="l" defTabSz="1825460" rtl="0" fontAlgn="base">
              <a:spcBef>
                <a:spcPct val="20000"/>
              </a:spcBef>
              <a:spcAft>
                <a:spcPct val="0"/>
              </a:spcAft>
              <a:buChar char="»"/>
              <a:defRPr sz="3836">
                <a:solidFill>
                  <a:schemeClr val="tx1"/>
                </a:solidFill>
                <a:latin typeface="+mn-lt"/>
                <a:ea typeface="ＭＳ Ｐゴシック" pitchFamily="-110" charset="-128"/>
              </a:defRPr>
            </a:lvl9pPr>
          </a:lstStyle>
          <a:p>
            <a:pPr marL="0" indent="0">
              <a:buNone/>
            </a:pPr>
            <a:r>
              <a:rPr lang="en-US" sz="1900" b="1" kern="0" dirty="0">
                <a:latin typeface="Arial" panose="020B0604020202020204" pitchFamily="34" charset="0"/>
                <a:cs typeface="Arial" panose="020B0604020202020204" pitchFamily="34" charset="0"/>
              </a:rPr>
              <a:t>Figure 2: </a:t>
            </a:r>
            <a:r>
              <a:rPr lang="en-US" sz="1900" kern="0" dirty="0">
                <a:latin typeface="Arial" panose="020B0604020202020204" pitchFamily="34" charset="0"/>
                <a:cs typeface="Arial" panose="020B0604020202020204" pitchFamily="34" charset="0"/>
              </a:rPr>
              <a:t>Responses to the single-item survey by faculty, trainees, and staff members after intervention. (A) The list of resources offered to the responders at the end of the initial survey. (B) Chart detailing the number of interventions that faculty (black), trainees (white), and staff (gray) pursued in the three months between the initial and subsequent surveys.</a:t>
            </a:r>
          </a:p>
        </p:txBody>
      </p:sp>
      <p:pic>
        <p:nvPicPr>
          <p:cNvPr id="49" name="Picture 48">
            <a:extLst>
              <a:ext uri="{FF2B5EF4-FFF2-40B4-BE49-F238E27FC236}">
                <a16:creationId xmlns:a16="http://schemas.microsoft.com/office/drawing/2014/main" id="{CCF0897B-7A74-80FF-BF1D-DD0547BBE236}"/>
              </a:ext>
            </a:extLst>
          </p:cNvPr>
          <p:cNvPicPr>
            <a:picLocks noChangeAspect="1"/>
          </p:cNvPicPr>
          <p:nvPr/>
        </p:nvPicPr>
        <p:blipFill>
          <a:blip r:embed="rId10"/>
          <a:stretch>
            <a:fillRect/>
          </a:stretch>
        </p:blipFill>
        <p:spPr>
          <a:xfrm>
            <a:off x="11768061" y="19508036"/>
            <a:ext cx="4903359" cy="4264973"/>
          </a:xfrm>
          <a:prstGeom prst="rect">
            <a:avLst/>
          </a:prstGeom>
        </p:spPr>
      </p:pic>
      <p:sp>
        <p:nvSpPr>
          <p:cNvPr id="50" name="Title 9">
            <a:extLst>
              <a:ext uri="{FF2B5EF4-FFF2-40B4-BE49-F238E27FC236}">
                <a16:creationId xmlns:a16="http://schemas.microsoft.com/office/drawing/2014/main" id="{2359D285-B2A1-4580-7600-F592B2F915EB}"/>
              </a:ext>
            </a:extLst>
          </p:cNvPr>
          <p:cNvSpPr txBox="1">
            <a:spLocks/>
          </p:cNvSpPr>
          <p:nvPr/>
        </p:nvSpPr>
        <p:spPr bwMode="auto">
          <a:xfrm>
            <a:off x="10897072" y="18485827"/>
            <a:ext cx="8593064"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 of self-reported burnout in the subsequent survey</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sp>
        <p:nvSpPr>
          <p:cNvPr id="14394" name="Title 9">
            <a:extLst>
              <a:ext uri="{FF2B5EF4-FFF2-40B4-BE49-F238E27FC236}">
                <a16:creationId xmlns:a16="http://schemas.microsoft.com/office/drawing/2014/main" id="{8F6DE285-3C85-BF43-0AC9-E8F6C37E43B8}"/>
              </a:ext>
            </a:extLst>
          </p:cNvPr>
          <p:cNvSpPr txBox="1">
            <a:spLocks/>
          </p:cNvSpPr>
          <p:nvPr/>
        </p:nvSpPr>
        <p:spPr bwMode="auto">
          <a:xfrm>
            <a:off x="20040723" y="13124431"/>
            <a:ext cx="9839648"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 of self-reported burnout comparable among faculty and trainees with those part of Women In Ophthalmology </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sp>
        <p:nvSpPr>
          <p:cNvPr id="65" name="Title 9">
            <a:extLst>
              <a:ext uri="{FF2B5EF4-FFF2-40B4-BE49-F238E27FC236}">
                <a16:creationId xmlns:a16="http://schemas.microsoft.com/office/drawing/2014/main" id="{5A90AEC7-6B97-6517-42F2-C37BE6A286CF}"/>
              </a:ext>
            </a:extLst>
          </p:cNvPr>
          <p:cNvSpPr txBox="1">
            <a:spLocks/>
          </p:cNvSpPr>
          <p:nvPr/>
        </p:nvSpPr>
        <p:spPr bwMode="auto">
          <a:xfrm>
            <a:off x="20040722" y="18545413"/>
            <a:ext cx="9604992"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 of self-reported burnout comparable among faculty and trainees with those part of Michigan Society of Eye Physicians and Surgeons</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sp>
        <p:nvSpPr>
          <p:cNvPr id="75" name="Text Box 191">
            <a:extLst>
              <a:ext uri="{FF2B5EF4-FFF2-40B4-BE49-F238E27FC236}">
                <a16:creationId xmlns:a16="http://schemas.microsoft.com/office/drawing/2014/main" id="{EF3D22F3-6B15-6CE4-0A81-8FF675F8795C}"/>
              </a:ext>
            </a:extLst>
          </p:cNvPr>
          <p:cNvSpPr txBox="1">
            <a:spLocks noChangeArrowheads="1"/>
          </p:cNvSpPr>
          <p:nvPr/>
        </p:nvSpPr>
        <p:spPr bwMode="auto">
          <a:xfrm>
            <a:off x="14068566" y="8720205"/>
            <a:ext cx="758122" cy="675940"/>
          </a:xfrm>
          <a:prstGeom prst="rect">
            <a:avLst/>
          </a:prstGeom>
          <a:noFill/>
          <a:ln w="9525">
            <a:noFill/>
            <a:miter lim="800000"/>
            <a:headEnd/>
            <a:tailEnd/>
          </a:ln>
          <a:effectLst/>
        </p:spPr>
        <p:txBody>
          <a:bodyPr lIns="149524" tIns="74762" rIns="149524" bIns="74762">
            <a:spAutoFit/>
          </a:bodyPr>
          <a:lstStyle>
            <a:lvl1pPr defTabSz="1474788" eaLnBrk="0" hangingPunct="0">
              <a:defRPr sz="1000">
                <a:solidFill>
                  <a:schemeClr val="tx1"/>
                </a:solidFill>
                <a:latin typeface="Arial" charset="0"/>
                <a:ea typeface="ＭＳ Ｐゴシック" charset="0"/>
                <a:cs typeface="ＭＳ Ｐゴシック" charset="0"/>
              </a:defRPr>
            </a:lvl1pPr>
            <a:lvl2pPr marL="37931725" indent="-37474525" defTabSz="1474788" eaLnBrk="0" hangingPunct="0">
              <a:defRPr sz="1000">
                <a:solidFill>
                  <a:schemeClr val="tx1"/>
                </a:solidFill>
                <a:latin typeface="Arial" charset="0"/>
                <a:ea typeface="ＭＳ Ｐゴシック" charset="0"/>
              </a:defRPr>
            </a:lvl2pPr>
            <a:lvl3pPr eaLnBrk="0" hangingPunct="0">
              <a:defRPr sz="1000">
                <a:solidFill>
                  <a:schemeClr val="tx1"/>
                </a:solidFill>
                <a:latin typeface="Arial" charset="0"/>
                <a:ea typeface="ＭＳ Ｐゴシック" charset="0"/>
              </a:defRPr>
            </a:lvl3pPr>
            <a:lvl4pPr eaLnBrk="0" hangingPunct="0">
              <a:defRPr sz="1000">
                <a:solidFill>
                  <a:schemeClr val="tx1"/>
                </a:solidFill>
                <a:latin typeface="Arial" charset="0"/>
                <a:ea typeface="ＭＳ Ｐゴシック" charset="0"/>
              </a:defRPr>
            </a:lvl4pPr>
            <a:lvl5pPr eaLnBrk="0" hangingPunct="0">
              <a:defRPr sz="1000">
                <a:solidFill>
                  <a:schemeClr val="tx1"/>
                </a:solidFill>
                <a:latin typeface="Arial" charset="0"/>
                <a:ea typeface="ＭＳ Ｐゴシック" charset="0"/>
              </a:defRPr>
            </a:lvl5pPr>
            <a:lvl6pPr marL="457200" eaLnBrk="0" fontAlgn="base" hangingPunct="0">
              <a:spcBef>
                <a:spcPct val="0"/>
              </a:spcBef>
              <a:spcAft>
                <a:spcPct val="0"/>
              </a:spcAft>
              <a:defRPr sz="1000">
                <a:solidFill>
                  <a:schemeClr val="tx1"/>
                </a:solidFill>
                <a:latin typeface="Arial" charset="0"/>
                <a:ea typeface="ＭＳ Ｐゴシック" charset="0"/>
              </a:defRPr>
            </a:lvl6pPr>
            <a:lvl7pPr marL="914400" eaLnBrk="0" fontAlgn="base" hangingPunct="0">
              <a:spcBef>
                <a:spcPct val="0"/>
              </a:spcBef>
              <a:spcAft>
                <a:spcPct val="0"/>
              </a:spcAft>
              <a:defRPr sz="1000">
                <a:solidFill>
                  <a:schemeClr val="tx1"/>
                </a:solidFill>
                <a:latin typeface="Arial" charset="0"/>
                <a:ea typeface="ＭＳ Ｐゴシック" charset="0"/>
              </a:defRPr>
            </a:lvl7pPr>
            <a:lvl8pPr marL="1371600" eaLnBrk="0" fontAlgn="base" hangingPunct="0">
              <a:spcBef>
                <a:spcPct val="0"/>
              </a:spcBef>
              <a:spcAft>
                <a:spcPct val="0"/>
              </a:spcAft>
              <a:defRPr sz="1000">
                <a:solidFill>
                  <a:schemeClr val="tx1"/>
                </a:solidFill>
                <a:latin typeface="Arial" charset="0"/>
                <a:ea typeface="ＭＳ Ｐゴシック" charset="0"/>
              </a:defRPr>
            </a:lvl8pPr>
            <a:lvl9pPr marL="1828800" eaLnBrk="0" fontAlgn="base" hangingPunct="0">
              <a:spcBef>
                <a:spcPct val="0"/>
              </a:spcBef>
              <a:spcAft>
                <a:spcPct val="0"/>
              </a:spcAft>
              <a:defRPr sz="1000">
                <a:solidFill>
                  <a:schemeClr val="tx1"/>
                </a:solidFill>
                <a:latin typeface="Arial" charset="0"/>
                <a:ea typeface="ＭＳ Ｐゴシック" charset="0"/>
              </a:defRPr>
            </a:lvl9pPr>
          </a:lstStyle>
          <a:p>
            <a:pPr>
              <a:lnSpc>
                <a:spcPct val="110000"/>
              </a:lnSpc>
              <a:spcBef>
                <a:spcPct val="10000"/>
              </a:spcBef>
              <a:defRPr/>
            </a:pPr>
            <a:r>
              <a:rPr lang="en-US" sz="3270" b="1" dirty="0">
                <a:effectLst>
                  <a:outerShdw blurRad="38100" dist="38100" dir="2700000" algn="tl">
                    <a:srgbClr val="DDDDDD"/>
                  </a:outerShdw>
                </a:effectLst>
                <a:ea typeface="SimSun" charset="0"/>
                <a:cs typeface="SimSun" charset="0"/>
              </a:rPr>
              <a:t>C</a:t>
            </a:r>
          </a:p>
        </p:txBody>
      </p:sp>
      <p:sp>
        <p:nvSpPr>
          <p:cNvPr id="77" name="Title 9">
            <a:extLst>
              <a:ext uri="{FF2B5EF4-FFF2-40B4-BE49-F238E27FC236}">
                <a16:creationId xmlns:a16="http://schemas.microsoft.com/office/drawing/2014/main" id="{22A416DC-8A09-C19D-9101-7AC98459200A}"/>
              </a:ext>
            </a:extLst>
          </p:cNvPr>
          <p:cNvSpPr txBox="1">
            <a:spLocks/>
          </p:cNvSpPr>
          <p:nvPr/>
        </p:nvSpPr>
        <p:spPr bwMode="auto">
          <a:xfrm>
            <a:off x="11316828" y="24139535"/>
            <a:ext cx="6799153"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Rates of burnout among physicians who undertook no or at least one intervention</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pic>
        <p:nvPicPr>
          <p:cNvPr id="78" name="Picture 77">
            <a:extLst>
              <a:ext uri="{FF2B5EF4-FFF2-40B4-BE49-F238E27FC236}">
                <a16:creationId xmlns:a16="http://schemas.microsoft.com/office/drawing/2014/main" id="{686029B1-3CAC-08FE-708F-371C45F1C57D}"/>
              </a:ext>
            </a:extLst>
          </p:cNvPr>
          <p:cNvPicPr>
            <a:picLocks noChangeAspect="1"/>
          </p:cNvPicPr>
          <p:nvPr/>
        </p:nvPicPr>
        <p:blipFill>
          <a:blip r:embed="rId11"/>
          <a:stretch>
            <a:fillRect/>
          </a:stretch>
        </p:blipFill>
        <p:spPr>
          <a:xfrm>
            <a:off x="11773149" y="25078992"/>
            <a:ext cx="4898271" cy="4972008"/>
          </a:xfrm>
          <a:prstGeom prst="rect">
            <a:avLst/>
          </a:prstGeom>
        </p:spPr>
      </p:pic>
      <p:sp>
        <p:nvSpPr>
          <p:cNvPr id="79" name="Title 9">
            <a:extLst>
              <a:ext uri="{FF2B5EF4-FFF2-40B4-BE49-F238E27FC236}">
                <a16:creationId xmlns:a16="http://schemas.microsoft.com/office/drawing/2014/main" id="{AD6FC817-45C9-5167-6603-DBD95E856B22}"/>
              </a:ext>
            </a:extLst>
          </p:cNvPr>
          <p:cNvSpPr txBox="1">
            <a:spLocks/>
          </p:cNvSpPr>
          <p:nvPr/>
        </p:nvSpPr>
        <p:spPr bwMode="auto">
          <a:xfrm>
            <a:off x="18133387" y="24144004"/>
            <a:ext cx="5713957"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Rates of burnout among trainees who undertook no or at least one intervention</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pic>
        <p:nvPicPr>
          <p:cNvPr id="81" name="Picture 80">
            <a:extLst>
              <a:ext uri="{FF2B5EF4-FFF2-40B4-BE49-F238E27FC236}">
                <a16:creationId xmlns:a16="http://schemas.microsoft.com/office/drawing/2014/main" id="{ABD8CB0C-12B6-7A12-9E47-132BBECC38C7}"/>
              </a:ext>
            </a:extLst>
          </p:cNvPr>
          <p:cNvPicPr>
            <a:picLocks noChangeAspect="1"/>
          </p:cNvPicPr>
          <p:nvPr/>
        </p:nvPicPr>
        <p:blipFill>
          <a:blip r:embed="rId12"/>
          <a:stretch>
            <a:fillRect/>
          </a:stretch>
        </p:blipFill>
        <p:spPr>
          <a:xfrm>
            <a:off x="18444529" y="25078992"/>
            <a:ext cx="4898271" cy="4972008"/>
          </a:xfrm>
          <a:prstGeom prst="rect">
            <a:avLst/>
          </a:prstGeom>
        </p:spPr>
      </p:pic>
      <p:pic>
        <p:nvPicPr>
          <p:cNvPr id="85" name="Picture 84">
            <a:extLst>
              <a:ext uri="{FF2B5EF4-FFF2-40B4-BE49-F238E27FC236}">
                <a16:creationId xmlns:a16="http://schemas.microsoft.com/office/drawing/2014/main" id="{CD74E2ED-E944-7C4A-D740-7FCC1351C478}"/>
              </a:ext>
            </a:extLst>
          </p:cNvPr>
          <p:cNvPicPr>
            <a:picLocks noChangeAspect="1"/>
          </p:cNvPicPr>
          <p:nvPr/>
        </p:nvPicPr>
        <p:blipFill>
          <a:blip r:embed="rId13"/>
          <a:stretch>
            <a:fillRect/>
          </a:stretch>
        </p:blipFill>
        <p:spPr>
          <a:xfrm>
            <a:off x="24804767" y="25078992"/>
            <a:ext cx="4896620" cy="4970333"/>
          </a:xfrm>
          <a:prstGeom prst="rect">
            <a:avLst/>
          </a:prstGeom>
        </p:spPr>
      </p:pic>
      <p:sp>
        <p:nvSpPr>
          <p:cNvPr id="86" name="Title 9">
            <a:extLst>
              <a:ext uri="{FF2B5EF4-FFF2-40B4-BE49-F238E27FC236}">
                <a16:creationId xmlns:a16="http://schemas.microsoft.com/office/drawing/2014/main" id="{8559F96E-B37C-57FD-D486-E85661E7D9BA}"/>
              </a:ext>
            </a:extLst>
          </p:cNvPr>
          <p:cNvSpPr txBox="1">
            <a:spLocks/>
          </p:cNvSpPr>
          <p:nvPr/>
        </p:nvSpPr>
        <p:spPr bwMode="auto">
          <a:xfrm>
            <a:off x="24589142" y="24144004"/>
            <a:ext cx="5247699" cy="1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7601" tIns="73801" rIns="147601" bIns="73801" numCol="1" anchor="ctr" anchorCtr="0" compatLnSpc="1">
            <a:prstTxWarp prst="textNoShape">
              <a:avLst/>
            </a:prstTxWarp>
            <a:normAutofit fontScale="97500"/>
          </a:bodyPr>
          <a:lstStyle>
            <a:lvl1pPr algn="ctr" defTabSz="1824809" rtl="0" eaLnBrk="0" fontAlgn="base" hangingPunct="0">
              <a:spcBef>
                <a:spcPct val="0"/>
              </a:spcBef>
              <a:spcAft>
                <a:spcPct val="0"/>
              </a:spcAft>
              <a:defRPr sz="8750">
                <a:solidFill>
                  <a:schemeClr val="tx2"/>
                </a:solidFill>
                <a:latin typeface="+mj-lt"/>
                <a:ea typeface="ＭＳ Ｐゴシック" charset="-128"/>
                <a:cs typeface="ＭＳ Ｐゴシック" charset="-128"/>
              </a:defRPr>
            </a:lvl1pPr>
            <a:lvl2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2pPr>
            <a:lvl3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3pPr>
            <a:lvl4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4pPr>
            <a:lvl5pPr algn="ctr" defTabSz="1824809" rtl="0" eaLnBrk="0" fontAlgn="base" hangingPunct="0">
              <a:spcBef>
                <a:spcPct val="0"/>
              </a:spcBef>
              <a:spcAft>
                <a:spcPct val="0"/>
              </a:spcAft>
              <a:defRPr sz="8750">
                <a:solidFill>
                  <a:schemeClr val="tx2"/>
                </a:solidFill>
                <a:latin typeface="Garamond" pitchFamily="-110" charset="0"/>
                <a:ea typeface="ＭＳ Ｐゴシック" charset="-128"/>
                <a:cs typeface="ＭＳ Ｐゴシック" charset="-128"/>
              </a:defRPr>
            </a:lvl5pPr>
            <a:lvl6pPr marL="565910" algn="ctr" defTabSz="1825460" rtl="0" fontAlgn="base">
              <a:spcBef>
                <a:spcPct val="0"/>
              </a:spcBef>
              <a:spcAft>
                <a:spcPct val="0"/>
              </a:spcAft>
              <a:defRPr sz="8785">
                <a:solidFill>
                  <a:schemeClr val="tx2"/>
                </a:solidFill>
                <a:latin typeface="Garamond" pitchFamily="-110" charset="0"/>
              </a:defRPr>
            </a:lvl6pPr>
            <a:lvl7pPr marL="1131820" algn="ctr" defTabSz="1825460" rtl="0" fontAlgn="base">
              <a:spcBef>
                <a:spcPct val="0"/>
              </a:spcBef>
              <a:spcAft>
                <a:spcPct val="0"/>
              </a:spcAft>
              <a:defRPr sz="8785">
                <a:solidFill>
                  <a:schemeClr val="tx2"/>
                </a:solidFill>
                <a:latin typeface="Garamond" pitchFamily="-110" charset="0"/>
              </a:defRPr>
            </a:lvl7pPr>
            <a:lvl8pPr marL="1697733" algn="ctr" defTabSz="1825460" rtl="0" fontAlgn="base">
              <a:spcBef>
                <a:spcPct val="0"/>
              </a:spcBef>
              <a:spcAft>
                <a:spcPct val="0"/>
              </a:spcAft>
              <a:defRPr sz="8785">
                <a:solidFill>
                  <a:schemeClr val="tx2"/>
                </a:solidFill>
                <a:latin typeface="Garamond" pitchFamily="-110" charset="0"/>
              </a:defRPr>
            </a:lvl8pPr>
            <a:lvl9pPr marL="2263652" algn="ctr" defTabSz="1825460" rtl="0" fontAlgn="base">
              <a:spcBef>
                <a:spcPct val="0"/>
              </a:spcBef>
              <a:spcAft>
                <a:spcPct val="0"/>
              </a:spcAft>
              <a:defRPr sz="8785">
                <a:solidFill>
                  <a:schemeClr val="tx2"/>
                </a:solidFill>
                <a:latin typeface="Garamond" pitchFamily="-110" charset="0"/>
              </a:defRPr>
            </a:lvl9pPr>
          </a:lstStyle>
          <a:p>
            <a:pPr algn="l"/>
            <a:r>
              <a:rPr lang="en-US" sz="1900" b="1" kern="0" dirty="0">
                <a:latin typeface="Arial" panose="020B0604020202020204" pitchFamily="34" charset="0"/>
                <a:cs typeface="Arial" panose="020B0604020202020204" pitchFamily="34" charset="0"/>
              </a:rPr>
              <a:t>Table 2: Rates of burnout among staff who undertook no or at least one intervention</a:t>
            </a:r>
            <a:br>
              <a:rPr lang="en-US" sz="1900" b="1" kern="0" dirty="0">
                <a:latin typeface="Arial" panose="020B0604020202020204" pitchFamily="34" charset="0"/>
                <a:cs typeface="Arial" panose="020B0604020202020204" pitchFamily="34" charset="0"/>
              </a:rPr>
            </a:br>
            <a:endParaRPr lang="en-US" sz="1900" b="1" kern="0" dirty="0">
              <a:latin typeface="Arial" panose="020B0604020202020204" pitchFamily="34" charset="0"/>
              <a:cs typeface="Arial" panose="020B0604020202020204" pitchFamily="34" charset="0"/>
            </a:endParaRPr>
          </a:p>
        </p:txBody>
      </p:sp>
      <p:sp>
        <p:nvSpPr>
          <p:cNvPr id="87" name="Text Box 191">
            <a:extLst>
              <a:ext uri="{FF2B5EF4-FFF2-40B4-BE49-F238E27FC236}">
                <a16:creationId xmlns:a16="http://schemas.microsoft.com/office/drawing/2014/main" id="{928A3CD3-B0B9-64AE-8745-8D4471248AA0}"/>
              </a:ext>
            </a:extLst>
          </p:cNvPr>
          <p:cNvSpPr txBox="1">
            <a:spLocks noChangeArrowheads="1"/>
          </p:cNvSpPr>
          <p:nvPr/>
        </p:nvSpPr>
        <p:spPr bwMode="auto">
          <a:xfrm>
            <a:off x="31522784" y="17740267"/>
            <a:ext cx="8311666" cy="5268272"/>
          </a:xfrm>
          <a:prstGeom prst="rect">
            <a:avLst/>
          </a:prstGeom>
          <a:noFill/>
          <a:ln w="9525">
            <a:noFill/>
            <a:miter lim="800000"/>
            <a:headEnd/>
            <a:tailEnd/>
          </a:ln>
          <a:effectLst/>
        </p:spPr>
        <p:txBody>
          <a:bodyPr wrap="square" lIns="145450" tIns="72725" rIns="145450" bIns="72725">
            <a:spAutoFit/>
          </a:bodyPr>
          <a:lstStyle>
            <a:lvl1pPr marL="571500" indent="-571500" defTabSz="1474788">
              <a:spcBef>
                <a:spcPct val="20000"/>
              </a:spcBef>
              <a:buChar char="•"/>
              <a:defRPr sz="8000">
                <a:solidFill>
                  <a:schemeClr val="tx1"/>
                </a:solidFill>
                <a:latin typeface="Garamond" panose="02020404030301010803" pitchFamily="18" charset="0"/>
                <a:ea typeface="ＭＳ Ｐゴシック" panose="020B0600070205080204" pitchFamily="34" charset="-128"/>
              </a:defRPr>
            </a:lvl1pPr>
            <a:lvl2pPr marL="37931725" indent="-37474525" defTabSz="1474788">
              <a:spcBef>
                <a:spcPct val="20000"/>
              </a:spcBef>
              <a:buChar char="–"/>
              <a:defRPr sz="7100">
                <a:solidFill>
                  <a:schemeClr val="tx1"/>
                </a:solidFill>
                <a:latin typeface="Garamond" panose="02020404030301010803" pitchFamily="18" charset="0"/>
                <a:ea typeface="ＭＳ Ｐゴシック" panose="020B0600070205080204" pitchFamily="34" charset="-128"/>
              </a:defRPr>
            </a:lvl2pPr>
            <a:lvl3pPr marL="2871788" indent="-577850" defTabSz="1474788">
              <a:spcBef>
                <a:spcPct val="20000"/>
              </a:spcBef>
              <a:buChar char="•"/>
              <a:defRPr sz="5700">
                <a:solidFill>
                  <a:schemeClr val="tx1"/>
                </a:solidFill>
                <a:latin typeface="Garamond" panose="02020404030301010803" pitchFamily="18" charset="0"/>
                <a:ea typeface="ＭＳ Ｐゴシック" panose="020B0600070205080204" pitchFamily="34" charset="-128"/>
              </a:defRPr>
            </a:lvl3pPr>
            <a:lvl4pPr marL="4016375"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4pPr>
            <a:lvl5pPr marL="5167313" indent="-569913" defTabSz="1474788">
              <a:spcBef>
                <a:spcPct val="20000"/>
              </a:spcBef>
              <a:buChar char="»"/>
              <a:defRPr sz="4800">
                <a:solidFill>
                  <a:schemeClr val="tx1"/>
                </a:solidFill>
                <a:latin typeface="Garamond" panose="02020404030301010803" pitchFamily="18" charset="0"/>
                <a:ea typeface="ＭＳ Ｐゴシック" panose="020B0600070205080204" pitchFamily="34" charset="-128"/>
              </a:defRPr>
            </a:lvl5pPr>
            <a:lvl6pPr marL="56245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6pPr>
            <a:lvl7pPr marL="60817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7pPr>
            <a:lvl8pPr marL="65389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8pPr>
            <a:lvl9pPr marL="6996113" indent="-569913" defTabSz="1474788" eaLnBrk="0" fontAlgn="base" hangingPunct="0">
              <a:spcBef>
                <a:spcPct val="20000"/>
              </a:spcBef>
              <a:spcAft>
                <a:spcPct val="0"/>
              </a:spcAft>
              <a:buChar char="»"/>
              <a:defRPr sz="4800">
                <a:solidFill>
                  <a:schemeClr val="tx1"/>
                </a:solidFill>
                <a:latin typeface="Garamond" panose="02020404030301010803" pitchFamily="18" charset="0"/>
                <a:ea typeface="ＭＳ Ｐゴシック" panose="020B0600070205080204" pitchFamily="34" charset="-128"/>
              </a:defRPr>
            </a:lvl9pPr>
          </a:lstStyle>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Another survey one year after the initial survey to determine if long-term intervention would affect burnout rates</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Corroboration with a Press Ganey resilience evaluation to determine early warning signs of burnout</a:t>
            </a:r>
          </a:p>
          <a:p>
            <a:pPr marL="285750" indent="-285750">
              <a:buFont typeface="Arial" panose="020B0604020202020204" pitchFamily="34" charset="0"/>
              <a:buChar char="•"/>
            </a:pPr>
            <a:r>
              <a:rPr lang="en-US" sz="3200" dirty="0">
                <a:latin typeface="Arial" panose="020B0604020202020204" pitchFamily="34" charset="0"/>
                <a:cs typeface="Arial" panose="020B0604020202020204" pitchFamily="34" charset="0"/>
              </a:rPr>
              <a:t>Further qualitative examination into components of ophthalmology that have contributed to burnout rates after the start of COVID-19</a:t>
            </a:r>
          </a:p>
        </p:txBody>
      </p:sp>
      <p:pic>
        <p:nvPicPr>
          <p:cNvPr id="88" name="Picture 87" descr="Graphical user interface, text, application&#10;&#10;Description automatically generated">
            <a:extLst>
              <a:ext uri="{FF2B5EF4-FFF2-40B4-BE49-F238E27FC236}">
                <a16:creationId xmlns:a16="http://schemas.microsoft.com/office/drawing/2014/main" id="{ADC23B77-43EC-5B0B-87BE-0CF8E2AA9BA5}"/>
              </a:ext>
            </a:extLst>
          </p:cNvPr>
          <p:cNvPicPr>
            <a:picLocks noChangeAspect="1"/>
          </p:cNvPicPr>
          <p:nvPr/>
        </p:nvPicPr>
        <p:blipFill>
          <a:blip r:embed="rId14"/>
          <a:stretch>
            <a:fillRect/>
          </a:stretch>
        </p:blipFill>
        <p:spPr>
          <a:xfrm>
            <a:off x="11163286" y="5322307"/>
            <a:ext cx="2471420" cy="5222240"/>
          </a:xfrm>
          <a:prstGeom prst="rect">
            <a:avLst/>
          </a:prstGeom>
        </p:spPr>
      </p:pic>
      <p:pic>
        <p:nvPicPr>
          <p:cNvPr id="91" name="Picture 90" descr="Graphical user interface, text, application&#10;&#10;Description automatically generated">
            <a:extLst>
              <a:ext uri="{FF2B5EF4-FFF2-40B4-BE49-F238E27FC236}">
                <a16:creationId xmlns:a16="http://schemas.microsoft.com/office/drawing/2014/main" id="{EC9E656A-2029-72F7-E381-30D1B1216096}"/>
              </a:ext>
            </a:extLst>
          </p:cNvPr>
          <p:cNvPicPr>
            <a:picLocks noChangeAspect="1"/>
          </p:cNvPicPr>
          <p:nvPr/>
        </p:nvPicPr>
        <p:blipFill>
          <a:blip r:embed="rId15"/>
          <a:stretch>
            <a:fillRect/>
          </a:stretch>
        </p:blipFill>
        <p:spPr>
          <a:xfrm>
            <a:off x="21471929" y="5415845"/>
            <a:ext cx="2449195" cy="5252720"/>
          </a:xfrm>
          <a:prstGeom prst="rect">
            <a:avLst/>
          </a:prstGeom>
        </p:spPr>
      </p:pic>
      <p:sp>
        <p:nvSpPr>
          <p:cNvPr id="103" name="Rectangle 1">
            <a:extLst>
              <a:ext uri="{FF2B5EF4-FFF2-40B4-BE49-F238E27FC236}">
                <a16:creationId xmlns:a16="http://schemas.microsoft.com/office/drawing/2014/main" id="{2EF243AA-B4DC-23BD-B8F4-EBB9D4CDC5C8}"/>
              </a:ext>
            </a:extLst>
          </p:cNvPr>
          <p:cNvSpPr>
            <a:spLocks noChangeArrowheads="1"/>
          </p:cNvSpPr>
          <p:nvPr/>
        </p:nvSpPr>
        <p:spPr bwMode="auto">
          <a:xfrm>
            <a:off x="31522784" y="24384738"/>
            <a:ext cx="8458977" cy="567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marL="457200">
              <a:defRPr>
                <a:solidFill>
                  <a:schemeClr val="tx1"/>
                </a:solidFill>
                <a:latin typeface="Arial" panose="020B0604020202020204" pitchFamily="34" charset="0"/>
              </a:defRPr>
            </a:lvl2pPr>
            <a:lvl3pPr marL="914400">
              <a:defRPr>
                <a:solidFill>
                  <a:schemeClr val="tx1"/>
                </a:solidFill>
                <a:latin typeface="Arial" panose="020B0604020202020204" pitchFamily="34" charset="0"/>
              </a:defRPr>
            </a:lvl3pPr>
            <a:lvl4pPr marL="1371600">
              <a:defRPr>
                <a:solidFill>
                  <a:schemeClr val="tx1"/>
                </a:solidFill>
                <a:latin typeface="Arial" panose="020B0604020202020204" pitchFamily="34" charset="0"/>
              </a:defRPr>
            </a:lvl4pPr>
            <a:lvl5pPr marL="1828800">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Dolan, E. D., Mohr, D.,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Lempa</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M.,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Joos</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S.,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Fihn</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S. D., Nelson, K. M., &amp; Helfrich, C. D. (2015). Using a Single Item to Measure Burnout in Primary Care Staff: A Psychometric Evaluation.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Journal of General Internal Medicine</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30</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(5), 582–587. https://</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doi.org</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/10.1007/s11606-014-3112-6</a:t>
            </a:r>
            <a:endParaRPr kumimoji="0" lang="en-US" altLang="en-US" sz="1650" b="0" i="0" u="none" strike="noStrike" cap="none" normalizeH="0" baseline="0" dirty="0">
              <a:ln>
                <a:noFill/>
              </a:ln>
              <a:solidFill>
                <a:schemeClr val="tx1"/>
              </a:solidFill>
              <a:effectLst/>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McMurray, J. E., Linzer, M., Konrad, T. R., Douglas, J.,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Shugerman</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R., &amp; Nelson, K. (2000). The work lives of women physicians: Results from the physician work life study.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Journal of General Internal Medicine</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15</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(6), 372–380. https://</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doi.org</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/10.1046/j.1525-1497.2000.9908009.x</a:t>
            </a:r>
            <a:endParaRPr kumimoji="0" lang="en-US" altLang="en-US" sz="1650" b="0" i="0" u="none" strike="noStrike" cap="none" normalizeH="0" baseline="0" dirty="0">
              <a:ln>
                <a:noFill/>
              </a:ln>
              <a:solidFill>
                <a:schemeClr val="tx1"/>
              </a:solidFill>
              <a:effectLst/>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Patel, S. Y., Mehrotra, A.,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Huskamp</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H. A.,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Uscher</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-Pines, L., Ganguli, I., &amp; Barnett, M. L. (2021). Variation In Telemedicine Use And Outpatient Care During The COVID-19 Pandemic In The United States.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Health Affairs (Project Hope)</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40</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(2), 349–358. https://</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doi.org</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/10.1377/hlthaff.2020.01786</a:t>
            </a:r>
            <a:endParaRPr kumimoji="0" lang="en-US" altLang="en-US" sz="1650" b="0" i="0" u="none" strike="noStrike" cap="none" normalizeH="0" baseline="0" dirty="0">
              <a:ln>
                <a:noFill/>
              </a:ln>
              <a:solidFill>
                <a:schemeClr val="tx1"/>
              </a:solidFill>
              <a:effectLst/>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Sedhom</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J. A., Patnaik, J. L., McCourt, E. A., Liao, S., Subramanian, P. S., Davidson, R. S., Palestine, A. G., </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Kahook</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M. Y., &amp; Seibold, L. K. (2022). Physician burnout in ophthalmology: U.S. survey.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Journal of Cataract and Refractive Surgery</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48</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(6), 723–729. https://</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doi.org</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/10.1097/j.jcrs.0000000000000837</a:t>
            </a:r>
            <a:endParaRPr kumimoji="0" lang="en-US" altLang="en-US" sz="1650" b="0" i="0" u="none" strike="noStrike" cap="none" normalizeH="0" baseline="0" dirty="0">
              <a:ln>
                <a:noFill/>
              </a:ln>
              <a:solidFill>
                <a:schemeClr val="tx1"/>
              </a:solidFill>
              <a:effectLst/>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Tran, E. M., Scott, I. U., Clark, M. A., &amp; Greenberg, P. B. (2018). Assessing and Promoting the Wellness of United States Ophthalmology Residents: A Survey of Program Directors.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Journal of Surgical Education</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75</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 95–103. https://</a:t>
            </a:r>
            <a:r>
              <a:rPr kumimoji="0" lang="en-US" altLang="en-US" sz="1650" b="0" i="0" u="none" strike="noStrike" cap="none" normalizeH="0" baseline="0" dirty="0" err="1">
                <a:ln>
                  <a:noFill/>
                </a:ln>
                <a:solidFill>
                  <a:schemeClr val="tx1"/>
                </a:solidFill>
                <a:effectLst/>
                <a:ea typeface="Times New Roman" panose="02020603050405020304" pitchFamily="18" charset="0"/>
                <a:cs typeface="Arial" panose="020B0604020202020204" pitchFamily="34" charset="0"/>
              </a:rPr>
              <a:t>doi.org</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/10.1016/j.jsurg.2017.06.012</a:t>
            </a:r>
            <a:endParaRPr kumimoji="0" lang="en-US" altLang="en-US" sz="1650" b="0" i="0" u="none" strike="noStrike" cap="none" normalizeH="0" baseline="0" dirty="0">
              <a:ln>
                <a:noFill/>
              </a:ln>
              <a:solidFill>
                <a:schemeClr val="tx1"/>
              </a:solidFill>
              <a:effectLst/>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Williams, E. S., &amp; Konrad, T. R. (2007). suboptimal patient care : Results from the MEMO study.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Health Care Management Review</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a:t>
            </a:r>
            <a:r>
              <a:rPr kumimoji="0" lang="en-US" altLang="en-US" sz="1650" b="0" i="1" u="none" strike="noStrike" cap="none" normalizeH="0" baseline="0" dirty="0">
                <a:ln>
                  <a:noFill/>
                </a:ln>
                <a:solidFill>
                  <a:schemeClr val="tx1"/>
                </a:solidFill>
                <a:effectLst/>
                <a:ea typeface="Times New Roman" panose="02020603050405020304" pitchFamily="18" charset="0"/>
                <a:cs typeface="Arial" panose="020B0604020202020204" pitchFamily="34" charset="0"/>
              </a:rPr>
              <a:t>32</a:t>
            </a:r>
            <a:r>
              <a:rPr kumimoji="0" lang="en-US" altLang="en-US" sz="165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(September), 203–212.</a:t>
            </a:r>
            <a:endParaRPr kumimoji="0" lang="en-US" altLang="en-US" sz="1650" b="0" i="0" u="none" strike="noStrike" cap="none" normalizeH="0" baseline="0" dirty="0">
              <a:ln>
                <a:noFill/>
              </a:ln>
              <a:solidFill>
                <a:schemeClr val="tx1"/>
              </a:solidFill>
              <a:effectLst/>
              <a:cs typeface="Arial" panose="020B0604020202020204" pitchFamily="34" charset="0"/>
            </a:endParaRPr>
          </a:p>
        </p:txBody>
      </p:sp>
      <p:pic>
        <p:nvPicPr>
          <p:cNvPr id="5" name="Picture 4">
            <a:extLst>
              <a:ext uri="{FF2B5EF4-FFF2-40B4-BE49-F238E27FC236}">
                <a16:creationId xmlns:a16="http://schemas.microsoft.com/office/drawing/2014/main" id="{0AB5B969-8F7D-32FE-61ED-873977A6E82B}"/>
              </a:ext>
            </a:extLst>
          </p:cNvPr>
          <p:cNvPicPr>
            <a:picLocks noChangeAspect="1"/>
          </p:cNvPicPr>
          <p:nvPr/>
        </p:nvPicPr>
        <p:blipFill>
          <a:blip r:embed="rId16"/>
          <a:stretch>
            <a:fillRect/>
          </a:stretch>
        </p:blipFill>
        <p:spPr>
          <a:xfrm>
            <a:off x="24381122" y="6182146"/>
            <a:ext cx="6138351" cy="3724626"/>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7838" rtl="0" eaLnBrk="1" fontAlgn="base" latinLnBrk="0" hangingPunct="1">
          <a:lnSpc>
            <a:spcPct val="100000"/>
          </a:lnSpc>
          <a:spcBef>
            <a:spcPct val="0"/>
          </a:spcBef>
          <a:spcAft>
            <a:spcPct val="0"/>
          </a:spcAft>
          <a:buClrTx/>
          <a:buSzTx/>
          <a:buFontTx/>
          <a:buNone/>
          <a:tabLst/>
          <a:defRPr kumimoji="0" lang="en-US" sz="1000" b="0" i="0" u="none" strike="noStrike" cap="none" normalizeH="0" baseline="0">
            <a:ln>
              <a:noFill/>
            </a:ln>
            <a:solidFill>
              <a:schemeClr val="tx1"/>
            </a:solidFill>
            <a:effectLst>
              <a:outerShdw blurRad="38100" dist="38100" dir="2700000" algn="tl">
                <a:srgbClr val="000000">
                  <a:alpha val="43137"/>
                </a:srgbClr>
              </a:outerShdw>
            </a:effectLst>
            <a:latin typeface="Arial"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77838" rtl="0" eaLnBrk="1" fontAlgn="base" latinLnBrk="0" hangingPunct="1">
          <a:lnSpc>
            <a:spcPct val="100000"/>
          </a:lnSpc>
          <a:spcBef>
            <a:spcPct val="0"/>
          </a:spcBef>
          <a:spcAft>
            <a:spcPct val="0"/>
          </a:spcAft>
          <a:buClrTx/>
          <a:buSzTx/>
          <a:buFontTx/>
          <a:buNone/>
          <a:tabLst/>
          <a:defRPr kumimoji="0" lang="en-US" sz="1000" b="0" i="0" u="none" strike="noStrike" cap="none" normalizeH="0" baseline="0">
            <a:ln>
              <a:noFill/>
            </a:ln>
            <a:solidFill>
              <a:schemeClr val="tx1"/>
            </a:solidFill>
            <a:effectLst>
              <a:outerShdw blurRad="38100" dist="38100" dir="2700000" algn="tl">
                <a:srgbClr val="000000">
                  <a:alpha val="43137"/>
                </a:srgbClr>
              </a:outerShdw>
            </a:effectLst>
            <a:latin typeface="Arial" pitchFamily="-110"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30302</TotalTime>
  <Words>1236</Words>
  <Application>Microsoft Office PowerPoint</Application>
  <PresentationFormat>Custom</PresentationFormat>
  <Paragraphs>63</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Garamond</vt:lpstr>
      <vt:lpstr>Default Design</vt:lpstr>
      <vt:lpstr>PowerPoint Presentation</vt:lpstr>
    </vt:vector>
  </TitlesOfParts>
  <Company>MichiganMultimedia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MichiganMultimedia</dc:creator>
  <cp:lastModifiedBy>Zhang, Amy (Amy)</cp:lastModifiedBy>
  <cp:revision>180</cp:revision>
  <cp:lastPrinted>2007-03-12T20:34:31Z</cp:lastPrinted>
  <dcterms:created xsi:type="dcterms:W3CDTF">2007-03-12T19:21:46Z</dcterms:created>
  <dcterms:modified xsi:type="dcterms:W3CDTF">2023-04-13T15:28:26Z</dcterms:modified>
</cp:coreProperties>
</file>