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7" r:id="rId1"/>
    <p:sldMasterId id="2147483799" r:id="rId2"/>
    <p:sldMasterId id="2147483650" r:id="rId3"/>
  </p:sldMasterIdLst>
  <p:notesMasterIdLst>
    <p:notesMasterId r:id="rId19"/>
  </p:notesMasterIdLst>
  <p:sldIdLst>
    <p:sldId id="292" r:id="rId4"/>
    <p:sldId id="285" r:id="rId5"/>
    <p:sldId id="290" r:id="rId6"/>
    <p:sldId id="295" r:id="rId7"/>
    <p:sldId id="293" r:id="rId8"/>
    <p:sldId id="296" r:id="rId9"/>
    <p:sldId id="297" r:id="rId10"/>
    <p:sldId id="300" r:id="rId11"/>
    <p:sldId id="298" r:id="rId12"/>
    <p:sldId id="301" r:id="rId13"/>
    <p:sldId id="302" r:id="rId14"/>
    <p:sldId id="299" r:id="rId15"/>
    <p:sldId id="303" r:id="rId16"/>
    <p:sldId id="304" r:id="rId17"/>
    <p:sldId id="305"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36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0674D2C-9A06-4E35-BDF6-406AD8EF9A0D}" v="49" dt="2022-10-06T14:32:56.58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86" autoAdjust="0"/>
    <p:restoredTop sz="94660"/>
  </p:normalViewPr>
  <p:slideViewPr>
    <p:cSldViewPr snapToGrid="0">
      <p:cViewPr varScale="1">
        <p:scale>
          <a:sx n="75" d="100"/>
          <a:sy n="75" d="100"/>
        </p:scale>
        <p:origin x="196" y="36"/>
      </p:cViewPr>
      <p:guideLst/>
    </p:cSldViewPr>
  </p:slideViewPr>
  <p:notesTextViewPr>
    <p:cViewPr>
      <p:scale>
        <a:sx n="1" d="1"/>
        <a:sy n="1" d="1"/>
      </p:scale>
      <p:origin x="0" y="0"/>
    </p:cViewPr>
  </p:notesTextViewPr>
  <p:sorterViewPr>
    <p:cViewPr>
      <p:scale>
        <a:sx n="100" d="100"/>
        <a:sy n="100" d="100"/>
      </p:scale>
      <p:origin x="0" y="-1344"/>
    </p:cViewPr>
  </p:sorterViewPr>
  <p:notesViewPr>
    <p:cSldViewPr snapToGrid="0">
      <p:cViewPr varScale="1">
        <p:scale>
          <a:sx n="51" d="100"/>
          <a:sy n="51" d="100"/>
        </p:scale>
        <p:origin x="2692" y="2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microsoft.com/office/2016/11/relationships/changesInfo" Target="changesInfos/changesInfo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Zhang, Amy (Amy)" userId="f15d0950-8e40-46a5-b5e0-9d2afa894110" providerId="ADAL" clId="{30674D2C-9A06-4E35-BDF6-406AD8EF9A0D}"/>
    <pc:docChg chg="undo custSel addSld delSld modSld sldOrd">
      <pc:chgData name="Zhang, Amy (Amy)" userId="f15d0950-8e40-46a5-b5e0-9d2afa894110" providerId="ADAL" clId="{30674D2C-9A06-4E35-BDF6-406AD8EF9A0D}" dt="2022-10-19T00:39:14.293" v="1472" actId="20577"/>
      <pc:docMkLst>
        <pc:docMk/>
      </pc:docMkLst>
      <pc:sldChg chg="del">
        <pc:chgData name="Zhang, Amy (Amy)" userId="f15d0950-8e40-46a5-b5e0-9d2afa894110" providerId="ADAL" clId="{30674D2C-9A06-4E35-BDF6-406AD8EF9A0D}" dt="2022-09-27T19:52:24.822" v="10" actId="47"/>
        <pc:sldMkLst>
          <pc:docMk/>
          <pc:sldMk cId="1608713387" sldId="260"/>
        </pc:sldMkLst>
      </pc:sldChg>
      <pc:sldChg chg="del">
        <pc:chgData name="Zhang, Amy (Amy)" userId="f15d0950-8e40-46a5-b5e0-9d2afa894110" providerId="ADAL" clId="{30674D2C-9A06-4E35-BDF6-406AD8EF9A0D}" dt="2022-09-27T19:52:34.574" v="21" actId="47"/>
        <pc:sldMkLst>
          <pc:docMk/>
          <pc:sldMk cId="1084327659" sldId="261"/>
        </pc:sldMkLst>
      </pc:sldChg>
      <pc:sldChg chg="del">
        <pc:chgData name="Zhang, Amy (Amy)" userId="f15d0950-8e40-46a5-b5e0-9d2afa894110" providerId="ADAL" clId="{30674D2C-9A06-4E35-BDF6-406AD8EF9A0D}" dt="2022-09-27T19:52:34.714" v="22" actId="47"/>
        <pc:sldMkLst>
          <pc:docMk/>
          <pc:sldMk cId="3794074954" sldId="265"/>
        </pc:sldMkLst>
      </pc:sldChg>
      <pc:sldChg chg="del">
        <pc:chgData name="Zhang, Amy (Amy)" userId="f15d0950-8e40-46a5-b5e0-9d2afa894110" providerId="ADAL" clId="{30674D2C-9A06-4E35-BDF6-406AD8EF9A0D}" dt="2022-09-27T19:52:34.193" v="19" actId="47"/>
        <pc:sldMkLst>
          <pc:docMk/>
          <pc:sldMk cId="3800526707" sldId="266"/>
        </pc:sldMkLst>
      </pc:sldChg>
      <pc:sldChg chg="del">
        <pc:chgData name="Zhang, Amy (Amy)" userId="f15d0950-8e40-46a5-b5e0-9d2afa894110" providerId="ADAL" clId="{30674D2C-9A06-4E35-BDF6-406AD8EF9A0D}" dt="2022-09-27T19:52:34.005" v="18" actId="47"/>
        <pc:sldMkLst>
          <pc:docMk/>
          <pc:sldMk cId="2068613379" sldId="267"/>
        </pc:sldMkLst>
      </pc:sldChg>
      <pc:sldChg chg="del">
        <pc:chgData name="Zhang, Amy (Amy)" userId="f15d0950-8e40-46a5-b5e0-9d2afa894110" providerId="ADAL" clId="{30674D2C-9A06-4E35-BDF6-406AD8EF9A0D}" dt="2022-09-27T19:52:32.820" v="12" actId="47"/>
        <pc:sldMkLst>
          <pc:docMk/>
          <pc:sldMk cId="3165408030" sldId="269"/>
        </pc:sldMkLst>
      </pc:sldChg>
      <pc:sldChg chg="del">
        <pc:chgData name="Zhang, Amy (Amy)" userId="f15d0950-8e40-46a5-b5e0-9d2afa894110" providerId="ADAL" clId="{30674D2C-9A06-4E35-BDF6-406AD8EF9A0D}" dt="2022-09-27T19:52:25.008" v="11" actId="47"/>
        <pc:sldMkLst>
          <pc:docMk/>
          <pc:sldMk cId="3408388837" sldId="271"/>
        </pc:sldMkLst>
      </pc:sldChg>
      <pc:sldChg chg="del">
        <pc:chgData name="Zhang, Amy (Amy)" userId="f15d0950-8e40-46a5-b5e0-9d2afa894110" providerId="ADAL" clId="{30674D2C-9A06-4E35-BDF6-406AD8EF9A0D}" dt="2022-09-27T19:52:36.325" v="25" actId="47"/>
        <pc:sldMkLst>
          <pc:docMk/>
          <pc:sldMk cId="989103380" sldId="273"/>
        </pc:sldMkLst>
      </pc:sldChg>
      <pc:sldChg chg="del">
        <pc:chgData name="Zhang, Amy (Amy)" userId="f15d0950-8e40-46a5-b5e0-9d2afa894110" providerId="ADAL" clId="{30674D2C-9A06-4E35-BDF6-406AD8EF9A0D}" dt="2022-09-27T19:52:34.380" v="20" actId="47"/>
        <pc:sldMkLst>
          <pc:docMk/>
          <pc:sldMk cId="1746481527" sldId="276"/>
        </pc:sldMkLst>
      </pc:sldChg>
      <pc:sldChg chg="del">
        <pc:chgData name="Zhang, Amy (Amy)" userId="f15d0950-8e40-46a5-b5e0-9d2afa894110" providerId="ADAL" clId="{30674D2C-9A06-4E35-BDF6-406AD8EF9A0D}" dt="2022-09-27T19:52:33.817" v="17" actId="47"/>
        <pc:sldMkLst>
          <pc:docMk/>
          <pc:sldMk cId="4059794493" sldId="277"/>
        </pc:sldMkLst>
      </pc:sldChg>
      <pc:sldChg chg="del">
        <pc:chgData name="Zhang, Amy (Amy)" userId="f15d0950-8e40-46a5-b5e0-9d2afa894110" providerId="ADAL" clId="{30674D2C-9A06-4E35-BDF6-406AD8EF9A0D}" dt="2022-09-27T19:52:33.590" v="16" actId="47"/>
        <pc:sldMkLst>
          <pc:docMk/>
          <pc:sldMk cId="1378124959" sldId="278"/>
        </pc:sldMkLst>
      </pc:sldChg>
      <pc:sldChg chg="del">
        <pc:chgData name="Zhang, Amy (Amy)" userId="f15d0950-8e40-46a5-b5e0-9d2afa894110" providerId="ADAL" clId="{30674D2C-9A06-4E35-BDF6-406AD8EF9A0D}" dt="2022-09-27T19:52:33.463" v="15" actId="47"/>
        <pc:sldMkLst>
          <pc:docMk/>
          <pc:sldMk cId="2636697142" sldId="279"/>
        </pc:sldMkLst>
      </pc:sldChg>
      <pc:sldChg chg="del">
        <pc:chgData name="Zhang, Amy (Amy)" userId="f15d0950-8e40-46a5-b5e0-9d2afa894110" providerId="ADAL" clId="{30674D2C-9A06-4E35-BDF6-406AD8EF9A0D}" dt="2022-09-27T19:52:33.274" v="14" actId="47"/>
        <pc:sldMkLst>
          <pc:docMk/>
          <pc:sldMk cId="3260550500" sldId="280"/>
        </pc:sldMkLst>
      </pc:sldChg>
      <pc:sldChg chg="del">
        <pc:chgData name="Zhang, Amy (Amy)" userId="f15d0950-8e40-46a5-b5e0-9d2afa894110" providerId="ADAL" clId="{30674D2C-9A06-4E35-BDF6-406AD8EF9A0D}" dt="2022-09-27T19:52:35.417" v="24" actId="47"/>
        <pc:sldMkLst>
          <pc:docMk/>
          <pc:sldMk cId="688661340" sldId="286"/>
        </pc:sldMkLst>
      </pc:sldChg>
      <pc:sldChg chg="del">
        <pc:chgData name="Zhang, Amy (Amy)" userId="f15d0950-8e40-46a5-b5e0-9d2afa894110" providerId="ADAL" clId="{30674D2C-9A06-4E35-BDF6-406AD8EF9A0D}" dt="2022-09-27T19:52:37.153" v="26" actId="47"/>
        <pc:sldMkLst>
          <pc:docMk/>
          <pc:sldMk cId="1847509345" sldId="287"/>
        </pc:sldMkLst>
      </pc:sldChg>
      <pc:sldChg chg="del">
        <pc:chgData name="Zhang, Amy (Amy)" userId="f15d0950-8e40-46a5-b5e0-9d2afa894110" providerId="ADAL" clId="{30674D2C-9A06-4E35-BDF6-406AD8EF9A0D}" dt="2022-09-27T19:52:34.902" v="23" actId="47"/>
        <pc:sldMkLst>
          <pc:docMk/>
          <pc:sldMk cId="1831640085" sldId="288"/>
        </pc:sldMkLst>
      </pc:sldChg>
      <pc:sldChg chg="del">
        <pc:chgData name="Zhang, Amy (Amy)" userId="f15d0950-8e40-46a5-b5e0-9d2afa894110" providerId="ADAL" clId="{30674D2C-9A06-4E35-BDF6-406AD8EF9A0D}" dt="2022-09-27T19:52:33.108" v="13" actId="47"/>
        <pc:sldMkLst>
          <pc:docMk/>
          <pc:sldMk cId="1772516802" sldId="289"/>
        </pc:sldMkLst>
      </pc:sldChg>
      <pc:sldChg chg="modSp mod">
        <pc:chgData name="Zhang, Amy (Amy)" userId="f15d0950-8e40-46a5-b5e0-9d2afa894110" providerId="ADAL" clId="{30674D2C-9A06-4E35-BDF6-406AD8EF9A0D}" dt="2022-10-19T00:39:14.293" v="1472" actId="20577"/>
        <pc:sldMkLst>
          <pc:docMk/>
          <pc:sldMk cId="942262975" sldId="290"/>
        </pc:sldMkLst>
        <pc:spChg chg="mod">
          <ac:chgData name="Zhang, Amy (Amy)" userId="f15d0950-8e40-46a5-b5e0-9d2afa894110" providerId="ADAL" clId="{30674D2C-9A06-4E35-BDF6-406AD8EF9A0D}" dt="2022-10-19T00:39:14.293" v="1472" actId="20577"/>
          <ac:spMkLst>
            <pc:docMk/>
            <pc:sldMk cId="942262975" sldId="290"/>
            <ac:spMk id="2" creationId="{E5BE2F74-8453-2198-22EC-F14510BF681A}"/>
          </ac:spMkLst>
        </pc:spChg>
      </pc:sldChg>
      <pc:sldChg chg="del">
        <pc:chgData name="Zhang, Amy (Amy)" userId="f15d0950-8e40-46a5-b5e0-9d2afa894110" providerId="ADAL" clId="{30674D2C-9A06-4E35-BDF6-406AD8EF9A0D}" dt="2022-09-28T01:19:01.176" v="618" actId="47"/>
        <pc:sldMkLst>
          <pc:docMk/>
          <pc:sldMk cId="1480891610" sldId="291"/>
        </pc:sldMkLst>
      </pc:sldChg>
      <pc:sldChg chg="addSp delSp modSp mod ord setBg addAnim setClrOvrMap delDesignElem chgLayout">
        <pc:chgData name="Zhang, Amy (Amy)" userId="f15d0950-8e40-46a5-b5e0-9d2afa894110" providerId="ADAL" clId="{30674D2C-9A06-4E35-BDF6-406AD8EF9A0D}" dt="2022-10-18T23:41:20.765" v="1471" actId="20577"/>
        <pc:sldMkLst>
          <pc:docMk/>
          <pc:sldMk cId="1770268785" sldId="292"/>
        </pc:sldMkLst>
        <pc:spChg chg="mod ord">
          <ac:chgData name="Zhang, Amy (Amy)" userId="f15d0950-8e40-46a5-b5e0-9d2afa894110" providerId="ADAL" clId="{30674D2C-9A06-4E35-BDF6-406AD8EF9A0D}" dt="2022-10-18T23:41:20.765" v="1471" actId="20577"/>
          <ac:spMkLst>
            <pc:docMk/>
            <pc:sldMk cId="1770268785" sldId="292"/>
            <ac:spMk id="2" creationId="{60188B19-FDB9-196A-C790-736CD6FAA619}"/>
          </ac:spMkLst>
        </pc:spChg>
        <pc:spChg chg="del mod">
          <ac:chgData name="Zhang, Amy (Amy)" userId="f15d0950-8e40-46a5-b5e0-9d2afa894110" providerId="ADAL" clId="{30674D2C-9A06-4E35-BDF6-406AD8EF9A0D}" dt="2022-09-28T01:18:13.167" v="540" actId="26606"/>
          <ac:spMkLst>
            <pc:docMk/>
            <pc:sldMk cId="1770268785" sldId="292"/>
            <ac:spMk id="3" creationId="{67B65D05-011A-2EBF-7A4B-2B081F7DDECD}"/>
          </ac:spMkLst>
        </pc:spChg>
        <pc:spChg chg="add mod ord">
          <ac:chgData name="Zhang, Amy (Amy)" userId="f15d0950-8e40-46a5-b5e0-9d2afa894110" providerId="ADAL" clId="{30674D2C-9A06-4E35-BDF6-406AD8EF9A0D}" dt="2022-10-18T20:38:48.798" v="1152" actId="1076"/>
          <ac:spMkLst>
            <pc:docMk/>
            <pc:sldMk cId="1770268785" sldId="292"/>
            <ac:spMk id="3" creationId="{6AD03260-8A5C-7B9B-2334-C3DFB63B43AF}"/>
          </ac:spMkLst>
        </pc:spChg>
        <pc:spChg chg="add del">
          <ac:chgData name="Zhang, Amy (Amy)" userId="f15d0950-8e40-46a5-b5e0-9d2afa894110" providerId="ADAL" clId="{30674D2C-9A06-4E35-BDF6-406AD8EF9A0D}" dt="2022-10-18T20:21:42.914" v="872" actId="26606"/>
          <ac:spMkLst>
            <pc:docMk/>
            <pc:sldMk cId="1770268785" sldId="292"/>
            <ac:spMk id="5" creationId="{19209BDA-C3E7-40D6-A138-4813C3102B90}"/>
          </ac:spMkLst>
        </pc:spChg>
        <pc:spChg chg="add del">
          <ac:chgData name="Zhang, Amy (Amy)" userId="f15d0950-8e40-46a5-b5e0-9d2afa894110" providerId="ADAL" clId="{30674D2C-9A06-4E35-BDF6-406AD8EF9A0D}" dt="2022-10-18T20:21:42.914" v="872" actId="26606"/>
          <ac:spMkLst>
            <pc:docMk/>
            <pc:sldMk cId="1770268785" sldId="292"/>
            <ac:spMk id="6" creationId="{85949246-212C-4DB1-9061-7E53927B326D}"/>
          </ac:spMkLst>
        </pc:spChg>
        <pc:spChg chg="add del">
          <ac:chgData name="Zhang, Amy (Amy)" userId="f15d0950-8e40-46a5-b5e0-9d2afa894110" providerId="ADAL" clId="{30674D2C-9A06-4E35-BDF6-406AD8EF9A0D}" dt="2022-10-18T20:21:42.914" v="872" actId="26606"/>
          <ac:spMkLst>
            <pc:docMk/>
            <pc:sldMk cId="1770268785" sldId="292"/>
            <ac:spMk id="7" creationId="{B734FEF0-069B-48C5-BACF-9716F0301236}"/>
          </ac:spMkLst>
        </pc:spChg>
        <pc:spChg chg="add del">
          <ac:chgData name="Zhang, Amy (Amy)" userId="f15d0950-8e40-46a5-b5e0-9d2afa894110" providerId="ADAL" clId="{30674D2C-9A06-4E35-BDF6-406AD8EF9A0D}" dt="2022-09-28T01:18:13.152" v="539" actId="26606"/>
          <ac:spMkLst>
            <pc:docMk/>
            <pc:sldMk cId="1770268785" sldId="292"/>
            <ac:spMk id="8" creationId="{D857F84B-F990-4F33-B2F0-F2BE21985A36}"/>
          </ac:spMkLst>
        </pc:spChg>
        <pc:spChg chg="add del">
          <ac:chgData name="Zhang, Amy (Amy)" userId="f15d0950-8e40-46a5-b5e0-9d2afa894110" providerId="ADAL" clId="{30674D2C-9A06-4E35-BDF6-406AD8EF9A0D}" dt="2022-09-28T01:18:13.152" v="539" actId="26606"/>
          <ac:spMkLst>
            <pc:docMk/>
            <pc:sldMk cId="1770268785" sldId="292"/>
            <ac:spMk id="10" creationId="{BDC9F4B3-E048-4DF2-8375-37385E2245F7}"/>
          </ac:spMkLst>
        </pc:spChg>
        <pc:spChg chg="add del">
          <ac:chgData name="Zhang, Amy (Amy)" userId="f15d0950-8e40-46a5-b5e0-9d2afa894110" providerId="ADAL" clId="{30674D2C-9A06-4E35-BDF6-406AD8EF9A0D}" dt="2022-09-28T01:18:13.152" v="539" actId="26606"/>
          <ac:spMkLst>
            <pc:docMk/>
            <pc:sldMk cId="1770268785" sldId="292"/>
            <ac:spMk id="12" creationId="{2A7B0992-8632-4B33-A492-ACB46559762E}"/>
          </ac:spMkLst>
        </pc:spChg>
        <pc:spChg chg="add del">
          <ac:chgData name="Zhang, Amy (Amy)" userId="f15d0950-8e40-46a5-b5e0-9d2afa894110" providerId="ADAL" clId="{30674D2C-9A06-4E35-BDF6-406AD8EF9A0D}" dt="2022-09-28T01:19:05.635" v="619" actId="26606"/>
          <ac:spMkLst>
            <pc:docMk/>
            <pc:sldMk cId="1770268785" sldId="292"/>
            <ac:spMk id="14" creationId="{19209BDA-C3E7-40D6-A138-4813C3102B90}"/>
          </ac:spMkLst>
        </pc:spChg>
        <pc:spChg chg="add del">
          <ac:chgData name="Zhang, Amy (Amy)" userId="f15d0950-8e40-46a5-b5e0-9d2afa894110" providerId="ADAL" clId="{30674D2C-9A06-4E35-BDF6-406AD8EF9A0D}" dt="2022-09-28T01:19:05.635" v="619" actId="26606"/>
          <ac:spMkLst>
            <pc:docMk/>
            <pc:sldMk cId="1770268785" sldId="292"/>
            <ac:spMk id="15" creationId="{85949246-212C-4DB1-9061-7E53927B326D}"/>
          </ac:spMkLst>
        </pc:spChg>
        <pc:spChg chg="add del">
          <ac:chgData name="Zhang, Amy (Amy)" userId="f15d0950-8e40-46a5-b5e0-9d2afa894110" providerId="ADAL" clId="{30674D2C-9A06-4E35-BDF6-406AD8EF9A0D}" dt="2022-09-28T01:20:53.450" v="625" actId="26606"/>
          <ac:spMkLst>
            <pc:docMk/>
            <pc:sldMk cId="1770268785" sldId="292"/>
            <ac:spMk id="21" creationId="{19209BDA-C3E7-40D6-A138-4813C3102B90}"/>
          </ac:spMkLst>
        </pc:spChg>
        <pc:spChg chg="add del">
          <ac:chgData name="Zhang, Amy (Amy)" userId="f15d0950-8e40-46a5-b5e0-9d2afa894110" providerId="ADAL" clId="{30674D2C-9A06-4E35-BDF6-406AD8EF9A0D}" dt="2022-09-28T01:20:53.450" v="625" actId="26606"/>
          <ac:spMkLst>
            <pc:docMk/>
            <pc:sldMk cId="1770268785" sldId="292"/>
            <ac:spMk id="23" creationId="{85949246-212C-4DB1-9061-7E53927B326D}"/>
          </ac:spMkLst>
        </pc:spChg>
        <pc:spChg chg="add del">
          <ac:chgData name="Zhang, Amy (Amy)" userId="f15d0950-8e40-46a5-b5e0-9d2afa894110" providerId="ADAL" clId="{30674D2C-9A06-4E35-BDF6-406AD8EF9A0D}" dt="2022-09-28T01:20:53.450" v="625" actId="26606"/>
          <ac:spMkLst>
            <pc:docMk/>
            <pc:sldMk cId="1770268785" sldId="292"/>
            <ac:spMk id="25" creationId="{A0F80B31-D942-4321-A7CC-3FF24C30A9FC}"/>
          </ac:spMkLst>
        </pc:spChg>
        <pc:spChg chg="add del">
          <ac:chgData name="Zhang, Amy (Amy)" userId="f15d0950-8e40-46a5-b5e0-9d2afa894110" providerId="ADAL" clId="{30674D2C-9A06-4E35-BDF6-406AD8EF9A0D}" dt="2022-09-28T01:20:53.450" v="625" actId="26606"/>
          <ac:spMkLst>
            <pc:docMk/>
            <pc:sldMk cId="1770268785" sldId="292"/>
            <ac:spMk id="27" creationId="{27DE213B-0A4F-4E9E-9153-8B0C2D0469BE}"/>
          </ac:spMkLst>
        </pc:spChg>
        <pc:spChg chg="add del">
          <ac:chgData name="Zhang, Amy (Amy)" userId="f15d0950-8e40-46a5-b5e0-9d2afa894110" providerId="ADAL" clId="{30674D2C-9A06-4E35-BDF6-406AD8EF9A0D}" dt="2022-09-28T01:20:47.761" v="622" actId="26606"/>
          <ac:spMkLst>
            <pc:docMk/>
            <pc:sldMk cId="1770268785" sldId="292"/>
            <ac:spMk id="32" creationId="{19209BDA-C3E7-40D6-A138-4813C3102B90}"/>
          </ac:spMkLst>
        </pc:spChg>
        <pc:spChg chg="add del">
          <ac:chgData name="Zhang, Amy (Amy)" userId="f15d0950-8e40-46a5-b5e0-9d2afa894110" providerId="ADAL" clId="{30674D2C-9A06-4E35-BDF6-406AD8EF9A0D}" dt="2022-09-28T01:20:47.761" v="622" actId="26606"/>
          <ac:spMkLst>
            <pc:docMk/>
            <pc:sldMk cId="1770268785" sldId="292"/>
            <ac:spMk id="34" creationId="{85949246-212C-4DB1-9061-7E53927B326D}"/>
          </ac:spMkLst>
        </pc:spChg>
        <pc:spChg chg="add del">
          <ac:chgData name="Zhang, Amy (Amy)" userId="f15d0950-8e40-46a5-b5e0-9d2afa894110" providerId="ADAL" clId="{30674D2C-9A06-4E35-BDF6-406AD8EF9A0D}" dt="2022-09-28T01:20:53.435" v="624" actId="26606"/>
          <ac:spMkLst>
            <pc:docMk/>
            <pc:sldMk cId="1770268785" sldId="292"/>
            <ac:spMk id="38" creationId="{2D8964DE-AB9E-402E-8B81-8AA9BB47981B}"/>
          </ac:spMkLst>
        </pc:spChg>
        <pc:spChg chg="add del">
          <ac:chgData name="Zhang, Amy (Amy)" userId="f15d0950-8e40-46a5-b5e0-9d2afa894110" providerId="ADAL" clId="{30674D2C-9A06-4E35-BDF6-406AD8EF9A0D}" dt="2022-09-28T01:20:53.435" v="624" actId="26606"/>
          <ac:spMkLst>
            <pc:docMk/>
            <pc:sldMk cId="1770268785" sldId="292"/>
            <ac:spMk id="39" creationId="{19209BDA-C3E7-40D6-A138-4813C3102B90}"/>
          </ac:spMkLst>
        </pc:spChg>
        <pc:spChg chg="add del">
          <ac:chgData name="Zhang, Amy (Amy)" userId="f15d0950-8e40-46a5-b5e0-9d2afa894110" providerId="ADAL" clId="{30674D2C-9A06-4E35-BDF6-406AD8EF9A0D}" dt="2022-09-28T01:20:53.435" v="624" actId="26606"/>
          <ac:spMkLst>
            <pc:docMk/>
            <pc:sldMk cId="1770268785" sldId="292"/>
            <ac:spMk id="40" creationId="{0361BE5E-E17F-47E3-AF50-969EA826BEE1}"/>
          </ac:spMkLst>
        </pc:spChg>
        <pc:spChg chg="add del">
          <ac:chgData name="Zhang, Amy (Amy)" userId="f15d0950-8e40-46a5-b5e0-9d2afa894110" providerId="ADAL" clId="{30674D2C-9A06-4E35-BDF6-406AD8EF9A0D}" dt="2022-09-28T01:20:53.435" v="624" actId="26606"/>
          <ac:spMkLst>
            <pc:docMk/>
            <pc:sldMk cId="1770268785" sldId="292"/>
            <ac:spMk id="41" creationId="{85949246-212C-4DB1-9061-7E53927B326D}"/>
          </ac:spMkLst>
        </pc:spChg>
        <pc:spChg chg="add del">
          <ac:chgData name="Zhang, Amy (Amy)" userId="f15d0950-8e40-46a5-b5e0-9d2afa894110" providerId="ADAL" clId="{30674D2C-9A06-4E35-BDF6-406AD8EF9A0D}" dt="2022-09-28T01:20:53.435" v="624" actId="26606"/>
          <ac:spMkLst>
            <pc:docMk/>
            <pc:sldMk cId="1770268785" sldId="292"/>
            <ac:spMk id="42" creationId="{79C8665A-B6C6-46BB-9012-A922385678AC}"/>
          </ac:spMkLst>
        </pc:spChg>
        <pc:spChg chg="add del">
          <ac:chgData name="Zhang, Amy (Amy)" userId="f15d0950-8e40-46a5-b5e0-9d2afa894110" providerId="ADAL" clId="{30674D2C-9A06-4E35-BDF6-406AD8EF9A0D}" dt="2022-09-28T01:21:19.725" v="626" actId="26606"/>
          <ac:spMkLst>
            <pc:docMk/>
            <pc:sldMk cId="1770268785" sldId="292"/>
            <ac:spMk id="44" creationId="{19209BDA-C3E7-40D6-A138-4813C3102B90}"/>
          </ac:spMkLst>
        </pc:spChg>
        <pc:spChg chg="add del">
          <ac:chgData name="Zhang, Amy (Amy)" userId="f15d0950-8e40-46a5-b5e0-9d2afa894110" providerId="ADAL" clId="{30674D2C-9A06-4E35-BDF6-406AD8EF9A0D}" dt="2022-09-28T01:21:19.725" v="626" actId="26606"/>
          <ac:spMkLst>
            <pc:docMk/>
            <pc:sldMk cId="1770268785" sldId="292"/>
            <ac:spMk id="45" creationId="{85949246-212C-4DB1-9061-7E53927B326D}"/>
          </ac:spMkLst>
        </pc:spChg>
        <pc:spChg chg="add del">
          <ac:chgData name="Zhang, Amy (Amy)" userId="f15d0950-8e40-46a5-b5e0-9d2afa894110" providerId="ADAL" clId="{30674D2C-9A06-4E35-BDF6-406AD8EF9A0D}" dt="2022-09-28T01:21:19.725" v="626" actId="26606"/>
          <ac:spMkLst>
            <pc:docMk/>
            <pc:sldMk cId="1770268785" sldId="292"/>
            <ac:spMk id="46" creationId="{51EBB8E8-DF34-46B4-8697-0D8C8DB6D529}"/>
          </ac:spMkLst>
        </pc:spChg>
        <pc:spChg chg="add del">
          <ac:chgData name="Zhang, Amy (Amy)" userId="f15d0950-8e40-46a5-b5e0-9d2afa894110" providerId="ADAL" clId="{30674D2C-9A06-4E35-BDF6-406AD8EF9A0D}" dt="2022-09-28T01:21:19.725" v="626" actId="26606"/>
          <ac:spMkLst>
            <pc:docMk/>
            <pc:sldMk cId="1770268785" sldId="292"/>
            <ac:spMk id="47" creationId="{35417EB8-D7CD-427B-B5E9-9A88C85B4527}"/>
          </ac:spMkLst>
        </pc:spChg>
        <pc:spChg chg="add del">
          <ac:chgData name="Zhang, Amy (Amy)" userId="f15d0950-8e40-46a5-b5e0-9d2afa894110" providerId="ADAL" clId="{30674D2C-9A06-4E35-BDF6-406AD8EF9A0D}" dt="2022-09-28T01:21:19.725" v="626" actId="26606"/>
          <ac:spMkLst>
            <pc:docMk/>
            <pc:sldMk cId="1770268785" sldId="292"/>
            <ac:spMk id="48" creationId="{ABB4B243-B5D9-4B56-B29F-6356B903BBE3}"/>
          </ac:spMkLst>
        </pc:spChg>
        <pc:spChg chg="add del">
          <ac:chgData name="Zhang, Amy (Amy)" userId="f15d0950-8e40-46a5-b5e0-9d2afa894110" providerId="ADAL" clId="{30674D2C-9A06-4E35-BDF6-406AD8EF9A0D}" dt="2022-10-18T20:21:18.153" v="870" actId="700"/>
          <ac:spMkLst>
            <pc:docMk/>
            <pc:sldMk cId="1770268785" sldId="292"/>
            <ac:spMk id="53" creationId="{19209BDA-C3E7-40D6-A138-4813C3102B90}"/>
          </ac:spMkLst>
        </pc:spChg>
        <pc:spChg chg="add del">
          <ac:chgData name="Zhang, Amy (Amy)" userId="f15d0950-8e40-46a5-b5e0-9d2afa894110" providerId="ADAL" clId="{30674D2C-9A06-4E35-BDF6-406AD8EF9A0D}" dt="2022-10-18T20:21:18.153" v="870" actId="700"/>
          <ac:spMkLst>
            <pc:docMk/>
            <pc:sldMk cId="1770268785" sldId="292"/>
            <ac:spMk id="55" creationId="{85949246-212C-4DB1-9061-7E53927B326D}"/>
          </ac:spMkLst>
        </pc:spChg>
        <pc:spChg chg="add del">
          <ac:chgData name="Zhang, Amy (Amy)" userId="f15d0950-8e40-46a5-b5e0-9d2afa894110" providerId="ADAL" clId="{30674D2C-9A06-4E35-BDF6-406AD8EF9A0D}" dt="2022-10-18T20:21:18.153" v="870" actId="700"/>
          <ac:spMkLst>
            <pc:docMk/>
            <pc:sldMk cId="1770268785" sldId="292"/>
            <ac:spMk id="57" creationId="{A0F80B31-D942-4321-A7CC-3FF24C30A9FC}"/>
          </ac:spMkLst>
        </pc:spChg>
        <pc:spChg chg="add del">
          <ac:chgData name="Zhang, Amy (Amy)" userId="f15d0950-8e40-46a5-b5e0-9d2afa894110" providerId="ADAL" clId="{30674D2C-9A06-4E35-BDF6-406AD8EF9A0D}" dt="2022-10-18T20:21:18.153" v="870" actId="700"/>
          <ac:spMkLst>
            <pc:docMk/>
            <pc:sldMk cId="1770268785" sldId="292"/>
            <ac:spMk id="59" creationId="{27DE213B-0A4F-4E9E-9153-8B0C2D0469BE}"/>
          </ac:spMkLst>
        </pc:spChg>
        <pc:cxnChg chg="add del">
          <ac:chgData name="Zhang, Amy (Amy)" userId="f15d0950-8e40-46a5-b5e0-9d2afa894110" providerId="ADAL" clId="{30674D2C-9A06-4E35-BDF6-406AD8EF9A0D}" dt="2022-09-28T01:19:05.635" v="619" actId="26606"/>
          <ac:cxnSpMkLst>
            <pc:docMk/>
            <pc:sldMk cId="1770268785" sldId="292"/>
            <ac:cxnSpMk id="16" creationId="{D7E8ECA2-60A0-4D39-817D-F1E982ED7F9B}"/>
          </ac:cxnSpMkLst>
        </pc:cxnChg>
        <pc:cxnChg chg="add del">
          <ac:chgData name="Zhang, Amy (Amy)" userId="f15d0950-8e40-46a5-b5e0-9d2afa894110" providerId="ADAL" clId="{30674D2C-9A06-4E35-BDF6-406AD8EF9A0D}" dt="2022-09-28T01:20:47.761" v="622" actId="26606"/>
          <ac:cxnSpMkLst>
            <pc:docMk/>
            <pc:sldMk cId="1770268785" sldId="292"/>
            <ac:cxnSpMk id="36" creationId="{D7E8ECA2-60A0-4D39-817D-F1E982ED7F9B}"/>
          </ac:cxnSpMkLst>
        </pc:cxnChg>
      </pc:sldChg>
      <pc:sldChg chg="addSp delSp modSp new mod modNotesTx">
        <pc:chgData name="Zhang, Amy (Amy)" userId="f15d0950-8e40-46a5-b5e0-9d2afa894110" providerId="ADAL" clId="{30674D2C-9A06-4E35-BDF6-406AD8EF9A0D}" dt="2022-10-18T20:39:21.478" v="1225" actId="20577"/>
        <pc:sldMkLst>
          <pc:docMk/>
          <pc:sldMk cId="3726663269" sldId="293"/>
        </pc:sldMkLst>
        <pc:spChg chg="del">
          <ac:chgData name="Zhang, Amy (Amy)" userId="f15d0950-8e40-46a5-b5e0-9d2afa894110" providerId="ADAL" clId="{30674D2C-9A06-4E35-BDF6-406AD8EF9A0D}" dt="2022-09-27T19:53:46.310" v="114"/>
          <ac:spMkLst>
            <pc:docMk/>
            <pc:sldMk cId="3726663269" sldId="293"/>
            <ac:spMk id="2" creationId="{28C3C8EB-A23C-A751-9C2C-EEF0C061AE41}"/>
          </ac:spMkLst>
        </pc:spChg>
        <pc:spChg chg="mod">
          <ac:chgData name="Zhang, Amy (Amy)" userId="f15d0950-8e40-46a5-b5e0-9d2afa894110" providerId="ADAL" clId="{30674D2C-9A06-4E35-BDF6-406AD8EF9A0D}" dt="2022-10-18T20:39:21.478" v="1225" actId="20577"/>
          <ac:spMkLst>
            <pc:docMk/>
            <pc:sldMk cId="3726663269" sldId="293"/>
            <ac:spMk id="3" creationId="{5DFFF8F7-8225-E897-2BFB-D41C8104A688}"/>
          </ac:spMkLst>
        </pc:spChg>
        <pc:spChg chg="add del mod">
          <ac:chgData name="Zhang, Amy (Amy)" userId="f15d0950-8e40-46a5-b5e0-9d2afa894110" providerId="ADAL" clId="{30674D2C-9A06-4E35-BDF6-406AD8EF9A0D}" dt="2022-09-27T19:55:59.620" v="125" actId="478"/>
          <ac:spMkLst>
            <pc:docMk/>
            <pc:sldMk cId="3726663269" sldId="293"/>
            <ac:spMk id="8" creationId="{A62ABC1C-0E07-026C-9826-E5FAFCB22265}"/>
          </ac:spMkLst>
        </pc:spChg>
        <pc:spChg chg="add del mod">
          <ac:chgData name="Zhang, Amy (Amy)" userId="f15d0950-8e40-46a5-b5e0-9d2afa894110" providerId="ADAL" clId="{30674D2C-9A06-4E35-BDF6-406AD8EF9A0D}" dt="2022-09-27T19:55:56.731" v="124" actId="478"/>
          <ac:spMkLst>
            <pc:docMk/>
            <pc:sldMk cId="3726663269" sldId="293"/>
            <ac:spMk id="9" creationId="{28B4C406-5C48-8830-5AED-3F471E46CE0E}"/>
          </ac:spMkLst>
        </pc:spChg>
        <pc:spChg chg="add del mod">
          <ac:chgData name="Zhang, Amy (Amy)" userId="f15d0950-8e40-46a5-b5e0-9d2afa894110" providerId="ADAL" clId="{30674D2C-9A06-4E35-BDF6-406AD8EF9A0D}" dt="2022-09-27T19:59:42.574" v="162" actId="21"/>
          <ac:spMkLst>
            <pc:docMk/>
            <pc:sldMk cId="3726663269" sldId="293"/>
            <ac:spMk id="10" creationId="{D22CC8DE-9BF1-68C6-00F1-BA37F372C72C}"/>
          </ac:spMkLst>
        </pc:spChg>
        <pc:picChg chg="add mod">
          <ac:chgData name="Zhang, Amy (Amy)" userId="f15d0950-8e40-46a5-b5e0-9d2afa894110" providerId="ADAL" clId="{30674D2C-9A06-4E35-BDF6-406AD8EF9A0D}" dt="2022-09-27T20:16:44.580" v="212" actId="1076"/>
          <ac:picMkLst>
            <pc:docMk/>
            <pc:sldMk cId="3726663269" sldId="293"/>
            <ac:picMk id="5" creationId="{BDA1F996-8C70-3A36-A779-925524769EC1}"/>
          </ac:picMkLst>
        </pc:picChg>
        <pc:picChg chg="add del">
          <ac:chgData name="Zhang, Amy (Amy)" userId="f15d0950-8e40-46a5-b5e0-9d2afa894110" providerId="ADAL" clId="{30674D2C-9A06-4E35-BDF6-406AD8EF9A0D}" dt="2022-09-27T19:54:21.832" v="116"/>
          <ac:picMkLst>
            <pc:docMk/>
            <pc:sldMk cId="3726663269" sldId="293"/>
            <ac:picMk id="6" creationId="{BEB3050F-069C-0F42-221F-265A63241F1B}"/>
          </ac:picMkLst>
        </pc:picChg>
        <pc:picChg chg="add del mod">
          <ac:chgData name="Zhang, Amy (Amy)" userId="f15d0950-8e40-46a5-b5e0-9d2afa894110" providerId="ADAL" clId="{30674D2C-9A06-4E35-BDF6-406AD8EF9A0D}" dt="2022-09-27T19:54:24.498" v="118"/>
          <ac:picMkLst>
            <pc:docMk/>
            <pc:sldMk cId="3726663269" sldId="293"/>
            <ac:picMk id="7" creationId="{58502582-6CDB-B9C5-3AB2-00807D10945C}"/>
          </ac:picMkLst>
        </pc:picChg>
        <pc:picChg chg="add mod">
          <ac:chgData name="Zhang, Amy (Amy)" userId="f15d0950-8e40-46a5-b5e0-9d2afa894110" providerId="ADAL" clId="{30674D2C-9A06-4E35-BDF6-406AD8EF9A0D}" dt="2022-09-27T20:02:30.933" v="187" actId="14100"/>
          <ac:picMkLst>
            <pc:docMk/>
            <pc:sldMk cId="3726663269" sldId="293"/>
            <ac:picMk id="11" creationId="{B14D96FA-1515-2A31-3FF7-0CBA3D65A097}"/>
          </ac:picMkLst>
        </pc:picChg>
        <pc:picChg chg="add del mod">
          <ac:chgData name="Zhang, Amy (Amy)" userId="f15d0950-8e40-46a5-b5e0-9d2afa894110" providerId="ADAL" clId="{30674D2C-9A06-4E35-BDF6-406AD8EF9A0D}" dt="2022-09-27T20:00:57.608" v="174" actId="21"/>
          <ac:picMkLst>
            <pc:docMk/>
            <pc:sldMk cId="3726663269" sldId="293"/>
            <ac:picMk id="12" creationId="{37E65FCB-9B31-1DE5-A957-37EAEC2B1028}"/>
          </ac:picMkLst>
        </pc:picChg>
        <pc:picChg chg="add mod">
          <ac:chgData name="Zhang, Amy (Amy)" userId="f15d0950-8e40-46a5-b5e0-9d2afa894110" providerId="ADAL" clId="{30674D2C-9A06-4E35-BDF6-406AD8EF9A0D}" dt="2022-09-27T20:15:29.051" v="198" actId="1076"/>
          <ac:picMkLst>
            <pc:docMk/>
            <pc:sldMk cId="3726663269" sldId="293"/>
            <ac:picMk id="13" creationId="{1BFAC5F5-5E27-2548-3134-7232929E05A3}"/>
          </ac:picMkLst>
        </pc:picChg>
        <pc:picChg chg="add mod">
          <ac:chgData name="Zhang, Amy (Amy)" userId="f15d0950-8e40-46a5-b5e0-9d2afa894110" providerId="ADAL" clId="{30674D2C-9A06-4E35-BDF6-406AD8EF9A0D}" dt="2022-09-27T20:15:12.915" v="195" actId="1076"/>
          <ac:picMkLst>
            <pc:docMk/>
            <pc:sldMk cId="3726663269" sldId="293"/>
            <ac:picMk id="14" creationId="{8CAEE8CC-5C3E-881B-36EB-F929F87E17E8}"/>
          </ac:picMkLst>
        </pc:picChg>
        <pc:picChg chg="add mod">
          <ac:chgData name="Zhang, Amy (Amy)" userId="f15d0950-8e40-46a5-b5e0-9d2afa894110" providerId="ADAL" clId="{30674D2C-9A06-4E35-BDF6-406AD8EF9A0D}" dt="2022-09-28T00:47:18.793" v="220" actId="1076"/>
          <ac:picMkLst>
            <pc:docMk/>
            <pc:sldMk cId="3726663269" sldId="293"/>
            <ac:picMk id="15" creationId="{C527317B-4249-522B-C08C-BD1D9DE3342C}"/>
          </ac:picMkLst>
        </pc:picChg>
        <pc:picChg chg="add del mod">
          <ac:chgData name="Zhang, Amy (Amy)" userId="f15d0950-8e40-46a5-b5e0-9d2afa894110" providerId="ADAL" clId="{30674D2C-9A06-4E35-BDF6-406AD8EF9A0D}" dt="2022-09-27T20:15:40.945" v="200"/>
          <ac:picMkLst>
            <pc:docMk/>
            <pc:sldMk cId="3726663269" sldId="293"/>
            <ac:picMk id="16" creationId="{D2D1B307-72BF-4CA1-5CED-96C5FFC5C4B8}"/>
          </ac:picMkLst>
        </pc:picChg>
        <pc:picChg chg="add mod">
          <ac:chgData name="Zhang, Amy (Amy)" userId="f15d0950-8e40-46a5-b5e0-9d2afa894110" providerId="ADAL" clId="{30674D2C-9A06-4E35-BDF6-406AD8EF9A0D}" dt="2022-09-28T00:47:37.077" v="222" actId="14100"/>
          <ac:picMkLst>
            <pc:docMk/>
            <pc:sldMk cId="3726663269" sldId="293"/>
            <ac:picMk id="17" creationId="{E2FDEE46-A30D-DFF3-85A2-3252423E9CA3}"/>
          </ac:picMkLst>
        </pc:picChg>
      </pc:sldChg>
      <pc:sldChg chg="modSp new del mod">
        <pc:chgData name="Zhang, Amy (Amy)" userId="f15d0950-8e40-46a5-b5e0-9d2afa894110" providerId="ADAL" clId="{30674D2C-9A06-4E35-BDF6-406AD8EF9A0D}" dt="2022-10-18T20:23:57.459" v="873" actId="47"/>
        <pc:sldMkLst>
          <pc:docMk/>
          <pc:sldMk cId="3696192572" sldId="294"/>
        </pc:sldMkLst>
        <pc:spChg chg="mod">
          <ac:chgData name="Zhang, Amy (Amy)" userId="f15d0950-8e40-46a5-b5e0-9d2afa894110" providerId="ADAL" clId="{30674D2C-9A06-4E35-BDF6-406AD8EF9A0D}" dt="2022-09-28T00:48:53.256" v="253" actId="20577"/>
          <ac:spMkLst>
            <pc:docMk/>
            <pc:sldMk cId="3696192572" sldId="294"/>
            <ac:spMk id="3" creationId="{27A74F09-4BDE-51BC-7692-9D9A50DAA633}"/>
          </ac:spMkLst>
        </pc:spChg>
      </pc:sldChg>
      <pc:sldChg chg="addSp delSp modSp new mod ord">
        <pc:chgData name="Zhang, Amy (Amy)" userId="f15d0950-8e40-46a5-b5e0-9d2afa894110" providerId="ADAL" clId="{30674D2C-9A06-4E35-BDF6-406AD8EF9A0D}" dt="2022-10-18T20:26:36.033" v="960" actId="20577"/>
        <pc:sldMkLst>
          <pc:docMk/>
          <pc:sldMk cId="1599701553" sldId="295"/>
        </pc:sldMkLst>
        <pc:spChg chg="del">
          <ac:chgData name="Zhang, Amy (Amy)" userId="f15d0950-8e40-46a5-b5e0-9d2afa894110" providerId="ADAL" clId="{30674D2C-9A06-4E35-BDF6-406AD8EF9A0D}" dt="2022-09-28T00:49:47.481" v="272"/>
          <ac:spMkLst>
            <pc:docMk/>
            <pc:sldMk cId="1599701553" sldId="295"/>
            <ac:spMk id="2" creationId="{3E79F700-9933-170D-33F3-75674B09F440}"/>
          </ac:spMkLst>
        </pc:spChg>
        <pc:spChg chg="mod">
          <ac:chgData name="Zhang, Amy (Amy)" userId="f15d0950-8e40-46a5-b5e0-9d2afa894110" providerId="ADAL" clId="{30674D2C-9A06-4E35-BDF6-406AD8EF9A0D}" dt="2022-10-18T20:26:36.033" v="960" actId="20577"/>
          <ac:spMkLst>
            <pc:docMk/>
            <pc:sldMk cId="1599701553" sldId="295"/>
            <ac:spMk id="3" creationId="{AE1631B8-1D96-D5EA-3A9E-23AD482152BC}"/>
          </ac:spMkLst>
        </pc:spChg>
        <pc:picChg chg="add mod">
          <ac:chgData name="Zhang, Amy (Amy)" userId="f15d0950-8e40-46a5-b5e0-9d2afa894110" providerId="ADAL" clId="{30674D2C-9A06-4E35-BDF6-406AD8EF9A0D}" dt="2022-09-28T00:49:53.624" v="273" actId="1076"/>
          <ac:picMkLst>
            <pc:docMk/>
            <pc:sldMk cId="1599701553" sldId="295"/>
            <ac:picMk id="5" creationId="{73582473-CFCF-7FAE-67C2-8B07CCDED0B7}"/>
          </ac:picMkLst>
        </pc:picChg>
      </pc:sldChg>
      <pc:sldChg chg="addSp delSp modSp new mod">
        <pc:chgData name="Zhang, Amy (Amy)" userId="f15d0950-8e40-46a5-b5e0-9d2afa894110" providerId="ADAL" clId="{30674D2C-9A06-4E35-BDF6-406AD8EF9A0D}" dt="2022-10-18T20:44:45.888" v="1237" actId="1076"/>
        <pc:sldMkLst>
          <pc:docMk/>
          <pc:sldMk cId="1145130743" sldId="296"/>
        </pc:sldMkLst>
        <pc:spChg chg="add mod">
          <ac:chgData name="Zhang, Amy (Amy)" userId="f15d0950-8e40-46a5-b5e0-9d2afa894110" providerId="ADAL" clId="{30674D2C-9A06-4E35-BDF6-406AD8EF9A0D}" dt="2022-10-18T20:25:30.410" v="887" actId="1076"/>
          <ac:spMkLst>
            <pc:docMk/>
            <pc:sldMk cId="1145130743" sldId="296"/>
            <ac:spMk id="2" creationId="{A86ACC3A-4BF2-A613-DAAD-6A87667B49CC}"/>
          </ac:spMkLst>
        </pc:spChg>
        <pc:spChg chg="mod">
          <ac:chgData name="Zhang, Amy (Amy)" userId="f15d0950-8e40-46a5-b5e0-9d2afa894110" providerId="ADAL" clId="{30674D2C-9A06-4E35-BDF6-406AD8EF9A0D}" dt="2022-09-28T00:51:00.774" v="321" actId="20577"/>
          <ac:spMkLst>
            <pc:docMk/>
            <pc:sldMk cId="1145130743" sldId="296"/>
            <ac:spMk id="3" creationId="{2E1C2979-5941-74B7-7ED5-892E1D04BA28}"/>
          </ac:spMkLst>
        </pc:spChg>
        <pc:spChg chg="add del mod">
          <ac:chgData name="Zhang, Amy (Amy)" userId="f15d0950-8e40-46a5-b5e0-9d2afa894110" providerId="ADAL" clId="{30674D2C-9A06-4E35-BDF6-406AD8EF9A0D}" dt="2022-10-18T20:44:27.903" v="1235" actId="478"/>
          <ac:spMkLst>
            <pc:docMk/>
            <pc:sldMk cId="1145130743" sldId="296"/>
            <ac:spMk id="6" creationId="{65F4683B-57C8-58E7-EAAB-DD8203BF478A}"/>
          </ac:spMkLst>
        </pc:spChg>
        <pc:picChg chg="mod">
          <ac:chgData name="Zhang, Amy (Amy)" userId="f15d0950-8e40-46a5-b5e0-9d2afa894110" providerId="ADAL" clId="{30674D2C-9A06-4E35-BDF6-406AD8EF9A0D}" dt="2022-10-18T20:24:22.687" v="875" actId="1076"/>
          <ac:picMkLst>
            <pc:docMk/>
            <pc:sldMk cId="1145130743" sldId="296"/>
            <ac:picMk id="5" creationId="{4CCCC360-C112-B708-6EDC-1BA14663CCFB}"/>
          </ac:picMkLst>
        </pc:picChg>
        <pc:picChg chg="add mod">
          <ac:chgData name="Zhang, Amy (Amy)" userId="f15d0950-8e40-46a5-b5e0-9d2afa894110" providerId="ADAL" clId="{30674D2C-9A06-4E35-BDF6-406AD8EF9A0D}" dt="2022-10-18T20:44:45.888" v="1237" actId="1076"/>
          <ac:picMkLst>
            <pc:docMk/>
            <pc:sldMk cId="1145130743" sldId="296"/>
            <ac:picMk id="7" creationId="{A03F019B-4BCC-A45E-3DB1-2C4941A03149}"/>
          </ac:picMkLst>
        </pc:picChg>
        <pc:picChg chg="mod">
          <ac:chgData name="Zhang, Amy (Amy)" userId="f15d0950-8e40-46a5-b5e0-9d2afa894110" providerId="ADAL" clId="{30674D2C-9A06-4E35-BDF6-406AD8EF9A0D}" dt="2022-10-18T20:24:39.696" v="880" actId="1076"/>
          <ac:picMkLst>
            <pc:docMk/>
            <pc:sldMk cId="1145130743" sldId="296"/>
            <ac:picMk id="9" creationId="{94EEB8B7-8DF4-04DD-D668-D593DDA8488D}"/>
          </ac:picMkLst>
        </pc:picChg>
        <pc:picChg chg="mod">
          <ac:chgData name="Zhang, Amy (Amy)" userId="f15d0950-8e40-46a5-b5e0-9d2afa894110" providerId="ADAL" clId="{30674D2C-9A06-4E35-BDF6-406AD8EF9A0D}" dt="2022-10-18T20:24:54.889" v="884" actId="1076"/>
          <ac:picMkLst>
            <pc:docMk/>
            <pc:sldMk cId="1145130743" sldId="296"/>
            <ac:picMk id="10" creationId="{AA66DF0A-112D-954A-6AB1-DD38851EEFF9}"/>
          </ac:picMkLst>
        </pc:picChg>
        <pc:picChg chg="mod">
          <ac:chgData name="Zhang, Amy (Amy)" userId="f15d0950-8e40-46a5-b5e0-9d2afa894110" providerId="ADAL" clId="{30674D2C-9A06-4E35-BDF6-406AD8EF9A0D}" dt="2022-10-18T20:24:51.904" v="883" actId="1076"/>
          <ac:picMkLst>
            <pc:docMk/>
            <pc:sldMk cId="1145130743" sldId="296"/>
            <ac:picMk id="11" creationId="{BB08933E-4DBD-8CE9-9650-075B9ADB29AA}"/>
          </ac:picMkLst>
        </pc:picChg>
      </pc:sldChg>
      <pc:sldChg chg="addSp delSp modSp new mod">
        <pc:chgData name="Zhang, Amy (Amy)" userId="f15d0950-8e40-46a5-b5e0-9d2afa894110" providerId="ADAL" clId="{30674D2C-9A06-4E35-BDF6-406AD8EF9A0D}" dt="2022-10-18T20:46:50.781" v="1257" actId="20577"/>
        <pc:sldMkLst>
          <pc:docMk/>
          <pc:sldMk cId="1385513280" sldId="297"/>
        </pc:sldMkLst>
        <pc:spChg chg="del">
          <ac:chgData name="Zhang, Amy (Amy)" userId="f15d0950-8e40-46a5-b5e0-9d2afa894110" providerId="ADAL" clId="{30674D2C-9A06-4E35-BDF6-406AD8EF9A0D}" dt="2022-10-06T12:03:36.827" v="627"/>
          <ac:spMkLst>
            <pc:docMk/>
            <pc:sldMk cId="1385513280" sldId="297"/>
            <ac:spMk id="2" creationId="{462CF42C-BF03-7271-9074-584B79995BE2}"/>
          </ac:spMkLst>
        </pc:spChg>
        <pc:spChg chg="mod">
          <ac:chgData name="Zhang, Amy (Amy)" userId="f15d0950-8e40-46a5-b5e0-9d2afa894110" providerId="ADAL" clId="{30674D2C-9A06-4E35-BDF6-406AD8EF9A0D}" dt="2022-10-18T20:46:50.781" v="1257" actId="20577"/>
          <ac:spMkLst>
            <pc:docMk/>
            <pc:sldMk cId="1385513280" sldId="297"/>
            <ac:spMk id="3" creationId="{B679F633-D98C-794B-75D1-B7688E507450}"/>
          </ac:spMkLst>
        </pc:spChg>
        <pc:graphicFrameChg chg="add mod modGraphic">
          <ac:chgData name="Zhang, Amy (Amy)" userId="f15d0950-8e40-46a5-b5e0-9d2afa894110" providerId="ADAL" clId="{30674D2C-9A06-4E35-BDF6-406AD8EF9A0D}" dt="2022-10-18T20:46:06.866" v="1243" actId="1076"/>
          <ac:graphicFrameMkLst>
            <pc:docMk/>
            <pc:sldMk cId="1385513280" sldId="297"/>
            <ac:graphicFrameMk id="5" creationId="{0AEC82E9-46A7-C1BA-3C05-BFF995FAE032}"/>
          </ac:graphicFrameMkLst>
        </pc:graphicFrameChg>
        <pc:graphicFrameChg chg="add del mod">
          <ac:chgData name="Zhang, Amy (Amy)" userId="f15d0950-8e40-46a5-b5e0-9d2afa894110" providerId="ADAL" clId="{30674D2C-9A06-4E35-BDF6-406AD8EF9A0D}" dt="2022-10-06T12:05:04.487" v="638"/>
          <ac:graphicFrameMkLst>
            <pc:docMk/>
            <pc:sldMk cId="1385513280" sldId="297"/>
            <ac:graphicFrameMk id="6" creationId="{EBFD35A0-967D-A38D-5EE8-3886C7A0B490}"/>
          </ac:graphicFrameMkLst>
        </pc:graphicFrameChg>
        <pc:graphicFrameChg chg="add mod">
          <ac:chgData name="Zhang, Amy (Amy)" userId="f15d0950-8e40-46a5-b5e0-9d2afa894110" providerId="ADAL" clId="{30674D2C-9A06-4E35-BDF6-406AD8EF9A0D}" dt="2022-10-06T12:06:01.688" v="641" actId="1076"/>
          <ac:graphicFrameMkLst>
            <pc:docMk/>
            <pc:sldMk cId="1385513280" sldId="297"/>
            <ac:graphicFrameMk id="7" creationId="{E303B755-B424-AA57-44D6-F81D140094D4}"/>
          </ac:graphicFrameMkLst>
        </pc:graphicFrameChg>
      </pc:sldChg>
      <pc:sldChg chg="addSp delSp modSp new mod">
        <pc:chgData name="Zhang, Amy (Amy)" userId="f15d0950-8e40-46a5-b5e0-9d2afa894110" providerId="ADAL" clId="{30674D2C-9A06-4E35-BDF6-406AD8EF9A0D}" dt="2022-10-06T14:04:27.055" v="815"/>
        <pc:sldMkLst>
          <pc:docMk/>
          <pc:sldMk cId="2747972277" sldId="298"/>
        </pc:sldMkLst>
        <pc:spChg chg="del">
          <ac:chgData name="Zhang, Amy (Amy)" userId="f15d0950-8e40-46a5-b5e0-9d2afa894110" providerId="ADAL" clId="{30674D2C-9A06-4E35-BDF6-406AD8EF9A0D}" dt="2022-09-28T00:54:20.321" v="386"/>
          <ac:spMkLst>
            <pc:docMk/>
            <pc:sldMk cId="2747972277" sldId="298"/>
            <ac:spMk id="2" creationId="{E623FEF1-66FA-29F1-2C06-397BE2403FA7}"/>
          </ac:spMkLst>
        </pc:spChg>
        <pc:spChg chg="mod">
          <ac:chgData name="Zhang, Amy (Amy)" userId="f15d0950-8e40-46a5-b5e0-9d2afa894110" providerId="ADAL" clId="{30674D2C-9A06-4E35-BDF6-406AD8EF9A0D}" dt="2022-09-28T00:58:48.169" v="537" actId="20577"/>
          <ac:spMkLst>
            <pc:docMk/>
            <pc:sldMk cId="2747972277" sldId="298"/>
            <ac:spMk id="3" creationId="{18215D2A-9DDB-E951-39A8-1CD80AD8502F}"/>
          </ac:spMkLst>
        </pc:spChg>
        <pc:picChg chg="add mod">
          <ac:chgData name="Zhang, Amy (Amy)" userId="f15d0950-8e40-46a5-b5e0-9d2afa894110" providerId="ADAL" clId="{30674D2C-9A06-4E35-BDF6-406AD8EF9A0D}" dt="2022-09-28T00:57:35.246" v="435" actId="1076"/>
          <ac:picMkLst>
            <pc:docMk/>
            <pc:sldMk cId="2747972277" sldId="298"/>
            <ac:picMk id="5" creationId="{C5D6B838-059E-E89B-4373-7660DF9C3339}"/>
          </ac:picMkLst>
        </pc:picChg>
        <pc:picChg chg="add mod">
          <ac:chgData name="Zhang, Amy (Amy)" userId="f15d0950-8e40-46a5-b5e0-9d2afa894110" providerId="ADAL" clId="{30674D2C-9A06-4E35-BDF6-406AD8EF9A0D}" dt="2022-10-06T14:04:27.055" v="815"/>
          <ac:picMkLst>
            <pc:docMk/>
            <pc:sldMk cId="2747972277" sldId="298"/>
            <ac:picMk id="6" creationId="{20D3DD0E-32E0-5B29-4567-0EA91E69F6EC}"/>
          </ac:picMkLst>
        </pc:picChg>
        <pc:picChg chg="add mod">
          <ac:chgData name="Zhang, Amy (Amy)" userId="f15d0950-8e40-46a5-b5e0-9d2afa894110" providerId="ADAL" clId="{30674D2C-9A06-4E35-BDF6-406AD8EF9A0D}" dt="2022-09-28T00:56:43.967" v="405" actId="1076"/>
          <ac:picMkLst>
            <pc:docMk/>
            <pc:sldMk cId="2747972277" sldId="298"/>
            <ac:picMk id="7" creationId="{DDB3CD20-8740-AF52-3CAD-5D0D2A114283}"/>
          </ac:picMkLst>
        </pc:picChg>
        <pc:picChg chg="add mod">
          <ac:chgData name="Zhang, Amy (Amy)" userId="f15d0950-8e40-46a5-b5e0-9d2afa894110" providerId="ADAL" clId="{30674D2C-9A06-4E35-BDF6-406AD8EF9A0D}" dt="2022-09-28T00:57:32.308" v="434" actId="1076"/>
          <ac:picMkLst>
            <pc:docMk/>
            <pc:sldMk cId="2747972277" sldId="298"/>
            <ac:picMk id="8" creationId="{20D03D66-8598-BAA0-0959-FC9203342F67}"/>
          </ac:picMkLst>
        </pc:picChg>
      </pc:sldChg>
      <pc:sldChg chg="addSp delSp modSp new mod ord">
        <pc:chgData name="Zhang, Amy (Amy)" userId="f15d0950-8e40-46a5-b5e0-9d2afa894110" providerId="ADAL" clId="{30674D2C-9A06-4E35-BDF6-406AD8EF9A0D}" dt="2022-10-06T15:19:11.974" v="869"/>
        <pc:sldMkLst>
          <pc:docMk/>
          <pc:sldMk cId="2253938694" sldId="299"/>
        </pc:sldMkLst>
        <pc:spChg chg="del">
          <ac:chgData name="Zhang, Amy (Amy)" userId="f15d0950-8e40-46a5-b5e0-9d2afa894110" providerId="ADAL" clId="{30674D2C-9A06-4E35-BDF6-406AD8EF9A0D}" dt="2022-10-06T13:07:41.007" v="766"/>
          <ac:spMkLst>
            <pc:docMk/>
            <pc:sldMk cId="2253938694" sldId="299"/>
            <ac:spMk id="2" creationId="{389FA14C-8242-AF40-F38C-6DECBF3319DE}"/>
          </ac:spMkLst>
        </pc:spChg>
        <pc:spChg chg="add mod">
          <ac:chgData name="Zhang, Amy (Amy)" userId="f15d0950-8e40-46a5-b5e0-9d2afa894110" providerId="ADAL" clId="{30674D2C-9A06-4E35-BDF6-406AD8EF9A0D}" dt="2022-10-06T13:09:40.402" v="776" actId="1076"/>
          <ac:spMkLst>
            <pc:docMk/>
            <pc:sldMk cId="2253938694" sldId="299"/>
            <ac:spMk id="6" creationId="{DB756D30-F7DB-585D-1563-D3361AF08607}"/>
          </ac:spMkLst>
        </pc:spChg>
        <pc:spChg chg="add del mod">
          <ac:chgData name="Zhang, Amy (Amy)" userId="f15d0950-8e40-46a5-b5e0-9d2afa894110" providerId="ADAL" clId="{30674D2C-9A06-4E35-BDF6-406AD8EF9A0D}" dt="2022-10-06T15:19:11.974" v="869"/>
          <ac:spMkLst>
            <pc:docMk/>
            <pc:sldMk cId="2253938694" sldId="299"/>
            <ac:spMk id="14" creationId="{5D461610-9449-6DDC-8221-BC55AB52A26F}"/>
          </ac:spMkLst>
        </pc:spChg>
        <pc:picChg chg="add mod">
          <ac:chgData name="Zhang, Amy (Amy)" userId="f15d0950-8e40-46a5-b5e0-9d2afa894110" providerId="ADAL" clId="{30674D2C-9A06-4E35-BDF6-406AD8EF9A0D}" dt="2022-10-06T15:18:21.520" v="862" actId="1076"/>
          <ac:picMkLst>
            <pc:docMk/>
            <pc:sldMk cId="2253938694" sldId="299"/>
            <ac:picMk id="5" creationId="{852E2B25-C93F-2058-DC18-CFE2258A7CF1}"/>
          </ac:picMkLst>
        </pc:picChg>
        <pc:picChg chg="add mod">
          <ac:chgData name="Zhang, Amy (Amy)" userId="f15d0950-8e40-46a5-b5e0-9d2afa894110" providerId="ADAL" clId="{30674D2C-9A06-4E35-BDF6-406AD8EF9A0D}" dt="2022-10-06T13:10:07.357" v="778" actId="1076"/>
          <ac:picMkLst>
            <pc:docMk/>
            <pc:sldMk cId="2253938694" sldId="299"/>
            <ac:picMk id="8" creationId="{E9BD1789-B14A-E305-DCC4-61F71DAB6CB0}"/>
          </ac:picMkLst>
        </pc:picChg>
        <pc:picChg chg="add mod">
          <ac:chgData name="Zhang, Amy (Amy)" userId="f15d0950-8e40-46a5-b5e0-9d2afa894110" providerId="ADAL" clId="{30674D2C-9A06-4E35-BDF6-406AD8EF9A0D}" dt="2022-10-06T13:10:42.927" v="781" actId="1076"/>
          <ac:picMkLst>
            <pc:docMk/>
            <pc:sldMk cId="2253938694" sldId="299"/>
            <ac:picMk id="9" creationId="{B2FB8C5B-182D-1838-A2BE-2EB3A7207A36}"/>
          </ac:picMkLst>
        </pc:picChg>
        <pc:picChg chg="add mod">
          <ac:chgData name="Zhang, Amy (Amy)" userId="f15d0950-8e40-46a5-b5e0-9d2afa894110" providerId="ADAL" clId="{30674D2C-9A06-4E35-BDF6-406AD8EF9A0D}" dt="2022-10-06T13:12:13.435" v="784" actId="1076"/>
          <ac:picMkLst>
            <pc:docMk/>
            <pc:sldMk cId="2253938694" sldId="299"/>
            <ac:picMk id="10" creationId="{E7AEB387-8B83-933A-14FF-C845756DE957}"/>
          </ac:picMkLst>
        </pc:picChg>
        <pc:picChg chg="add mod">
          <ac:chgData name="Zhang, Amy (Amy)" userId="f15d0950-8e40-46a5-b5e0-9d2afa894110" providerId="ADAL" clId="{30674D2C-9A06-4E35-BDF6-406AD8EF9A0D}" dt="2022-10-06T13:14:07.340" v="786" actId="571"/>
          <ac:picMkLst>
            <pc:docMk/>
            <pc:sldMk cId="2253938694" sldId="299"/>
            <ac:picMk id="11" creationId="{3EF1973B-D7E7-961F-B335-A8F4524C9EA8}"/>
          </ac:picMkLst>
        </pc:picChg>
        <pc:picChg chg="add mod">
          <ac:chgData name="Zhang, Amy (Amy)" userId="f15d0950-8e40-46a5-b5e0-9d2afa894110" providerId="ADAL" clId="{30674D2C-9A06-4E35-BDF6-406AD8EF9A0D}" dt="2022-10-06T13:20:24.231" v="790" actId="1076"/>
          <ac:picMkLst>
            <pc:docMk/>
            <pc:sldMk cId="2253938694" sldId="299"/>
            <ac:picMk id="12" creationId="{247789FF-16C3-5A1F-F7BE-6025EE4F69CC}"/>
          </ac:picMkLst>
        </pc:picChg>
        <pc:picChg chg="add del">
          <ac:chgData name="Zhang, Amy (Amy)" userId="f15d0950-8e40-46a5-b5e0-9d2afa894110" providerId="ADAL" clId="{30674D2C-9A06-4E35-BDF6-406AD8EF9A0D}" dt="2022-10-06T15:18:23.678" v="863"/>
          <ac:picMkLst>
            <pc:docMk/>
            <pc:sldMk cId="2253938694" sldId="299"/>
            <ac:picMk id="13" creationId="{C00F6FD0-6B7B-845C-3D39-3AC73A8E7CE9}"/>
          </ac:picMkLst>
        </pc:picChg>
        <pc:cxnChg chg="add mod">
          <ac:chgData name="Zhang, Amy (Amy)" userId="f15d0950-8e40-46a5-b5e0-9d2afa894110" providerId="ADAL" clId="{30674D2C-9A06-4E35-BDF6-406AD8EF9A0D}" dt="2022-10-06T13:09:35.855" v="775" actId="1076"/>
          <ac:cxnSpMkLst>
            <pc:docMk/>
            <pc:sldMk cId="2253938694" sldId="299"/>
            <ac:cxnSpMk id="7" creationId="{BCE08C25-DCC4-6CE0-C808-BECC3C80352A}"/>
          </ac:cxnSpMkLst>
        </pc:cxnChg>
      </pc:sldChg>
      <pc:sldChg chg="addSp delSp modSp new mod">
        <pc:chgData name="Zhang, Amy (Amy)" userId="f15d0950-8e40-46a5-b5e0-9d2afa894110" providerId="ADAL" clId="{30674D2C-9A06-4E35-BDF6-406AD8EF9A0D}" dt="2022-10-18T20:47:08.179" v="1304" actId="20577"/>
        <pc:sldMkLst>
          <pc:docMk/>
          <pc:sldMk cId="3891379183" sldId="300"/>
        </pc:sldMkLst>
        <pc:spChg chg="del">
          <ac:chgData name="Zhang, Amy (Amy)" userId="f15d0950-8e40-46a5-b5e0-9d2afa894110" providerId="ADAL" clId="{30674D2C-9A06-4E35-BDF6-406AD8EF9A0D}" dt="2022-10-06T13:03:49.216" v="753"/>
          <ac:spMkLst>
            <pc:docMk/>
            <pc:sldMk cId="3891379183" sldId="300"/>
            <ac:spMk id="2" creationId="{F3644FE2-F082-757F-5B72-5CC78E109BD5}"/>
          </ac:spMkLst>
        </pc:spChg>
        <pc:spChg chg="mod">
          <ac:chgData name="Zhang, Amy (Amy)" userId="f15d0950-8e40-46a5-b5e0-9d2afa894110" providerId="ADAL" clId="{30674D2C-9A06-4E35-BDF6-406AD8EF9A0D}" dt="2022-10-18T20:47:08.179" v="1304" actId="20577"/>
          <ac:spMkLst>
            <pc:docMk/>
            <pc:sldMk cId="3891379183" sldId="300"/>
            <ac:spMk id="3" creationId="{A2DDD9DB-21D5-9A3F-FF05-50F149D8042C}"/>
          </ac:spMkLst>
        </pc:spChg>
        <pc:graphicFrameChg chg="add mod modGraphic">
          <ac:chgData name="Zhang, Amy (Amy)" userId="f15d0950-8e40-46a5-b5e0-9d2afa894110" providerId="ADAL" clId="{30674D2C-9A06-4E35-BDF6-406AD8EF9A0D}" dt="2022-10-18T20:46:36.679" v="1244" actId="255"/>
          <ac:graphicFrameMkLst>
            <pc:docMk/>
            <pc:sldMk cId="3891379183" sldId="300"/>
            <ac:graphicFrameMk id="5" creationId="{7110C82A-8C93-4271-7DC4-46DBD7D236C5}"/>
          </ac:graphicFrameMkLst>
        </pc:graphicFrameChg>
        <pc:graphicFrameChg chg="add mod modGraphic">
          <ac:chgData name="Zhang, Amy (Amy)" userId="f15d0950-8e40-46a5-b5e0-9d2afa894110" providerId="ADAL" clId="{30674D2C-9A06-4E35-BDF6-406AD8EF9A0D}" dt="2022-10-06T13:05:13.809" v="762" actId="14100"/>
          <ac:graphicFrameMkLst>
            <pc:docMk/>
            <pc:sldMk cId="3891379183" sldId="300"/>
            <ac:graphicFrameMk id="6" creationId="{A0AB34AA-4EF3-DA42-A010-0BC7DEF93146}"/>
          </ac:graphicFrameMkLst>
        </pc:graphicFrameChg>
      </pc:sldChg>
      <pc:sldChg chg="addSp delSp modSp new mod ord">
        <pc:chgData name="Zhang, Amy (Amy)" userId="f15d0950-8e40-46a5-b5e0-9d2afa894110" providerId="ADAL" clId="{30674D2C-9A06-4E35-BDF6-406AD8EF9A0D}" dt="2022-10-06T14:19:57.928" v="831"/>
        <pc:sldMkLst>
          <pc:docMk/>
          <pc:sldMk cId="1231338875" sldId="301"/>
        </pc:sldMkLst>
        <pc:spChg chg="del mod">
          <ac:chgData name="Zhang, Amy (Amy)" userId="f15d0950-8e40-46a5-b5e0-9d2afa894110" providerId="ADAL" clId="{30674D2C-9A06-4E35-BDF6-406AD8EF9A0D}" dt="2022-10-06T13:57:56.862" v="793" actId="22"/>
          <ac:spMkLst>
            <pc:docMk/>
            <pc:sldMk cId="1231338875" sldId="301"/>
            <ac:spMk id="2" creationId="{1073F54F-3AC5-3D35-9402-311046F11420}"/>
          </ac:spMkLst>
        </pc:spChg>
        <pc:picChg chg="add mod ord">
          <ac:chgData name="Zhang, Amy (Amy)" userId="f15d0950-8e40-46a5-b5e0-9d2afa894110" providerId="ADAL" clId="{30674D2C-9A06-4E35-BDF6-406AD8EF9A0D}" dt="2022-10-06T14:03:48.586" v="812" actId="1367"/>
          <ac:picMkLst>
            <pc:docMk/>
            <pc:sldMk cId="1231338875" sldId="301"/>
            <ac:picMk id="6" creationId="{29515922-D831-9DC1-9A68-BD6797AD7D5E}"/>
          </ac:picMkLst>
        </pc:picChg>
      </pc:sldChg>
      <pc:sldChg chg="addSp delSp modSp new mod ord">
        <pc:chgData name="Zhang, Amy (Amy)" userId="f15d0950-8e40-46a5-b5e0-9d2afa894110" providerId="ADAL" clId="{30674D2C-9A06-4E35-BDF6-406AD8EF9A0D}" dt="2022-10-06T14:21:02.779" v="834"/>
        <pc:sldMkLst>
          <pc:docMk/>
          <pc:sldMk cId="364618363" sldId="302"/>
        </pc:sldMkLst>
        <pc:spChg chg="del">
          <ac:chgData name="Zhang, Amy (Amy)" userId="f15d0950-8e40-46a5-b5e0-9d2afa894110" providerId="ADAL" clId="{30674D2C-9A06-4E35-BDF6-406AD8EF9A0D}" dt="2022-10-06T14:11:28.128" v="819" actId="478"/>
          <ac:spMkLst>
            <pc:docMk/>
            <pc:sldMk cId="364618363" sldId="302"/>
            <ac:spMk id="2" creationId="{99B073E1-95D6-2EA5-6CF1-2A5EA9A06577}"/>
          </ac:spMkLst>
        </pc:spChg>
        <pc:picChg chg="add mod">
          <ac:chgData name="Zhang, Amy (Amy)" userId="f15d0950-8e40-46a5-b5e0-9d2afa894110" providerId="ADAL" clId="{30674D2C-9A06-4E35-BDF6-406AD8EF9A0D}" dt="2022-10-06T14:19:38.653" v="825" actId="1076"/>
          <ac:picMkLst>
            <pc:docMk/>
            <pc:sldMk cId="364618363" sldId="302"/>
            <ac:picMk id="5" creationId="{2E2EF654-A97C-1014-3321-E225D0857654}"/>
          </ac:picMkLst>
        </pc:picChg>
        <pc:picChg chg="add mod">
          <ac:chgData name="Zhang, Amy (Amy)" userId="f15d0950-8e40-46a5-b5e0-9d2afa894110" providerId="ADAL" clId="{30674D2C-9A06-4E35-BDF6-406AD8EF9A0D}" dt="2022-10-06T14:19:47.679" v="827" actId="1367"/>
          <ac:picMkLst>
            <pc:docMk/>
            <pc:sldMk cId="364618363" sldId="302"/>
            <ac:picMk id="6" creationId="{69531289-D14A-7EE6-9974-0D64D594007D}"/>
          </ac:picMkLst>
        </pc:picChg>
      </pc:sldChg>
      <pc:sldChg chg="addSp delSp modSp new mod modNotesTx">
        <pc:chgData name="Zhang, Amy (Amy)" userId="f15d0950-8e40-46a5-b5e0-9d2afa894110" providerId="ADAL" clId="{30674D2C-9A06-4E35-BDF6-406AD8EF9A0D}" dt="2022-10-18T22:47:51.266" v="1316"/>
        <pc:sldMkLst>
          <pc:docMk/>
          <pc:sldMk cId="3152462393" sldId="303"/>
        </pc:sldMkLst>
        <pc:spChg chg="add mod">
          <ac:chgData name="Zhang, Amy (Amy)" userId="f15d0950-8e40-46a5-b5e0-9d2afa894110" providerId="ADAL" clId="{30674D2C-9A06-4E35-BDF6-406AD8EF9A0D}" dt="2022-10-18T22:46:20.032" v="1310" actId="14100"/>
          <ac:spMkLst>
            <pc:docMk/>
            <pc:sldMk cId="3152462393" sldId="303"/>
            <ac:spMk id="2" creationId="{61CD6E66-977A-B4C9-EA10-2CAF4F222345}"/>
          </ac:spMkLst>
        </pc:spChg>
        <pc:spChg chg="del">
          <ac:chgData name="Zhang, Amy (Amy)" userId="f15d0950-8e40-46a5-b5e0-9d2afa894110" providerId="ADAL" clId="{30674D2C-9A06-4E35-BDF6-406AD8EF9A0D}" dt="2022-10-06T14:21:16.296" v="837" actId="22"/>
          <ac:spMkLst>
            <pc:docMk/>
            <pc:sldMk cId="3152462393" sldId="303"/>
            <ac:spMk id="2" creationId="{CDBF81E4-DBD9-6400-6D34-9559B8ED1420}"/>
          </ac:spMkLst>
        </pc:spChg>
        <pc:spChg chg="add mod">
          <ac:chgData name="Zhang, Amy (Amy)" userId="f15d0950-8e40-46a5-b5e0-9d2afa894110" providerId="ADAL" clId="{30674D2C-9A06-4E35-BDF6-406AD8EF9A0D}" dt="2022-10-18T22:47:25.540" v="1315" actId="14100"/>
          <ac:spMkLst>
            <pc:docMk/>
            <pc:sldMk cId="3152462393" sldId="303"/>
            <ac:spMk id="5" creationId="{6CB7B646-2DB2-4440-DFEC-7484DCF5EB7C}"/>
          </ac:spMkLst>
        </pc:spChg>
        <pc:picChg chg="add mod ord">
          <ac:chgData name="Zhang, Amy (Amy)" userId="f15d0950-8e40-46a5-b5e0-9d2afa894110" providerId="ADAL" clId="{30674D2C-9A06-4E35-BDF6-406AD8EF9A0D}" dt="2022-10-18T22:45:47.582" v="1307" actId="208"/>
          <ac:picMkLst>
            <pc:docMk/>
            <pc:sldMk cId="3152462393" sldId="303"/>
            <ac:picMk id="6" creationId="{C558823B-8B04-ABA8-2CFA-80D355036017}"/>
          </ac:picMkLst>
        </pc:picChg>
        <pc:picChg chg="add mod">
          <ac:chgData name="Zhang, Amy (Amy)" userId="f15d0950-8e40-46a5-b5e0-9d2afa894110" providerId="ADAL" clId="{30674D2C-9A06-4E35-BDF6-406AD8EF9A0D}" dt="2022-10-06T15:14:23.526" v="856" actId="1076"/>
          <ac:picMkLst>
            <pc:docMk/>
            <pc:sldMk cId="3152462393" sldId="303"/>
            <ac:picMk id="7" creationId="{A0FA4745-5EC9-90E6-8EA7-07FE30F2AC56}"/>
          </ac:picMkLst>
        </pc:picChg>
      </pc:sldChg>
      <pc:sldChg chg="addSp delSp modSp new mod modNotesTx">
        <pc:chgData name="Zhang, Amy (Amy)" userId="f15d0950-8e40-46a5-b5e0-9d2afa894110" providerId="ADAL" clId="{30674D2C-9A06-4E35-BDF6-406AD8EF9A0D}" dt="2022-10-18T22:48:16.361" v="1317"/>
        <pc:sldMkLst>
          <pc:docMk/>
          <pc:sldMk cId="2061634511" sldId="304"/>
        </pc:sldMkLst>
        <pc:spChg chg="del">
          <ac:chgData name="Zhang, Amy (Amy)" userId="f15d0950-8e40-46a5-b5e0-9d2afa894110" providerId="ADAL" clId="{30674D2C-9A06-4E35-BDF6-406AD8EF9A0D}" dt="2022-10-06T15:04:43.937" v="850" actId="22"/>
          <ac:spMkLst>
            <pc:docMk/>
            <pc:sldMk cId="2061634511" sldId="304"/>
            <ac:spMk id="2" creationId="{F8A8AE35-EA7D-56C5-C572-5E1444FABADA}"/>
          </ac:spMkLst>
        </pc:spChg>
        <pc:picChg chg="add mod ord">
          <ac:chgData name="Zhang, Amy (Amy)" userId="f15d0950-8e40-46a5-b5e0-9d2afa894110" providerId="ADAL" clId="{30674D2C-9A06-4E35-BDF6-406AD8EF9A0D}" dt="2022-10-06T15:10:14.216" v="853" actId="1076"/>
          <ac:picMkLst>
            <pc:docMk/>
            <pc:sldMk cId="2061634511" sldId="304"/>
            <ac:picMk id="6" creationId="{08C8A9A3-B8CE-200A-3751-38BD8B74A1F5}"/>
          </ac:picMkLst>
        </pc:picChg>
        <pc:picChg chg="add mod">
          <ac:chgData name="Zhang, Amy (Amy)" userId="f15d0950-8e40-46a5-b5e0-9d2afa894110" providerId="ADAL" clId="{30674D2C-9A06-4E35-BDF6-406AD8EF9A0D}" dt="2022-10-06T15:15:00.046" v="859" actId="1076"/>
          <ac:picMkLst>
            <pc:docMk/>
            <pc:sldMk cId="2061634511" sldId="304"/>
            <ac:picMk id="7" creationId="{C422EA9E-D367-0241-9500-CD4E459440DE}"/>
          </ac:picMkLst>
        </pc:picChg>
      </pc:sldChg>
      <pc:sldChg chg="modSp new mod modNotesTx">
        <pc:chgData name="Zhang, Amy (Amy)" userId="f15d0950-8e40-46a5-b5e0-9d2afa894110" providerId="ADAL" clId="{30674D2C-9A06-4E35-BDF6-406AD8EF9A0D}" dt="2022-10-18T22:51:14.893" v="1466" actId="20577"/>
        <pc:sldMkLst>
          <pc:docMk/>
          <pc:sldMk cId="3669412611" sldId="305"/>
        </pc:sldMkLst>
        <pc:spChg chg="mod">
          <ac:chgData name="Zhang, Amy (Amy)" userId="f15d0950-8e40-46a5-b5e0-9d2afa894110" providerId="ADAL" clId="{30674D2C-9A06-4E35-BDF6-406AD8EF9A0D}" dt="2022-10-18T22:49:26.155" v="1330" actId="21"/>
          <ac:spMkLst>
            <pc:docMk/>
            <pc:sldMk cId="3669412611" sldId="305"/>
            <ac:spMk id="2" creationId="{431636AA-B1FE-1A14-1D76-C1BC57C99279}"/>
          </ac:spMkLst>
        </pc:spChg>
        <pc:spChg chg="mod">
          <ac:chgData name="Zhang, Amy (Amy)" userId="f15d0950-8e40-46a5-b5e0-9d2afa894110" providerId="ADAL" clId="{30674D2C-9A06-4E35-BDF6-406AD8EF9A0D}" dt="2022-10-18T22:50:29.311" v="1368" actId="20577"/>
          <ac:spMkLst>
            <pc:docMk/>
            <pc:sldMk cId="3669412611" sldId="305"/>
            <ac:spMk id="3" creationId="{A91723C7-E4B2-A13F-0746-F0CD25B7A7D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1D81C6-DED7-40C7-8066-5969B1598B1D}" type="datetimeFigureOut">
              <a:rPr lang="en-US" smtClean="0"/>
              <a:t>10/18/2022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EFCB0E-382E-43EA-A72E-C7617DE81B1B}" type="slidenum">
              <a:rPr lang="en-US" smtClean="0"/>
              <a:t>‹#›</a:t>
            </a:fld>
            <a:endParaRPr lang="en-US" dirty="0"/>
          </a:p>
        </p:txBody>
      </p:sp>
    </p:spTree>
    <p:extLst>
      <p:ext uri="{BB962C8B-B14F-4D97-AF65-F5344CB8AC3E}">
        <p14:creationId xmlns:p14="http://schemas.microsoft.com/office/powerpoint/2010/main" val="37256943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Value Stream Map</a:t>
            </a:r>
          </a:p>
        </p:txBody>
      </p:sp>
      <p:sp>
        <p:nvSpPr>
          <p:cNvPr id="4" name="Slide Number Placeholder 3"/>
          <p:cNvSpPr>
            <a:spLocks noGrp="1"/>
          </p:cNvSpPr>
          <p:nvPr>
            <p:ph type="sldNum" sz="quarter" idx="5"/>
          </p:nvPr>
        </p:nvSpPr>
        <p:spPr/>
        <p:txBody>
          <a:bodyPr/>
          <a:lstStyle/>
          <a:p>
            <a:fld id="{A8EFCB0E-382E-43EA-A72E-C7617DE81B1B}" type="slidenum">
              <a:rPr lang="en-US" smtClean="0"/>
              <a:t>5</a:t>
            </a:fld>
            <a:endParaRPr lang="en-US" dirty="0"/>
          </a:p>
        </p:txBody>
      </p:sp>
    </p:spTree>
    <p:extLst>
      <p:ext uri="{BB962C8B-B14F-4D97-AF65-F5344CB8AC3E}">
        <p14:creationId xmlns:p14="http://schemas.microsoft.com/office/powerpoint/2010/main" val="3656454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8EFCB0E-382E-43EA-A72E-C7617DE81B1B}" type="slidenum">
              <a:rPr lang="en-US" smtClean="0"/>
              <a:t>9</a:t>
            </a:fld>
            <a:endParaRPr lang="en-US"/>
          </a:p>
        </p:txBody>
      </p:sp>
    </p:spTree>
    <p:extLst>
      <p:ext uri="{BB962C8B-B14F-4D97-AF65-F5344CB8AC3E}">
        <p14:creationId xmlns:p14="http://schemas.microsoft.com/office/powerpoint/2010/main" val="22969852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8EFCB0E-382E-43EA-A72E-C7617DE81B1B}" type="slidenum">
              <a:rPr lang="en-US" smtClean="0"/>
              <a:t>12</a:t>
            </a:fld>
            <a:endParaRPr lang="en-US" dirty="0"/>
          </a:p>
        </p:txBody>
      </p:sp>
    </p:spTree>
    <p:extLst>
      <p:ext uri="{BB962C8B-B14F-4D97-AF65-F5344CB8AC3E}">
        <p14:creationId xmlns:p14="http://schemas.microsoft.com/office/powerpoint/2010/main" val="28686309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mbria" panose="02040503050406030204" pitchFamily="18" charset="0"/>
              </a:rPr>
              <a:t>Clinic IOP measurements were analyzed from the preceding 5 visits at maximum and included </a:t>
            </a:r>
          </a:p>
          <a:p>
            <a:r>
              <a:rPr lang="en-US" dirty="0">
                <a:latin typeface="Cambria" panose="02040503050406030204" pitchFamily="18" charset="0"/>
              </a:rPr>
              <a:t>3.3 </a:t>
            </a:r>
            <a:r>
              <a:rPr lang="en-US" dirty="0">
                <a:solidFill>
                  <a:srgbClr val="000000"/>
                </a:solidFill>
                <a:latin typeface="Cambria" panose="02040503050406030204" pitchFamily="18" charset="0"/>
                <a:ea typeface="Times New Roman" panose="02020603050405020304" pitchFamily="18" charset="0"/>
                <a:cs typeface="Times New Roman" panose="02020603050405020304" pitchFamily="18" charset="0"/>
              </a:rPr>
              <a:t>± 1.7 measurements per patient.</a:t>
            </a:r>
          </a:p>
          <a:p>
            <a:endParaRPr lang="en-US" dirty="0"/>
          </a:p>
        </p:txBody>
      </p:sp>
      <p:sp>
        <p:nvSpPr>
          <p:cNvPr id="4" name="Slide Number Placeholder 3"/>
          <p:cNvSpPr>
            <a:spLocks noGrp="1"/>
          </p:cNvSpPr>
          <p:nvPr>
            <p:ph type="sldNum" sz="quarter" idx="5"/>
          </p:nvPr>
        </p:nvSpPr>
        <p:spPr/>
        <p:txBody>
          <a:bodyPr/>
          <a:lstStyle/>
          <a:p>
            <a:fld id="{A8EFCB0E-382E-43EA-A72E-C7617DE81B1B}" type="slidenum">
              <a:rPr lang="en-US" smtClean="0"/>
              <a:t>13</a:t>
            </a:fld>
            <a:endParaRPr lang="en-US" dirty="0"/>
          </a:p>
        </p:txBody>
      </p:sp>
    </p:spTree>
    <p:extLst>
      <p:ext uri="{BB962C8B-B14F-4D97-AF65-F5344CB8AC3E}">
        <p14:creationId xmlns:p14="http://schemas.microsoft.com/office/powerpoint/2010/main" val="4262397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Cambria" panose="02040503050406030204" pitchFamily="18" charset="0"/>
              </a:rPr>
              <a:t>n = number of eyes (not patients)</a:t>
            </a:r>
          </a:p>
          <a:p>
            <a:endParaRPr lang="en-US" sz="1200" dirty="0">
              <a:latin typeface="Cambria" panose="02040503050406030204" pitchFamily="18" charset="0"/>
            </a:endParaRPr>
          </a:p>
          <a:p>
            <a:r>
              <a:rPr lang="en-US" sz="1200" dirty="0">
                <a:latin typeface="Cambria" panose="02040503050406030204" pitchFamily="18" charset="0"/>
              </a:rPr>
              <a:t>MD categorization based on https://www.ncbi.nlm.nih.gov/pmc/articles/PMC3171256/</a:t>
            </a:r>
            <a:endParaRPr lang="en-US" dirty="0"/>
          </a:p>
          <a:p>
            <a:endParaRPr lang="en-US" dirty="0"/>
          </a:p>
        </p:txBody>
      </p:sp>
      <p:sp>
        <p:nvSpPr>
          <p:cNvPr id="4" name="Slide Number Placeholder 3"/>
          <p:cNvSpPr>
            <a:spLocks noGrp="1"/>
          </p:cNvSpPr>
          <p:nvPr>
            <p:ph type="sldNum" sz="quarter" idx="5"/>
          </p:nvPr>
        </p:nvSpPr>
        <p:spPr/>
        <p:txBody>
          <a:bodyPr/>
          <a:lstStyle/>
          <a:p>
            <a:fld id="{A8EFCB0E-382E-43EA-A72E-C7617DE81B1B}" type="slidenum">
              <a:rPr lang="en-US" smtClean="0"/>
              <a:t>14</a:t>
            </a:fld>
            <a:endParaRPr lang="en-US" dirty="0"/>
          </a:p>
        </p:txBody>
      </p:sp>
    </p:spTree>
    <p:extLst>
      <p:ext uri="{BB962C8B-B14F-4D97-AF65-F5344CB8AC3E}">
        <p14:creationId xmlns:p14="http://schemas.microsoft.com/office/powerpoint/2010/main" val="26734510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Home tonometry shows promise in glaucoma management that may guide clinical practice, especially in patients with more severe disease. This was slightly different than the data presented by Liu et al.</a:t>
            </a:r>
          </a:p>
          <a:p>
            <a:endParaRPr lang="en-US" dirty="0"/>
          </a:p>
        </p:txBody>
      </p:sp>
      <p:sp>
        <p:nvSpPr>
          <p:cNvPr id="4" name="Slide Number Placeholder 3"/>
          <p:cNvSpPr>
            <a:spLocks noGrp="1"/>
          </p:cNvSpPr>
          <p:nvPr>
            <p:ph type="sldNum" sz="quarter" idx="5"/>
          </p:nvPr>
        </p:nvSpPr>
        <p:spPr/>
        <p:txBody>
          <a:bodyPr/>
          <a:lstStyle/>
          <a:p>
            <a:fld id="{A8EFCB0E-382E-43EA-A72E-C7617DE81B1B}" type="slidenum">
              <a:rPr lang="en-US" smtClean="0"/>
              <a:t>15</a:t>
            </a:fld>
            <a:endParaRPr lang="en-US" dirty="0"/>
          </a:p>
        </p:txBody>
      </p:sp>
    </p:spTree>
    <p:extLst>
      <p:ext uri="{BB962C8B-B14F-4D97-AF65-F5344CB8AC3E}">
        <p14:creationId xmlns:p14="http://schemas.microsoft.com/office/powerpoint/2010/main" val="2466897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1261872" y="4800600"/>
            <a:ext cx="9418320" cy="1298448"/>
          </a:xfrm>
        </p:spPr>
        <p:txBody>
          <a:bodyPr>
            <a:normAutofit/>
          </a:bodyPr>
          <a:lstStyle>
            <a:lvl1pPr marL="0" indent="0" algn="l">
              <a:buNone/>
              <a:defRPr sz="2200" spc="30" baseline="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a:t>Click to edit Master subtitle style</a:t>
            </a:r>
          </a:p>
        </p:txBody>
      </p:sp>
      <p:sp>
        <p:nvSpPr>
          <p:cNvPr id="7" name="Rectangle 6"/>
          <p:cNvSpPr/>
          <p:nvPr/>
        </p:nvSpPr>
        <p:spPr>
          <a:xfrm>
            <a:off x="0" y="0"/>
            <a:ext cx="457200" cy="685800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3110571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860002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591550" y="122238"/>
            <a:ext cx="247650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46760" y="122238"/>
            <a:ext cx="7734300" cy="589756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2353114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5D4FB0-FDC6-4ECF-86F6-C98FA5ABF44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DE92D01-A909-4F82-85F8-174B0DA9C3A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7448C6A-BE91-4950-89E6-F6AC35D9609C}"/>
              </a:ext>
            </a:extLst>
          </p:cNvPr>
          <p:cNvSpPr>
            <a:spLocks noGrp="1"/>
          </p:cNvSpPr>
          <p:nvPr>
            <p:ph type="dt" sz="half" idx="10"/>
          </p:nvPr>
        </p:nvSpPr>
        <p:spPr/>
        <p:txBody>
          <a:bodyPr/>
          <a:lstStyle/>
          <a:p>
            <a:fld id="{6699006E-43F5-471C-B2E6-827E84EDC5AA}" type="datetimeFigureOut">
              <a:rPr lang="en-US" smtClean="0"/>
              <a:t>10/18/2022</a:t>
            </a:fld>
            <a:endParaRPr lang="en-US" dirty="0"/>
          </a:p>
        </p:txBody>
      </p:sp>
      <p:sp>
        <p:nvSpPr>
          <p:cNvPr id="5" name="Footer Placeholder 4">
            <a:extLst>
              <a:ext uri="{FF2B5EF4-FFF2-40B4-BE49-F238E27FC236}">
                <a16:creationId xmlns:a16="http://schemas.microsoft.com/office/drawing/2014/main" id="{580B66C3-7CDD-4777-B638-25C785F740E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65710EA-BB66-4DCC-AD82-B8ADCF8BE706}"/>
              </a:ext>
            </a:extLst>
          </p:cNvPr>
          <p:cNvSpPr>
            <a:spLocks noGrp="1"/>
          </p:cNvSpPr>
          <p:nvPr>
            <p:ph type="sldNum" sz="quarter" idx="12"/>
          </p:nvPr>
        </p:nvSpPr>
        <p:spPr/>
        <p:txBody>
          <a:bodyPr/>
          <a:lstStyle/>
          <a:p>
            <a:fld id="{1A168180-220B-47A5-B002-71CCCD0821A4}" type="slidenum">
              <a:rPr lang="en-US" smtClean="0"/>
              <a:t>‹#›</a:t>
            </a:fld>
            <a:endParaRPr lang="en-US" dirty="0"/>
          </a:p>
        </p:txBody>
      </p:sp>
    </p:spTree>
    <p:extLst>
      <p:ext uri="{BB962C8B-B14F-4D97-AF65-F5344CB8AC3E}">
        <p14:creationId xmlns:p14="http://schemas.microsoft.com/office/powerpoint/2010/main" val="12202947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B0F2E1-0218-4C0D-81AE-9494F2882B4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F589F0E-601E-4D20-8B0B-6D5951B2E68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A25EAFA-9278-4B50-B4C7-487978D1F772}"/>
              </a:ext>
            </a:extLst>
          </p:cNvPr>
          <p:cNvSpPr>
            <a:spLocks noGrp="1"/>
          </p:cNvSpPr>
          <p:nvPr>
            <p:ph type="dt" sz="half" idx="10"/>
          </p:nvPr>
        </p:nvSpPr>
        <p:spPr/>
        <p:txBody>
          <a:bodyPr/>
          <a:lstStyle/>
          <a:p>
            <a:fld id="{6699006E-43F5-471C-B2E6-827E84EDC5AA}" type="datetimeFigureOut">
              <a:rPr lang="en-US" smtClean="0"/>
              <a:t>10/18/2022</a:t>
            </a:fld>
            <a:endParaRPr lang="en-US" dirty="0"/>
          </a:p>
        </p:txBody>
      </p:sp>
      <p:sp>
        <p:nvSpPr>
          <p:cNvPr id="5" name="Footer Placeholder 4">
            <a:extLst>
              <a:ext uri="{FF2B5EF4-FFF2-40B4-BE49-F238E27FC236}">
                <a16:creationId xmlns:a16="http://schemas.microsoft.com/office/drawing/2014/main" id="{DA520F5E-6ADC-4B63-AD0B-796C5451633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6471836-93E2-4763-81B8-452BFAD4A69D}"/>
              </a:ext>
            </a:extLst>
          </p:cNvPr>
          <p:cNvSpPr>
            <a:spLocks noGrp="1"/>
          </p:cNvSpPr>
          <p:nvPr>
            <p:ph type="sldNum" sz="quarter" idx="12"/>
          </p:nvPr>
        </p:nvSpPr>
        <p:spPr/>
        <p:txBody>
          <a:bodyPr/>
          <a:lstStyle/>
          <a:p>
            <a:fld id="{1A168180-220B-47A5-B002-71CCCD0821A4}" type="slidenum">
              <a:rPr lang="en-US" smtClean="0"/>
              <a:t>‹#›</a:t>
            </a:fld>
            <a:endParaRPr lang="en-US" dirty="0"/>
          </a:p>
        </p:txBody>
      </p:sp>
    </p:spTree>
    <p:extLst>
      <p:ext uri="{BB962C8B-B14F-4D97-AF65-F5344CB8AC3E}">
        <p14:creationId xmlns:p14="http://schemas.microsoft.com/office/powerpoint/2010/main" val="26063511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B2E08-27D2-463D-BE2E-C9758912E7D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21B67EA-2EE2-4EF8-80CA-80B421F9A7A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FC8B437-AA64-4F92-9343-888535517859}"/>
              </a:ext>
            </a:extLst>
          </p:cNvPr>
          <p:cNvSpPr>
            <a:spLocks noGrp="1"/>
          </p:cNvSpPr>
          <p:nvPr>
            <p:ph type="dt" sz="half" idx="10"/>
          </p:nvPr>
        </p:nvSpPr>
        <p:spPr/>
        <p:txBody>
          <a:bodyPr/>
          <a:lstStyle/>
          <a:p>
            <a:fld id="{6699006E-43F5-471C-B2E6-827E84EDC5AA}" type="datetimeFigureOut">
              <a:rPr lang="en-US" smtClean="0"/>
              <a:t>10/18/2022</a:t>
            </a:fld>
            <a:endParaRPr lang="en-US" dirty="0"/>
          </a:p>
        </p:txBody>
      </p:sp>
      <p:sp>
        <p:nvSpPr>
          <p:cNvPr id="5" name="Footer Placeholder 4">
            <a:extLst>
              <a:ext uri="{FF2B5EF4-FFF2-40B4-BE49-F238E27FC236}">
                <a16:creationId xmlns:a16="http://schemas.microsoft.com/office/drawing/2014/main" id="{B90FD351-0367-4E25-A814-DAC13AE0006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31D8E8F-A43E-47E1-8691-E158AFB95862}"/>
              </a:ext>
            </a:extLst>
          </p:cNvPr>
          <p:cNvSpPr>
            <a:spLocks noGrp="1"/>
          </p:cNvSpPr>
          <p:nvPr>
            <p:ph type="sldNum" sz="quarter" idx="12"/>
          </p:nvPr>
        </p:nvSpPr>
        <p:spPr/>
        <p:txBody>
          <a:bodyPr/>
          <a:lstStyle/>
          <a:p>
            <a:fld id="{1A168180-220B-47A5-B002-71CCCD0821A4}" type="slidenum">
              <a:rPr lang="en-US" smtClean="0"/>
              <a:t>‹#›</a:t>
            </a:fld>
            <a:endParaRPr lang="en-US" dirty="0"/>
          </a:p>
        </p:txBody>
      </p:sp>
    </p:spTree>
    <p:extLst>
      <p:ext uri="{BB962C8B-B14F-4D97-AF65-F5344CB8AC3E}">
        <p14:creationId xmlns:p14="http://schemas.microsoft.com/office/powerpoint/2010/main" val="31531145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7B567-B9C6-45DD-AB88-89B07540FE0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409B69B-D181-4488-B6FA-645EB19E44E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D111A7A-C878-4076-B2B2-810CC36211B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D43985E-D020-4157-A4FF-B14533435F12}"/>
              </a:ext>
            </a:extLst>
          </p:cNvPr>
          <p:cNvSpPr>
            <a:spLocks noGrp="1"/>
          </p:cNvSpPr>
          <p:nvPr>
            <p:ph type="dt" sz="half" idx="10"/>
          </p:nvPr>
        </p:nvSpPr>
        <p:spPr/>
        <p:txBody>
          <a:bodyPr/>
          <a:lstStyle/>
          <a:p>
            <a:fld id="{6699006E-43F5-471C-B2E6-827E84EDC5AA}" type="datetimeFigureOut">
              <a:rPr lang="en-US" smtClean="0"/>
              <a:t>10/18/2022</a:t>
            </a:fld>
            <a:endParaRPr lang="en-US" dirty="0"/>
          </a:p>
        </p:txBody>
      </p:sp>
      <p:sp>
        <p:nvSpPr>
          <p:cNvPr id="6" name="Footer Placeholder 5">
            <a:extLst>
              <a:ext uri="{FF2B5EF4-FFF2-40B4-BE49-F238E27FC236}">
                <a16:creationId xmlns:a16="http://schemas.microsoft.com/office/drawing/2014/main" id="{0DB27EB8-3803-4EDD-A27C-84DC9763E50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D2EF5CB5-FD96-46FB-AD10-15433D053A80}"/>
              </a:ext>
            </a:extLst>
          </p:cNvPr>
          <p:cNvSpPr>
            <a:spLocks noGrp="1"/>
          </p:cNvSpPr>
          <p:nvPr>
            <p:ph type="sldNum" sz="quarter" idx="12"/>
          </p:nvPr>
        </p:nvSpPr>
        <p:spPr/>
        <p:txBody>
          <a:bodyPr/>
          <a:lstStyle/>
          <a:p>
            <a:fld id="{1A168180-220B-47A5-B002-71CCCD0821A4}" type="slidenum">
              <a:rPr lang="en-US" smtClean="0"/>
              <a:t>‹#›</a:t>
            </a:fld>
            <a:endParaRPr lang="en-US" dirty="0"/>
          </a:p>
        </p:txBody>
      </p:sp>
    </p:spTree>
    <p:extLst>
      <p:ext uri="{BB962C8B-B14F-4D97-AF65-F5344CB8AC3E}">
        <p14:creationId xmlns:p14="http://schemas.microsoft.com/office/powerpoint/2010/main" val="13156191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5F6FD-C30E-441E-95C5-95B8A6A78D4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1124255-EFA5-4968-BDA6-FB2071E6C26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415DE68-5428-40E0-8A95-3AD8C15207C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BC4F5F1-57CC-4417-899E-09ADDDB5A0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90EE415-9EC6-4788-ABA0-F9887F41B82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24F0D99-6A17-45EF-8E0D-42F4CCDD94EE}"/>
              </a:ext>
            </a:extLst>
          </p:cNvPr>
          <p:cNvSpPr>
            <a:spLocks noGrp="1"/>
          </p:cNvSpPr>
          <p:nvPr>
            <p:ph type="dt" sz="half" idx="10"/>
          </p:nvPr>
        </p:nvSpPr>
        <p:spPr/>
        <p:txBody>
          <a:bodyPr/>
          <a:lstStyle/>
          <a:p>
            <a:fld id="{6699006E-43F5-471C-B2E6-827E84EDC5AA}" type="datetimeFigureOut">
              <a:rPr lang="en-US" smtClean="0"/>
              <a:t>10/18/2022</a:t>
            </a:fld>
            <a:endParaRPr lang="en-US" dirty="0"/>
          </a:p>
        </p:txBody>
      </p:sp>
      <p:sp>
        <p:nvSpPr>
          <p:cNvPr id="8" name="Footer Placeholder 7">
            <a:extLst>
              <a:ext uri="{FF2B5EF4-FFF2-40B4-BE49-F238E27FC236}">
                <a16:creationId xmlns:a16="http://schemas.microsoft.com/office/drawing/2014/main" id="{808E83F3-26EF-4C96-9FC0-0F3C799AAF45}"/>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0CC69220-4260-43EF-BFE6-3FA07B05C690}"/>
              </a:ext>
            </a:extLst>
          </p:cNvPr>
          <p:cNvSpPr>
            <a:spLocks noGrp="1"/>
          </p:cNvSpPr>
          <p:nvPr>
            <p:ph type="sldNum" sz="quarter" idx="12"/>
          </p:nvPr>
        </p:nvSpPr>
        <p:spPr/>
        <p:txBody>
          <a:bodyPr/>
          <a:lstStyle/>
          <a:p>
            <a:fld id="{1A168180-220B-47A5-B002-71CCCD0821A4}" type="slidenum">
              <a:rPr lang="en-US" smtClean="0"/>
              <a:t>‹#›</a:t>
            </a:fld>
            <a:endParaRPr lang="en-US" dirty="0"/>
          </a:p>
        </p:txBody>
      </p:sp>
    </p:spTree>
    <p:extLst>
      <p:ext uri="{BB962C8B-B14F-4D97-AF65-F5344CB8AC3E}">
        <p14:creationId xmlns:p14="http://schemas.microsoft.com/office/powerpoint/2010/main" val="18176955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4805A3-B970-4D7D-BE2A-5852C0B1C97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D185765-D975-4723-AC92-79399C5C01AE}"/>
              </a:ext>
            </a:extLst>
          </p:cNvPr>
          <p:cNvSpPr>
            <a:spLocks noGrp="1"/>
          </p:cNvSpPr>
          <p:nvPr>
            <p:ph type="dt" sz="half" idx="10"/>
          </p:nvPr>
        </p:nvSpPr>
        <p:spPr/>
        <p:txBody>
          <a:bodyPr/>
          <a:lstStyle/>
          <a:p>
            <a:fld id="{6699006E-43F5-471C-B2E6-827E84EDC5AA}" type="datetimeFigureOut">
              <a:rPr lang="en-US" smtClean="0"/>
              <a:t>10/18/2022</a:t>
            </a:fld>
            <a:endParaRPr lang="en-US" dirty="0"/>
          </a:p>
        </p:txBody>
      </p:sp>
      <p:sp>
        <p:nvSpPr>
          <p:cNvPr id="4" name="Footer Placeholder 3">
            <a:extLst>
              <a:ext uri="{FF2B5EF4-FFF2-40B4-BE49-F238E27FC236}">
                <a16:creationId xmlns:a16="http://schemas.microsoft.com/office/drawing/2014/main" id="{7D5B6D1C-D764-4AF7-A9B5-06CD25A0DCC6}"/>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42D71F2-3F97-4782-A5BE-E3E5A1ABB8D5}"/>
              </a:ext>
            </a:extLst>
          </p:cNvPr>
          <p:cNvSpPr>
            <a:spLocks noGrp="1"/>
          </p:cNvSpPr>
          <p:nvPr>
            <p:ph type="sldNum" sz="quarter" idx="12"/>
          </p:nvPr>
        </p:nvSpPr>
        <p:spPr/>
        <p:txBody>
          <a:bodyPr/>
          <a:lstStyle/>
          <a:p>
            <a:fld id="{1A168180-220B-47A5-B002-71CCCD0821A4}" type="slidenum">
              <a:rPr lang="en-US" smtClean="0"/>
              <a:t>‹#›</a:t>
            </a:fld>
            <a:endParaRPr lang="en-US" dirty="0"/>
          </a:p>
        </p:txBody>
      </p:sp>
    </p:spTree>
    <p:extLst>
      <p:ext uri="{BB962C8B-B14F-4D97-AF65-F5344CB8AC3E}">
        <p14:creationId xmlns:p14="http://schemas.microsoft.com/office/powerpoint/2010/main" val="13056318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80A4966-D6FF-4974-B08D-B6B4B1F16043}"/>
              </a:ext>
            </a:extLst>
          </p:cNvPr>
          <p:cNvSpPr>
            <a:spLocks noGrp="1"/>
          </p:cNvSpPr>
          <p:nvPr>
            <p:ph type="dt" sz="half" idx="10"/>
          </p:nvPr>
        </p:nvSpPr>
        <p:spPr/>
        <p:txBody>
          <a:bodyPr/>
          <a:lstStyle/>
          <a:p>
            <a:fld id="{6699006E-43F5-471C-B2E6-827E84EDC5AA}" type="datetimeFigureOut">
              <a:rPr lang="en-US" smtClean="0"/>
              <a:t>10/18/2022</a:t>
            </a:fld>
            <a:endParaRPr lang="en-US" dirty="0"/>
          </a:p>
        </p:txBody>
      </p:sp>
      <p:sp>
        <p:nvSpPr>
          <p:cNvPr id="3" name="Footer Placeholder 2">
            <a:extLst>
              <a:ext uri="{FF2B5EF4-FFF2-40B4-BE49-F238E27FC236}">
                <a16:creationId xmlns:a16="http://schemas.microsoft.com/office/drawing/2014/main" id="{AFCB11A9-7CA3-4E6E-A914-536E80021A26}"/>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E3D3FC2C-F16F-49DA-A826-CC556FF47DE1}"/>
              </a:ext>
            </a:extLst>
          </p:cNvPr>
          <p:cNvSpPr>
            <a:spLocks noGrp="1"/>
          </p:cNvSpPr>
          <p:nvPr>
            <p:ph type="sldNum" sz="quarter" idx="12"/>
          </p:nvPr>
        </p:nvSpPr>
        <p:spPr/>
        <p:txBody>
          <a:bodyPr/>
          <a:lstStyle/>
          <a:p>
            <a:fld id="{1A168180-220B-47A5-B002-71CCCD0821A4}" type="slidenum">
              <a:rPr lang="en-US" smtClean="0"/>
              <a:t>‹#›</a:t>
            </a:fld>
            <a:endParaRPr lang="en-US" dirty="0"/>
          </a:p>
        </p:txBody>
      </p:sp>
    </p:spTree>
    <p:extLst>
      <p:ext uri="{BB962C8B-B14F-4D97-AF65-F5344CB8AC3E}">
        <p14:creationId xmlns:p14="http://schemas.microsoft.com/office/powerpoint/2010/main" val="35166967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2FDA1B-27F1-4AD9-BB21-AB32B123D7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1263B3C-B589-4A70-9E91-4B97B942645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C9B0F07-917B-4BB7-9469-B27460C9485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09C5DE0-7E4E-429C-A7ED-88698065F25B}"/>
              </a:ext>
            </a:extLst>
          </p:cNvPr>
          <p:cNvSpPr>
            <a:spLocks noGrp="1"/>
          </p:cNvSpPr>
          <p:nvPr>
            <p:ph type="dt" sz="half" idx="10"/>
          </p:nvPr>
        </p:nvSpPr>
        <p:spPr/>
        <p:txBody>
          <a:bodyPr/>
          <a:lstStyle/>
          <a:p>
            <a:fld id="{6699006E-43F5-471C-B2E6-827E84EDC5AA}" type="datetimeFigureOut">
              <a:rPr lang="en-US" smtClean="0"/>
              <a:t>10/18/2022</a:t>
            </a:fld>
            <a:endParaRPr lang="en-US" dirty="0"/>
          </a:p>
        </p:txBody>
      </p:sp>
      <p:sp>
        <p:nvSpPr>
          <p:cNvPr id="6" name="Footer Placeholder 5">
            <a:extLst>
              <a:ext uri="{FF2B5EF4-FFF2-40B4-BE49-F238E27FC236}">
                <a16:creationId xmlns:a16="http://schemas.microsoft.com/office/drawing/2014/main" id="{E9F1E1B7-3549-4452-9FE4-55B3DB69844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8589A7D-2949-49AE-8C74-AE87ED1A9036}"/>
              </a:ext>
            </a:extLst>
          </p:cNvPr>
          <p:cNvSpPr>
            <a:spLocks noGrp="1"/>
          </p:cNvSpPr>
          <p:nvPr>
            <p:ph type="sldNum" sz="quarter" idx="12"/>
          </p:nvPr>
        </p:nvSpPr>
        <p:spPr/>
        <p:txBody>
          <a:bodyPr/>
          <a:lstStyle/>
          <a:p>
            <a:fld id="{1A168180-220B-47A5-B002-71CCCD0821A4}" type="slidenum">
              <a:rPr lang="en-US" smtClean="0"/>
              <a:t>‹#›</a:t>
            </a:fld>
            <a:endParaRPr lang="en-US" dirty="0"/>
          </a:p>
        </p:txBody>
      </p:sp>
    </p:spTree>
    <p:extLst>
      <p:ext uri="{BB962C8B-B14F-4D97-AF65-F5344CB8AC3E}">
        <p14:creationId xmlns:p14="http://schemas.microsoft.com/office/powerpoint/2010/main" val="3662374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261872" y="1820864"/>
            <a:ext cx="8567928" cy="4265612"/>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7"/>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4724261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1614A-1691-4A2C-8021-5071CE1C6F2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C766B29-419D-440F-A497-FBDABD6CA70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09554739-3944-46CF-B095-3B987A9AEC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15BCC4E-0887-44E9-893B-00E496561093}"/>
              </a:ext>
            </a:extLst>
          </p:cNvPr>
          <p:cNvSpPr>
            <a:spLocks noGrp="1"/>
          </p:cNvSpPr>
          <p:nvPr>
            <p:ph type="dt" sz="half" idx="10"/>
          </p:nvPr>
        </p:nvSpPr>
        <p:spPr/>
        <p:txBody>
          <a:bodyPr/>
          <a:lstStyle/>
          <a:p>
            <a:fld id="{6699006E-43F5-471C-B2E6-827E84EDC5AA}" type="datetimeFigureOut">
              <a:rPr lang="en-US" smtClean="0"/>
              <a:t>10/18/2022</a:t>
            </a:fld>
            <a:endParaRPr lang="en-US" dirty="0"/>
          </a:p>
        </p:txBody>
      </p:sp>
      <p:sp>
        <p:nvSpPr>
          <p:cNvPr id="6" name="Footer Placeholder 5">
            <a:extLst>
              <a:ext uri="{FF2B5EF4-FFF2-40B4-BE49-F238E27FC236}">
                <a16:creationId xmlns:a16="http://schemas.microsoft.com/office/drawing/2014/main" id="{1DD0414C-A26E-40B8-AD9E-44EDFDF26C1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51CF37C-04F3-4B4A-8B9F-3FA7624E021B}"/>
              </a:ext>
            </a:extLst>
          </p:cNvPr>
          <p:cNvSpPr>
            <a:spLocks noGrp="1"/>
          </p:cNvSpPr>
          <p:nvPr>
            <p:ph type="sldNum" sz="quarter" idx="12"/>
          </p:nvPr>
        </p:nvSpPr>
        <p:spPr/>
        <p:txBody>
          <a:bodyPr/>
          <a:lstStyle/>
          <a:p>
            <a:fld id="{1A168180-220B-47A5-B002-71CCCD0821A4}" type="slidenum">
              <a:rPr lang="en-US" smtClean="0"/>
              <a:t>‹#›</a:t>
            </a:fld>
            <a:endParaRPr lang="en-US" dirty="0"/>
          </a:p>
        </p:txBody>
      </p:sp>
    </p:spTree>
    <p:extLst>
      <p:ext uri="{BB962C8B-B14F-4D97-AF65-F5344CB8AC3E}">
        <p14:creationId xmlns:p14="http://schemas.microsoft.com/office/powerpoint/2010/main" val="2341366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E174A-3060-432E-9F2B-233E16514C2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E5B112F-D453-4EE3-B4D5-A2A442F6458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7EC62A-BF4F-424C-B399-9E669E560D2B}"/>
              </a:ext>
            </a:extLst>
          </p:cNvPr>
          <p:cNvSpPr>
            <a:spLocks noGrp="1"/>
          </p:cNvSpPr>
          <p:nvPr>
            <p:ph type="dt" sz="half" idx="10"/>
          </p:nvPr>
        </p:nvSpPr>
        <p:spPr/>
        <p:txBody>
          <a:bodyPr/>
          <a:lstStyle/>
          <a:p>
            <a:fld id="{6699006E-43F5-471C-B2E6-827E84EDC5AA}" type="datetimeFigureOut">
              <a:rPr lang="en-US" smtClean="0"/>
              <a:t>10/18/2022</a:t>
            </a:fld>
            <a:endParaRPr lang="en-US" dirty="0"/>
          </a:p>
        </p:txBody>
      </p:sp>
      <p:sp>
        <p:nvSpPr>
          <p:cNvPr id="5" name="Footer Placeholder 4">
            <a:extLst>
              <a:ext uri="{FF2B5EF4-FFF2-40B4-BE49-F238E27FC236}">
                <a16:creationId xmlns:a16="http://schemas.microsoft.com/office/drawing/2014/main" id="{E020CE18-0BA6-4290-8F6A-2D3AAFF08680}"/>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295D97E-5278-4F5C-852E-B521237444B1}"/>
              </a:ext>
            </a:extLst>
          </p:cNvPr>
          <p:cNvSpPr>
            <a:spLocks noGrp="1"/>
          </p:cNvSpPr>
          <p:nvPr>
            <p:ph type="sldNum" sz="quarter" idx="12"/>
          </p:nvPr>
        </p:nvSpPr>
        <p:spPr/>
        <p:txBody>
          <a:bodyPr/>
          <a:lstStyle/>
          <a:p>
            <a:fld id="{1A168180-220B-47A5-B002-71CCCD0821A4}" type="slidenum">
              <a:rPr lang="en-US" smtClean="0"/>
              <a:t>‹#›</a:t>
            </a:fld>
            <a:endParaRPr lang="en-US" dirty="0"/>
          </a:p>
        </p:txBody>
      </p:sp>
    </p:spTree>
    <p:extLst>
      <p:ext uri="{BB962C8B-B14F-4D97-AF65-F5344CB8AC3E}">
        <p14:creationId xmlns:p14="http://schemas.microsoft.com/office/powerpoint/2010/main" val="29220836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540903A-4BD8-4B55-9633-3A40245CFCA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3C6A083-B09E-4B6B-B7F8-FF50871DC38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85CBBEA-2F17-44FC-A524-64E988CA3C96}"/>
              </a:ext>
            </a:extLst>
          </p:cNvPr>
          <p:cNvSpPr>
            <a:spLocks noGrp="1"/>
          </p:cNvSpPr>
          <p:nvPr>
            <p:ph type="dt" sz="half" idx="10"/>
          </p:nvPr>
        </p:nvSpPr>
        <p:spPr/>
        <p:txBody>
          <a:bodyPr/>
          <a:lstStyle/>
          <a:p>
            <a:fld id="{6699006E-43F5-471C-B2E6-827E84EDC5AA}" type="datetimeFigureOut">
              <a:rPr lang="en-US" smtClean="0"/>
              <a:t>10/18/2022</a:t>
            </a:fld>
            <a:endParaRPr lang="en-US" dirty="0"/>
          </a:p>
        </p:txBody>
      </p:sp>
      <p:sp>
        <p:nvSpPr>
          <p:cNvPr id="5" name="Footer Placeholder 4">
            <a:extLst>
              <a:ext uri="{FF2B5EF4-FFF2-40B4-BE49-F238E27FC236}">
                <a16:creationId xmlns:a16="http://schemas.microsoft.com/office/drawing/2014/main" id="{B2E5D3A0-7DFF-47AE-8ECF-7FB12B109F7A}"/>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C2914F1-9B1F-415E-96CA-839ADA7E42C3}"/>
              </a:ext>
            </a:extLst>
          </p:cNvPr>
          <p:cNvSpPr>
            <a:spLocks noGrp="1"/>
          </p:cNvSpPr>
          <p:nvPr>
            <p:ph type="sldNum" sz="quarter" idx="12"/>
          </p:nvPr>
        </p:nvSpPr>
        <p:spPr/>
        <p:txBody>
          <a:bodyPr/>
          <a:lstStyle/>
          <a:p>
            <a:fld id="{1A168180-220B-47A5-B002-71CCCD0821A4}" type="slidenum">
              <a:rPr lang="en-US" smtClean="0"/>
              <a:t>‹#›</a:t>
            </a:fld>
            <a:endParaRPr lang="en-US" dirty="0"/>
          </a:p>
        </p:txBody>
      </p:sp>
    </p:spTree>
    <p:extLst>
      <p:ext uri="{BB962C8B-B14F-4D97-AF65-F5344CB8AC3E}">
        <p14:creationId xmlns:p14="http://schemas.microsoft.com/office/powerpoint/2010/main" val="42226006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TextBox 5"/>
          <p:cNvSpPr txBox="1"/>
          <p:nvPr userDrawn="1"/>
        </p:nvSpPr>
        <p:spPr>
          <a:xfrm>
            <a:off x="0" y="6193332"/>
            <a:ext cx="12192000" cy="664669"/>
          </a:xfrm>
          <a:prstGeom prst="rect">
            <a:avLst/>
          </a:prstGeom>
          <a:solidFill>
            <a:srgbClr val="00153E"/>
          </a:solidFill>
        </p:spPr>
        <p:txBody>
          <a:bodyPr wrap="square" rtlCol="0">
            <a:spAutoFit/>
          </a:bodyPr>
          <a:lstStyle/>
          <a:p>
            <a:endParaRPr lang="en-US" dirty="0"/>
          </a:p>
        </p:txBody>
      </p:sp>
      <p:sp>
        <p:nvSpPr>
          <p:cNvPr id="9" name="Content Placeholder 8"/>
          <p:cNvSpPr>
            <a:spLocks noGrp="1"/>
          </p:cNvSpPr>
          <p:nvPr>
            <p:ph sz="quarter" idx="10"/>
          </p:nvPr>
        </p:nvSpPr>
        <p:spPr>
          <a:xfrm>
            <a:off x="903816" y="1227667"/>
            <a:ext cx="9440333" cy="4159250"/>
          </a:xfrm>
          <a:prstGeom prst="rect">
            <a:avLst/>
          </a:prstGeom>
        </p:spPr>
        <p:txBody>
          <a:bodyPr vert="horz"/>
          <a:lstStyle>
            <a:lvl1pPr>
              <a:defRPr sz="2400"/>
            </a:lvl1pPr>
            <a:lvl2pPr>
              <a:defRPr sz="2400"/>
            </a:lvl2pPr>
            <a:lvl3pPr>
              <a:defRPr sz="2400"/>
            </a:lvl3pPr>
            <a:lvl4pPr>
              <a:defRPr sz="2400"/>
            </a:lvl4pPr>
            <a:lvl5pPr>
              <a:defRPr sz="2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ext Placeholder 12"/>
          <p:cNvSpPr>
            <a:spLocks noGrp="1"/>
          </p:cNvSpPr>
          <p:nvPr>
            <p:ph type="body" sz="quarter" idx="11"/>
          </p:nvPr>
        </p:nvSpPr>
        <p:spPr>
          <a:xfrm>
            <a:off x="903817" y="95250"/>
            <a:ext cx="10045700" cy="655638"/>
          </a:xfrm>
          <a:prstGeom prst="rect">
            <a:avLst/>
          </a:prstGeom>
        </p:spPr>
        <p:txBody>
          <a:bodyPr vert="horz"/>
          <a:lstStyle>
            <a:lvl1pPr marL="0" indent="0">
              <a:buNone/>
              <a:defRPr sz="2800">
                <a:solidFill>
                  <a:schemeClr val="bg1"/>
                </a:solidFill>
              </a:defRPr>
            </a:lvl1pPr>
          </a:lstStyle>
          <a:p>
            <a:pPr lvl="0"/>
            <a:r>
              <a:rPr lang="en-US" dirty="0"/>
              <a:t>Click to edit Master text styles</a:t>
            </a:r>
          </a:p>
        </p:txBody>
      </p:sp>
      <p:sp>
        <p:nvSpPr>
          <p:cNvPr id="15" name="Text Placeholder 14"/>
          <p:cNvSpPr>
            <a:spLocks noGrp="1"/>
          </p:cNvSpPr>
          <p:nvPr>
            <p:ph type="body" sz="quarter" idx="12" hasCustomPrompt="1"/>
          </p:nvPr>
        </p:nvSpPr>
        <p:spPr>
          <a:xfrm>
            <a:off x="85376" y="6326188"/>
            <a:ext cx="4868333" cy="393700"/>
          </a:xfrm>
          <a:prstGeom prst="rect">
            <a:avLst/>
          </a:prstGeom>
        </p:spPr>
        <p:txBody>
          <a:bodyPr vert="horz"/>
          <a:lstStyle>
            <a:lvl1pPr marL="0" indent="0">
              <a:buNone/>
              <a:defRPr sz="1800" b="0" i="0" baseline="0">
                <a:solidFill>
                  <a:srgbClr val="FFFFFF"/>
                </a:solidFill>
                <a:latin typeface="Univers LT Std 57 Cn"/>
                <a:cs typeface="Univers LT Std 57 Cn"/>
              </a:defRPr>
            </a:lvl1pPr>
          </a:lstStyle>
          <a:p>
            <a:pPr lvl="0"/>
            <a:r>
              <a:rPr lang="en-US" dirty="0"/>
              <a:t>DEPARTMENT NAME</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60493" y="6366319"/>
            <a:ext cx="3864872" cy="353569"/>
          </a:xfrm>
          <a:prstGeom prst="rect">
            <a:avLst/>
          </a:prstGeom>
        </p:spPr>
      </p:pic>
    </p:spTree>
    <p:extLst>
      <p:ext uri="{BB962C8B-B14F-4D97-AF65-F5344CB8AC3E}">
        <p14:creationId xmlns:p14="http://schemas.microsoft.com/office/powerpoint/2010/main" val="14050837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61872" y="365760"/>
            <a:ext cx="9418320" cy="4041648"/>
          </a:xfrm>
        </p:spPr>
        <p:txBody>
          <a:bodyPr anchor="b">
            <a:normAutofit/>
          </a:bodyPr>
          <a:lstStyle>
            <a:lvl1pPr>
              <a:lnSpc>
                <a:spcPct val="85000"/>
              </a:lnSpc>
              <a:defRPr sz="7200" b="1"/>
            </a:lvl1pPr>
          </a:lstStyle>
          <a:p>
            <a:r>
              <a:rPr lang="en-US"/>
              <a:t>Click to edit Master title style</a:t>
            </a:r>
            <a:endParaRPr lang="en-US" dirty="0"/>
          </a:p>
        </p:txBody>
      </p:sp>
      <p:sp>
        <p:nvSpPr>
          <p:cNvPr id="3" name="Text Placeholder 2"/>
          <p:cNvSpPr>
            <a:spLocks noGrp="1"/>
          </p:cNvSpPr>
          <p:nvPr>
            <p:ph type="body" idx="1"/>
          </p:nvPr>
        </p:nvSpPr>
        <p:spPr>
          <a:xfrm>
            <a:off x="1261872" y="4407408"/>
            <a:ext cx="9418320" cy="1691640"/>
          </a:xfrm>
        </p:spPr>
        <p:txBody>
          <a:bodyPr anchor="t">
            <a:normAutofit/>
          </a:bodyPr>
          <a:lstStyle>
            <a:lvl1pPr marL="0" indent="0">
              <a:buNone/>
              <a:defRPr sz="2200" spc="30" baseline="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Edit Master text styles</a:t>
            </a:r>
          </a:p>
        </p:txBody>
      </p:sp>
      <p:sp>
        <p:nvSpPr>
          <p:cNvPr id="8" name="Rectangle 7"/>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1473345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49680" y="122748"/>
            <a:ext cx="9692640" cy="1397124"/>
          </a:xfrm>
        </p:spPr>
        <p:txBody>
          <a:bodyPr/>
          <a:lstStyle/>
          <a:p>
            <a:r>
              <a:rPr lang="en-US" dirty="0"/>
              <a:t>Click to edit Master title style</a:t>
            </a:r>
          </a:p>
        </p:txBody>
      </p:sp>
      <p:sp>
        <p:nvSpPr>
          <p:cNvPr id="3" name="Content Placeholder 2"/>
          <p:cNvSpPr>
            <a:spLocks noGrp="1"/>
          </p:cNvSpPr>
          <p:nvPr>
            <p:ph sz="half" idx="1"/>
          </p:nvPr>
        </p:nvSpPr>
        <p:spPr>
          <a:xfrm>
            <a:off x="1249680" y="1668463"/>
            <a:ext cx="4480560" cy="4351337"/>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096000" y="1668462"/>
            <a:ext cx="4480560" cy="4351337"/>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629912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249680" y="132273"/>
            <a:ext cx="9692640" cy="1397124"/>
          </a:xfrm>
        </p:spPr>
        <p:txBody>
          <a:bodyPr/>
          <a:lstStyle/>
          <a:p>
            <a:r>
              <a:rPr lang="en-US"/>
              <a:t>Click to edit Master title style</a:t>
            </a:r>
            <a:endParaRPr lang="en-US" dirty="0"/>
          </a:p>
        </p:txBody>
      </p:sp>
      <p:sp>
        <p:nvSpPr>
          <p:cNvPr id="3" name="Text Placeholder 2"/>
          <p:cNvSpPr>
            <a:spLocks noGrp="1"/>
          </p:cNvSpPr>
          <p:nvPr>
            <p:ph type="body" idx="1"/>
          </p:nvPr>
        </p:nvSpPr>
        <p:spPr>
          <a:xfrm>
            <a:off x="1249680" y="1642343"/>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49680" y="2438399"/>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096000" y="1642343"/>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n-US"/>
              <a:t>Edit Master text styles</a:t>
            </a:r>
          </a:p>
        </p:txBody>
      </p:sp>
      <p:sp>
        <p:nvSpPr>
          <p:cNvPr id="6" name="Content Placeholder 5"/>
          <p:cNvSpPr>
            <a:spLocks noGrp="1"/>
          </p:cNvSpPr>
          <p:nvPr>
            <p:ph sz="quarter" idx="4"/>
          </p:nvPr>
        </p:nvSpPr>
        <p:spPr>
          <a:xfrm>
            <a:off x="6096000" y="2438399"/>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Rectangle 10"/>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6414202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7" name="Rectangle 6"/>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04621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413116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2800" b="1" baseline="0"/>
            </a:lvl1pPr>
          </a:lstStyle>
          <a:p>
            <a:r>
              <a:rPr lang="en-US"/>
              <a:t>Click to edit Master title style</a:t>
            </a:r>
            <a:endParaRPr lang="en-US" dirty="0"/>
          </a:p>
        </p:txBody>
      </p:sp>
      <p:sp>
        <p:nvSpPr>
          <p:cNvPr id="3" name="Content Placeholder 2"/>
          <p:cNvSpPr>
            <a:spLocks noGrp="1"/>
          </p:cNvSpPr>
          <p:nvPr>
            <p:ph idx="1"/>
          </p:nvPr>
        </p:nvSpPr>
        <p:spPr>
          <a:xfrm>
            <a:off x="4513792" y="47096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Tree>
    <p:extLst>
      <p:ext uri="{BB962C8B-B14F-4D97-AF65-F5344CB8AC3E}">
        <p14:creationId xmlns:p14="http://schemas.microsoft.com/office/powerpoint/2010/main" val="33194307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8" name="Rectangle 7"/>
          <p:cNvSpPr/>
          <p:nvPr/>
        </p:nvSpPr>
        <p:spPr>
          <a:xfrm>
            <a:off x="-15240" y="4381500"/>
            <a:ext cx="11207115" cy="1727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5250" y="4381500"/>
            <a:ext cx="9982200" cy="914400"/>
          </a:xfrm>
        </p:spPr>
        <p:txBody>
          <a:bodyPr anchor="b">
            <a:normAutofit/>
          </a:bodyPr>
          <a:lstStyle>
            <a:lvl1pPr>
              <a:defRPr sz="2800" b="1">
                <a:solidFill>
                  <a:schemeClr val="bg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87962"/>
            <a:ext cx="11277600" cy="512200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Tree>
    <p:extLst>
      <p:ext uri="{BB962C8B-B14F-4D97-AF65-F5344CB8AC3E}">
        <p14:creationId xmlns:p14="http://schemas.microsoft.com/office/powerpoint/2010/main" val="12094760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23.xml"/><Relationship Id="rId5" Type="http://schemas.openxmlformats.org/officeDocument/2006/relationships/image" Target="../media/image1.png"/><Relationship Id="rId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rot="16200000">
            <a:off x="5738813" y="404814"/>
            <a:ext cx="714376" cy="121919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294198"/>
            <a:ext cx="9692640" cy="1397124"/>
          </a:xfrm>
          <a:prstGeom prst="rect">
            <a:avLst/>
          </a:prstGeom>
        </p:spPr>
        <p:txBody>
          <a:bodyPr vert="horz" lIns="91440" tIns="27432"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61872" y="1828800"/>
            <a:ext cx="8548878" cy="416242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a:extLst>
              <a:ext uri="{FF2B5EF4-FFF2-40B4-BE49-F238E27FC236}">
                <a16:creationId xmlns:a16="http://schemas.microsoft.com/office/drawing/2014/main" id="{463E903D-6607-4ADD-BE28-76CEFCD48AE3}"/>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924796" y="6335203"/>
            <a:ext cx="3864872" cy="457197"/>
          </a:xfrm>
          <a:prstGeom prst="rect">
            <a:avLst/>
          </a:prstGeom>
        </p:spPr>
      </p:pic>
    </p:spTree>
    <p:extLst>
      <p:ext uri="{BB962C8B-B14F-4D97-AF65-F5344CB8AC3E}">
        <p14:creationId xmlns:p14="http://schemas.microsoft.com/office/powerpoint/2010/main" val="2023110675"/>
      </p:ext>
    </p:extLst>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Lst>
  <p:txStyles>
    <p:titleStyle>
      <a:lvl1pPr algn="l" defTabSz="914400" rtl="0" eaLnBrk="1" latinLnBrk="0" hangingPunct="1">
        <a:lnSpc>
          <a:spcPct val="90000"/>
        </a:lnSpc>
        <a:spcBef>
          <a:spcPct val="0"/>
        </a:spcBef>
        <a:buNone/>
        <a:defRPr sz="4400" b="1" kern="1200" spc="-50" baseline="0">
          <a:solidFill>
            <a:schemeClr val="accent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2000" kern="1200" spc="10" baseline="0">
          <a:solidFill>
            <a:schemeClr val="tx1">
              <a:lumMod val="65000"/>
              <a:lumOff val="35000"/>
            </a:schemeClr>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BA0C7AF-090A-491E-A69E-EDB265C6B51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A6A1CDC3-5FC6-4C96-B9D0-50C74584A71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09258B-90D9-4C33-A0C2-FFC54496D6C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99006E-43F5-471C-B2E6-827E84EDC5AA}" type="datetimeFigureOut">
              <a:rPr lang="en-US" smtClean="0"/>
              <a:t>10/18/2022</a:t>
            </a:fld>
            <a:endParaRPr lang="en-US" dirty="0"/>
          </a:p>
        </p:txBody>
      </p:sp>
      <p:sp>
        <p:nvSpPr>
          <p:cNvPr id="5" name="Footer Placeholder 4">
            <a:extLst>
              <a:ext uri="{FF2B5EF4-FFF2-40B4-BE49-F238E27FC236}">
                <a16:creationId xmlns:a16="http://schemas.microsoft.com/office/drawing/2014/main" id="{D64CBD00-5B55-4905-ACCA-AD09F4691D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ADD72B23-13B2-4748-B515-48D478621E8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168180-220B-47A5-B002-71CCCD0821A4}" type="slidenum">
              <a:rPr lang="en-US" smtClean="0"/>
              <a:t>‹#›</a:t>
            </a:fld>
            <a:endParaRPr lang="en-US" dirty="0"/>
          </a:p>
        </p:txBody>
      </p:sp>
    </p:spTree>
    <p:extLst>
      <p:ext uri="{BB962C8B-B14F-4D97-AF65-F5344CB8AC3E}">
        <p14:creationId xmlns:p14="http://schemas.microsoft.com/office/powerpoint/2010/main" val="3349661465"/>
      </p:ext>
    </p:extLst>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1" name="Picture 6" descr="color_horiz.eps"/>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152400"/>
            <a:ext cx="12192000" cy="106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52" name="Picture 3" descr="CVCyellow-bar.pdf"/>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0" y="890588"/>
            <a:ext cx="12192000" cy="1000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53" name="Picture 4" descr="CVCyellow-bar.pdf"/>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0" y="6096001"/>
            <a:ext cx="12192000" cy="1000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Box 4"/>
          <p:cNvSpPr txBox="1"/>
          <p:nvPr userDrawn="1"/>
        </p:nvSpPr>
        <p:spPr>
          <a:xfrm>
            <a:off x="0" y="6193332"/>
            <a:ext cx="12192000" cy="664669"/>
          </a:xfrm>
          <a:prstGeom prst="rect">
            <a:avLst/>
          </a:prstGeom>
          <a:solidFill>
            <a:srgbClr val="00153E"/>
          </a:solidFill>
        </p:spPr>
        <p:txBody>
          <a:bodyPr wrap="square" rtlCol="0">
            <a:spAutoFit/>
          </a:bodyPr>
          <a:lstStyle/>
          <a:p>
            <a:endParaRPr lang="en-US" dirty="0"/>
          </a:p>
        </p:txBody>
      </p:sp>
      <p:pic>
        <p:nvPicPr>
          <p:cNvPr id="2" name="Picture 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860493" y="6348881"/>
            <a:ext cx="3864872" cy="353569"/>
          </a:xfrm>
          <a:prstGeom prst="rect">
            <a:avLst/>
          </a:prstGeom>
        </p:spPr>
      </p:pic>
    </p:spTree>
  </p:cSld>
  <p:clrMap bg1="lt1" tx1="dk1" bg2="lt2" tx2="dk2" accent1="accent1" accent2="accent2" accent3="accent3" accent4="accent4" accent5="accent5" accent6="accent6" hlink="hlink" folHlink="folHlink"/>
  <p:sldLayoutIdLst>
    <p:sldLayoutId id="2147483653" r:id="rId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panose="020B0604020202020204" pitchFamily="34"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panose="020B0604020202020204" pitchFamily="34"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panose="020B0604020202020204" pitchFamily="34"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panose="020B0604020202020204" pitchFamily="34"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mydz@med.umich.edu"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2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xml"/><Relationship Id="rId1" Type="http://schemas.openxmlformats.org/officeDocument/2006/relationships/slideLayout" Target="../slideLayouts/slideLayout23.xml"/><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xml"/><Relationship Id="rId1" Type="http://schemas.openxmlformats.org/officeDocument/2006/relationships/slideLayout" Target="../slideLayouts/slideLayout23.xml"/><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3.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23.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23.xml"/><Relationship Id="rId6" Type="http://schemas.openxmlformats.org/officeDocument/2006/relationships/image" Target="../media/image19.jpeg"/><Relationship Id="rId5" Type="http://schemas.openxmlformats.org/officeDocument/2006/relationships/image" Target="../media/image18.tiff"/><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188B19-FDB9-196A-C790-736CD6FAA619}"/>
              </a:ext>
            </a:extLst>
          </p:cNvPr>
          <p:cNvSpPr>
            <a:spLocks noGrp="1"/>
          </p:cNvSpPr>
          <p:nvPr>
            <p:ph type="ctrTitle"/>
          </p:nvPr>
        </p:nvSpPr>
        <p:spPr>
          <a:xfrm>
            <a:off x="1386839" y="140885"/>
            <a:ext cx="10720493" cy="4041648"/>
          </a:xfrm>
        </p:spPr>
        <p:txBody>
          <a:bodyPr vert="horz" lIns="91440" tIns="27432" rIns="91440" bIns="45720" rtlCol="0" anchor="b">
            <a:normAutofit/>
          </a:bodyPr>
          <a:lstStyle/>
          <a:p>
            <a:pPr>
              <a:lnSpc>
                <a:spcPct val="85000"/>
              </a:lnSpc>
            </a:pPr>
            <a:r>
              <a:rPr lang="en-US" sz="5600" dirty="0">
                <a:solidFill>
                  <a:schemeClr val="tx1"/>
                </a:solidFill>
              </a:rPr>
              <a:t>Role and Implementation of </a:t>
            </a:r>
            <a:r>
              <a:rPr lang="en-US" sz="5600" dirty="0" err="1">
                <a:solidFill>
                  <a:schemeClr val="tx1"/>
                </a:solidFill>
              </a:rPr>
              <a:t>ICare</a:t>
            </a:r>
            <a:r>
              <a:rPr lang="en-US" sz="5600" dirty="0">
                <a:solidFill>
                  <a:schemeClr val="tx1"/>
                </a:solidFill>
              </a:rPr>
              <a:t> HOME  Tonometry in Glaucoma </a:t>
            </a:r>
            <a:r>
              <a:rPr lang="en-US" sz="5600" dirty="0"/>
              <a:t>C</a:t>
            </a:r>
            <a:r>
              <a:rPr lang="en-US" sz="5600" dirty="0">
                <a:solidFill>
                  <a:schemeClr val="tx1"/>
                </a:solidFill>
              </a:rPr>
              <a:t>are </a:t>
            </a:r>
          </a:p>
        </p:txBody>
      </p:sp>
      <p:sp>
        <p:nvSpPr>
          <p:cNvPr id="3" name="Subtitle 2">
            <a:extLst>
              <a:ext uri="{FF2B5EF4-FFF2-40B4-BE49-F238E27FC236}">
                <a16:creationId xmlns:a16="http://schemas.microsoft.com/office/drawing/2014/main" id="{6AD03260-8A5C-7B9B-2334-C3DFB63B43AF}"/>
              </a:ext>
            </a:extLst>
          </p:cNvPr>
          <p:cNvSpPr>
            <a:spLocks noGrp="1"/>
          </p:cNvSpPr>
          <p:nvPr>
            <p:ph type="subTitle" idx="1"/>
          </p:nvPr>
        </p:nvSpPr>
        <p:spPr>
          <a:xfrm>
            <a:off x="1386840" y="5683504"/>
            <a:ext cx="5189728" cy="1298448"/>
          </a:xfrm>
        </p:spPr>
        <p:txBody>
          <a:bodyPr>
            <a:normAutofit fontScale="92500" lnSpcReduction="20000"/>
          </a:bodyPr>
          <a:lstStyle/>
          <a:p>
            <a:r>
              <a:rPr lang="en-US" dirty="0"/>
              <a:t>Amy D. Zhang MD</a:t>
            </a:r>
          </a:p>
          <a:p>
            <a:r>
              <a:rPr lang="en-US" dirty="0"/>
              <a:t>Clinical Assistant Professor</a:t>
            </a:r>
          </a:p>
          <a:p>
            <a:r>
              <a:rPr lang="en-US" dirty="0">
                <a:hlinkClick r:id="rId2"/>
              </a:rPr>
              <a:t>Amydz@med.umich.edu</a:t>
            </a:r>
            <a:endParaRPr lang="en-US" dirty="0"/>
          </a:p>
          <a:p>
            <a:endParaRPr lang="en-US" dirty="0"/>
          </a:p>
        </p:txBody>
      </p:sp>
    </p:spTree>
    <p:extLst>
      <p:ext uri="{BB962C8B-B14F-4D97-AF65-F5344CB8AC3E}">
        <p14:creationId xmlns:p14="http://schemas.microsoft.com/office/powerpoint/2010/main" val="1770268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29515922-D831-9DC1-9A68-BD6797AD7D5E}"/>
              </a:ext>
            </a:extLst>
          </p:cNvPr>
          <p:cNvPicPr>
            <a:picLocks noGrp="1" noChangeAspect="1"/>
          </p:cNvPicPr>
          <p:nvPr>
            <p:ph sz="quarter" idx="10"/>
          </p:nvPr>
        </p:nvPicPr>
        <p:blipFill>
          <a:blip r:embed="rId2">
            <a:biLevel thresh="75000"/>
          </a:blip>
          <a:stretch>
            <a:fillRect/>
          </a:stretch>
        </p:blipFill>
        <p:spPr>
          <a:xfrm>
            <a:off x="934887" y="1633591"/>
            <a:ext cx="10838652" cy="3513762"/>
          </a:xfrm>
          <a:noFill/>
        </p:spPr>
      </p:pic>
      <p:sp>
        <p:nvSpPr>
          <p:cNvPr id="3" name="Text Placeholder 2">
            <a:extLst>
              <a:ext uri="{FF2B5EF4-FFF2-40B4-BE49-F238E27FC236}">
                <a16:creationId xmlns:a16="http://schemas.microsoft.com/office/drawing/2014/main" id="{A0FA82B4-C766-F2F2-F3A3-C019782963D9}"/>
              </a:ext>
            </a:extLst>
          </p:cNvPr>
          <p:cNvSpPr>
            <a:spLocks noGrp="1"/>
          </p:cNvSpPr>
          <p:nvPr>
            <p:ph type="body" sz="quarter" idx="11"/>
          </p:nvPr>
        </p:nvSpPr>
        <p:spPr/>
        <p:txBody>
          <a:bodyPr/>
          <a:lstStyle/>
          <a:p>
            <a:endParaRPr lang="en-US"/>
          </a:p>
        </p:txBody>
      </p:sp>
      <p:sp>
        <p:nvSpPr>
          <p:cNvPr id="4" name="Text Placeholder 3">
            <a:extLst>
              <a:ext uri="{FF2B5EF4-FFF2-40B4-BE49-F238E27FC236}">
                <a16:creationId xmlns:a16="http://schemas.microsoft.com/office/drawing/2014/main" id="{EB7E81B9-5767-8497-C6DB-D7C135EEF1D3}"/>
              </a:ext>
            </a:extLst>
          </p:cNvPr>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12313388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606F773-7C8C-E6CF-011A-7217F880A624}"/>
              </a:ext>
            </a:extLst>
          </p:cNvPr>
          <p:cNvSpPr>
            <a:spLocks noGrp="1"/>
          </p:cNvSpPr>
          <p:nvPr>
            <p:ph type="body" sz="quarter" idx="11"/>
          </p:nvPr>
        </p:nvSpPr>
        <p:spPr/>
        <p:txBody>
          <a:bodyPr/>
          <a:lstStyle/>
          <a:p>
            <a:endParaRPr lang="en-US"/>
          </a:p>
        </p:txBody>
      </p:sp>
      <p:sp>
        <p:nvSpPr>
          <p:cNvPr id="4" name="Text Placeholder 3">
            <a:extLst>
              <a:ext uri="{FF2B5EF4-FFF2-40B4-BE49-F238E27FC236}">
                <a16:creationId xmlns:a16="http://schemas.microsoft.com/office/drawing/2014/main" id="{B3EF5093-7D1E-552A-8383-B8F1A474D150}"/>
              </a:ext>
            </a:extLst>
          </p:cNvPr>
          <p:cNvSpPr>
            <a:spLocks noGrp="1"/>
          </p:cNvSpPr>
          <p:nvPr>
            <p:ph type="body" sz="quarter" idx="12"/>
          </p:nvPr>
        </p:nvSpPr>
        <p:spPr/>
        <p:txBody>
          <a:bodyPr/>
          <a:lstStyle/>
          <a:p>
            <a:endParaRPr lang="en-US"/>
          </a:p>
        </p:txBody>
      </p:sp>
      <p:pic>
        <p:nvPicPr>
          <p:cNvPr id="5" name="Picture 4">
            <a:extLst>
              <a:ext uri="{FF2B5EF4-FFF2-40B4-BE49-F238E27FC236}">
                <a16:creationId xmlns:a16="http://schemas.microsoft.com/office/drawing/2014/main" id="{2E2EF654-A97C-1014-3321-E225D0857654}"/>
              </a:ext>
            </a:extLst>
          </p:cNvPr>
          <p:cNvPicPr>
            <a:picLocks noChangeAspect="1"/>
          </p:cNvPicPr>
          <p:nvPr/>
        </p:nvPicPr>
        <p:blipFill>
          <a:blip r:embed="rId2">
            <a:biLevel thresh="75000"/>
          </a:blip>
          <a:stretch>
            <a:fillRect/>
          </a:stretch>
        </p:blipFill>
        <p:spPr>
          <a:xfrm>
            <a:off x="1483975" y="1106222"/>
            <a:ext cx="9224047" cy="1383912"/>
          </a:xfrm>
          <a:prstGeom prst="rect">
            <a:avLst/>
          </a:prstGeom>
        </p:spPr>
      </p:pic>
      <p:pic>
        <p:nvPicPr>
          <p:cNvPr id="6" name="Picture 5">
            <a:extLst>
              <a:ext uri="{FF2B5EF4-FFF2-40B4-BE49-F238E27FC236}">
                <a16:creationId xmlns:a16="http://schemas.microsoft.com/office/drawing/2014/main" id="{69531289-D14A-7EE6-9974-0D64D594007D}"/>
              </a:ext>
            </a:extLst>
          </p:cNvPr>
          <p:cNvPicPr>
            <a:picLocks noChangeAspect="1"/>
          </p:cNvPicPr>
          <p:nvPr/>
        </p:nvPicPr>
        <p:blipFill>
          <a:blip r:embed="rId3">
            <a:biLevel thresh="75000"/>
          </a:blip>
          <a:stretch>
            <a:fillRect/>
          </a:stretch>
        </p:blipFill>
        <p:spPr>
          <a:xfrm>
            <a:off x="1483975" y="3086035"/>
            <a:ext cx="9224047" cy="1877731"/>
          </a:xfrm>
          <a:prstGeom prst="rect">
            <a:avLst/>
          </a:prstGeom>
        </p:spPr>
      </p:pic>
    </p:spTree>
    <p:extLst>
      <p:ext uri="{BB962C8B-B14F-4D97-AF65-F5344CB8AC3E}">
        <p14:creationId xmlns:p14="http://schemas.microsoft.com/office/powerpoint/2010/main" val="3646183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852E2B25-C93F-2058-DC18-CFE2258A7CF1}"/>
              </a:ext>
            </a:extLst>
          </p:cNvPr>
          <p:cNvPicPr>
            <a:picLocks noGrp="1" noChangeAspect="1"/>
          </p:cNvPicPr>
          <p:nvPr>
            <p:ph sz="quarter" idx="10"/>
          </p:nvPr>
        </p:nvPicPr>
        <p:blipFill>
          <a:blip r:embed="rId3"/>
          <a:stretch>
            <a:fillRect/>
          </a:stretch>
        </p:blipFill>
        <p:spPr>
          <a:xfrm>
            <a:off x="1546117" y="1463133"/>
            <a:ext cx="8008377" cy="4631266"/>
          </a:xfrm>
          <a:prstGeom prst="rect">
            <a:avLst/>
          </a:prstGeom>
        </p:spPr>
      </p:pic>
      <p:sp>
        <p:nvSpPr>
          <p:cNvPr id="3" name="Text Placeholder 2">
            <a:extLst>
              <a:ext uri="{FF2B5EF4-FFF2-40B4-BE49-F238E27FC236}">
                <a16:creationId xmlns:a16="http://schemas.microsoft.com/office/drawing/2014/main" id="{E17D49E0-E257-A352-291F-DA6141C2B916}"/>
              </a:ext>
            </a:extLst>
          </p:cNvPr>
          <p:cNvSpPr>
            <a:spLocks noGrp="1"/>
          </p:cNvSpPr>
          <p:nvPr>
            <p:ph type="body" sz="quarter" idx="11"/>
          </p:nvPr>
        </p:nvSpPr>
        <p:spPr/>
        <p:txBody>
          <a:bodyPr/>
          <a:lstStyle/>
          <a:p>
            <a:endParaRPr lang="en-US"/>
          </a:p>
        </p:txBody>
      </p:sp>
      <p:sp>
        <p:nvSpPr>
          <p:cNvPr id="4" name="Text Placeholder 3">
            <a:extLst>
              <a:ext uri="{FF2B5EF4-FFF2-40B4-BE49-F238E27FC236}">
                <a16:creationId xmlns:a16="http://schemas.microsoft.com/office/drawing/2014/main" id="{5D637D37-5E00-1C63-60D5-B5742AAEFC87}"/>
              </a:ext>
            </a:extLst>
          </p:cNvPr>
          <p:cNvSpPr>
            <a:spLocks noGrp="1"/>
          </p:cNvSpPr>
          <p:nvPr>
            <p:ph type="body" sz="quarter" idx="12"/>
          </p:nvPr>
        </p:nvSpPr>
        <p:spPr/>
        <p:txBody>
          <a:bodyPr/>
          <a:lstStyle/>
          <a:p>
            <a:endParaRPr lang="en-US"/>
          </a:p>
        </p:txBody>
      </p:sp>
      <p:sp>
        <p:nvSpPr>
          <p:cNvPr id="6" name="TextBox 5">
            <a:extLst>
              <a:ext uri="{FF2B5EF4-FFF2-40B4-BE49-F238E27FC236}">
                <a16:creationId xmlns:a16="http://schemas.microsoft.com/office/drawing/2014/main" id="{DB756D30-F7DB-585D-1563-D3361AF08607}"/>
              </a:ext>
            </a:extLst>
          </p:cNvPr>
          <p:cNvSpPr txBox="1"/>
          <p:nvPr/>
        </p:nvSpPr>
        <p:spPr>
          <a:xfrm>
            <a:off x="2801933" y="1640577"/>
            <a:ext cx="1677642" cy="369332"/>
          </a:xfrm>
          <a:prstGeom prst="rect">
            <a:avLst/>
          </a:prstGeom>
          <a:noFill/>
        </p:spPr>
        <p:txBody>
          <a:bodyPr wrap="square" rtlCol="0">
            <a:spAutoFit/>
          </a:bodyPr>
          <a:lstStyle/>
          <a:p>
            <a:r>
              <a:rPr lang="en-US" b="1" dirty="0">
                <a:solidFill>
                  <a:srgbClr val="0070C0"/>
                </a:solidFill>
                <a:latin typeface="Arial" panose="020B0604020202020204" pitchFamily="34" charset="0"/>
                <a:cs typeface="Arial" panose="020B0604020202020204" pitchFamily="34" charset="0"/>
              </a:rPr>
              <a:t>Home hours</a:t>
            </a:r>
          </a:p>
        </p:txBody>
      </p:sp>
      <p:cxnSp>
        <p:nvCxnSpPr>
          <p:cNvPr id="7" name="Straight Connector 6">
            <a:extLst>
              <a:ext uri="{FF2B5EF4-FFF2-40B4-BE49-F238E27FC236}">
                <a16:creationId xmlns:a16="http://schemas.microsoft.com/office/drawing/2014/main" id="{BCE08C25-DCC4-6CE0-C808-BECC3C80352A}"/>
              </a:ext>
            </a:extLst>
          </p:cNvPr>
          <p:cNvCxnSpPr/>
          <p:nvPr/>
        </p:nvCxnSpPr>
        <p:spPr>
          <a:xfrm flipV="1">
            <a:off x="4751846" y="1825243"/>
            <a:ext cx="0" cy="2282567"/>
          </a:xfrm>
          <a:prstGeom prst="line">
            <a:avLst/>
          </a:prstGeom>
          <a:noFill/>
          <a:ln w="28575" cap="flat" cmpd="sng" algn="ctr">
            <a:solidFill>
              <a:srgbClr val="5D4C84"/>
            </a:solidFill>
            <a:prstDash val="solid"/>
            <a:miter lim="800000"/>
          </a:ln>
          <a:effectLst/>
        </p:spPr>
      </p:cxnSp>
      <p:pic>
        <p:nvPicPr>
          <p:cNvPr id="8" name="Picture 7">
            <a:extLst>
              <a:ext uri="{FF2B5EF4-FFF2-40B4-BE49-F238E27FC236}">
                <a16:creationId xmlns:a16="http://schemas.microsoft.com/office/drawing/2014/main" id="{E9BD1789-B14A-E305-DCC4-61F71DAB6CB0}"/>
              </a:ext>
            </a:extLst>
          </p:cNvPr>
          <p:cNvPicPr>
            <a:picLocks noChangeAspect="1"/>
          </p:cNvPicPr>
          <p:nvPr/>
        </p:nvPicPr>
        <p:blipFill>
          <a:blip r:embed="rId4"/>
          <a:stretch>
            <a:fillRect/>
          </a:stretch>
        </p:blipFill>
        <p:spPr>
          <a:xfrm>
            <a:off x="7325358" y="1809419"/>
            <a:ext cx="30483" cy="2298391"/>
          </a:xfrm>
          <a:prstGeom prst="rect">
            <a:avLst/>
          </a:prstGeom>
        </p:spPr>
      </p:pic>
      <p:pic>
        <p:nvPicPr>
          <p:cNvPr id="9" name="Picture 8">
            <a:extLst>
              <a:ext uri="{FF2B5EF4-FFF2-40B4-BE49-F238E27FC236}">
                <a16:creationId xmlns:a16="http://schemas.microsoft.com/office/drawing/2014/main" id="{B2FB8C5B-182D-1838-A2BE-2EB3A7207A36}"/>
              </a:ext>
            </a:extLst>
          </p:cNvPr>
          <p:cNvPicPr>
            <a:picLocks noChangeAspect="1"/>
          </p:cNvPicPr>
          <p:nvPr/>
        </p:nvPicPr>
        <p:blipFill>
          <a:blip r:embed="rId5"/>
          <a:stretch>
            <a:fillRect/>
          </a:stretch>
        </p:blipFill>
        <p:spPr>
          <a:xfrm>
            <a:off x="7712427" y="1640577"/>
            <a:ext cx="1731414" cy="493819"/>
          </a:xfrm>
          <a:prstGeom prst="rect">
            <a:avLst/>
          </a:prstGeom>
        </p:spPr>
      </p:pic>
      <p:pic>
        <p:nvPicPr>
          <p:cNvPr id="10" name="Picture 9">
            <a:extLst>
              <a:ext uri="{FF2B5EF4-FFF2-40B4-BE49-F238E27FC236}">
                <a16:creationId xmlns:a16="http://schemas.microsoft.com/office/drawing/2014/main" id="{E7AEB387-8B83-933A-14FF-C845756DE957}"/>
              </a:ext>
            </a:extLst>
          </p:cNvPr>
          <p:cNvPicPr>
            <a:picLocks noChangeAspect="1"/>
          </p:cNvPicPr>
          <p:nvPr/>
        </p:nvPicPr>
        <p:blipFill>
          <a:blip r:embed="rId6"/>
          <a:stretch>
            <a:fillRect/>
          </a:stretch>
        </p:blipFill>
        <p:spPr>
          <a:xfrm>
            <a:off x="4178817" y="2145020"/>
            <a:ext cx="249958" cy="286537"/>
          </a:xfrm>
          <a:prstGeom prst="rect">
            <a:avLst/>
          </a:prstGeom>
        </p:spPr>
      </p:pic>
      <p:pic>
        <p:nvPicPr>
          <p:cNvPr id="12" name="Picture 11">
            <a:extLst>
              <a:ext uri="{FF2B5EF4-FFF2-40B4-BE49-F238E27FC236}">
                <a16:creationId xmlns:a16="http://schemas.microsoft.com/office/drawing/2014/main" id="{247789FF-16C3-5A1F-F7BE-6025EE4F69CC}"/>
              </a:ext>
            </a:extLst>
          </p:cNvPr>
          <p:cNvPicPr>
            <a:picLocks noChangeAspect="1"/>
          </p:cNvPicPr>
          <p:nvPr/>
        </p:nvPicPr>
        <p:blipFill>
          <a:blip r:embed="rId7"/>
          <a:stretch>
            <a:fillRect/>
          </a:stretch>
        </p:blipFill>
        <p:spPr>
          <a:xfrm>
            <a:off x="5313206" y="1634481"/>
            <a:ext cx="1731414" cy="499915"/>
          </a:xfrm>
          <a:prstGeom prst="rect">
            <a:avLst/>
          </a:prstGeom>
        </p:spPr>
      </p:pic>
    </p:spTree>
    <p:extLst>
      <p:ext uri="{BB962C8B-B14F-4D97-AF65-F5344CB8AC3E}">
        <p14:creationId xmlns:p14="http://schemas.microsoft.com/office/powerpoint/2010/main" val="22539386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C558823B-8B04-ABA8-2CFA-80D355036017}"/>
              </a:ext>
            </a:extLst>
          </p:cNvPr>
          <p:cNvPicPr>
            <a:picLocks noGrp="1" noChangeAspect="1"/>
          </p:cNvPicPr>
          <p:nvPr>
            <p:ph sz="quarter" idx="10"/>
          </p:nvPr>
        </p:nvPicPr>
        <p:blipFill>
          <a:blip r:embed="rId3">
            <a:biLevel thresh="75000"/>
          </a:blip>
          <a:stretch>
            <a:fillRect/>
          </a:stretch>
        </p:blipFill>
        <p:spPr>
          <a:xfrm>
            <a:off x="682830" y="1375120"/>
            <a:ext cx="11052369" cy="2525540"/>
          </a:xfrm>
          <a:ln>
            <a:solidFill>
              <a:srgbClr val="FF0000"/>
            </a:solidFill>
          </a:ln>
        </p:spPr>
      </p:pic>
      <p:sp>
        <p:nvSpPr>
          <p:cNvPr id="3" name="Text Placeholder 2">
            <a:extLst>
              <a:ext uri="{FF2B5EF4-FFF2-40B4-BE49-F238E27FC236}">
                <a16:creationId xmlns:a16="http://schemas.microsoft.com/office/drawing/2014/main" id="{3B432691-2AF8-0A2E-3320-D8EE6E6EA8FD}"/>
              </a:ext>
            </a:extLst>
          </p:cNvPr>
          <p:cNvSpPr>
            <a:spLocks noGrp="1"/>
          </p:cNvSpPr>
          <p:nvPr>
            <p:ph type="body" sz="quarter" idx="11"/>
          </p:nvPr>
        </p:nvSpPr>
        <p:spPr/>
        <p:txBody>
          <a:bodyPr/>
          <a:lstStyle/>
          <a:p>
            <a:endParaRPr lang="en-US" dirty="0"/>
          </a:p>
        </p:txBody>
      </p:sp>
      <p:sp>
        <p:nvSpPr>
          <p:cNvPr id="4" name="Text Placeholder 3">
            <a:extLst>
              <a:ext uri="{FF2B5EF4-FFF2-40B4-BE49-F238E27FC236}">
                <a16:creationId xmlns:a16="http://schemas.microsoft.com/office/drawing/2014/main" id="{E31116FA-A6B2-CE2A-B1EA-E529E05E696A}"/>
              </a:ext>
            </a:extLst>
          </p:cNvPr>
          <p:cNvSpPr>
            <a:spLocks noGrp="1"/>
          </p:cNvSpPr>
          <p:nvPr>
            <p:ph type="body" sz="quarter" idx="12"/>
          </p:nvPr>
        </p:nvSpPr>
        <p:spPr/>
        <p:txBody>
          <a:bodyPr/>
          <a:lstStyle/>
          <a:p>
            <a:endParaRPr lang="en-US" dirty="0"/>
          </a:p>
        </p:txBody>
      </p:sp>
      <p:pic>
        <p:nvPicPr>
          <p:cNvPr id="7" name="Picture 6">
            <a:extLst>
              <a:ext uri="{FF2B5EF4-FFF2-40B4-BE49-F238E27FC236}">
                <a16:creationId xmlns:a16="http://schemas.microsoft.com/office/drawing/2014/main" id="{A0FA4745-5EC9-90E6-8EA7-07FE30F2AC56}"/>
              </a:ext>
            </a:extLst>
          </p:cNvPr>
          <p:cNvPicPr>
            <a:picLocks noChangeAspect="1"/>
          </p:cNvPicPr>
          <p:nvPr/>
        </p:nvPicPr>
        <p:blipFill>
          <a:blip r:embed="rId4"/>
          <a:stretch>
            <a:fillRect/>
          </a:stretch>
        </p:blipFill>
        <p:spPr>
          <a:xfrm>
            <a:off x="1500978" y="4393279"/>
            <a:ext cx="10961558" cy="1615580"/>
          </a:xfrm>
          <a:prstGeom prst="rect">
            <a:avLst/>
          </a:prstGeom>
        </p:spPr>
      </p:pic>
      <p:sp>
        <p:nvSpPr>
          <p:cNvPr id="2" name="Oval 1">
            <a:extLst>
              <a:ext uri="{FF2B5EF4-FFF2-40B4-BE49-F238E27FC236}">
                <a16:creationId xmlns:a16="http://schemas.microsoft.com/office/drawing/2014/main" id="{61CD6E66-977A-B4C9-EA10-2CAF4F222345}"/>
              </a:ext>
            </a:extLst>
          </p:cNvPr>
          <p:cNvSpPr/>
          <p:nvPr/>
        </p:nvSpPr>
        <p:spPr>
          <a:xfrm>
            <a:off x="6705600" y="2074333"/>
            <a:ext cx="1752600" cy="524934"/>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6CB7B646-2DB2-4440-DFEC-7484DCF5EB7C}"/>
              </a:ext>
            </a:extLst>
          </p:cNvPr>
          <p:cNvSpPr/>
          <p:nvPr/>
        </p:nvSpPr>
        <p:spPr>
          <a:xfrm>
            <a:off x="6790267" y="2658533"/>
            <a:ext cx="1667933" cy="524934"/>
          </a:xfrm>
          <a:prstGeom prst="ellipse">
            <a:avLst/>
          </a:prstGeom>
          <a:noFill/>
          <a:ln>
            <a:solidFill>
              <a:schemeClr val="tx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524623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08C8A9A3-B8CE-200A-3751-38BD8B74A1F5}"/>
              </a:ext>
            </a:extLst>
          </p:cNvPr>
          <p:cNvPicPr>
            <a:picLocks noGrp="1" noChangeAspect="1"/>
          </p:cNvPicPr>
          <p:nvPr>
            <p:ph sz="quarter" idx="10"/>
          </p:nvPr>
        </p:nvPicPr>
        <p:blipFill>
          <a:blip r:embed="rId3">
            <a:biLevel thresh="75000"/>
          </a:blip>
          <a:stretch>
            <a:fillRect/>
          </a:stretch>
        </p:blipFill>
        <p:spPr>
          <a:xfrm>
            <a:off x="1090733" y="1510738"/>
            <a:ext cx="9440862" cy="2642992"/>
          </a:xfrm>
        </p:spPr>
      </p:pic>
      <p:sp>
        <p:nvSpPr>
          <p:cNvPr id="3" name="Text Placeholder 2">
            <a:extLst>
              <a:ext uri="{FF2B5EF4-FFF2-40B4-BE49-F238E27FC236}">
                <a16:creationId xmlns:a16="http://schemas.microsoft.com/office/drawing/2014/main" id="{6A51E9D2-A674-47D6-56FD-78CEBFF62F0C}"/>
              </a:ext>
            </a:extLst>
          </p:cNvPr>
          <p:cNvSpPr>
            <a:spLocks noGrp="1"/>
          </p:cNvSpPr>
          <p:nvPr>
            <p:ph type="body" sz="quarter" idx="11"/>
          </p:nvPr>
        </p:nvSpPr>
        <p:spPr/>
        <p:txBody>
          <a:bodyPr/>
          <a:lstStyle/>
          <a:p>
            <a:endParaRPr lang="en-US" dirty="0"/>
          </a:p>
        </p:txBody>
      </p:sp>
      <p:sp>
        <p:nvSpPr>
          <p:cNvPr id="4" name="Text Placeholder 3">
            <a:extLst>
              <a:ext uri="{FF2B5EF4-FFF2-40B4-BE49-F238E27FC236}">
                <a16:creationId xmlns:a16="http://schemas.microsoft.com/office/drawing/2014/main" id="{859E6F6A-52E6-B2F5-988B-38EF47E304B5}"/>
              </a:ext>
            </a:extLst>
          </p:cNvPr>
          <p:cNvSpPr>
            <a:spLocks noGrp="1"/>
          </p:cNvSpPr>
          <p:nvPr>
            <p:ph type="body" sz="quarter" idx="12"/>
          </p:nvPr>
        </p:nvSpPr>
        <p:spPr/>
        <p:txBody>
          <a:bodyPr/>
          <a:lstStyle/>
          <a:p>
            <a:endParaRPr lang="en-US" dirty="0"/>
          </a:p>
        </p:txBody>
      </p:sp>
      <p:pic>
        <p:nvPicPr>
          <p:cNvPr id="7" name="Picture 6">
            <a:extLst>
              <a:ext uri="{FF2B5EF4-FFF2-40B4-BE49-F238E27FC236}">
                <a16:creationId xmlns:a16="http://schemas.microsoft.com/office/drawing/2014/main" id="{C422EA9E-D367-0241-9500-CD4E459440DE}"/>
              </a:ext>
            </a:extLst>
          </p:cNvPr>
          <p:cNvPicPr>
            <a:picLocks noChangeAspect="1"/>
          </p:cNvPicPr>
          <p:nvPr/>
        </p:nvPicPr>
        <p:blipFill>
          <a:blip r:embed="rId4"/>
          <a:stretch>
            <a:fillRect/>
          </a:stretch>
        </p:blipFill>
        <p:spPr>
          <a:xfrm>
            <a:off x="445888" y="4704511"/>
            <a:ext cx="10961558" cy="1621677"/>
          </a:xfrm>
          <a:prstGeom prst="rect">
            <a:avLst/>
          </a:prstGeom>
        </p:spPr>
      </p:pic>
    </p:spTree>
    <p:extLst>
      <p:ext uri="{BB962C8B-B14F-4D97-AF65-F5344CB8AC3E}">
        <p14:creationId xmlns:p14="http://schemas.microsoft.com/office/powerpoint/2010/main" val="20616345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31636AA-B1FE-1A14-1D76-C1BC57C99279}"/>
              </a:ext>
            </a:extLst>
          </p:cNvPr>
          <p:cNvSpPr>
            <a:spLocks noGrp="1"/>
          </p:cNvSpPr>
          <p:nvPr>
            <p:ph sz="quarter" idx="10"/>
          </p:nvPr>
        </p:nvSpPr>
        <p:spPr/>
        <p:txBody>
          <a:bodyPr/>
          <a:lstStyle/>
          <a:p>
            <a:pPr>
              <a:lnSpc>
                <a:spcPct val="120000"/>
              </a:lnSpc>
              <a:defRPr/>
            </a:pPr>
            <a:r>
              <a:rPr lang="en-US" sz="2000" dirty="0"/>
              <a:t>Guidelines for how patients should be measuring IOPs at home</a:t>
            </a:r>
          </a:p>
          <a:p>
            <a:pPr lvl="1">
              <a:lnSpc>
                <a:spcPct val="120000"/>
              </a:lnSpc>
              <a:defRPr/>
            </a:pPr>
            <a:r>
              <a:rPr lang="en-US" sz="2000" b="1" dirty="0"/>
              <a:t>Frequency – at least every 2-4 hours, 5 days per week</a:t>
            </a:r>
          </a:p>
          <a:p>
            <a:pPr lvl="1">
              <a:lnSpc>
                <a:spcPct val="120000"/>
              </a:lnSpc>
              <a:defRPr/>
            </a:pPr>
            <a:r>
              <a:rPr lang="en-US" sz="2000" b="1" dirty="0"/>
              <a:t>Timing – emphasis on early morning and nighttime measurements</a:t>
            </a:r>
          </a:p>
          <a:p>
            <a:pPr>
              <a:lnSpc>
                <a:spcPct val="120000"/>
              </a:lnSpc>
              <a:defRPr/>
            </a:pPr>
            <a:r>
              <a:rPr lang="en-US" sz="2000" dirty="0"/>
              <a:t>Utility in telemedicine</a:t>
            </a:r>
          </a:p>
          <a:p>
            <a:pPr>
              <a:lnSpc>
                <a:spcPct val="120000"/>
              </a:lnSpc>
              <a:defRPr/>
            </a:pPr>
            <a:r>
              <a:rPr lang="en-US" sz="2000" dirty="0"/>
              <a:t>Future studies should aim to evaluate:</a:t>
            </a:r>
          </a:p>
          <a:p>
            <a:pPr lvl="1">
              <a:lnSpc>
                <a:spcPct val="120000"/>
              </a:lnSpc>
              <a:defRPr/>
            </a:pPr>
            <a:r>
              <a:rPr lang="en-US" sz="2000" dirty="0"/>
              <a:t>Patient subpopulations most likely to benefit from home tonometry?</a:t>
            </a:r>
          </a:p>
          <a:p>
            <a:pPr lvl="1">
              <a:lnSpc>
                <a:spcPct val="120000"/>
              </a:lnSpc>
              <a:defRPr/>
            </a:pPr>
            <a:r>
              <a:rPr lang="en-US" sz="2000" dirty="0"/>
              <a:t>Ease of use of home tonometer for patients?</a:t>
            </a:r>
          </a:p>
          <a:p>
            <a:pPr lvl="1">
              <a:lnSpc>
                <a:spcPct val="120000"/>
              </a:lnSpc>
              <a:defRPr/>
            </a:pPr>
            <a:r>
              <a:rPr lang="en-US" sz="2000" dirty="0"/>
              <a:t>Extended home IOP measurement collection period?</a:t>
            </a:r>
          </a:p>
          <a:p>
            <a:endParaRPr lang="en-US" dirty="0"/>
          </a:p>
        </p:txBody>
      </p:sp>
      <p:sp>
        <p:nvSpPr>
          <p:cNvPr id="3" name="Text Placeholder 2">
            <a:extLst>
              <a:ext uri="{FF2B5EF4-FFF2-40B4-BE49-F238E27FC236}">
                <a16:creationId xmlns:a16="http://schemas.microsoft.com/office/drawing/2014/main" id="{A91723C7-E4B2-A13F-0746-F0CD25B7A7DE}"/>
              </a:ext>
            </a:extLst>
          </p:cNvPr>
          <p:cNvSpPr>
            <a:spLocks noGrp="1"/>
          </p:cNvSpPr>
          <p:nvPr>
            <p:ph type="body" sz="quarter" idx="11"/>
          </p:nvPr>
        </p:nvSpPr>
        <p:spPr/>
        <p:txBody>
          <a:bodyPr/>
          <a:lstStyle/>
          <a:p>
            <a:r>
              <a:rPr lang="en-US" dirty="0" err="1"/>
              <a:t>Icare</a:t>
            </a:r>
            <a:r>
              <a:rPr lang="en-US" dirty="0"/>
              <a:t> Home in Glaucoma Care</a:t>
            </a:r>
          </a:p>
        </p:txBody>
      </p:sp>
      <p:sp>
        <p:nvSpPr>
          <p:cNvPr id="4" name="Text Placeholder 3">
            <a:extLst>
              <a:ext uri="{FF2B5EF4-FFF2-40B4-BE49-F238E27FC236}">
                <a16:creationId xmlns:a16="http://schemas.microsoft.com/office/drawing/2014/main" id="{59ECD2B5-3562-745B-DA9F-7AEA2CDBD014}"/>
              </a:ext>
            </a:extLst>
          </p:cNvPr>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3669412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dirty="0"/>
              <a:t>Financial Disclosure</a:t>
            </a:r>
          </a:p>
        </p:txBody>
      </p:sp>
      <p:sp>
        <p:nvSpPr>
          <p:cNvPr id="5" name="Content Placeholder 2"/>
          <p:cNvSpPr>
            <a:spLocks noGrp="1"/>
          </p:cNvSpPr>
          <p:nvPr>
            <p:ph sz="quarter" idx="10"/>
          </p:nvPr>
        </p:nvSpPr>
        <p:spPr>
          <a:xfrm>
            <a:off x="2201862" y="1227667"/>
            <a:ext cx="7932738" cy="4159250"/>
          </a:xfrm>
        </p:spPr>
        <p:txBody>
          <a:bodyPr>
            <a:normAutofit/>
          </a:bodyPr>
          <a:lstStyle/>
          <a:p>
            <a:r>
              <a:rPr lang="en-US" dirty="0"/>
              <a:t>None</a:t>
            </a:r>
          </a:p>
        </p:txBody>
      </p:sp>
      <p:sp>
        <p:nvSpPr>
          <p:cNvPr id="7" name="Content Placeholder 2"/>
          <p:cNvSpPr txBox="1">
            <a:spLocks/>
          </p:cNvSpPr>
          <p:nvPr/>
        </p:nvSpPr>
        <p:spPr>
          <a:xfrm>
            <a:off x="1998980" y="3810000"/>
            <a:ext cx="8229600" cy="2667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en-US" sz="2400" dirty="0"/>
          </a:p>
        </p:txBody>
      </p:sp>
    </p:spTree>
    <p:extLst>
      <p:ext uri="{BB962C8B-B14F-4D97-AF65-F5344CB8AC3E}">
        <p14:creationId xmlns:p14="http://schemas.microsoft.com/office/powerpoint/2010/main" val="5167553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5BE2F74-8453-2198-22EC-F14510BF681A}"/>
              </a:ext>
            </a:extLst>
          </p:cNvPr>
          <p:cNvSpPr>
            <a:spLocks noGrp="1"/>
          </p:cNvSpPr>
          <p:nvPr>
            <p:ph sz="quarter" idx="10"/>
          </p:nvPr>
        </p:nvSpPr>
        <p:spPr/>
        <p:txBody>
          <a:bodyPr/>
          <a:lstStyle/>
          <a:p>
            <a:r>
              <a:rPr lang="en-US" dirty="0"/>
              <a:t>Advent of pandemic</a:t>
            </a:r>
          </a:p>
          <a:p>
            <a:r>
              <a:rPr lang="en-US" dirty="0"/>
              <a:t>Growth of telemedicine</a:t>
            </a:r>
          </a:p>
          <a:p>
            <a:r>
              <a:rPr lang="en-US" dirty="0"/>
              <a:t>Within ophthalmology –remote monitoring </a:t>
            </a:r>
          </a:p>
          <a:p>
            <a:endParaRPr lang="en-US" dirty="0"/>
          </a:p>
        </p:txBody>
      </p:sp>
      <p:sp>
        <p:nvSpPr>
          <p:cNvPr id="3" name="Text Placeholder 2">
            <a:extLst>
              <a:ext uri="{FF2B5EF4-FFF2-40B4-BE49-F238E27FC236}">
                <a16:creationId xmlns:a16="http://schemas.microsoft.com/office/drawing/2014/main" id="{E14BD7F9-B3CE-ACBF-A167-ADEAD77EB0AA}"/>
              </a:ext>
            </a:extLst>
          </p:cNvPr>
          <p:cNvSpPr>
            <a:spLocks noGrp="1"/>
          </p:cNvSpPr>
          <p:nvPr>
            <p:ph type="body" sz="quarter" idx="11"/>
          </p:nvPr>
        </p:nvSpPr>
        <p:spPr/>
        <p:txBody>
          <a:bodyPr/>
          <a:lstStyle/>
          <a:p>
            <a:r>
              <a:rPr lang="en-US" dirty="0"/>
              <a:t>Telemedicine </a:t>
            </a:r>
          </a:p>
        </p:txBody>
      </p:sp>
      <p:sp>
        <p:nvSpPr>
          <p:cNvPr id="4" name="Text Placeholder 3">
            <a:extLst>
              <a:ext uri="{FF2B5EF4-FFF2-40B4-BE49-F238E27FC236}">
                <a16:creationId xmlns:a16="http://schemas.microsoft.com/office/drawing/2014/main" id="{68641756-D2CD-1015-EE7E-886D481EF367}"/>
              </a:ext>
            </a:extLst>
          </p:cNvPr>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942262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1631B8-1D96-D5EA-3A9E-23AD482152BC}"/>
              </a:ext>
            </a:extLst>
          </p:cNvPr>
          <p:cNvSpPr>
            <a:spLocks noGrp="1"/>
          </p:cNvSpPr>
          <p:nvPr>
            <p:ph type="body" sz="quarter" idx="11"/>
          </p:nvPr>
        </p:nvSpPr>
        <p:spPr/>
        <p:txBody>
          <a:bodyPr/>
          <a:lstStyle/>
          <a:p>
            <a:r>
              <a:rPr lang="en-US" dirty="0" err="1"/>
              <a:t>Icare</a:t>
            </a:r>
            <a:r>
              <a:rPr lang="en-US" dirty="0"/>
              <a:t> Loaning Program </a:t>
            </a:r>
          </a:p>
        </p:txBody>
      </p:sp>
      <p:sp>
        <p:nvSpPr>
          <p:cNvPr id="4" name="Text Placeholder 3">
            <a:extLst>
              <a:ext uri="{FF2B5EF4-FFF2-40B4-BE49-F238E27FC236}">
                <a16:creationId xmlns:a16="http://schemas.microsoft.com/office/drawing/2014/main" id="{8973DC16-4573-ADD4-94CA-B08CE42552C9}"/>
              </a:ext>
            </a:extLst>
          </p:cNvPr>
          <p:cNvSpPr>
            <a:spLocks noGrp="1"/>
          </p:cNvSpPr>
          <p:nvPr>
            <p:ph type="body" sz="quarter" idx="12"/>
          </p:nvPr>
        </p:nvSpPr>
        <p:spPr/>
        <p:txBody>
          <a:bodyPr/>
          <a:lstStyle/>
          <a:p>
            <a:endParaRPr lang="en-US"/>
          </a:p>
        </p:txBody>
      </p:sp>
      <p:pic>
        <p:nvPicPr>
          <p:cNvPr id="5" name="Picture 2" descr="1,326 Backlog Stock Illustrations, Cliparts and Royalty Free Backlog Vectors">
            <a:extLst>
              <a:ext uri="{FF2B5EF4-FFF2-40B4-BE49-F238E27FC236}">
                <a16:creationId xmlns:a16="http://schemas.microsoft.com/office/drawing/2014/main" id="{73582473-CFCF-7FAE-67C2-8B07CCDED0B7}"/>
              </a:ext>
            </a:extLst>
          </p:cNvPr>
          <p:cNvPicPr>
            <a:picLocks noGrp="1" noChangeAspect="1" noChangeArrowheads="1"/>
          </p:cNvPicPr>
          <p:nvPr>
            <p:ph sz="quarter" idx="10"/>
          </p:nvPr>
        </p:nvPicPr>
        <p:blipFill rotWithShape="1">
          <a:blip r:embed="rId2">
            <a:extLst>
              <a:ext uri="{28A0092B-C50C-407E-A947-70E740481C1C}">
                <a14:useLocalDpi xmlns:a14="http://schemas.microsoft.com/office/drawing/2010/main" val="0"/>
              </a:ext>
            </a:extLst>
          </a:blip>
          <a:srcRect t="25345" b="33321"/>
          <a:stretch/>
        </p:blipFill>
        <p:spPr bwMode="auto">
          <a:xfrm>
            <a:off x="1079151" y="3968800"/>
            <a:ext cx="4286250" cy="1771679"/>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26F592B2-5614-EBE1-1318-40F03558C64C}"/>
              </a:ext>
            </a:extLst>
          </p:cNvPr>
          <p:cNvPicPr>
            <a:picLocks noChangeAspect="1"/>
          </p:cNvPicPr>
          <p:nvPr/>
        </p:nvPicPr>
        <p:blipFill>
          <a:blip r:embed="rId3"/>
          <a:stretch>
            <a:fillRect/>
          </a:stretch>
        </p:blipFill>
        <p:spPr>
          <a:xfrm>
            <a:off x="6238165" y="1334842"/>
            <a:ext cx="5505165" cy="4188315"/>
          </a:xfrm>
          <a:prstGeom prst="rect">
            <a:avLst/>
          </a:prstGeom>
        </p:spPr>
      </p:pic>
      <p:pic>
        <p:nvPicPr>
          <p:cNvPr id="7" name="Picture 6">
            <a:extLst>
              <a:ext uri="{FF2B5EF4-FFF2-40B4-BE49-F238E27FC236}">
                <a16:creationId xmlns:a16="http://schemas.microsoft.com/office/drawing/2014/main" id="{9F2EDAA9-1E97-B35F-5432-DCCE2CE6461D}"/>
              </a:ext>
            </a:extLst>
          </p:cNvPr>
          <p:cNvPicPr>
            <a:picLocks noChangeAspect="1"/>
          </p:cNvPicPr>
          <p:nvPr/>
        </p:nvPicPr>
        <p:blipFill>
          <a:blip r:embed="rId4"/>
          <a:stretch>
            <a:fillRect/>
          </a:stretch>
        </p:blipFill>
        <p:spPr>
          <a:xfrm>
            <a:off x="448670" y="1519982"/>
            <a:ext cx="2048997" cy="1863109"/>
          </a:xfrm>
          <a:prstGeom prst="rect">
            <a:avLst/>
          </a:prstGeom>
        </p:spPr>
      </p:pic>
      <p:pic>
        <p:nvPicPr>
          <p:cNvPr id="8" name="Picture 7">
            <a:extLst>
              <a:ext uri="{FF2B5EF4-FFF2-40B4-BE49-F238E27FC236}">
                <a16:creationId xmlns:a16="http://schemas.microsoft.com/office/drawing/2014/main" id="{0407E98A-D17A-EA5F-FD5C-077BF4F2EB18}"/>
              </a:ext>
            </a:extLst>
          </p:cNvPr>
          <p:cNvPicPr>
            <a:picLocks noChangeAspect="1"/>
          </p:cNvPicPr>
          <p:nvPr/>
        </p:nvPicPr>
        <p:blipFill>
          <a:blip r:embed="rId5"/>
          <a:stretch>
            <a:fillRect/>
          </a:stretch>
        </p:blipFill>
        <p:spPr>
          <a:xfrm>
            <a:off x="3278912" y="1565890"/>
            <a:ext cx="1858885" cy="1863110"/>
          </a:xfrm>
          <a:prstGeom prst="rect">
            <a:avLst/>
          </a:prstGeom>
        </p:spPr>
      </p:pic>
    </p:spTree>
    <p:extLst>
      <p:ext uri="{BB962C8B-B14F-4D97-AF65-F5344CB8AC3E}">
        <p14:creationId xmlns:p14="http://schemas.microsoft.com/office/powerpoint/2010/main" val="1599701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DFFF8F7-8225-E897-2BFB-D41C8104A688}"/>
              </a:ext>
            </a:extLst>
          </p:cNvPr>
          <p:cNvSpPr>
            <a:spLocks noGrp="1"/>
          </p:cNvSpPr>
          <p:nvPr>
            <p:ph type="body" sz="quarter" idx="11"/>
          </p:nvPr>
        </p:nvSpPr>
        <p:spPr/>
        <p:txBody>
          <a:bodyPr/>
          <a:lstStyle/>
          <a:p>
            <a:r>
              <a:rPr lang="en-US" dirty="0"/>
              <a:t>Value Stream Map- Quality Month Poster  </a:t>
            </a:r>
          </a:p>
        </p:txBody>
      </p:sp>
      <p:sp>
        <p:nvSpPr>
          <p:cNvPr id="4" name="Text Placeholder 3">
            <a:extLst>
              <a:ext uri="{FF2B5EF4-FFF2-40B4-BE49-F238E27FC236}">
                <a16:creationId xmlns:a16="http://schemas.microsoft.com/office/drawing/2014/main" id="{ED545BAD-5B5C-1E99-DBC6-1E9DB53EC158}"/>
              </a:ext>
            </a:extLst>
          </p:cNvPr>
          <p:cNvSpPr>
            <a:spLocks noGrp="1"/>
          </p:cNvSpPr>
          <p:nvPr>
            <p:ph type="body" sz="quarter" idx="12"/>
          </p:nvPr>
        </p:nvSpPr>
        <p:spPr/>
        <p:txBody>
          <a:bodyPr/>
          <a:lstStyle/>
          <a:p>
            <a:endParaRPr lang="en-US"/>
          </a:p>
        </p:txBody>
      </p:sp>
      <p:pic>
        <p:nvPicPr>
          <p:cNvPr id="5" name="Content Placeholder 4" descr="Diagram&#10;&#10;Description automatically generated">
            <a:extLst>
              <a:ext uri="{FF2B5EF4-FFF2-40B4-BE49-F238E27FC236}">
                <a16:creationId xmlns:a16="http://schemas.microsoft.com/office/drawing/2014/main" id="{BDA1F996-8C70-3A36-A779-925524769EC1}"/>
              </a:ext>
            </a:extLst>
          </p:cNvPr>
          <p:cNvPicPr>
            <a:picLocks noGrp="1" noChangeAspect="1"/>
          </p:cNvPicPr>
          <p:nvPr>
            <p:ph sz="quarter" idx="10"/>
          </p:nvPr>
        </p:nvPicPr>
        <p:blipFill rotWithShape="1">
          <a:blip r:embed="rId3">
            <a:extLst>
              <a:ext uri="{28A0092B-C50C-407E-A947-70E740481C1C}">
                <a14:useLocalDpi xmlns:a14="http://schemas.microsoft.com/office/drawing/2010/main" val="0"/>
              </a:ext>
            </a:extLst>
          </a:blip>
          <a:srcRect l="3611" t="-1" r="20720" b="48354"/>
          <a:stretch/>
        </p:blipFill>
        <p:spPr>
          <a:xfrm>
            <a:off x="74045" y="1007232"/>
            <a:ext cx="12117955" cy="4746661"/>
          </a:xfrm>
          <a:prstGeom prst="rect">
            <a:avLst/>
          </a:prstGeom>
        </p:spPr>
      </p:pic>
      <p:pic>
        <p:nvPicPr>
          <p:cNvPr id="11" name="Picture 10">
            <a:extLst>
              <a:ext uri="{FF2B5EF4-FFF2-40B4-BE49-F238E27FC236}">
                <a16:creationId xmlns:a16="http://schemas.microsoft.com/office/drawing/2014/main" id="{B14D96FA-1515-2A31-3FF7-0CBA3D65A097}"/>
              </a:ext>
            </a:extLst>
          </p:cNvPr>
          <p:cNvPicPr>
            <a:picLocks noChangeAspect="1"/>
          </p:cNvPicPr>
          <p:nvPr/>
        </p:nvPicPr>
        <p:blipFill>
          <a:blip r:embed="rId4"/>
          <a:stretch>
            <a:fillRect/>
          </a:stretch>
        </p:blipFill>
        <p:spPr>
          <a:xfrm>
            <a:off x="1797509" y="4649238"/>
            <a:ext cx="4819047" cy="1420606"/>
          </a:xfrm>
          <a:prstGeom prst="rect">
            <a:avLst/>
          </a:prstGeom>
        </p:spPr>
      </p:pic>
      <p:pic>
        <p:nvPicPr>
          <p:cNvPr id="13" name="Picture 12">
            <a:extLst>
              <a:ext uri="{FF2B5EF4-FFF2-40B4-BE49-F238E27FC236}">
                <a16:creationId xmlns:a16="http://schemas.microsoft.com/office/drawing/2014/main" id="{1BFAC5F5-5E27-2548-3134-7232929E05A3}"/>
              </a:ext>
            </a:extLst>
          </p:cNvPr>
          <p:cNvPicPr>
            <a:picLocks noChangeAspect="1"/>
          </p:cNvPicPr>
          <p:nvPr/>
        </p:nvPicPr>
        <p:blipFill>
          <a:blip r:embed="rId5"/>
          <a:stretch>
            <a:fillRect/>
          </a:stretch>
        </p:blipFill>
        <p:spPr>
          <a:xfrm>
            <a:off x="3152854" y="5698617"/>
            <a:ext cx="241772" cy="241772"/>
          </a:xfrm>
          <a:prstGeom prst="rect">
            <a:avLst/>
          </a:prstGeom>
        </p:spPr>
      </p:pic>
      <p:pic>
        <p:nvPicPr>
          <p:cNvPr id="14" name="Picture 13">
            <a:extLst>
              <a:ext uri="{FF2B5EF4-FFF2-40B4-BE49-F238E27FC236}">
                <a16:creationId xmlns:a16="http://schemas.microsoft.com/office/drawing/2014/main" id="{8CAEE8CC-5C3E-881B-36EB-F929F87E17E8}"/>
              </a:ext>
            </a:extLst>
          </p:cNvPr>
          <p:cNvPicPr>
            <a:picLocks noChangeAspect="1"/>
          </p:cNvPicPr>
          <p:nvPr/>
        </p:nvPicPr>
        <p:blipFill>
          <a:blip r:embed="rId5"/>
          <a:stretch>
            <a:fillRect/>
          </a:stretch>
        </p:blipFill>
        <p:spPr>
          <a:xfrm>
            <a:off x="4953709" y="5711115"/>
            <a:ext cx="241772" cy="241772"/>
          </a:xfrm>
          <a:prstGeom prst="rect">
            <a:avLst/>
          </a:prstGeom>
        </p:spPr>
      </p:pic>
      <p:pic>
        <p:nvPicPr>
          <p:cNvPr id="15" name="Picture 14">
            <a:extLst>
              <a:ext uri="{FF2B5EF4-FFF2-40B4-BE49-F238E27FC236}">
                <a16:creationId xmlns:a16="http://schemas.microsoft.com/office/drawing/2014/main" id="{C527317B-4249-522B-C08C-BD1D9DE3342C}"/>
              </a:ext>
            </a:extLst>
          </p:cNvPr>
          <p:cNvPicPr>
            <a:picLocks noChangeAspect="1"/>
          </p:cNvPicPr>
          <p:nvPr/>
        </p:nvPicPr>
        <p:blipFill>
          <a:blip r:embed="rId5"/>
          <a:stretch>
            <a:fillRect/>
          </a:stretch>
        </p:blipFill>
        <p:spPr>
          <a:xfrm>
            <a:off x="8499606" y="5725808"/>
            <a:ext cx="264246" cy="264246"/>
          </a:xfrm>
          <a:prstGeom prst="rect">
            <a:avLst/>
          </a:prstGeom>
        </p:spPr>
      </p:pic>
      <p:pic>
        <p:nvPicPr>
          <p:cNvPr id="17" name="Picture 16">
            <a:extLst>
              <a:ext uri="{FF2B5EF4-FFF2-40B4-BE49-F238E27FC236}">
                <a16:creationId xmlns:a16="http://schemas.microsoft.com/office/drawing/2014/main" id="{E2FDEE46-A30D-DFF3-85A2-3252423E9CA3}"/>
              </a:ext>
            </a:extLst>
          </p:cNvPr>
          <p:cNvPicPr>
            <a:picLocks noChangeAspect="1"/>
          </p:cNvPicPr>
          <p:nvPr/>
        </p:nvPicPr>
        <p:blipFill>
          <a:blip r:embed="rId4"/>
          <a:stretch>
            <a:fillRect/>
          </a:stretch>
        </p:blipFill>
        <p:spPr>
          <a:xfrm>
            <a:off x="7014631" y="4649239"/>
            <a:ext cx="3280076" cy="1420605"/>
          </a:xfrm>
          <a:prstGeom prst="rect">
            <a:avLst/>
          </a:prstGeom>
        </p:spPr>
      </p:pic>
    </p:spTree>
    <p:extLst>
      <p:ext uri="{BB962C8B-B14F-4D97-AF65-F5344CB8AC3E}">
        <p14:creationId xmlns:p14="http://schemas.microsoft.com/office/powerpoint/2010/main" val="37266632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E1C2979-5941-74B7-7ED5-892E1D04BA28}"/>
              </a:ext>
            </a:extLst>
          </p:cNvPr>
          <p:cNvSpPr>
            <a:spLocks noGrp="1"/>
          </p:cNvSpPr>
          <p:nvPr>
            <p:ph type="body" sz="quarter" idx="11"/>
          </p:nvPr>
        </p:nvSpPr>
        <p:spPr/>
        <p:txBody>
          <a:bodyPr/>
          <a:lstStyle/>
          <a:p>
            <a:r>
              <a:rPr lang="en-US" dirty="0"/>
              <a:t>Analysis and Interventions to improve</a:t>
            </a:r>
          </a:p>
        </p:txBody>
      </p:sp>
      <p:sp>
        <p:nvSpPr>
          <p:cNvPr id="4" name="Text Placeholder 3">
            <a:extLst>
              <a:ext uri="{FF2B5EF4-FFF2-40B4-BE49-F238E27FC236}">
                <a16:creationId xmlns:a16="http://schemas.microsoft.com/office/drawing/2014/main" id="{B1F67B37-BFF4-7F89-7F83-CE06A972A8AD}"/>
              </a:ext>
            </a:extLst>
          </p:cNvPr>
          <p:cNvSpPr>
            <a:spLocks noGrp="1"/>
          </p:cNvSpPr>
          <p:nvPr>
            <p:ph type="body" sz="quarter" idx="12"/>
          </p:nvPr>
        </p:nvSpPr>
        <p:spPr/>
        <p:txBody>
          <a:bodyPr/>
          <a:lstStyle/>
          <a:p>
            <a:endParaRPr lang="en-US"/>
          </a:p>
        </p:txBody>
      </p:sp>
      <p:pic>
        <p:nvPicPr>
          <p:cNvPr id="5" name="Content Placeholder 4">
            <a:extLst>
              <a:ext uri="{FF2B5EF4-FFF2-40B4-BE49-F238E27FC236}">
                <a16:creationId xmlns:a16="http://schemas.microsoft.com/office/drawing/2014/main" id="{4CCCC360-C112-B708-6EDC-1BA14663CCFB}"/>
              </a:ext>
            </a:extLst>
          </p:cNvPr>
          <p:cNvPicPr>
            <a:picLocks noGrp="1" noChangeAspect="1"/>
          </p:cNvPicPr>
          <p:nvPr>
            <p:ph sz="quarter" idx="10"/>
          </p:nvPr>
        </p:nvPicPr>
        <p:blipFill>
          <a:blip r:embed="rId2"/>
          <a:stretch>
            <a:fillRect/>
          </a:stretch>
        </p:blipFill>
        <p:spPr>
          <a:xfrm>
            <a:off x="1280246" y="1791609"/>
            <a:ext cx="1285155" cy="1481433"/>
          </a:xfrm>
          <a:prstGeom prst="rect">
            <a:avLst/>
          </a:prstGeom>
        </p:spPr>
      </p:pic>
      <p:pic>
        <p:nvPicPr>
          <p:cNvPr id="9" name="Picture 8">
            <a:extLst>
              <a:ext uri="{FF2B5EF4-FFF2-40B4-BE49-F238E27FC236}">
                <a16:creationId xmlns:a16="http://schemas.microsoft.com/office/drawing/2014/main" id="{94EEB8B7-8DF4-04DD-D668-D593DDA8488D}"/>
              </a:ext>
            </a:extLst>
          </p:cNvPr>
          <p:cNvPicPr>
            <a:picLocks noChangeAspect="1"/>
          </p:cNvPicPr>
          <p:nvPr/>
        </p:nvPicPr>
        <p:blipFill>
          <a:blip r:embed="rId3"/>
          <a:stretch>
            <a:fillRect/>
          </a:stretch>
        </p:blipFill>
        <p:spPr>
          <a:xfrm>
            <a:off x="8824001" y="1537996"/>
            <a:ext cx="2304489" cy="1891004"/>
          </a:xfrm>
          <a:prstGeom prst="rect">
            <a:avLst/>
          </a:prstGeom>
        </p:spPr>
      </p:pic>
      <p:pic>
        <p:nvPicPr>
          <p:cNvPr id="10" name="Picture 9">
            <a:extLst>
              <a:ext uri="{FF2B5EF4-FFF2-40B4-BE49-F238E27FC236}">
                <a16:creationId xmlns:a16="http://schemas.microsoft.com/office/drawing/2014/main" id="{AA66DF0A-112D-954A-6AB1-DD38851EEFF9}"/>
              </a:ext>
            </a:extLst>
          </p:cNvPr>
          <p:cNvPicPr>
            <a:picLocks noChangeAspect="1"/>
          </p:cNvPicPr>
          <p:nvPr/>
        </p:nvPicPr>
        <p:blipFill>
          <a:blip r:embed="rId4"/>
          <a:stretch>
            <a:fillRect/>
          </a:stretch>
        </p:blipFill>
        <p:spPr>
          <a:xfrm>
            <a:off x="996672" y="3668676"/>
            <a:ext cx="2027543" cy="2032769"/>
          </a:xfrm>
          <a:prstGeom prst="rect">
            <a:avLst/>
          </a:prstGeom>
        </p:spPr>
      </p:pic>
      <p:pic>
        <p:nvPicPr>
          <p:cNvPr id="11" name="Picture 10">
            <a:extLst>
              <a:ext uri="{FF2B5EF4-FFF2-40B4-BE49-F238E27FC236}">
                <a16:creationId xmlns:a16="http://schemas.microsoft.com/office/drawing/2014/main" id="{BB08933E-4DBD-8CE9-9650-075B9ADB29AA}"/>
              </a:ext>
            </a:extLst>
          </p:cNvPr>
          <p:cNvPicPr>
            <a:picLocks noChangeAspect="1"/>
          </p:cNvPicPr>
          <p:nvPr/>
        </p:nvPicPr>
        <p:blipFill>
          <a:blip r:embed="rId5"/>
          <a:stretch>
            <a:fillRect/>
          </a:stretch>
        </p:blipFill>
        <p:spPr>
          <a:xfrm>
            <a:off x="9005975" y="3623804"/>
            <a:ext cx="2122515" cy="2122515"/>
          </a:xfrm>
          <a:prstGeom prst="rect">
            <a:avLst/>
          </a:prstGeom>
        </p:spPr>
      </p:pic>
      <p:sp>
        <p:nvSpPr>
          <p:cNvPr id="2" name="Arrow: Right 1">
            <a:extLst>
              <a:ext uri="{FF2B5EF4-FFF2-40B4-BE49-F238E27FC236}">
                <a16:creationId xmlns:a16="http://schemas.microsoft.com/office/drawing/2014/main" id="{A86ACC3A-4BF2-A613-DAAD-6A87667B49CC}"/>
              </a:ext>
            </a:extLst>
          </p:cNvPr>
          <p:cNvSpPr/>
          <p:nvPr/>
        </p:nvSpPr>
        <p:spPr>
          <a:xfrm>
            <a:off x="4207934" y="2277533"/>
            <a:ext cx="3064933" cy="8128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A03F019B-4BCC-A45E-3DB1-2C4941A03149}"/>
              </a:ext>
            </a:extLst>
          </p:cNvPr>
          <p:cNvPicPr>
            <a:picLocks noChangeAspect="1"/>
          </p:cNvPicPr>
          <p:nvPr/>
        </p:nvPicPr>
        <p:blipFill>
          <a:blip r:embed="rId6"/>
          <a:stretch>
            <a:fillRect/>
          </a:stretch>
        </p:blipFill>
        <p:spPr>
          <a:xfrm>
            <a:off x="4158351" y="4221724"/>
            <a:ext cx="3164098" cy="926672"/>
          </a:xfrm>
          <a:prstGeom prst="rect">
            <a:avLst/>
          </a:prstGeom>
        </p:spPr>
      </p:pic>
    </p:spTree>
    <p:extLst>
      <p:ext uri="{BB962C8B-B14F-4D97-AF65-F5344CB8AC3E}">
        <p14:creationId xmlns:p14="http://schemas.microsoft.com/office/powerpoint/2010/main" val="11451307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0AEC82E9-46A7-C1BA-3C05-BFF995FAE032}"/>
              </a:ext>
            </a:extLst>
          </p:cNvPr>
          <p:cNvGraphicFramePr>
            <a:graphicFrameLocks noGrp="1"/>
          </p:cNvGraphicFramePr>
          <p:nvPr>
            <p:ph sz="quarter" idx="10"/>
            <p:extLst>
              <p:ext uri="{D42A27DB-BD31-4B8C-83A1-F6EECF244321}">
                <p14:modId xmlns:p14="http://schemas.microsoft.com/office/powerpoint/2010/main" val="2591143034"/>
              </p:ext>
            </p:extLst>
          </p:nvPr>
        </p:nvGraphicFramePr>
        <p:xfrm>
          <a:off x="397933" y="863933"/>
          <a:ext cx="8356606" cy="5462255"/>
        </p:xfrm>
        <a:graphic>
          <a:graphicData uri="http://schemas.openxmlformats.org/drawingml/2006/table">
            <a:tbl>
              <a:tblPr/>
              <a:tblGrid>
                <a:gridCol w="523798">
                  <a:extLst>
                    <a:ext uri="{9D8B030D-6E8A-4147-A177-3AD203B41FA5}">
                      <a16:colId xmlns:a16="http://schemas.microsoft.com/office/drawing/2014/main" val="3862268046"/>
                    </a:ext>
                  </a:extLst>
                </a:gridCol>
                <a:gridCol w="652734">
                  <a:extLst>
                    <a:ext uri="{9D8B030D-6E8A-4147-A177-3AD203B41FA5}">
                      <a16:colId xmlns:a16="http://schemas.microsoft.com/office/drawing/2014/main" val="2119735042"/>
                    </a:ext>
                  </a:extLst>
                </a:gridCol>
                <a:gridCol w="652734">
                  <a:extLst>
                    <a:ext uri="{9D8B030D-6E8A-4147-A177-3AD203B41FA5}">
                      <a16:colId xmlns:a16="http://schemas.microsoft.com/office/drawing/2014/main" val="1741814146"/>
                    </a:ext>
                  </a:extLst>
                </a:gridCol>
                <a:gridCol w="652734">
                  <a:extLst>
                    <a:ext uri="{9D8B030D-6E8A-4147-A177-3AD203B41FA5}">
                      <a16:colId xmlns:a16="http://schemas.microsoft.com/office/drawing/2014/main" val="1107176105"/>
                    </a:ext>
                  </a:extLst>
                </a:gridCol>
                <a:gridCol w="652734">
                  <a:extLst>
                    <a:ext uri="{9D8B030D-6E8A-4147-A177-3AD203B41FA5}">
                      <a16:colId xmlns:a16="http://schemas.microsoft.com/office/drawing/2014/main" val="1528278947"/>
                    </a:ext>
                  </a:extLst>
                </a:gridCol>
                <a:gridCol w="652734">
                  <a:extLst>
                    <a:ext uri="{9D8B030D-6E8A-4147-A177-3AD203B41FA5}">
                      <a16:colId xmlns:a16="http://schemas.microsoft.com/office/drawing/2014/main" val="2126082641"/>
                    </a:ext>
                  </a:extLst>
                </a:gridCol>
                <a:gridCol w="652734">
                  <a:extLst>
                    <a:ext uri="{9D8B030D-6E8A-4147-A177-3AD203B41FA5}">
                      <a16:colId xmlns:a16="http://schemas.microsoft.com/office/drawing/2014/main" val="3575001392"/>
                    </a:ext>
                  </a:extLst>
                </a:gridCol>
                <a:gridCol w="652734">
                  <a:extLst>
                    <a:ext uri="{9D8B030D-6E8A-4147-A177-3AD203B41FA5}">
                      <a16:colId xmlns:a16="http://schemas.microsoft.com/office/drawing/2014/main" val="2728950683"/>
                    </a:ext>
                  </a:extLst>
                </a:gridCol>
                <a:gridCol w="652734">
                  <a:extLst>
                    <a:ext uri="{9D8B030D-6E8A-4147-A177-3AD203B41FA5}">
                      <a16:colId xmlns:a16="http://schemas.microsoft.com/office/drawing/2014/main" val="4106363389"/>
                    </a:ext>
                  </a:extLst>
                </a:gridCol>
                <a:gridCol w="652734">
                  <a:extLst>
                    <a:ext uri="{9D8B030D-6E8A-4147-A177-3AD203B41FA5}">
                      <a16:colId xmlns:a16="http://schemas.microsoft.com/office/drawing/2014/main" val="827129968"/>
                    </a:ext>
                  </a:extLst>
                </a:gridCol>
                <a:gridCol w="652734">
                  <a:extLst>
                    <a:ext uri="{9D8B030D-6E8A-4147-A177-3AD203B41FA5}">
                      <a16:colId xmlns:a16="http://schemas.microsoft.com/office/drawing/2014/main" val="4157381556"/>
                    </a:ext>
                  </a:extLst>
                </a:gridCol>
                <a:gridCol w="652734">
                  <a:extLst>
                    <a:ext uri="{9D8B030D-6E8A-4147-A177-3AD203B41FA5}">
                      <a16:colId xmlns:a16="http://schemas.microsoft.com/office/drawing/2014/main" val="3939763948"/>
                    </a:ext>
                  </a:extLst>
                </a:gridCol>
                <a:gridCol w="652734">
                  <a:extLst>
                    <a:ext uri="{9D8B030D-6E8A-4147-A177-3AD203B41FA5}">
                      <a16:colId xmlns:a16="http://schemas.microsoft.com/office/drawing/2014/main" val="3044092925"/>
                    </a:ext>
                  </a:extLst>
                </a:gridCol>
              </a:tblGrid>
              <a:tr h="666129">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gridSpan="2">
                  <a:txBody>
                    <a:bodyPr/>
                    <a:lstStyle/>
                    <a:p>
                      <a:pPr algn="l" fontAlgn="b"/>
                      <a:r>
                        <a:rPr lang="en-US" sz="1700" b="0" i="0" u="none" strike="noStrike">
                          <a:solidFill>
                            <a:srgbClr val="000000"/>
                          </a:solidFill>
                          <a:effectLst/>
                          <a:latin typeface="Arial" panose="020B0604020202020204" pitchFamily="34" charset="0"/>
                        </a:rPr>
                        <a:t>EXAMPLE</a:t>
                      </a:r>
                    </a:p>
                  </a:txBody>
                  <a:tcPr marL="4552" marR="4552" marT="4552" marB="0" anchor="b">
                    <a:lnL>
                      <a:noFill/>
                    </a:lnL>
                    <a:lnR>
                      <a:noFill/>
                    </a:lnR>
                    <a:lnT>
                      <a:noFill/>
                    </a:lnT>
                    <a:lnB>
                      <a:noFill/>
                    </a:lnB>
                  </a:tcPr>
                </a:tc>
                <a:tc hMerge="1">
                  <a:txBody>
                    <a:bodyPr/>
                    <a:lstStyle/>
                    <a:p>
                      <a:endParaRPr lang="en-US"/>
                    </a:p>
                  </a:txBody>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900" b="0" i="0" u="none" strike="noStrike" dirty="0">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extLst>
                  <a:ext uri="{0D108BD9-81ED-4DB2-BD59-A6C34878D82A}">
                    <a16:rowId xmlns:a16="http://schemas.microsoft.com/office/drawing/2014/main" val="696209837"/>
                  </a:ext>
                </a:extLst>
              </a:tr>
              <a:tr h="351488">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2308873"/>
                  </a:ext>
                </a:extLst>
              </a:tr>
              <a:tr h="1023009">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dirty="0">
                          <a:solidFill>
                            <a:srgbClr val="FFFFFF"/>
                          </a:solidFill>
                          <a:effectLst/>
                          <a:latin typeface="Arial" panose="020B0604020202020204" pitchFamily="34" charset="0"/>
                        </a:rPr>
                        <a:t>Date</a:t>
                      </a:r>
                    </a:p>
                  </a:txBody>
                  <a:tcPr marL="4552" marR="4552" marT="45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US" sz="1400" b="1" i="0" u="none" strike="noStrike" dirty="0">
                          <a:solidFill>
                            <a:srgbClr val="FFFFFF"/>
                          </a:solidFill>
                          <a:effectLst/>
                          <a:latin typeface="Arial" panose="020B0604020202020204" pitchFamily="34" charset="0"/>
                        </a:rPr>
                        <a:t>Patient Count</a:t>
                      </a:r>
                    </a:p>
                  </a:txBody>
                  <a:tcPr marL="4552" marR="4552" marT="45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en-US" sz="1400" b="1" i="0" u="none" strike="noStrike" dirty="0">
                          <a:solidFill>
                            <a:srgbClr val="FFFFFF"/>
                          </a:solidFill>
                          <a:effectLst/>
                          <a:latin typeface="Arial" panose="020B0604020202020204" pitchFamily="34" charset="0"/>
                        </a:rPr>
                        <a:t>Patient Waitlist</a:t>
                      </a:r>
                    </a:p>
                  </a:txBody>
                  <a:tcPr marL="4552" marR="4552" marT="45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en-US" sz="1400" b="1" i="0" u="none" strike="noStrike" dirty="0">
                          <a:solidFill>
                            <a:srgbClr val="FFFFFF"/>
                          </a:solidFill>
                          <a:effectLst/>
                          <a:latin typeface="Arial" panose="020B0604020202020204" pitchFamily="34" charset="0"/>
                        </a:rPr>
                        <a:t>Recommended Devices</a:t>
                      </a:r>
                    </a:p>
                  </a:txBody>
                  <a:tcPr marL="4552" marR="4552" marT="45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US" sz="1400" b="1" i="0" u="none" strike="noStrike">
                          <a:solidFill>
                            <a:srgbClr val="FFFFFF"/>
                          </a:solidFill>
                          <a:effectLst/>
                          <a:latin typeface="Arial" panose="020B0604020202020204" pitchFamily="34" charset="0"/>
                        </a:rPr>
                        <a:t>Device Cost</a:t>
                      </a:r>
                    </a:p>
                  </a:txBody>
                  <a:tcPr marL="4552" marR="4552" marT="45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US" sz="1400" b="1" i="0" u="none" strike="noStrike">
                          <a:solidFill>
                            <a:srgbClr val="FFFFFF"/>
                          </a:solidFill>
                          <a:effectLst/>
                          <a:latin typeface="Arial" panose="020B0604020202020204" pitchFamily="34" charset="0"/>
                        </a:rPr>
                        <a:t>Probe Count</a:t>
                      </a:r>
                    </a:p>
                  </a:txBody>
                  <a:tcPr marL="4552" marR="4552" marT="45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US" sz="1400" b="1" i="0" u="none" strike="noStrike">
                          <a:solidFill>
                            <a:srgbClr val="FFFFFF"/>
                          </a:solidFill>
                          <a:effectLst/>
                          <a:latin typeface="Arial" panose="020B0604020202020204" pitchFamily="34" charset="0"/>
                        </a:rPr>
                        <a:t>Probe Tracker</a:t>
                      </a:r>
                    </a:p>
                  </a:txBody>
                  <a:tcPr marL="4552" marR="4552" marT="45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US" sz="1400" b="1" i="0" u="none" strike="noStrike">
                          <a:solidFill>
                            <a:srgbClr val="FFFFFF"/>
                          </a:solidFill>
                          <a:effectLst/>
                          <a:latin typeface="Arial" panose="020B0604020202020204" pitchFamily="34" charset="0"/>
                        </a:rPr>
                        <a:t>Probe Box Purchase</a:t>
                      </a:r>
                    </a:p>
                  </a:txBody>
                  <a:tcPr marL="4552" marR="4552" marT="45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US" sz="1400" b="1" i="0" u="none" strike="noStrike">
                          <a:solidFill>
                            <a:srgbClr val="FFFFFF"/>
                          </a:solidFill>
                          <a:effectLst/>
                          <a:latin typeface="Arial" panose="020B0604020202020204" pitchFamily="34" charset="0"/>
                        </a:rPr>
                        <a:t>Probe Cost</a:t>
                      </a:r>
                    </a:p>
                  </a:txBody>
                  <a:tcPr marL="4552" marR="4552" marT="45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US" sz="1400" b="1" i="0" u="none" strike="noStrike">
                          <a:solidFill>
                            <a:srgbClr val="FFFFFF"/>
                          </a:solidFill>
                          <a:effectLst/>
                          <a:latin typeface="Arial" panose="020B0604020202020204" pitchFamily="34" charset="0"/>
                        </a:rPr>
                        <a:t>Technician Time</a:t>
                      </a:r>
                    </a:p>
                  </a:txBody>
                  <a:tcPr marL="4552" marR="4552" marT="45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US" sz="1400" b="1" i="0" u="none" strike="noStrike">
                          <a:solidFill>
                            <a:srgbClr val="FFFFFF"/>
                          </a:solidFill>
                          <a:effectLst/>
                          <a:latin typeface="Arial" panose="020B0604020202020204" pitchFamily="34" charset="0"/>
                        </a:rPr>
                        <a:t>Technician Cost</a:t>
                      </a:r>
                    </a:p>
                  </a:txBody>
                  <a:tcPr marL="4552" marR="4552" marT="45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US" sz="1400" b="1" i="0" u="none" strike="noStrike">
                          <a:solidFill>
                            <a:srgbClr val="FFFFFF"/>
                          </a:solidFill>
                          <a:effectLst/>
                          <a:latin typeface="Arial" panose="020B0604020202020204" pitchFamily="34" charset="0"/>
                        </a:rPr>
                        <a:t>Total Cost</a:t>
                      </a:r>
                    </a:p>
                  </a:txBody>
                  <a:tcPr marL="4552" marR="4552" marT="45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extLst>
                  <a:ext uri="{0D108BD9-81ED-4DB2-BD59-A6C34878D82A}">
                    <a16:rowId xmlns:a16="http://schemas.microsoft.com/office/drawing/2014/main" val="3316720211"/>
                  </a:ext>
                </a:extLst>
              </a:tr>
              <a:tr h="411811">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400" b="0" i="0" u="none" strike="noStrike" dirty="0">
                          <a:solidFill>
                            <a:srgbClr val="000000"/>
                          </a:solidFill>
                          <a:effectLst/>
                          <a:latin typeface="Arial" panose="020B0604020202020204" pitchFamily="34" charset="0"/>
                        </a:rPr>
                        <a:t>March-20</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400" b="0" i="0" u="none" strike="noStrike">
                          <a:solidFill>
                            <a:srgbClr val="000000"/>
                          </a:solidFill>
                          <a:effectLst/>
                          <a:latin typeface="Arial" panose="020B0604020202020204" pitchFamily="34" charset="0"/>
                        </a:rPr>
                        <a:t>4</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US" sz="1400" b="0" i="0" u="none" strike="noStrike">
                          <a:solidFill>
                            <a:srgbClr val="000000"/>
                          </a:solidFill>
                          <a:effectLst/>
                          <a:latin typeface="Arial" panose="020B0604020202020204" pitchFamily="34" charset="0"/>
                        </a:rPr>
                        <a:t>16</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US" sz="1400" b="0" i="0" u="none" strike="noStrike">
                          <a:solidFill>
                            <a:srgbClr val="000000"/>
                          </a:solidFill>
                          <a:effectLst/>
                          <a:latin typeface="Arial" panose="020B0604020202020204" pitchFamily="34" charset="0"/>
                        </a:rPr>
                        <a:t>4</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sz="1400" b="0" i="0" u="none" strike="noStrike">
                          <a:solidFill>
                            <a:srgbClr val="000000"/>
                          </a:solidFill>
                          <a:effectLst/>
                          <a:latin typeface="Arial" panose="020B0604020202020204" pitchFamily="34" charset="0"/>
                        </a:rPr>
                        <a:t>$0.00 </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400" b="0" i="0" u="none" strike="noStrike" dirty="0">
                          <a:solidFill>
                            <a:srgbClr val="000000"/>
                          </a:solidFill>
                          <a:effectLst/>
                          <a:latin typeface="Arial" panose="020B0604020202020204" pitchFamily="34" charset="0"/>
                        </a:rPr>
                        <a:t>8 </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400" b="0" i="0" u="none" strike="noStrike">
                          <a:solidFill>
                            <a:srgbClr val="000000"/>
                          </a:solidFill>
                          <a:effectLst/>
                          <a:latin typeface="Arial" panose="020B0604020202020204" pitchFamily="34" charset="0"/>
                        </a:rPr>
                        <a:t>8 </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400" b="0" i="0" u="none" strike="noStrike">
                          <a:solidFill>
                            <a:srgbClr val="000000"/>
                          </a:solidFill>
                          <a:effectLst/>
                          <a:latin typeface="Arial" panose="020B0604020202020204" pitchFamily="34" charset="0"/>
                        </a:rPr>
                        <a:t>0 </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sz="1400" b="0" i="0" u="none" strike="noStrike">
                          <a:solidFill>
                            <a:srgbClr val="000000"/>
                          </a:solidFill>
                          <a:effectLst/>
                          <a:latin typeface="Arial" panose="020B0604020202020204" pitchFamily="34" charset="0"/>
                        </a:rPr>
                        <a:t>$7.84 </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400" b="0" i="0" u="none" strike="noStrike">
                          <a:solidFill>
                            <a:srgbClr val="000000"/>
                          </a:solidFill>
                          <a:effectLst/>
                          <a:latin typeface="Arial" panose="020B0604020202020204" pitchFamily="34" charset="0"/>
                        </a:rPr>
                        <a:t>2</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sz="1400" b="0" i="0" u="none" strike="noStrike">
                          <a:solidFill>
                            <a:srgbClr val="000000"/>
                          </a:solidFill>
                          <a:effectLst/>
                          <a:latin typeface="Arial" panose="020B0604020202020204" pitchFamily="34" charset="0"/>
                        </a:rPr>
                        <a:t>$42.94 </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sz="1400" b="0" i="0" u="none" strike="noStrike">
                          <a:solidFill>
                            <a:srgbClr val="000000"/>
                          </a:solidFill>
                          <a:effectLst/>
                          <a:latin typeface="Arial" panose="020B0604020202020204" pitchFamily="34" charset="0"/>
                        </a:rPr>
                        <a:t>$42.94 </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4167326547"/>
                  </a:ext>
                </a:extLst>
              </a:tr>
              <a:tr h="351488">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400" b="0" i="0" u="none" strike="noStrike" dirty="0">
                          <a:solidFill>
                            <a:srgbClr val="000000"/>
                          </a:solidFill>
                          <a:effectLst/>
                          <a:latin typeface="Arial" panose="020B0604020202020204" pitchFamily="34" charset="0"/>
                        </a:rPr>
                        <a:t>April-20</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400" b="0" i="0" u="none" strike="noStrike">
                          <a:solidFill>
                            <a:srgbClr val="000000"/>
                          </a:solidFill>
                          <a:effectLst/>
                          <a:latin typeface="Arial" panose="020B0604020202020204" pitchFamily="34" charset="0"/>
                        </a:rPr>
                        <a:t>4</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US" sz="1400" b="0" i="0" u="none" strike="noStrike">
                          <a:solidFill>
                            <a:srgbClr val="000000"/>
                          </a:solidFill>
                          <a:effectLst/>
                          <a:latin typeface="Arial" panose="020B0604020202020204" pitchFamily="34" charset="0"/>
                        </a:rPr>
                        <a:t>15</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US" sz="1400" b="0" i="0" u="none" strike="noStrike">
                          <a:solidFill>
                            <a:srgbClr val="000000"/>
                          </a:solidFill>
                          <a:effectLst/>
                          <a:latin typeface="Arial" panose="020B0604020202020204" pitchFamily="34" charset="0"/>
                        </a:rPr>
                        <a:t>4</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sz="1400" b="0" i="0" u="none" strike="noStrike">
                          <a:solidFill>
                            <a:srgbClr val="000000"/>
                          </a:solidFill>
                          <a:effectLst/>
                          <a:latin typeface="Arial" panose="020B0604020202020204" pitchFamily="34" charset="0"/>
                        </a:rPr>
                        <a:t>$0.00 </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400" b="0" i="0" u="none" strike="noStrike">
                          <a:solidFill>
                            <a:srgbClr val="000000"/>
                          </a:solidFill>
                          <a:effectLst/>
                          <a:latin typeface="Arial" panose="020B0604020202020204" pitchFamily="34" charset="0"/>
                        </a:rPr>
                        <a:t>8 </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400" b="0" i="0" u="none" strike="noStrike" dirty="0">
                          <a:solidFill>
                            <a:srgbClr val="000000"/>
                          </a:solidFill>
                          <a:effectLst/>
                          <a:latin typeface="Arial" panose="020B0604020202020204" pitchFamily="34" charset="0"/>
                        </a:rPr>
                        <a:t>16 </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400" b="0" i="0" u="none" strike="noStrike">
                          <a:solidFill>
                            <a:srgbClr val="000000"/>
                          </a:solidFill>
                          <a:effectLst/>
                          <a:latin typeface="Arial" panose="020B0604020202020204" pitchFamily="34" charset="0"/>
                        </a:rPr>
                        <a:t>0 </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sz="1400" b="0" i="0" u="none" strike="noStrike">
                          <a:solidFill>
                            <a:srgbClr val="000000"/>
                          </a:solidFill>
                          <a:effectLst/>
                          <a:latin typeface="Arial" panose="020B0604020202020204" pitchFamily="34" charset="0"/>
                        </a:rPr>
                        <a:t>$7.84 </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400" b="0" i="0" u="none" strike="noStrike">
                          <a:solidFill>
                            <a:srgbClr val="000000"/>
                          </a:solidFill>
                          <a:effectLst/>
                          <a:latin typeface="Arial" panose="020B0604020202020204" pitchFamily="34" charset="0"/>
                        </a:rPr>
                        <a:t>2</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sz="1400" b="0" i="0" u="none" strike="noStrike">
                          <a:solidFill>
                            <a:srgbClr val="000000"/>
                          </a:solidFill>
                          <a:effectLst/>
                          <a:latin typeface="Arial" panose="020B0604020202020204" pitchFamily="34" charset="0"/>
                        </a:rPr>
                        <a:t>$42.94 </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sz="1400" b="0" i="0" u="none" strike="noStrike">
                          <a:solidFill>
                            <a:srgbClr val="000000"/>
                          </a:solidFill>
                          <a:effectLst/>
                          <a:latin typeface="Arial" panose="020B0604020202020204" pitchFamily="34" charset="0"/>
                        </a:rPr>
                        <a:t>$50.78 </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134019995"/>
                  </a:ext>
                </a:extLst>
              </a:tr>
              <a:tr h="351488">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400" b="0" i="0" u="none" strike="noStrike" dirty="0">
                          <a:solidFill>
                            <a:srgbClr val="000000"/>
                          </a:solidFill>
                          <a:effectLst/>
                          <a:latin typeface="Arial" panose="020B0604020202020204" pitchFamily="34" charset="0"/>
                        </a:rPr>
                        <a:t>May-20</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400" b="0" i="0" u="none" strike="noStrike">
                          <a:solidFill>
                            <a:srgbClr val="000000"/>
                          </a:solidFill>
                          <a:effectLst/>
                          <a:latin typeface="Arial" panose="020B0604020202020204" pitchFamily="34" charset="0"/>
                        </a:rPr>
                        <a:t>7</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US" sz="1400" b="0" i="0" u="none" strike="noStrike">
                          <a:solidFill>
                            <a:srgbClr val="000000"/>
                          </a:solidFill>
                          <a:effectLst/>
                          <a:latin typeface="Arial" panose="020B0604020202020204" pitchFamily="34" charset="0"/>
                        </a:rPr>
                        <a:t>14</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US" sz="1400" b="0" i="0" u="none" strike="noStrike">
                          <a:solidFill>
                            <a:srgbClr val="000000"/>
                          </a:solidFill>
                          <a:effectLst/>
                          <a:latin typeface="Arial" panose="020B0604020202020204" pitchFamily="34" charset="0"/>
                        </a:rPr>
                        <a:t>4</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sz="1400" b="0" i="0" u="none" strike="noStrike">
                          <a:solidFill>
                            <a:srgbClr val="000000"/>
                          </a:solidFill>
                          <a:effectLst/>
                          <a:latin typeface="Arial" panose="020B0604020202020204" pitchFamily="34" charset="0"/>
                        </a:rPr>
                        <a:t>$0.00 </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400" b="0" i="0" u="none" strike="noStrike">
                          <a:solidFill>
                            <a:srgbClr val="000000"/>
                          </a:solidFill>
                          <a:effectLst/>
                          <a:latin typeface="Arial" panose="020B0604020202020204" pitchFamily="34" charset="0"/>
                        </a:rPr>
                        <a:t>14 </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400" b="0" i="0" u="none" strike="noStrike">
                          <a:solidFill>
                            <a:srgbClr val="000000"/>
                          </a:solidFill>
                          <a:effectLst/>
                          <a:latin typeface="Arial" panose="020B0604020202020204" pitchFamily="34" charset="0"/>
                        </a:rPr>
                        <a:t>30 </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400" b="0" i="0" u="none" strike="noStrike">
                          <a:solidFill>
                            <a:srgbClr val="000000"/>
                          </a:solidFill>
                          <a:effectLst/>
                          <a:latin typeface="Arial" panose="020B0604020202020204" pitchFamily="34" charset="0"/>
                        </a:rPr>
                        <a:t>0 </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sz="1400" b="0" i="0" u="none" strike="noStrike">
                          <a:solidFill>
                            <a:srgbClr val="000000"/>
                          </a:solidFill>
                          <a:effectLst/>
                          <a:latin typeface="Arial" panose="020B0604020202020204" pitchFamily="34" charset="0"/>
                        </a:rPr>
                        <a:t>$13.72 </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400" b="0" i="0" u="none" strike="noStrike">
                          <a:solidFill>
                            <a:srgbClr val="000000"/>
                          </a:solidFill>
                          <a:effectLst/>
                          <a:latin typeface="Arial" panose="020B0604020202020204" pitchFamily="34" charset="0"/>
                        </a:rPr>
                        <a:t>3.5</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sz="1400" b="0" i="0" u="none" strike="noStrike" dirty="0">
                          <a:solidFill>
                            <a:srgbClr val="000000"/>
                          </a:solidFill>
                          <a:effectLst/>
                          <a:latin typeface="Arial" panose="020B0604020202020204" pitchFamily="34" charset="0"/>
                        </a:rPr>
                        <a:t>$75.15 </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sz="1400" b="0" i="0" u="none" strike="noStrike">
                          <a:solidFill>
                            <a:srgbClr val="000000"/>
                          </a:solidFill>
                          <a:effectLst/>
                          <a:latin typeface="Arial" panose="020B0604020202020204" pitchFamily="34" charset="0"/>
                        </a:rPr>
                        <a:t>$88.87 </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392692282"/>
                  </a:ext>
                </a:extLst>
              </a:tr>
              <a:tr h="411811">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400" b="0" i="0" u="none" strike="noStrike" dirty="0">
                          <a:solidFill>
                            <a:srgbClr val="000000"/>
                          </a:solidFill>
                          <a:effectLst/>
                          <a:latin typeface="Arial" panose="020B0604020202020204" pitchFamily="34" charset="0"/>
                        </a:rPr>
                        <a:t>June-20</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400" b="0" i="0" u="none" strike="noStrike">
                          <a:solidFill>
                            <a:srgbClr val="000000"/>
                          </a:solidFill>
                          <a:effectLst/>
                          <a:latin typeface="Arial" panose="020B0604020202020204" pitchFamily="34" charset="0"/>
                        </a:rPr>
                        <a:t>8</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US" sz="1400" b="0" i="0" u="none" strike="noStrike">
                          <a:solidFill>
                            <a:srgbClr val="000000"/>
                          </a:solidFill>
                          <a:effectLst/>
                          <a:latin typeface="Arial" panose="020B0604020202020204" pitchFamily="34" charset="0"/>
                        </a:rPr>
                        <a:t>13</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US" sz="1400" b="0" i="0" u="none" strike="noStrike">
                          <a:solidFill>
                            <a:srgbClr val="000000"/>
                          </a:solidFill>
                          <a:effectLst/>
                          <a:latin typeface="Arial" panose="020B0604020202020204" pitchFamily="34" charset="0"/>
                        </a:rPr>
                        <a:t>5</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sz="1400" b="0" i="0" u="none" strike="noStrike">
                          <a:solidFill>
                            <a:srgbClr val="000000"/>
                          </a:solidFill>
                          <a:effectLst/>
                          <a:latin typeface="Arial" panose="020B0604020202020204" pitchFamily="34" charset="0"/>
                        </a:rPr>
                        <a:t>$1,995.00 </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400" b="0" i="0" u="none" strike="noStrike">
                          <a:solidFill>
                            <a:srgbClr val="000000"/>
                          </a:solidFill>
                          <a:effectLst/>
                          <a:latin typeface="Arial" panose="020B0604020202020204" pitchFamily="34" charset="0"/>
                        </a:rPr>
                        <a:t>16 </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400" b="0" i="0" u="none" strike="noStrike">
                          <a:solidFill>
                            <a:srgbClr val="000000"/>
                          </a:solidFill>
                          <a:effectLst/>
                          <a:latin typeface="Arial" panose="020B0604020202020204" pitchFamily="34" charset="0"/>
                        </a:rPr>
                        <a:t>46 </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400" b="0" i="0" u="none" strike="noStrike">
                          <a:solidFill>
                            <a:srgbClr val="000000"/>
                          </a:solidFill>
                          <a:effectLst/>
                          <a:latin typeface="Arial" panose="020B0604020202020204" pitchFamily="34" charset="0"/>
                        </a:rPr>
                        <a:t>0 </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sz="1400" b="0" i="0" u="none" strike="noStrike">
                          <a:solidFill>
                            <a:srgbClr val="000000"/>
                          </a:solidFill>
                          <a:effectLst/>
                          <a:latin typeface="Arial" panose="020B0604020202020204" pitchFamily="34" charset="0"/>
                        </a:rPr>
                        <a:t>$15.68 </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400" b="0" i="0" u="none" strike="noStrike">
                          <a:solidFill>
                            <a:srgbClr val="000000"/>
                          </a:solidFill>
                          <a:effectLst/>
                          <a:latin typeface="Arial" panose="020B0604020202020204" pitchFamily="34" charset="0"/>
                        </a:rPr>
                        <a:t>4</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sz="1400" b="0" i="0" u="none" strike="noStrike">
                          <a:solidFill>
                            <a:srgbClr val="000000"/>
                          </a:solidFill>
                          <a:effectLst/>
                          <a:latin typeface="Arial" panose="020B0604020202020204" pitchFamily="34" charset="0"/>
                        </a:rPr>
                        <a:t>$85.88 </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sz="1400" b="0" i="0" u="none" strike="noStrike" dirty="0">
                          <a:solidFill>
                            <a:srgbClr val="000000"/>
                          </a:solidFill>
                          <a:effectLst/>
                          <a:latin typeface="Arial" panose="020B0604020202020204" pitchFamily="34" charset="0"/>
                        </a:rPr>
                        <a:t>$2,096.56 </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950063493"/>
                  </a:ext>
                </a:extLst>
              </a:tr>
              <a:tr h="351488">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900" b="0" i="0" u="none" strike="noStrike" dirty="0">
                        <a:solidFill>
                          <a:srgbClr val="000000"/>
                        </a:solidFill>
                        <a:effectLst/>
                        <a:latin typeface="Arial" panose="020B0604020202020204" pitchFamily="34" charset="0"/>
                      </a:endParaRPr>
                    </a:p>
                  </a:txBody>
                  <a:tcPr marL="4552" marR="4552" marT="455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dirty="0">
                        <a:solidFill>
                          <a:srgbClr val="000000"/>
                        </a:solidFill>
                        <a:effectLst/>
                        <a:latin typeface="Arial" panose="020B0604020202020204" pitchFamily="34" charset="0"/>
                      </a:endParaRPr>
                    </a:p>
                  </a:txBody>
                  <a:tcPr marL="4552" marR="4552" marT="455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dirty="0">
                        <a:solidFill>
                          <a:srgbClr val="000000"/>
                        </a:solidFill>
                        <a:effectLst/>
                        <a:latin typeface="Arial" panose="020B0604020202020204" pitchFamily="34" charset="0"/>
                      </a:endParaRPr>
                    </a:p>
                  </a:txBody>
                  <a:tcPr marL="4552" marR="4552" marT="4552"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876287216"/>
                  </a:ext>
                </a:extLst>
              </a:tr>
              <a:tr h="376651">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dirty="0">
                          <a:solidFill>
                            <a:srgbClr val="FFFFFF"/>
                          </a:solidFill>
                          <a:effectLst/>
                          <a:latin typeface="Arial" panose="020B0604020202020204" pitchFamily="34" charset="0"/>
                        </a:rPr>
                        <a:t>FORMULAS</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gridSpan="3">
                  <a:txBody>
                    <a:bodyPr/>
                    <a:lstStyle/>
                    <a:p>
                      <a:pPr algn="ctr" fontAlgn="b"/>
                      <a:r>
                        <a:rPr lang="en-US" sz="900" b="0" i="0" u="none" strike="noStrike" dirty="0">
                          <a:solidFill>
                            <a:srgbClr val="000000"/>
                          </a:solidFill>
                          <a:effectLst/>
                          <a:latin typeface="Arial" panose="020B0604020202020204" pitchFamily="34" charset="0"/>
                        </a:rPr>
                        <a:t>Drag and drop down previous cell formula</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extLst>
                  <a:ext uri="{0D108BD9-81ED-4DB2-BD59-A6C34878D82A}">
                    <a16:rowId xmlns:a16="http://schemas.microsoft.com/office/drawing/2014/main" val="4165756695"/>
                  </a:ext>
                </a:extLst>
              </a:tr>
              <a:tr h="351488">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extLst>
                  <a:ext uri="{0D108BD9-81ED-4DB2-BD59-A6C34878D82A}">
                    <a16:rowId xmlns:a16="http://schemas.microsoft.com/office/drawing/2014/main" val="447374379"/>
                  </a:ext>
                </a:extLst>
              </a:tr>
              <a:tr h="376651">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FFFFFF"/>
                          </a:solidFill>
                          <a:effectLst/>
                          <a:latin typeface="Arial" panose="020B0604020202020204" pitchFamily="34" charset="0"/>
                        </a:rPr>
                        <a:t>INPUTS</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gridSpan="3">
                  <a:txBody>
                    <a:bodyPr/>
                    <a:lstStyle/>
                    <a:p>
                      <a:pPr algn="ctr" fontAlgn="b"/>
                      <a:r>
                        <a:rPr lang="en-US" sz="900" b="0" i="0" u="none" strike="noStrike">
                          <a:solidFill>
                            <a:srgbClr val="000000"/>
                          </a:solidFill>
                          <a:effectLst/>
                          <a:latin typeface="Arial" panose="020B0604020202020204" pitchFamily="34" charset="0"/>
                        </a:rPr>
                        <a:t>Insert most recent patient and waitlist data</a:t>
                      </a:r>
                    </a:p>
                  </a:txBody>
                  <a:tcPr marL="4552" marR="4552" marT="45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extLst>
                  <a:ext uri="{0D108BD9-81ED-4DB2-BD59-A6C34878D82A}">
                    <a16:rowId xmlns:a16="http://schemas.microsoft.com/office/drawing/2014/main" val="2759742215"/>
                  </a:ext>
                </a:extLst>
              </a:tr>
              <a:tr h="351488">
                <a:tc>
                  <a:txBody>
                    <a:bodyPr/>
                    <a:lstStyle/>
                    <a:p>
                      <a:pPr algn="l" fontAlgn="b"/>
                      <a:endParaRPr lang="en-US" sz="9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700" b="0" i="0" u="none" strike="noStrike">
                        <a:solidFill>
                          <a:srgbClr val="000000"/>
                        </a:solidFill>
                        <a:effectLst/>
                        <a:latin typeface="Arial" panose="020B0604020202020204" pitchFamily="34" charset="0"/>
                      </a:endParaRPr>
                    </a:p>
                  </a:txBody>
                  <a:tcPr marL="4552" marR="4552" marT="455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700" b="0" i="0" u="none" strike="noStrike">
                        <a:solidFill>
                          <a:srgbClr val="000000"/>
                        </a:solidFill>
                        <a:effectLst/>
                        <a:latin typeface="Arial" panose="020B0604020202020204" pitchFamily="34" charset="0"/>
                      </a:endParaRPr>
                    </a:p>
                  </a:txBody>
                  <a:tcPr marL="4552" marR="4552" marT="455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700" b="0" i="0" u="none" strike="noStrike">
                        <a:solidFill>
                          <a:srgbClr val="000000"/>
                        </a:solidFill>
                        <a:effectLst/>
                        <a:latin typeface="Arial" panose="020B0604020202020204" pitchFamily="34" charset="0"/>
                      </a:endParaRPr>
                    </a:p>
                  </a:txBody>
                  <a:tcPr marL="4552" marR="4552" marT="455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700" b="0" i="0" u="none" strike="noStrike">
                        <a:solidFill>
                          <a:srgbClr val="000000"/>
                        </a:solidFill>
                        <a:effectLst/>
                        <a:latin typeface="Arial" panose="020B0604020202020204" pitchFamily="34" charset="0"/>
                      </a:endParaRPr>
                    </a:p>
                  </a:txBody>
                  <a:tcPr marL="4552" marR="4552" marT="455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7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7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7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7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ctr" fontAlgn="b"/>
                      <a:endParaRPr lang="en-US" sz="7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700" b="0" i="0" u="none" strike="noStrike">
                        <a:solidFill>
                          <a:srgbClr val="000000"/>
                        </a:solidFill>
                        <a:effectLst/>
                        <a:latin typeface="Arial" panose="020B0604020202020204" pitchFamily="34" charset="0"/>
                      </a:endParaRPr>
                    </a:p>
                  </a:txBody>
                  <a:tcPr marL="4552" marR="4552" marT="4552" marB="0" anchor="b">
                    <a:lnL>
                      <a:noFill/>
                    </a:lnL>
                    <a:lnR>
                      <a:noFill/>
                    </a:lnR>
                    <a:lnT>
                      <a:noFill/>
                    </a:lnT>
                    <a:lnB>
                      <a:noFill/>
                    </a:lnB>
                  </a:tcPr>
                </a:tc>
                <a:tc>
                  <a:txBody>
                    <a:bodyPr/>
                    <a:lstStyle/>
                    <a:p>
                      <a:pPr algn="l" fontAlgn="b"/>
                      <a:endParaRPr lang="en-US" sz="700" b="0" i="0" u="none" strike="noStrike" dirty="0">
                        <a:solidFill>
                          <a:srgbClr val="000000"/>
                        </a:solidFill>
                        <a:effectLst/>
                        <a:latin typeface="Arial" panose="020B0604020202020204" pitchFamily="34" charset="0"/>
                      </a:endParaRPr>
                    </a:p>
                  </a:txBody>
                  <a:tcPr marL="4552" marR="4552" marT="4552" marB="0" anchor="b">
                    <a:lnL>
                      <a:noFill/>
                    </a:lnL>
                    <a:lnR>
                      <a:noFill/>
                    </a:lnR>
                    <a:lnT>
                      <a:noFill/>
                    </a:lnT>
                    <a:lnB>
                      <a:noFill/>
                    </a:lnB>
                  </a:tcPr>
                </a:tc>
                <a:extLst>
                  <a:ext uri="{0D108BD9-81ED-4DB2-BD59-A6C34878D82A}">
                    <a16:rowId xmlns:a16="http://schemas.microsoft.com/office/drawing/2014/main" val="2782771144"/>
                  </a:ext>
                </a:extLst>
              </a:tr>
            </a:tbl>
          </a:graphicData>
        </a:graphic>
      </p:graphicFrame>
      <p:sp>
        <p:nvSpPr>
          <p:cNvPr id="3" name="Text Placeholder 2">
            <a:extLst>
              <a:ext uri="{FF2B5EF4-FFF2-40B4-BE49-F238E27FC236}">
                <a16:creationId xmlns:a16="http://schemas.microsoft.com/office/drawing/2014/main" id="{B679F633-D98C-794B-75D1-B7688E507450}"/>
              </a:ext>
            </a:extLst>
          </p:cNvPr>
          <p:cNvSpPr>
            <a:spLocks noGrp="1"/>
          </p:cNvSpPr>
          <p:nvPr>
            <p:ph type="body" sz="quarter" idx="11"/>
          </p:nvPr>
        </p:nvSpPr>
        <p:spPr/>
        <p:txBody>
          <a:bodyPr/>
          <a:lstStyle/>
          <a:p>
            <a:r>
              <a:rPr lang="en-US" dirty="0"/>
              <a:t>Estimating Cost of Current  Utilization</a:t>
            </a:r>
          </a:p>
        </p:txBody>
      </p:sp>
      <p:sp>
        <p:nvSpPr>
          <p:cNvPr id="4" name="Text Placeholder 3">
            <a:extLst>
              <a:ext uri="{FF2B5EF4-FFF2-40B4-BE49-F238E27FC236}">
                <a16:creationId xmlns:a16="http://schemas.microsoft.com/office/drawing/2014/main" id="{279DA25E-5429-CEE8-C7B8-6EC7B026AA66}"/>
              </a:ext>
            </a:extLst>
          </p:cNvPr>
          <p:cNvSpPr>
            <a:spLocks noGrp="1"/>
          </p:cNvSpPr>
          <p:nvPr>
            <p:ph type="body" sz="quarter" idx="12"/>
          </p:nvPr>
        </p:nvSpPr>
        <p:spPr/>
        <p:txBody>
          <a:bodyPr/>
          <a:lstStyle/>
          <a:p>
            <a:endParaRPr lang="en-US"/>
          </a:p>
        </p:txBody>
      </p:sp>
      <p:graphicFrame>
        <p:nvGraphicFramePr>
          <p:cNvPr id="7" name="Table 6">
            <a:extLst>
              <a:ext uri="{FF2B5EF4-FFF2-40B4-BE49-F238E27FC236}">
                <a16:creationId xmlns:a16="http://schemas.microsoft.com/office/drawing/2014/main" id="{E303B755-B424-AA57-44D6-F81D140094D4}"/>
              </a:ext>
            </a:extLst>
          </p:cNvPr>
          <p:cNvGraphicFramePr>
            <a:graphicFrameLocks noGrp="1"/>
          </p:cNvGraphicFramePr>
          <p:nvPr>
            <p:extLst>
              <p:ext uri="{D42A27DB-BD31-4B8C-83A1-F6EECF244321}">
                <p14:modId xmlns:p14="http://schemas.microsoft.com/office/powerpoint/2010/main" val="594939569"/>
              </p:ext>
            </p:extLst>
          </p:nvPr>
        </p:nvGraphicFramePr>
        <p:xfrm>
          <a:off x="9175750" y="1476110"/>
          <a:ext cx="2679700" cy="2476500"/>
        </p:xfrm>
        <a:graphic>
          <a:graphicData uri="http://schemas.openxmlformats.org/drawingml/2006/table">
            <a:tbl>
              <a:tblPr/>
              <a:tblGrid>
                <a:gridCol w="1907260">
                  <a:extLst>
                    <a:ext uri="{9D8B030D-6E8A-4147-A177-3AD203B41FA5}">
                      <a16:colId xmlns:a16="http://schemas.microsoft.com/office/drawing/2014/main" val="3071892289"/>
                    </a:ext>
                  </a:extLst>
                </a:gridCol>
                <a:gridCol w="772440">
                  <a:extLst>
                    <a:ext uri="{9D8B030D-6E8A-4147-A177-3AD203B41FA5}">
                      <a16:colId xmlns:a16="http://schemas.microsoft.com/office/drawing/2014/main" val="1882377273"/>
                    </a:ext>
                  </a:extLst>
                </a:gridCol>
              </a:tblGrid>
              <a:tr h="374650">
                <a:tc gridSpan="2">
                  <a:txBody>
                    <a:bodyPr/>
                    <a:lstStyle/>
                    <a:p>
                      <a:pPr algn="l" fontAlgn="b"/>
                      <a:r>
                        <a:rPr lang="en-US" sz="2400" b="0" i="0" u="none" strike="noStrike">
                          <a:solidFill>
                            <a:srgbClr val="000000"/>
                          </a:solidFill>
                          <a:effectLst/>
                          <a:latin typeface="Arial" panose="020B0604020202020204" pitchFamily="34" charset="0"/>
                        </a:rPr>
                        <a:t>PARAMETERS</a:t>
                      </a:r>
                    </a:p>
                  </a:txBody>
                  <a:tcPr marL="6350" marR="6350" marT="6350"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265938093"/>
                  </a:ext>
                </a:extLst>
              </a:tr>
              <a:tr h="196850">
                <a:tc>
                  <a:txBody>
                    <a:bodyPr/>
                    <a:lstStyle/>
                    <a:p>
                      <a:pPr algn="l" fontAlgn="b"/>
                      <a:endParaRPr lang="en-US" sz="1200" b="0" i="0" u="none" strike="noStrike">
                        <a:solidFill>
                          <a:srgbClr val="000000"/>
                        </a:solidFill>
                        <a:effectLst/>
                        <a:latin typeface="Arial" panose="020B0604020202020204" pitchFamily="34" charset="0"/>
                      </a:endParaRPr>
                    </a:p>
                  </a:txBody>
                  <a:tcPr marL="6350" marR="6350" marT="635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panose="020B0604020202020204" pitchFamily="34" charset="0"/>
                      </a:endParaRPr>
                    </a:p>
                  </a:txBody>
                  <a:tcPr marL="6350" marR="6350" marT="6350"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8063559"/>
                  </a:ext>
                </a:extLst>
              </a:tr>
              <a:tr h="330200">
                <a:tc>
                  <a:txBody>
                    <a:bodyPr/>
                    <a:lstStyle/>
                    <a:p>
                      <a:pPr algn="ctr" fontAlgn="ctr"/>
                      <a:r>
                        <a:rPr lang="en-US" sz="1000" b="1" i="0" u="none" strike="noStrike">
                          <a:solidFill>
                            <a:srgbClr val="FFFFFF"/>
                          </a:solidFill>
                          <a:effectLst/>
                          <a:latin typeface="Arial" panose="020B0604020202020204" pitchFamily="34" charset="0"/>
                        </a:rPr>
                        <a:t>Item</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US" sz="1000" b="1" i="0" u="none" strike="noStrike">
                          <a:solidFill>
                            <a:srgbClr val="FFFFFF"/>
                          </a:solidFill>
                          <a:effectLst/>
                          <a:latin typeface="Arial" panose="020B0604020202020204" pitchFamily="34" charset="0"/>
                        </a:rPr>
                        <a:t>Cost</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extLst>
                  <a:ext uri="{0D108BD9-81ED-4DB2-BD59-A6C34878D82A}">
                    <a16:rowId xmlns:a16="http://schemas.microsoft.com/office/drawing/2014/main" val="2752230538"/>
                  </a:ext>
                </a:extLst>
              </a:tr>
              <a:tr h="196850">
                <a:tc>
                  <a:txBody>
                    <a:bodyPr/>
                    <a:lstStyle/>
                    <a:p>
                      <a:pPr algn="l" fontAlgn="b"/>
                      <a:r>
                        <a:rPr lang="en-US" sz="1000" b="0" i="0" u="none" strike="noStrike">
                          <a:solidFill>
                            <a:srgbClr val="000000"/>
                          </a:solidFill>
                          <a:effectLst/>
                          <a:latin typeface="Arial" panose="020B0604020202020204" pitchFamily="34" charset="0"/>
                        </a:rPr>
                        <a:t>HOME 1 device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sz="1000" b="0" i="0" u="none" strike="noStrike">
                          <a:solidFill>
                            <a:srgbClr val="000000"/>
                          </a:solidFill>
                          <a:effectLst/>
                          <a:latin typeface="Arial" panose="020B0604020202020204" pitchFamily="34" charset="0"/>
                        </a:rPr>
                        <a:t>$1,995.00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880868972"/>
                  </a:ext>
                </a:extLst>
              </a:tr>
              <a:tr h="196850">
                <a:tc>
                  <a:txBody>
                    <a:bodyPr/>
                    <a:lstStyle/>
                    <a:p>
                      <a:pPr algn="l" fontAlgn="b"/>
                      <a:r>
                        <a:rPr lang="en-US" sz="1000" b="0" i="0" u="none" strike="noStrike">
                          <a:solidFill>
                            <a:srgbClr val="000000"/>
                          </a:solidFill>
                          <a:effectLst/>
                          <a:latin typeface="Arial" panose="020B0604020202020204" pitchFamily="34" charset="0"/>
                        </a:rPr>
                        <a:t>HOME 3 pack</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sz="1000" b="0" i="0" u="none" strike="noStrike">
                          <a:solidFill>
                            <a:srgbClr val="000000"/>
                          </a:solidFill>
                          <a:effectLst/>
                          <a:latin typeface="Arial" panose="020B0604020202020204" pitchFamily="34" charset="0"/>
                        </a:rPr>
                        <a:t>$5,600.00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803997070"/>
                  </a:ext>
                </a:extLst>
              </a:tr>
              <a:tr h="196850">
                <a:tc>
                  <a:txBody>
                    <a:bodyPr/>
                    <a:lstStyle/>
                    <a:p>
                      <a:pPr algn="l" fontAlgn="b"/>
                      <a:r>
                        <a:rPr lang="en-US" sz="1000" b="0" i="0" u="none" strike="noStrike">
                          <a:solidFill>
                            <a:srgbClr val="000000"/>
                          </a:solidFill>
                          <a:effectLst/>
                          <a:latin typeface="Arial" panose="020B0604020202020204" pitchFamily="34" charset="0"/>
                        </a:rPr>
                        <a:t>HOME 10 pack</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sz="1000" b="0" i="0" u="none" strike="noStrike">
                          <a:solidFill>
                            <a:srgbClr val="000000"/>
                          </a:solidFill>
                          <a:effectLst/>
                          <a:latin typeface="Arial" panose="020B0604020202020204" pitchFamily="34" charset="0"/>
                        </a:rPr>
                        <a:t>$14,950.00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232905848"/>
                  </a:ext>
                </a:extLst>
              </a:tr>
              <a:tr h="196850">
                <a:tc>
                  <a:txBody>
                    <a:bodyPr/>
                    <a:lstStyle/>
                    <a:p>
                      <a:pPr algn="l" fontAlgn="b"/>
                      <a:r>
                        <a:rPr lang="en-US" sz="1000" b="0" i="0" u="none" strike="noStrike">
                          <a:solidFill>
                            <a:srgbClr val="000000"/>
                          </a:solidFill>
                          <a:effectLst/>
                          <a:latin typeface="Arial" panose="020B0604020202020204" pitchFamily="34" charset="0"/>
                        </a:rPr>
                        <a:t>HOME device (10+ purchases)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sz="1000" b="0" i="0" u="none" strike="noStrike">
                          <a:solidFill>
                            <a:srgbClr val="000000"/>
                          </a:solidFill>
                          <a:effectLst/>
                          <a:latin typeface="Arial" panose="020B0604020202020204" pitchFamily="34" charset="0"/>
                        </a:rPr>
                        <a:t>$1,495.00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4129592492"/>
                  </a:ext>
                </a:extLst>
              </a:tr>
              <a:tr h="196850">
                <a:tc>
                  <a:txBody>
                    <a:bodyPr/>
                    <a:lstStyle/>
                    <a:p>
                      <a:pPr algn="l" fontAlgn="b"/>
                      <a:r>
                        <a:rPr lang="en-US" sz="1000" b="0" i="0" u="none" strike="noStrike">
                          <a:solidFill>
                            <a:srgbClr val="000000"/>
                          </a:solidFill>
                          <a:effectLst/>
                          <a:latin typeface="Arial" panose="020B0604020202020204" pitchFamily="34" charset="0"/>
                        </a:rPr>
                        <a:t>CLINIC software/device/year</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sz="1000" b="0" i="0" u="none" strike="noStrike">
                          <a:solidFill>
                            <a:srgbClr val="000000"/>
                          </a:solidFill>
                          <a:effectLst/>
                          <a:latin typeface="Arial" panose="020B0604020202020204" pitchFamily="34" charset="0"/>
                        </a:rPr>
                        <a:t>$69.00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882172187"/>
                  </a:ext>
                </a:extLst>
              </a:tr>
              <a:tr h="196850">
                <a:tc>
                  <a:txBody>
                    <a:bodyPr/>
                    <a:lstStyle/>
                    <a:p>
                      <a:pPr algn="l" fontAlgn="b"/>
                      <a:r>
                        <a:rPr lang="en-US" sz="1000" b="0" i="0" u="none" strike="noStrike">
                          <a:solidFill>
                            <a:srgbClr val="000000"/>
                          </a:solidFill>
                          <a:effectLst/>
                          <a:latin typeface="Arial" panose="020B0604020202020204" pitchFamily="34" charset="0"/>
                        </a:rPr>
                        <a:t>Probe box (50 probes/box)</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sz="1000" b="0" i="0" u="none" strike="noStrike">
                          <a:solidFill>
                            <a:srgbClr val="000000"/>
                          </a:solidFill>
                          <a:effectLst/>
                          <a:latin typeface="Arial" panose="020B0604020202020204" pitchFamily="34" charset="0"/>
                        </a:rPr>
                        <a:t>$49.00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768665855"/>
                  </a:ext>
                </a:extLst>
              </a:tr>
              <a:tr h="196850">
                <a:tc>
                  <a:txBody>
                    <a:bodyPr/>
                    <a:lstStyle/>
                    <a:p>
                      <a:pPr algn="l" fontAlgn="b"/>
                      <a:r>
                        <a:rPr lang="en-US" sz="1000" b="0" i="0" u="none" strike="noStrike">
                          <a:solidFill>
                            <a:srgbClr val="000000"/>
                          </a:solidFill>
                          <a:effectLst/>
                          <a:latin typeface="Arial" panose="020B0604020202020204" pitchFamily="34" charset="0"/>
                        </a:rPr>
                        <a:t>Technician Salary</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sz="1000" b="0" i="0" u="none" strike="noStrike">
                          <a:solidFill>
                            <a:srgbClr val="000000"/>
                          </a:solidFill>
                          <a:effectLst/>
                          <a:latin typeface="Arial" panose="020B0604020202020204" pitchFamily="34" charset="0"/>
                        </a:rPr>
                        <a:t>$45,000.00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831212780"/>
                  </a:ext>
                </a:extLst>
              </a:tr>
              <a:tr h="196850">
                <a:tc>
                  <a:txBody>
                    <a:bodyPr/>
                    <a:lstStyle/>
                    <a:p>
                      <a:pPr algn="l" fontAlgn="b"/>
                      <a:r>
                        <a:rPr lang="en-US" sz="1000" b="0" i="0" u="none" strike="noStrike">
                          <a:solidFill>
                            <a:srgbClr val="000000"/>
                          </a:solidFill>
                          <a:effectLst/>
                          <a:latin typeface="Arial" panose="020B0604020202020204" pitchFamily="34" charset="0"/>
                        </a:rPr>
                        <a:t>Technician Hourly Rate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sz="1000" b="0" i="0" u="none" strike="noStrike" dirty="0">
                          <a:solidFill>
                            <a:srgbClr val="000000"/>
                          </a:solidFill>
                          <a:effectLst/>
                          <a:latin typeface="Arial" panose="020B0604020202020204" pitchFamily="34" charset="0"/>
                        </a:rPr>
                        <a:t>$21.47</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798376692"/>
                  </a:ext>
                </a:extLst>
              </a:tr>
            </a:tbl>
          </a:graphicData>
        </a:graphic>
      </p:graphicFrame>
    </p:spTree>
    <p:extLst>
      <p:ext uri="{BB962C8B-B14F-4D97-AF65-F5344CB8AC3E}">
        <p14:creationId xmlns:p14="http://schemas.microsoft.com/office/powerpoint/2010/main" val="13855132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7110C82A-8C93-4271-7DC4-46DBD7D236C5}"/>
              </a:ext>
            </a:extLst>
          </p:cNvPr>
          <p:cNvGraphicFramePr>
            <a:graphicFrameLocks noGrp="1"/>
          </p:cNvGraphicFramePr>
          <p:nvPr>
            <p:ph sz="quarter" idx="10"/>
            <p:extLst>
              <p:ext uri="{D42A27DB-BD31-4B8C-83A1-F6EECF244321}">
                <p14:modId xmlns:p14="http://schemas.microsoft.com/office/powerpoint/2010/main" val="2739369878"/>
              </p:ext>
            </p:extLst>
          </p:nvPr>
        </p:nvGraphicFramePr>
        <p:xfrm>
          <a:off x="1083733" y="3747875"/>
          <a:ext cx="9878748" cy="2258059"/>
        </p:xfrm>
        <a:graphic>
          <a:graphicData uri="http://schemas.openxmlformats.org/drawingml/2006/table">
            <a:tbl>
              <a:tblPr/>
              <a:tblGrid>
                <a:gridCol w="823229">
                  <a:extLst>
                    <a:ext uri="{9D8B030D-6E8A-4147-A177-3AD203B41FA5}">
                      <a16:colId xmlns:a16="http://schemas.microsoft.com/office/drawing/2014/main" val="2310141234"/>
                    </a:ext>
                  </a:extLst>
                </a:gridCol>
                <a:gridCol w="823229">
                  <a:extLst>
                    <a:ext uri="{9D8B030D-6E8A-4147-A177-3AD203B41FA5}">
                      <a16:colId xmlns:a16="http://schemas.microsoft.com/office/drawing/2014/main" val="445775860"/>
                    </a:ext>
                  </a:extLst>
                </a:gridCol>
                <a:gridCol w="823229">
                  <a:extLst>
                    <a:ext uri="{9D8B030D-6E8A-4147-A177-3AD203B41FA5}">
                      <a16:colId xmlns:a16="http://schemas.microsoft.com/office/drawing/2014/main" val="179805687"/>
                    </a:ext>
                  </a:extLst>
                </a:gridCol>
                <a:gridCol w="823229">
                  <a:extLst>
                    <a:ext uri="{9D8B030D-6E8A-4147-A177-3AD203B41FA5}">
                      <a16:colId xmlns:a16="http://schemas.microsoft.com/office/drawing/2014/main" val="466862541"/>
                    </a:ext>
                  </a:extLst>
                </a:gridCol>
                <a:gridCol w="823229">
                  <a:extLst>
                    <a:ext uri="{9D8B030D-6E8A-4147-A177-3AD203B41FA5}">
                      <a16:colId xmlns:a16="http://schemas.microsoft.com/office/drawing/2014/main" val="2993604344"/>
                    </a:ext>
                  </a:extLst>
                </a:gridCol>
                <a:gridCol w="823229">
                  <a:extLst>
                    <a:ext uri="{9D8B030D-6E8A-4147-A177-3AD203B41FA5}">
                      <a16:colId xmlns:a16="http://schemas.microsoft.com/office/drawing/2014/main" val="3004916491"/>
                    </a:ext>
                  </a:extLst>
                </a:gridCol>
                <a:gridCol w="823229">
                  <a:extLst>
                    <a:ext uri="{9D8B030D-6E8A-4147-A177-3AD203B41FA5}">
                      <a16:colId xmlns:a16="http://schemas.microsoft.com/office/drawing/2014/main" val="3651836407"/>
                    </a:ext>
                  </a:extLst>
                </a:gridCol>
                <a:gridCol w="823229">
                  <a:extLst>
                    <a:ext uri="{9D8B030D-6E8A-4147-A177-3AD203B41FA5}">
                      <a16:colId xmlns:a16="http://schemas.microsoft.com/office/drawing/2014/main" val="203492979"/>
                    </a:ext>
                  </a:extLst>
                </a:gridCol>
                <a:gridCol w="823229">
                  <a:extLst>
                    <a:ext uri="{9D8B030D-6E8A-4147-A177-3AD203B41FA5}">
                      <a16:colId xmlns:a16="http://schemas.microsoft.com/office/drawing/2014/main" val="2411455737"/>
                    </a:ext>
                  </a:extLst>
                </a:gridCol>
                <a:gridCol w="823229">
                  <a:extLst>
                    <a:ext uri="{9D8B030D-6E8A-4147-A177-3AD203B41FA5}">
                      <a16:colId xmlns:a16="http://schemas.microsoft.com/office/drawing/2014/main" val="2873547078"/>
                    </a:ext>
                  </a:extLst>
                </a:gridCol>
                <a:gridCol w="823229">
                  <a:extLst>
                    <a:ext uri="{9D8B030D-6E8A-4147-A177-3AD203B41FA5}">
                      <a16:colId xmlns:a16="http://schemas.microsoft.com/office/drawing/2014/main" val="1264158532"/>
                    </a:ext>
                  </a:extLst>
                </a:gridCol>
                <a:gridCol w="823229">
                  <a:extLst>
                    <a:ext uri="{9D8B030D-6E8A-4147-A177-3AD203B41FA5}">
                      <a16:colId xmlns:a16="http://schemas.microsoft.com/office/drawing/2014/main" val="1393223790"/>
                    </a:ext>
                  </a:extLst>
                </a:gridCol>
              </a:tblGrid>
              <a:tr h="914655">
                <a:tc>
                  <a:txBody>
                    <a:bodyPr/>
                    <a:lstStyle/>
                    <a:p>
                      <a:pPr algn="ctr" fontAlgn="ctr"/>
                      <a:r>
                        <a:rPr lang="en-US" sz="1400" b="1" i="0" u="none" strike="noStrike" dirty="0">
                          <a:solidFill>
                            <a:srgbClr val="FFFFFF"/>
                          </a:solidFill>
                          <a:effectLst/>
                          <a:latin typeface="Arial" panose="020B0604020202020204" pitchFamily="34" charset="0"/>
                        </a:rPr>
                        <a:t>Date</a:t>
                      </a:r>
                    </a:p>
                  </a:txBody>
                  <a:tcPr marL="4856" marR="4856" marT="48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US" sz="1400" b="1" i="0" u="none" strike="noStrike" dirty="0">
                          <a:solidFill>
                            <a:srgbClr val="FFFFFF"/>
                          </a:solidFill>
                          <a:effectLst/>
                          <a:latin typeface="Arial" panose="020B0604020202020204" pitchFamily="34" charset="0"/>
                        </a:rPr>
                        <a:t>Patient Count</a:t>
                      </a:r>
                    </a:p>
                  </a:txBody>
                  <a:tcPr marL="4856" marR="4856" marT="48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en-US" sz="1400" b="1" i="0" u="none" strike="noStrike" dirty="0">
                          <a:solidFill>
                            <a:srgbClr val="FFFFFF"/>
                          </a:solidFill>
                          <a:effectLst/>
                          <a:latin typeface="Arial" panose="020B0604020202020204" pitchFamily="34" charset="0"/>
                        </a:rPr>
                        <a:t>Patient Waitlist</a:t>
                      </a:r>
                    </a:p>
                  </a:txBody>
                  <a:tcPr marL="4856" marR="4856" marT="48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en-US" sz="1400" b="1" i="0" u="none" strike="noStrike" dirty="0">
                          <a:solidFill>
                            <a:srgbClr val="FFFFFF"/>
                          </a:solidFill>
                          <a:effectLst/>
                          <a:latin typeface="Arial" panose="020B0604020202020204" pitchFamily="34" charset="0"/>
                        </a:rPr>
                        <a:t>Recommended Devices</a:t>
                      </a:r>
                    </a:p>
                  </a:txBody>
                  <a:tcPr marL="4856" marR="4856" marT="48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US" sz="1400" b="1" i="0" u="none" strike="noStrike" dirty="0">
                          <a:solidFill>
                            <a:srgbClr val="FFFFFF"/>
                          </a:solidFill>
                          <a:effectLst/>
                          <a:latin typeface="Arial" panose="020B0604020202020204" pitchFamily="34" charset="0"/>
                        </a:rPr>
                        <a:t>Device Cost</a:t>
                      </a:r>
                    </a:p>
                  </a:txBody>
                  <a:tcPr marL="4856" marR="4856" marT="48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US" sz="1400" b="1" i="0" u="none" strike="noStrike" dirty="0">
                          <a:solidFill>
                            <a:srgbClr val="FFFFFF"/>
                          </a:solidFill>
                          <a:effectLst/>
                          <a:latin typeface="Arial" panose="020B0604020202020204" pitchFamily="34" charset="0"/>
                        </a:rPr>
                        <a:t>Probe Count</a:t>
                      </a:r>
                    </a:p>
                  </a:txBody>
                  <a:tcPr marL="4856" marR="4856" marT="48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US" sz="1400" b="1" i="0" u="none" strike="noStrike">
                          <a:solidFill>
                            <a:srgbClr val="FFFFFF"/>
                          </a:solidFill>
                          <a:effectLst/>
                          <a:latin typeface="Arial" panose="020B0604020202020204" pitchFamily="34" charset="0"/>
                        </a:rPr>
                        <a:t>Probe Tracker</a:t>
                      </a:r>
                    </a:p>
                  </a:txBody>
                  <a:tcPr marL="4856" marR="4856" marT="48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US" sz="1400" b="1" i="0" u="none" strike="noStrike">
                          <a:solidFill>
                            <a:srgbClr val="FFFFFF"/>
                          </a:solidFill>
                          <a:effectLst/>
                          <a:latin typeface="Arial" panose="020B0604020202020204" pitchFamily="34" charset="0"/>
                        </a:rPr>
                        <a:t>Probe Box Purchase</a:t>
                      </a:r>
                    </a:p>
                  </a:txBody>
                  <a:tcPr marL="4856" marR="4856" marT="48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US" sz="1400" b="1" i="0" u="none" strike="noStrike">
                          <a:solidFill>
                            <a:srgbClr val="FFFFFF"/>
                          </a:solidFill>
                          <a:effectLst/>
                          <a:latin typeface="Arial" panose="020B0604020202020204" pitchFamily="34" charset="0"/>
                        </a:rPr>
                        <a:t>Probe Cost</a:t>
                      </a:r>
                    </a:p>
                  </a:txBody>
                  <a:tcPr marL="4856" marR="4856" marT="48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US" sz="1400" b="1" i="0" u="none" strike="noStrike">
                          <a:solidFill>
                            <a:srgbClr val="FFFFFF"/>
                          </a:solidFill>
                          <a:effectLst/>
                          <a:latin typeface="Arial" panose="020B0604020202020204" pitchFamily="34" charset="0"/>
                        </a:rPr>
                        <a:t>Technician Time</a:t>
                      </a:r>
                    </a:p>
                  </a:txBody>
                  <a:tcPr marL="4856" marR="4856" marT="48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US" sz="1400" b="1" i="0" u="none" strike="noStrike">
                          <a:solidFill>
                            <a:srgbClr val="FFFFFF"/>
                          </a:solidFill>
                          <a:effectLst/>
                          <a:latin typeface="Arial" panose="020B0604020202020204" pitchFamily="34" charset="0"/>
                        </a:rPr>
                        <a:t>Technician Cost</a:t>
                      </a:r>
                    </a:p>
                  </a:txBody>
                  <a:tcPr marL="4856" marR="4856" marT="48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US" sz="1400" b="1" i="0" u="none" strike="noStrike">
                          <a:solidFill>
                            <a:srgbClr val="FFFFFF"/>
                          </a:solidFill>
                          <a:effectLst/>
                          <a:latin typeface="Arial" panose="020B0604020202020204" pitchFamily="34" charset="0"/>
                        </a:rPr>
                        <a:t>Total Cost</a:t>
                      </a:r>
                    </a:p>
                  </a:txBody>
                  <a:tcPr marL="4856" marR="4856" marT="48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extLst>
                  <a:ext uri="{0D108BD9-81ED-4DB2-BD59-A6C34878D82A}">
                    <a16:rowId xmlns:a16="http://schemas.microsoft.com/office/drawing/2014/main" val="1863834354"/>
                  </a:ext>
                </a:extLst>
              </a:tr>
              <a:tr h="443038">
                <a:tc>
                  <a:txBody>
                    <a:bodyPr/>
                    <a:lstStyle/>
                    <a:p>
                      <a:pPr algn="r" fontAlgn="b"/>
                      <a:r>
                        <a:rPr lang="en-US" sz="1400" b="0" i="0" u="none" strike="noStrike">
                          <a:solidFill>
                            <a:srgbClr val="000000"/>
                          </a:solidFill>
                          <a:effectLst/>
                          <a:latin typeface="Arial" panose="020B0604020202020204" pitchFamily="34" charset="0"/>
                        </a:rPr>
                        <a:t>March-22</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Arial" panose="020B0604020202020204" pitchFamily="34" charset="0"/>
                        </a:rPr>
                        <a:t>4</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US" sz="1400" b="0" i="0" u="none" strike="noStrike">
                          <a:solidFill>
                            <a:srgbClr val="000000"/>
                          </a:solidFill>
                          <a:effectLst/>
                          <a:latin typeface="Arial" panose="020B0604020202020204" pitchFamily="34" charset="0"/>
                        </a:rPr>
                        <a:t>16</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US" sz="1400" b="0" i="0" u="none" strike="noStrike">
                          <a:solidFill>
                            <a:srgbClr val="000000"/>
                          </a:solidFill>
                          <a:effectLst/>
                          <a:latin typeface="Arial" panose="020B0604020202020204" pitchFamily="34" charset="0"/>
                        </a:rPr>
                        <a:t>4</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Arial" panose="020B0604020202020204" pitchFamily="34" charset="0"/>
                        </a:rPr>
                        <a:t>$0.00 </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Arial" panose="020B0604020202020204" pitchFamily="34" charset="0"/>
                        </a:rPr>
                        <a:t>8 </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Arial" panose="020B0604020202020204" pitchFamily="34" charset="0"/>
                        </a:rPr>
                        <a:t>8 </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Arial" panose="020B0604020202020204" pitchFamily="34" charset="0"/>
                        </a:rPr>
                        <a:t>0 </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Arial" panose="020B0604020202020204" pitchFamily="34" charset="0"/>
                        </a:rPr>
                        <a:t>$7.84 </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Arial" panose="020B0604020202020204" pitchFamily="34" charset="0"/>
                        </a:rPr>
                        <a:t>2</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Arial" panose="020B0604020202020204" pitchFamily="34" charset="0"/>
                        </a:rPr>
                        <a:t>$42.94 </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Arial" panose="020B0604020202020204" pitchFamily="34" charset="0"/>
                        </a:rPr>
                        <a:t>$42.94 </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2660333"/>
                  </a:ext>
                </a:extLst>
              </a:tr>
              <a:tr h="457328">
                <a:tc>
                  <a:txBody>
                    <a:bodyPr/>
                    <a:lstStyle/>
                    <a:p>
                      <a:pPr algn="r" fontAlgn="b"/>
                      <a:r>
                        <a:rPr lang="en-US" sz="1400" b="0" i="0" u="none" strike="noStrike">
                          <a:solidFill>
                            <a:srgbClr val="000000"/>
                          </a:solidFill>
                          <a:effectLst/>
                          <a:latin typeface="Arial" panose="020B0604020202020204" pitchFamily="34" charset="0"/>
                        </a:rPr>
                        <a:t>April-22</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Arial" panose="020B0604020202020204" pitchFamily="34" charset="0"/>
                        </a:rPr>
                        <a:t> </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US" sz="1400" b="0" i="0" u="none" strike="noStrike">
                          <a:solidFill>
                            <a:srgbClr val="000000"/>
                          </a:solidFill>
                          <a:effectLst/>
                          <a:latin typeface="Arial" panose="020B0604020202020204" pitchFamily="34" charset="0"/>
                        </a:rPr>
                        <a:t> </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US" sz="1400" b="0" i="0" u="none" strike="noStrike">
                          <a:solidFill>
                            <a:srgbClr val="000000"/>
                          </a:solidFill>
                          <a:effectLst/>
                          <a:latin typeface="Arial" panose="020B0604020202020204" pitchFamily="34" charset="0"/>
                        </a:rPr>
                        <a:t> </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a:solidFill>
                            <a:srgbClr val="000000"/>
                          </a:solidFill>
                          <a:effectLst/>
                          <a:latin typeface="Arial" panose="020B0604020202020204" pitchFamily="34" charset="0"/>
                        </a:rPr>
                        <a:t> </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Arial" panose="020B0604020202020204" pitchFamily="34" charset="0"/>
                        </a:rPr>
                        <a:t> </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Arial" panose="020B0604020202020204" pitchFamily="34" charset="0"/>
                        </a:rPr>
                        <a:t> </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Arial" panose="020B0604020202020204" pitchFamily="34" charset="0"/>
                        </a:rPr>
                        <a:t> </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a:solidFill>
                            <a:srgbClr val="000000"/>
                          </a:solidFill>
                          <a:effectLst/>
                          <a:latin typeface="Arial" panose="020B0604020202020204" pitchFamily="34" charset="0"/>
                        </a:rPr>
                        <a:t> </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Arial" panose="020B0604020202020204" pitchFamily="34" charset="0"/>
                        </a:rPr>
                        <a:t> </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a:solidFill>
                            <a:srgbClr val="000000"/>
                          </a:solidFill>
                          <a:effectLst/>
                          <a:latin typeface="Arial" panose="020B0604020202020204" pitchFamily="34" charset="0"/>
                        </a:rPr>
                        <a:t> </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a:solidFill>
                            <a:srgbClr val="000000"/>
                          </a:solidFill>
                          <a:effectLst/>
                          <a:latin typeface="Arial" panose="020B0604020202020204" pitchFamily="34" charset="0"/>
                        </a:rPr>
                        <a:t> </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57101320"/>
                  </a:ext>
                </a:extLst>
              </a:tr>
              <a:tr h="443038">
                <a:tc>
                  <a:txBody>
                    <a:bodyPr/>
                    <a:lstStyle/>
                    <a:p>
                      <a:pPr algn="r" fontAlgn="b"/>
                      <a:r>
                        <a:rPr lang="en-US" sz="1400" b="0" i="0" u="none" strike="noStrike">
                          <a:solidFill>
                            <a:srgbClr val="000000"/>
                          </a:solidFill>
                          <a:effectLst/>
                          <a:latin typeface="Arial" panose="020B0604020202020204" pitchFamily="34" charset="0"/>
                        </a:rPr>
                        <a:t>May-22</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Arial" panose="020B0604020202020204" pitchFamily="34" charset="0"/>
                        </a:rPr>
                        <a:t> </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US" sz="1400" b="0" i="0" u="none" strike="noStrike">
                          <a:solidFill>
                            <a:srgbClr val="000000"/>
                          </a:solidFill>
                          <a:effectLst/>
                          <a:latin typeface="Arial" panose="020B0604020202020204" pitchFamily="34" charset="0"/>
                        </a:rPr>
                        <a:t> </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US" sz="1400" b="0" i="0" u="none" strike="noStrike">
                          <a:solidFill>
                            <a:srgbClr val="000000"/>
                          </a:solidFill>
                          <a:effectLst/>
                          <a:latin typeface="Arial" panose="020B0604020202020204" pitchFamily="34" charset="0"/>
                        </a:rPr>
                        <a:t> </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a:solidFill>
                            <a:srgbClr val="000000"/>
                          </a:solidFill>
                          <a:effectLst/>
                          <a:latin typeface="Arial" panose="020B0604020202020204" pitchFamily="34" charset="0"/>
                        </a:rPr>
                        <a:t> </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Arial" panose="020B0604020202020204" pitchFamily="34" charset="0"/>
                        </a:rPr>
                        <a:t> </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Arial" panose="020B0604020202020204" pitchFamily="34" charset="0"/>
                        </a:rPr>
                        <a:t> </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Arial" panose="020B0604020202020204" pitchFamily="34" charset="0"/>
                        </a:rPr>
                        <a:t> </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rgbClr val="000000"/>
                          </a:solidFill>
                          <a:effectLst/>
                          <a:latin typeface="Arial" panose="020B0604020202020204" pitchFamily="34" charset="0"/>
                        </a:rPr>
                        <a:t> </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Arial" panose="020B0604020202020204" pitchFamily="34" charset="0"/>
                        </a:rPr>
                        <a:t> </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rgbClr val="000000"/>
                          </a:solidFill>
                          <a:effectLst/>
                          <a:latin typeface="Arial" panose="020B0604020202020204" pitchFamily="34" charset="0"/>
                        </a:rPr>
                        <a:t> </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rgbClr val="000000"/>
                          </a:solidFill>
                          <a:effectLst/>
                          <a:latin typeface="Arial" panose="020B0604020202020204" pitchFamily="34" charset="0"/>
                        </a:rPr>
                        <a:t> </a:t>
                      </a:r>
                    </a:p>
                  </a:txBody>
                  <a:tcPr marL="4856" marR="4856" marT="48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39131112"/>
                  </a:ext>
                </a:extLst>
              </a:tr>
            </a:tbl>
          </a:graphicData>
        </a:graphic>
      </p:graphicFrame>
      <p:sp>
        <p:nvSpPr>
          <p:cNvPr id="3" name="Text Placeholder 2">
            <a:extLst>
              <a:ext uri="{FF2B5EF4-FFF2-40B4-BE49-F238E27FC236}">
                <a16:creationId xmlns:a16="http://schemas.microsoft.com/office/drawing/2014/main" id="{A2DDD9DB-21D5-9A3F-FF05-50F149D8042C}"/>
              </a:ext>
            </a:extLst>
          </p:cNvPr>
          <p:cNvSpPr>
            <a:spLocks noGrp="1"/>
          </p:cNvSpPr>
          <p:nvPr>
            <p:ph type="body" sz="quarter" idx="11"/>
          </p:nvPr>
        </p:nvSpPr>
        <p:spPr/>
        <p:txBody>
          <a:bodyPr/>
          <a:lstStyle/>
          <a:p>
            <a:r>
              <a:rPr lang="en-US" dirty="0"/>
              <a:t>Future Modeling and Scalability</a:t>
            </a:r>
          </a:p>
        </p:txBody>
      </p:sp>
      <p:sp>
        <p:nvSpPr>
          <p:cNvPr id="4" name="Text Placeholder 3">
            <a:extLst>
              <a:ext uri="{FF2B5EF4-FFF2-40B4-BE49-F238E27FC236}">
                <a16:creationId xmlns:a16="http://schemas.microsoft.com/office/drawing/2014/main" id="{67A4AB82-4B7E-657E-7C31-80EFEBE6DD1C}"/>
              </a:ext>
            </a:extLst>
          </p:cNvPr>
          <p:cNvSpPr>
            <a:spLocks noGrp="1"/>
          </p:cNvSpPr>
          <p:nvPr>
            <p:ph type="body" sz="quarter" idx="12"/>
          </p:nvPr>
        </p:nvSpPr>
        <p:spPr/>
        <p:txBody>
          <a:bodyPr/>
          <a:lstStyle/>
          <a:p>
            <a:endParaRPr lang="en-US"/>
          </a:p>
        </p:txBody>
      </p:sp>
      <p:graphicFrame>
        <p:nvGraphicFramePr>
          <p:cNvPr id="6" name="Table 5">
            <a:extLst>
              <a:ext uri="{FF2B5EF4-FFF2-40B4-BE49-F238E27FC236}">
                <a16:creationId xmlns:a16="http://schemas.microsoft.com/office/drawing/2014/main" id="{A0AB34AA-4EF3-DA42-A010-0BC7DEF93146}"/>
              </a:ext>
            </a:extLst>
          </p:cNvPr>
          <p:cNvGraphicFramePr>
            <a:graphicFrameLocks noGrp="1"/>
          </p:cNvGraphicFramePr>
          <p:nvPr>
            <p:extLst>
              <p:ext uri="{D42A27DB-BD31-4B8C-83A1-F6EECF244321}">
                <p14:modId xmlns:p14="http://schemas.microsoft.com/office/powerpoint/2010/main" val="1708207329"/>
              </p:ext>
            </p:extLst>
          </p:nvPr>
        </p:nvGraphicFramePr>
        <p:xfrm>
          <a:off x="1083733" y="1253067"/>
          <a:ext cx="4707468" cy="2258060"/>
        </p:xfrm>
        <a:graphic>
          <a:graphicData uri="http://schemas.openxmlformats.org/drawingml/2006/table">
            <a:tbl>
              <a:tblPr>
                <a:tableStyleId>{5C22544A-7EE6-4342-B048-85BDC9FD1C3A}</a:tableStyleId>
              </a:tblPr>
              <a:tblGrid>
                <a:gridCol w="1108643">
                  <a:extLst>
                    <a:ext uri="{9D8B030D-6E8A-4147-A177-3AD203B41FA5}">
                      <a16:colId xmlns:a16="http://schemas.microsoft.com/office/drawing/2014/main" val="1608215113"/>
                    </a:ext>
                  </a:extLst>
                </a:gridCol>
                <a:gridCol w="2558406">
                  <a:extLst>
                    <a:ext uri="{9D8B030D-6E8A-4147-A177-3AD203B41FA5}">
                      <a16:colId xmlns:a16="http://schemas.microsoft.com/office/drawing/2014/main" val="504413281"/>
                    </a:ext>
                  </a:extLst>
                </a:gridCol>
                <a:gridCol w="1040419">
                  <a:extLst>
                    <a:ext uri="{9D8B030D-6E8A-4147-A177-3AD203B41FA5}">
                      <a16:colId xmlns:a16="http://schemas.microsoft.com/office/drawing/2014/main" val="2425508886"/>
                    </a:ext>
                  </a:extLst>
                </a:gridCol>
              </a:tblGrid>
              <a:tr h="173208">
                <a:tc>
                  <a:txBody>
                    <a:bodyPr/>
                    <a:lstStyle/>
                    <a:p>
                      <a:pPr algn="l" fontAlgn="b"/>
                      <a:endParaRPr lang="en-US" sz="1200" b="0" i="0" u="none" strike="noStrike">
                        <a:solidFill>
                          <a:srgbClr val="000000"/>
                        </a:solidFill>
                        <a:effectLst/>
                        <a:latin typeface="Arial" panose="020B0604020202020204" pitchFamily="34" charset="0"/>
                      </a:endParaRPr>
                    </a:p>
                  </a:txBody>
                  <a:tcPr marL="6350" marR="6350" marT="6350" marB="0" anchor="b"/>
                </a:tc>
                <a:tc>
                  <a:txBody>
                    <a:bodyPr/>
                    <a:lstStyle/>
                    <a:p>
                      <a:pPr algn="l" fontAlgn="b"/>
                      <a:endParaRPr lang="en-US" sz="1200" b="0" i="0" u="none" strike="noStrike">
                        <a:solidFill>
                          <a:srgbClr val="000000"/>
                        </a:solidFill>
                        <a:effectLst/>
                        <a:latin typeface="Arial" panose="020B0604020202020204" pitchFamily="34" charset="0"/>
                      </a:endParaRPr>
                    </a:p>
                  </a:txBody>
                  <a:tcPr marL="6350" marR="6350" marT="6350" marB="0" anchor="b"/>
                </a:tc>
                <a:tc>
                  <a:txBody>
                    <a:bodyPr/>
                    <a:lstStyle/>
                    <a:p>
                      <a:pPr algn="l" fontAlgn="b"/>
                      <a:endParaRPr lang="en-US" sz="1200" b="0" i="0" u="none" strike="noStrike">
                        <a:solidFill>
                          <a:srgbClr val="00000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4078600200"/>
                  </a:ext>
                </a:extLst>
              </a:tr>
              <a:tr h="357592">
                <a:tc>
                  <a:txBody>
                    <a:bodyPr/>
                    <a:lstStyle/>
                    <a:p>
                      <a:pPr algn="l" fontAlgn="b"/>
                      <a:endParaRPr lang="en-US" sz="1200" b="0" i="0" u="none" strike="noStrike">
                        <a:solidFill>
                          <a:srgbClr val="000000"/>
                        </a:solidFill>
                        <a:effectLst/>
                        <a:latin typeface="Arial" panose="020B0604020202020204" pitchFamily="34" charset="0"/>
                      </a:endParaRPr>
                    </a:p>
                  </a:txBody>
                  <a:tcPr marL="6350" marR="6350" marT="6350" marB="0" anchor="b"/>
                </a:tc>
                <a:tc gridSpan="2">
                  <a:txBody>
                    <a:bodyPr/>
                    <a:lstStyle/>
                    <a:p>
                      <a:pPr algn="l" fontAlgn="b"/>
                      <a:r>
                        <a:rPr lang="en-US" sz="2400" u="none" strike="noStrike">
                          <a:effectLst/>
                        </a:rPr>
                        <a:t>INSTRUCTIONS</a:t>
                      </a:r>
                      <a:endParaRPr lang="en-US" sz="2400" b="0" i="0" u="none" strike="noStrike">
                        <a:solidFill>
                          <a:srgbClr val="000000"/>
                        </a:solidFill>
                        <a:effectLst/>
                        <a:latin typeface="Arial" panose="020B0604020202020204" pitchFamily="34" charset="0"/>
                      </a:endParaRPr>
                    </a:p>
                  </a:txBody>
                  <a:tcPr marL="6350" marR="6350" marT="6350" marB="0" anchor="b"/>
                </a:tc>
                <a:tc hMerge="1">
                  <a:txBody>
                    <a:bodyPr/>
                    <a:lstStyle/>
                    <a:p>
                      <a:endParaRPr lang="en-US"/>
                    </a:p>
                  </a:txBody>
                  <a:tcPr/>
                </a:tc>
                <a:extLst>
                  <a:ext uri="{0D108BD9-81ED-4DB2-BD59-A6C34878D82A}">
                    <a16:rowId xmlns:a16="http://schemas.microsoft.com/office/drawing/2014/main" val="1701547572"/>
                  </a:ext>
                </a:extLst>
              </a:tr>
              <a:tr h="173208">
                <a:tc>
                  <a:txBody>
                    <a:bodyPr/>
                    <a:lstStyle/>
                    <a:p>
                      <a:pPr algn="l" fontAlgn="b"/>
                      <a:endParaRPr lang="en-US" sz="1200" b="0" i="0" u="none" strike="noStrike">
                        <a:solidFill>
                          <a:srgbClr val="000000"/>
                        </a:solidFill>
                        <a:effectLst/>
                        <a:latin typeface="Arial" panose="020B0604020202020204" pitchFamily="34" charset="0"/>
                      </a:endParaRPr>
                    </a:p>
                  </a:txBody>
                  <a:tcPr marL="6350" marR="6350" marT="6350" marB="0" anchor="b"/>
                </a:tc>
                <a:tc>
                  <a:txBody>
                    <a:bodyPr/>
                    <a:lstStyle/>
                    <a:p>
                      <a:pPr algn="l" fontAlgn="b"/>
                      <a:endParaRPr lang="en-US" sz="1200" b="0" i="0" u="none" strike="noStrike">
                        <a:solidFill>
                          <a:srgbClr val="000000"/>
                        </a:solidFill>
                        <a:effectLst/>
                        <a:latin typeface="Arial" panose="020B0604020202020204" pitchFamily="34" charset="0"/>
                      </a:endParaRPr>
                    </a:p>
                  </a:txBody>
                  <a:tcPr marL="6350" marR="6350" marT="6350" marB="0" anchor="b"/>
                </a:tc>
                <a:tc>
                  <a:txBody>
                    <a:bodyPr/>
                    <a:lstStyle/>
                    <a:p>
                      <a:pPr algn="l" fontAlgn="b"/>
                      <a:endParaRPr lang="en-US" sz="1200" b="0" i="0" u="none" strike="noStrike">
                        <a:solidFill>
                          <a:srgbClr val="00000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3080942160"/>
                  </a:ext>
                </a:extLst>
              </a:tr>
              <a:tr h="357592">
                <a:tc>
                  <a:txBody>
                    <a:bodyPr/>
                    <a:lstStyle/>
                    <a:p>
                      <a:pPr algn="l" fontAlgn="b"/>
                      <a:endParaRPr lang="en-US" sz="1200" b="0" i="0" u="none" strike="noStrike">
                        <a:solidFill>
                          <a:srgbClr val="000000"/>
                        </a:solidFill>
                        <a:effectLst/>
                        <a:latin typeface="Arial" panose="020B0604020202020204" pitchFamily="34" charset="0"/>
                      </a:endParaRPr>
                    </a:p>
                  </a:txBody>
                  <a:tcPr marL="6350" marR="6350" marT="6350" marB="0" anchor="b"/>
                </a:tc>
                <a:tc gridSpan="2">
                  <a:txBody>
                    <a:bodyPr/>
                    <a:lstStyle/>
                    <a:p>
                      <a:pPr algn="l" fontAlgn="b"/>
                      <a:r>
                        <a:rPr lang="en-US" sz="1200" u="none" strike="noStrike">
                          <a:effectLst/>
                        </a:rPr>
                        <a:t>This modeling tool forecasts future financial costs for the iCare Home program</a:t>
                      </a:r>
                      <a:endParaRPr lang="en-US" sz="1200" b="0" i="0" u="none" strike="noStrike">
                        <a:solidFill>
                          <a:srgbClr val="000000"/>
                        </a:solidFill>
                        <a:effectLst/>
                        <a:latin typeface="Arial" panose="020B0604020202020204" pitchFamily="34" charset="0"/>
                      </a:endParaRPr>
                    </a:p>
                  </a:txBody>
                  <a:tcPr marL="6350" marR="6350" marT="6350" marB="0" anchor="b"/>
                </a:tc>
                <a:tc hMerge="1">
                  <a:txBody>
                    <a:bodyPr/>
                    <a:lstStyle/>
                    <a:p>
                      <a:endParaRPr lang="en-US"/>
                    </a:p>
                  </a:txBody>
                  <a:tcPr/>
                </a:tc>
                <a:extLst>
                  <a:ext uri="{0D108BD9-81ED-4DB2-BD59-A6C34878D82A}">
                    <a16:rowId xmlns:a16="http://schemas.microsoft.com/office/drawing/2014/main" val="1679694944"/>
                  </a:ext>
                </a:extLst>
              </a:tr>
              <a:tr h="166504">
                <a:tc>
                  <a:txBody>
                    <a:bodyPr/>
                    <a:lstStyle/>
                    <a:p>
                      <a:pPr algn="l" fontAlgn="b"/>
                      <a:endParaRPr lang="en-US" sz="1200" b="0" i="0" u="none" strike="noStrike">
                        <a:solidFill>
                          <a:srgbClr val="000000"/>
                        </a:solidFill>
                        <a:effectLst/>
                        <a:latin typeface="Arial" panose="020B0604020202020204" pitchFamily="34" charset="0"/>
                      </a:endParaRPr>
                    </a:p>
                  </a:txBody>
                  <a:tcPr marL="6350" marR="6350" marT="6350" marB="0" anchor="b"/>
                </a:tc>
                <a:tc gridSpan="2">
                  <a:txBody>
                    <a:bodyPr/>
                    <a:lstStyle/>
                    <a:p>
                      <a:pPr algn="l" fontAlgn="b"/>
                      <a:endParaRPr lang="en-US" sz="1200" b="0" i="0" u="none" strike="noStrike">
                        <a:solidFill>
                          <a:srgbClr val="000000"/>
                        </a:solidFill>
                        <a:effectLst/>
                        <a:latin typeface="Arial" panose="020B0604020202020204" pitchFamily="34" charset="0"/>
                      </a:endParaRPr>
                    </a:p>
                  </a:txBody>
                  <a:tcPr marL="6350" marR="6350" marT="6350" marB="0" anchor="b"/>
                </a:tc>
                <a:tc hMerge="1">
                  <a:txBody>
                    <a:bodyPr/>
                    <a:lstStyle/>
                    <a:p>
                      <a:endParaRPr lang="en-US"/>
                    </a:p>
                  </a:txBody>
                  <a:tcPr/>
                </a:tc>
                <a:extLst>
                  <a:ext uri="{0D108BD9-81ED-4DB2-BD59-A6C34878D82A}">
                    <a16:rowId xmlns:a16="http://schemas.microsoft.com/office/drawing/2014/main" val="3795826071"/>
                  </a:ext>
                </a:extLst>
              </a:tr>
              <a:tr h="178796">
                <a:tc>
                  <a:txBody>
                    <a:bodyPr/>
                    <a:lstStyle/>
                    <a:p>
                      <a:pPr algn="l" fontAlgn="b"/>
                      <a:endParaRPr lang="en-US" sz="1200" b="0" i="0" u="none" strike="noStrike">
                        <a:solidFill>
                          <a:srgbClr val="000000"/>
                        </a:solidFill>
                        <a:effectLst/>
                        <a:latin typeface="Arial" panose="020B0604020202020204" pitchFamily="34" charset="0"/>
                      </a:endParaRPr>
                    </a:p>
                  </a:txBody>
                  <a:tcPr marL="6350" marR="6350" marT="6350" marB="0" anchor="b"/>
                </a:tc>
                <a:tc rowSpan="2" gridSpan="2">
                  <a:txBody>
                    <a:bodyPr/>
                    <a:lstStyle/>
                    <a:p>
                      <a:pPr algn="l" fontAlgn="b"/>
                      <a:r>
                        <a:rPr lang="en-US" sz="1200" u="none" strike="noStrike" dirty="0">
                          <a:effectLst/>
                        </a:rPr>
                        <a:t>Future cost analyses may be performed with the collected data</a:t>
                      </a:r>
                      <a:endParaRPr lang="en-US" sz="1200" b="0" i="0" u="none" strike="noStrike" dirty="0">
                        <a:solidFill>
                          <a:srgbClr val="000000"/>
                        </a:solidFill>
                        <a:effectLst/>
                        <a:latin typeface="Arial" panose="020B0604020202020204" pitchFamily="34" charset="0"/>
                      </a:endParaRPr>
                    </a:p>
                  </a:txBody>
                  <a:tcPr marL="6350" marR="6350" marT="6350" marB="0" anchor="b"/>
                </a:tc>
                <a:tc rowSpan="2" hMerge="1">
                  <a:txBody>
                    <a:bodyPr/>
                    <a:lstStyle/>
                    <a:p>
                      <a:endParaRPr lang="en-US"/>
                    </a:p>
                  </a:txBody>
                  <a:tcPr/>
                </a:tc>
                <a:extLst>
                  <a:ext uri="{0D108BD9-81ED-4DB2-BD59-A6C34878D82A}">
                    <a16:rowId xmlns:a16="http://schemas.microsoft.com/office/drawing/2014/main" val="1366583218"/>
                  </a:ext>
                </a:extLst>
              </a:tr>
              <a:tr h="173208">
                <a:tc>
                  <a:txBody>
                    <a:bodyPr/>
                    <a:lstStyle/>
                    <a:p>
                      <a:pPr algn="l" fontAlgn="b"/>
                      <a:endParaRPr lang="en-US" sz="1200" b="0" i="0" u="none" strike="noStrike">
                        <a:solidFill>
                          <a:srgbClr val="000000"/>
                        </a:solidFill>
                        <a:effectLst/>
                        <a:latin typeface="Arial" panose="020B0604020202020204" pitchFamily="34" charset="0"/>
                      </a:endParaRPr>
                    </a:p>
                  </a:txBody>
                  <a:tcPr marL="6350" marR="6350" marT="6350" marB="0" anchor="b"/>
                </a:tc>
                <a:tc gridSpan="2"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402489126"/>
                  </a:ext>
                </a:extLst>
              </a:tr>
              <a:tr h="173208">
                <a:tc>
                  <a:txBody>
                    <a:bodyPr/>
                    <a:lstStyle/>
                    <a:p>
                      <a:pPr algn="l" fontAlgn="b"/>
                      <a:endParaRPr lang="en-US" sz="1200" b="0" i="0" u="none" strike="noStrike">
                        <a:solidFill>
                          <a:srgbClr val="000000"/>
                        </a:solidFill>
                        <a:effectLst/>
                        <a:latin typeface="Arial" panose="020B0604020202020204" pitchFamily="34" charset="0"/>
                      </a:endParaRPr>
                    </a:p>
                  </a:txBody>
                  <a:tcPr marL="6350" marR="6350" marT="6350" marB="0" anchor="b"/>
                </a:tc>
                <a:tc gridSpan="2">
                  <a:txBody>
                    <a:bodyPr/>
                    <a:lstStyle/>
                    <a:p>
                      <a:pPr algn="l" fontAlgn="b"/>
                      <a:endParaRPr lang="en-US" sz="1200" b="0" i="0" u="none" strike="noStrike">
                        <a:solidFill>
                          <a:srgbClr val="000000"/>
                        </a:solidFill>
                        <a:effectLst/>
                        <a:latin typeface="Arial" panose="020B0604020202020204" pitchFamily="34" charset="0"/>
                      </a:endParaRPr>
                    </a:p>
                  </a:txBody>
                  <a:tcPr marL="6350" marR="6350" marT="6350" marB="0" anchor="b"/>
                </a:tc>
                <a:tc hMerge="1">
                  <a:txBody>
                    <a:bodyPr/>
                    <a:lstStyle/>
                    <a:p>
                      <a:endParaRPr lang="en-US"/>
                    </a:p>
                  </a:txBody>
                  <a:tcPr/>
                </a:tc>
                <a:extLst>
                  <a:ext uri="{0D108BD9-81ED-4DB2-BD59-A6C34878D82A}">
                    <a16:rowId xmlns:a16="http://schemas.microsoft.com/office/drawing/2014/main" val="2348955617"/>
                  </a:ext>
                </a:extLst>
              </a:tr>
              <a:tr h="173208">
                <a:tc>
                  <a:txBody>
                    <a:bodyPr/>
                    <a:lstStyle/>
                    <a:p>
                      <a:pPr algn="l" fontAlgn="b"/>
                      <a:endParaRPr lang="en-US" sz="1200" b="0" i="0" u="none" strike="noStrike">
                        <a:solidFill>
                          <a:srgbClr val="000000"/>
                        </a:solidFill>
                        <a:effectLst/>
                        <a:latin typeface="Arial" panose="020B0604020202020204" pitchFamily="34" charset="0"/>
                      </a:endParaRPr>
                    </a:p>
                  </a:txBody>
                  <a:tcPr marL="6350" marR="6350" marT="6350" marB="0" anchor="b"/>
                </a:tc>
                <a:tc rowSpan="2" gridSpan="2">
                  <a:txBody>
                    <a:bodyPr/>
                    <a:lstStyle/>
                    <a:p>
                      <a:pPr algn="l" fontAlgn="b"/>
                      <a:r>
                        <a:rPr lang="en-US" sz="1200" u="none" strike="noStrike">
                          <a:effectLst/>
                        </a:rPr>
                        <a:t>Additional information is provided within the example section</a:t>
                      </a:r>
                      <a:endParaRPr lang="en-US" sz="1200" b="0" i="0" u="none" strike="noStrike">
                        <a:solidFill>
                          <a:srgbClr val="000000"/>
                        </a:solidFill>
                        <a:effectLst/>
                        <a:latin typeface="Arial" panose="020B0604020202020204" pitchFamily="34" charset="0"/>
                      </a:endParaRPr>
                    </a:p>
                  </a:txBody>
                  <a:tcPr marL="6350" marR="6350" marT="6350" marB="0" anchor="b"/>
                </a:tc>
                <a:tc rowSpan="2" hMerge="1">
                  <a:txBody>
                    <a:bodyPr/>
                    <a:lstStyle/>
                    <a:p>
                      <a:endParaRPr lang="en-US"/>
                    </a:p>
                  </a:txBody>
                  <a:tcPr/>
                </a:tc>
                <a:extLst>
                  <a:ext uri="{0D108BD9-81ED-4DB2-BD59-A6C34878D82A}">
                    <a16:rowId xmlns:a16="http://schemas.microsoft.com/office/drawing/2014/main" val="2670560055"/>
                  </a:ext>
                </a:extLst>
              </a:tr>
              <a:tr h="173208">
                <a:tc>
                  <a:txBody>
                    <a:bodyPr/>
                    <a:lstStyle/>
                    <a:p>
                      <a:pPr algn="l" fontAlgn="b"/>
                      <a:endParaRPr lang="en-US" sz="1200" b="0" i="0" u="none" strike="noStrike" dirty="0">
                        <a:solidFill>
                          <a:srgbClr val="000000"/>
                        </a:solidFill>
                        <a:effectLst/>
                        <a:latin typeface="Arial" panose="020B0604020202020204" pitchFamily="34" charset="0"/>
                      </a:endParaRPr>
                    </a:p>
                  </a:txBody>
                  <a:tcPr marL="6350" marR="6350" marT="6350" marB="0" anchor="b"/>
                </a:tc>
                <a:tc gridSpan="2"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3342783036"/>
                  </a:ext>
                </a:extLst>
              </a:tr>
            </a:tbl>
          </a:graphicData>
        </a:graphic>
      </p:graphicFrame>
    </p:spTree>
    <p:extLst>
      <p:ext uri="{BB962C8B-B14F-4D97-AF65-F5344CB8AC3E}">
        <p14:creationId xmlns:p14="http://schemas.microsoft.com/office/powerpoint/2010/main" val="38913791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8215D2A-9DDB-E951-39A8-1CD80AD8502F}"/>
              </a:ext>
            </a:extLst>
          </p:cNvPr>
          <p:cNvSpPr>
            <a:spLocks noGrp="1"/>
          </p:cNvSpPr>
          <p:nvPr>
            <p:ph type="body" sz="quarter" idx="11"/>
          </p:nvPr>
        </p:nvSpPr>
        <p:spPr/>
        <p:txBody>
          <a:bodyPr/>
          <a:lstStyle/>
          <a:p>
            <a:r>
              <a:rPr lang="en-US" dirty="0" err="1"/>
              <a:t>Icare</a:t>
            </a:r>
            <a:r>
              <a:rPr lang="en-US" dirty="0"/>
              <a:t> HOME Retrospective Cohort Study-2 Academic Sites </a:t>
            </a:r>
          </a:p>
        </p:txBody>
      </p:sp>
      <p:sp>
        <p:nvSpPr>
          <p:cNvPr id="4" name="Text Placeholder 3">
            <a:extLst>
              <a:ext uri="{FF2B5EF4-FFF2-40B4-BE49-F238E27FC236}">
                <a16:creationId xmlns:a16="http://schemas.microsoft.com/office/drawing/2014/main" id="{15244EEC-FDE0-74BF-B10D-A1895C5BB5A3}"/>
              </a:ext>
            </a:extLst>
          </p:cNvPr>
          <p:cNvSpPr>
            <a:spLocks noGrp="1"/>
          </p:cNvSpPr>
          <p:nvPr>
            <p:ph type="body" sz="quarter" idx="12"/>
          </p:nvPr>
        </p:nvSpPr>
        <p:spPr/>
        <p:txBody>
          <a:bodyPr/>
          <a:lstStyle/>
          <a:p>
            <a:endParaRPr lang="en-US"/>
          </a:p>
        </p:txBody>
      </p:sp>
      <p:pic>
        <p:nvPicPr>
          <p:cNvPr id="5" name="Content Placeholder 4">
            <a:extLst>
              <a:ext uri="{FF2B5EF4-FFF2-40B4-BE49-F238E27FC236}">
                <a16:creationId xmlns:a16="http://schemas.microsoft.com/office/drawing/2014/main" id="{C5D6B838-059E-E89B-4373-7660DF9C3339}"/>
              </a:ext>
            </a:extLst>
          </p:cNvPr>
          <p:cNvPicPr>
            <a:picLocks noGrp="1" noChangeAspect="1"/>
          </p:cNvPicPr>
          <p:nvPr>
            <p:ph sz="quarter" idx="10"/>
          </p:nvPr>
        </p:nvPicPr>
        <p:blipFill>
          <a:blip r:embed="rId3"/>
          <a:stretch>
            <a:fillRect/>
          </a:stretch>
        </p:blipFill>
        <p:spPr>
          <a:xfrm>
            <a:off x="686428" y="4001436"/>
            <a:ext cx="1942916" cy="1945641"/>
          </a:xfrm>
          <a:prstGeom prst="rect">
            <a:avLst/>
          </a:prstGeom>
        </p:spPr>
      </p:pic>
      <p:pic>
        <p:nvPicPr>
          <p:cNvPr id="6" name="Picture 5">
            <a:extLst>
              <a:ext uri="{FF2B5EF4-FFF2-40B4-BE49-F238E27FC236}">
                <a16:creationId xmlns:a16="http://schemas.microsoft.com/office/drawing/2014/main" id="{20D3DD0E-32E0-5B29-4567-0EA91E69F6EC}"/>
              </a:ext>
            </a:extLst>
          </p:cNvPr>
          <p:cNvPicPr>
            <a:picLocks noChangeAspect="1"/>
          </p:cNvPicPr>
          <p:nvPr/>
        </p:nvPicPr>
        <p:blipFill>
          <a:blip r:embed="rId4">
            <a:duotone>
              <a:prstClr val="black"/>
              <a:schemeClr val="accent1">
                <a:tint val="45000"/>
                <a:satMod val="400000"/>
              </a:schemeClr>
            </a:duotone>
          </a:blip>
          <a:stretch>
            <a:fillRect/>
          </a:stretch>
        </p:blipFill>
        <p:spPr>
          <a:xfrm>
            <a:off x="3665722" y="1385669"/>
            <a:ext cx="4860556" cy="4110356"/>
          </a:xfrm>
          <a:prstGeom prst="rect">
            <a:avLst/>
          </a:prstGeom>
        </p:spPr>
      </p:pic>
      <p:pic>
        <p:nvPicPr>
          <p:cNvPr id="7" name="Picture 6">
            <a:extLst>
              <a:ext uri="{FF2B5EF4-FFF2-40B4-BE49-F238E27FC236}">
                <a16:creationId xmlns:a16="http://schemas.microsoft.com/office/drawing/2014/main" id="{DDB3CD20-8740-AF52-3CAD-5D0D2A114283}"/>
              </a:ext>
            </a:extLst>
          </p:cNvPr>
          <p:cNvPicPr>
            <a:picLocks noChangeAspect="1"/>
          </p:cNvPicPr>
          <p:nvPr/>
        </p:nvPicPr>
        <p:blipFill>
          <a:blip r:embed="rId5"/>
          <a:stretch>
            <a:fillRect/>
          </a:stretch>
        </p:blipFill>
        <p:spPr>
          <a:xfrm>
            <a:off x="8659630" y="1883743"/>
            <a:ext cx="2845942" cy="3090514"/>
          </a:xfrm>
          <a:prstGeom prst="rect">
            <a:avLst/>
          </a:prstGeom>
        </p:spPr>
      </p:pic>
      <p:pic>
        <p:nvPicPr>
          <p:cNvPr id="8" name="Picture 2" descr="iCare HOME - iCare">
            <a:extLst>
              <a:ext uri="{FF2B5EF4-FFF2-40B4-BE49-F238E27FC236}">
                <a16:creationId xmlns:a16="http://schemas.microsoft.com/office/drawing/2014/main" id="{20D03D66-8598-BAA0-0959-FC9203342F6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6428" y="1332908"/>
            <a:ext cx="2050537" cy="2050537"/>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7972277"/>
      </p:ext>
    </p:extLst>
  </p:cSld>
  <p:clrMapOvr>
    <a:masterClrMapping/>
  </p:clrMapOvr>
</p:sld>
</file>

<file path=ppt/theme/theme1.xml><?xml version="1.0" encoding="utf-8"?>
<a:theme xmlns:a="http://schemas.openxmlformats.org/drawingml/2006/main" name="View">
  <a:themeElements>
    <a:clrScheme name="Custom 1">
      <a:dk1>
        <a:sysClr val="windowText" lastClr="000000"/>
      </a:dk1>
      <a:lt1>
        <a:sysClr val="window" lastClr="FFFFFF"/>
      </a:lt1>
      <a:dk2>
        <a:srgbClr val="696464"/>
      </a:dk2>
      <a:lt2>
        <a:srgbClr val="E9E5DC"/>
      </a:lt2>
      <a:accent1>
        <a:srgbClr val="002060"/>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3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7B713C7F-58B7-4AE9-B361-B13EB9EC4C0C}"/>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View</Template>
  <TotalTime>6895</TotalTime>
  <Words>493</Words>
  <Application>Microsoft Office PowerPoint</Application>
  <PresentationFormat>Widescreen</PresentationFormat>
  <Paragraphs>175</Paragraphs>
  <Slides>15</Slides>
  <Notes>6</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15</vt:i4>
      </vt:variant>
    </vt:vector>
  </HeadingPairs>
  <TitlesOfParts>
    <vt:vector size="25" baseType="lpstr">
      <vt:lpstr>Arial</vt:lpstr>
      <vt:lpstr>Calibri</vt:lpstr>
      <vt:lpstr>Calibri Light</vt:lpstr>
      <vt:lpstr>Cambria</vt:lpstr>
      <vt:lpstr>Century Schoolbook</vt:lpstr>
      <vt:lpstr>Univers LT Std 57 Cn</vt:lpstr>
      <vt:lpstr>Wingdings 2</vt:lpstr>
      <vt:lpstr>View</vt:lpstr>
      <vt:lpstr>1_Custom Design</vt:lpstr>
      <vt:lpstr>Custom Design</vt:lpstr>
      <vt:lpstr>Role and Implementation of ICare HOME  Tonometry in Glaucoma Care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Michigan - Flint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Reducing Low Back/Neck Pain in Ophthalmology</dc:title>
  <dc:creator>Suits, William</dc:creator>
  <cp:lastModifiedBy>Zhang, Amy (Amy)</cp:lastModifiedBy>
  <cp:revision>11</cp:revision>
  <dcterms:created xsi:type="dcterms:W3CDTF">2022-02-09T15:14:36Z</dcterms:created>
  <dcterms:modified xsi:type="dcterms:W3CDTF">2022-10-20T18:30:03Z</dcterms:modified>
</cp:coreProperties>
</file>