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65" r:id="rId2"/>
  </p:sldIdLst>
  <p:sldSz cx="43891200" cy="32918400"/>
  <p:notesSz cx="6858000" cy="9144000"/>
  <p:defaultTextStyle>
    <a:defPPr>
      <a:defRPr lang="en-US"/>
    </a:defPPr>
    <a:lvl1pPr marL="0" algn="l" defTabSz="533312" rtl="0" eaLnBrk="1" latinLnBrk="0" hangingPunct="1">
      <a:defRPr sz="2100" kern="1200">
        <a:solidFill>
          <a:schemeClr val="tx1"/>
        </a:solidFill>
        <a:latin typeface="+mn-lt"/>
        <a:ea typeface="+mn-ea"/>
        <a:cs typeface="+mn-cs"/>
      </a:defRPr>
    </a:lvl1pPr>
    <a:lvl2pPr marL="533312" algn="l" defTabSz="533312" rtl="0" eaLnBrk="1" latinLnBrk="0" hangingPunct="1">
      <a:defRPr sz="2100" kern="1200">
        <a:solidFill>
          <a:schemeClr val="tx1"/>
        </a:solidFill>
        <a:latin typeface="+mn-lt"/>
        <a:ea typeface="+mn-ea"/>
        <a:cs typeface="+mn-cs"/>
      </a:defRPr>
    </a:lvl2pPr>
    <a:lvl3pPr marL="1066625" algn="l" defTabSz="533312" rtl="0" eaLnBrk="1" latinLnBrk="0" hangingPunct="1">
      <a:defRPr sz="2100" kern="1200">
        <a:solidFill>
          <a:schemeClr val="tx1"/>
        </a:solidFill>
        <a:latin typeface="+mn-lt"/>
        <a:ea typeface="+mn-ea"/>
        <a:cs typeface="+mn-cs"/>
      </a:defRPr>
    </a:lvl3pPr>
    <a:lvl4pPr marL="1599937" algn="l" defTabSz="533312" rtl="0" eaLnBrk="1" latinLnBrk="0" hangingPunct="1">
      <a:defRPr sz="2100" kern="1200">
        <a:solidFill>
          <a:schemeClr val="tx1"/>
        </a:solidFill>
        <a:latin typeface="+mn-lt"/>
        <a:ea typeface="+mn-ea"/>
        <a:cs typeface="+mn-cs"/>
      </a:defRPr>
    </a:lvl4pPr>
    <a:lvl5pPr marL="2133249" algn="l" defTabSz="533312" rtl="0" eaLnBrk="1" latinLnBrk="0" hangingPunct="1">
      <a:defRPr sz="2100" kern="1200">
        <a:solidFill>
          <a:schemeClr val="tx1"/>
        </a:solidFill>
        <a:latin typeface="+mn-lt"/>
        <a:ea typeface="+mn-ea"/>
        <a:cs typeface="+mn-cs"/>
      </a:defRPr>
    </a:lvl5pPr>
    <a:lvl6pPr marL="2666562" algn="l" defTabSz="533312" rtl="0" eaLnBrk="1" latinLnBrk="0" hangingPunct="1">
      <a:defRPr sz="2100" kern="1200">
        <a:solidFill>
          <a:schemeClr val="tx1"/>
        </a:solidFill>
        <a:latin typeface="+mn-lt"/>
        <a:ea typeface="+mn-ea"/>
        <a:cs typeface="+mn-cs"/>
      </a:defRPr>
    </a:lvl6pPr>
    <a:lvl7pPr marL="3199874" algn="l" defTabSz="533312" rtl="0" eaLnBrk="1" latinLnBrk="0" hangingPunct="1">
      <a:defRPr sz="2100" kern="1200">
        <a:solidFill>
          <a:schemeClr val="tx1"/>
        </a:solidFill>
        <a:latin typeface="+mn-lt"/>
        <a:ea typeface="+mn-ea"/>
        <a:cs typeface="+mn-cs"/>
      </a:defRPr>
    </a:lvl7pPr>
    <a:lvl8pPr marL="3733186" algn="l" defTabSz="533312" rtl="0" eaLnBrk="1" latinLnBrk="0" hangingPunct="1">
      <a:defRPr sz="2100" kern="1200">
        <a:solidFill>
          <a:schemeClr val="tx1"/>
        </a:solidFill>
        <a:latin typeface="+mn-lt"/>
        <a:ea typeface="+mn-ea"/>
        <a:cs typeface="+mn-cs"/>
      </a:defRPr>
    </a:lvl8pPr>
    <a:lvl9pPr marL="4266499" algn="l" defTabSz="533312"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57" d="100"/>
          <a:sy n="57" d="100"/>
        </p:scale>
        <p:origin x="-3174" y="-66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7A0ABF-6294-4F82-ABC5-A980C26F14B0}" type="datetimeFigureOut">
              <a:rPr lang="en-US" smtClean="0"/>
              <a:t>12/17/2022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90ADFB-26BB-469B-BD07-3303E40713C6}" type="slidenum">
              <a:rPr lang="en-US" smtClean="0"/>
              <a:t>‹#›</a:t>
            </a:fld>
            <a:endParaRPr lang="en-US"/>
          </a:p>
        </p:txBody>
      </p:sp>
    </p:spTree>
    <p:extLst>
      <p:ext uri="{BB962C8B-B14F-4D97-AF65-F5344CB8AC3E}">
        <p14:creationId xmlns:p14="http://schemas.microsoft.com/office/powerpoint/2010/main" val="828114902"/>
      </p:ext>
    </p:extLst>
  </p:cSld>
  <p:clrMap bg1="lt1" tx1="dk1" bg2="lt2" tx2="dk2" accent1="accent1" accent2="accent2" accent3="accent3" accent4="accent4" accent5="accent5" accent6="accent6" hlink="hlink" folHlink="folHlink"/>
  <p:notesStyle>
    <a:lvl1pPr marL="0" algn="l" defTabSz="3686255" rtl="0" eaLnBrk="1" latinLnBrk="0" hangingPunct="1">
      <a:defRPr sz="4838" kern="1200">
        <a:solidFill>
          <a:schemeClr val="tx1"/>
        </a:solidFill>
        <a:latin typeface="+mn-lt"/>
        <a:ea typeface="+mn-ea"/>
        <a:cs typeface="+mn-cs"/>
      </a:defRPr>
    </a:lvl1pPr>
    <a:lvl2pPr marL="1843128" algn="l" defTabSz="3686255" rtl="0" eaLnBrk="1" latinLnBrk="0" hangingPunct="1">
      <a:defRPr sz="4838" kern="1200">
        <a:solidFill>
          <a:schemeClr val="tx1"/>
        </a:solidFill>
        <a:latin typeface="+mn-lt"/>
        <a:ea typeface="+mn-ea"/>
        <a:cs typeface="+mn-cs"/>
      </a:defRPr>
    </a:lvl2pPr>
    <a:lvl3pPr marL="3686255" algn="l" defTabSz="3686255" rtl="0" eaLnBrk="1" latinLnBrk="0" hangingPunct="1">
      <a:defRPr sz="4838" kern="1200">
        <a:solidFill>
          <a:schemeClr val="tx1"/>
        </a:solidFill>
        <a:latin typeface="+mn-lt"/>
        <a:ea typeface="+mn-ea"/>
        <a:cs typeface="+mn-cs"/>
      </a:defRPr>
    </a:lvl3pPr>
    <a:lvl4pPr marL="5529383" algn="l" defTabSz="3686255" rtl="0" eaLnBrk="1" latinLnBrk="0" hangingPunct="1">
      <a:defRPr sz="4838" kern="1200">
        <a:solidFill>
          <a:schemeClr val="tx1"/>
        </a:solidFill>
        <a:latin typeface="+mn-lt"/>
        <a:ea typeface="+mn-ea"/>
        <a:cs typeface="+mn-cs"/>
      </a:defRPr>
    </a:lvl4pPr>
    <a:lvl5pPr marL="7372510" algn="l" defTabSz="3686255" rtl="0" eaLnBrk="1" latinLnBrk="0" hangingPunct="1">
      <a:defRPr sz="4838" kern="1200">
        <a:solidFill>
          <a:schemeClr val="tx1"/>
        </a:solidFill>
        <a:latin typeface="+mn-lt"/>
        <a:ea typeface="+mn-ea"/>
        <a:cs typeface="+mn-cs"/>
      </a:defRPr>
    </a:lvl5pPr>
    <a:lvl6pPr marL="9215637" algn="l" defTabSz="3686255" rtl="0" eaLnBrk="1" latinLnBrk="0" hangingPunct="1">
      <a:defRPr sz="4838" kern="1200">
        <a:solidFill>
          <a:schemeClr val="tx1"/>
        </a:solidFill>
        <a:latin typeface="+mn-lt"/>
        <a:ea typeface="+mn-ea"/>
        <a:cs typeface="+mn-cs"/>
      </a:defRPr>
    </a:lvl6pPr>
    <a:lvl7pPr marL="11058765" algn="l" defTabSz="3686255" rtl="0" eaLnBrk="1" latinLnBrk="0" hangingPunct="1">
      <a:defRPr sz="4838" kern="1200">
        <a:solidFill>
          <a:schemeClr val="tx1"/>
        </a:solidFill>
        <a:latin typeface="+mn-lt"/>
        <a:ea typeface="+mn-ea"/>
        <a:cs typeface="+mn-cs"/>
      </a:defRPr>
    </a:lvl7pPr>
    <a:lvl8pPr marL="12901893" algn="l" defTabSz="3686255" rtl="0" eaLnBrk="1" latinLnBrk="0" hangingPunct="1">
      <a:defRPr sz="4838" kern="1200">
        <a:solidFill>
          <a:schemeClr val="tx1"/>
        </a:solidFill>
        <a:latin typeface="+mn-lt"/>
        <a:ea typeface="+mn-ea"/>
        <a:cs typeface="+mn-cs"/>
      </a:defRPr>
    </a:lvl8pPr>
    <a:lvl9pPr marL="14745021" algn="l" defTabSz="3686255" rtl="0" eaLnBrk="1" latinLnBrk="0" hangingPunct="1">
      <a:defRPr sz="483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4427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496200" y="4765280"/>
            <a:ext cx="40898880" cy="13136513"/>
          </a:xfrm>
          <a:prstGeom prst="rect">
            <a:avLst/>
          </a:prstGeom>
        </p:spPr>
        <p:txBody>
          <a:bodyPr spcFirstLastPara="1" wrap="square" lIns="417175" tIns="417175" rIns="417175" bIns="417175" anchor="b" anchorCtr="0">
            <a:noAutofit/>
          </a:bodyPr>
          <a:lstStyle>
            <a:lvl1pPr lvl="0" algn="ctr">
              <a:spcBef>
                <a:spcPts val="0"/>
              </a:spcBef>
              <a:spcAft>
                <a:spcPts val="0"/>
              </a:spcAft>
              <a:buSzPts val="23700"/>
              <a:buNone/>
              <a:defRPr sz="26659"/>
            </a:lvl1pPr>
            <a:lvl2pPr lvl="1" algn="ctr">
              <a:spcBef>
                <a:spcPts val="0"/>
              </a:spcBef>
              <a:spcAft>
                <a:spcPts val="0"/>
              </a:spcAft>
              <a:buSzPts val="23700"/>
              <a:buNone/>
              <a:defRPr sz="26659"/>
            </a:lvl2pPr>
            <a:lvl3pPr lvl="2" algn="ctr">
              <a:spcBef>
                <a:spcPts val="0"/>
              </a:spcBef>
              <a:spcAft>
                <a:spcPts val="0"/>
              </a:spcAft>
              <a:buSzPts val="23700"/>
              <a:buNone/>
              <a:defRPr sz="26659"/>
            </a:lvl3pPr>
            <a:lvl4pPr lvl="3" algn="ctr">
              <a:spcBef>
                <a:spcPts val="0"/>
              </a:spcBef>
              <a:spcAft>
                <a:spcPts val="0"/>
              </a:spcAft>
              <a:buSzPts val="23700"/>
              <a:buNone/>
              <a:defRPr sz="26659"/>
            </a:lvl4pPr>
            <a:lvl5pPr lvl="4" algn="ctr">
              <a:spcBef>
                <a:spcPts val="0"/>
              </a:spcBef>
              <a:spcAft>
                <a:spcPts val="0"/>
              </a:spcAft>
              <a:buSzPts val="23700"/>
              <a:buNone/>
              <a:defRPr sz="26659"/>
            </a:lvl5pPr>
            <a:lvl6pPr lvl="5" algn="ctr">
              <a:spcBef>
                <a:spcPts val="0"/>
              </a:spcBef>
              <a:spcAft>
                <a:spcPts val="0"/>
              </a:spcAft>
              <a:buSzPts val="23700"/>
              <a:buNone/>
              <a:defRPr sz="26659"/>
            </a:lvl6pPr>
            <a:lvl7pPr lvl="6" algn="ctr">
              <a:spcBef>
                <a:spcPts val="0"/>
              </a:spcBef>
              <a:spcAft>
                <a:spcPts val="0"/>
              </a:spcAft>
              <a:buSzPts val="23700"/>
              <a:buNone/>
              <a:defRPr sz="26659"/>
            </a:lvl7pPr>
            <a:lvl8pPr lvl="7" algn="ctr">
              <a:spcBef>
                <a:spcPts val="0"/>
              </a:spcBef>
              <a:spcAft>
                <a:spcPts val="0"/>
              </a:spcAft>
              <a:buSzPts val="23700"/>
              <a:buNone/>
              <a:defRPr sz="26659"/>
            </a:lvl8pPr>
            <a:lvl9pPr lvl="8" algn="ctr">
              <a:spcBef>
                <a:spcPts val="0"/>
              </a:spcBef>
              <a:spcAft>
                <a:spcPts val="0"/>
              </a:spcAft>
              <a:buSzPts val="23700"/>
              <a:buNone/>
              <a:defRPr sz="26659"/>
            </a:lvl9pPr>
          </a:lstStyle>
          <a:p>
            <a:endParaRPr/>
          </a:p>
        </p:txBody>
      </p:sp>
      <p:sp>
        <p:nvSpPr>
          <p:cNvPr id="11" name="Google Shape;11;p2"/>
          <p:cNvSpPr txBox="1">
            <a:spLocks noGrp="1"/>
          </p:cNvSpPr>
          <p:nvPr>
            <p:ph type="subTitle" idx="1"/>
          </p:nvPr>
        </p:nvSpPr>
        <p:spPr>
          <a:xfrm>
            <a:off x="1496160" y="18138402"/>
            <a:ext cx="40898880" cy="5072625"/>
          </a:xfrm>
          <a:prstGeom prst="rect">
            <a:avLst/>
          </a:prstGeom>
        </p:spPr>
        <p:txBody>
          <a:bodyPr spcFirstLastPara="1" wrap="square" lIns="417175" tIns="417175" rIns="417175" bIns="417175" anchor="t" anchorCtr="0">
            <a:noAutofit/>
          </a:bodyPr>
          <a:lstStyle>
            <a:lvl1pPr lvl="0" algn="ctr">
              <a:lnSpc>
                <a:spcPct val="100000"/>
              </a:lnSpc>
              <a:spcBef>
                <a:spcPts val="0"/>
              </a:spcBef>
              <a:spcAft>
                <a:spcPts val="0"/>
              </a:spcAft>
              <a:buSzPts val="12800"/>
              <a:buNone/>
              <a:defRPr sz="14398"/>
            </a:lvl1pPr>
            <a:lvl2pPr lvl="1" algn="ctr">
              <a:lnSpc>
                <a:spcPct val="100000"/>
              </a:lnSpc>
              <a:spcBef>
                <a:spcPts val="0"/>
              </a:spcBef>
              <a:spcAft>
                <a:spcPts val="0"/>
              </a:spcAft>
              <a:buSzPts val="12800"/>
              <a:buNone/>
              <a:defRPr sz="14398"/>
            </a:lvl2pPr>
            <a:lvl3pPr lvl="2" algn="ctr">
              <a:lnSpc>
                <a:spcPct val="100000"/>
              </a:lnSpc>
              <a:spcBef>
                <a:spcPts val="0"/>
              </a:spcBef>
              <a:spcAft>
                <a:spcPts val="0"/>
              </a:spcAft>
              <a:buSzPts val="12800"/>
              <a:buNone/>
              <a:defRPr sz="14398"/>
            </a:lvl3pPr>
            <a:lvl4pPr lvl="3" algn="ctr">
              <a:lnSpc>
                <a:spcPct val="100000"/>
              </a:lnSpc>
              <a:spcBef>
                <a:spcPts val="0"/>
              </a:spcBef>
              <a:spcAft>
                <a:spcPts val="0"/>
              </a:spcAft>
              <a:buSzPts val="12800"/>
              <a:buNone/>
              <a:defRPr sz="14398"/>
            </a:lvl4pPr>
            <a:lvl5pPr lvl="4" algn="ctr">
              <a:lnSpc>
                <a:spcPct val="100000"/>
              </a:lnSpc>
              <a:spcBef>
                <a:spcPts val="0"/>
              </a:spcBef>
              <a:spcAft>
                <a:spcPts val="0"/>
              </a:spcAft>
              <a:buSzPts val="12800"/>
              <a:buNone/>
              <a:defRPr sz="14398"/>
            </a:lvl5pPr>
            <a:lvl6pPr lvl="5" algn="ctr">
              <a:lnSpc>
                <a:spcPct val="100000"/>
              </a:lnSpc>
              <a:spcBef>
                <a:spcPts val="0"/>
              </a:spcBef>
              <a:spcAft>
                <a:spcPts val="0"/>
              </a:spcAft>
              <a:buSzPts val="12800"/>
              <a:buNone/>
              <a:defRPr sz="14398"/>
            </a:lvl6pPr>
            <a:lvl7pPr lvl="6" algn="ctr">
              <a:lnSpc>
                <a:spcPct val="100000"/>
              </a:lnSpc>
              <a:spcBef>
                <a:spcPts val="0"/>
              </a:spcBef>
              <a:spcAft>
                <a:spcPts val="0"/>
              </a:spcAft>
              <a:buSzPts val="12800"/>
              <a:buNone/>
              <a:defRPr sz="14398"/>
            </a:lvl7pPr>
            <a:lvl8pPr lvl="7" algn="ctr">
              <a:lnSpc>
                <a:spcPct val="100000"/>
              </a:lnSpc>
              <a:spcBef>
                <a:spcPts val="0"/>
              </a:spcBef>
              <a:spcAft>
                <a:spcPts val="0"/>
              </a:spcAft>
              <a:buSzPts val="12800"/>
              <a:buNone/>
              <a:defRPr sz="14398"/>
            </a:lvl8pPr>
            <a:lvl9pPr lvl="8" algn="ctr">
              <a:lnSpc>
                <a:spcPct val="100000"/>
              </a:lnSpc>
              <a:spcBef>
                <a:spcPts val="0"/>
              </a:spcBef>
              <a:spcAft>
                <a:spcPts val="0"/>
              </a:spcAft>
              <a:buSzPts val="12800"/>
              <a:buNone/>
              <a:defRPr sz="14398"/>
            </a:lvl9pPr>
          </a:lstStyle>
          <a:p>
            <a:endParaRPr/>
          </a:p>
        </p:txBody>
      </p:sp>
      <p:sp>
        <p:nvSpPr>
          <p:cNvPr id="12" name="Google Shape;12;p2"/>
          <p:cNvSpPr txBox="1">
            <a:spLocks noGrp="1"/>
          </p:cNvSpPr>
          <p:nvPr>
            <p:ph type="sldNum" idx="12"/>
          </p:nvPr>
        </p:nvSpPr>
        <p:spPr>
          <a:xfrm>
            <a:off x="40667796" y="29844588"/>
            <a:ext cx="2633760" cy="2519100"/>
          </a:xfrm>
          <a:prstGeom prst="rect">
            <a:avLst/>
          </a:prstGeom>
        </p:spPr>
        <p:txBody>
          <a:bodyPr spcFirstLastPara="1" wrap="square" lIns="417175" tIns="417175" rIns="417175" bIns="4171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44792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496160" y="2848159"/>
            <a:ext cx="40898880" cy="3665250"/>
          </a:xfrm>
          <a:prstGeom prst="rect">
            <a:avLst/>
          </a:prstGeom>
        </p:spPr>
        <p:txBody>
          <a:bodyPr spcFirstLastPara="1" wrap="square" lIns="417175" tIns="417175" rIns="417175" bIns="417175" anchor="t" anchorCtr="0">
            <a:noAutofit/>
          </a:bodyPr>
          <a:lstStyle>
            <a:lvl1pPr lvl="0">
              <a:spcBef>
                <a:spcPts val="0"/>
              </a:spcBef>
              <a:spcAft>
                <a:spcPts val="0"/>
              </a:spcAft>
              <a:buSzPts val="12800"/>
              <a:buNone/>
              <a:defRPr/>
            </a:lvl1pPr>
            <a:lvl2pPr lvl="1">
              <a:spcBef>
                <a:spcPts val="0"/>
              </a:spcBef>
              <a:spcAft>
                <a:spcPts val="0"/>
              </a:spcAft>
              <a:buSzPts val="12800"/>
              <a:buNone/>
              <a:defRPr/>
            </a:lvl2pPr>
            <a:lvl3pPr lvl="2">
              <a:spcBef>
                <a:spcPts val="0"/>
              </a:spcBef>
              <a:spcAft>
                <a:spcPts val="0"/>
              </a:spcAft>
              <a:buSzPts val="12800"/>
              <a:buNone/>
              <a:defRPr/>
            </a:lvl3pPr>
            <a:lvl4pPr lvl="3">
              <a:spcBef>
                <a:spcPts val="0"/>
              </a:spcBef>
              <a:spcAft>
                <a:spcPts val="0"/>
              </a:spcAft>
              <a:buSzPts val="12800"/>
              <a:buNone/>
              <a:defRPr/>
            </a:lvl4pPr>
            <a:lvl5pPr lvl="4">
              <a:spcBef>
                <a:spcPts val="0"/>
              </a:spcBef>
              <a:spcAft>
                <a:spcPts val="0"/>
              </a:spcAft>
              <a:buSzPts val="12800"/>
              <a:buNone/>
              <a:defRPr/>
            </a:lvl5pPr>
            <a:lvl6pPr lvl="5">
              <a:spcBef>
                <a:spcPts val="0"/>
              </a:spcBef>
              <a:spcAft>
                <a:spcPts val="0"/>
              </a:spcAft>
              <a:buSzPts val="12800"/>
              <a:buNone/>
              <a:defRPr/>
            </a:lvl6pPr>
            <a:lvl7pPr lvl="6">
              <a:spcBef>
                <a:spcPts val="0"/>
              </a:spcBef>
              <a:spcAft>
                <a:spcPts val="0"/>
              </a:spcAft>
              <a:buSzPts val="12800"/>
              <a:buNone/>
              <a:defRPr/>
            </a:lvl7pPr>
            <a:lvl8pPr lvl="7">
              <a:spcBef>
                <a:spcPts val="0"/>
              </a:spcBef>
              <a:spcAft>
                <a:spcPts val="0"/>
              </a:spcAft>
              <a:buSzPts val="12800"/>
              <a:buNone/>
              <a:defRPr/>
            </a:lvl8pPr>
            <a:lvl9pPr lvl="8">
              <a:spcBef>
                <a:spcPts val="0"/>
              </a:spcBef>
              <a:spcAft>
                <a:spcPts val="0"/>
              </a:spcAft>
              <a:buSzPts val="12800"/>
              <a:buNone/>
              <a:defRPr/>
            </a:lvl9pPr>
          </a:lstStyle>
          <a:p>
            <a:endParaRPr/>
          </a:p>
        </p:txBody>
      </p:sp>
      <p:sp>
        <p:nvSpPr>
          <p:cNvPr id="18" name="Google Shape;18;p4"/>
          <p:cNvSpPr txBox="1">
            <a:spLocks noGrp="1"/>
          </p:cNvSpPr>
          <p:nvPr>
            <p:ph type="body" idx="1"/>
          </p:nvPr>
        </p:nvSpPr>
        <p:spPr>
          <a:xfrm>
            <a:off x="1496160" y="7375840"/>
            <a:ext cx="40898880" cy="21864938"/>
          </a:xfrm>
          <a:prstGeom prst="rect">
            <a:avLst/>
          </a:prstGeom>
        </p:spPr>
        <p:txBody>
          <a:bodyPr spcFirstLastPara="1" wrap="square" lIns="417175" tIns="417175" rIns="417175" bIns="417175" anchor="t" anchorCtr="0">
            <a:noAutofit/>
          </a:bodyPr>
          <a:lstStyle>
            <a:lvl1pPr marL="514299" lvl="0" indent="-842879">
              <a:spcBef>
                <a:spcPts val="0"/>
              </a:spcBef>
              <a:spcAft>
                <a:spcPts val="0"/>
              </a:spcAft>
              <a:buSzPts val="8200"/>
              <a:buChar char="●"/>
              <a:defRPr/>
            </a:lvl1pPr>
            <a:lvl2pPr marL="1028599" lvl="1" indent="-714305">
              <a:spcBef>
                <a:spcPts val="8211"/>
              </a:spcBef>
              <a:spcAft>
                <a:spcPts val="0"/>
              </a:spcAft>
              <a:buSzPts val="6400"/>
              <a:buChar char="○"/>
              <a:defRPr/>
            </a:lvl2pPr>
            <a:lvl3pPr marL="1542895" lvl="2" indent="-714305">
              <a:spcBef>
                <a:spcPts val="8211"/>
              </a:spcBef>
              <a:spcAft>
                <a:spcPts val="0"/>
              </a:spcAft>
              <a:buSzPts val="6400"/>
              <a:buChar char="■"/>
              <a:defRPr/>
            </a:lvl3pPr>
            <a:lvl4pPr marL="2057194" lvl="3" indent="-714305">
              <a:spcBef>
                <a:spcPts val="8211"/>
              </a:spcBef>
              <a:spcAft>
                <a:spcPts val="0"/>
              </a:spcAft>
              <a:buSzPts val="6400"/>
              <a:buChar char="●"/>
              <a:defRPr/>
            </a:lvl4pPr>
            <a:lvl5pPr marL="2571494" lvl="4" indent="-714305">
              <a:spcBef>
                <a:spcPts val="8211"/>
              </a:spcBef>
              <a:spcAft>
                <a:spcPts val="0"/>
              </a:spcAft>
              <a:buSzPts val="6400"/>
              <a:buChar char="○"/>
              <a:defRPr/>
            </a:lvl5pPr>
            <a:lvl6pPr marL="3085793" lvl="5" indent="-714305">
              <a:spcBef>
                <a:spcPts val="8211"/>
              </a:spcBef>
              <a:spcAft>
                <a:spcPts val="0"/>
              </a:spcAft>
              <a:buSzPts val="6400"/>
              <a:buChar char="■"/>
              <a:defRPr/>
            </a:lvl6pPr>
            <a:lvl7pPr marL="3600089" lvl="6" indent="-714305">
              <a:spcBef>
                <a:spcPts val="8211"/>
              </a:spcBef>
              <a:spcAft>
                <a:spcPts val="0"/>
              </a:spcAft>
              <a:buSzPts val="6400"/>
              <a:buChar char="●"/>
              <a:defRPr/>
            </a:lvl7pPr>
            <a:lvl8pPr marL="4114388" lvl="7" indent="-714305">
              <a:spcBef>
                <a:spcPts val="8211"/>
              </a:spcBef>
              <a:spcAft>
                <a:spcPts val="0"/>
              </a:spcAft>
              <a:buSzPts val="6400"/>
              <a:buChar char="○"/>
              <a:defRPr/>
            </a:lvl8pPr>
            <a:lvl9pPr marL="4628688" lvl="8" indent="-714305">
              <a:spcBef>
                <a:spcPts val="8211"/>
              </a:spcBef>
              <a:spcAft>
                <a:spcPts val="8211"/>
              </a:spcAft>
              <a:buSzPts val="6400"/>
              <a:buChar char="■"/>
              <a:defRPr/>
            </a:lvl9pPr>
          </a:lstStyle>
          <a:p>
            <a:endParaRPr/>
          </a:p>
        </p:txBody>
      </p:sp>
      <p:sp>
        <p:nvSpPr>
          <p:cNvPr id="19" name="Google Shape;19;p4"/>
          <p:cNvSpPr txBox="1">
            <a:spLocks noGrp="1"/>
          </p:cNvSpPr>
          <p:nvPr>
            <p:ph type="sldNum" idx="12"/>
          </p:nvPr>
        </p:nvSpPr>
        <p:spPr>
          <a:xfrm>
            <a:off x="40667796" y="29844588"/>
            <a:ext cx="2633760" cy="2519100"/>
          </a:xfrm>
          <a:prstGeom prst="rect">
            <a:avLst/>
          </a:prstGeom>
        </p:spPr>
        <p:txBody>
          <a:bodyPr spcFirstLastPara="1" wrap="square" lIns="417175" tIns="417175" rIns="417175" bIns="4171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00677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496160" y="2848159"/>
            <a:ext cx="40898880" cy="3665250"/>
          </a:xfrm>
          <a:prstGeom prst="rect">
            <a:avLst/>
          </a:prstGeom>
        </p:spPr>
        <p:txBody>
          <a:bodyPr spcFirstLastPara="1" wrap="square" lIns="417175" tIns="417175" rIns="417175" bIns="417175" anchor="t" anchorCtr="0">
            <a:noAutofit/>
          </a:bodyPr>
          <a:lstStyle>
            <a:lvl1pPr lvl="0">
              <a:spcBef>
                <a:spcPts val="0"/>
              </a:spcBef>
              <a:spcAft>
                <a:spcPts val="0"/>
              </a:spcAft>
              <a:buSzPts val="12800"/>
              <a:buNone/>
              <a:defRPr/>
            </a:lvl1pPr>
            <a:lvl2pPr lvl="1">
              <a:spcBef>
                <a:spcPts val="0"/>
              </a:spcBef>
              <a:spcAft>
                <a:spcPts val="0"/>
              </a:spcAft>
              <a:buSzPts val="12800"/>
              <a:buNone/>
              <a:defRPr/>
            </a:lvl2pPr>
            <a:lvl3pPr lvl="2">
              <a:spcBef>
                <a:spcPts val="0"/>
              </a:spcBef>
              <a:spcAft>
                <a:spcPts val="0"/>
              </a:spcAft>
              <a:buSzPts val="12800"/>
              <a:buNone/>
              <a:defRPr/>
            </a:lvl3pPr>
            <a:lvl4pPr lvl="3">
              <a:spcBef>
                <a:spcPts val="0"/>
              </a:spcBef>
              <a:spcAft>
                <a:spcPts val="0"/>
              </a:spcAft>
              <a:buSzPts val="12800"/>
              <a:buNone/>
              <a:defRPr/>
            </a:lvl4pPr>
            <a:lvl5pPr lvl="4">
              <a:spcBef>
                <a:spcPts val="0"/>
              </a:spcBef>
              <a:spcAft>
                <a:spcPts val="0"/>
              </a:spcAft>
              <a:buSzPts val="12800"/>
              <a:buNone/>
              <a:defRPr/>
            </a:lvl5pPr>
            <a:lvl6pPr lvl="5">
              <a:spcBef>
                <a:spcPts val="0"/>
              </a:spcBef>
              <a:spcAft>
                <a:spcPts val="0"/>
              </a:spcAft>
              <a:buSzPts val="12800"/>
              <a:buNone/>
              <a:defRPr/>
            </a:lvl6pPr>
            <a:lvl7pPr lvl="6">
              <a:spcBef>
                <a:spcPts val="0"/>
              </a:spcBef>
              <a:spcAft>
                <a:spcPts val="0"/>
              </a:spcAft>
              <a:buSzPts val="12800"/>
              <a:buNone/>
              <a:defRPr/>
            </a:lvl7pPr>
            <a:lvl8pPr lvl="7">
              <a:spcBef>
                <a:spcPts val="0"/>
              </a:spcBef>
              <a:spcAft>
                <a:spcPts val="0"/>
              </a:spcAft>
              <a:buSzPts val="12800"/>
              <a:buNone/>
              <a:defRPr/>
            </a:lvl8pPr>
            <a:lvl9pPr lvl="8">
              <a:spcBef>
                <a:spcPts val="0"/>
              </a:spcBef>
              <a:spcAft>
                <a:spcPts val="0"/>
              </a:spcAft>
              <a:buSzPts val="12800"/>
              <a:buNone/>
              <a:defRPr/>
            </a:lvl9pPr>
          </a:lstStyle>
          <a:p>
            <a:endParaRPr/>
          </a:p>
        </p:txBody>
      </p:sp>
      <p:sp>
        <p:nvSpPr>
          <p:cNvPr id="22" name="Google Shape;22;p5"/>
          <p:cNvSpPr txBox="1">
            <a:spLocks noGrp="1"/>
          </p:cNvSpPr>
          <p:nvPr>
            <p:ph type="body" idx="1"/>
          </p:nvPr>
        </p:nvSpPr>
        <p:spPr>
          <a:xfrm>
            <a:off x="1496160" y="7375840"/>
            <a:ext cx="19199520" cy="21864938"/>
          </a:xfrm>
          <a:prstGeom prst="rect">
            <a:avLst/>
          </a:prstGeom>
        </p:spPr>
        <p:txBody>
          <a:bodyPr spcFirstLastPara="1" wrap="square" lIns="417175" tIns="417175" rIns="417175" bIns="417175" anchor="t" anchorCtr="0">
            <a:noAutofit/>
          </a:bodyPr>
          <a:lstStyle>
            <a:lvl1pPr marL="514299" lvl="0" indent="-714305">
              <a:spcBef>
                <a:spcPts val="0"/>
              </a:spcBef>
              <a:spcAft>
                <a:spcPts val="0"/>
              </a:spcAft>
              <a:buSzPts val="6400"/>
              <a:buChar char="●"/>
              <a:defRPr sz="7199"/>
            </a:lvl1pPr>
            <a:lvl2pPr marL="1028599" lvl="1" indent="-650015">
              <a:spcBef>
                <a:spcPts val="8211"/>
              </a:spcBef>
              <a:spcAft>
                <a:spcPts val="0"/>
              </a:spcAft>
              <a:buSzPts val="5500"/>
              <a:buChar char="○"/>
              <a:defRPr sz="6186"/>
            </a:lvl2pPr>
            <a:lvl3pPr marL="1542895" lvl="2" indent="-650015">
              <a:spcBef>
                <a:spcPts val="8211"/>
              </a:spcBef>
              <a:spcAft>
                <a:spcPts val="0"/>
              </a:spcAft>
              <a:buSzPts val="5500"/>
              <a:buChar char="■"/>
              <a:defRPr sz="6186"/>
            </a:lvl3pPr>
            <a:lvl4pPr marL="2057194" lvl="3" indent="-650015">
              <a:spcBef>
                <a:spcPts val="8211"/>
              </a:spcBef>
              <a:spcAft>
                <a:spcPts val="0"/>
              </a:spcAft>
              <a:buSzPts val="5500"/>
              <a:buChar char="●"/>
              <a:defRPr sz="6186"/>
            </a:lvl4pPr>
            <a:lvl5pPr marL="2571494" lvl="4" indent="-650015">
              <a:spcBef>
                <a:spcPts val="8211"/>
              </a:spcBef>
              <a:spcAft>
                <a:spcPts val="0"/>
              </a:spcAft>
              <a:buSzPts val="5500"/>
              <a:buChar char="○"/>
              <a:defRPr sz="6186"/>
            </a:lvl5pPr>
            <a:lvl6pPr marL="3085793" lvl="5" indent="-650015">
              <a:spcBef>
                <a:spcPts val="8211"/>
              </a:spcBef>
              <a:spcAft>
                <a:spcPts val="0"/>
              </a:spcAft>
              <a:buSzPts val="5500"/>
              <a:buChar char="■"/>
              <a:defRPr sz="6186"/>
            </a:lvl6pPr>
            <a:lvl7pPr marL="3600089" lvl="6" indent="-650015">
              <a:spcBef>
                <a:spcPts val="8211"/>
              </a:spcBef>
              <a:spcAft>
                <a:spcPts val="0"/>
              </a:spcAft>
              <a:buSzPts val="5500"/>
              <a:buChar char="●"/>
              <a:defRPr sz="6186"/>
            </a:lvl7pPr>
            <a:lvl8pPr marL="4114388" lvl="7" indent="-650015">
              <a:spcBef>
                <a:spcPts val="8211"/>
              </a:spcBef>
              <a:spcAft>
                <a:spcPts val="0"/>
              </a:spcAft>
              <a:buSzPts val="5500"/>
              <a:buChar char="○"/>
              <a:defRPr sz="6186"/>
            </a:lvl8pPr>
            <a:lvl9pPr marL="4628688" lvl="8" indent="-650015">
              <a:spcBef>
                <a:spcPts val="8211"/>
              </a:spcBef>
              <a:spcAft>
                <a:spcPts val="8211"/>
              </a:spcAft>
              <a:buSzPts val="5500"/>
              <a:buChar char="■"/>
              <a:defRPr sz="6186"/>
            </a:lvl9pPr>
          </a:lstStyle>
          <a:p>
            <a:endParaRPr/>
          </a:p>
        </p:txBody>
      </p:sp>
      <p:sp>
        <p:nvSpPr>
          <p:cNvPr id="23" name="Google Shape;23;p5"/>
          <p:cNvSpPr txBox="1">
            <a:spLocks noGrp="1"/>
          </p:cNvSpPr>
          <p:nvPr>
            <p:ph type="body" idx="2"/>
          </p:nvPr>
        </p:nvSpPr>
        <p:spPr>
          <a:xfrm>
            <a:off x="23195520" y="7375840"/>
            <a:ext cx="19199520" cy="21864938"/>
          </a:xfrm>
          <a:prstGeom prst="rect">
            <a:avLst/>
          </a:prstGeom>
        </p:spPr>
        <p:txBody>
          <a:bodyPr spcFirstLastPara="1" wrap="square" lIns="417175" tIns="417175" rIns="417175" bIns="417175" anchor="t" anchorCtr="0">
            <a:noAutofit/>
          </a:bodyPr>
          <a:lstStyle>
            <a:lvl1pPr marL="514299" lvl="0" indent="-714305">
              <a:spcBef>
                <a:spcPts val="0"/>
              </a:spcBef>
              <a:spcAft>
                <a:spcPts val="0"/>
              </a:spcAft>
              <a:buSzPts val="6400"/>
              <a:buChar char="●"/>
              <a:defRPr sz="7199"/>
            </a:lvl1pPr>
            <a:lvl2pPr marL="1028599" lvl="1" indent="-650015">
              <a:spcBef>
                <a:spcPts val="8211"/>
              </a:spcBef>
              <a:spcAft>
                <a:spcPts val="0"/>
              </a:spcAft>
              <a:buSzPts val="5500"/>
              <a:buChar char="○"/>
              <a:defRPr sz="6186"/>
            </a:lvl2pPr>
            <a:lvl3pPr marL="1542895" lvl="2" indent="-650015">
              <a:spcBef>
                <a:spcPts val="8211"/>
              </a:spcBef>
              <a:spcAft>
                <a:spcPts val="0"/>
              </a:spcAft>
              <a:buSzPts val="5500"/>
              <a:buChar char="■"/>
              <a:defRPr sz="6186"/>
            </a:lvl3pPr>
            <a:lvl4pPr marL="2057194" lvl="3" indent="-650015">
              <a:spcBef>
                <a:spcPts val="8211"/>
              </a:spcBef>
              <a:spcAft>
                <a:spcPts val="0"/>
              </a:spcAft>
              <a:buSzPts val="5500"/>
              <a:buChar char="●"/>
              <a:defRPr sz="6186"/>
            </a:lvl4pPr>
            <a:lvl5pPr marL="2571494" lvl="4" indent="-650015">
              <a:spcBef>
                <a:spcPts val="8211"/>
              </a:spcBef>
              <a:spcAft>
                <a:spcPts val="0"/>
              </a:spcAft>
              <a:buSzPts val="5500"/>
              <a:buChar char="○"/>
              <a:defRPr sz="6186"/>
            </a:lvl5pPr>
            <a:lvl6pPr marL="3085793" lvl="5" indent="-650015">
              <a:spcBef>
                <a:spcPts val="8211"/>
              </a:spcBef>
              <a:spcAft>
                <a:spcPts val="0"/>
              </a:spcAft>
              <a:buSzPts val="5500"/>
              <a:buChar char="■"/>
              <a:defRPr sz="6186"/>
            </a:lvl6pPr>
            <a:lvl7pPr marL="3600089" lvl="6" indent="-650015">
              <a:spcBef>
                <a:spcPts val="8211"/>
              </a:spcBef>
              <a:spcAft>
                <a:spcPts val="0"/>
              </a:spcAft>
              <a:buSzPts val="5500"/>
              <a:buChar char="●"/>
              <a:defRPr sz="6186"/>
            </a:lvl7pPr>
            <a:lvl8pPr marL="4114388" lvl="7" indent="-650015">
              <a:spcBef>
                <a:spcPts val="8211"/>
              </a:spcBef>
              <a:spcAft>
                <a:spcPts val="0"/>
              </a:spcAft>
              <a:buSzPts val="5500"/>
              <a:buChar char="○"/>
              <a:defRPr sz="6186"/>
            </a:lvl8pPr>
            <a:lvl9pPr marL="4628688" lvl="8" indent="-650015">
              <a:spcBef>
                <a:spcPts val="8211"/>
              </a:spcBef>
              <a:spcAft>
                <a:spcPts val="8211"/>
              </a:spcAft>
              <a:buSzPts val="5500"/>
              <a:buChar char="■"/>
              <a:defRPr sz="6186"/>
            </a:lvl9pPr>
          </a:lstStyle>
          <a:p>
            <a:endParaRPr/>
          </a:p>
        </p:txBody>
      </p:sp>
      <p:sp>
        <p:nvSpPr>
          <p:cNvPr id="24" name="Google Shape;24;p5"/>
          <p:cNvSpPr txBox="1">
            <a:spLocks noGrp="1"/>
          </p:cNvSpPr>
          <p:nvPr>
            <p:ph type="sldNum" idx="12"/>
          </p:nvPr>
        </p:nvSpPr>
        <p:spPr>
          <a:xfrm>
            <a:off x="40667796" y="29844588"/>
            <a:ext cx="2633760" cy="2519100"/>
          </a:xfrm>
          <a:prstGeom prst="rect">
            <a:avLst/>
          </a:prstGeom>
        </p:spPr>
        <p:txBody>
          <a:bodyPr spcFirstLastPara="1" wrap="square" lIns="417175" tIns="417175" rIns="417175" bIns="4171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76652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496160" y="2848159"/>
            <a:ext cx="40898880" cy="3665250"/>
          </a:xfrm>
          <a:prstGeom prst="rect">
            <a:avLst/>
          </a:prstGeom>
        </p:spPr>
        <p:txBody>
          <a:bodyPr spcFirstLastPara="1" wrap="square" lIns="417175" tIns="417175" rIns="417175" bIns="417175" anchor="t" anchorCtr="0">
            <a:noAutofit/>
          </a:bodyPr>
          <a:lstStyle>
            <a:lvl1pPr lvl="0">
              <a:spcBef>
                <a:spcPts val="0"/>
              </a:spcBef>
              <a:spcAft>
                <a:spcPts val="0"/>
              </a:spcAft>
              <a:buSzPts val="12800"/>
              <a:buNone/>
              <a:defRPr/>
            </a:lvl1pPr>
            <a:lvl2pPr lvl="1">
              <a:spcBef>
                <a:spcPts val="0"/>
              </a:spcBef>
              <a:spcAft>
                <a:spcPts val="0"/>
              </a:spcAft>
              <a:buSzPts val="12800"/>
              <a:buNone/>
              <a:defRPr/>
            </a:lvl2pPr>
            <a:lvl3pPr lvl="2">
              <a:spcBef>
                <a:spcPts val="0"/>
              </a:spcBef>
              <a:spcAft>
                <a:spcPts val="0"/>
              </a:spcAft>
              <a:buSzPts val="12800"/>
              <a:buNone/>
              <a:defRPr/>
            </a:lvl3pPr>
            <a:lvl4pPr lvl="3">
              <a:spcBef>
                <a:spcPts val="0"/>
              </a:spcBef>
              <a:spcAft>
                <a:spcPts val="0"/>
              </a:spcAft>
              <a:buSzPts val="12800"/>
              <a:buNone/>
              <a:defRPr/>
            </a:lvl4pPr>
            <a:lvl5pPr lvl="4">
              <a:spcBef>
                <a:spcPts val="0"/>
              </a:spcBef>
              <a:spcAft>
                <a:spcPts val="0"/>
              </a:spcAft>
              <a:buSzPts val="12800"/>
              <a:buNone/>
              <a:defRPr/>
            </a:lvl5pPr>
            <a:lvl6pPr lvl="5">
              <a:spcBef>
                <a:spcPts val="0"/>
              </a:spcBef>
              <a:spcAft>
                <a:spcPts val="0"/>
              </a:spcAft>
              <a:buSzPts val="12800"/>
              <a:buNone/>
              <a:defRPr/>
            </a:lvl6pPr>
            <a:lvl7pPr lvl="6">
              <a:spcBef>
                <a:spcPts val="0"/>
              </a:spcBef>
              <a:spcAft>
                <a:spcPts val="0"/>
              </a:spcAft>
              <a:buSzPts val="12800"/>
              <a:buNone/>
              <a:defRPr/>
            </a:lvl7pPr>
            <a:lvl8pPr lvl="7">
              <a:spcBef>
                <a:spcPts val="0"/>
              </a:spcBef>
              <a:spcAft>
                <a:spcPts val="0"/>
              </a:spcAft>
              <a:buSzPts val="12800"/>
              <a:buNone/>
              <a:defRPr/>
            </a:lvl8pPr>
            <a:lvl9pPr lvl="8">
              <a:spcBef>
                <a:spcPts val="0"/>
              </a:spcBef>
              <a:spcAft>
                <a:spcPts val="0"/>
              </a:spcAft>
              <a:buSzPts val="12800"/>
              <a:buNone/>
              <a:defRPr/>
            </a:lvl9pPr>
          </a:lstStyle>
          <a:p>
            <a:endParaRPr/>
          </a:p>
        </p:txBody>
      </p:sp>
      <p:sp>
        <p:nvSpPr>
          <p:cNvPr id="27" name="Google Shape;27;p6"/>
          <p:cNvSpPr txBox="1">
            <a:spLocks noGrp="1"/>
          </p:cNvSpPr>
          <p:nvPr>
            <p:ph type="sldNum" idx="12"/>
          </p:nvPr>
        </p:nvSpPr>
        <p:spPr>
          <a:xfrm>
            <a:off x="40667796" y="29844588"/>
            <a:ext cx="2633760" cy="2519100"/>
          </a:xfrm>
          <a:prstGeom prst="rect">
            <a:avLst/>
          </a:prstGeom>
        </p:spPr>
        <p:txBody>
          <a:bodyPr spcFirstLastPara="1" wrap="square" lIns="417175" tIns="417175" rIns="417175" bIns="4171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07392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496160" y="3555839"/>
            <a:ext cx="13478400" cy="4836375"/>
          </a:xfrm>
          <a:prstGeom prst="rect">
            <a:avLst/>
          </a:prstGeom>
        </p:spPr>
        <p:txBody>
          <a:bodyPr spcFirstLastPara="1" wrap="square" lIns="417175" tIns="417175" rIns="417175" bIns="417175" anchor="b" anchorCtr="0">
            <a:noAutofit/>
          </a:bodyPr>
          <a:lstStyle>
            <a:lvl1pPr lvl="0">
              <a:spcBef>
                <a:spcPts val="0"/>
              </a:spcBef>
              <a:spcAft>
                <a:spcPts val="0"/>
              </a:spcAft>
              <a:buSzPts val="11000"/>
              <a:buNone/>
              <a:defRPr sz="12373"/>
            </a:lvl1pPr>
            <a:lvl2pPr lvl="1">
              <a:spcBef>
                <a:spcPts val="0"/>
              </a:spcBef>
              <a:spcAft>
                <a:spcPts val="0"/>
              </a:spcAft>
              <a:buSzPts val="11000"/>
              <a:buNone/>
              <a:defRPr sz="12373"/>
            </a:lvl2pPr>
            <a:lvl3pPr lvl="2">
              <a:spcBef>
                <a:spcPts val="0"/>
              </a:spcBef>
              <a:spcAft>
                <a:spcPts val="0"/>
              </a:spcAft>
              <a:buSzPts val="11000"/>
              <a:buNone/>
              <a:defRPr sz="12373"/>
            </a:lvl3pPr>
            <a:lvl4pPr lvl="3">
              <a:spcBef>
                <a:spcPts val="0"/>
              </a:spcBef>
              <a:spcAft>
                <a:spcPts val="0"/>
              </a:spcAft>
              <a:buSzPts val="11000"/>
              <a:buNone/>
              <a:defRPr sz="12373"/>
            </a:lvl4pPr>
            <a:lvl5pPr lvl="4">
              <a:spcBef>
                <a:spcPts val="0"/>
              </a:spcBef>
              <a:spcAft>
                <a:spcPts val="0"/>
              </a:spcAft>
              <a:buSzPts val="11000"/>
              <a:buNone/>
              <a:defRPr sz="12373"/>
            </a:lvl5pPr>
            <a:lvl6pPr lvl="5">
              <a:spcBef>
                <a:spcPts val="0"/>
              </a:spcBef>
              <a:spcAft>
                <a:spcPts val="0"/>
              </a:spcAft>
              <a:buSzPts val="11000"/>
              <a:buNone/>
              <a:defRPr sz="12373"/>
            </a:lvl6pPr>
            <a:lvl7pPr lvl="6">
              <a:spcBef>
                <a:spcPts val="0"/>
              </a:spcBef>
              <a:spcAft>
                <a:spcPts val="0"/>
              </a:spcAft>
              <a:buSzPts val="11000"/>
              <a:buNone/>
              <a:defRPr sz="12373"/>
            </a:lvl7pPr>
            <a:lvl8pPr lvl="7">
              <a:spcBef>
                <a:spcPts val="0"/>
              </a:spcBef>
              <a:spcAft>
                <a:spcPts val="0"/>
              </a:spcAft>
              <a:buSzPts val="11000"/>
              <a:buNone/>
              <a:defRPr sz="12373"/>
            </a:lvl8pPr>
            <a:lvl9pPr lvl="8">
              <a:spcBef>
                <a:spcPts val="0"/>
              </a:spcBef>
              <a:spcAft>
                <a:spcPts val="0"/>
              </a:spcAft>
              <a:buSzPts val="11000"/>
              <a:buNone/>
              <a:defRPr sz="12373"/>
            </a:lvl9pPr>
          </a:lstStyle>
          <a:p>
            <a:endParaRPr/>
          </a:p>
        </p:txBody>
      </p:sp>
      <p:sp>
        <p:nvSpPr>
          <p:cNvPr id="30" name="Google Shape;30;p7"/>
          <p:cNvSpPr txBox="1">
            <a:spLocks noGrp="1"/>
          </p:cNvSpPr>
          <p:nvPr>
            <p:ph type="body" idx="1"/>
          </p:nvPr>
        </p:nvSpPr>
        <p:spPr>
          <a:xfrm>
            <a:off x="1496160" y="8893440"/>
            <a:ext cx="13478400" cy="20348213"/>
          </a:xfrm>
          <a:prstGeom prst="rect">
            <a:avLst/>
          </a:prstGeom>
        </p:spPr>
        <p:txBody>
          <a:bodyPr spcFirstLastPara="1" wrap="square" lIns="417175" tIns="417175" rIns="417175" bIns="417175" anchor="t" anchorCtr="0">
            <a:noAutofit/>
          </a:bodyPr>
          <a:lstStyle>
            <a:lvl1pPr marL="514299" lvl="0" indent="-650015">
              <a:spcBef>
                <a:spcPts val="0"/>
              </a:spcBef>
              <a:spcAft>
                <a:spcPts val="0"/>
              </a:spcAft>
              <a:buSzPts val="5500"/>
              <a:buChar char="●"/>
              <a:defRPr sz="6186"/>
            </a:lvl1pPr>
            <a:lvl2pPr marL="1028599" lvl="1" indent="-650015">
              <a:spcBef>
                <a:spcPts val="8211"/>
              </a:spcBef>
              <a:spcAft>
                <a:spcPts val="0"/>
              </a:spcAft>
              <a:buSzPts val="5500"/>
              <a:buChar char="○"/>
              <a:defRPr sz="6186"/>
            </a:lvl2pPr>
            <a:lvl3pPr marL="1542895" lvl="2" indent="-650015">
              <a:spcBef>
                <a:spcPts val="8211"/>
              </a:spcBef>
              <a:spcAft>
                <a:spcPts val="0"/>
              </a:spcAft>
              <a:buSzPts val="5500"/>
              <a:buChar char="■"/>
              <a:defRPr sz="6186"/>
            </a:lvl3pPr>
            <a:lvl4pPr marL="2057194" lvl="3" indent="-650015">
              <a:spcBef>
                <a:spcPts val="8211"/>
              </a:spcBef>
              <a:spcAft>
                <a:spcPts val="0"/>
              </a:spcAft>
              <a:buSzPts val="5500"/>
              <a:buChar char="●"/>
              <a:defRPr sz="6186"/>
            </a:lvl4pPr>
            <a:lvl5pPr marL="2571494" lvl="4" indent="-650015">
              <a:spcBef>
                <a:spcPts val="8211"/>
              </a:spcBef>
              <a:spcAft>
                <a:spcPts val="0"/>
              </a:spcAft>
              <a:buSzPts val="5500"/>
              <a:buChar char="○"/>
              <a:defRPr sz="6186"/>
            </a:lvl5pPr>
            <a:lvl6pPr marL="3085793" lvl="5" indent="-650015">
              <a:spcBef>
                <a:spcPts val="8211"/>
              </a:spcBef>
              <a:spcAft>
                <a:spcPts val="0"/>
              </a:spcAft>
              <a:buSzPts val="5500"/>
              <a:buChar char="■"/>
              <a:defRPr sz="6186"/>
            </a:lvl6pPr>
            <a:lvl7pPr marL="3600089" lvl="6" indent="-650015">
              <a:spcBef>
                <a:spcPts val="8211"/>
              </a:spcBef>
              <a:spcAft>
                <a:spcPts val="0"/>
              </a:spcAft>
              <a:buSzPts val="5500"/>
              <a:buChar char="●"/>
              <a:defRPr sz="6186"/>
            </a:lvl7pPr>
            <a:lvl8pPr marL="4114388" lvl="7" indent="-650015">
              <a:spcBef>
                <a:spcPts val="8211"/>
              </a:spcBef>
              <a:spcAft>
                <a:spcPts val="0"/>
              </a:spcAft>
              <a:buSzPts val="5500"/>
              <a:buChar char="○"/>
              <a:defRPr sz="6186"/>
            </a:lvl8pPr>
            <a:lvl9pPr marL="4628688" lvl="8" indent="-650015">
              <a:spcBef>
                <a:spcPts val="8211"/>
              </a:spcBef>
              <a:spcAft>
                <a:spcPts val="8211"/>
              </a:spcAft>
              <a:buSzPts val="5500"/>
              <a:buChar char="■"/>
              <a:defRPr sz="6186"/>
            </a:lvl9pPr>
          </a:lstStyle>
          <a:p>
            <a:endParaRPr/>
          </a:p>
        </p:txBody>
      </p:sp>
      <p:sp>
        <p:nvSpPr>
          <p:cNvPr id="31" name="Google Shape;31;p7"/>
          <p:cNvSpPr txBox="1">
            <a:spLocks noGrp="1"/>
          </p:cNvSpPr>
          <p:nvPr>
            <p:ph type="sldNum" idx="12"/>
          </p:nvPr>
        </p:nvSpPr>
        <p:spPr>
          <a:xfrm>
            <a:off x="40667796" y="29844588"/>
            <a:ext cx="2633760" cy="2519100"/>
          </a:xfrm>
          <a:prstGeom prst="rect">
            <a:avLst/>
          </a:prstGeom>
        </p:spPr>
        <p:txBody>
          <a:bodyPr spcFirstLastPara="1" wrap="square" lIns="417175" tIns="417175" rIns="417175" bIns="4171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48868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2353201" y="2880962"/>
            <a:ext cx="30565440" cy="26181225"/>
          </a:xfrm>
          <a:prstGeom prst="rect">
            <a:avLst/>
          </a:prstGeom>
        </p:spPr>
        <p:txBody>
          <a:bodyPr spcFirstLastPara="1" wrap="square" lIns="417175" tIns="417175" rIns="417175" bIns="417175" anchor="ctr" anchorCtr="0">
            <a:noAutofit/>
          </a:bodyPr>
          <a:lstStyle>
            <a:lvl1pPr lvl="0">
              <a:spcBef>
                <a:spcPts val="0"/>
              </a:spcBef>
              <a:spcAft>
                <a:spcPts val="0"/>
              </a:spcAft>
              <a:buSzPts val="21900"/>
              <a:buNone/>
              <a:defRPr sz="24634"/>
            </a:lvl1pPr>
            <a:lvl2pPr lvl="1">
              <a:spcBef>
                <a:spcPts val="0"/>
              </a:spcBef>
              <a:spcAft>
                <a:spcPts val="0"/>
              </a:spcAft>
              <a:buSzPts val="21900"/>
              <a:buNone/>
              <a:defRPr sz="24634"/>
            </a:lvl2pPr>
            <a:lvl3pPr lvl="2">
              <a:spcBef>
                <a:spcPts val="0"/>
              </a:spcBef>
              <a:spcAft>
                <a:spcPts val="0"/>
              </a:spcAft>
              <a:buSzPts val="21900"/>
              <a:buNone/>
              <a:defRPr sz="24634"/>
            </a:lvl3pPr>
            <a:lvl4pPr lvl="3">
              <a:spcBef>
                <a:spcPts val="0"/>
              </a:spcBef>
              <a:spcAft>
                <a:spcPts val="0"/>
              </a:spcAft>
              <a:buSzPts val="21900"/>
              <a:buNone/>
              <a:defRPr sz="24634"/>
            </a:lvl4pPr>
            <a:lvl5pPr lvl="4">
              <a:spcBef>
                <a:spcPts val="0"/>
              </a:spcBef>
              <a:spcAft>
                <a:spcPts val="0"/>
              </a:spcAft>
              <a:buSzPts val="21900"/>
              <a:buNone/>
              <a:defRPr sz="24634"/>
            </a:lvl5pPr>
            <a:lvl6pPr lvl="5">
              <a:spcBef>
                <a:spcPts val="0"/>
              </a:spcBef>
              <a:spcAft>
                <a:spcPts val="0"/>
              </a:spcAft>
              <a:buSzPts val="21900"/>
              <a:buNone/>
              <a:defRPr sz="24634"/>
            </a:lvl6pPr>
            <a:lvl7pPr lvl="6">
              <a:spcBef>
                <a:spcPts val="0"/>
              </a:spcBef>
              <a:spcAft>
                <a:spcPts val="0"/>
              </a:spcAft>
              <a:buSzPts val="21900"/>
              <a:buNone/>
              <a:defRPr sz="24634"/>
            </a:lvl7pPr>
            <a:lvl8pPr lvl="7">
              <a:spcBef>
                <a:spcPts val="0"/>
              </a:spcBef>
              <a:spcAft>
                <a:spcPts val="0"/>
              </a:spcAft>
              <a:buSzPts val="21900"/>
              <a:buNone/>
              <a:defRPr sz="24634"/>
            </a:lvl8pPr>
            <a:lvl9pPr lvl="8">
              <a:spcBef>
                <a:spcPts val="0"/>
              </a:spcBef>
              <a:spcAft>
                <a:spcPts val="0"/>
              </a:spcAft>
              <a:buSzPts val="21900"/>
              <a:buNone/>
              <a:defRPr sz="24634"/>
            </a:lvl9pPr>
          </a:lstStyle>
          <a:p>
            <a:endParaRPr/>
          </a:p>
        </p:txBody>
      </p:sp>
      <p:sp>
        <p:nvSpPr>
          <p:cNvPr id="34" name="Google Shape;34;p8"/>
          <p:cNvSpPr txBox="1">
            <a:spLocks noGrp="1"/>
          </p:cNvSpPr>
          <p:nvPr>
            <p:ph type="sldNum" idx="12"/>
          </p:nvPr>
        </p:nvSpPr>
        <p:spPr>
          <a:xfrm>
            <a:off x="40667796" y="29844588"/>
            <a:ext cx="2633760" cy="2519100"/>
          </a:xfrm>
          <a:prstGeom prst="rect">
            <a:avLst/>
          </a:prstGeom>
        </p:spPr>
        <p:txBody>
          <a:bodyPr spcFirstLastPara="1" wrap="square" lIns="417175" tIns="417175" rIns="417175" bIns="4171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0687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21945600" y="-800"/>
            <a:ext cx="21945600" cy="32918400"/>
          </a:xfrm>
          <a:prstGeom prst="rect">
            <a:avLst/>
          </a:prstGeom>
          <a:solidFill>
            <a:schemeClr val="lt2"/>
          </a:solidFill>
          <a:ln>
            <a:noFill/>
          </a:ln>
        </p:spPr>
        <p:txBody>
          <a:bodyPr spcFirstLastPara="1" wrap="square" lIns="469321" tIns="469321" rIns="469321" bIns="469321" anchor="ctr" anchorCtr="0">
            <a:noAutofit/>
          </a:bodyPr>
          <a:lstStyle/>
          <a:p>
            <a:pPr marL="0" lvl="0" indent="0" algn="l" rtl="0">
              <a:spcBef>
                <a:spcPts val="0"/>
              </a:spcBef>
              <a:spcAft>
                <a:spcPts val="0"/>
              </a:spcAft>
              <a:buNone/>
            </a:pPr>
            <a:endParaRPr sz="527"/>
          </a:p>
        </p:txBody>
      </p:sp>
      <p:sp>
        <p:nvSpPr>
          <p:cNvPr id="37" name="Google Shape;37;p9"/>
          <p:cNvSpPr txBox="1">
            <a:spLocks noGrp="1"/>
          </p:cNvSpPr>
          <p:nvPr>
            <p:ph type="title"/>
          </p:nvPr>
        </p:nvSpPr>
        <p:spPr>
          <a:xfrm>
            <a:off x="1274400" y="7892319"/>
            <a:ext cx="19416960" cy="9486788"/>
          </a:xfrm>
          <a:prstGeom prst="rect">
            <a:avLst/>
          </a:prstGeom>
        </p:spPr>
        <p:txBody>
          <a:bodyPr spcFirstLastPara="1" wrap="square" lIns="417175" tIns="417175" rIns="417175" bIns="417175" anchor="b" anchorCtr="0">
            <a:noAutofit/>
          </a:bodyPr>
          <a:lstStyle>
            <a:lvl1pPr lvl="0" algn="ctr">
              <a:spcBef>
                <a:spcPts val="0"/>
              </a:spcBef>
              <a:spcAft>
                <a:spcPts val="0"/>
              </a:spcAft>
              <a:buSzPts val="19200"/>
              <a:buNone/>
              <a:defRPr sz="21597"/>
            </a:lvl1pPr>
            <a:lvl2pPr lvl="1" algn="ctr">
              <a:spcBef>
                <a:spcPts val="0"/>
              </a:spcBef>
              <a:spcAft>
                <a:spcPts val="0"/>
              </a:spcAft>
              <a:buSzPts val="19200"/>
              <a:buNone/>
              <a:defRPr sz="21597"/>
            </a:lvl2pPr>
            <a:lvl3pPr lvl="2" algn="ctr">
              <a:spcBef>
                <a:spcPts val="0"/>
              </a:spcBef>
              <a:spcAft>
                <a:spcPts val="0"/>
              </a:spcAft>
              <a:buSzPts val="19200"/>
              <a:buNone/>
              <a:defRPr sz="21597"/>
            </a:lvl3pPr>
            <a:lvl4pPr lvl="3" algn="ctr">
              <a:spcBef>
                <a:spcPts val="0"/>
              </a:spcBef>
              <a:spcAft>
                <a:spcPts val="0"/>
              </a:spcAft>
              <a:buSzPts val="19200"/>
              <a:buNone/>
              <a:defRPr sz="21597"/>
            </a:lvl4pPr>
            <a:lvl5pPr lvl="4" algn="ctr">
              <a:spcBef>
                <a:spcPts val="0"/>
              </a:spcBef>
              <a:spcAft>
                <a:spcPts val="0"/>
              </a:spcAft>
              <a:buSzPts val="19200"/>
              <a:buNone/>
              <a:defRPr sz="21597"/>
            </a:lvl5pPr>
            <a:lvl6pPr lvl="5" algn="ctr">
              <a:spcBef>
                <a:spcPts val="0"/>
              </a:spcBef>
              <a:spcAft>
                <a:spcPts val="0"/>
              </a:spcAft>
              <a:buSzPts val="19200"/>
              <a:buNone/>
              <a:defRPr sz="21597"/>
            </a:lvl6pPr>
            <a:lvl7pPr lvl="6" algn="ctr">
              <a:spcBef>
                <a:spcPts val="0"/>
              </a:spcBef>
              <a:spcAft>
                <a:spcPts val="0"/>
              </a:spcAft>
              <a:buSzPts val="19200"/>
              <a:buNone/>
              <a:defRPr sz="21597"/>
            </a:lvl7pPr>
            <a:lvl8pPr lvl="7" algn="ctr">
              <a:spcBef>
                <a:spcPts val="0"/>
              </a:spcBef>
              <a:spcAft>
                <a:spcPts val="0"/>
              </a:spcAft>
              <a:buSzPts val="19200"/>
              <a:buNone/>
              <a:defRPr sz="21597"/>
            </a:lvl8pPr>
            <a:lvl9pPr lvl="8" algn="ctr">
              <a:spcBef>
                <a:spcPts val="0"/>
              </a:spcBef>
              <a:spcAft>
                <a:spcPts val="0"/>
              </a:spcAft>
              <a:buSzPts val="19200"/>
              <a:buNone/>
              <a:defRPr sz="21597"/>
            </a:lvl9pPr>
          </a:lstStyle>
          <a:p>
            <a:endParaRPr/>
          </a:p>
        </p:txBody>
      </p:sp>
      <p:sp>
        <p:nvSpPr>
          <p:cNvPr id="38" name="Google Shape;38;p9"/>
          <p:cNvSpPr txBox="1">
            <a:spLocks noGrp="1"/>
          </p:cNvSpPr>
          <p:nvPr>
            <p:ph type="subTitle" idx="1"/>
          </p:nvPr>
        </p:nvSpPr>
        <p:spPr>
          <a:xfrm>
            <a:off x="1274400" y="17939681"/>
            <a:ext cx="19416960" cy="7904588"/>
          </a:xfrm>
          <a:prstGeom prst="rect">
            <a:avLst/>
          </a:prstGeom>
        </p:spPr>
        <p:txBody>
          <a:bodyPr spcFirstLastPara="1" wrap="square" lIns="417175" tIns="417175" rIns="417175" bIns="417175" anchor="t" anchorCtr="0">
            <a:noAutofit/>
          </a:bodyPr>
          <a:lstStyle>
            <a:lvl1pPr lvl="0" algn="ctr">
              <a:lnSpc>
                <a:spcPct val="100000"/>
              </a:lnSpc>
              <a:spcBef>
                <a:spcPts val="0"/>
              </a:spcBef>
              <a:spcAft>
                <a:spcPts val="0"/>
              </a:spcAft>
              <a:buSzPts val="9600"/>
              <a:buNone/>
              <a:defRPr sz="10800"/>
            </a:lvl1pPr>
            <a:lvl2pPr lvl="1" algn="ctr">
              <a:lnSpc>
                <a:spcPct val="100000"/>
              </a:lnSpc>
              <a:spcBef>
                <a:spcPts val="0"/>
              </a:spcBef>
              <a:spcAft>
                <a:spcPts val="0"/>
              </a:spcAft>
              <a:buSzPts val="9600"/>
              <a:buNone/>
              <a:defRPr sz="10800"/>
            </a:lvl2pPr>
            <a:lvl3pPr lvl="2" algn="ctr">
              <a:lnSpc>
                <a:spcPct val="100000"/>
              </a:lnSpc>
              <a:spcBef>
                <a:spcPts val="0"/>
              </a:spcBef>
              <a:spcAft>
                <a:spcPts val="0"/>
              </a:spcAft>
              <a:buSzPts val="9600"/>
              <a:buNone/>
              <a:defRPr sz="10800"/>
            </a:lvl3pPr>
            <a:lvl4pPr lvl="3" algn="ctr">
              <a:lnSpc>
                <a:spcPct val="100000"/>
              </a:lnSpc>
              <a:spcBef>
                <a:spcPts val="0"/>
              </a:spcBef>
              <a:spcAft>
                <a:spcPts val="0"/>
              </a:spcAft>
              <a:buSzPts val="9600"/>
              <a:buNone/>
              <a:defRPr sz="10800"/>
            </a:lvl4pPr>
            <a:lvl5pPr lvl="4" algn="ctr">
              <a:lnSpc>
                <a:spcPct val="100000"/>
              </a:lnSpc>
              <a:spcBef>
                <a:spcPts val="0"/>
              </a:spcBef>
              <a:spcAft>
                <a:spcPts val="0"/>
              </a:spcAft>
              <a:buSzPts val="9600"/>
              <a:buNone/>
              <a:defRPr sz="10800"/>
            </a:lvl5pPr>
            <a:lvl6pPr lvl="5" algn="ctr">
              <a:lnSpc>
                <a:spcPct val="100000"/>
              </a:lnSpc>
              <a:spcBef>
                <a:spcPts val="0"/>
              </a:spcBef>
              <a:spcAft>
                <a:spcPts val="0"/>
              </a:spcAft>
              <a:buSzPts val="9600"/>
              <a:buNone/>
              <a:defRPr sz="10800"/>
            </a:lvl6pPr>
            <a:lvl7pPr lvl="6" algn="ctr">
              <a:lnSpc>
                <a:spcPct val="100000"/>
              </a:lnSpc>
              <a:spcBef>
                <a:spcPts val="0"/>
              </a:spcBef>
              <a:spcAft>
                <a:spcPts val="0"/>
              </a:spcAft>
              <a:buSzPts val="9600"/>
              <a:buNone/>
              <a:defRPr sz="10800"/>
            </a:lvl7pPr>
            <a:lvl8pPr lvl="7" algn="ctr">
              <a:lnSpc>
                <a:spcPct val="100000"/>
              </a:lnSpc>
              <a:spcBef>
                <a:spcPts val="0"/>
              </a:spcBef>
              <a:spcAft>
                <a:spcPts val="0"/>
              </a:spcAft>
              <a:buSzPts val="9600"/>
              <a:buNone/>
              <a:defRPr sz="10800"/>
            </a:lvl8pPr>
            <a:lvl9pPr lvl="8" algn="ctr">
              <a:lnSpc>
                <a:spcPct val="100000"/>
              </a:lnSpc>
              <a:spcBef>
                <a:spcPts val="0"/>
              </a:spcBef>
              <a:spcAft>
                <a:spcPts val="0"/>
              </a:spcAft>
              <a:buSzPts val="9600"/>
              <a:buNone/>
              <a:defRPr sz="10800"/>
            </a:lvl9pPr>
          </a:lstStyle>
          <a:p>
            <a:endParaRPr/>
          </a:p>
        </p:txBody>
      </p:sp>
      <p:sp>
        <p:nvSpPr>
          <p:cNvPr id="39" name="Google Shape;39;p9"/>
          <p:cNvSpPr txBox="1">
            <a:spLocks noGrp="1"/>
          </p:cNvSpPr>
          <p:nvPr>
            <p:ph type="body" idx="2"/>
          </p:nvPr>
        </p:nvSpPr>
        <p:spPr>
          <a:xfrm>
            <a:off x="23709600" y="4634082"/>
            <a:ext cx="18417600" cy="23648625"/>
          </a:xfrm>
          <a:prstGeom prst="rect">
            <a:avLst/>
          </a:prstGeom>
        </p:spPr>
        <p:txBody>
          <a:bodyPr spcFirstLastPara="1" wrap="square" lIns="417175" tIns="417175" rIns="417175" bIns="417175" anchor="ctr" anchorCtr="0">
            <a:noAutofit/>
          </a:bodyPr>
          <a:lstStyle>
            <a:lvl1pPr marL="514299" lvl="0" indent="-842879">
              <a:spcBef>
                <a:spcPts val="0"/>
              </a:spcBef>
              <a:spcAft>
                <a:spcPts val="0"/>
              </a:spcAft>
              <a:buSzPts val="8200"/>
              <a:buChar char="●"/>
              <a:defRPr/>
            </a:lvl1pPr>
            <a:lvl2pPr marL="1028599" lvl="1" indent="-714305">
              <a:spcBef>
                <a:spcPts val="8211"/>
              </a:spcBef>
              <a:spcAft>
                <a:spcPts val="0"/>
              </a:spcAft>
              <a:buSzPts val="6400"/>
              <a:buChar char="○"/>
              <a:defRPr/>
            </a:lvl2pPr>
            <a:lvl3pPr marL="1542895" lvl="2" indent="-714305">
              <a:spcBef>
                <a:spcPts val="8211"/>
              </a:spcBef>
              <a:spcAft>
                <a:spcPts val="0"/>
              </a:spcAft>
              <a:buSzPts val="6400"/>
              <a:buChar char="■"/>
              <a:defRPr/>
            </a:lvl3pPr>
            <a:lvl4pPr marL="2057194" lvl="3" indent="-714305">
              <a:spcBef>
                <a:spcPts val="8211"/>
              </a:spcBef>
              <a:spcAft>
                <a:spcPts val="0"/>
              </a:spcAft>
              <a:buSzPts val="6400"/>
              <a:buChar char="●"/>
              <a:defRPr/>
            </a:lvl4pPr>
            <a:lvl5pPr marL="2571494" lvl="4" indent="-714305">
              <a:spcBef>
                <a:spcPts val="8211"/>
              </a:spcBef>
              <a:spcAft>
                <a:spcPts val="0"/>
              </a:spcAft>
              <a:buSzPts val="6400"/>
              <a:buChar char="○"/>
              <a:defRPr/>
            </a:lvl5pPr>
            <a:lvl6pPr marL="3085793" lvl="5" indent="-714305">
              <a:spcBef>
                <a:spcPts val="8211"/>
              </a:spcBef>
              <a:spcAft>
                <a:spcPts val="0"/>
              </a:spcAft>
              <a:buSzPts val="6400"/>
              <a:buChar char="■"/>
              <a:defRPr/>
            </a:lvl6pPr>
            <a:lvl7pPr marL="3600089" lvl="6" indent="-714305">
              <a:spcBef>
                <a:spcPts val="8211"/>
              </a:spcBef>
              <a:spcAft>
                <a:spcPts val="0"/>
              </a:spcAft>
              <a:buSzPts val="6400"/>
              <a:buChar char="●"/>
              <a:defRPr/>
            </a:lvl7pPr>
            <a:lvl8pPr marL="4114388" lvl="7" indent="-714305">
              <a:spcBef>
                <a:spcPts val="8211"/>
              </a:spcBef>
              <a:spcAft>
                <a:spcPts val="0"/>
              </a:spcAft>
              <a:buSzPts val="6400"/>
              <a:buChar char="○"/>
              <a:defRPr/>
            </a:lvl8pPr>
            <a:lvl9pPr marL="4628688" lvl="8" indent="-714305">
              <a:spcBef>
                <a:spcPts val="8211"/>
              </a:spcBef>
              <a:spcAft>
                <a:spcPts val="8211"/>
              </a:spcAft>
              <a:buSzPts val="6400"/>
              <a:buChar char="■"/>
              <a:defRPr/>
            </a:lvl9pPr>
          </a:lstStyle>
          <a:p>
            <a:endParaRPr/>
          </a:p>
        </p:txBody>
      </p:sp>
      <p:sp>
        <p:nvSpPr>
          <p:cNvPr id="40" name="Google Shape;40;p9"/>
          <p:cNvSpPr txBox="1">
            <a:spLocks noGrp="1"/>
          </p:cNvSpPr>
          <p:nvPr>
            <p:ph type="sldNum" idx="12"/>
          </p:nvPr>
        </p:nvSpPr>
        <p:spPr>
          <a:xfrm>
            <a:off x="40667796" y="29844588"/>
            <a:ext cx="2633760" cy="2519100"/>
          </a:xfrm>
          <a:prstGeom prst="rect">
            <a:avLst/>
          </a:prstGeom>
        </p:spPr>
        <p:txBody>
          <a:bodyPr spcFirstLastPara="1" wrap="square" lIns="417175" tIns="417175" rIns="417175" bIns="4171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5392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1496160" y="27075681"/>
            <a:ext cx="28794240" cy="3872475"/>
          </a:xfrm>
          <a:prstGeom prst="rect">
            <a:avLst/>
          </a:prstGeom>
        </p:spPr>
        <p:txBody>
          <a:bodyPr spcFirstLastPara="1" wrap="square" lIns="417175" tIns="417175" rIns="417175" bIns="417175" anchor="ctr" anchorCtr="0">
            <a:noAutofit/>
          </a:bodyPr>
          <a:lstStyle>
            <a:lvl1pPr marL="514299" lvl="0" indent="-257148">
              <a:lnSpc>
                <a:spcPct val="100000"/>
              </a:lnSpc>
              <a:spcBef>
                <a:spcPts val="0"/>
              </a:spcBef>
              <a:spcAft>
                <a:spcPts val="0"/>
              </a:spcAft>
              <a:buSzPts val="8200"/>
              <a:buNone/>
              <a:defRPr/>
            </a:lvl1pPr>
          </a:lstStyle>
          <a:p>
            <a:endParaRPr/>
          </a:p>
        </p:txBody>
      </p:sp>
      <p:sp>
        <p:nvSpPr>
          <p:cNvPr id="43" name="Google Shape;43;p10"/>
          <p:cNvSpPr txBox="1">
            <a:spLocks noGrp="1"/>
          </p:cNvSpPr>
          <p:nvPr>
            <p:ph type="sldNum" idx="12"/>
          </p:nvPr>
        </p:nvSpPr>
        <p:spPr>
          <a:xfrm>
            <a:off x="40667796" y="29844588"/>
            <a:ext cx="2633760" cy="2519100"/>
          </a:xfrm>
          <a:prstGeom prst="rect">
            <a:avLst/>
          </a:prstGeom>
        </p:spPr>
        <p:txBody>
          <a:bodyPr spcFirstLastPara="1" wrap="square" lIns="417175" tIns="417175" rIns="417175" bIns="4171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73213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1496160" y="7079202"/>
            <a:ext cx="40898880" cy="12566475"/>
          </a:xfrm>
          <a:prstGeom prst="rect">
            <a:avLst/>
          </a:prstGeom>
        </p:spPr>
        <p:txBody>
          <a:bodyPr spcFirstLastPara="1" wrap="square" lIns="417175" tIns="417175" rIns="417175" bIns="417175" anchor="b" anchorCtr="0">
            <a:noAutofit/>
          </a:bodyPr>
          <a:lstStyle>
            <a:lvl1pPr lvl="0" algn="ctr">
              <a:spcBef>
                <a:spcPts val="0"/>
              </a:spcBef>
              <a:spcAft>
                <a:spcPts val="0"/>
              </a:spcAft>
              <a:buSzPts val="54800"/>
              <a:buNone/>
              <a:defRPr sz="61644"/>
            </a:lvl1pPr>
            <a:lvl2pPr lvl="1" algn="ctr">
              <a:spcBef>
                <a:spcPts val="0"/>
              </a:spcBef>
              <a:spcAft>
                <a:spcPts val="0"/>
              </a:spcAft>
              <a:buSzPts val="54800"/>
              <a:buNone/>
              <a:defRPr sz="61644"/>
            </a:lvl2pPr>
            <a:lvl3pPr lvl="2" algn="ctr">
              <a:spcBef>
                <a:spcPts val="0"/>
              </a:spcBef>
              <a:spcAft>
                <a:spcPts val="0"/>
              </a:spcAft>
              <a:buSzPts val="54800"/>
              <a:buNone/>
              <a:defRPr sz="61644"/>
            </a:lvl3pPr>
            <a:lvl4pPr lvl="3" algn="ctr">
              <a:spcBef>
                <a:spcPts val="0"/>
              </a:spcBef>
              <a:spcAft>
                <a:spcPts val="0"/>
              </a:spcAft>
              <a:buSzPts val="54800"/>
              <a:buNone/>
              <a:defRPr sz="61644"/>
            </a:lvl4pPr>
            <a:lvl5pPr lvl="4" algn="ctr">
              <a:spcBef>
                <a:spcPts val="0"/>
              </a:spcBef>
              <a:spcAft>
                <a:spcPts val="0"/>
              </a:spcAft>
              <a:buSzPts val="54800"/>
              <a:buNone/>
              <a:defRPr sz="61644"/>
            </a:lvl5pPr>
            <a:lvl6pPr lvl="5" algn="ctr">
              <a:spcBef>
                <a:spcPts val="0"/>
              </a:spcBef>
              <a:spcAft>
                <a:spcPts val="0"/>
              </a:spcAft>
              <a:buSzPts val="54800"/>
              <a:buNone/>
              <a:defRPr sz="61644"/>
            </a:lvl6pPr>
            <a:lvl7pPr lvl="6" algn="ctr">
              <a:spcBef>
                <a:spcPts val="0"/>
              </a:spcBef>
              <a:spcAft>
                <a:spcPts val="0"/>
              </a:spcAft>
              <a:buSzPts val="54800"/>
              <a:buNone/>
              <a:defRPr sz="61644"/>
            </a:lvl7pPr>
            <a:lvl8pPr lvl="7" algn="ctr">
              <a:spcBef>
                <a:spcPts val="0"/>
              </a:spcBef>
              <a:spcAft>
                <a:spcPts val="0"/>
              </a:spcAft>
              <a:buSzPts val="54800"/>
              <a:buNone/>
              <a:defRPr sz="61644"/>
            </a:lvl8pPr>
            <a:lvl9pPr lvl="8" algn="ctr">
              <a:spcBef>
                <a:spcPts val="0"/>
              </a:spcBef>
              <a:spcAft>
                <a:spcPts val="0"/>
              </a:spcAft>
              <a:buSzPts val="54800"/>
              <a:buNone/>
              <a:defRPr sz="61644"/>
            </a:lvl9pPr>
          </a:lstStyle>
          <a:p>
            <a:r>
              <a:t>xx%</a:t>
            </a:r>
          </a:p>
        </p:txBody>
      </p:sp>
      <p:sp>
        <p:nvSpPr>
          <p:cNvPr id="46" name="Google Shape;46;p11"/>
          <p:cNvSpPr txBox="1">
            <a:spLocks noGrp="1"/>
          </p:cNvSpPr>
          <p:nvPr>
            <p:ph type="body" idx="1"/>
          </p:nvPr>
        </p:nvSpPr>
        <p:spPr>
          <a:xfrm>
            <a:off x="1496160" y="20174241"/>
            <a:ext cx="40898880" cy="8325113"/>
          </a:xfrm>
          <a:prstGeom prst="rect">
            <a:avLst/>
          </a:prstGeom>
        </p:spPr>
        <p:txBody>
          <a:bodyPr spcFirstLastPara="1" wrap="square" lIns="417175" tIns="417175" rIns="417175" bIns="417175" anchor="t" anchorCtr="0">
            <a:noAutofit/>
          </a:bodyPr>
          <a:lstStyle>
            <a:lvl1pPr marL="514299" lvl="0" indent="-842879" algn="ctr">
              <a:spcBef>
                <a:spcPts val="0"/>
              </a:spcBef>
              <a:spcAft>
                <a:spcPts val="0"/>
              </a:spcAft>
              <a:buSzPts val="8200"/>
              <a:buChar char="●"/>
              <a:defRPr/>
            </a:lvl1pPr>
            <a:lvl2pPr marL="1028599" lvl="1" indent="-714305" algn="ctr">
              <a:spcBef>
                <a:spcPts val="8211"/>
              </a:spcBef>
              <a:spcAft>
                <a:spcPts val="0"/>
              </a:spcAft>
              <a:buSzPts val="6400"/>
              <a:buChar char="○"/>
              <a:defRPr/>
            </a:lvl2pPr>
            <a:lvl3pPr marL="1542895" lvl="2" indent="-714305" algn="ctr">
              <a:spcBef>
                <a:spcPts val="8211"/>
              </a:spcBef>
              <a:spcAft>
                <a:spcPts val="0"/>
              </a:spcAft>
              <a:buSzPts val="6400"/>
              <a:buChar char="■"/>
              <a:defRPr/>
            </a:lvl3pPr>
            <a:lvl4pPr marL="2057194" lvl="3" indent="-714305" algn="ctr">
              <a:spcBef>
                <a:spcPts val="8211"/>
              </a:spcBef>
              <a:spcAft>
                <a:spcPts val="0"/>
              </a:spcAft>
              <a:buSzPts val="6400"/>
              <a:buChar char="●"/>
              <a:defRPr/>
            </a:lvl4pPr>
            <a:lvl5pPr marL="2571494" lvl="4" indent="-714305" algn="ctr">
              <a:spcBef>
                <a:spcPts val="8211"/>
              </a:spcBef>
              <a:spcAft>
                <a:spcPts val="0"/>
              </a:spcAft>
              <a:buSzPts val="6400"/>
              <a:buChar char="○"/>
              <a:defRPr/>
            </a:lvl5pPr>
            <a:lvl6pPr marL="3085793" lvl="5" indent="-714305" algn="ctr">
              <a:spcBef>
                <a:spcPts val="8211"/>
              </a:spcBef>
              <a:spcAft>
                <a:spcPts val="0"/>
              </a:spcAft>
              <a:buSzPts val="6400"/>
              <a:buChar char="■"/>
              <a:defRPr/>
            </a:lvl6pPr>
            <a:lvl7pPr marL="3600089" lvl="6" indent="-714305" algn="ctr">
              <a:spcBef>
                <a:spcPts val="8211"/>
              </a:spcBef>
              <a:spcAft>
                <a:spcPts val="0"/>
              </a:spcAft>
              <a:buSzPts val="6400"/>
              <a:buChar char="●"/>
              <a:defRPr/>
            </a:lvl7pPr>
            <a:lvl8pPr marL="4114388" lvl="7" indent="-714305" algn="ctr">
              <a:spcBef>
                <a:spcPts val="8211"/>
              </a:spcBef>
              <a:spcAft>
                <a:spcPts val="0"/>
              </a:spcAft>
              <a:buSzPts val="6400"/>
              <a:buChar char="○"/>
              <a:defRPr/>
            </a:lvl8pPr>
            <a:lvl9pPr marL="4628688" lvl="8" indent="-714305" algn="ctr">
              <a:spcBef>
                <a:spcPts val="8211"/>
              </a:spcBef>
              <a:spcAft>
                <a:spcPts val="8211"/>
              </a:spcAft>
              <a:buSzPts val="6400"/>
              <a:buChar char="■"/>
              <a:defRPr/>
            </a:lvl9pPr>
          </a:lstStyle>
          <a:p>
            <a:endParaRPr/>
          </a:p>
        </p:txBody>
      </p:sp>
      <p:sp>
        <p:nvSpPr>
          <p:cNvPr id="47" name="Google Shape;47;p11"/>
          <p:cNvSpPr txBox="1">
            <a:spLocks noGrp="1"/>
          </p:cNvSpPr>
          <p:nvPr>
            <p:ph type="sldNum" idx="12"/>
          </p:nvPr>
        </p:nvSpPr>
        <p:spPr>
          <a:xfrm>
            <a:off x="40667796" y="29844588"/>
            <a:ext cx="2633760" cy="2519100"/>
          </a:xfrm>
          <a:prstGeom prst="rect">
            <a:avLst/>
          </a:prstGeom>
        </p:spPr>
        <p:txBody>
          <a:bodyPr spcFirstLastPara="1" wrap="square" lIns="417175" tIns="417175" rIns="417175" bIns="4171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04844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40667796" y="29844588"/>
            <a:ext cx="2633760" cy="2519100"/>
          </a:xfrm>
          <a:prstGeom prst="rect">
            <a:avLst/>
          </a:prstGeom>
        </p:spPr>
        <p:txBody>
          <a:bodyPr spcFirstLastPara="1" wrap="square" lIns="417175" tIns="417175" rIns="417175" bIns="4171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54071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96160" y="2848159"/>
            <a:ext cx="40898880" cy="3665250"/>
          </a:xfrm>
          <a:prstGeom prst="rect">
            <a:avLst/>
          </a:prstGeom>
          <a:noFill/>
          <a:ln>
            <a:noFill/>
          </a:ln>
        </p:spPr>
        <p:txBody>
          <a:bodyPr spcFirstLastPara="1" wrap="square" lIns="417175" tIns="417175" rIns="417175" bIns="417175" anchor="t" anchorCtr="0">
            <a:noAutofit/>
          </a:bodyPr>
          <a:lstStyle>
            <a:lvl1pPr lvl="0">
              <a:spcBef>
                <a:spcPts val="0"/>
              </a:spcBef>
              <a:spcAft>
                <a:spcPts val="0"/>
              </a:spcAft>
              <a:buClr>
                <a:schemeClr val="dk1"/>
              </a:buClr>
              <a:buSzPts val="12800"/>
              <a:buNone/>
              <a:defRPr sz="12800">
                <a:solidFill>
                  <a:schemeClr val="dk1"/>
                </a:solidFill>
              </a:defRPr>
            </a:lvl1pPr>
            <a:lvl2pPr lvl="1">
              <a:spcBef>
                <a:spcPts val="0"/>
              </a:spcBef>
              <a:spcAft>
                <a:spcPts val="0"/>
              </a:spcAft>
              <a:buClr>
                <a:schemeClr val="dk1"/>
              </a:buClr>
              <a:buSzPts val="12800"/>
              <a:buNone/>
              <a:defRPr sz="12800">
                <a:solidFill>
                  <a:schemeClr val="dk1"/>
                </a:solidFill>
              </a:defRPr>
            </a:lvl2pPr>
            <a:lvl3pPr lvl="2">
              <a:spcBef>
                <a:spcPts val="0"/>
              </a:spcBef>
              <a:spcAft>
                <a:spcPts val="0"/>
              </a:spcAft>
              <a:buClr>
                <a:schemeClr val="dk1"/>
              </a:buClr>
              <a:buSzPts val="12800"/>
              <a:buNone/>
              <a:defRPr sz="12800">
                <a:solidFill>
                  <a:schemeClr val="dk1"/>
                </a:solidFill>
              </a:defRPr>
            </a:lvl3pPr>
            <a:lvl4pPr lvl="3">
              <a:spcBef>
                <a:spcPts val="0"/>
              </a:spcBef>
              <a:spcAft>
                <a:spcPts val="0"/>
              </a:spcAft>
              <a:buClr>
                <a:schemeClr val="dk1"/>
              </a:buClr>
              <a:buSzPts val="12800"/>
              <a:buNone/>
              <a:defRPr sz="12800">
                <a:solidFill>
                  <a:schemeClr val="dk1"/>
                </a:solidFill>
              </a:defRPr>
            </a:lvl4pPr>
            <a:lvl5pPr lvl="4">
              <a:spcBef>
                <a:spcPts val="0"/>
              </a:spcBef>
              <a:spcAft>
                <a:spcPts val="0"/>
              </a:spcAft>
              <a:buClr>
                <a:schemeClr val="dk1"/>
              </a:buClr>
              <a:buSzPts val="12800"/>
              <a:buNone/>
              <a:defRPr sz="12800">
                <a:solidFill>
                  <a:schemeClr val="dk1"/>
                </a:solidFill>
              </a:defRPr>
            </a:lvl5pPr>
            <a:lvl6pPr lvl="5">
              <a:spcBef>
                <a:spcPts val="0"/>
              </a:spcBef>
              <a:spcAft>
                <a:spcPts val="0"/>
              </a:spcAft>
              <a:buClr>
                <a:schemeClr val="dk1"/>
              </a:buClr>
              <a:buSzPts val="12800"/>
              <a:buNone/>
              <a:defRPr sz="12800">
                <a:solidFill>
                  <a:schemeClr val="dk1"/>
                </a:solidFill>
              </a:defRPr>
            </a:lvl6pPr>
            <a:lvl7pPr lvl="6">
              <a:spcBef>
                <a:spcPts val="0"/>
              </a:spcBef>
              <a:spcAft>
                <a:spcPts val="0"/>
              </a:spcAft>
              <a:buClr>
                <a:schemeClr val="dk1"/>
              </a:buClr>
              <a:buSzPts val="12800"/>
              <a:buNone/>
              <a:defRPr sz="12800">
                <a:solidFill>
                  <a:schemeClr val="dk1"/>
                </a:solidFill>
              </a:defRPr>
            </a:lvl7pPr>
            <a:lvl8pPr lvl="7">
              <a:spcBef>
                <a:spcPts val="0"/>
              </a:spcBef>
              <a:spcAft>
                <a:spcPts val="0"/>
              </a:spcAft>
              <a:buClr>
                <a:schemeClr val="dk1"/>
              </a:buClr>
              <a:buSzPts val="12800"/>
              <a:buNone/>
              <a:defRPr sz="12800">
                <a:solidFill>
                  <a:schemeClr val="dk1"/>
                </a:solidFill>
              </a:defRPr>
            </a:lvl8pPr>
            <a:lvl9pPr lvl="8">
              <a:spcBef>
                <a:spcPts val="0"/>
              </a:spcBef>
              <a:spcAft>
                <a:spcPts val="0"/>
              </a:spcAft>
              <a:buClr>
                <a:schemeClr val="dk1"/>
              </a:buClr>
              <a:buSzPts val="12800"/>
              <a:buNone/>
              <a:defRPr sz="12800">
                <a:solidFill>
                  <a:schemeClr val="dk1"/>
                </a:solidFill>
              </a:defRPr>
            </a:lvl9pPr>
          </a:lstStyle>
          <a:p>
            <a:endParaRPr/>
          </a:p>
        </p:txBody>
      </p:sp>
      <p:sp>
        <p:nvSpPr>
          <p:cNvPr id="7" name="Google Shape;7;p1"/>
          <p:cNvSpPr txBox="1">
            <a:spLocks noGrp="1"/>
          </p:cNvSpPr>
          <p:nvPr>
            <p:ph type="body" idx="1"/>
          </p:nvPr>
        </p:nvSpPr>
        <p:spPr>
          <a:xfrm>
            <a:off x="1496160" y="7375840"/>
            <a:ext cx="40898880" cy="21864938"/>
          </a:xfrm>
          <a:prstGeom prst="rect">
            <a:avLst/>
          </a:prstGeom>
          <a:noFill/>
          <a:ln>
            <a:noFill/>
          </a:ln>
        </p:spPr>
        <p:txBody>
          <a:bodyPr spcFirstLastPara="1" wrap="square" lIns="417175" tIns="417175" rIns="417175" bIns="417175" anchor="t" anchorCtr="0">
            <a:noAutofit/>
          </a:bodyPr>
          <a:lstStyle>
            <a:lvl1pPr marL="457200" lvl="0" indent="-749300">
              <a:lnSpc>
                <a:spcPct val="115000"/>
              </a:lnSpc>
              <a:spcBef>
                <a:spcPts val="0"/>
              </a:spcBef>
              <a:spcAft>
                <a:spcPts val="0"/>
              </a:spcAft>
              <a:buClr>
                <a:schemeClr val="dk2"/>
              </a:buClr>
              <a:buSzPts val="8200"/>
              <a:buChar char="●"/>
              <a:defRPr sz="8200">
                <a:solidFill>
                  <a:schemeClr val="dk2"/>
                </a:solidFill>
              </a:defRPr>
            </a:lvl1pPr>
            <a:lvl2pPr marL="914400" lvl="1" indent="-635000">
              <a:lnSpc>
                <a:spcPct val="115000"/>
              </a:lnSpc>
              <a:spcBef>
                <a:spcPts val="7300"/>
              </a:spcBef>
              <a:spcAft>
                <a:spcPts val="0"/>
              </a:spcAft>
              <a:buClr>
                <a:schemeClr val="dk2"/>
              </a:buClr>
              <a:buSzPts val="6400"/>
              <a:buChar char="○"/>
              <a:defRPr sz="6400">
                <a:solidFill>
                  <a:schemeClr val="dk2"/>
                </a:solidFill>
              </a:defRPr>
            </a:lvl2pPr>
            <a:lvl3pPr marL="1371600" lvl="2" indent="-635000">
              <a:lnSpc>
                <a:spcPct val="115000"/>
              </a:lnSpc>
              <a:spcBef>
                <a:spcPts val="7300"/>
              </a:spcBef>
              <a:spcAft>
                <a:spcPts val="0"/>
              </a:spcAft>
              <a:buClr>
                <a:schemeClr val="dk2"/>
              </a:buClr>
              <a:buSzPts val="6400"/>
              <a:buChar char="■"/>
              <a:defRPr sz="6400">
                <a:solidFill>
                  <a:schemeClr val="dk2"/>
                </a:solidFill>
              </a:defRPr>
            </a:lvl3pPr>
            <a:lvl4pPr marL="1828800" lvl="3" indent="-635000">
              <a:lnSpc>
                <a:spcPct val="115000"/>
              </a:lnSpc>
              <a:spcBef>
                <a:spcPts val="7300"/>
              </a:spcBef>
              <a:spcAft>
                <a:spcPts val="0"/>
              </a:spcAft>
              <a:buClr>
                <a:schemeClr val="dk2"/>
              </a:buClr>
              <a:buSzPts val="6400"/>
              <a:buChar char="●"/>
              <a:defRPr sz="6400">
                <a:solidFill>
                  <a:schemeClr val="dk2"/>
                </a:solidFill>
              </a:defRPr>
            </a:lvl4pPr>
            <a:lvl5pPr marL="2286000" lvl="4" indent="-635000">
              <a:lnSpc>
                <a:spcPct val="115000"/>
              </a:lnSpc>
              <a:spcBef>
                <a:spcPts val="7300"/>
              </a:spcBef>
              <a:spcAft>
                <a:spcPts val="0"/>
              </a:spcAft>
              <a:buClr>
                <a:schemeClr val="dk2"/>
              </a:buClr>
              <a:buSzPts val="6400"/>
              <a:buChar char="○"/>
              <a:defRPr sz="6400">
                <a:solidFill>
                  <a:schemeClr val="dk2"/>
                </a:solidFill>
              </a:defRPr>
            </a:lvl5pPr>
            <a:lvl6pPr marL="2743200" lvl="5" indent="-635000">
              <a:lnSpc>
                <a:spcPct val="115000"/>
              </a:lnSpc>
              <a:spcBef>
                <a:spcPts val="7300"/>
              </a:spcBef>
              <a:spcAft>
                <a:spcPts val="0"/>
              </a:spcAft>
              <a:buClr>
                <a:schemeClr val="dk2"/>
              </a:buClr>
              <a:buSzPts val="6400"/>
              <a:buChar char="■"/>
              <a:defRPr sz="6400">
                <a:solidFill>
                  <a:schemeClr val="dk2"/>
                </a:solidFill>
              </a:defRPr>
            </a:lvl6pPr>
            <a:lvl7pPr marL="3200400" lvl="6" indent="-635000">
              <a:lnSpc>
                <a:spcPct val="115000"/>
              </a:lnSpc>
              <a:spcBef>
                <a:spcPts val="7300"/>
              </a:spcBef>
              <a:spcAft>
                <a:spcPts val="0"/>
              </a:spcAft>
              <a:buClr>
                <a:schemeClr val="dk2"/>
              </a:buClr>
              <a:buSzPts val="6400"/>
              <a:buChar char="●"/>
              <a:defRPr sz="6400">
                <a:solidFill>
                  <a:schemeClr val="dk2"/>
                </a:solidFill>
              </a:defRPr>
            </a:lvl7pPr>
            <a:lvl8pPr marL="3657600" lvl="7" indent="-635000">
              <a:lnSpc>
                <a:spcPct val="115000"/>
              </a:lnSpc>
              <a:spcBef>
                <a:spcPts val="7300"/>
              </a:spcBef>
              <a:spcAft>
                <a:spcPts val="0"/>
              </a:spcAft>
              <a:buClr>
                <a:schemeClr val="dk2"/>
              </a:buClr>
              <a:buSzPts val="6400"/>
              <a:buChar char="○"/>
              <a:defRPr sz="6400">
                <a:solidFill>
                  <a:schemeClr val="dk2"/>
                </a:solidFill>
              </a:defRPr>
            </a:lvl8pPr>
            <a:lvl9pPr marL="4114800" lvl="8" indent="-635000">
              <a:lnSpc>
                <a:spcPct val="115000"/>
              </a:lnSpc>
              <a:spcBef>
                <a:spcPts val="7300"/>
              </a:spcBef>
              <a:spcAft>
                <a:spcPts val="7300"/>
              </a:spcAft>
              <a:buClr>
                <a:schemeClr val="dk2"/>
              </a:buClr>
              <a:buSzPts val="6400"/>
              <a:buChar char="■"/>
              <a:defRPr sz="6400">
                <a:solidFill>
                  <a:schemeClr val="dk2"/>
                </a:solidFill>
              </a:defRPr>
            </a:lvl9pPr>
          </a:lstStyle>
          <a:p>
            <a:endParaRPr/>
          </a:p>
        </p:txBody>
      </p:sp>
      <p:sp>
        <p:nvSpPr>
          <p:cNvPr id="8" name="Google Shape;8;p1"/>
          <p:cNvSpPr txBox="1">
            <a:spLocks noGrp="1"/>
          </p:cNvSpPr>
          <p:nvPr>
            <p:ph type="sldNum" idx="12"/>
          </p:nvPr>
        </p:nvSpPr>
        <p:spPr>
          <a:xfrm>
            <a:off x="40667796" y="29844588"/>
            <a:ext cx="2633760" cy="2519100"/>
          </a:xfrm>
          <a:prstGeom prst="rect">
            <a:avLst/>
          </a:prstGeom>
          <a:noFill/>
          <a:ln>
            <a:noFill/>
          </a:ln>
        </p:spPr>
        <p:txBody>
          <a:bodyPr spcFirstLastPara="1" wrap="square" lIns="417175" tIns="417175" rIns="417175" bIns="417175" anchor="ctr" anchorCtr="0">
            <a:noAutofit/>
          </a:bodyPr>
          <a:lstStyle>
            <a:lvl1pPr lvl="0" algn="r">
              <a:buNone/>
              <a:defRPr sz="5174">
                <a:solidFill>
                  <a:schemeClr val="dk2"/>
                </a:solidFill>
              </a:defRPr>
            </a:lvl1pPr>
            <a:lvl2pPr lvl="1" algn="r">
              <a:buNone/>
              <a:defRPr sz="5174">
                <a:solidFill>
                  <a:schemeClr val="dk2"/>
                </a:solidFill>
              </a:defRPr>
            </a:lvl2pPr>
            <a:lvl3pPr lvl="2" algn="r">
              <a:buNone/>
              <a:defRPr sz="5174">
                <a:solidFill>
                  <a:schemeClr val="dk2"/>
                </a:solidFill>
              </a:defRPr>
            </a:lvl3pPr>
            <a:lvl4pPr lvl="3" algn="r">
              <a:buNone/>
              <a:defRPr sz="5174">
                <a:solidFill>
                  <a:schemeClr val="dk2"/>
                </a:solidFill>
              </a:defRPr>
            </a:lvl4pPr>
            <a:lvl5pPr lvl="4" algn="r">
              <a:buNone/>
              <a:defRPr sz="5174">
                <a:solidFill>
                  <a:schemeClr val="dk2"/>
                </a:solidFill>
              </a:defRPr>
            </a:lvl5pPr>
            <a:lvl6pPr lvl="5" algn="r">
              <a:buNone/>
              <a:defRPr sz="5174">
                <a:solidFill>
                  <a:schemeClr val="dk2"/>
                </a:solidFill>
              </a:defRPr>
            </a:lvl6pPr>
            <a:lvl7pPr lvl="6" algn="r">
              <a:buNone/>
              <a:defRPr sz="5174">
                <a:solidFill>
                  <a:schemeClr val="dk2"/>
                </a:solidFill>
              </a:defRPr>
            </a:lvl7pPr>
            <a:lvl8pPr lvl="7" algn="r">
              <a:buNone/>
              <a:defRPr sz="5174">
                <a:solidFill>
                  <a:schemeClr val="dk2"/>
                </a:solidFill>
              </a:defRPr>
            </a:lvl8pPr>
            <a:lvl9pPr lvl="8" algn="r">
              <a:buNone/>
              <a:defRPr sz="5174">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94110164"/>
      </p:ext>
    </p:extLst>
  </p:cSld>
  <p:clrMap bg1="lt1" tx1="dk1" bg2="dk2" tx2="lt2" accent1="accent1" accent2="accent2" accent3="accent3" accent4="accent4" accent5="accent5" accent6="accent6" hlink="hlink" folHlink="folHlink"/>
  <p:sldLayoutIdLst>
    <p:sldLayoutId id="2147483673"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76"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954158" y="520003"/>
            <a:ext cx="41585320" cy="6599547"/>
          </a:xfrm>
          <a:prstGeom prst="rect">
            <a:avLst/>
          </a:prstGeom>
          <a:solidFill>
            <a:srgbClr val="00274C"/>
          </a:solidFill>
          <a:ln w="12700" cap="flat" cmpd="sng">
            <a:solidFill>
              <a:srgbClr val="31538F"/>
            </a:solidFill>
            <a:prstDash val="solid"/>
            <a:miter lim="800000"/>
            <a:headEnd type="none" w="sm" len="sm"/>
            <a:tailEnd type="none" w="sm" len="sm"/>
          </a:ln>
        </p:spPr>
        <p:txBody>
          <a:bodyPr spcFirstLastPara="1" wrap="square" lIns="102853" tIns="51411" rIns="102853" bIns="51411" anchor="ctr" anchorCtr="0">
            <a:noAutofit/>
          </a:bodyPr>
          <a:lstStyle/>
          <a:p>
            <a:pPr algn="ctr" defTabSz="1028700">
              <a:buClr>
                <a:srgbClr val="000000"/>
              </a:buClr>
              <a:defRPr/>
            </a:pPr>
            <a:endParaRPr sz="8164" kern="0" dirty="0">
              <a:solidFill>
                <a:srgbClr val="FFFFFF"/>
              </a:solidFill>
              <a:latin typeface="Calibri"/>
              <a:ea typeface="Calibri"/>
              <a:cs typeface="Calibri"/>
              <a:sym typeface="Calibri"/>
            </a:endParaRPr>
          </a:p>
        </p:txBody>
      </p:sp>
      <p:sp>
        <p:nvSpPr>
          <p:cNvPr id="56" name="Google Shape;56;p13"/>
          <p:cNvSpPr/>
          <p:nvPr/>
        </p:nvSpPr>
        <p:spPr>
          <a:xfrm>
            <a:off x="7962294" y="930234"/>
            <a:ext cx="33274488" cy="3071250"/>
          </a:xfrm>
          <a:prstGeom prst="rect">
            <a:avLst/>
          </a:prstGeom>
          <a:noFill/>
          <a:ln>
            <a:noFill/>
          </a:ln>
        </p:spPr>
        <p:txBody>
          <a:bodyPr spcFirstLastPara="1" wrap="square" lIns="102853" tIns="51411" rIns="102853" bIns="51411" anchor="t" anchorCtr="0">
            <a:noAutofit/>
          </a:bodyPr>
          <a:lstStyle/>
          <a:p>
            <a:pPr defTabSz="1028700">
              <a:buClr>
                <a:srgbClr val="000000"/>
              </a:buClr>
              <a:defRPr/>
            </a:pPr>
            <a:r>
              <a:rPr lang="en-US" sz="9450" b="1" kern="0" dirty="0">
                <a:solidFill>
                  <a:srgbClr val="FFFFFF"/>
                </a:solidFill>
                <a:latin typeface="Times New Roman"/>
                <a:ea typeface="Times New Roman"/>
                <a:cs typeface="Times New Roman"/>
                <a:sym typeface="Times New Roman"/>
              </a:rPr>
              <a:t>High-throughput Development of Fc-independent Biepitopic Antibodies that Activate T cell Receptors</a:t>
            </a:r>
          </a:p>
        </p:txBody>
      </p:sp>
      <p:sp>
        <p:nvSpPr>
          <p:cNvPr id="57" name="Google Shape;57;p13"/>
          <p:cNvSpPr txBox="1"/>
          <p:nvPr/>
        </p:nvSpPr>
        <p:spPr>
          <a:xfrm>
            <a:off x="7962291" y="4032220"/>
            <a:ext cx="33741360" cy="2011838"/>
          </a:xfrm>
          <a:prstGeom prst="rect">
            <a:avLst/>
          </a:prstGeom>
          <a:noFill/>
          <a:ln>
            <a:noFill/>
          </a:ln>
        </p:spPr>
        <p:txBody>
          <a:bodyPr spcFirstLastPara="1" wrap="square" lIns="102853" tIns="51411" rIns="102853" bIns="51411" anchor="t" anchorCtr="0">
            <a:noAutofit/>
          </a:bodyPr>
          <a:lstStyle/>
          <a:p>
            <a:pPr defTabSz="1028700">
              <a:buClr>
                <a:srgbClr val="000000"/>
              </a:buClr>
              <a:defRPr/>
            </a:pPr>
            <a:r>
              <a:rPr lang="en-US" sz="5400" u="sng" kern="0" dirty="0">
                <a:solidFill>
                  <a:srgbClr val="FFFFFF"/>
                </a:solidFill>
                <a:latin typeface="Arial"/>
                <a:cs typeface="Arial"/>
                <a:sym typeface="Arial"/>
              </a:rPr>
              <a:t>Timon Lwo (Honors Capstone)</a:t>
            </a:r>
            <a:r>
              <a:rPr lang="en-US" sz="5400" u="sng" kern="0" baseline="30000" dirty="0">
                <a:solidFill>
                  <a:srgbClr val="FFFFFF"/>
                </a:solidFill>
                <a:latin typeface="Arial"/>
                <a:cs typeface="Arial"/>
                <a:sym typeface="Arial"/>
              </a:rPr>
              <a:t>2</a:t>
            </a:r>
            <a:r>
              <a:rPr lang="en-US" sz="5400" kern="0" dirty="0">
                <a:solidFill>
                  <a:srgbClr val="FFFFFF"/>
                </a:solidFill>
                <a:latin typeface="Arial"/>
                <a:cs typeface="Arial"/>
                <a:sym typeface="Arial"/>
              </a:rPr>
              <a:t>, </a:t>
            </a:r>
            <a:r>
              <a:rPr lang="en-US" sz="5400" kern="0" dirty="0" err="1">
                <a:solidFill>
                  <a:srgbClr val="FFFFFF"/>
                </a:solidFill>
                <a:latin typeface="Arial"/>
                <a:cs typeface="Arial"/>
                <a:sym typeface="Arial"/>
              </a:rPr>
              <a:t>Harkamal</a:t>
            </a:r>
            <a:r>
              <a:rPr lang="en-US" sz="5400" kern="0" dirty="0">
                <a:solidFill>
                  <a:srgbClr val="FFFFFF"/>
                </a:solidFill>
                <a:latin typeface="Arial"/>
                <a:cs typeface="Arial"/>
                <a:sym typeface="Arial"/>
              </a:rPr>
              <a:t> Jhajj</a:t>
            </a:r>
            <a:r>
              <a:rPr lang="en-US" sz="5400" kern="0" baseline="30000" dirty="0">
                <a:solidFill>
                  <a:srgbClr val="FFFFFF"/>
                </a:solidFill>
                <a:latin typeface="Arial"/>
                <a:cs typeface="Arial"/>
                <a:sym typeface="Arial"/>
              </a:rPr>
              <a:t>1,2</a:t>
            </a:r>
            <a:r>
              <a:rPr lang="en-US" sz="5400" kern="0" dirty="0">
                <a:solidFill>
                  <a:srgbClr val="FFFFFF"/>
                </a:solidFill>
                <a:latin typeface="Arial"/>
                <a:cs typeface="Arial"/>
                <a:sym typeface="Arial"/>
              </a:rPr>
              <a:t>*, John Schardt</a:t>
            </a:r>
            <a:r>
              <a:rPr lang="en-US" sz="5400" kern="0" baseline="30000" dirty="0">
                <a:solidFill>
                  <a:srgbClr val="FFFFFF"/>
                </a:solidFill>
                <a:latin typeface="Arial"/>
                <a:cs typeface="Arial"/>
                <a:sym typeface="Arial"/>
              </a:rPr>
              <a:t>1,3</a:t>
            </a:r>
            <a:r>
              <a:rPr lang="en-US" sz="5400" kern="0" dirty="0">
                <a:solidFill>
                  <a:srgbClr val="FFFFFF"/>
                </a:solidFill>
                <a:latin typeface="Arial"/>
                <a:cs typeface="Arial"/>
                <a:sym typeface="Arial"/>
              </a:rPr>
              <a:t>, Emily Yao</a:t>
            </a:r>
            <a:r>
              <a:rPr lang="en-US" sz="5400" kern="0" baseline="30000" dirty="0">
                <a:solidFill>
                  <a:srgbClr val="FFFFFF"/>
                </a:solidFill>
                <a:latin typeface="Arial"/>
                <a:cs typeface="Arial"/>
                <a:sym typeface="Arial"/>
              </a:rPr>
              <a:t>5</a:t>
            </a:r>
            <a:r>
              <a:rPr lang="en-US" sz="5400" kern="0" dirty="0">
                <a:solidFill>
                  <a:srgbClr val="FFFFFF"/>
                </a:solidFill>
                <a:latin typeface="Arial"/>
                <a:cs typeface="Arial"/>
                <a:sym typeface="Arial"/>
              </a:rPr>
              <a:t>, Peter Tessier</a:t>
            </a:r>
            <a:r>
              <a:rPr lang="en-US" sz="5400" kern="0" baseline="30000" dirty="0">
                <a:solidFill>
                  <a:srgbClr val="FFFFFF"/>
                </a:solidFill>
                <a:latin typeface="Arial"/>
                <a:cs typeface="Arial"/>
                <a:sym typeface="Arial"/>
              </a:rPr>
              <a:t>1,2,3,4</a:t>
            </a:r>
          </a:p>
          <a:p>
            <a:r>
              <a:rPr lang="en-US" sz="5400" baseline="30000" dirty="0">
                <a:solidFill>
                  <a:srgbClr val="FFFFFF"/>
                </a:solidFill>
              </a:rPr>
              <a:t>1</a:t>
            </a:r>
            <a:r>
              <a:rPr lang="en-US" sz="5400" dirty="0">
                <a:solidFill>
                  <a:srgbClr val="FFFFFF"/>
                </a:solidFill>
              </a:rPr>
              <a:t>Biointerface Institute, University of Michigan, Ann Arbor, MI. Department of </a:t>
            </a:r>
            <a:r>
              <a:rPr lang="en-US" sz="5400" baseline="30000" dirty="0">
                <a:solidFill>
                  <a:srgbClr val="FFFFFF"/>
                </a:solidFill>
              </a:rPr>
              <a:t>2</a:t>
            </a:r>
            <a:r>
              <a:rPr lang="en-US" sz="5400" dirty="0">
                <a:solidFill>
                  <a:srgbClr val="FFFFFF"/>
                </a:solidFill>
              </a:rPr>
              <a:t>Biomedical Engineering, </a:t>
            </a:r>
            <a:r>
              <a:rPr lang="en-US" sz="5400" baseline="30000" dirty="0">
                <a:solidFill>
                  <a:srgbClr val="FFFFFF"/>
                </a:solidFill>
              </a:rPr>
              <a:t>3</a:t>
            </a:r>
            <a:r>
              <a:rPr lang="en-US" sz="5400" dirty="0">
                <a:solidFill>
                  <a:srgbClr val="FFFFFF"/>
                </a:solidFill>
              </a:rPr>
              <a:t>Pharmaceutical Sciences, </a:t>
            </a:r>
            <a:r>
              <a:rPr lang="en-US" sz="5400" baseline="30000" dirty="0">
                <a:solidFill>
                  <a:srgbClr val="FFFFFF"/>
                </a:solidFill>
              </a:rPr>
              <a:t>4</a:t>
            </a:r>
            <a:r>
              <a:rPr lang="en-US" sz="5400" dirty="0">
                <a:solidFill>
                  <a:srgbClr val="FFFFFF"/>
                </a:solidFill>
              </a:rPr>
              <a:t>Chemical Engineering, and </a:t>
            </a:r>
            <a:r>
              <a:rPr lang="en-US" sz="5400" baseline="30000" dirty="0">
                <a:solidFill>
                  <a:srgbClr val="FFFFFF"/>
                </a:solidFill>
              </a:rPr>
              <a:t>5</a:t>
            </a:r>
            <a:r>
              <a:rPr lang="en-US" sz="5400" dirty="0">
                <a:solidFill>
                  <a:srgbClr val="FFFFFF"/>
                </a:solidFill>
              </a:rPr>
              <a:t>Chemistry, University of Michigan, Ann Arbor, MI</a:t>
            </a:r>
            <a:endParaRPr lang="en-US" sz="527" dirty="0"/>
          </a:p>
        </p:txBody>
      </p:sp>
      <p:grpSp>
        <p:nvGrpSpPr>
          <p:cNvPr id="84" name="Group 83">
            <a:extLst>
              <a:ext uri="{FF2B5EF4-FFF2-40B4-BE49-F238E27FC236}">
                <a16:creationId xmlns:a16="http://schemas.microsoft.com/office/drawing/2014/main" id="{63A2A388-3133-4A9F-9F77-88CA4217025A}"/>
              </a:ext>
            </a:extLst>
          </p:cNvPr>
          <p:cNvGrpSpPr/>
          <p:nvPr/>
        </p:nvGrpSpPr>
        <p:grpSpPr>
          <a:xfrm>
            <a:off x="954159" y="7374807"/>
            <a:ext cx="12840972" cy="9653113"/>
            <a:chOff x="628036" y="7258677"/>
            <a:chExt cx="10161300" cy="8580545"/>
          </a:xfrm>
        </p:grpSpPr>
        <p:sp>
          <p:nvSpPr>
            <p:cNvPr id="85" name="Google Shape;59;p13">
              <a:extLst>
                <a:ext uri="{FF2B5EF4-FFF2-40B4-BE49-F238E27FC236}">
                  <a16:creationId xmlns:a16="http://schemas.microsoft.com/office/drawing/2014/main" id="{B0852623-FF97-46AE-8D27-72F9BB8FB4CC}"/>
                </a:ext>
              </a:extLst>
            </p:cNvPr>
            <p:cNvSpPr/>
            <p:nvPr/>
          </p:nvSpPr>
          <p:spPr>
            <a:xfrm>
              <a:off x="940563" y="8327048"/>
              <a:ext cx="9455195" cy="7512174"/>
            </a:xfrm>
            <a:prstGeom prst="rect">
              <a:avLst/>
            </a:prstGeom>
            <a:noFill/>
            <a:ln>
              <a:solidFill>
                <a:schemeClr val="bg1"/>
              </a:solidFill>
            </a:ln>
          </p:spPr>
          <p:txBody>
            <a:bodyPr spcFirstLastPara="1" wrap="square" lIns="102853" tIns="51411" rIns="102853" bIns="51411" anchor="t" anchorCtr="0">
              <a:noAutofit/>
            </a:bodyPr>
            <a:lstStyle/>
            <a:p>
              <a:pPr algn="just" defTabSz="1028700">
                <a:buClr>
                  <a:srgbClr val="000000"/>
                </a:buClr>
                <a:defRPr/>
              </a:pPr>
              <a:r>
                <a:rPr lang="en-US" sz="3600" dirty="0">
                  <a:solidFill>
                    <a:srgbClr val="000000"/>
                  </a:solidFill>
                  <a:latin typeface="Arial" panose="020B0604020202020204" pitchFamily="34" charset="0"/>
                </a:rPr>
                <a:t>Antibodies that activate immunomodulatory receptors (e.g., the CD137 T cell receptor) to regulate the immune system are a promising class of emerging therapeutics against cancer. However, most “agonist” antibodies have poor therapeutic efficacy due to their reliance on external factors such as </a:t>
              </a:r>
              <a:r>
                <a:rPr lang="en-US" sz="3600" dirty="0" err="1">
                  <a:solidFill>
                    <a:srgbClr val="000000"/>
                  </a:solidFill>
                  <a:latin typeface="Arial" panose="020B0604020202020204" pitchFamily="34" charset="0"/>
                </a:rPr>
                <a:t>Fcγ</a:t>
              </a:r>
              <a:r>
                <a:rPr lang="en-US" sz="3600" dirty="0">
                  <a:solidFill>
                    <a:srgbClr val="000000"/>
                  </a:solidFill>
                  <a:latin typeface="Arial" panose="020B0604020202020204" pitchFamily="34" charset="0"/>
                </a:rPr>
                <a:t> receptors to mediate sufficient activity. The development of “biepitopic” antibodies targeting two different areas on the same receptor represents a novel approach towards mediating robust activity, but there is a lack of high-throughput methodology to generate such antibodies. In this project, we aim to overcome this challenge by developing a unique methodology for discovering novel epitopes against the CD137 receptor and designing tetravalent antibodies with improved agonist activity. </a:t>
              </a:r>
              <a:endParaRPr lang="en-US" sz="3600" b="1" kern="0" dirty="0">
                <a:solidFill>
                  <a:srgbClr val="000000"/>
                </a:solidFill>
                <a:latin typeface="Arial"/>
                <a:cs typeface="Arial"/>
                <a:sym typeface="Arial"/>
              </a:endParaRPr>
            </a:p>
          </p:txBody>
        </p:sp>
        <p:sp>
          <p:nvSpPr>
            <p:cNvPr id="86" name="Rectangle 85">
              <a:extLst>
                <a:ext uri="{FF2B5EF4-FFF2-40B4-BE49-F238E27FC236}">
                  <a16:creationId xmlns:a16="http://schemas.microsoft.com/office/drawing/2014/main" id="{DC257E4E-46A1-4E8E-96BA-42854D31AA5D}"/>
                </a:ext>
              </a:extLst>
            </p:cNvPr>
            <p:cNvSpPr/>
            <p:nvPr/>
          </p:nvSpPr>
          <p:spPr>
            <a:xfrm>
              <a:off x="662323" y="8106079"/>
              <a:ext cx="10092727" cy="7733143"/>
            </a:xfrm>
            <a:prstGeom prst="rect">
              <a:avLst/>
            </a:prstGeom>
            <a:noFill/>
            <a:ln w="76200" cap="sq">
              <a:solidFill>
                <a:srgbClr val="00274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28700">
                <a:buClr>
                  <a:srgbClr val="000000"/>
                </a:buClr>
                <a:defRPr/>
              </a:pPr>
              <a:endParaRPr lang="en-US" sz="1576" kern="0" dirty="0">
                <a:solidFill>
                  <a:srgbClr val="FFFFFF"/>
                </a:solidFill>
                <a:latin typeface="Arial"/>
                <a:sym typeface="Arial"/>
              </a:endParaRPr>
            </a:p>
          </p:txBody>
        </p:sp>
        <p:sp>
          <p:nvSpPr>
            <p:cNvPr id="87" name="Google Shape;58;p13">
              <a:extLst>
                <a:ext uri="{FF2B5EF4-FFF2-40B4-BE49-F238E27FC236}">
                  <a16:creationId xmlns:a16="http://schemas.microsoft.com/office/drawing/2014/main" id="{E05EDCCC-8702-4B28-B266-4743811B5736}"/>
                </a:ext>
              </a:extLst>
            </p:cNvPr>
            <p:cNvSpPr txBox="1"/>
            <p:nvPr/>
          </p:nvSpPr>
          <p:spPr>
            <a:xfrm>
              <a:off x="628036" y="7258677"/>
              <a:ext cx="10161300" cy="834122"/>
            </a:xfrm>
            <a:prstGeom prst="rect">
              <a:avLst/>
            </a:prstGeom>
            <a:solidFill>
              <a:srgbClr val="00274C"/>
            </a:solidFill>
            <a:ln>
              <a:noFill/>
            </a:ln>
          </p:spPr>
          <p:txBody>
            <a:bodyPr spcFirstLastPara="1" wrap="square" lIns="102853" tIns="51411" rIns="102853" bIns="51411" anchor="ctr" anchorCtr="0">
              <a:noAutofit/>
            </a:bodyPr>
            <a:lstStyle/>
            <a:p>
              <a:pPr algn="ctr" defTabSz="1028700">
                <a:buClr>
                  <a:srgbClr val="000000"/>
                </a:buClr>
                <a:defRPr/>
              </a:pPr>
              <a:r>
                <a:rPr lang="en-US" sz="6075" b="1" kern="0" dirty="0">
                  <a:solidFill>
                    <a:srgbClr val="FFC000"/>
                  </a:solidFill>
                  <a:latin typeface="Arial"/>
                  <a:cs typeface="Arial"/>
                  <a:sym typeface="Arial"/>
                </a:rPr>
                <a:t>Introduction</a:t>
              </a:r>
              <a:endParaRPr lang="en-US" sz="6075" kern="0" dirty="0">
                <a:solidFill>
                  <a:srgbClr val="000000"/>
                </a:solidFill>
                <a:latin typeface="Arial"/>
                <a:cs typeface="Arial"/>
                <a:sym typeface="Arial"/>
              </a:endParaRPr>
            </a:p>
          </p:txBody>
        </p:sp>
      </p:grpSp>
      <p:grpSp>
        <p:nvGrpSpPr>
          <p:cNvPr id="64" name="Group 63">
            <a:extLst>
              <a:ext uri="{FF2B5EF4-FFF2-40B4-BE49-F238E27FC236}">
                <a16:creationId xmlns:a16="http://schemas.microsoft.com/office/drawing/2014/main" id="{20D151B7-97E5-41C7-9F68-93462C3EBDDB}"/>
              </a:ext>
            </a:extLst>
          </p:cNvPr>
          <p:cNvGrpSpPr/>
          <p:nvPr/>
        </p:nvGrpSpPr>
        <p:grpSpPr>
          <a:xfrm>
            <a:off x="30176187" y="7374805"/>
            <a:ext cx="12363291" cy="8902760"/>
            <a:chOff x="701644" y="7258677"/>
            <a:chExt cx="10087692" cy="6704615"/>
          </a:xfrm>
        </p:grpSpPr>
        <p:sp>
          <p:nvSpPr>
            <p:cNvPr id="70" name="Google Shape;59;p13">
              <a:extLst>
                <a:ext uri="{FF2B5EF4-FFF2-40B4-BE49-F238E27FC236}">
                  <a16:creationId xmlns:a16="http://schemas.microsoft.com/office/drawing/2014/main" id="{48BE66B4-CBF9-41A0-98FD-0FE9FA1DA99D}"/>
                </a:ext>
              </a:extLst>
            </p:cNvPr>
            <p:cNvSpPr/>
            <p:nvPr/>
          </p:nvSpPr>
          <p:spPr>
            <a:xfrm>
              <a:off x="921766" y="8347556"/>
              <a:ext cx="9617050" cy="5615736"/>
            </a:xfrm>
            <a:prstGeom prst="rect">
              <a:avLst/>
            </a:prstGeom>
            <a:noFill/>
            <a:ln>
              <a:solidFill>
                <a:schemeClr val="bg1"/>
              </a:solidFill>
            </a:ln>
          </p:spPr>
          <p:txBody>
            <a:bodyPr spcFirstLastPara="1" wrap="square" lIns="102853" tIns="51411" rIns="102853" bIns="51411" anchor="t" anchorCtr="0">
              <a:noAutofit/>
            </a:bodyPr>
            <a:lstStyle/>
            <a:p>
              <a:pPr marL="514350" indent="-514350" algn="just" defTabSz="1028700">
                <a:buClr>
                  <a:srgbClr val="000000"/>
                </a:buClr>
                <a:buFont typeface="Arial" panose="020B0604020202020204" pitchFamily="34" charset="0"/>
                <a:buChar char="•"/>
                <a:defRPr/>
              </a:pPr>
              <a:r>
                <a:rPr lang="en-US" sz="3600" kern="0" dirty="0">
                  <a:solidFill>
                    <a:srgbClr val="000000"/>
                  </a:solidFill>
                  <a:latin typeface="Arial"/>
                  <a:cs typeface="Arial"/>
                  <a:sym typeface="Arial"/>
                </a:rPr>
                <a:t>Goal: Discover novel antibodies that potently activate T cell receptors in a Fc-independent manner. </a:t>
              </a:r>
            </a:p>
            <a:p>
              <a:pPr algn="just" defTabSz="1028700">
                <a:buClr>
                  <a:srgbClr val="000000"/>
                </a:buClr>
                <a:defRPr/>
              </a:pPr>
              <a:endParaRPr lang="en-US" sz="1800" kern="0" dirty="0">
                <a:solidFill>
                  <a:srgbClr val="000000"/>
                </a:solidFill>
                <a:latin typeface="Arial"/>
                <a:cs typeface="Arial"/>
                <a:sym typeface="Arial"/>
              </a:endParaRPr>
            </a:p>
            <a:p>
              <a:pPr algn="just" defTabSz="1028700">
                <a:buClr>
                  <a:srgbClr val="000000"/>
                </a:buClr>
                <a:defRPr/>
              </a:pPr>
              <a:r>
                <a:rPr lang="en-US" sz="3600" u="sng" kern="0" dirty="0">
                  <a:solidFill>
                    <a:srgbClr val="000000"/>
                  </a:solidFill>
                  <a:latin typeface="Arial"/>
                  <a:cs typeface="Arial"/>
                  <a:sym typeface="Arial"/>
                </a:rPr>
                <a:t>Development of novel antibody discovery platform </a:t>
              </a:r>
            </a:p>
            <a:p>
              <a:pPr marL="514350" indent="-514350" algn="just" defTabSz="1028700">
                <a:buClr>
                  <a:srgbClr val="000000"/>
                </a:buClr>
                <a:buFont typeface="Arial" panose="020B0604020202020204" pitchFamily="34" charset="0"/>
                <a:buChar char="•"/>
                <a:defRPr/>
              </a:pPr>
              <a:r>
                <a:rPr lang="en-US" sz="3600" kern="0" dirty="0">
                  <a:solidFill>
                    <a:srgbClr val="000000"/>
                  </a:solidFill>
                  <a:latin typeface="Arial"/>
                  <a:cs typeface="Arial"/>
                  <a:sym typeface="Arial"/>
                </a:rPr>
                <a:t>Successfully generated a competition-based discovery platform for antibodies with unique epitopes against the CD137 receptor.</a:t>
              </a:r>
            </a:p>
            <a:p>
              <a:pPr marL="514350" indent="-514350" algn="just" defTabSz="1028700">
                <a:buClr>
                  <a:srgbClr val="000000"/>
                </a:buClr>
                <a:buFont typeface="Arial" panose="020B0604020202020204" pitchFamily="34" charset="0"/>
                <a:buChar char="•"/>
                <a:defRPr/>
              </a:pPr>
              <a:endParaRPr lang="en-US" sz="1800" kern="0" dirty="0">
                <a:solidFill>
                  <a:srgbClr val="000000"/>
                </a:solidFill>
                <a:latin typeface="Arial"/>
                <a:cs typeface="Arial"/>
                <a:sym typeface="Arial"/>
              </a:endParaRPr>
            </a:p>
            <a:p>
              <a:pPr algn="just" defTabSz="1028700">
                <a:buClr>
                  <a:srgbClr val="000000"/>
                </a:buClr>
                <a:defRPr/>
              </a:pPr>
              <a:r>
                <a:rPr lang="en-US" sz="3600" u="sng" kern="0" dirty="0">
                  <a:solidFill>
                    <a:srgbClr val="000000"/>
                  </a:solidFill>
                  <a:latin typeface="Arial"/>
                  <a:cs typeface="Arial"/>
                  <a:sym typeface="Arial"/>
                </a:rPr>
                <a:t>Engineering of enhanced antibodies through platform utilization </a:t>
              </a:r>
            </a:p>
            <a:p>
              <a:pPr marL="514350" indent="-514350" algn="just" defTabSz="1028700">
                <a:buClr>
                  <a:srgbClr val="000000"/>
                </a:buClr>
                <a:buFont typeface="Arial" panose="020B0604020202020204" pitchFamily="34" charset="0"/>
                <a:buChar char="•"/>
                <a:defRPr/>
              </a:pPr>
              <a:r>
                <a:rPr lang="en-US" sz="3600" kern="0" dirty="0">
                  <a:solidFill>
                    <a:srgbClr val="000000"/>
                  </a:solidFill>
                  <a:latin typeface="Arial"/>
                  <a:cs typeface="Arial"/>
                  <a:sym typeface="Arial"/>
                </a:rPr>
                <a:t>Developed novel CD137 biepitopic antibody constructs that demonstrate strong noncompetitive binding</a:t>
              </a:r>
            </a:p>
          </p:txBody>
        </p:sp>
        <p:sp>
          <p:nvSpPr>
            <p:cNvPr id="71" name="Rectangle 70">
              <a:extLst>
                <a:ext uri="{FF2B5EF4-FFF2-40B4-BE49-F238E27FC236}">
                  <a16:creationId xmlns:a16="http://schemas.microsoft.com/office/drawing/2014/main" id="{58831043-7FD1-49C8-9234-5D98093F95A2}"/>
                </a:ext>
              </a:extLst>
            </p:cNvPr>
            <p:cNvSpPr/>
            <p:nvPr/>
          </p:nvSpPr>
          <p:spPr>
            <a:xfrm>
              <a:off x="738558" y="8106079"/>
              <a:ext cx="10016491" cy="5320844"/>
            </a:xfrm>
            <a:prstGeom prst="rect">
              <a:avLst/>
            </a:prstGeom>
            <a:noFill/>
            <a:ln w="76200" cap="sq">
              <a:solidFill>
                <a:srgbClr val="00274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28700">
                <a:buClr>
                  <a:srgbClr val="000000"/>
                </a:buClr>
                <a:defRPr/>
              </a:pPr>
              <a:endParaRPr lang="en-US" sz="1576" kern="0" dirty="0">
                <a:solidFill>
                  <a:srgbClr val="FFFFFF"/>
                </a:solidFill>
                <a:latin typeface="Arial"/>
                <a:sym typeface="Arial"/>
              </a:endParaRPr>
            </a:p>
          </p:txBody>
        </p:sp>
        <p:sp>
          <p:nvSpPr>
            <p:cNvPr id="72" name="Google Shape;58;p13">
              <a:extLst>
                <a:ext uri="{FF2B5EF4-FFF2-40B4-BE49-F238E27FC236}">
                  <a16:creationId xmlns:a16="http://schemas.microsoft.com/office/drawing/2014/main" id="{C35DED72-CFE3-44B2-9149-AFFBB7630583}"/>
                </a:ext>
              </a:extLst>
            </p:cNvPr>
            <p:cNvSpPr txBox="1"/>
            <p:nvPr/>
          </p:nvSpPr>
          <p:spPr>
            <a:xfrm>
              <a:off x="701644" y="7258677"/>
              <a:ext cx="10087692" cy="847401"/>
            </a:xfrm>
            <a:prstGeom prst="rect">
              <a:avLst/>
            </a:prstGeom>
            <a:solidFill>
              <a:srgbClr val="00274C"/>
            </a:solidFill>
            <a:ln>
              <a:noFill/>
            </a:ln>
          </p:spPr>
          <p:txBody>
            <a:bodyPr spcFirstLastPara="1" wrap="square" lIns="102853" tIns="51411" rIns="102853" bIns="51411" anchor="ctr" anchorCtr="0">
              <a:noAutofit/>
            </a:bodyPr>
            <a:lstStyle/>
            <a:p>
              <a:pPr algn="ctr" defTabSz="1028700">
                <a:buClr>
                  <a:srgbClr val="000000"/>
                </a:buClr>
                <a:defRPr/>
              </a:pPr>
              <a:r>
                <a:rPr lang="en-US" sz="6075" b="1" kern="0" dirty="0">
                  <a:solidFill>
                    <a:srgbClr val="FFC000"/>
                  </a:solidFill>
                  <a:latin typeface="Arial"/>
                  <a:cs typeface="Arial"/>
                  <a:sym typeface="Arial"/>
                </a:rPr>
                <a:t>Conclusions</a:t>
              </a:r>
              <a:endParaRPr lang="en-US" sz="6075" kern="0" dirty="0">
                <a:solidFill>
                  <a:srgbClr val="000000"/>
                </a:solidFill>
                <a:latin typeface="Arial"/>
                <a:cs typeface="Arial"/>
                <a:sym typeface="Arial"/>
              </a:endParaRPr>
            </a:p>
          </p:txBody>
        </p:sp>
      </p:grpSp>
      <p:sp>
        <p:nvSpPr>
          <p:cNvPr id="189" name="Google Shape;59;p13">
            <a:extLst>
              <a:ext uri="{FF2B5EF4-FFF2-40B4-BE49-F238E27FC236}">
                <a16:creationId xmlns:a16="http://schemas.microsoft.com/office/drawing/2014/main" id="{7BC63673-98D5-485A-A878-E970CE514980}"/>
              </a:ext>
            </a:extLst>
          </p:cNvPr>
          <p:cNvSpPr/>
          <p:nvPr/>
        </p:nvSpPr>
        <p:spPr>
          <a:xfrm>
            <a:off x="30870297" y="25061540"/>
            <a:ext cx="10675094" cy="4773269"/>
          </a:xfrm>
          <a:prstGeom prst="rect">
            <a:avLst/>
          </a:prstGeom>
          <a:noFill/>
          <a:ln>
            <a:solidFill>
              <a:schemeClr val="bg1"/>
            </a:solidFill>
          </a:ln>
        </p:spPr>
        <p:txBody>
          <a:bodyPr spcFirstLastPara="1" wrap="square" lIns="102853" tIns="51411" rIns="102853" bIns="51411" anchor="t" anchorCtr="0">
            <a:noAutofit/>
          </a:bodyPr>
          <a:lstStyle/>
          <a:p>
            <a:pPr marL="514350" indent="-514350" algn="just" defTabSz="1028700">
              <a:buClr>
                <a:srgbClr val="000000"/>
              </a:buClr>
              <a:buFont typeface="Arial" panose="020B0604020202020204" pitchFamily="34" charset="0"/>
              <a:buChar char="•"/>
              <a:defRPr/>
            </a:pPr>
            <a:endParaRPr lang="en-US" sz="3600" kern="0" dirty="0">
              <a:solidFill>
                <a:srgbClr val="000000"/>
              </a:solidFill>
              <a:latin typeface="Arial"/>
              <a:cs typeface="Arial"/>
              <a:sym typeface="Arial"/>
            </a:endParaRPr>
          </a:p>
        </p:txBody>
      </p:sp>
      <p:grpSp>
        <p:nvGrpSpPr>
          <p:cNvPr id="3" name="Group 2">
            <a:extLst>
              <a:ext uri="{FF2B5EF4-FFF2-40B4-BE49-F238E27FC236}">
                <a16:creationId xmlns:a16="http://schemas.microsoft.com/office/drawing/2014/main" id="{B33C72AB-FC7E-4107-BD57-BF94F55A12A6}"/>
              </a:ext>
            </a:extLst>
          </p:cNvPr>
          <p:cNvGrpSpPr/>
          <p:nvPr/>
        </p:nvGrpSpPr>
        <p:grpSpPr>
          <a:xfrm>
            <a:off x="30162359" y="16255411"/>
            <a:ext cx="12390946" cy="4031921"/>
            <a:chOff x="25893327" y="16319792"/>
            <a:chExt cx="10146373" cy="4694892"/>
          </a:xfrm>
        </p:grpSpPr>
        <p:sp>
          <p:nvSpPr>
            <p:cNvPr id="190" name="Rectangle 189">
              <a:extLst>
                <a:ext uri="{FF2B5EF4-FFF2-40B4-BE49-F238E27FC236}">
                  <a16:creationId xmlns:a16="http://schemas.microsoft.com/office/drawing/2014/main" id="{87EFFC42-F167-4491-97DF-6055FB91F0A7}"/>
                </a:ext>
              </a:extLst>
            </p:cNvPr>
            <p:cNvSpPr/>
            <p:nvPr/>
          </p:nvSpPr>
          <p:spPr>
            <a:xfrm>
              <a:off x="25931127" y="17149124"/>
              <a:ext cx="10070772" cy="3865560"/>
            </a:xfrm>
            <a:prstGeom prst="rect">
              <a:avLst/>
            </a:prstGeom>
            <a:noFill/>
            <a:ln w="76200" cap="sq">
              <a:solidFill>
                <a:srgbClr val="00274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28700">
                <a:buClr>
                  <a:srgbClr val="000000"/>
                </a:buClr>
                <a:defRPr/>
              </a:pPr>
              <a:endParaRPr lang="en-US" sz="1576" kern="0" dirty="0">
                <a:solidFill>
                  <a:srgbClr val="FFFFFF"/>
                </a:solidFill>
                <a:latin typeface="Arial"/>
                <a:sym typeface="Arial"/>
              </a:endParaRPr>
            </a:p>
          </p:txBody>
        </p:sp>
        <p:sp>
          <p:nvSpPr>
            <p:cNvPr id="191" name="Google Shape;58;p13">
              <a:extLst>
                <a:ext uri="{FF2B5EF4-FFF2-40B4-BE49-F238E27FC236}">
                  <a16:creationId xmlns:a16="http://schemas.microsoft.com/office/drawing/2014/main" id="{2394F9CA-166E-44E6-A955-8D4E47A582C6}"/>
                </a:ext>
              </a:extLst>
            </p:cNvPr>
            <p:cNvSpPr txBox="1"/>
            <p:nvPr/>
          </p:nvSpPr>
          <p:spPr>
            <a:xfrm>
              <a:off x="25893327" y="16319792"/>
              <a:ext cx="10146373" cy="896716"/>
            </a:xfrm>
            <a:prstGeom prst="rect">
              <a:avLst/>
            </a:prstGeom>
            <a:solidFill>
              <a:srgbClr val="00274C"/>
            </a:solidFill>
            <a:ln>
              <a:noFill/>
            </a:ln>
          </p:spPr>
          <p:txBody>
            <a:bodyPr spcFirstLastPara="1" wrap="square" lIns="102853" tIns="51411" rIns="102853" bIns="51411" anchor="ctr" anchorCtr="0">
              <a:noAutofit/>
            </a:bodyPr>
            <a:lstStyle/>
            <a:p>
              <a:pPr algn="ctr" defTabSz="1028700">
                <a:buClr>
                  <a:srgbClr val="000000"/>
                </a:buClr>
                <a:defRPr/>
              </a:pPr>
              <a:r>
                <a:rPr lang="en-US" sz="6075" b="1" kern="0" dirty="0">
                  <a:solidFill>
                    <a:srgbClr val="FFC000"/>
                  </a:solidFill>
                  <a:latin typeface="Arial"/>
                  <a:cs typeface="Arial"/>
                  <a:sym typeface="Arial"/>
                </a:rPr>
                <a:t>Future Directions</a:t>
              </a:r>
              <a:endParaRPr lang="en-US" sz="6075" kern="0" dirty="0">
                <a:solidFill>
                  <a:srgbClr val="000000"/>
                </a:solidFill>
                <a:latin typeface="Arial"/>
                <a:cs typeface="Arial"/>
                <a:sym typeface="Arial"/>
              </a:endParaRPr>
            </a:p>
          </p:txBody>
        </p:sp>
        <p:sp>
          <p:nvSpPr>
            <p:cNvPr id="197" name="Google Shape;59;p13">
              <a:extLst>
                <a:ext uri="{FF2B5EF4-FFF2-40B4-BE49-F238E27FC236}">
                  <a16:creationId xmlns:a16="http://schemas.microsoft.com/office/drawing/2014/main" id="{30F49C44-2B81-4FA7-9EBD-CD5E6AA034FF}"/>
                </a:ext>
              </a:extLst>
            </p:cNvPr>
            <p:cNvSpPr/>
            <p:nvPr/>
          </p:nvSpPr>
          <p:spPr>
            <a:xfrm>
              <a:off x="26083817" y="17402247"/>
              <a:ext cx="9641751" cy="3301725"/>
            </a:xfrm>
            <a:prstGeom prst="rect">
              <a:avLst/>
            </a:prstGeom>
            <a:noFill/>
            <a:ln>
              <a:solidFill>
                <a:schemeClr val="bg1"/>
              </a:solidFill>
            </a:ln>
          </p:spPr>
          <p:txBody>
            <a:bodyPr spcFirstLastPara="1" wrap="square" lIns="102853" tIns="51411" rIns="102853" bIns="51411" anchor="t" anchorCtr="0">
              <a:noAutofit/>
            </a:bodyPr>
            <a:lstStyle/>
            <a:p>
              <a:pPr marL="571500" indent="-571500" algn="just" defTabSz="1028700">
                <a:buClr>
                  <a:srgbClr val="000000"/>
                </a:buClr>
                <a:buFont typeface="Arial" panose="020B0604020202020204" pitchFamily="34" charset="0"/>
                <a:buChar char="•"/>
                <a:defRPr/>
              </a:pPr>
              <a:r>
                <a:rPr lang="en-US" sz="3600" kern="0" dirty="0">
                  <a:solidFill>
                    <a:srgbClr val="000000"/>
                  </a:solidFill>
                  <a:latin typeface="Arial"/>
                  <a:cs typeface="Arial"/>
                  <a:sym typeface="Arial"/>
                </a:rPr>
                <a:t>Assess T cell activity of novel CD137-targeting tetravalent antibodies.</a:t>
              </a:r>
            </a:p>
            <a:p>
              <a:pPr marL="514350" indent="-514350" algn="just" defTabSz="1028700">
                <a:buClr>
                  <a:srgbClr val="000000"/>
                </a:buClr>
                <a:buFont typeface="Arial" panose="020B0604020202020204" pitchFamily="34" charset="0"/>
                <a:buChar char="•"/>
                <a:defRPr/>
              </a:pPr>
              <a:endParaRPr lang="en-US" sz="3600" kern="0" dirty="0">
                <a:solidFill>
                  <a:srgbClr val="000000"/>
                </a:solidFill>
                <a:latin typeface="Arial"/>
                <a:cs typeface="Arial"/>
                <a:sym typeface="Arial"/>
              </a:endParaRPr>
            </a:p>
            <a:p>
              <a:pPr marL="514350" indent="-514350" algn="just" defTabSz="1028700">
                <a:buClr>
                  <a:srgbClr val="000000"/>
                </a:buClr>
                <a:buFont typeface="Arial" panose="020B0604020202020204" pitchFamily="34" charset="0"/>
                <a:buChar char="•"/>
                <a:defRPr/>
              </a:pPr>
              <a:r>
                <a:rPr lang="en-US" sz="3600" kern="0" dirty="0">
                  <a:solidFill>
                    <a:srgbClr val="000000"/>
                  </a:solidFill>
                  <a:latin typeface="Arial"/>
                  <a:cs typeface="Arial"/>
                  <a:sym typeface="Arial"/>
                </a:rPr>
                <a:t>Evaluate pharmacokinetics and pharmacodynamics of biepitopic tetravalent antibodies in murine model. </a:t>
              </a:r>
            </a:p>
            <a:p>
              <a:pPr marL="514350" indent="-514350" algn="just" defTabSz="1028700">
                <a:buClr>
                  <a:srgbClr val="000000"/>
                </a:buClr>
                <a:buFont typeface="Arial" panose="020B0604020202020204" pitchFamily="34" charset="0"/>
                <a:buChar char="•"/>
                <a:defRPr/>
              </a:pPr>
              <a:endParaRPr lang="en-US" sz="1800" kern="0" dirty="0">
                <a:solidFill>
                  <a:srgbClr val="000000"/>
                </a:solidFill>
                <a:latin typeface="Arial"/>
                <a:cs typeface="Arial"/>
                <a:sym typeface="Arial"/>
              </a:endParaRPr>
            </a:p>
          </p:txBody>
        </p:sp>
      </p:grpSp>
      <p:grpSp>
        <p:nvGrpSpPr>
          <p:cNvPr id="5" name="Group 4">
            <a:extLst>
              <a:ext uri="{FF2B5EF4-FFF2-40B4-BE49-F238E27FC236}">
                <a16:creationId xmlns:a16="http://schemas.microsoft.com/office/drawing/2014/main" id="{1AB30CB8-5314-4FBC-9BA2-DE2A24D7D8D7}"/>
              </a:ext>
            </a:extLst>
          </p:cNvPr>
          <p:cNvGrpSpPr/>
          <p:nvPr/>
        </p:nvGrpSpPr>
        <p:grpSpPr>
          <a:xfrm>
            <a:off x="30170481" y="20918296"/>
            <a:ext cx="12413717" cy="9052543"/>
            <a:chOff x="25926333" y="19942786"/>
            <a:chExt cx="10123728" cy="7286586"/>
          </a:xfrm>
        </p:grpSpPr>
        <p:sp>
          <p:nvSpPr>
            <p:cNvPr id="195" name="Rectangle 194">
              <a:extLst>
                <a:ext uri="{FF2B5EF4-FFF2-40B4-BE49-F238E27FC236}">
                  <a16:creationId xmlns:a16="http://schemas.microsoft.com/office/drawing/2014/main" id="{02B95F00-27F7-4824-BC94-5C14DA54AD28}"/>
                </a:ext>
              </a:extLst>
            </p:cNvPr>
            <p:cNvSpPr/>
            <p:nvPr/>
          </p:nvSpPr>
          <p:spPr>
            <a:xfrm>
              <a:off x="25948474" y="20620539"/>
              <a:ext cx="10044600" cy="6608833"/>
            </a:xfrm>
            <a:prstGeom prst="rect">
              <a:avLst/>
            </a:prstGeom>
            <a:noFill/>
            <a:ln w="76200" cap="sq">
              <a:solidFill>
                <a:srgbClr val="00274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28700">
                <a:buClr>
                  <a:srgbClr val="000000"/>
                </a:buClr>
                <a:defRPr/>
              </a:pPr>
              <a:endParaRPr lang="en-US" sz="1576" kern="0" dirty="0">
                <a:solidFill>
                  <a:srgbClr val="FFFFFF"/>
                </a:solidFill>
                <a:latin typeface="Arial"/>
                <a:sym typeface="Arial"/>
              </a:endParaRPr>
            </a:p>
          </p:txBody>
        </p:sp>
        <p:sp>
          <p:nvSpPr>
            <p:cNvPr id="196" name="Google Shape;58;p13">
              <a:extLst>
                <a:ext uri="{FF2B5EF4-FFF2-40B4-BE49-F238E27FC236}">
                  <a16:creationId xmlns:a16="http://schemas.microsoft.com/office/drawing/2014/main" id="{A11E45A4-02D7-4E3B-94E5-86020BEE06E9}"/>
                </a:ext>
              </a:extLst>
            </p:cNvPr>
            <p:cNvSpPr txBox="1"/>
            <p:nvPr/>
          </p:nvSpPr>
          <p:spPr>
            <a:xfrm>
              <a:off x="25926333" y="19942786"/>
              <a:ext cx="10123728" cy="718596"/>
            </a:xfrm>
            <a:prstGeom prst="rect">
              <a:avLst/>
            </a:prstGeom>
            <a:solidFill>
              <a:srgbClr val="00274C"/>
            </a:solidFill>
            <a:ln>
              <a:noFill/>
            </a:ln>
          </p:spPr>
          <p:txBody>
            <a:bodyPr spcFirstLastPara="1" wrap="square" lIns="102853" tIns="51411" rIns="102853" bIns="51411" anchor="ctr" anchorCtr="0">
              <a:noAutofit/>
            </a:bodyPr>
            <a:lstStyle/>
            <a:p>
              <a:pPr algn="ctr" defTabSz="1028700">
                <a:buClr>
                  <a:srgbClr val="000000"/>
                </a:buClr>
                <a:defRPr/>
              </a:pPr>
              <a:r>
                <a:rPr lang="en-US" sz="6075" b="1" kern="0" dirty="0">
                  <a:solidFill>
                    <a:srgbClr val="FFC000"/>
                  </a:solidFill>
                  <a:latin typeface="Arial"/>
                  <a:cs typeface="Arial"/>
                  <a:sym typeface="Arial"/>
                </a:rPr>
                <a:t>References</a:t>
              </a:r>
              <a:endParaRPr lang="en-US" sz="6075" kern="0" dirty="0">
                <a:solidFill>
                  <a:srgbClr val="000000"/>
                </a:solidFill>
                <a:latin typeface="Arial"/>
                <a:cs typeface="Arial"/>
                <a:sym typeface="Arial"/>
              </a:endParaRPr>
            </a:p>
          </p:txBody>
        </p:sp>
        <p:sp>
          <p:nvSpPr>
            <p:cNvPr id="198" name="Google Shape;59;p13">
              <a:extLst>
                <a:ext uri="{FF2B5EF4-FFF2-40B4-BE49-F238E27FC236}">
                  <a16:creationId xmlns:a16="http://schemas.microsoft.com/office/drawing/2014/main" id="{EC0B0C29-5E43-4958-9D8A-D5F6F97C04C7}"/>
                </a:ext>
              </a:extLst>
            </p:cNvPr>
            <p:cNvSpPr/>
            <p:nvPr/>
          </p:nvSpPr>
          <p:spPr>
            <a:xfrm>
              <a:off x="26108541" y="20973279"/>
              <a:ext cx="9654657" cy="5944194"/>
            </a:xfrm>
            <a:prstGeom prst="rect">
              <a:avLst/>
            </a:prstGeom>
            <a:noFill/>
            <a:ln>
              <a:solidFill>
                <a:schemeClr val="bg1"/>
              </a:solidFill>
            </a:ln>
          </p:spPr>
          <p:txBody>
            <a:bodyPr spcFirstLastPara="1" wrap="square" lIns="102853" tIns="51411" rIns="102853" bIns="51411" anchor="t" anchorCtr="0">
              <a:noAutofit/>
            </a:bodyPr>
            <a:lstStyle/>
            <a:p>
              <a:pPr marL="578644" indent="-578644" algn="just" defTabSz="1028700">
                <a:buClr>
                  <a:srgbClr val="000000"/>
                </a:buClr>
                <a:buFont typeface="+mj-lt"/>
                <a:buAutoNum type="arabicPeriod"/>
                <a:defRPr/>
              </a:pPr>
              <a:r>
                <a:rPr lang="en-US" sz="3600" kern="0" dirty="0" err="1">
                  <a:solidFill>
                    <a:srgbClr val="000000"/>
                  </a:solidFill>
                  <a:latin typeface="Arial"/>
                  <a:cs typeface="Arial"/>
                  <a:sym typeface="Arial"/>
                </a:rPr>
                <a:t>Peggs</a:t>
              </a:r>
              <a:r>
                <a:rPr lang="en-US" sz="3600" kern="0" dirty="0">
                  <a:solidFill>
                    <a:srgbClr val="000000"/>
                  </a:solidFill>
                  <a:latin typeface="Arial"/>
                  <a:cs typeface="Arial"/>
                  <a:sym typeface="Arial"/>
                </a:rPr>
                <a:t>, K. S., Quezada, S. A., &amp; Allison, J. P. (2009). Cancer immunotherapy: co‐stimulatory agonists and co‐inhibitory antagonists. Clinical &amp; Experimental Immunology, 157(1), 9-19.</a:t>
              </a:r>
            </a:p>
            <a:p>
              <a:pPr marL="578644" indent="-578644" algn="just" defTabSz="1028700">
                <a:buClr>
                  <a:srgbClr val="000000"/>
                </a:buClr>
                <a:buFont typeface="+mj-lt"/>
                <a:buAutoNum type="arabicPeriod"/>
                <a:defRPr/>
              </a:pPr>
              <a:r>
                <a:rPr lang="en-US" sz="3600" kern="0" dirty="0">
                  <a:solidFill>
                    <a:srgbClr val="000000"/>
                  </a:solidFill>
                  <a:latin typeface="Arial"/>
                  <a:cs typeface="Arial"/>
                  <a:sym typeface="Arial"/>
                </a:rPr>
                <a:t>Mayes, P. A., Hance, K. W., &amp; </a:t>
              </a:r>
              <a:r>
                <a:rPr lang="en-US" sz="3600" kern="0" dirty="0" err="1">
                  <a:solidFill>
                    <a:srgbClr val="000000"/>
                  </a:solidFill>
                  <a:latin typeface="Arial"/>
                  <a:cs typeface="Arial"/>
                  <a:sym typeface="Arial"/>
                </a:rPr>
                <a:t>Hoos</a:t>
              </a:r>
              <a:r>
                <a:rPr lang="en-US" sz="3600" kern="0" dirty="0">
                  <a:solidFill>
                    <a:srgbClr val="000000"/>
                  </a:solidFill>
                  <a:latin typeface="Arial"/>
                  <a:cs typeface="Arial"/>
                  <a:sym typeface="Arial"/>
                </a:rPr>
                <a:t>, A. (2018). The promise and challenges of immune agonist antibody development in cancer. Nature reviews Drug discovery, 17(7), 509-527.</a:t>
              </a:r>
            </a:p>
            <a:p>
              <a:pPr marL="578644" indent="-578644" algn="just" defTabSz="1028700">
                <a:spcAft>
                  <a:spcPts val="900"/>
                </a:spcAft>
                <a:buClr>
                  <a:srgbClr val="000000"/>
                </a:buClr>
                <a:buFont typeface="+mj-lt"/>
                <a:buAutoNum type="arabicPeriod"/>
                <a:defRPr/>
              </a:pPr>
              <a:r>
                <a:rPr lang="en-US" sz="3600" kern="0" dirty="0" err="1">
                  <a:solidFill>
                    <a:srgbClr val="000000"/>
                  </a:solidFill>
                  <a:latin typeface="Arial"/>
                  <a:ea typeface="Calibri" panose="020F0502020204030204" pitchFamily="34" charset="0"/>
                  <a:cs typeface="Times New Roman" panose="02020603050405020304" pitchFamily="18" charset="0"/>
                  <a:sym typeface="Arial"/>
                </a:rPr>
                <a:t>Xie</a:t>
              </a:r>
              <a:r>
                <a:rPr lang="en-US" sz="3600" kern="0" dirty="0">
                  <a:solidFill>
                    <a:srgbClr val="000000"/>
                  </a:solidFill>
                  <a:latin typeface="Arial"/>
                  <a:ea typeface="Calibri" panose="020F0502020204030204" pitchFamily="34" charset="0"/>
                  <a:cs typeface="Times New Roman" panose="02020603050405020304" pitchFamily="18" charset="0"/>
                  <a:sym typeface="Arial"/>
                </a:rPr>
                <a:t>, J., Zhang, H., Yea, K., &amp; Lerner, R. A. (2013). Autocrine signaling based selection of combinatorial antibodies that transdifferentiate human stem cells. Proceedings of the National Academy of Sciences, 110(20), 8099-8104.</a:t>
              </a:r>
            </a:p>
          </p:txBody>
        </p:sp>
      </p:grpSp>
      <p:grpSp>
        <p:nvGrpSpPr>
          <p:cNvPr id="7" name="Group 6">
            <a:extLst>
              <a:ext uri="{FF2B5EF4-FFF2-40B4-BE49-F238E27FC236}">
                <a16:creationId xmlns:a16="http://schemas.microsoft.com/office/drawing/2014/main" id="{FEA85E24-9FE9-41ED-9189-94122F351605}"/>
              </a:ext>
            </a:extLst>
          </p:cNvPr>
          <p:cNvGrpSpPr/>
          <p:nvPr/>
        </p:nvGrpSpPr>
        <p:grpSpPr>
          <a:xfrm>
            <a:off x="14432432" y="7374806"/>
            <a:ext cx="15148881" cy="16298904"/>
            <a:chOff x="11609628" y="6555383"/>
            <a:chExt cx="13465672" cy="14547041"/>
          </a:xfrm>
        </p:grpSpPr>
        <p:grpSp>
          <p:nvGrpSpPr>
            <p:cNvPr id="35" name="Group 34">
              <a:extLst>
                <a:ext uri="{FF2B5EF4-FFF2-40B4-BE49-F238E27FC236}">
                  <a16:creationId xmlns:a16="http://schemas.microsoft.com/office/drawing/2014/main" id="{9C9ED6B0-22A0-4101-8EA9-E9B596FEC44F}"/>
                </a:ext>
              </a:extLst>
            </p:cNvPr>
            <p:cNvGrpSpPr/>
            <p:nvPr/>
          </p:nvGrpSpPr>
          <p:grpSpPr>
            <a:xfrm>
              <a:off x="11641037" y="6555383"/>
              <a:ext cx="13331498" cy="14547041"/>
              <a:chOff x="628036" y="7258677"/>
              <a:chExt cx="10161300" cy="11967294"/>
            </a:xfrm>
          </p:grpSpPr>
          <p:sp>
            <p:nvSpPr>
              <p:cNvPr id="39" name="Google Shape;59;p13">
                <a:extLst>
                  <a:ext uri="{FF2B5EF4-FFF2-40B4-BE49-F238E27FC236}">
                    <a16:creationId xmlns:a16="http://schemas.microsoft.com/office/drawing/2014/main" id="{9049BC5C-845F-42D1-926B-3639D676FCE5}"/>
                  </a:ext>
                </a:extLst>
              </p:cNvPr>
              <p:cNvSpPr/>
              <p:nvPr/>
            </p:nvSpPr>
            <p:spPr>
              <a:xfrm>
                <a:off x="762617" y="16560522"/>
                <a:ext cx="10025771" cy="2437454"/>
              </a:xfrm>
              <a:prstGeom prst="rect">
                <a:avLst/>
              </a:prstGeom>
              <a:noFill/>
              <a:ln>
                <a:solidFill>
                  <a:schemeClr val="bg1"/>
                </a:solidFill>
              </a:ln>
            </p:spPr>
            <p:txBody>
              <a:bodyPr spcFirstLastPara="1" wrap="square" lIns="102853" tIns="51411" rIns="102853" bIns="51411" anchor="t" anchorCtr="0">
                <a:noAutofit/>
              </a:bodyPr>
              <a:lstStyle/>
              <a:p>
                <a:pPr defTabSz="1028700">
                  <a:buClr>
                    <a:srgbClr val="000000"/>
                  </a:buClr>
                  <a:defRPr/>
                </a:pPr>
                <a:r>
                  <a:rPr lang="en-US" sz="2600" b="1" kern="0" dirty="0">
                    <a:solidFill>
                      <a:srgbClr val="000000"/>
                    </a:solidFill>
                    <a:latin typeface="Arial"/>
                    <a:cs typeface="Arial"/>
                    <a:sym typeface="Arial"/>
                  </a:rPr>
                  <a:t>Figure 1: Development of antibody screening system to discover novel antibodies specific for the CD137 receptors. (a) </a:t>
                </a:r>
                <a:r>
                  <a:rPr lang="en-US" sz="2600" kern="0" dirty="0">
                    <a:solidFill>
                      <a:srgbClr val="000000"/>
                    </a:solidFill>
                    <a:latin typeface="Arial"/>
                    <a:cs typeface="Arial"/>
                    <a:sym typeface="Arial"/>
                  </a:rPr>
                  <a:t>To confirm the functionality of the yeast screening platform, the clinical IgG </a:t>
                </a:r>
                <a:r>
                  <a:rPr lang="en-US" sz="2600" kern="0" dirty="0" err="1">
                    <a:solidFill>
                      <a:srgbClr val="000000"/>
                    </a:solidFill>
                    <a:latin typeface="Arial"/>
                    <a:cs typeface="Arial"/>
                    <a:sym typeface="Arial"/>
                  </a:rPr>
                  <a:t>utomilumab</a:t>
                </a:r>
                <a:r>
                  <a:rPr lang="en-US" sz="2600" kern="0" dirty="0">
                    <a:solidFill>
                      <a:srgbClr val="000000"/>
                    </a:solidFill>
                    <a:latin typeface="Arial"/>
                    <a:cs typeface="Arial"/>
                    <a:sym typeface="Arial"/>
                  </a:rPr>
                  <a:t> (UTOM) were expressed as </a:t>
                </a:r>
                <a:r>
                  <a:rPr lang="en-US" sz="2600" kern="0" dirty="0" err="1">
                    <a:solidFill>
                      <a:srgbClr val="000000"/>
                    </a:solidFill>
                    <a:latin typeface="Arial"/>
                    <a:cs typeface="Arial"/>
                    <a:sym typeface="Arial"/>
                  </a:rPr>
                  <a:t>scFabs</a:t>
                </a:r>
                <a:r>
                  <a:rPr lang="en-US" sz="2600" kern="0" dirty="0">
                    <a:solidFill>
                      <a:srgbClr val="000000"/>
                    </a:solidFill>
                    <a:latin typeface="Arial"/>
                    <a:cs typeface="Arial"/>
                    <a:sym typeface="Arial"/>
                  </a:rPr>
                  <a:t> and verified to bind strongly to the CD137 ectodomain. The human single-chain antibody (scFv) library was enriched after 4 round of FACS sorting and clones binding to the ectodomain pre-blocked with the clinical IgG were selected. </a:t>
                </a:r>
                <a:r>
                  <a:rPr lang="en-US" sz="2600" b="1" kern="0" dirty="0">
                    <a:solidFill>
                      <a:srgbClr val="000000"/>
                    </a:solidFill>
                    <a:latin typeface="Arial"/>
                    <a:cs typeface="Arial"/>
                    <a:sym typeface="Arial"/>
                  </a:rPr>
                  <a:t>(b) </a:t>
                </a:r>
                <a:r>
                  <a:rPr lang="en-US" sz="2600" kern="0" dirty="0">
                    <a:solidFill>
                      <a:srgbClr val="000000"/>
                    </a:solidFill>
                    <a:latin typeface="Arial"/>
                    <a:cs typeface="Arial"/>
                    <a:sym typeface="Arial"/>
                  </a:rPr>
                  <a:t>Three clones (CD.F7,CD.F8 [Not shown], and CD.K2) demonstrate distinct binding to the CD137 receptor where CD.F7 scFv competes with UTOM for binding while the CD.K2 scFv exhibits strong binding in UTOM-preincubated conditions, demonstrating that the CD.K2 targets a unique epitope. </a:t>
                </a:r>
              </a:p>
            </p:txBody>
          </p:sp>
          <p:sp>
            <p:nvSpPr>
              <p:cNvPr id="40" name="Rectangle 39">
                <a:extLst>
                  <a:ext uri="{FF2B5EF4-FFF2-40B4-BE49-F238E27FC236}">
                    <a16:creationId xmlns:a16="http://schemas.microsoft.com/office/drawing/2014/main" id="{BB85EA99-0B56-4369-BAD3-0DBC4F99B30A}"/>
                  </a:ext>
                </a:extLst>
              </p:cNvPr>
              <p:cNvSpPr/>
              <p:nvPr/>
            </p:nvSpPr>
            <p:spPr>
              <a:xfrm>
                <a:off x="649481" y="8106077"/>
                <a:ext cx="10120513" cy="11119894"/>
              </a:xfrm>
              <a:prstGeom prst="rect">
                <a:avLst/>
              </a:prstGeom>
              <a:noFill/>
              <a:ln w="76200" cap="sq">
                <a:solidFill>
                  <a:srgbClr val="00274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28700">
                  <a:buClr>
                    <a:srgbClr val="000000"/>
                  </a:buClr>
                  <a:defRPr/>
                </a:pPr>
                <a:endParaRPr lang="en-US" sz="1576" kern="0" dirty="0">
                  <a:solidFill>
                    <a:srgbClr val="FFFFFF"/>
                  </a:solidFill>
                  <a:latin typeface="Arial"/>
                  <a:sym typeface="Arial"/>
                </a:endParaRPr>
              </a:p>
            </p:txBody>
          </p:sp>
          <p:sp>
            <p:nvSpPr>
              <p:cNvPr id="41" name="Google Shape;58;p13">
                <a:extLst>
                  <a:ext uri="{FF2B5EF4-FFF2-40B4-BE49-F238E27FC236}">
                    <a16:creationId xmlns:a16="http://schemas.microsoft.com/office/drawing/2014/main" id="{B7E7BD58-9FB7-4B8C-9323-E9930467C7F4}"/>
                  </a:ext>
                </a:extLst>
              </p:cNvPr>
              <p:cNvSpPr txBox="1"/>
              <p:nvPr/>
            </p:nvSpPr>
            <p:spPr>
              <a:xfrm>
                <a:off x="628036" y="7258677"/>
                <a:ext cx="10161300" cy="834122"/>
              </a:xfrm>
              <a:prstGeom prst="rect">
                <a:avLst/>
              </a:prstGeom>
              <a:solidFill>
                <a:srgbClr val="00274C"/>
              </a:solidFill>
              <a:ln>
                <a:noFill/>
              </a:ln>
            </p:spPr>
            <p:txBody>
              <a:bodyPr spcFirstLastPara="1" wrap="square" lIns="102853" tIns="51411" rIns="102853" bIns="51411" anchor="ctr" anchorCtr="0">
                <a:noAutofit/>
              </a:bodyPr>
              <a:lstStyle/>
              <a:p>
                <a:pPr algn="ctr" defTabSz="1028700">
                  <a:buClr>
                    <a:srgbClr val="000000"/>
                  </a:buClr>
                  <a:defRPr/>
                </a:pPr>
                <a:r>
                  <a:rPr lang="en-US" sz="6075" b="1" kern="0" dirty="0">
                    <a:solidFill>
                      <a:srgbClr val="FFC000"/>
                    </a:solidFill>
                    <a:latin typeface="Arial"/>
                    <a:cs typeface="Arial"/>
                    <a:sym typeface="Arial"/>
                  </a:rPr>
                  <a:t>Results and Discussion</a:t>
                </a:r>
                <a:endParaRPr lang="en-US" sz="6075" kern="0" dirty="0">
                  <a:solidFill>
                    <a:srgbClr val="000000"/>
                  </a:solidFill>
                  <a:latin typeface="Arial"/>
                  <a:cs typeface="Arial"/>
                  <a:sym typeface="Arial"/>
                </a:endParaRPr>
              </a:p>
            </p:txBody>
          </p:sp>
        </p:grpSp>
        <p:grpSp>
          <p:nvGrpSpPr>
            <p:cNvPr id="2" name="Group 1">
              <a:extLst>
                <a:ext uri="{FF2B5EF4-FFF2-40B4-BE49-F238E27FC236}">
                  <a16:creationId xmlns:a16="http://schemas.microsoft.com/office/drawing/2014/main" id="{03BCA03F-D54B-42E3-990C-B8B6154D88B1}"/>
                </a:ext>
              </a:extLst>
            </p:cNvPr>
            <p:cNvGrpSpPr>
              <a:grpSpLocks noChangeAspect="1"/>
            </p:cNvGrpSpPr>
            <p:nvPr/>
          </p:nvGrpSpPr>
          <p:grpSpPr>
            <a:xfrm>
              <a:off x="12027243" y="8420100"/>
              <a:ext cx="905574" cy="5788604"/>
              <a:chOff x="2266232" y="4255303"/>
              <a:chExt cx="2400084" cy="15341842"/>
            </a:xfrm>
          </p:grpSpPr>
          <p:sp>
            <p:nvSpPr>
              <p:cNvPr id="60" name="TextBox 59">
                <a:extLst>
                  <a:ext uri="{FF2B5EF4-FFF2-40B4-BE49-F238E27FC236}">
                    <a16:creationId xmlns:a16="http://schemas.microsoft.com/office/drawing/2014/main" id="{E43DA5D3-C245-4A05-8088-029EDC466233}"/>
                  </a:ext>
                </a:extLst>
              </p:cNvPr>
              <p:cNvSpPr txBox="1"/>
              <p:nvPr/>
            </p:nvSpPr>
            <p:spPr>
              <a:xfrm>
                <a:off x="2803873" y="4255303"/>
                <a:ext cx="1862443" cy="1528886"/>
              </a:xfrm>
              <a:prstGeom prst="rect">
                <a:avLst/>
              </a:prstGeom>
              <a:noFill/>
            </p:spPr>
            <p:txBody>
              <a:bodyPr wrap="square" rtlCol="0">
                <a:spAutoFit/>
              </a:bodyPr>
              <a:lstStyle/>
              <a:p>
                <a:pPr defTabSz="1028700">
                  <a:buClr>
                    <a:srgbClr val="000000"/>
                  </a:buClr>
                  <a:defRPr/>
                </a:pPr>
                <a:r>
                  <a:rPr lang="en-US" sz="3600" b="1" kern="0" dirty="0">
                    <a:solidFill>
                      <a:srgbClr val="000000"/>
                    </a:solidFill>
                    <a:latin typeface="Arial"/>
                    <a:cs typeface="Arial"/>
                    <a:sym typeface="Arial"/>
                  </a:rPr>
                  <a:t>A</a:t>
                </a:r>
              </a:p>
            </p:txBody>
          </p:sp>
          <p:sp>
            <p:nvSpPr>
              <p:cNvPr id="61" name="TextBox 60">
                <a:extLst>
                  <a:ext uri="{FF2B5EF4-FFF2-40B4-BE49-F238E27FC236}">
                    <a16:creationId xmlns:a16="http://schemas.microsoft.com/office/drawing/2014/main" id="{4BFA4E19-3EA0-42E9-B2FE-C071D97071F2}"/>
                  </a:ext>
                </a:extLst>
              </p:cNvPr>
              <p:cNvSpPr txBox="1"/>
              <p:nvPr/>
            </p:nvSpPr>
            <p:spPr>
              <a:xfrm>
                <a:off x="2266232" y="18068257"/>
                <a:ext cx="1648246" cy="1528888"/>
              </a:xfrm>
              <a:prstGeom prst="rect">
                <a:avLst/>
              </a:prstGeom>
              <a:noFill/>
            </p:spPr>
            <p:txBody>
              <a:bodyPr wrap="square" rtlCol="0">
                <a:spAutoFit/>
              </a:bodyPr>
              <a:lstStyle/>
              <a:p>
                <a:pPr defTabSz="1028700">
                  <a:buClr>
                    <a:srgbClr val="000000"/>
                  </a:buClr>
                  <a:defRPr/>
                </a:pPr>
                <a:r>
                  <a:rPr lang="en-US" sz="3600" b="1" kern="0" dirty="0">
                    <a:solidFill>
                      <a:srgbClr val="000000"/>
                    </a:solidFill>
                    <a:latin typeface="Arial"/>
                    <a:cs typeface="Arial"/>
                    <a:sym typeface="Arial"/>
                  </a:rPr>
                  <a:t>B</a:t>
                </a:r>
              </a:p>
            </p:txBody>
          </p:sp>
        </p:grpSp>
        <p:sp>
          <p:nvSpPr>
            <p:cNvPr id="93" name="Google Shape;72;p13">
              <a:extLst>
                <a:ext uri="{FF2B5EF4-FFF2-40B4-BE49-F238E27FC236}">
                  <a16:creationId xmlns:a16="http://schemas.microsoft.com/office/drawing/2014/main" id="{85299912-F5C0-489A-9DF9-5E3DC1203EE1}"/>
                </a:ext>
              </a:extLst>
            </p:cNvPr>
            <p:cNvSpPr txBox="1"/>
            <p:nvPr/>
          </p:nvSpPr>
          <p:spPr>
            <a:xfrm>
              <a:off x="11609628" y="7605506"/>
              <a:ext cx="13465672" cy="210706"/>
            </a:xfrm>
            <a:prstGeom prst="rect">
              <a:avLst/>
            </a:prstGeom>
            <a:noFill/>
            <a:ln>
              <a:noFill/>
            </a:ln>
          </p:spPr>
          <p:txBody>
            <a:bodyPr spcFirstLastPara="1" wrap="square" lIns="102853" tIns="51411" rIns="102853" bIns="51411" anchor="t" anchorCtr="0">
              <a:noAutofit/>
            </a:bodyPr>
            <a:lstStyle/>
            <a:p>
              <a:pPr algn="ctr" defTabSz="1028700">
                <a:buClr>
                  <a:srgbClr val="000000"/>
                </a:buClr>
                <a:defRPr/>
              </a:pPr>
              <a:r>
                <a:rPr lang="en-US" sz="3600" b="1" kern="0" dirty="0">
                  <a:solidFill>
                    <a:srgbClr val="000000"/>
                  </a:solidFill>
                  <a:latin typeface="Arial"/>
                  <a:cs typeface="Arial"/>
                  <a:sym typeface="Arial"/>
                </a:rPr>
                <a:t>Discovery of u</a:t>
              </a:r>
              <a:r>
                <a:rPr lang="en-US" sz="3600" b="1" kern="0" dirty="0" err="1">
                  <a:solidFill>
                    <a:srgbClr val="000000"/>
                  </a:solidFill>
                  <a:latin typeface="Arial"/>
                  <a:cs typeface="Arial"/>
                  <a:sym typeface="Arial"/>
                </a:rPr>
                <a:t>nique</a:t>
              </a:r>
              <a:r>
                <a:rPr lang="en-US" sz="3600" b="1" kern="0" dirty="0">
                  <a:solidFill>
                    <a:srgbClr val="000000"/>
                  </a:solidFill>
                  <a:latin typeface="Arial"/>
                  <a:cs typeface="Arial"/>
                  <a:sym typeface="Arial"/>
                </a:rPr>
                <a:t> antibody epitopes relative to clinical </a:t>
              </a:r>
              <a:r>
                <a:rPr lang="en-US" sz="3600" b="1" kern="0" dirty="0" err="1">
                  <a:solidFill>
                    <a:srgbClr val="000000"/>
                  </a:solidFill>
                  <a:latin typeface="Arial"/>
                  <a:cs typeface="Arial"/>
                  <a:sym typeface="Arial"/>
                </a:rPr>
                <a:t>IgGs</a:t>
              </a:r>
              <a:endParaRPr lang="en-US" sz="3600" b="1" kern="0" dirty="0">
                <a:solidFill>
                  <a:srgbClr val="000000"/>
                </a:solidFill>
                <a:latin typeface="Arial"/>
                <a:cs typeface="Arial"/>
                <a:sym typeface="Arial"/>
              </a:endParaRPr>
            </a:p>
          </p:txBody>
        </p:sp>
      </p:grpSp>
      <p:grpSp>
        <p:nvGrpSpPr>
          <p:cNvPr id="10" name="Group 9">
            <a:extLst>
              <a:ext uri="{FF2B5EF4-FFF2-40B4-BE49-F238E27FC236}">
                <a16:creationId xmlns:a16="http://schemas.microsoft.com/office/drawing/2014/main" id="{9B57F0D3-49FF-4908-B0F1-0AC72982DE4D}"/>
              </a:ext>
            </a:extLst>
          </p:cNvPr>
          <p:cNvGrpSpPr/>
          <p:nvPr/>
        </p:nvGrpSpPr>
        <p:grpSpPr>
          <a:xfrm>
            <a:off x="953669" y="25735277"/>
            <a:ext cx="12840972" cy="6557218"/>
            <a:chOff x="505358" y="21448573"/>
            <a:chExt cx="10161300" cy="6503147"/>
          </a:xfrm>
        </p:grpSpPr>
        <p:grpSp>
          <p:nvGrpSpPr>
            <p:cNvPr id="75" name="Group 74">
              <a:extLst>
                <a:ext uri="{FF2B5EF4-FFF2-40B4-BE49-F238E27FC236}">
                  <a16:creationId xmlns:a16="http://schemas.microsoft.com/office/drawing/2014/main" id="{69CCD3EB-9A44-4D0F-8A64-D0248A9A45B2}"/>
                </a:ext>
              </a:extLst>
            </p:cNvPr>
            <p:cNvGrpSpPr/>
            <p:nvPr/>
          </p:nvGrpSpPr>
          <p:grpSpPr>
            <a:xfrm>
              <a:off x="540657" y="22084197"/>
              <a:ext cx="10092727" cy="5867523"/>
              <a:chOff x="527123" y="8587246"/>
              <a:chExt cx="10092727" cy="4624661"/>
            </a:xfrm>
          </p:grpSpPr>
          <p:sp>
            <p:nvSpPr>
              <p:cNvPr id="76" name="Google Shape;59;p13">
                <a:extLst>
                  <a:ext uri="{FF2B5EF4-FFF2-40B4-BE49-F238E27FC236}">
                    <a16:creationId xmlns:a16="http://schemas.microsoft.com/office/drawing/2014/main" id="{14B27858-6466-4389-978C-98A43EEAF0C9}"/>
                  </a:ext>
                </a:extLst>
              </p:cNvPr>
              <p:cNvSpPr/>
              <p:nvPr/>
            </p:nvSpPr>
            <p:spPr>
              <a:xfrm>
                <a:off x="728564" y="8692255"/>
                <a:ext cx="9765861" cy="4414643"/>
              </a:xfrm>
              <a:prstGeom prst="rect">
                <a:avLst/>
              </a:prstGeom>
              <a:noFill/>
              <a:ln>
                <a:solidFill>
                  <a:schemeClr val="bg1"/>
                </a:solidFill>
              </a:ln>
            </p:spPr>
            <p:txBody>
              <a:bodyPr spcFirstLastPara="1" wrap="square" lIns="102853" tIns="51411" rIns="102853" bIns="51411" anchor="t" anchorCtr="0">
                <a:noAutofit/>
              </a:bodyPr>
              <a:lstStyle/>
              <a:p>
                <a:pPr marL="578644" indent="-578644" algn="just" defTabSz="1028700">
                  <a:buClr>
                    <a:srgbClr val="000000"/>
                  </a:buClr>
                  <a:buFont typeface="+mj-lt"/>
                  <a:buAutoNum type="arabicPeriod"/>
                  <a:defRPr/>
                </a:pPr>
                <a:r>
                  <a:rPr lang="en-US" sz="3600" kern="0" dirty="0">
                    <a:solidFill>
                      <a:srgbClr val="000000"/>
                    </a:solidFill>
                    <a:latin typeface="Arial"/>
                    <a:cs typeface="Arial"/>
                    <a:sym typeface="Arial"/>
                  </a:rPr>
                  <a:t>Non-immune antibody library cloned into Aga-2 yeast display plasmid system for sorting.</a:t>
                </a:r>
              </a:p>
              <a:p>
                <a:pPr marL="578644" indent="-578644" algn="just" defTabSz="1028700">
                  <a:buClr>
                    <a:srgbClr val="000000"/>
                  </a:buClr>
                  <a:buFont typeface="+mj-lt"/>
                  <a:buAutoNum type="arabicPeriod"/>
                  <a:defRPr/>
                </a:pPr>
                <a:endParaRPr lang="en-US" sz="3600" kern="0" dirty="0">
                  <a:solidFill>
                    <a:srgbClr val="000000"/>
                  </a:solidFill>
                  <a:latin typeface="Arial"/>
                  <a:cs typeface="Arial"/>
                  <a:sym typeface="Arial"/>
                </a:endParaRPr>
              </a:p>
              <a:p>
                <a:pPr marL="578644" indent="-578644" algn="just" defTabSz="1028700">
                  <a:buClr>
                    <a:srgbClr val="000000"/>
                  </a:buClr>
                  <a:buFont typeface="+mj-lt"/>
                  <a:buAutoNum type="arabicPeriod"/>
                  <a:defRPr/>
                </a:pPr>
                <a:r>
                  <a:rPr lang="en-US" sz="3600" kern="0" dirty="0">
                    <a:solidFill>
                      <a:srgbClr val="000000"/>
                    </a:solidFill>
                    <a:latin typeface="Arial"/>
                    <a:cs typeface="Arial"/>
                    <a:sym typeface="Arial"/>
                  </a:rPr>
                  <a:t>Screen antibody variants that engage the receptor ectodomain in the presence of clinical IgG using FACS.  </a:t>
                </a:r>
              </a:p>
              <a:p>
                <a:pPr marL="578644" indent="-578644" algn="just" defTabSz="1028700">
                  <a:buClr>
                    <a:srgbClr val="000000"/>
                  </a:buClr>
                  <a:buFont typeface="+mj-lt"/>
                  <a:buAutoNum type="arabicPeriod"/>
                  <a:defRPr/>
                </a:pPr>
                <a:endParaRPr lang="en-US" sz="3600" kern="0" dirty="0">
                  <a:solidFill>
                    <a:srgbClr val="000000"/>
                  </a:solidFill>
                  <a:latin typeface="Arial"/>
                  <a:cs typeface="Arial"/>
                  <a:sym typeface="Arial"/>
                </a:endParaRPr>
              </a:p>
              <a:p>
                <a:pPr marL="578644" indent="-578644" algn="just" defTabSz="1028700">
                  <a:buClr>
                    <a:srgbClr val="000000"/>
                  </a:buClr>
                  <a:buFont typeface="+mj-lt"/>
                  <a:buAutoNum type="arabicPeriod"/>
                  <a:defRPr/>
                </a:pPr>
                <a:r>
                  <a:rPr lang="en-US" sz="3600" kern="0" dirty="0">
                    <a:solidFill>
                      <a:srgbClr val="000000"/>
                    </a:solidFill>
                    <a:latin typeface="Arial"/>
                    <a:cs typeface="Arial"/>
                    <a:sym typeface="Arial"/>
                  </a:rPr>
                  <a:t>Generate clinical IgG paired with selected clones  as biepitopic antibody constructs.</a:t>
                </a:r>
              </a:p>
              <a:p>
                <a:pPr marL="578644" indent="-578644" algn="just" defTabSz="1028700">
                  <a:buClr>
                    <a:srgbClr val="000000"/>
                  </a:buClr>
                  <a:buFont typeface="+mj-lt"/>
                  <a:buAutoNum type="arabicPeriod"/>
                  <a:defRPr/>
                </a:pPr>
                <a:endParaRPr lang="en-US" sz="3600" kern="0" dirty="0">
                  <a:solidFill>
                    <a:srgbClr val="000000"/>
                  </a:solidFill>
                  <a:latin typeface="Arial"/>
                  <a:cs typeface="Arial"/>
                  <a:sym typeface="Arial"/>
                </a:endParaRPr>
              </a:p>
              <a:p>
                <a:pPr marL="578644" indent="-578644" algn="just" defTabSz="1028700">
                  <a:buClr>
                    <a:srgbClr val="000000"/>
                  </a:buClr>
                  <a:buFont typeface="+mj-lt"/>
                  <a:buAutoNum type="arabicPeriod"/>
                  <a:defRPr/>
                </a:pPr>
                <a:r>
                  <a:rPr lang="en-US" sz="3600" kern="0" dirty="0">
                    <a:solidFill>
                      <a:srgbClr val="000000"/>
                    </a:solidFill>
                    <a:latin typeface="Arial"/>
                    <a:cs typeface="Arial"/>
                    <a:sym typeface="Arial"/>
                  </a:rPr>
                  <a:t>Assess binding affinity of constructs on yeast cells</a:t>
                </a:r>
              </a:p>
              <a:p>
                <a:pPr marL="578644" indent="-578644" algn="just" defTabSz="1028700">
                  <a:buClr>
                    <a:srgbClr val="000000"/>
                  </a:buClr>
                  <a:buFont typeface="+mj-lt"/>
                  <a:buAutoNum type="arabicPeriod"/>
                  <a:defRPr/>
                </a:pPr>
                <a:endParaRPr lang="en-US" sz="3600" kern="0" dirty="0">
                  <a:solidFill>
                    <a:srgbClr val="000000"/>
                  </a:solidFill>
                  <a:latin typeface="Arial"/>
                  <a:cs typeface="Arial"/>
                  <a:sym typeface="Arial"/>
                </a:endParaRPr>
              </a:p>
              <a:p>
                <a:pPr algn="just" defTabSz="1028700">
                  <a:buClr>
                    <a:srgbClr val="000000"/>
                  </a:buClr>
                  <a:defRPr/>
                </a:pPr>
                <a:endParaRPr sz="11250" kern="0" dirty="0">
                  <a:solidFill>
                    <a:srgbClr val="000000"/>
                  </a:solidFill>
                  <a:latin typeface="Arial"/>
                  <a:cs typeface="Arial"/>
                  <a:sym typeface="Arial"/>
                </a:endParaRPr>
              </a:p>
            </p:txBody>
          </p:sp>
          <p:sp>
            <p:nvSpPr>
              <p:cNvPr id="82" name="Rectangle 81">
                <a:extLst>
                  <a:ext uri="{FF2B5EF4-FFF2-40B4-BE49-F238E27FC236}">
                    <a16:creationId xmlns:a16="http://schemas.microsoft.com/office/drawing/2014/main" id="{9CD9FDF0-D475-4211-81FD-76558768B52C}"/>
                  </a:ext>
                </a:extLst>
              </p:cNvPr>
              <p:cNvSpPr/>
              <p:nvPr/>
            </p:nvSpPr>
            <p:spPr>
              <a:xfrm>
                <a:off x="527123" y="8587246"/>
                <a:ext cx="10092727" cy="4624661"/>
              </a:xfrm>
              <a:prstGeom prst="rect">
                <a:avLst/>
              </a:prstGeom>
              <a:noFill/>
              <a:ln w="76200" cap="sq">
                <a:solidFill>
                  <a:srgbClr val="00274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28700">
                  <a:buClr>
                    <a:srgbClr val="000000"/>
                  </a:buClr>
                  <a:defRPr/>
                </a:pPr>
                <a:endParaRPr lang="en-US" sz="1576" kern="0" dirty="0">
                  <a:solidFill>
                    <a:srgbClr val="FFFFFF"/>
                  </a:solidFill>
                  <a:latin typeface="Arial"/>
                  <a:sym typeface="Arial"/>
                </a:endParaRPr>
              </a:p>
            </p:txBody>
          </p:sp>
        </p:grpSp>
        <p:sp>
          <p:nvSpPr>
            <p:cNvPr id="192" name="Google Shape;58;p13">
              <a:extLst>
                <a:ext uri="{FF2B5EF4-FFF2-40B4-BE49-F238E27FC236}">
                  <a16:creationId xmlns:a16="http://schemas.microsoft.com/office/drawing/2014/main" id="{95974A33-C036-4A5D-BD34-35893FDDEDDC}"/>
                </a:ext>
              </a:extLst>
            </p:cNvPr>
            <p:cNvSpPr txBox="1"/>
            <p:nvPr/>
          </p:nvSpPr>
          <p:spPr>
            <a:xfrm>
              <a:off x="505358" y="21448573"/>
              <a:ext cx="10161300" cy="718596"/>
            </a:xfrm>
            <a:prstGeom prst="rect">
              <a:avLst/>
            </a:prstGeom>
            <a:solidFill>
              <a:srgbClr val="00274C"/>
            </a:solidFill>
            <a:ln>
              <a:noFill/>
            </a:ln>
          </p:spPr>
          <p:txBody>
            <a:bodyPr spcFirstLastPara="1" wrap="square" lIns="102853" tIns="51411" rIns="102853" bIns="51411" anchor="ctr" anchorCtr="0">
              <a:noAutofit/>
            </a:bodyPr>
            <a:lstStyle/>
            <a:p>
              <a:pPr algn="ctr" defTabSz="1028700">
                <a:buClr>
                  <a:srgbClr val="000000"/>
                </a:buClr>
                <a:defRPr/>
              </a:pPr>
              <a:r>
                <a:rPr lang="en-US" sz="6075" b="1" kern="0" dirty="0">
                  <a:solidFill>
                    <a:srgbClr val="FFC000"/>
                  </a:solidFill>
                  <a:latin typeface="Arial"/>
                  <a:cs typeface="Arial"/>
                  <a:sym typeface="Arial"/>
                </a:rPr>
                <a:t>Materials and Methods</a:t>
              </a:r>
              <a:endParaRPr lang="en-US" sz="6075" kern="0" dirty="0">
                <a:solidFill>
                  <a:srgbClr val="000000"/>
                </a:solidFill>
                <a:latin typeface="Arial"/>
                <a:cs typeface="Arial"/>
                <a:sym typeface="Arial"/>
              </a:endParaRPr>
            </a:p>
          </p:txBody>
        </p:sp>
      </p:grpSp>
      <p:pic>
        <p:nvPicPr>
          <p:cNvPr id="90" name="Picture 89" descr="Graphical user interface, text&#10;&#10;Description automatically generated">
            <a:extLst>
              <a:ext uri="{FF2B5EF4-FFF2-40B4-BE49-F238E27FC236}">
                <a16:creationId xmlns:a16="http://schemas.microsoft.com/office/drawing/2014/main" id="{EADFE5B3-DB1D-46FF-A657-211B33C07C8D}"/>
              </a:ext>
            </a:extLst>
          </p:cNvPr>
          <p:cNvPicPr>
            <a:picLocks noChangeAspect="1"/>
          </p:cNvPicPr>
          <p:nvPr/>
        </p:nvPicPr>
        <p:blipFill>
          <a:blip r:embed="rId3"/>
          <a:stretch>
            <a:fillRect/>
          </a:stretch>
        </p:blipFill>
        <p:spPr>
          <a:xfrm>
            <a:off x="30175465" y="30292919"/>
            <a:ext cx="11751122" cy="1984434"/>
          </a:xfrm>
          <a:prstGeom prst="rect">
            <a:avLst/>
          </a:prstGeom>
        </p:spPr>
      </p:pic>
      <p:grpSp>
        <p:nvGrpSpPr>
          <p:cNvPr id="14" name="Group 13">
            <a:extLst>
              <a:ext uri="{FF2B5EF4-FFF2-40B4-BE49-F238E27FC236}">
                <a16:creationId xmlns:a16="http://schemas.microsoft.com/office/drawing/2014/main" id="{3E31F0C1-7E2C-4226-89CF-09444F0F0C1C}"/>
              </a:ext>
            </a:extLst>
          </p:cNvPr>
          <p:cNvGrpSpPr/>
          <p:nvPr/>
        </p:nvGrpSpPr>
        <p:grpSpPr>
          <a:xfrm>
            <a:off x="969002" y="17588702"/>
            <a:ext cx="12840972" cy="7627067"/>
            <a:chOff x="506018" y="15042496"/>
            <a:chExt cx="10552314" cy="7027193"/>
          </a:xfrm>
        </p:grpSpPr>
        <p:grpSp>
          <p:nvGrpSpPr>
            <p:cNvPr id="65" name="Group 64">
              <a:extLst>
                <a:ext uri="{FF2B5EF4-FFF2-40B4-BE49-F238E27FC236}">
                  <a16:creationId xmlns:a16="http://schemas.microsoft.com/office/drawing/2014/main" id="{7EDBA107-81F0-4578-B552-654EB8A3CDF8}"/>
                </a:ext>
              </a:extLst>
            </p:cNvPr>
            <p:cNvGrpSpPr/>
            <p:nvPr/>
          </p:nvGrpSpPr>
          <p:grpSpPr>
            <a:xfrm>
              <a:off x="506018" y="15042496"/>
              <a:ext cx="10552314" cy="7027193"/>
              <a:chOff x="505876" y="6815069"/>
              <a:chExt cx="10161300" cy="5509721"/>
            </a:xfrm>
          </p:grpSpPr>
          <p:sp>
            <p:nvSpPr>
              <p:cNvPr id="66" name="Google Shape;59;p13">
                <a:extLst>
                  <a:ext uri="{FF2B5EF4-FFF2-40B4-BE49-F238E27FC236}">
                    <a16:creationId xmlns:a16="http://schemas.microsoft.com/office/drawing/2014/main" id="{D1E8C884-B5CE-40BF-9EC3-B5197C868741}"/>
                  </a:ext>
                </a:extLst>
              </p:cNvPr>
              <p:cNvSpPr/>
              <p:nvPr/>
            </p:nvSpPr>
            <p:spPr>
              <a:xfrm>
                <a:off x="806659" y="9553440"/>
                <a:ext cx="9455194" cy="2771350"/>
              </a:xfrm>
              <a:prstGeom prst="rect">
                <a:avLst/>
              </a:prstGeom>
              <a:noFill/>
              <a:ln>
                <a:solidFill>
                  <a:schemeClr val="bg1"/>
                </a:solidFill>
              </a:ln>
            </p:spPr>
            <p:txBody>
              <a:bodyPr spcFirstLastPara="1" wrap="square" lIns="102853" tIns="51411" rIns="102853" bIns="51411" anchor="t" anchorCtr="0">
                <a:noAutofit/>
              </a:bodyPr>
              <a:lstStyle/>
              <a:p>
                <a:pPr marL="578644" indent="-578644" algn="just" defTabSz="1028700">
                  <a:buClr>
                    <a:srgbClr val="000000"/>
                  </a:buClr>
                  <a:buFont typeface="+mj-lt"/>
                  <a:buAutoNum type="arabicPeriod"/>
                  <a:defRPr/>
                </a:pPr>
                <a:r>
                  <a:rPr lang="en-US" sz="3600" kern="0" dirty="0">
                    <a:solidFill>
                      <a:srgbClr val="000000"/>
                    </a:solidFill>
                    <a:latin typeface="Arial"/>
                    <a:cs typeface="Arial"/>
                    <a:sym typeface="Arial"/>
                  </a:rPr>
                  <a:t>To develop an effective screening methodology  to discover single-chain antibodies with unique epitopes relative to existing </a:t>
                </a:r>
                <a:r>
                  <a:rPr lang="en-US" sz="3600" kern="0" dirty="0" err="1">
                    <a:solidFill>
                      <a:srgbClr val="000000"/>
                    </a:solidFill>
                    <a:latin typeface="Arial"/>
                    <a:cs typeface="Arial"/>
                    <a:sym typeface="Arial"/>
                  </a:rPr>
                  <a:t>IgGs</a:t>
                </a:r>
                <a:r>
                  <a:rPr lang="en-US" sz="3600" kern="0" dirty="0">
                    <a:solidFill>
                      <a:srgbClr val="000000"/>
                    </a:solidFill>
                    <a:latin typeface="Arial"/>
                    <a:cs typeface="Arial"/>
                    <a:sym typeface="Arial"/>
                  </a:rPr>
                  <a:t>.</a:t>
                </a:r>
              </a:p>
              <a:p>
                <a:pPr marL="578644" indent="-578644" algn="just">
                  <a:buFont typeface="+mj-lt"/>
                  <a:buAutoNum type="arabicPeriod"/>
                </a:pPr>
                <a:r>
                  <a:rPr lang="en-US" sz="3600" dirty="0"/>
                  <a:t>To engineer novel biepitopic antibodies that mediate strong, noncompetitive binding to receptors and can mediate Fc-independent T cell proliferation.</a:t>
                </a:r>
              </a:p>
              <a:p>
                <a:pPr marL="578644" indent="-578644" algn="just">
                  <a:buFont typeface="+mj-lt"/>
                  <a:buAutoNum type="arabicPeriod"/>
                </a:pPr>
                <a:endParaRPr lang="en-US" sz="3600" dirty="0"/>
              </a:p>
            </p:txBody>
          </p:sp>
          <p:grpSp>
            <p:nvGrpSpPr>
              <p:cNvPr id="67" name="Group 66">
                <a:extLst>
                  <a:ext uri="{FF2B5EF4-FFF2-40B4-BE49-F238E27FC236}">
                    <a16:creationId xmlns:a16="http://schemas.microsoft.com/office/drawing/2014/main" id="{C8A493EA-8B67-4541-B308-433F97A9AB77}"/>
                  </a:ext>
                </a:extLst>
              </p:cNvPr>
              <p:cNvGrpSpPr/>
              <p:nvPr/>
            </p:nvGrpSpPr>
            <p:grpSpPr>
              <a:xfrm>
                <a:off x="505876" y="6815069"/>
                <a:ext cx="10161300" cy="5434421"/>
                <a:chOff x="505876" y="6815069"/>
                <a:chExt cx="10161300" cy="5434421"/>
              </a:xfrm>
            </p:grpSpPr>
            <p:sp>
              <p:nvSpPr>
                <p:cNvPr id="68" name="Rectangle 67">
                  <a:extLst>
                    <a:ext uri="{FF2B5EF4-FFF2-40B4-BE49-F238E27FC236}">
                      <a16:creationId xmlns:a16="http://schemas.microsoft.com/office/drawing/2014/main" id="{21041E2D-D269-4560-B467-B14141B71F3F}"/>
                    </a:ext>
                  </a:extLst>
                </p:cNvPr>
                <p:cNvSpPr/>
                <p:nvPr/>
              </p:nvSpPr>
              <p:spPr>
                <a:xfrm>
                  <a:off x="527123" y="7463277"/>
                  <a:ext cx="10092727" cy="4786213"/>
                </a:xfrm>
                <a:prstGeom prst="rect">
                  <a:avLst/>
                </a:prstGeom>
                <a:noFill/>
                <a:ln w="76200" cap="sq">
                  <a:solidFill>
                    <a:srgbClr val="00274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28700">
                    <a:buClr>
                      <a:srgbClr val="000000"/>
                    </a:buClr>
                    <a:defRPr/>
                  </a:pPr>
                  <a:endParaRPr lang="en-US" sz="1576" kern="0" dirty="0">
                    <a:solidFill>
                      <a:srgbClr val="FFFFFF"/>
                    </a:solidFill>
                    <a:latin typeface="Arial"/>
                    <a:sym typeface="Arial"/>
                  </a:endParaRPr>
                </a:p>
              </p:txBody>
            </p:sp>
            <p:sp>
              <p:nvSpPr>
                <p:cNvPr id="69" name="Google Shape;58;p13">
                  <a:extLst>
                    <a:ext uri="{FF2B5EF4-FFF2-40B4-BE49-F238E27FC236}">
                      <a16:creationId xmlns:a16="http://schemas.microsoft.com/office/drawing/2014/main" id="{4B691FB3-1F79-405F-836C-3D9E4CF65186}"/>
                    </a:ext>
                  </a:extLst>
                </p:cNvPr>
                <p:cNvSpPr txBox="1"/>
                <p:nvPr/>
              </p:nvSpPr>
              <p:spPr>
                <a:xfrm>
                  <a:off x="505876" y="6815069"/>
                  <a:ext cx="10161300" cy="732409"/>
                </a:xfrm>
                <a:prstGeom prst="rect">
                  <a:avLst/>
                </a:prstGeom>
                <a:solidFill>
                  <a:srgbClr val="00274C"/>
                </a:solidFill>
                <a:ln>
                  <a:solidFill>
                    <a:schemeClr val="tx1"/>
                  </a:solidFill>
                </a:ln>
              </p:spPr>
              <p:txBody>
                <a:bodyPr spcFirstLastPara="1" wrap="square" lIns="102853" tIns="51411" rIns="102853" bIns="51411" anchor="ctr" anchorCtr="0">
                  <a:noAutofit/>
                </a:bodyPr>
                <a:lstStyle/>
                <a:p>
                  <a:pPr algn="ctr" defTabSz="1028700">
                    <a:buClr>
                      <a:srgbClr val="000000"/>
                    </a:buClr>
                    <a:defRPr/>
                  </a:pPr>
                  <a:r>
                    <a:rPr lang="en-US" sz="6075" b="1" kern="0" dirty="0">
                      <a:solidFill>
                        <a:srgbClr val="FFC000"/>
                      </a:solidFill>
                      <a:latin typeface="Arial"/>
                      <a:cs typeface="Arial"/>
                      <a:sym typeface="Arial"/>
                    </a:rPr>
                    <a:t>Objectives</a:t>
                  </a:r>
                  <a:endParaRPr lang="en-US" sz="6075" kern="0" dirty="0">
                    <a:solidFill>
                      <a:srgbClr val="000000"/>
                    </a:solidFill>
                    <a:latin typeface="Arial"/>
                    <a:cs typeface="Arial"/>
                    <a:sym typeface="Arial"/>
                  </a:endParaRPr>
                </a:p>
              </p:txBody>
            </p:sp>
          </p:grpSp>
        </p:grpSp>
        <p:pic>
          <p:nvPicPr>
            <p:cNvPr id="98" name="Picture 97">
              <a:extLst>
                <a:ext uri="{FF2B5EF4-FFF2-40B4-BE49-F238E27FC236}">
                  <a16:creationId xmlns:a16="http://schemas.microsoft.com/office/drawing/2014/main" id="{CBA5BED8-3EE6-4151-95E0-1C5A7DE20F50}"/>
                </a:ext>
              </a:extLst>
            </p:cNvPr>
            <p:cNvPicPr>
              <a:picLocks noChangeAspect="1"/>
            </p:cNvPicPr>
            <p:nvPr/>
          </p:nvPicPr>
          <p:blipFill>
            <a:blip r:embed="rId4"/>
            <a:stretch>
              <a:fillRect/>
            </a:stretch>
          </p:blipFill>
          <p:spPr>
            <a:xfrm>
              <a:off x="815343" y="16263274"/>
              <a:ext cx="9933663" cy="2032463"/>
            </a:xfrm>
            <a:prstGeom prst="rect">
              <a:avLst/>
            </a:prstGeom>
          </p:spPr>
        </p:pic>
      </p:grpSp>
      <p:grpSp>
        <p:nvGrpSpPr>
          <p:cNvPr id="4" name="Group 3">
            <a:extLst>
              <a:ext uri="{FF2B5EF4-FFF2-40B4-BE49-F238E27FC236}">
                <a16:creationId xmlns:a16="http://schemas.microsoft.com/office/drawing/2014/main" id="{8692F13B-BCAC-4F73-860C-2EF8D7A511A9}"/>
              </a:ext>
            </a:extLst>
          </p:cNvPr>
          <p:cNvGrpSpPr/>
          <p:nvPr/>
        </p:nvGrpSpPr>
        <p:grpSpPr>
          <a:xfrm>
            <a:off x="14499420" y="24130918"/>
            <a:ext cx="14966282" cy="8146426"/>
            <a:chOff x="11669173" y="22165043"/>
            <a:chExt cx="13303362" cy="6221921"/>
          </a:xfrm>
        </p:grpSpPr>
        <p:sp>
          <p:nvSpPr>
            <p:cNvPr id="36" name="Google Shape;72;p13">
              <a:extLst>
                <a:ext uri="{FF2B5EF4-FFF2-40B4-BE49-F238E27FC236}">
                  <a16:creationId xmlns:a16="http://schemas.microsoft.com/office/drawing/2014/main" id="{04380BB3-E2D1-475F-AE91-16A281144AD6}"/>
                </a:ext>
              </a:extLst>
            </p:cNvPr>
            <p:cNvSpPr txBox="1"/>
            <p:nvPr/>
          </p:nvSpPr>
          <p:spPr>
            <a:xfrm>
              <a:off x="11795603" y="22236383"/>
              <a:ext cx="13043600" cy="561301"/>
            </a:xfrm>
            <a:prstGeom prst="rect">
              <a:avLst/>
            </a:prstGeom>
            <a:noFill/>
            <a:ln>
              <a:noFill/>
            </a:ln>
          </p:spPr>
          <p:txBody>
            <a:bodyPr spcFirstLastPara="1" wrap="square" lIns="102853" tIns="51411" rIns="102853" bIns="51411" anchor="t" anchorCtr="0">
              <a:noAutofit/>
            </a:bodyPr>
            <a:lstStyle/>
            <a:p>
              <a:pPr algn="ctr" defTabSz="1028700">
                <a:buClr>
                  <a:srgbClr val="000000"/>
                </a:buClr>
                <a:defRPr/>
              </a:pPr>
              <a:r>
                <a:rPr lang="en-US" sz="3600" b="1" kern="0" dirty="0">
                  <a:solidFill>
                    <a:srgbClr val="000000"/>
                  </a:solidFill>
                  <a:latin typeface="Arial"/>
                  <a:cs typeface="Arial"/>
                  <a:sym typeface="Arial"/>
                </a:rPr>
                <a:t>Biepitopic CD137 antibodies promote noncompetitive binding</a:t>
              </a:r>
              <a:endParaRPr lang="en-US" sz="3600" kern="0" dirty="0">
                <a:solidFill>
                  <a:srgbClr val="000000"/>
                </a:solidFill>
                <a:latin typeface="Arial"/>
                <a:cs typeface="Arial"/>
                <a:sym typeface="Arial"/>
              </a:endParaRPr>
            </a:p>
          </p:txBody>
        </p:sp>
        <p:sp>
          <p:nvSpPr>
            <p:cNvPr id="52" name="Rectangle 51">
              <a:extLst>
                <a:ext uri="{FF2B5EF4-FFF2-40B4-BE49-F238E27FC236}">
                  <a16:creationId xmlns:a16="http://schemas.microsoft.com/office/drawing/2014/main" id="{55D2C5A9-4760-4811-BC12-C266FFA718A4}"/>
                </a:ext>
              </a:extLst>
            </p:cNvPr>
            <p:cNvSpPr/>
            <p:nvPr/>
          </p:nvSpPr>
          <p:spPr>
            <a:xfrm>
              <a:off x="11669173" y="22165043"/>
              <a:ext cx="13303362" cy="6221921"/>
            </a:xfrm>
            <a:prstGeom prst="rect">
              <a:avLst/>
            </a:prstGeom>
            <a:noFill/>
            <a:ln w="76200" cap="sq">
              <a:solidFill>
                <a:srgbClr val="00274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28700">
                <a:buClr>
                  <a:srgbClr val="000000"/>
                </a:buClr>
                <a:defRPr/>
              </a:pPr>
              <a:endParaRPr lang="en-US" sz="1576" kern="0">
                <a:solidFill>
                  <a:srgbClr val="FFFFFF"/>
                </a:solidFill>
                <a:latin typeface="Arial"/>
                <a:sym typeface="Arial"/>
              </a:endParaRPr>
            </a:p>
          </p:txBody>
        </p:sp>
        <p:sp>
          <p:nvSpPr>
            <p:cNvPr id="83" name="Google Shape;72;p13">
              <a:extLst>
                <a:ext uri="{FF2B5EF4-FFF2-40B4-BE49-F238E27FC236}">
                  <a16:creationId xmlns:a16="http://schemas.microsoft.com/office/drawing/2014/main" id="{50C82504-018C-456D-9CC0-395BBB508099}"/>
                </a:ext>
              </a:extLst>
            </p:cNvPr>
            <p:cNvSpPr txBox="1"/>
            <p:nvPr/>
          </p:nvSpPr>
          <p:spPr>
            <a:xfrm>
              <a:off x="11807641" y="26622450"/>
              <a:ext cx="12993478" cy="1343976"/>
            </a:xfrm>
            <a:prstGeom prst="rect">
              <a:avLst/>
            </a:prstGeom>
            <a:noFill/>
            <a:ln>
              <a:noFill/>
            </a:ln>
          </p:spPr>
          <p:txBody>
            <a:bodyPr spcFirstLastPara="1" wrap="square" lIns="102853" tIns="51411" rIns="102853" bIns="51411" anchor="t" anchorCtr="0">
              <a:noAutofit/>
            </a:bodyPr>
            <a:lstStyle/>
            <a:p>
              <a:pPr algn="just" defTabSz="1028700">
                <a:buClr>
                  <a:srgbClr val="000000"/>
                </a:buClr>
                <a:defRPr/>
              </a:pPr>
              <a:r>
                <a:rPr lang="en-US" sz="2600" b="1" kern="0" dirty="0">
                  <a:solidFill>
                    <a:srgbClr val="000000"/>
                  </a:solidFill>
                  <a:latin typeface="Arial"/>
                  <a:cs typeface="Arial"/>
                  <a:sym typeface="Arial"/>
                </a:rPr>
                <a:t>Figure 2</a:t>
              </a:r>
              <a:r>
                <a:rPr lang="en-US" sz="2600" kern="0" dirty="0">
                  <a:solidFill>
                    <a:srgbClr val="000000"/>
                  </a:solidFill>
                  <a:latin typeface="Arial"/>
                  <a:cs typeface="Arial"/>
                  <a:sym typeface="Arial"/>
                </a:rPr>
                <a:t>: </a:t>
              </a:r>
              <a:r>
                <a:rPr lang="en-US" sz="2600" b="1" kern="0">
                  <a:solidFill>
                    <a:srgbClr val="000000"/>
                  </a:solidFill>
                  <a:latin typeface="Arial"/>
                  <a:cs typeface="Arial"/>
                  <a:sym typeface="Arial"/>
                </a:rPr>
                <a:t>Engineered CD137 </a:t>
              </a:r>
              <a:r>
                <a:rPr lang="en-US" sz="2600" b="1" kern="0" dirty="0">
                  <a:solidFill>
                    <a:srgbClr val="000000"/>
                  </a:solidFill>
                  <a:latin typeface="Arial"/>
                  <a:cs typeface="Arial"/>
                  <a:sym typeface="Arial"/>
                </a:rPr>
                <a:t>agonist antibody constructs mediate Fc-independent T cell activity. (a-b) </a:t>
              </a:r>
              <a:r>
                <a:rPr lang="en-US" sz="2600" kern="0" dirty="0">
                  <a:solidFill>
                    <a:srgbClr val="000000"/>
                  </a:solidFill>
                  <a:latin typeface="Arial"/>
                  <a:cs typeface="Arial"/>
                  <a:sym typeface="Arial"/>
                </a:rPr>
                <a:t>All selected antibody clones exhibit strong binding to the CD137 receptor alone, but competition analysis reveals that only the CD.F8 and CD.K2 biepitopic antibodies exhibit strong binding to the CD137 receptor preincubated with UTOM, demonstrating that these variants target unique epitopes compared to the UTOM clinical antibody. </a:t>
              </a:r>
            </a:p>
          </p:txBody>
        </p:sp>
      </p:grpSp>
      <p:pic>
        <p:nvPicPr>
          <p:cNvPr id="9" name="Picture 8">
            <a:extLst>
              <a:ext uri="{FF2B5EF4-FFF2-40B4-BE49-F238E27FC236}">
                <a16:creationId xmlns:a16="http://schemas.microsoft.com/office/drawing/2014/main" id="{0BEAE411-8DFC-00FE-9852-F83FC2CDC9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2841" y="652808"/>
            <a:ext cx="6686564" cy="6686564"/>
          </a:xfrm>
          <a:prstGeom prst="rect">
            <a:avLst/>
          </a:prstGeom>
        </p:spPr>
      </p:pic>
      <p:pic>
        <p:nvPicPr>
          <p:cNvPr id="17" name="Picture 16">
            <a:extLst>
              <a:ext uri="{FF2B5EF4-FFF2-40B4-BE49-F238E27FC236}">
                <a16:creationId xmlns:a16="http://schemas.microsoft.com/office/drawing/2014/main" id="{F9A1791D-B7B6-C61B-F727-29D8263EBF6C}"/>
              </a:ext>
            </a:extLst>
          </p:cNvPr>
          <p:cNvPicPr>
            <a:picLocks noChangeAspect="1"/>
          </p:cNvPicPr>
          <p:nvPr/>
        </p:nvPicPr>
        <p:blipFill rotWithShape="1">
          <a:blip r:embed="rId6">
            <a:extLst>
              <a:ext uri="{28A0092B-C50C-407E-A947-70E740481C1C}">
                <a14:useLocalDpi xmlns:a14="http://schemas.microsoft.com/office/drawing/2010/main" val="0"/>
              </a:ext>
            </a:extLst>
          </a:blip>
          <a:srcRect b="21187"/>
          <a:stretch/>
        </p:blipFill>
        <p:spPr>
          <a:xfrm>
            <a:off x="14730777" y="25172128"/>
            <a:ext cx="14762074" cy="4794920"/>
          </a:xfrm>
          <a:prstGeom prst="rect">
            <a:avLst/>
          </a:prstGeom>
        </p:spPr>
      </p:pic>
      <p:pic>
        <p:nvPicPr>
          <p:cNvPr id="11" name="Picture 10">
            <a:extLst>
              <a:ext uri="{FF2B5EF4-FFF2-40B4-BE49-F238E27FC236}">
                <a16:creationId xmlns:a16="http://schemas.microsoft.com/office/drawing/2014/main" id="{55AB493B-4327-D3CC-C3E6-0DBF9FF8DD82}"/>
              </a:ext>
            </a:extLst>
          </p:cNvPr>
          <p:cNvPicPr>
            <a:picLocks noChangeAspect="1"/>
          </p:cNvPicPr>
          <p:nvPr/>
        </p:nvPicPr>
        <p:blipFill rotWithShape="1">
          <a:blip r:embed="rId7">
            <a:extLst>
              <a:ext uri="{28A0092B-C50C-407E-A947-70E740481C1C}">
                <a14:useLocalDpi xmlns:a14="http://schemas.microsoft.com/office/drawing/2010/main" val="0"/>
              </a:ext>
            </a:extLst>
          </a:blip>
          <a:srcRect t="27737"/>
          <a:stretch/>
        </p:blipFill>
        <p:spPr>
          <a:xfrm>
            <a:off x="15252067" y="9178444"/>
            <a:ext cx="12276028" cy="10588415"/>
          </a:xfrm>
          <a:prstGeom prst="rect">
            <a:avLst/>
          </a:prstGeom>
        </p:spPr>
      </p:pic>
    </p:spTree>
    <p:extLst>
      <p:ext uri="{BB962C8B-B14F-4D97-AF65-F5344CB8AC3E}">
        <p14:creationId xmlns:p14="http://schemas.microsoft.com/office/powerpoint/2010/main" val="65610703"/>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4614</TotalTime>
  <Words>735</Words>
  <Application>Microsoft Office PowerPoint</Application>
  <PresentationFormat>Custom</PresentationFormat>
  <Paragraphs>39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Timon</dc:creator>
  <cp:lastModifiedBy>Timon Lwo</cp:lastModifiedBy>
  <cp:revision>42</cp:revision>
  <dcterms:created xsi:type="dcterms:W3CDTF">2021-01-27T23:16:55Z</dcterms:created>
  <dcterms:modified xsi:type="dcterms:W3CDTF">2022-12-17T07:01:01Z</dcterms:modified>
</cp:coreProperties>
</file>