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Lst>
  <p:sldSz cy="5143500" cx="9144000"/>
  <p:notesSz cx="6858000" cy="9144000"/>
  <p:embeddedFontLst>
    <p:embeddedFont>
      <p:font typeface="Helvetica Neue"/>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HelveticaNeue-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HelveticaNeue-regular.fntdata"/><Relationship Id="rId8" Type="http://schemas.openxmlformats.org/officeDocument/2006/relationships/font" Target="fonts/HelveticaNeue-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9c69fc1fae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9c69fc1fae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274C"/>
        </a:solidFill>
      </p:bgPr>
    </p:bg>
    <p:spTree>
      <p:nvGrpSpPr>
        <p:cNvPr id="21" name="Shape 21"/>
        <p:cNvGrpSpPr/>
        <p:nvPr/>
      </p:nvGrpSpPr>
      <p:grpSpPr>
        <a:xfrm>
          <a:off x="0" y="0"/>
          <a:ext cx="0" cy="0"/>
          <a:chOff x="0" y="0"/>
          <a:chExt cx="0" cy="0"/>
        </a:xfrm>
      </p:grpSpPr>
      <p:sp>
        <p:nvSpPr>
          <p:cNvPr id="22" name="Google Shape;22;p2"/>
          <p:cNvSpPr txBox="1"/>
          <p:nvPr>
            <p:ph type="ctrTitle"/>
          </p:nvPr>
        </p:nvSpPr>
        <p:spPr>
          <a:xfrm>
            <a:off x="367975" y="744575"/>
            <a:ext cx="83880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00274C"/>
              </a:buClr>
              <a:buSzPts val="5200"/>
              <a:buNone/>
              <a:defRPr sz="5200">
                <a:solidFill>
                  <a:srgbClr val="00274C"/>
                </a:solidFill>
              </a:defRPr>
            </a:lvl1pPr>
            <a:lvl2pPr lvl="1" algn="ctr">
              <a:spcBef>
                <a:spcPts val="0"/>
              </a:spcBef>
              <a:spcAft>
                <a:spcPts val="0"/>
              </a:spcAft>
              <a:buClr>
                <a:srgbClr val="00274C"/>
              </a:buClr>
              <a:buSzPts val="5200"/>
              <a:buNone/>
              <a:defRPr sz="5200">
                <a:solidFill>
                  <a:srgbClr val="00274C"/>
                </a:solidFill>
              </a:defRPr>
            </a:lvl2pPr>
            <a:lvl3pPr lvl="2" algn="ctr">
              <a:spcBef>
                <a:spcPts val="0"/>
              </a:spcBef>
              <a:spcAft>
                <a:spcPts val="0"/>
              </a:spcAft>
              <a:buClr>
                <a:srgbClr val="00274C"/>
              </a:buClr>
              <a:buSzPts val="5200"/>
              <a:buNone/>
              <a:defRPr sz="5200">
                <a:solidFill>
                  <a:srgbClr val="00274C"/>
                </a:solidFill>
              </a:defRPr>
            </a:lvl3pPr>
            <a:lvl4pPr lvl="3" algn="ctr">
              <a:spcBef>
                <a:spcPts val="0"/>
              </a:spcBef>
              <a:spcAft>
                <a:spcPts val="0"/>
              </a:spcAft>
              <a:buClr>
                <a:srgbClr val="00274C"/>
              </a:buClr>
              <a:buSzPts val="5200"/>
              <a:buNone/>
              <a:defRPr sz="5200">
                <a:solidFill>
                  <a:srgbClr val="00274C"/>
                </a:solidFill>
              </a:defRPr>
            </a:lvl4pPr>
            <a:lvl5pPr lvl="4" algn="ctr">
              <a:spcBef>
                <a:spcPts val="0"/>
              </a:spcBef>
              <a:spcAft>
                <a:spcPts val="0"/>
              </a:spcAft>
              <a:buClr>
                <a:srgbClr val="00274C"/>
              </a:buClr>
              <a:buSzPts val="5200"/>
              <a:buNone/>
              <a:defRPr sz="5200">
                <a:solidFill>
                  <a:srgbClr val="00274C"/>
                </a:solidFill>
              </a:defRPr>
            </a:lvl5pPr>
            <a:lvl6pPr lvl="5" algn="ctr">
              <a:spcBef>
                <a:spcPts val="0"/>
              </a:spcBef>
              <a:spcAft>
                <a:spcPts val="0"/>
              </a:spcAft>
              <a:buClr>
                <a:srgbClr val="00274C"/>
              </a:buClr>
              <a:buSzPts val="5200"/>
              <a:buNone/>
              <a:defRPr sz="5200">
                <a:solidFill>
                  <a:srgbClr val="00274C"/>
                </a:solidFill>
              </a:defRPr>
            </a:lvl6pPr>
            <a:lvl7pPr lvl="6" algn="ctr">
              <a:spcBef>
                <a:spcPts val="0"/>
              </a:spcBef>
              <a:spcAft>
                <a:spcPts val="0"/>
              </a:spcAft>
              <a:buClr>
                <a:srgbClr val="00274C"/>
              </a:buClr>
              <a:buSzPts val="5200"/>
              <a:buNone/>
              <a:defRPr sz="5200">
                <a:solidFill>
                  <a:srgbClr val="00274C"/>
                </a:solidFill>
              </a:defRPr>
            </a:lvl7pPr>
            <a:lvl8pPr lvl="7" algn="ctr">
              <a:spcBef>
                <a:spcPts val="0"/>
              </a:spcBef>
              <a:spcAft>
                <a:spcPts val="0"/>
              </a:spcAft>
              <a:buClr>
                <a:srgbClr val="00274C"/>
              </a:buClr>
              <a:buSzPts val="5200"/>
              <a:buNone/>
              <a:defRPr sz="5200">
                <a:solidFill>
                  <a:srgbClr val="00274C"/>
                </a:solidFill>
              </a:defRPr>
            </a:lvl8pPr>
            <a:lvl9pPr lvl="8" algn="ctr">
              <a:spcBef>
                <a:spcPts val="0"/>
              </a:spcBef>
              <a:spcAft>
                <a:spcPts val="0"/>
              </a:spcAft>
              <a:buClr>
                <a:srgbClr val="00274C"/>
              </a:buClr>
              <a:buSzPts val="5200"/>
              <a:buNone/>
              <a:defRPr sz="5200">
                <a:solidFill>
                  <a:srgbClr val="00274C"/>
                </a:solidFill>
              </a:defRPr>
            </a:lvl9pPr>
          </a:lstStyle>
          <a:p/>
        </p:txBody>
      </p:sp>
      <p:sp>
        <p:nvSpPr>
          <p:cNvPr id="23" name="Google Shape;23;p2"/>
          <p:cNvSpPr txBox="1"/>
          <p:nvPr>
            <p:ph idx="1" type="subTitle"/>
          </p:nvPr>
        </p:nvSpPr>
        <p:spPr>
          <a:xfrm>
            <a:off x="368100" y="2834125"/>
            <a:ext cx="83880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0274C"/>
              </a:buClr>
              <a:buSzPts val="2800"/>
              <a:buNone/>
              <a:defRPr sz="2800">
                <a:solidFill>
                  <a:srgbClr val="00274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4" name="Google Shape;2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5" name="Google Shape;25;p2"/>
          <p:cNvPicPr preferRelativeResize="0"/>
          <p:nvPr/>
        </p:nvPicPr>
        <p:blipFill rotWithShape="1">
          <a:blip r:embed="rId2">
            <a:alphaModFix/>
          </a:blip>
          <a:srcRect b="573" l="0" r="0" t="573"/>
          <a:stretch/>
        </p:blipFill>
        <p:spPr>
          <a:xfrm>
            <a:off x="496950" y="445025"/>
            <a:ext cx="3546450" cy="3501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3"/>
          <p:cNvSpPr txBox="1"/>
          <p:nvPr>
            <p:ph type="title"/>
          </p:nvPr>
        </p:nvSpPr>
        <p:spPr>
          <a:xfrm>
            <a:off x="413550" y="2150850"/>
            <a:ext cx="83169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274C"/>
              </a:buClr>
              <a:buSzPts val="3600"/>
              <a:buNone/>
              <a:defRPr sz="3600">
                <a:solidFill>
                  <a:srgbClr val="00274C"/>
                </a:solidFill>
              </a:defRPr>
            </a:lvl1pPr>
            <a:lvl2pPr lvl="1" algn="ctr">
              <a:spcBef>
                <a:spcPts val="0"/>
              </a:spcBef>
              <a:spcAft>
                <a:spcPts val="0"/>
              </a:spcAft>
              <a:buClr>
                <a:srgbClr val="00274C"/>
              </a:buClr>
              <a:buSzPts val="3600"/>
              <a:buNone/>
              <a:defRPr sz="3600">
                <a:solidFill>
                  <a:srgbClr val="00274C"/>
                </a:solidFill>
              </a:defRPr>
            </a:lvl2pPr>
            <a:lvl3pPr lvl="2" algn="ctr">
              <a:spcBef>
                <a:spcPts val="0"/>
              </a:spcBef>
              <a:spcAft>
                <a:spcPts val="0"/>
              </a:spcAft>
              <a:buClr>
                <a:srgbClr val="00274C"/>
              </a:buClr>
              <a:buSzPts val="3600"/>
              <a:buNone/>
              <a:defRPr sz="3600">
                <a:solidFill>
                  <a:srgbClr val="00274C"/>
                </a:solidFill>
              </a:defRPr>
            </a:lvl3pPr>
            <a:lvl4pPr lvl="3" algn="ctr">
              <a:spcBef>
                <a:spcPts val="0"/>
              </a:spcBef>
              <a:spcAft>
                <a:spcPts val="0"/>
              </a:spcAft>
              <a:buClr>
                <a:srgbClr val="00274C"/>
              </a:buClr>
              <a:buSzPts val="3600"/>
              <a:buNone/>
              <a:defRPr sz="3600">
                <a:solidFill>
                  <a:srgbClr val="00274C"/>
                </a:solidFill>
              </a:defRPr>
            </a:lvl4pPr>
            <a:lvl5pPr lvl="4" algn="ctr">
              <a:spcBef>
                <a:spcPts val="0"/>
              </a:spcBef>
              <a:spcAft>
                <a:spcPts val="0"/>
              </a:spcAft>
              <a:buClr>
                <a:srgbClr val="00274C"/>
              </a:buClr>
              <a:buSzPts val="3600"/>
              <a:buNone/>
              <a:defRPr sz="3600">
                <a:solidFill>
                  <a:srgbClr val="00274C"/>
                </a:solidFill>
              </a:defRPr>
            </a:lvl5pPr>
            <a:lvl6pPr lvl="5" algn="ctr">
              <a:spcBef>
                <a:spcPts val="0"/>
              </a:spcBef>
              <a:spcAft>
                <a:spcPts val="0"/>
              </a:spcAft>
              <a:buClr>
                <a:srgbClr val="00274C"/>
              </a:buClr>
              <a:buSzPts val="3600"/>
              <a:buNone/>
              <a:defRPr sz="3600">
                <a:solidFill>
                  <a:srgbClr val="00274C"/>
                </a:solidFill>
              </a:defRPr>
            </a:lvl6pPr>
            <a:lvl7pPr lvl="6" algn="ctr">
              <a:spcBef>
                <a:spcPts val="0"/>
              </a:spcBef>
              <a:spcAft>
                <a:spcPts val="0"/>
              </a:spcAft>
              <a:buClr>
                <a:srgbClr val="00274C"/>
              </a:buClr>
              <a:buSzPts val="3600"/>
              <a:buNone/>
              <a:defRPr sz="3600">
                <a:solidFill>
                  <a:srgbClr val="00274C"/>
                </a:solidFill>
              </a:defRPr>
            </a:lvl7pPr>
            <a:lvl8pPr lvl="7" algn="ctr">
              <a:spcBef>
                <a:spcPts val="0"/>
              </a:spcBef>
              <a:spcAft>
                <a:spcPts val="0"/>
              </a:spcAft>
              <a:buClr>
                <a:srgbClr val="00274C"/>
              </a:buClr>
              <a:buSzPts val="3600"/>
              <a:buNone/>
              <a:defRPr sz="3600">
                <a:solidFill>
                  <a:srgbClr val="00274C"/>
                </a:solidFill>
              </a:defRPr>
            </a:lvl8pPr>
            <a:lvl9pPr lvl="8" algn="ctr">
              <a:spcBef>
                <a:spcPts val="0"/>
              </a:spcBef>
              <a:spcAft>
                <a:spcPts val="0"/>
              </a:spcAft>
              <a:buClr>
                <a:srgbClr val="00274C"/>
              </a:buClr>
              <a:buSzPts val="3600"/>
              <a:buNone/>
              <a:defRPr sz="3600">
                <a:solidFill>
                  <a:srgbClr val="00274C"/>
                </a:solidFill>
              </a:defRPr>
            </a:lvl9pPr>
          </a:lstStyle>
          <a:p/>
        </p:txBody>
      </p:sp>
      <p:sp>
        <p:nvSpPr>
          <p:cNvPr id="28" name="Google Shape;2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9" name="Google Shape;29;p3"/>
          <p:cNvPicPr preferRelativeResize="0"/>
          <p:nvPr/>
        </p:nvPicPr>
        <p:blipFill rotWithShape="1">
          <a:blip r:embed="rId2">
            <a:alphaModFix/>
          </a:blip>
          <a:srcRect b="573" l="0" r="0" t="573"/>
          <a:stretch/>
        </p:blipFill>
        <p:spPr>
          <a:xfrm>
            <a:off x="496950" y="445025"/>
            <a:ext cx="3546450" cy="3501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4"/>
          <p:cNvSpPr txBox="1"/>
          <p:nvPr>
            <p:ph type="title"/>
          </p:nvPr>
        </p:nvSpPr>
        <p:spPr>
          <a:xfrm>
            <a:off x="540675" y="1009175"/>
            <a:ext cx="81438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274C"/>
              </a:buClr>
              <a:buSzPts val="2800"/>
              <a:buNone/>
              <a:defRPr>
                <a:solidFill>
                  <a:srgbClr val="00274C"/>
                </a:solidFill>
              </a:defRPr>
            </a:lvl1pPr>
            <a:lvl2pPr lvl="1">
              <a:spcBef>
                <a:spcPts val="0"/>
              </a:spcBef>
              <a:spcAft>
                <a:spcPts val="0"/>
              </a:spcAft>
              <a:buClr>
                <a:srgbClr val="00274C"/>
              </a:buClr>
              <a:buSzPts val="2800"/>
              <a:buNone/>
              <a:defRPr>
                <a:solidFill>
                  <a:srgbClr val="00274C"/>
                </a:solidFill>
              </a:defRPr>
            </a:lvl2pPr>
            <a:lvl3pPr lvl="2">
              <a:spcBef>
                <a:spcPts val="0"/>
              </a:spcBef>
              <a:spcAft>
                <a:spcPts val="0"/>
              </a:spcAft>
              <a:buClr>
                <a:srgbClr val="00274C"/>
              </a:buClr>
              <a:buSzPts val="2800"/>
              <a:buNone/>
              <a:defRPr>
                <a:solidFill>
                  <a:srgbClr val="00274C"/>
                </a:solidFill>
              </a:defRPr>
            </a:lvl3pPr>
            <a:lvl4pPr lvl="3">
              <a:spcBef>
                <a:spcPts val="0"/>
              </a:spcBef>
              <a:spcAft>
                <a:spcPts val="0"/>
              </a:spcAft>
              <a:buClr>
                <a:srgbClr val="00274C"/>
              </a:buClr>
              <a:buSzPts val="2800"/>
              <a:buNone/>
              <a:defRPr>
                <a:solidFill>
                  <a:srgbClr val="00274C"/>
                </a:solidFill>
              </a:defRPr>
            </a:lvl4pPr>
            <a:lvl5pPr lvl="4">
              <a:spcBef>
                <a:spcPts val="0"/>
              </a:spcBef>
              <a:spcAft>
                <a:spcPts val="0"/>
              </a:spcAft>
              <a:buClr>
                <a:srgbClr val="00274C"/>
              </a:buClr>
              <a:buSzPts val="2800"/>
              <a:buNone/>
              <a:defRPr>
                <a:solidFill>
                  <a:srgbClr val="00274C"/>
                </a:solidFill>
              </a:defRPr>
            </a:lvl5pPr>
            <a:lvl6pPr lvl="5">
              <a:spcBef>
                <a:spcPts val="0"/>
              </a:spcBef>
              <a:spcAft>
                <a:spcPts val="0"/>
              </a:spcAft>
              <a:buClr>
                <a:srgbClr val="00274C"/>
              </a:buClr>
              <a:buSzPts val="2800"/>
              <a:buNone/>
              <a:defRPr>
                <a:solidFill>
                  <a:srgbClr val="00274C"/>
                </a:solidFill>
              </a:defRPr>
            </a:lvl6pPr>
            <a:lvl7pPr lvl="6">
              <a:spcBef>
                <a:spcPts val="0"/>
              </a:spcBef>
              <a:spcAft>
                <a:spcPts val="0"/>
              </a:spcAft>
              <a:buClr>
                <a:srgbClr val="00274C"/>
              </a:buClr>
              <a:buSzPts val="2800"/>
              <a:buNone/>
              <a:defRPr>
                <a:solidFill>
                  <a:srgbClr val="00274C"/>
                </a:solidFill>
              </a:defRPr>
            </a:lvl7pPr>
            <a:lvl8pPr lvl="7">
              <a:spcBef>
                <a:spcPts val="0"/>
              </a:spcBef>
              <a:spcAft>
                <a:spcPts val="0"/>
              </a:spcAft>
              <a:buClr>
                <a:srgbClr val="00274C"/>
              </a:buClr>
              <a:buSzPts val="2800"/>
              <a:buNone/>
              <a:defRPr>
                <a:solidFill>
                  <a:srgbClr val="00274C"/>
                </a:solidFill>
              </a:defRPr>
            </a:lvl8pPr>
            <a:lvl9pPr lvl="8">
              <a:spcBef>
                <a:spcPts val="0"/>
              </a:spcBef>
              <a:spcAft>
                <a:spcPts val="0"/>
              </a:spcAft>
              <a:buClr>
                <a:srgbClr val="00274C"/>
              </a:buClr>
              <a:buSzPts val="2800"/>
              <a:buNone/>
              <a:defRPr>
                <a:solidFill>
                  <a:srgbClr val="00274C"/>
                </a:solidFill>
              </a:defRPr>
            </a:lvl9pPr>
          </a:lstStyle>
          <a:p/>
        </p:txBody>
      </p:sp>
      <p:sp>
        <p:nvSpPr>
          <p:cNvPr id="32" name="Google Shape;32;p4"/>
          <p:cNvSpPr txBox="1"/>
          <p:nvPr>
            <p:ph idx="1" type="body"/>
          </p:nvPr>
        </p:nvSpPr>
        <p:spPr>
          <a:xfrm>
            <a:off x="540675" y="1716625"/>
            <a:ext cx="81438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274C"/>
              </a:buClr>
              <a:buSzPts val="1800"/>
              <a:buChar char="●"/>
              <a:defRPr>
                <a:solidFill>
                  <a:srgbClr val="00274C"/>
                </a:solidFill>
              </a:defRPr>
            </a:lvl1pPr>
            <a:lvl2pPr indent="-317500" lvl="1" marL="914400">
              <a:spcBef>
                <a:spcPts val="0"/>
              </a:spcBef>
              <a:spcAft>
                <a:spcPts val="0"/>
              </a:spcAft>
              <a:buClr>
                <a:srgbClr val="00274C"/>
              </a:buClr>
              <a:buSzPts val="1400"/>
              <a:buChar char="○"/>
              <a:defRPr>
                <a:solidFill>
                  <a:srgbClr val="00274C"/>
                </a:solidFill>
              </a:defRPr>
            </a:lvl2pPr>
            <a:lvl3pPr indent="-317500" lvl="2" marL="1371600">
              <a:spcBef>
                <a:spcPts val="0"/>
              </a:spcBef>
              <a:spcAft>
                <a:spcPts val="0"/>
              </a:spcAft>
              <a:buClr>
                <a:srgbClr val="00274C"/>
              </a:buClr>
              <a:buSzPts val="1400"/>
              <a:buChar char="■"/>
              <a:defRPr>
                <a:solidFill>
                  <a:srgbClr val="00274C"/>
                </a:solidFill>
              </a:defRPr>
            </a:lvl3pPr>
            <a:lvl4pPr indent="-317500" lvl="3" marL="1828800">
              <a:spcBef>
                <a:spcPts val="0"/>
              </a:spcBef>
              <a:spcAft>
                <a:spcPts val="0"/>
              </a:spcAft>
              <a:buClr>
                <a:srgbClr val="00274C"/>
              </a:buClr>
              <a:buSzPts val="1400"/>
              <a:buChar char="●"/>
              <a:defRPr>
                <a:solidFill>
                  <a:srgbClr val="00274C"/>
                </a:solidFill>
              </a:defRPr>
            </a:lvl4pPr>
            <a:lvl5pPr indent="-317500" lvl="4" marL="2286000">
              <a:spcBef>
                <a:spcPts val="0"/>
              </a:spcBef>
              <a:spcAft>
                <a:spcPts val="0"/>
              </a:spcAft>
              <a:buClr>
                <a:srgbClr val="00274C"/>
              </a:buClr>
              <a:buSzPts val="1400"/>
              <a:buChar char="○"/>
              <a:defRPr>
                <a:solidFill>
                  <a:srgbClr val="00274C"/>
                </a:solidFill>
              </a:defRPr>
            </a:lvl5pPr>
            <a:lvl6pPr indent="-317500" lvl="5" marL="2743200">
              <a:spcBef>
                <a:spcPts val="0"/>
              </a:spcBef>
              <a:spcAft>
                <a:spcPts val="0"/>
              </a:spcAft>
              <a:buClr>
                <a:srgbClr val="00274C"/>
              </a:buClr>
              <a:buSzPts val="1400"/>
              <a:buChar char="■"/>
              <a:defRPr>
                <a:solidFill>
                  <a:srgbClr val="00274C"/>
                </a:solidFill>
              </a:defRPr>
            </a:lvl6pPr>
            <a:lvl7pPr indent="-317500" lvl="6" marL="3200400">
              <a:spcBef>
                <a:spcPts val="0"/>
              </a:spcBef>
              <a:spcAft>
                <a:spcPts val="0"/>
              </a:spcAft>
              <a:buClr>
                <a:srgbClr val="00274C"/>
              </a:buClr>
              <a:buSzPts val="1400"/>
              <a:buChar char="●"/>
              <a:defRPr>
                <a:solidFill>
                  <a:srgbClr val="00274C"/>
                </a:solidFill>
              </a:defRPr>
            </a:lvl7pPr>
            <a:lvl8pPr indent="-317500" lvl="7" marL="3657600">
              <a:spcBef>
                <a:spcPts val="0"/>
              </a:spcBef>
              <a:spcAft>
                <a:spcPts val="0"/>
              </a:spcAft>
              <a:buClr>
                <a:srgbClr val="00274C"/>
              </a:buClr>
              <a:buSzPts val="1400"/>
              <a:buChar char="○"/>
              <a:defRPr>
                <a:solidFill>
                  <a:srgbClr val="00274C"/>
                </a:solidFill>
              </a:defRPr>
            </a:lvl8pPr>
            <a:lvl9pPr indent="-317500" lvl="8" marL="4114800">
              <a:spcBef>
                <a:spcPts val="0"/>
              </a:spcBef>
              <a:spcAft>
                <a:spcPts val="0"/>
              </a:spcAft>
              <a:buClr>
                <a:srgbClr val="00274C"/>
              </a:buClr>
              <a:buSzPts val="1400"/>
              <a:buChar char="■"/>
              <a:defRPr>
                <a:solidFill>
                  <a:srgbClr val="00274C"/>
                </a:solidFill>
              </a:defRPr>
            </a:lvl9pPr>
          </a:lstStyle>
          <a:p/>
        </p:txBody>
      </p:sp>
      <p:sp>
        <p:nvSpPr>
          <p:cNvPr id="33" name="Google Shape;3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4" name="Google Shape;34;p4"/>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p5"/>
          <p:cNvSpPr txBox="1"/>
          <p:nvPr>
            <p:ph idx="1" type="body"/>
          </p:nvPr>
        </p:nvSpPr>
        <p:spPr>
          <a:xfrm>
            <a:off x="464100" y="1640301"/>
            <a:ext cx="3999900" cy="309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274C"/>
              </a:buClr>
              <a:buSzPts val="1400"/>
              <a:buChar char="●"/>
              <a:defRPr sz="1400">
                <a:solidFill>
                  <a:srgbClr val="00274C"/>
                </a:solidFill>
              </a:defRPr>
            </a:lvl1pPr>
            <a:lvl2pPr indent="-304800" lvl="1" marL="914400">
              <a:spcBef>
                <a:spcPts val="0"/>
              </a:spcBef>
              <a:spcAft>
                <a:spcPts val="0"/>
              </a:spcAft>
              <a:buClr>
                <a:srgbClr val="00274C"/>
              </a:buClr>
              <a:buSzPts val="1200"/>
              <a:buChar char="○"/>
              <a:defRPr sz="1200">
                <a:solidFill>
                  <a:srgbClr val="00274C"/>
                </a:solidFill>
              </a:defRPr>
            </a:lvl2pPr>
            <a:lvl3pPr indent="-304800" lvl="2" marL="1371600">
              <a:spcBef>
                <a:spcPts val="0"/>
              </a:spcBef>
              <a:spcAft>
                <a:spcPts val="0"/>
              </a:spcAft>
              <a:buClr>
                <a:srgbClr val="00274C"/>
              </a:buClr>
              <a:buSzPts val="1200"/>
              <a:buChar char="■"/>
              <a:defRPr sz="1200">
                <a:solidFill>
                  <a:srgbClr val="00274C"/>
                </a:solidFill>
              </a:defRPr>
            </a:lvl3pPr>
            <a:lvl4pPr indent="-304800" lvl="3" marL="1828800">
              <a:spcBef>
                <a:spcPts val="0"/>
              </a:spcBef>
              <a:spcAft>
                <a:spcPts val="0"/>
              </a:spcAft>
              <a:buClr>
                <a:srgbClr val="00274C"/>
              </a:buClr>
              <a:buSzPts val="1200"/>
              <a:buChar char="●"/>
              <a:defRPr sz="1200">
                <a:solidFill>
                  <a:srgbClr val="00274C"/>
                </a:solidFill>
              </a:defRPr>
            </a:lvl4pPr>
            <a:lvl5pPr indent="-304800" lvl="4" marL="2286000">
              <a:spcBef>
                <a:spcPts val="0"/>
              </a:spcBef>
              <a:spcAft>
                <a:spcPts val="0"/>
              </a:spcAft>
              <a:buClr>
                <a:srgbClr val="00274C"/>
              </a:buClr>
              <a:buSzPts val="1200"/>
              <a:buChar char="○"/>
              <a:defRPr sz="1200">
                <a:solidFill>
                  <a:srgbClr val="00274C"/>
                </a:solidFill>
              </a:defRPr>
            </a:lvl5pPr>
            <a:lvl6pPr indent="-304800" lvl="5" marL="2743200">
              <a:spcBef>
                <a:spcPts val="0"/>
              </a:spcBef>
              <a:spcAft>
                <a:spcPts val="0"/>
              </a:spcAft>
              <a:buClr>
                <a:srgbClr val="00274C"/>
              </a:buClr>
              <a:buSzPts val="1200"/>
              <a:buChar char="■"/>
              <a:defRPr sz="1200">
                <a:solidFill>
                  <a:srgbClr val="00274C"/>
                </a:solidFill>
              </a:defRPr>
            </a:lvl6pPr>
            <a:lvl7pPr indent="-304800" lvl="6" marL="3200400">
              <a:spcBef>
                <a:spcPts val="0"/>
              </a:spcBef>
              <a:spcAft>
                <a:spcPts val="0"/>
              </a:spcAft>
              <a:buClr>
                <a:srgbClr val="00274C"/>
              </a:buClr>
              <a:buSzPts val="1200"/>
              <a:buChar char="●"/>
              <a:defRPr sz="1200">
                <a:solidFill>
                  <a:srgbClr val="00274C"/>
                </a:solidFill>
              </a:defRPr>
            </a:lvl7pPr>
            <a:lvl8pPr indent="-304800" lvl="7" marL="3657600">
              <a:spcBef>
                <a:spcPts val="0"/>
              </a:spcBef>
              <a:spcAft>
                <a:spcPts val="0"/>
              </a:spcAft>
              <a:buClr>
                <a:srgbClr val="00274C"/>
              </a:buClr>
              <a:buSzPts val="1200"/>
              <a:buChar char="○"/>
              <a:defRPr sz="1200">
                <a:solidFill>
                  <a:srgbClr val="00274C"/>
                </a:solidFill>
              </a:defRPr>
            </a:lvl8pPr>
            <a:lvl9pPr indent="-304800" lvl="8" marL="4114800">
              <a:spcBef>
                <a:spcPts val="0"/>
              </a:spcBef>
              <a:spcAft>
                <a:spcPts val="0"/>
              </a:spcAft>
              <a:buClr>
                <a:srgbClr val="00274C"/>
              </a:buClr>
              <a:buSzPts val="1200"/>
              <a:buChar char="■"/>
              <a:defRPr sz="1200">
                <a:solidFill>
                  <a:srgbClr val="00274C"/>
                </a:solidFill>
              </a:defRPr>
            </a:lvl9pPr>
          </a:lstStyle>
          <a:p/>
        </p:txBody>
      </p:sp>
      <p:sp>
        <p:nvSpPr>
          <p:cNvPr id="37" name="Google Shape;37;p5"/>
          <p:cNvSpPr txBox="1"/>
          <p:nvPr>
            <p:ph idx="2" type="body"/>
          </p:nvPr>
        </p:nvSpPr>
        <p:spPr>
          <a:xfrm>
            <a:off x="4771125" y="1640301"/>
            <a:ext cx="3999900" cy="309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274C"/>
              </a:buClr>
              <a:buSzPts val="1400"/>
              <a:buChar char="●"/>
              <a:defRPr sz="1400">
                <a:solidFill>
                  <a:srgbClr val="00274C"/>
                </a:solidFill>
              </a:defRPr>
            </a:lvl1pPr>
            <a:lvl2pPr indent="-304800" lvl="1" marL="914400">
              <a:spcBef>
                <a:spcPts val="0"/>
              </a:spcBef>
              <a:spcAft>
                <a:spcPts val="0"/>
              </a:spcAft>
              <a:buClr>
                <a:srgbClr val="00274C"/>
              </a:buClr>
              <a:buSzPts val="1200"/>
              <a:buChar char="○"/>
              <a:defRPr sz="1200">
                <a:solidFill>
                  <a:srgbClr val="00274C"/>
                </a:solidFill>
              </a:defRPr>
            </a:lvl2pPr>
            <a:lvl3pPr indent="-304800" lvl="2" marL="1371600">
              <a:spcBef>
                <a:spcPts val="0"/>
              </a:spcBef>
              <a:spcAft>
                <a:spcPts val="0"/>
              </a:spcAft>
              <a:buClr>
                <a:srgbClr val="00274C"/>
              </a:buClr>
              <a:buSzPts val="1200"/>
              <a:buChar char="■"/>
              <a:defRPr sz="1200">
                <a:solidFill>
                  <a:srgbClr val="00274C"/>
                </a:solidFill>
              </a:defRPr>
            </a:lvl3pPr>
            <a:lvl4pPr indent="-304800" lvl="3" marL="1828800">
              <a:spcBef>
                <a:spcPts val="0"/>
              </a:spcBef>
              <a:spcAft>
                <a:spcPts val="0"/>
              </a:spcAft>
              <a:buClr>
                <a:srgbClr val="00274C"/>
              </a:buClr>
              <a:buSzPts val="1200"/>
              <a:buChar char="●"/>
              <a:defRPr sz="1200">
                <a:solidFill>
                  <a:srgbClr val="00274C"/>
                </a:solidFill>
              </a:defRPr>
            </a:lvl4pPr>
            <a:lvl5pPr indent="-304800" lvl="4" marL="2286000">
              <a:spcBef>
                <a:spcPts val="0"/>
              </a:spcBef>
              <a:spcAft>
                <a:spcPts val="0"/>
              </a:spcAft>
              <a:buClr>
                <a:srgbClr val="00274C"/>
              </a:buClr>
              <a:buSzPts val="1200"/>
              <a:buChar char="○"/>
              <a:defRPr sz="1200">
                <a:solidFill>
                  <a:srgbClr val="00274C"/>
                </a:solidFill>
              </a:defRPr>
            </a:lvl5pPr>
            <a:lvl6pPr indent="-304800" lvl="5" marL="2743200">
              <a:spcBef>
                <a:spcPts val="0"/>
              </a:spcBef>
              <a:spcAft>
                <a:spcPts val="0"/>
              </a:spcAft>
              <a:buClr>
                <a:srgbClr val="00274C"/>
              </a:buClr>
              <a:buSzPts val="1200"/>
              <a:buChar char="■"/>
              <a:defRPr sz="1200">
                <a:solidFill>
                  <a:srgbClr val="00274C"/>
                </a:solidFill>
              </a:defRPr>
            </a:lvl6pPr>
            <a:lvl7pPr indent="-304800" lvl="6" marL="3200400">
              <a:spcBef>
                <a:spcPts val="0"/>
              </a:spcBef>
              <a:spcAft>
                <a:spcPts val="0"/>
              </a:spcAft>
              <a:buClr>
                <a:srgbClr val="00274C"/>
              </a:buClr>
              <a:buSzPts val="1200"/>
              <a:buChar char="●"/>
              <a:defRPr sz="1200">
                <a:solidFill>
                  <a:srgbClr val="00274C"/>
                </a:solidFill>
              </a:defRPr>
            </a:lvl7pPr>
            <a:lvl8pPr indent="-304800" lvl="7" marL="3657600">
              <a:spcBef>
                <a:spcPts val="0"/>
              </a:spcBef>
              <a:spcAft>
                <a:spcPts val="0"/>
              </a:spcAft>
              <a:buClr>
                <a:srgbClr val="00274C"/>
              </a:buClr>
              <a:buSzPts val="1200"/>
              <a:buChar char="○"/>
              <a:defRPr sz="1200">
                <a:solidFill>
                  <a:srgbClr val="00274C"/>
                </a:solidFill>
              </a:defRPr>
            </a:lvl8pPr>
            <a:lvl9pPr indent="-304800" lvl="8" marL="4114800">
              <a:spcBef>
                <a:spcPts val="0"/>
              </a:spcBef>
              <a:spcAft>
                <a:spcPts val="0"/>
              </a:spcAft>
              <a:buClr>
                <a:srgbClr val="00274C"/>
              </a:buClr>
              <a:buSzPts val="1200"/>
              <a:buChar char="■"/>
              <a:defRPr sz="1200">
                <a:solidFill>
                  <a:srgbClr val="00274C"/>
                </a:solidFill>
              </a:defRPr>
            </a:lvl9pPr>
          </a:lstStyle>
          <a:p/>
        </p:txBody>
      </p:sp>
      <p:sp>
        <p:nvSpPr>
          <p:cNvPr id="38" name="Google Shape;3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5"/>
          <p:cNvSpPr txBox="1"/>
          <p:nvPr>
            <p:ph type="title"/>
          </p:nvPr>
        </p:nvSpPr>
        <p:spPr>
          <a:xfrm>
            <a:off x="540675" y="1009175"/>
            <a:ext cx="81438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274C"/>
              </a:buClr>
              <a:buSzPts val="2800"/>
              <a:buNone/>
              <a:defRPr>
                <a:solidFill>
                  <a:srgbClr val="00274C"/>
                </a:solidFill>
              </a:defRPr>
            </a:lvl1pPr>
            <a:lvl2pPr lvl="1" rtl="0">
              <a:spcBef>
                <a:spcPts val="0"/>
              </a:spcBef>
              <a:spcAft>
                <a:spcPts val="0"/>
              </a:spcAft>
              <a:buClr>
                <a:srgbClr val="00274C"/>
              </a:buClr>
              <a:buSzPts val="2800"/>
              <a:buNone/>
              <a:defRPr>
                <a:solidFill>
                  <a:srgbClr val="00274C"/>
                </a:solidFill>
              </a:defRPr>
            </a:lvl2pPr>
            <a:lvl3pPr lvl="2" rtl="0">
              <a:spcBef>
                <a:spcPts val="0"/>
              </a:spcBef>
              <a:spcAft>
                <a:spcPts val="0"/>
              </a:spcAft>
              <a:buClr>
                <a:srgbClr val="00274C"/>
              </a:buClr>
              <a:buSzPts val="2800"/>
              <a:buNone/>
              <a:defRPr>
                <a:solidFill>
                  <a:srgbClr val="00274C"/>
                </a:solidFill>
              </a:defRPr>
            </a:lvl3pPr>
            <a:lvl4pPr lvl="3" rtl="0">
              <a:spcBef>
                <a:spcPts val="0"/>
              </a:spcBef>
              <a:spcAft>
                <a:spcPts val="0"/>
              </a:spcAft>
              <a:buClr>
                <a:srgbClr val="00274C"/>
              </a:buClr>
              <a:buSzPts val="2800"/>
              <a:buNone/>
              <a:defRPr>
                <a:solidFill>
                  <a:srgbClr val="00274C"/>
                </a:solidFill>
              </a:defRPr>
            </a:lvl4pPr>
            <a:lvl5pPr lvl="4" rtl="0">
              <a:spcBef>
                <a:spcPts val="0"/>
              </a:spcBef>
              <a:spcAft>
                <a:spcPts val="0"/>
              </a:spcAft>
              <a:buClr>
                <a:srgbClr val="00274C"/>
              </a:buClr>
              <a:buSzPts val="2800"/>
              <a:buNone/>
              <a:defRPr>
                <a:solidFill>
                  <a:srgbClr val="00274C"/>
                </a:solidFill>
              </a:defRPr>
            </a:lvl5pPr>
            <a:lvl6pPr lvl="5" rtl="0">
              <a:spcBef>
                <a:spcPts val="0"/>
              </a:spcBef>
              <a:spcAft>
                <a:spcPts val="0"/>
              </a:spcAft>
              <a:buClr>
                <a:srgbClr val="00274C"/>
              </a:buClr>
              <a:buSzPts val="2800"/>
              <a:buNone/>
              <a:defRPr>
                <a:solidFill>
                  <a:srgbClr val="00274C"/>
                </a:solidFill>
              </a:defRPr>
            </a:lvl6pPr>
            <a:lvl7pPr lvl="6" rtl="0">
              <a:spcBef>
                <a:spcPts val="0"/>
              </a:spcBef>
              <a:spcAft>
                <a:spcPts val="0"/>
              </a:spcAft>
              <a:buClr>
                <a:srgbClr val="00274C"/>
              </a:buClr>
              <a:buSzPts val="2800"/>
              <a:buNone/>
              <a:defRPr>
                <a:solidFill>
                  <a:srgbClr val="00274C"/>
                </a:solidFill>
              </a:defRPr>
            </a:lvl7pPr>
            <a:lvl8pPr lvl="7" rtl="0">
              <a:spcBef>
                <a:spcPts val="0"/>
              </a:spcBef>
              <a:spcAft>
                <a:spcPts val="0"/>
              </a:spcAft>
              <a:buClr>
                <a:srgbClr val="00274C"/>
              </a:buClr>
              <a:buSzPts val="2800"/>
              <a:buNone/>
              <a:defRPr>
                <a:solidFill>
                  <a:srgbClr val="00274C"/>
                </a:solidFill>
              </a:defRPr>
            </a:lvl8pPr>
            <a:lvl9pPr lvl="8" rtl="0">
              <a:spcBef>
                <a:spcPts val="0"/>
              </a:spcBef>
              <a:spcAft>
                <a:spcPts val="0"/>
              </a:spcAft>
              <a:buClr>
                <a:srgbClr val="00274C"/>
              </a:buClr>
              <a:buSzPts val="2800"/>
              <a:buNone/>
              <a:defRPr>
                <a:solidFill>
                  <a:srgbClr val="00274C"/>
                </a:solidFill>
              </a:defRPr>
            </a:lvl9pPr>
          </a:lstStyle>
          <a:p/>
        </p:txBody>
      </p:sp>
      <p:pic>
        <p:nvPicPr>
          <p:cNvPr id="40" name="Google Shape;40;p5"/>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3" name="Google Shape;43;p6"/>
          <p:cNvSpPr txBox="1"/>
          <p:nvPr>
            <p:ph type="title"/>
          </p:nvPr>
        </p:nvSpPr>
        <p:spPr>
          <a:xfrm>
            <a:off x="540675" y="1009175"/>
            <a:ext cx="81438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274C"/>
              </a:buClr>
              <a:buSzPts val="2800"/>
              <a:buNone/>
              <a:defRPr>
                <a:solidFill>
                  <a:srgbClr val="00274C"/>
                </a:solidFill>
              </a:defRPr>
            </a:lvl1pPr>
            <a:lvl2pPr lvl="1" rtl="0">
              <a:spcBef>
                <a:spcPts val="0"/>
              </a:spcBef>
              <a:spcAft>
                <a:spcPts val="0"/>
              </a:spcAft>
              <a:buClr>
                <a:srgbClr val="00274C"/>
              </a:buClr>
              <a:buSzPts val="2800"/>
              <a:buNone/>
              <a:defRPr>
                <a:solidFill>
                  <a:srgbClr val="00274C"/>
                </a:solidFill>
              </a:defRPr>
            </a:lvl2pPr>
            <a:lvl3pPr lvl="2" rtl="0">
              <a:spcBef>
                <a:spcPts val="0"/>
              </a:spcBef>
              <a:spcAft>
                <a:spcPts val="0"/>
              </a:spcAft>
              <a:buClr>
                <a:srgbClr val="00274C"/>
              </a:buClr>
              <a:buSzPts val="2800"/>
              <a:buNone/>
              <a:defRPr>
                <a:solidFill>
                  <a:srgbClr val="00274C"/>
                </a:solidFill>
              </a:defRPr>
            </a:lvl3pPr>
            <a:lvl4pPr lvl="3" rtl="0">
              <a:spcBef>
                <a:spcPts val="0"/>
              </a:spcBef>
              <a:spcAft>
                <a:spcPts val="0"/>
              </a:spcAft>
              <a:buClr>
                <a:srgbClr val="00274C"/>
              </a:buClr>
              <a:buSzPts val="2800"/>
              <a:buNone/>
              <a:defRPr>
                <a:solidFill>
                  <a:srgbClr val="00274C"/>
                </a:solidFill>
              </a:defRPr>
            </a:lvl4pPr>
            <a:lvl5pPr lvl="4" rtl="0">
              <a:spcBef>
                <a:spcPts val="0"/>
              </a:spcBef>
              <a:spcAft>
                <a:spcPts val="0"/>
              </a:spcAft>
              <a:buClr>
                <a:srgbClr val="00274C"/>
              </a:buClr>
              <a:buSzPts val="2800"/>
              <a:buNone/>
              <a:defRPr>
                <a:solidFill>
                  <a:srgbClr val="00274C"/>
                </a:solidFill>
              </a:defRPr>
            </a:lvl5pPr>
            <a:lvl6pPr lvl="5" rtl="0">
              <a:spcBef>
                <a:spcPts val="0"/>
              </a:spcBef>
              <a:spcAft>
                <a:spcPts val="0"/>
              </a:spcAft>
              <a:buClr>
                <a:srgbClr val="00274C"/>
              </a:buClr>
              <a:buSzPts val="2800"/>
              <a:buNone/>
              <a:defRPr>
                <a:solidFill>
                  <a:srgbClr val="00274C"/>
                </a:solidFill>
              </a:defRPr>
            </a:lvl6pPr>
            <a:lvl7pPr lvl="6" rtl="0">
              <a:spcBef>
                <a:spcPts val="0"/>
              </a:spcBef>
              <a:spcAft>
                <a:spcPts val="0"/>
              </a:spcAft>
              <a:buClr>
                <a:srgbClr val="00274C"/>
              </a:buClr>
              <a:buSzPts val="2800"/>
              <a:buNone/>
              <a:defRPr>
                <a:solidFill>
                  <a:srgbClr val="00274C"/>
                </a:solidFill>
              </a:defRPr>
            </a:lvl7pPr>
            <a:lvl8pPr lvl="7" rtl="0">
              <a:spcBef>
                <a:spcPts val="0"/>
              </a:spcBef>
              <a:spcAft>
                <a:spcPts val="0"/>
              </a:spcAft>
              <a:buClr>
                <a:srgbClr val="00274C"/>
              </a:buClr>
              <a:buSzPts val="2800"/>
              <a:buNone/>
              <a:defRPr>
                <a:solidFill>
                  <a:srgbClr val="00274C"/>
                </a:solidFill>
              </a:defRPr>
            </a:lvl8pPr>
            <a:lvl9pPr lvl="8" rtl="0">
              <a:spcBef>
                <a:spcPts val="0"/>
              </a:spcBef>
              <a:spcAft>
                <a:spcPts val="0"/>
              </a:spcAft>
              <a:buClr>
                <a:srgbClr val="00274C"/>
              </a:buClr>
              <a:buSzPts val="2800"/>
              <a:buNone/>
              <a:defRPr>
                <a:solidFill>
                  <a:srgbClr val="00274C"/>
                </a:solidFill>
              </a:defRPr>
            </a:lvl9pPr>
          </a:lstStyle>
          <a:p/>
        </p:txBody>
      </p:sp>
      <p:pic>
        <p:nvPicPr>
          <p:cNvPr id="44" name="Google Shape;44;p6"/>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p7"/>
          <p:cNvSpPr txBox="1"/>
          <p:nvPr>
            <p:ph idx="1" type="body"/>
          </p:nvPr>
        </p:nvSpPr>
        <p:spPr>
          <a:xfrm>
            <a:off x="540300" y="1604025"/>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rgbClr val="00274C"/>
              </a:buClr>
              <a:buSzPts val="1200"/>
              <a:buChar char="●"/>
              <a:defRPr sz="1200">
                <a:solidFill>
                  <a:srgbClr val="00274C"/>
                </a:solidFill>
              </a:defRPr>
            </a:lvl1pPr>
            <a:lvl2pPr indent="-304800" lvl="1" marL="914400">
              <a:spcBef>
                <a:spcPts val="0"/>
              </a:spcBef>
              <a:spcAft>
                <a:spcPts val="0"/>
              </a:spcAft>
              <a:buClr>
                <a:srgbClr val="00274C"/>
              </a:buClr>
              <a:buSzPts val="1200"/>
              <a:buChar char="○"/>
              <a:defRPr sz="1200">
                <a:solidFill>
                  <a:srgbClr val="00274C"/>
                </a:solidFill>
              </a:defRPr>
            </a:lvl2pPr>
            <a:lvl3pPr indent="-304800" lvl="2" marL="1371600">
              <a:spcBef>
                <a:spcPts val="0"/>
              </a:spcBef>
              <a:spcAft>
                <a:spcPts val="0"/>
              </a:spcAft>
              <a:buClr>
                <a:srgbClr val="00274C"/>
              </a:buClr>
              <a:buSzPts val="1200"/>
              <a:buChar char="■"/>
              <a:defRPr sz="1200">
                <a:solidFill>
                  <a:srgbClr val="00274C"/>
                </a:solidFill>
              </a:defRPr>
            </a:lvl3pPr>
            <a:lvl4pPr indent="-304800" lvl="3" marL="1828800">
              <a:spcBef>
                <a:spcPts val="0"/>
              </a:spcBef>
              <a:spcAft>
                <a:spcPts val="0"/>
              </a:spcAft>
              <a:buClr>
                <a:srgbClr val="00274C"/>
              </a:buClr>
              <a:buSzPts val="1200"/>
              <a:buChar char="●"/>
              <a:defRPr sz="1200">
                <a:solidFill>
                  <a:srgbClr val="00274C"/>
                </a:solidFill>
              </a:defRPr>
            </a:lvl4pPr>
            <a:lvl5pPr indent="-304800" lvl="4" marL="2286000">
              <a:spcBef>
                <a:spcPts val="0"/>
              </a:spcBef>
              <a:spcAft>
                <a:spcPts val="0"/>
              </a:spcAft>
              <a:buClr>
                <a:srgbClr val="00274C"/>
              </a:buClr>
              <a:buSzPts val="1200"/>
              <a:buChar char="○"/>
              <a:defRPr sz="1200">
                <a:solidFill>
                  <a:srgbClr val="00274C"/>
                </a:solidFill>
              </a:defRPr>
            </a:lvl5pPr>
            <a:lvl6pPr indent="-304800" lvl="5" marL="2743200">
              <a:spcBef>
                <a:spcPts val="0"/>
              </a:spcBef>
              <a:spcAft>
                <a:spcPts val="0"/>
              </a:spcAft>
              <a:buClr>
                <a:srgbClr val="00274C"/>
              </a:buClr>
              <a:buSzPts val="1200"/>
              <a:buChar char="■"/>
              <a:defRPr sz="1200">
                <a:solidFill>
                  <a:srgbClr val="00274C"/>
                </a:solidFill>
              </a:defRPr>
            </a:lvl6pPr>
            <a:lvl7pPr indent="-304800" lvl="6" marL="3200400">
              <a:spcBef>
                <a:spcPts val="0"/>
              </a:spcBef>
              <a:spcAft>
                <a:spcPts val="0"/>
              </a:spcAft>
              <a:buClr>
                <a:srgbClr val="00274C"/>
              </a:buClr>
              <a:buSzPts val="1200"/>
              <a:buChar char="●"/>
              <a:defRPr sz="1200">
                <a:solidFill>
                  <a:srgbClr val="00274C"/>
                </a:solidFill>
              </a:defRPr>
            </a:lvl7pPr>
            <a:lvl8pPr indent="-304800" lvl="7" marL="3657600">
              <a:spcBef>
                <a:spcPts val="0"/>
              </a:spcBef>
              <a:spcAft>
                <a:spcPts val="0"/>
              </a:spcAft>
              <a:buClr>
                <a:srgbClr val="00274C"/>
              </a:buClr>
              <a:buSzPts val="1200"/>
              <a:buChar char="○"/>
              <a:defRPr sz="1200">
                <a:solidFill>
                  <a:srgbClr val="00274C"/>
                </a:solidFill>
              </a:defRPr>
            </a:lvl8pPr>
            <a:lvl9pPr indent="-304800" lvl="8" marL="4114800">
              <a:spcBef>
                <a:spcPts val="0"/>
              </a:spcBef>
              <a:spcAft>
                <a:spcPts val="0"/>
              </a:spcAft>
              <a:buClr>
                <a:srgbClr val="00274C"/>
              </a:buClr>
              <a:buSzPts val="1200"/>
              <a:buChar char="■"/>
              <a:defRPr sz="1200">
                <a:solidFill>
                  <a:srgbClr val="00274C"/>
                </a:solidFill>
              </a:defRPr>
            </a:lvl9pPr>
          </a:lstStyle>
          <a:p/>
        </p:txBody>
      </p:sp>
      <p:sp>
        <p:nvSpPr>
          <p:cNvPr id="47" name="Google Shape;4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7"/>
          <p:cNvSpPr txBox="1"/>
          <p:nvPr>
            <p:ph type="title"/>
          </p:nvPr>
        </p:nvSpPr>
        <p:spPr>
          <a:xfrm>
            <a:off x="540675" y="1009175"/>
            <a:ext cx="81438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274C"/>
              </a:buClr>
              <a:buSzPts val="2800"/>
              <a:buNone/>
              <a:defRPr>
                <a:solidFill>
                  <a:srgbClr val="00274C"/>
                </a:solidFill>
              </a:defRPr>
            </a:lvl1pPr>
            <a:lvl2pPr lvl="1" rtl="0">
              <a:spcBef>
                <a:spcPts val="0"/>
              </a:spcBef>
              <a:spcAft>
                <a:spcPts val="0"/>
              </a:spcAft>
              <a:buClr>
                <a:srgbClr val="00274C"/>
              </a:buClr>
              <a:buSzPts val="2800"/>
              <a:buNone/>
              <a:defRPr>
                <a:solidFill>
                  <a:srgbClr val="00274C"/>
                </a:solidFill>
              </a:defRPr>
            </a:lvl2pPr>
            <a:lvl3pPr lvl="2" rtl="0">
              <a:spcBef>
                <a:spcPts val="0"/>
              </a:spcBef>
              <a:spcAft>
                <a:spcPts val="0"/>
              </a:spcAft>
              <a:buClr>
                <a:srgbClr val="00274C"/>
              </a:buClr>
              <a:buSzPts val="2800"/>
              <a:buNone/>
              <a:defRPr>
                <a:solidFill>
                  <a:srgbClr val="00274C"/>
                </a:solidFill>
              </a:defRPr>
            </a:lvl3pPr>
            <a:lvl4pPr lvl="3" rtl="0">
              <a:spcBef>
                <a:spcPts val="0"/>
              </a:spcBef>
              <a:spcAft>
                <a:spcPts val="0"/>
              </a:spcAft>
              <a:buClr>
                <a:srgbClr val="00274C"/>
              </a:buClr>
              <a:buSzPts val="2800"/>
              <a:buNone/>
              <a:defRPr>
                <a:solidFill>
                  <a:srgbClr val="00274C"/>
                </a:solidFill>
              </a:defRPr>
            </a:lvl4pPr>
            <a:lvl5pPr lvl="4" rtl="0">
              <a:spcBef>
                <a:spcPts val="0"/>
              </a:spcBef>
              <a:spcAft>
                <a:spcPts val="0"/>
              </a:spcAft>
              <a:buClr>
                <a:srgbClr val="00274C"/>
              </a:buClr>
              <a:buSzPts val="2800"/>
              <a:buNone/>
              <a:defRPr>
                <a:solidFill>
                  <a:srgbClr val="00274C"/>
                </a:solidFill>
              </a:defRPr>
            </a:lvl5pPr>
            <a:lvl6pPr lvl="5" rtl="0">
              <a:spcBef>
                <a:spcPts val="0"/>
              </a:spcBef>
              <a:spcAft>
                <a:spcPts val="0"/>
              </a:spcAft>
              <a:buClr>
                <a:srgbClr val="00274C"/>
              </a:buClr>
              <a:buSzPts val="2800"/>
              <a:buNone/>
              <a:defRPr>
                <a:solidFill>
                  <a:srgbClr val="00274C"/>
                </a:solidFill>
              </a:defRPr>
            </a:lvl6pPr>
            <a:lvl7pPr lvl="6" rtl="0">
              <a:spcBef>
                <a:spcPts val="0"/>
              </a:spcBef>
              <a:spcAft>
                <a:spcPts val="0"/>
              </a:spcAft>
              <a:buClr>
                <a:srgbClr val="00274C"/>
              </a:buClr>
              <a:buSzPts val="2800"/>
              <a:buNone/>
              <a:defRPr>
                <a:solidFill>
                  <a:srgbClr val="00274C"/>
                </a:solidFill>
              </a:defRPr>
            </a:lvl7pPr>
            <a:lvl8pPr lvl="7" rtl="0">
              <a:spcBef>
                <a:spcPts val="0"/>
              </a:spcBef>
              <a:spcAft>
                <a:spcPts val="0"/>
              </a:spcAft>
              <a:buClr>
                <a:srgbClr val="00274C"/>
              </a:buClr>
              <a:buSzPts val="2800"/>
              <a:buNone/>
              <a:defRPr>
                <a:solidFill>
                  <a:srgbClr val="00274C"/>
                </a:solidFill>
              </a:defRPr>
            </a:lvl8pPr>
            <a:lvl9pPr lvl="8" rtl="0">
              <a:spcBef>
                <a:spcPts val="0"/>
              </a:spcBef>
              <a:spcAft>
                <a:spcPts val="0"/>
              </a:spcAft>
              <a:buClr>
                <a:srgbClr val="00274C"/>
              </a:buClr>
              <a:buSzPts val="2800"/>
              <a:buNone/>
              <a:defRPr>
                <a:solidFill>
                  <a:srgbClr val="00274C"/>
                </a:solidFill>
              </a:defRPr>
            </a:lvl9pPr>
          </a:lstStyle>
          <a:p/>
        </p:txBody>
      </p:sp>
      <p:pic>
        <p:nvPicPr>
          <p:cNvPr id="49" name="Google Shape;49;p7"/>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0" name="Shape 50"/>
        <p:cNvGrpSpPr/>
        <p:nvPr/>
      </p:nvGrpSpPr>
      <p:grpSpPr>
        <a:xfrm>
          <a:off x="0" y="0"/>
          <a:ext cx="0" cy="0"/>
          <a:chOff x="0" y="0"/>
          <a:chExt cx="0" cy="0"/>
        </a:xfrm>
      </p:grpSpPr>
      <p:sp>
        <p:nvSpPr>
          <p:cNvPr id="51" name="Google Shape;51;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rgbClr val="00274C"/>
              </a:buClr>
              <a:buSzPts val="4800"/>
              <a:buNone/>
              <a:defRPr sz="4800">
                <a:solidFill>
                  <a:srgbClr val="00274C"/>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2" name="Google Shape;52;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53" name="Google Shape;53;p8"/>
          <p:cNvPicPr preferRelativeResize="0"/>
          <p:nvPr/>
        </p:nvPicPr>
        <p:blipFill rotWithShape="1">
          <a:blip r:embed="rId2">
            <a:alphaModFix/>
          </a:blip>
          <a:srcRect b="573" l="0" r="0" t="573"/>
          <a:stretch/>
        </p:blipFill>
        <p:spPr>
          <a:xfrm>
            <a:off x="496950" y="445025"/>
            <a:ext cx="3546450" cy="3501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4" name="Shape 54"/>
        <p:cNvGrpSpPr/>
        <p:nvPr/>
      </p:nvGrpSpPr>
      <p:grpSpPr>
        <a:xfrm>
          <a:off x="0" y="0"/>
          <a:ext cx="0" cy="0"/>
          <a:chOff x="0" y="0"/>
          <a:chExt cx="0" cy="0"/>
        </a:xfrm>
      </p:grpSpPr>
      <p:sp>
        <p:nvSpPr>
          <p:cNvPr id="55" name="Google Shape;5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9"/>
          <p:cNvSpPr txBox="1"/>
          <p:nvPr>
            <p:ph type="title"/>
          </p:nvPr>
        </p:nvSpPr>
        <p:spPr>
          <a:xfrm>
            <a:off x="439198"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00274C"/>
              </a:buClr>
              <a:buSzPts val="4200"/>
              <a:buNone/>
              <a:defRPr sz="4200">
                <a:solidFill>
                  <a:srgbClr val="00274C"/>
                </a:solidFill>
              </a:defRPr>
            </a:lvl1pPr>
            <a:lvl2pPr lvl="1" algn="ctr">
              <a:spcBef>
                <a:spcPts val="0"/>
              </a:spcBef>
              <a:spcAft>
                <a:spcPts val="0"/>
              </a:spcAft>
              <a:buClr>
                <a:srgbClr val="00274C"/>
              </a:buClr>
              <a:buSzPts val="4200"/>
              <a:buNone/>
              <a:defRPr sz="4200">
                <a:solidFill>
                  <a:srgbClr val="00274C"/>
                </a:solidFill>
              </a:defRPr>
            </a:lvl2pPr>
            <a:lvl3pPr lvl="2" algn="ctr">
              <a:spcBef>
                <a:spcPts val="0"/>
              </a:spcBef>
              <a:spcAft>
                <a:spcPts val="0"/>
              </a:spcAft>
              <a:buClr>
                <a:srgbClr val="00274C"/>
              </a:buClr>
              <a:buSzPts val="4200"/>
              <a:buNone/>
              <a:defRPr sz="4200">
                <a:solidFill>
                  <a:srgbClr val="00274C"/>
                </a:solidFill>
              </a:defRPr>
            </a:lvl3pPr>
            <a:lvl4pPr lvl="3" algn="ctr">
              <a:spcBef>
                <a:spcPts val="0"/>
              </a:spcBef>
              <a:spcAft>
                <a:spcPts val="0"/>
              </a:spcAft>
              <a:buClr>
                <a:srgbClr val="00274C"/>
              </a:buClr>
              <a:buSzPts val="4200"/>
              <a:buNone/>
              <a:defRPr sz="4200">
                <a:solidFill>
                  <a:srgbClr val="00274C"/>
                </a:solidFill>
              </a:defRPr>
            </a:lvl4pPr>
            <a:lvl5pPr lvl="4" algn="ctr">
              <a:spcBef>
                <a:spcPts val="0"/>
              </a:spcBef>
              <a:spcAft>
                <a:spcPts val="0"/>
              </a:spcAft>
              <a:buClr>
                <a:srgbClr val="00274C"/>
              </a:buClr>
              <a:buSzPts val="4200"/>
              <a:buNone/>
              <a:defRPr sz="4200">
                <a:solidFill>
                  <a:srgbClr val="00274C"/>
                </a:solidFill>
              </a:defRPr>
            </a:lvl5pPr>
            <a:lvl6pPr lvl="5" algn="ctr">
              <a:spcBef>
                <a:spcPts val="0"/>
              </a:spcBef>
              <a:spcAft>
                <a:spcPts val="0"/>
              </a:spcAft>
              <a:buClr>
                <a:srgbClr val="00274C"/>
              </a:buClr>
              <a:buSzPts val="4200"/>
              <a:buNone/>
              <a:defRPr sz="4200">
                <a:solidFill>
                  <a:srgbClr val="00274C"/>
                </a:solidFill>
              </a:defRPr>
            </a:lvl6pPr>
            <a:lvl7pPr lvl="6" algn="ctr">
              <a:spcBef>
                <a:spcPts val="0"/>
              </a:spcBef>
              <a:spcAft>
                <a:spcPts val="0"/>
              </a:spcAft>
              <a:buClr>
                <a:srgbClr val="00274C"/>
              </a:buClr>
              <a:buSzPts val="4200"/>
              <a:buNone/>
              <a:defRPr sz="4200">
                <a:solidFill>
                  <a:srgbClr val="00274C"/>
                </a:solidFill>
              </a:defRPr>
            </a:lvl7pPr>
            <a:lvl8pPr lvl="7" algn="ctr">
              <a:spcBef>
                <a:spcPts val="0"/>
              </a:spcBef>
              <a:spcAft>
                <a:spcPts val="0"/>
              </a:spcAft>
              <a:buClr>
                <a:srgbClr val="00274C"/>
              </a:buClr>
              <a:buSzPts val="4200"/>
              <a:buNone/>
              <a:defRPr sz="4200">
                <a:solidFill>
                  <a:srgbClr val="00274C"/>
                </a:solidFill>
              </a:defRPr>
            </a:lvl8pPr>
            <a:lvl9pPr lvl="8" algn="ctr">
              <a:spcBef>
                <a:spcPts val="0"/>
              </a:spcBef>
              <a:spcAft>
                <a:spcPts val="0"/>
              </a:spcAft>
              <a:buClr>
                <a:srgbClr val="00274C"/>
              </a:buClr>
              <a:buSzPts val="4200"/>
              <a:buNone/>
              <a:defRPr sz="4200">
                <a:solidFill>
                  <a:srgbClr val="00274C"/>
                </a:solidFill>
              </a:defRPr>
            </a:lvl9pPr>
          </a:lstStyle>
          <a:p/>
        </p:txBody>
      </p:sp>
      <p:sp>
        <p:nvSpPr>
          <p:cNvPr id="57" name="Google Shape;57;p9"/>
          <p:cNvSpPr txBox="1"/>
          <p:nvPr>
            <p:ph idx="1" type="subTitle"/>
          </p:nvPr>
        </p:nvSpPr>
        <p:spPr>
          <a:xfrm>
            <a:off x="451504"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0274C"/>
              </a:buClr>
              <a:buSzPts val="2100"/>
              <a:buNone/>
              <a:defRPr sz="2100">
                <a:solidFill>
                  <a:srgbClr val="00274C"/>
                </a:solidFill>
              </a:defRPr>
            </a:lvl1pPr>
            <a:lvl2pPr lvl="1" algn="ctr">
              <a:lnSpc>
                <a:spcPct val="100000"/>
              </a:lnSpc>
              <a:spcBef>
                <a:spcPts val="0"/>
              </a:spcBef>
              <a:spcAft>
                <a:spcPts val="0"/>
              </a:spcAft>
              <a:buClr>
                <a:srgbClr val="00274C"/>
              </a:buClr>
              <a:buSzPts val="2100"/>
              <a:buNone/>
              <a:defRPr sz="2100">
                <a:solidFill>
                  <a:srgbClr val="00274C"/>
                </a:solidFill>
              </a:defRPr>
            </a:lvl2pPr>
            <a:lvl3pPr lvl="2" algn="ctr">
              <a:lnSpc>
                <a:spcPct val="100000"/>
              </a:lnSpc>
              <a:spcBef>
                <a:spcPts val="0"/>
              </a:spcBef>
              <a:spcAft>
                <a:spcPts val="0"/>
              </a:spcAft>
              <a:buClr>
                <a:srgbClr val="00274C"/>
              </a:buClr>
              <a:buSzPts val="2100"/>
              <a:buNone/>
              <a:defRPr sz="2100">
                <a:solidFill>
                  <a:srgbClr val="00274C"/>
                </a:solidFill>
              </a:defRPr>
            </a:lvl3pPr>
            <a:lvl4pPr lvl="3" algn="ctr">
              <a:lnSpc>
                <a:spcPct val="100000"/>
              </a:lnSpc>
              <a:spcBef>
                <a:spcPts val="0"/>
              </a:spcBef>
              <a:spcAft>
                <a:spcPts val="0"/>
              </a:spcAft>
              <a:buClr>
                <a:srgbClr val="00274C"/>
              </a:buClr>
              <a:buSzPts val="2100"/>
              <a:buNone/>
              <a:defRPr sz="2100">
                <a:solidFill>
                  <a:srgbClr val="00274C"/>
                </a:solidFill>
              </a:defRPr>
            </a:lvl4pPr>
            <a:lvl5pPr lvl="4" algn="ctr">
              <a:lnSpc>
                <a:spcPct val="100000"/>
              </a:lnSpc>
              <a:spcBef>
                <a:spcPts val="0"/>
              </a:spcBef>
              <a:spcAft>
                <a:spcPts val="0"/>
              </a:spcAft>
              <a:buClr>
                <a:srgbClr val="00274C"/>
              </a:buClr>
              <a:buSzPts val="2100"/>
              <a:buNone/>
              <a:defRPr sz="2100">
                <a:solidFill>
                  <a:srgbClr val="00274C"/>
                </a:solidFill>
              </a:defRPr>
            </a:lvl5pPr>
            <a:lvl6pPr lvl="5" algn="ctr">
              <a:lnSpc>
                <a:spcPct val="100000"/>
              </a:lnSpc>
              <a:spcBef>
                <a:spcPts val="0"/>
              </a:spcBef>
              <a:spcAft>
                <a:spcPts val="0"/>
              </a:spcAft>
              <a:buClr>
                <a:srgbClr val="00274C"/>
              </a:buClr>
              <a:buSzPts val="2100"/>
              <a:buNone/>
              <a:defRPr sz="2100">
                <a:solidFill>
                  <a:srgbClr val="00274C"/>
                </a:solidFill>
              </a:defRPr>
            </a:lvl6pPr>
            <a:lvl7pPr lvl="6" algn="ctr">
              <a:lnSpc>
                <a:spcPct val="100000"/>
              </a:lnSpc>
              <a:spcBef>
                <a:spcPts val="0"/>
              </a:spcBef>
              <a:spcAft>
                <a:spcPts val="0"/>
              </a:spcAft>
              <a:buClr>
                <a:srgbClr val="00274C"/>
              </a:buClr>
              <a:buSzPts val="2100"/>
              <a:buNone/>
              <a:defRPr sz="2100">
                <a:solidFill>
                  <a:srgbClr val="00274C"/>
                </a:solidFill>
              </a:defRPr>
            </a:lvl7pPr>
            <a:lvl8pPr lvl="7" algn="ctr">
              <a:lnSpc>
                <a:spcPct val="100000"/>
              </a:lnSpc>
              <a:spcBef>
                <a:spcPts val="0"/>
              </a:spcBef>
              <a:spcAft>
                <a:spcPts val="0"/>
              </a:spcAft>
              <a:buClr>
                <a:srgbClr val="00274C"/>
              </a:buClr>
              <a:buSzPts val="2100"/>
              <a:buNone/>
              <a:defRPr sz="2100">
                <a:solidFill>
                  <a:srgbClr val="00274C"/>
                </a:solidFill>
              </a:defRPr>
            </a:lvl8pPr>
            <a:lvl9pPr lvl="8" algn="ctr">
              <a:lnSpc>
                <a:spcPct val="100000"/>
              </a:lnSpc>
              <a:spcBef>
                <a:spcPts val="0"/>
              </a:spcBef>
              <a:spcAft>
                <a:spcPts val="0"/>
              </a:spcAft>
              <a:buClr>
                <a:srgbClr val="00274C"/>
              </a:buClr>
              <a:buSzPts val="2100"/>
              <a:buNone/>
              <a:defRPr sz="2100">
                <a:solidFill>
                  <a:srgbClr val="00274C"/>
                </a:solidFill>
              </a:defRPr>
            </a:lvl9pPr>
          </a:lstStyle>
          <a:p/>
        </p:txBody>
      </p:sp>
      <p:sp>
        <p:nvSpPr>
          <p:cNvPr id="58" name="Google Shape;58;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9" name="Google Shape;5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60" name="Shape 60"/>
        <p:cNvGrpSpPr/>
        <p:nvPr/>
      </p:nvGrpSpPr>
      <p:grpSpPr>
        <a:xfrm>
          <a:off x="0" y="0"/>
          <a:ext cx="0" cy="0"/>
          <a:chOff x="0" y="0"/>
          <a:chExt cx="0" cy="0"/>
        </a:xfrm>
      </p:grpSpPr>
      <p:sp>
        <p:nvSpPr>
          <p:cNvPr id="61" name="Google Shape;61;p10"/>
          <p:cNvSpPr txBox="1"/>
          <p:nvPr>
            <p:ph type="title"/>
          </p:nvPr>
        </p:nvSpPr>
        <p:spPr>
          <a:xfrm>
            <a:off x="540675" y="1009175"/>
            <a:ext cx="81438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00274C"/>
              </a:buClr>
              <a:buSzPts val="2800"/>
              <a:buNone/>
              <a:defRPr>
                <a:solidFill>
                  <a:srgbClr val="00274C"/>
                </a:solidFill>
              </a:defRPr>
            </a:lvl1pPr>
            <a:lvl2pPr lvl="1" rtl="0">
              <a:spcBef>
                <a:spcPts val="0"/>
              </a:spcBef>
              <a:spcAft>
                <a:spcPts val="0"/>
              </a:spcAft>
              <a:buClr>
                <a:srgbClr val="00274C"/>
              </a:buClr>
              <a:buSzPts val="2800"/>
              <a:buNone/>
              <a:defRPr>
                <a:solidFill>
                  <a:srgbClr val="00274C"/>
                </a:solidFill>
              </a:defRPr>
            </a:lvl2pPr>
            <a:lvl3pPr lvl="2" rtl="0">
              <a:spcBef>
                <a:spcPts val="0"/>
              </a:spcBef>
              <a:spcAft>
                <a:spcPts val="0"/>
              </a:spcAft>
              <a:buClr>
                <a:srgbClr val="00274C"/>
              </a:buClr>
              <a:buSzPts val="2800"/>
              <a:buNone/>
              <a:defRPr>
                <a:solidFill>
                  <a:srgbClr val="00274C"/>
                </a:solidFill>
              </a:defRPr>
            </a:lvl3pPr>
            <a:lvl4pPr lvl="3" rtl="0">
              <a:spcBef>
                <a:spcPts val="0"/>
              </a:spcBef>
              <a:spcAft>
                <a:spcPts val="0"/>
              </a:spcAft>
              <a:buClr>
                <a:srgbClr val="00274C"/>
              </a:buClr>
              <a:buSzPts val="2800"/>
              <a:buNone/>
              <a:defRPr>
                <a:solidFill>
                  <a:srgbClr val="00274C"/>
                </a:solidFill>
              </a:defRPr>
            </a:lvl4pPr>
            <a:lvl5pPr lvl="4" rtl="0">
              <a:spcBef>
                <a:spcPts val="0"/>
              </a:spcBef>
              <a:spcAft>
                <a:spcPts val="0"/>
              </a:spcAft>
              <a:buClr>
                <a:srgbClr val="00274C"/>
              </a:buClr>
              <a:buSzPts val="2800"/>
              <a:buNone/>
              <a:defRPr>
                <a:solidFill>
                  <a:srgbClr val="00274C"/>
                </a:solidFill>
              </a:defRPr>
            </a:lvl5pPr>
            <a:lvl6pPr lvl="5" rtl="0">
              <a:spcBef>
                <a:spcPts val="0"/>
              </a:spcBef>
              <a:spcAft>
                <a:spcPts val="0"/>
              </a:spcAft>
              <a:buClr>
                <a:srgbClr val="00274C"/>
              </a:buClr>
              <a:buSzPts val="2800"/>
              <a:buNone/>
              <a:defRPr>
                <a:solidFill>
                  <a:srgbClr val="00274C"/>
                </a:solidFill>
              </a:defRPr>
            </a:lvl6pPr>
            <a:lvl7pPr lvl="6" rtl="0">
              <a:spcBef>
                <a:spcPts val="0"/>
              </a:spcBef>
              <a:spcAft>
                <a:spcPts val="0"/>
              </a:spcAft>
              <a:buClr>
                <a:srgbClr val="00274C"/>
              </a:buClr>
              <a:buSzPts val="2800"/>
              <a:buNone/>
              <a:defRPr>
                <a:solidFill>
                  <a:srgbClr val="00274C"/>
                </a:solidFill>
              </a:defRPr>
            </a:lvl7pPr>
            <a:lvl8pPr lvl="7" rtl="0">
              <a:spcBef>
                <a:spcPts val="0"/>
              </a:spcBef>
              <a:spcAft>
                <a:spcPts val="0"/>
              </a:spcAft>
              <a:buClr>
                <a:srgbClr val="00274C"/>
              </a:buClr>
              <a:buSzPts val="2800"/>
              <a:buNone/>
              <a:defRPr>
                <a:solidFill>
                  <a:srgbClr val="00274C"/>
                </a:solidFill>
              </a:defRPr>
            </a:lvl8pPr>
            <a:lvl9pPr lvl="8" rtl="0">
              <a:spcBef>
                <a:spcPts val="0"/>
              </a:spcBef>
              <a:spcAft>
                <a:spcPts val="0"/>
              </a:spcAft>
              <a:buClr>
                <a:srgbClr val="00274C"/>
              </a:buClr>
              <a:buSzPts val="2800"/>
              <a:buNone/>
              <a:defRPr>
                <a:solidFill>
                  <a:srgbClr val="00274C"/>
                </a:solidFill>
              </a:defRPr>
            </a:lvl9pPr>
          </a:lstStyle>
          <a:p/>
        </p:txBody>
      </p:sp>
      <p:pic>
        <p:nvPicPr>
          <p:cNvPr id="62" name="Google Shape;62;p10"/>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3" name="Shape 63"/>
        <p:cNvGrpSpPr/>
        <p:nvPr/>
      </p:nvGrpSpPr>
      <p:grpSpPr>
        <a:xfrm>
          <a:off x="0" y="0"/>
          <a:ext cx="0" cy="0"/>
          <a:chOff x="0" y="0"/>
          <a:chExt cx="0" cy="0"/>
        </a:xfrm>
      </p:grpSpPr>
      <p:sp>
        <p:nvSpPr>
          <p:cNvPr id="64" name="Google Shape;64;p11"/>
          <p:cNvSpPr txBox="1"/>
          <p:nvPr>
            <p:ph idx="1" type="body"/>
          </p:nvPr>
        </p:nvSpPr>
        <p:spPr>
          <a:xfrm>
            <a:off x="372975" y="41539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rgbClr val="00274C"/>
              </a:buClr>
              <a:buSzPts val="1800"/>
              <a:buNone/>
              <a:defRPr>
                <a:solidFill>
                  <a:srgbClr val="00274C"/>
                </a:solidFill>
              </a:defRPr>
            </a:lvl1pPr>
          </a:lstStyle>
          <a:p/>
        </p:txBody>
      </p:sp>
      <p:sp>
        <p:nvSpPr>
          <p:cNvPr id="65" name="Google Shape;6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66" name="Google Shape;66;p11"/>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00274C"/>
        </a:solidFill>
      </p:bgPr>
    </p:bg>
    <p:spTree>
      <p:nvGrpSpPr>
        <p:cNvPr id="67" name="Shape 67"/>
        <p:cNvGrpSpPr/>
        <p:nvPr/>
      </p:nvGrpSpPr>
      <p:grpSpPr>
        <a:xfrm>
          <a:off x="0" y="0"/>
          <a:ext cx="0" cy="0"/>
          <a:chOff x="0" y="0"/>
          <a:chExt cx="0" cy="0"/>
        </a:xfrm>
      </p:grpSpPr>
      <p:sp>
        <p:nvSpPr>
          <p:cNvPr id="68" name="Google Shape;68;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FFCF01"/>
              </a:buClr>
              <a:buSzPts val="12000"/>
              <a:buNone/>
              <a:defRPr sz="12000">
                <a:solidFill>
                  <a:srgbClr val="FFCF0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9" name="Google Shape;69;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0" name="Google Shape;7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71" name="Google Shape;71;p12"/>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74" name="Google Shape;74;p13"/>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75" name="Shape 75"/>
        <p:cNvGrpSpPr/>
        <p:nvPr/>
      </p:nvGrpSpPr>
      <p:grpSpPr>
        <a:xfrm>
          <a:off x="0" y="0"/>
          <a:ext cx="0" cy="0"/>
          <a:chOff x="0" y="0"/>
          <a:chExt cx="0" cy="0"/>
        </a:xfrm>
      </p:grpSpPr>
      <p:sp>
        <p:nvSpPr>
          <p:cNvPr id="76" name="Google Shape;76;p14"/>
          <p:cNvSpPr txBox="1"/>
          <p:nvPr>
            <p:ph type="title"/>
          </p:nvPr>
        </p:nvSpPr>
        <p:spPr>
          <a:xfrm>
            <a:off x="2010427" y="1748247"/>
            <a:ext cx="7041000" cy="1179000"/>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SzPts val="2800"/>
              <a:buNone/>
              <a:defRPr b="0" i="0" sz="4000" u="none" cap="none" strike="noStrike">
                <a:solidFill>
                  <a:srgbClr val="002042"/>
                </a:solidFill>
                <a:latin typeface="Helvetica Neue"/>
                <a:ea typeface="Helvetica Neue"/>
                <a:cs typeface="Helvetica Neue"/>
                <a:sym typeface="Helvetica Neue"/>
              </a:defRPr>
            </a:lvl1pPr>
            <a:lvl2pPr lvl="1"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9pPr>
          </a:lstStyle>
          <a:p/>
        </p:txBody>
      </p:sp>
      <p:sp>
        <p:nvSpPr>
          <p:cNvPr id="77" name="Google Shape;77;p14"/>
          <p:cNvSpPr txBox="1"/>
          <p:nvPr>
            <p:ph idx="1" type="body"/>
          </p:nvPr>
        </p:nvSpPr>
        <p:spPr>
          <a:xfrm>
            <a:off x="2177441" y="2946824"/>
            <a:ext cx="6695400" cy="624000"/>
          </a:xfrm>
          <a:prstGeom prst="rect">
            <a:avLst/>
          </a:prstGeom>
          <a:noFill/>
          <a:ln>
            <a:noFill/>
          </a:ln>
        </p:spPr>
        <p:txBody>
          <a:bodyPr anchorCtr="0" anchor="t" bIns="45700" lIns="91425" spcFirstLastPara="1" rIns="91425" wrap="square" tIns="45700">
            <a:normAutofit/>
          </a:bodyPr>
          <a:lstStyle>
            <a:lvl1pPr indent="-228600" lvl="0" marL="457200" marR="0" rtl="0" algn="ctr">
              <a:spcBef>
                <a:spcPts val="360"/>
              </a:spcBef>
              <a:spcAft>
                <a:spcPts val="0"/>
              </a:spcAft>
              <a:buClr>
                <a:srgbClr val="366092"/>
              </a:buClr>
              <a:buSzPts val="1800"/>
              <a:buFont typeface="Arial"/>
              <a:buNone/>
              <a:defRPr b="0" i="0" sz="1800" u="none" cap="none" strike="noStrike">
                <a:solidFill>
                  <a:srgbClr val="366092"/>
                </a:solidFill>
                <a:latin typeface="Helvetica Neue"/>
                <a:ea typeface="Helvetica Neue"/>
                <a:cs typeface="Helvetica Neue"/>
                <a:sym typeface="Helvetica Neue"/>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8" name="Google Shape;78;p14"/>
          <p:cNvSpPr txBox="1"/>
          <p:nvPr>
            <p:ph idx="2" type="body"/>
          </p:nvPr>
        </p:nvSpPr>
        <p:spPr>
          <a:xfrm>
            <a:off x="140027" y="1748247"/>
            <a:ext cx="1590300" cy="1519500"/>
          </a:xfrm>
          <a:prstGeom prst="rect">
            <a:avLst/>
          </a:prstGeom>
          <a:noFill/>
          <a:ln>
            <a:noFill/>
          </a:ln>
        </p:spPr>
        <p:txBody>
          <a:bodyPr anchorCtr="0" anchor="t" bIns="45700" lIns="91425" spcFirstLastPara="1" rIns="91425" wrap="square" tIns="45700">
            <a:normAutofit/>
          </a:bodyPr>
          <a:lstStyle>
            <a:lvl1pPr indent="-355600" lvl="0" marL="457200" marR="0" rtl="0" algn="l">
              <a:spcBef>
                <a:spcPts val="400"/>
              </a:spcBef>
              <a:spcAft>
                <a:spcPts val="0"/>
              </a:spcAft>
              <a:buClr>
                <a:srgbClr val="001B36"/>
              </a:buClr>
              <a:buSzPts val="2000"/>
              <a:buFont typeface="Arial"/>
              <a:buChar char="•"/>
              <a:defRPr b="0" i="0" sz="2000" u="none" cap="none" strike="noStrike">
                <a:solidFill>
                  <a:srgbClr val="001B36"/>
                </a:solidFill>
                <a:latin typeface="Helvetica Neue"/>
                <a:ea typeface="Helvetica Neue"/>
                <a:cs typeface="Helvetica Neue"/>
                <a:sym typeface="Helvetica Neue"/>
              </a:defRPr>
            </a:lvl1pPr>
            <a:lvl2pPr indent="-342900" lvl="1" marL="914400" marR="0" rtl="0" algn="l">
              <a:spcBef>
                <a:spcPts val="360"/>
              </a:spcBef>
              <a:spcAft>
                <a:spcPts val="0"/>
              </a:spcAft>
              <a:buClr>
                <a:srgbClr val="001B36"/>
              </a:buClr>
              <a:buSzPts val="1800"/>
              <a:buFont typeface="Arial"/>
              <a:buChar char="–"/>
              <a:defRPr b="0" i="0" sz="1800" u="none" cap="none" strike="noStrike">
                <a:solidFill>
                  <a:srgbClr val="001B36"/>
                </a:solidFill>
                <a:latin typeface="Helvetica Neue"/>
                <a:ea typeface="Helvetica Neue"/>
                <a:cs typeface="Helvetica Neue"/>
                <a:sym typeface="Helvetica Neue"/>
              </a:defRPr>
            </a:lvl2pPr>
            <a:lvl3pPr indent="-330200" lvl="2" marL="1371600" marR="0" rtl="0" algn="l">
              <a:spcBef>
                <a:spcPts val="320"/>
              </a:spcBef>
              <a:spcAft>
                <a:spcPts val="0"/>
              </a:spcAft>
              <a:buClr>
                <a:srgbClr val="001B36"/>
              </a:buClr>
              <a:buSzPts val="1600"/>
              <a:buFont typeface="Arial"/>
              <a:buChar char="•"/>
              <a:defRPr b="0" i="0" sz="1600" u="none" cap="none" strike="noStrike">
                <a:solidFill>
                  <a:srgbClr val="001B36"/>
                </a:solidFill>
                <a:latin typeface="Helvetica Neue"/>
                <a:ea typeface="Helvetica Neue"/>
                <a:cs typeface="Helvetica Neue"/>
                <a:sym typeface="Helvetica Neue"/>
              </a:defRPr>
            </a:lvl3pPr>
            <a:lvl4pPr indent="-317500" lvl="3" marL="1828800" marR="0" rtl="0" algn="l">
              <a:spcBef>
                <a:spcPts val="280"/>
              </a:spcBef>
              <a:spcAft>
                <a:spcPts val="0"/>
              </a:spcAft>
              <a:buClr>
                <a:srgbClr val="001B36"/>
              </a:buClr>
              <a:buSzPts val="1400"/>
              <a:buFont typeface="Arial"/>
              <a:buChar char="–"/>
              <a:defRPr b="0" i="0" sz="1400" u="none" cap="none" strike="noStrike">
                <a:solidFill>
                  <a:srgbClr val="001B36"/>
                </a:solidFill>
                <a:latin typeface="Helvetica Neue"/>
                <a:ea typeface="Helvetica Neue"/>
                <a:cs typeface="Helvetica Neue"/>
                <a:sym typeface="Helvetica Neue"/>
              </a:defRPr>
            </a:lvl4pPr>
            <a:lvl5pPr indent="-228600" lvl="4" marL="2286000" marR="0" rtl="0" algn="l">
              <a:spcBef>
                <a:spcPts val="240"/>
              </a:spcBef>
              <a:spcAft>
                <a:spcPts val="0"/>
              </a:spcAft>
              <a:buSzPts val="1200"/>
              <a:buFont typeface="Arial"/>
              <a:buNone/>
              <a:defRPr b="0" i="0" sz="1200" u="none" cap="none" strike="noStrike">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id="79" name="Google Shape;79;p14"/>
          <p:cNvPicPr preferRelativeResize="0"/>
          <p:nvPr/>
        </p:nvPicPr>
        <p:blipFill>
          <a:blip r:embed="rId2">
            <a:alphaModFix/>
          </a:blip>
          <a:stretch>
            <a:fillRect/>
          </a:stretch>
        </p:blipFill>
        <p:spPr>
          <a:xfrm>
            <a:off x="6751800" y="4857075"/>
            <a:ext cx="2023424" cy="1997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5">
  <p:cSld name="TITLE_5">
    <p:spTree>
      <p:nvGrpSpPr>
        <p:cNvPr id="80" name="Shape 80"/>
        <p:cNvGrpSpPr/>
        <p:nvPr/>
      </p:nvGrpSpPr>
      <p:grpSpPr>
        <a:xfrm>
          <a:off x="0" y="0"/>
          <a:ext cx="0" cy="0"/>
          <a:chOff x="0" y="0"/>
          <a:chExt cx="0" cy="0"/>
        </a:xfrm>
      </p:grpSpPr>
      <p:sp>
        <p:nvSpPr>
          <p:cNvPr id="81" name="Google Shape;81;p1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2" name="Google Shape;82;p1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3" name="Google Shape;83;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0274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rotWithShape="1">
          <a:blip r:embed="rId1">
            <a:alphaModFix amt="44000"/>
          </a:blip>
          <a:srcRect b="0" l="0" r="0" t="69579"/>
          <a:stretch/>
        </p:blipFill>
        <p:spPr>
          <a:xfrm flipH="1" rot="-5400000">
            <a:off x="-657763" y="1986087"/>
            <a:ext cx="2076450" cy="776525"/>
          </a:xfrm>
          <a:prstGeom prst="rect">
            <a:avLst/>
          </a:prstGeom>
          <a:noFill/>
          <a:ln>
            <a:noFill/>
          </a:ln>
        </p:spPr>
      </p:pic>
      <p:pic>
        <p:nvPicPr>
          <p:cNvPr id="10" name="Google Shape;10;p1"/>
          <p:cNvPicPr preferRelativeResize="0"/>
          <p:nvPr/>
        </p:nvPicPr>
        <p:blipFill rotWithShape="1">
          <a:blip r:embed="rId1">
            <a:alphaModFix amt="44000"/>
          </a:blip>
          <a:srcRect b="0" l="25233" r="0" t="0"/>
          <a:stretch/>
        </p:blipFill>
        <p:spPr>
          <a:xfrm rot="5400000">
            <a:off x="2066375" y="-507925"/>
            <a:ext cx="1552450" cy="2552700"/>
          </a:xfrm>
          <a:prstGeom prst="rect">
            <a:avLst/>
          </a:prstGeom>
          <a:noFill/>
          <a:ln>
            <a:noFill/>
          </a:ln>
        </p:spPr>
      </p:pic>
      <p:pic>
        <p:nvPicPr>
          <p:cNvPr id="11" name="Google Shape;11;p1"/>
          <p:cNvPicPr preferRelativeResize="0"/>
          <p:nvPr/>
        </p:nvPicPr>
        <p:blipFill rotWithShape="1">
          <a:blip r:embed="rId1">
            <a:alphaModFix amt="44000"/>
          </a:blip>
          <a:srcRect b="16303" l="0" r="0" t="0"/>
          <a:stretch/>
        </p:blipFill>
        <p:spPr>
          <a:xfrm flipH="1" rot="10800000">
            <a:off x="3770575" y="-7800"/>
            <a:ext cx="2076450" cy="2136500"/>
          </a:xfrm>
          <a:prstGeom prst="rect">
            <a:avLst/>
          </a:prstGeom>
          <a:noFill/>
          <a:ln>
            <a:noFill/>
          </a:ln>
        </p:spPr>
      </p:pic>
      <p:pic>
        <p:nvPicPr>
          <p:cNvPr id="12" name="Google Shape;12;p1"/>
          <p:cNvPicPr preferRelativeResize="0"/>
          <p:nvPr/>
        </p:nvPicPr>
        <p:blipFill rotWithShape="1">
          <a:blip r:embed="rId1">
            <a:alphaModFix amt="44000"/>
          </a:blip>
          <a:srcRect b="0" l="20420" r="0" t="0"/>
          <a:stretch/>
        </p:blipFill>
        <p:spPr>
          <a:xfrm rot="5400000">
            <a:off x="5940113" y="-450138"/>
            <a:ext cx="1652425" cy="2552700"/>
          </a:xfrm>
          <a:prstGeom prst="rect">
            <a:avLst/>
          </a:prstGeom>
          <a:noFill/>
          <a:ln>
            <a:noFill/>
          </a:ln>
        </p:spPr>
      </p:pic>
      <p:pic>
        <p:nvPicPr>
          <p:cNvPr id="13" name="Google Shape;13;p1"/>
          <p:cNvPicPr preferRelativeResize="0"/>
          <p:nvPr/>
        </p:nvPicPr>
        <p:blipFill rotWithShape="1">
          <a:blip r:embed="rId1">
            <a:alphaModFix amt="44000"/>
          </a:blip>
          <a:srcRect b="8659" l="0" r="42850" t="0"/>
          <a:stretch/>
        </p:blipFill>
        <p:spPr>
          <a:xfrm flipH="1" rot="10800000">
            <a:off x="7949550" y="-7800"/>
            <a:ext cx="1186650" cy="2331750"/>
          </a:xfrm>
          <a:prstGeom prst="rect">
            <a:avLst/>
          </a:prstGeom>
          <a:noFill/>
          <a:ln>
            <a:noFill/>
          </a:ln>
        </p:spPr>
      </p:pic>
      <p:pic>
        <p:nvPicPr>
          <p:cNvPr id="14" name="Google Shape;14;p1"/>
          <p:cNvPicPr preferRelativeResize="0"/>
          <p:nvPr/>
        </p:nvPicPr>
        <p:blipFill rotWithShape="1">
          <a:blip r:embed="rId1">
            <a:alphaModFix amt="44000"/>
          </a:blip>
          <a:srcRect b="16611" l="5446" r="0" t="0"/>
          <a:stretch/>
        </p:blipFill>
        <p:spPr>
          <a:xfrm flipH="1" rot="10800000">
            <a:off x="-7800" y="0"/>
            <a:ext cx="1963350" cy="2128725"/>
          </a:xfrm>
          <a:prstGeom prst="rect">
            <a:avLst/>
          </a:prstGeom>
          <a:noFill/>
          <a:ln>
            <a:noFill/>
          </a:ln>
        </p:spPr>
      </p:pic>
      <p:pic>
        <p:nvPicPr>
          <p:cNvPr id="15" name="Google Shape;15;p1"/>
          <p:cNvPicPr preferRelativeResize="0"/>
          <p:nvPr/>
        </p:nvPicPr>
        <p:blipFill rotWithShape="1">
          <a:blip r:embed="rId1">
            <a:alphaModFix amt="44000"/>
          </a:blip>
          <a:srcRect b="0" l="28617" r="0" t="0"/>
          <a:stretch/>
        </p:blipFill>
        <p:spPr>
          <a:xfrm flipH="1" rot="5400000">
            <a:off x="1964687" y="3128462"/>
            <a:ext cx="1482275" cy="2552700"/>
          </a:xfrm>
          <a:prstGeom prst="rect">
            <a:avLst/>
          </a:prstGeom>
          <a:noFill/>
          <a:ln>
            <a:noFill/>
          </a:ln>
        </p:spPr>
      </p:pic>
      <p:pic>
        <p:nvPicPr>
          <p:cNvPr id="16" name="Google Shape;16;p1"/>
          <p:cNvPicPr preferRelativeResize="0"/>
          <p:nvPr/>
        </p:nvPicPr>
        <p:blipFill rotWithShape="1">
          <a:blip r:embed="rId1">
            <a:alphaModFix amt="44000"/>
          </a:blip>
          <a:srcRect b="18659" l="0" r="0" t="0"/>
          <a:stretch/>
        </p:blipFill>
        <p:spPr>
          <a:xfrm>
            <a:off x="3633800" y="3079625"/>
            <a:ext cx="2076450" cy="2076450"/>
          </a:xfrm>
          <a:prstGeom prst="rect">
            <a:avLst/>
          </a:prstGeom>
          <a:noFill/>
          <a:ln>
            <a:noFill/>
          </a:ln>
        </p:spPr>
      </p:pic>
      <p:pic>
        <p:nvPicPr>
          <p:cNvPr id="17" name="Google Shape;17;p1"/>
          <p:cNvPicPr preferRelativeResize="0"/>
          <p:nvPr/>
        </p:nvPicPr>
        <p:blipFill rotWithShape="1">
          <a:blip r:embed="rId1">
            <a:alphaModFix amt="44000"/>
          </a:blip>
          <a:srcRect b="0" l="23424" r="0" t="0"/>
          <a:stretch/>
        </p:blipFill>
        <p:spPr>
          <a:xfrm flipH="1" rot="5400000">
            <a:off x="5834525" y="3074575"/>
            <a:ext cx="1590050" cy="2552700"/>
          </a:xfrm>
          <a:prstGeom prst="rect">
            <a:avLst/>
          </a:prstGeom>
          <a:noFill/>
          <a:ln>
            <a:noFill/>
          </a:ln>
        </p:spPr>
      </p:pic>
      <p:pic>
        <p:nvPicPr>
          <p:cNvPr id="18" name="Google Shape;18;p1"/>
          <p:cNvPicPr preferRelativeResize="0"/>
          <p:nvPr/>
        </p:nvPicPr>
        <p:blipFill rotWithShape="1">
          <a:blip r:embed="rId1">
            <a:alphaModFix amt="44000"/>
          </a:blip>
          <a:srcRect b="11402" l="0" r="35889" t="0"/>
          <a:stretch/>
        </p:blipFill>
        <p:spPr>
          <a:xfrm>
            <a:off x="7812775" y="2884375"/>
            <a:ext cx="1331225" cy="2261575"/>
          </a:xfrm>
          <a:prstGeom prst="rect">
            <a:avLst/>
          </a:prstGeom>
          <a:noFill/>
          <a:ln>
            <a:noFill/>
          </a:ln>
        </p:spPr>
      </p:pic>
      <p:pic>
        <p:nvPicPr>
          <p:cNvPr id="19" name="Google Shape;19;p1"/>
          <p:cNvPicPr preferRelativeResize="0"/>
          <p:nvPr/>
        </p:nvPicPr>
        <p:blipFill rotWithShape="1">
          <a:blip r:embed="rId1">
            <a:alphaModFix amt="44000"/>
          </a:blip>
          <a:srcRect b="18659" l="12033" r="0" t="0"/>
          <a:stretch/>
        </p:blipFill>
        <p:spPr>
          <a:xfrm>
            <a:off x="-7800" y="3079625"/>
            <a:ext cx="1826575" cy="2076450"/>
          </a:xfrm>
          <a:prstGeom prst="rect">
            <a:avLst/>
          </a:prstGeom>
          <a:noFill/>
          <a:ln>
            <a:noFill/>
          </a:ln>
        </p:spPr>
      </p:pic>
      <p:sp>
        <p:nvSpPr>
          <p:cNvPr id="20" name="Google Shape;20;p1"/>
          <p:cNvSpPr/>
          <p:nvPr/>
        </p:nvSpPr>
        <p:spPr>
          <a:xfrm>
            <a:off x="379350" y="348175"/>
            <a:ext cx="8385300" cy="4417500"/>
          </a:xfrm>
          <a:prstGeom prst="rect">
            <a:avLst/>
          </a:prstGeom>
          <a:solidFill>
            <a:schemeClr val="lt1"/>
          </a:solidFill>
          <a:ln cap="flat" cmpd="sng" w="19050">
            <a:solidFill>
              <a:srgbClr val="FFCF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10.jp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nvSpPr>
        <p:spPr>
          <a:xfrm>
            <a:off x="1412800" y="1021175"/>
            <a:ext cx="12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Background</a:t>
            </a:r>
            <a:endParaRPr b="1" sz="1000"/>
          </a:p>
        </p:txBody>
      </p:sp>
      <p:sp>
        <p:nvSpPr>
          <p:cNvPr id="89" name="Google Shape;89;p16"/>
          <p:cNvSpPr txBox="1"/>
          <p:nvPr/>
        </p:nvSpPr>
        <p:spPr>
          <a:xfrm>
            <a:off x="3858513" y="1021175"/>
            <a:ext cx="1648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Volume Prediction</a:t>
            </a:r>
            <a:endParaRPr b="1" sz="1000"/>
          </a:p>
        </p:txBody>
      </p:sp>
      <p:sp>
        <p:nvSpPr>
          <p:cNvPr id="90" name="Google Shape;90;p16"/>
          <p:cNvSpPr txBox="1"/>
          <p:nvPr/>
        </p:nvSpPr>
        <p:spPr>
          <a:xfrm>
            <a:off x="3860850" y="2339400"/>
            <a:ext cx="1648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User Interface Design</a:t>
            </a:r>
            <a:endParaRPr b="1" sz="1000"/>
          </a:p>
        </p:txBody>
      </p:sp>
      <p:sp>
        <p:nvSpPr>
          <p:cNvPr id="91" name="Google Shape;91;p16"/>
          <p:cNvSpPr txBox="1"/>
          <p:nvPr/>
        </p:nvSpPr>
        <p:spPr>
          <a:xfrm>
            <a:off x="712000" y="1180650"/>
            <a:ext cx="2398200" cy="126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600">
                <a:solidFill>
                  <a:schemeClr val="dk1"/>
                </a:solidFill>
              </a:rPr>
              <a:t>One of the major goals of JP Morgan is to build a follow the sun scheduling model that leverages their global workforce to meet demand  as it comes. However, supervisors  in charge of staffing certain tasks do not have the necessary line of sight into short-term changes in request volume to schedule flexibly. As such, scheduling is done statically across multiple offices during US working hours. In particular, Our scope was restricted to considering three offices in Chicago, Manilla, and Bengaluru all working during Central Time standard working hours.</a:t>
            </a:r>
            <a:endParaRPr sz="600"/>
          </a:p>
          <a:p>
            <a:pPr indent="0" lvl="0" marL="0" rtl="0" algn="l">
              <a:lnSpc>
                <a:spcPct val="115000"/>
              </a:lnSpc>
              <a:spcBef>
                <a:spcPts val="0"/>
              </a:spcBef>
              <a:spcAft>
                <a:spcPts val="0"/>
              </a:spcAft>
              <a:buNone/>
            </a:pPr>
            <a:r>
              <a:t/>
            </a:r>
            <a:endParaRPr sz="800"/>
          </a:p>
        </p:txBody>
      </p:sp>
      <p:sp>
        <p:nvSpPr>
          <p:cNvPr id="92" name="Google Shape;92;p16"/>
          <p:cNvSpPr txBox="1"/>
          <p:nvPr/>
        </p:nvSpPr>
        <p:spPr>
          <a:xfrm>
            <a:off x="3629525" y="1212150"/>
            <a:ext cx="21381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t>In this project we had to make multi-step ahead time series predictions using relatively limited data. In our early testing, two models showed promising results. Long Short Term Memory (LSTM), and Gradient Boosted Regression Trees (GBRT). Eventually we went with the latter, because it had lower error metrics. </a:t>
            </a:r>
            <a:endParaRPr sz="600"/>
          </a:p>
          <a:p>
            <a:pPr indent="0" lvl="0" marL="0" rtl="0" algn="l">
              <a:spcBef>
                <a:spcPts val="0"/>
              </a:spcBef>
              <a:spcAft>
                <a:spcPts val="0"/>
              </a:spcAft>
              <a:buNone/>
            </a:pPr>
            <a:r>
              <a:t/>
            </a:r>
            <a:endParaRPr sz="600"/>
          </a:p>
          <a:p>
            <a:pPr indent="0" lvl="0" marL="0" rtl="0" algn="l">
              <a:spcBef>
                <a:spcPts val="0"/>
              </a:spcBef>
              <a:spcAft>
                <a:spcPts val="0"/>
              </a:spcAft>
              <a:buNone/>
            </a:pPr>
            <a:r>
              <a:rPr lang="en" sz="600"/>
              <a:t>Our GBRT based model had a Mean Absolute Error of </a:t>
            </a:r>
            <a:r>
              <a:rPr b="1" lang="en" sz="600"/>
              <a:t>4.6</a:t>
            </a:r>
            <a:r>
              <a:rPr lang="en" sz="600"/>
              <a:t> which was about </a:t>
            </a:r>
            <a:r>
              <a:rPr b="1" lang="en" sz="600"/>
              <a:t>26.7%</a:t>
            </a:r>
            <a:r>
              <a:rPr lang="en" sz="600"/>
              <a:t> of the percentage of hourly work volume. Since our target to be production ready was 20%, this was a </a:t>
            </a:r>
            <a:r>
              <a:rPr lang="en" sz="600"/>
              <a:t>viable</a:t>
            </a:r>
            <a:r>
              <a:rPr lang="en" sz="600"/>
              <a:t> proof of concept.</a:t>
            </a:r>
            <a:endParaRPr sz="600"/>
          </a:p>
        </p:txBody>
      </p:sp>
      <p:sp>
        <p:nvSpPr>
          <p:cNvPr id="93" name="Google Shape;93;p16"/>
          <p:cNvSpPr txBox="1"/>
          <p:nvPr/>
        </p:nvSpPr>
        <p:spPr>
          <a:xfrm>
            <a:off x="842050" y="2207800"/>
            <a:ext cx="2138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t>Proposed Solution</a:t>
            </a:r>
            <a:endParaRPr b="1" sz="1000"/>
          </a:p>
        </p:txBody>
      </p:sp>
      <p:sp>
        <p:nvSpPr>
          <p:cNvPr id="94" name="Google Shape;94;p16"/>
          <p:cNvSpPr txBox="1"/>
          <p:nvPr/>
        </p:nvSpPr>
        <p:spPr>
          <a:xfrm>
            <a:off x="538575" y="4398950"/>
            <a:ext cx="30771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600"/>
          </a:p>
        </p:txBody>
      </p:sp>
      <p:sp>
        <p:nvSpPr>
          <p:cNvPr id="95" name="Google Shape;95;p16"/>
          <p:cNvSpPr txBox="1"/>
          <p:nvPr/>
        </p:nvSpPr>
        <p:spPr>
          <a:xfrm>
            <a:off x="405450" y="740025"/>
            <a:ext cx="8333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rgbClr val="202124"/>
                </a:solidFill>
              </a:rPr>
              <a:t>Improving Long-Range 3D Object Detection Methods for Autonomous Box Trucks using Sensor Fusion</a:t>
            </a:r>
            <a:endParaRPr b="1" sz="1300"/>
          </a:p>
        </p:txBody>
      </p:sp>
      <p:cxnSp>
        <p:nvCxnSpPr>
          <p:cNvPr id="96" name="Google Shape;96;p16"/>
          <p:cNvCxnSpPr/>
          <p:nvPr/>
        </p:nvCxnSpPr>
        <p:spPr>
          <a:xfrm flipH="1">
            <a:off x="3316475" y="1225150"/>
            <a:ext cx="21000" cy="3527400"/>
          </a:xfrm>
          <a:prstGeom prst="straightConnector1">
            <a:avLst/>
          </a:prstGeom>
          <a:noFill/>
          <a:ln cap="flat" cmpd="sng" w="9525">
            <a:solidFill>
              <a:schemeClr val="dk2"/>
            </a:solidFill>
            <a:prstDash val="solid"/>
            <a:round/>
            <a:headEnd len="med" w="med" type="none"/>
            <a:tailEnd len="med" w="med" type="none"/>
          </a:ln>
        </p:spPr>
      </p:cxnSp>
      <p:cxnSp>
        <p:nvCxnSpPr>
          <p:cNvPr id="97" name="Google Shape;97;p16"/>
          <p:cNvCxnSpPr/>
          <p:nvPr/>
        </p:nvCxnSpPr>
        <p:spPr>
          <a:xfrm flipH="1">
            <a:off x="6059675" y="1225150"/>
            <a:ext cx="21000" cy="3527400"/>
          </a:xfrm>
          <a:prstGeom prst="straightConnector1">
            <a:avLst/>
          </a:prstGeom>
          <a:noFill/>
          <a:ln cap="flat" cmpd="sng" w="9525">
            <a:solidFill>
              <a:schemeClr val="dk2"/>
            </a:solidFill>
            <a:prstDash val="solid"/>
            <a:round/>
            <a:headEnd len="med" w="med" type="none"/>
            <a:tailEnd len="med" w="med" type="none"/>
          </a:ln>
        </p:spPr>
      </p:cxnSp>
      <p:sp>
        <p:nvSpPr>
          <p:cNvPr id="98" name="Google Shape;98;p16"/>
          <p:cNvSpPr txBox="1"/>
          <p:nvPr/>
        </p:nvSpPr>
        <p:spPr>
          <a:xfrm>
            <a:off x="7071275" y="2651625"/>
            <a:ext cx="11850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600"/>
          </a:p>
        </p:txBody>
      </p:sp>
      <p:sp>
        <p:nvSpPr>
          <p:cNvPr id="99" name="Google Shape;99;p16"/>
          <p:cNvSpPr txBox="1"/>
          <p:nvPr/>
        </p:nvSpPr>
        <p:spPr>
          <a:xfrm>
            <a:off x="7822325" y="2651625"/>
            <a:ext cx="14769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600"/>
          </a:p>
        </p:txBody>
      </p:sp>
      <p:sp>
        <p:nvSpPr>
          <p:cNvPr id="100" name="Google Shape;100;p16"/>
          <p:cNvSpPr txBox="1"/>
          <p:nvPr/>
        </p:nvSpPr>
        <p:spPr>
          <a:xfrm>
            <a:off x="6309275" y="2651625"/>
            <a:ext cx="11850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600"/>
          </a:p>
        </p:txBody>
      </p:sp>
      <p:sp>
        <p:nvSpPr>
          <p:cNvPr id="101" name="Google Shape;101;p16"/>
          <p:cNvSpPr txBox="1"/>
          <p:nvPr/>
        </p:nvSpPr>
        <p:spPr>
          <a:xfrm>
            <a:off x="1699675" y="952600"/>
            <a:ext cx="62292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t>Jeremy Flics (Honors Capstone), Nisarg Polra (Honors Capstone), Claire Wan, Claire Tinker,  Kristen Worden,  Herbert Li, Kayvan Najarian (Faculty Mentor),  Collin Peterson (Sponsor Mentor)</a:t>
            </a:r>
            <a:endParaRPr sz="500"/>
          </a:p>
        </p:txBody>
      </p:sp>
      <p:pic>
        <p:nvPicPr>
          <p:cNvPr id="102" name="Google Shape;102;p16"/>
          <p:cNvPicPr preferRelativeResize="0"/>
          <p:nvPr/>
        </p:nvPicPr>
        <p:blipFill>
          <a:blip r:embed="rId3">
            <a:alphaModFix/>
          </a:blip>
          <a:stretch>
            <a:fillRect/>
          </a:stretch>
        </p:blipFill>
        <p:spPr>
          <a:xfrm>
            <a:off x="4495538" y="266050"/>
            <a:ext cx="675602" cy="675602"/>
          </a:xfrm>
          <a:prstGeom prst="rect">
            <a:avLst/>
          </a:prstGeom>
          <a:noFill/>
          <a:ln>
            <a:noFill/>
          </a:ln>
        </p:spPr>
      </p:pic>
      <p:pic>
        <p:nvPicPr>
          <p:cNvPr id="103" name="Google Shape;103;p16"/>
          <p:cNvPicPr preferRelativeResize="0"/>
          <p:nvPr/>
        </p:nvPicPr>
        <p:blipFill>
          <a:blip r:embed="rId4">
            <a:alphaModFix/>
          </a:blip>
          <a:stretch>
            <a:fillRect/>
          </a:stretch>
        </p:blipFill>
        <p:spPr>
          <a:xfrm>
            <a:off x="7578100" y="386125"/>
            <a:ext cx="458450" cy="458450"/>
          </a:xfrm>
          <a:prstGeom prst="rect">
            <a:avLst/>
          </a:prstGeom>
          <a:noFill/>
          <a:ln>
            <a:noFill/>
          </a:ln>
        </p:spPr>
      </p:pic>
      <p:pic>
        <p:nvPicPr>
          <p:cNvPr id="104" name="Google Shape;104;p16"/>
          <p:cNvPicPr preferRelativeResize="0"/>
          <p:nvPr/>
        </p:nvPicPr>
        <p:blipFill rotWithShape="1">
          <a:blip r:embed="rId5">
            <a:alphaModFix/>
          </a:blip>
          <a:srcRect b="11292" l="0" r="0" t="0"/>
          <a:stretch/>
        </p:blipFill>
        <p:spPr>
          <a:xfrm>
            <a:off x="5354602" y="386800"/>
            <a:ext cx="2040036" cy="458450"/>
          </a:xfrm>
          <a:prstGeom prst="rect">
            <a:avLst/>
          </a:prstGeom>
          <a:noFill/>
          <a:ln>
            <a:noFill/>
          </a:ln>
        </p:spPr>
      </p:pic>
      <p:sp>
        <p:nvSpPr>
          <p:cNvPr id="105" name="Google Shape;105;p16"/>
          <p:cNvSpPr txBox="1"/>
          <p:nvPr/>
        </p:nvSpPr>
        <p:spPr>
          <a:xfrm>
            <a:off x="712000" y="2392488"/>
            <a:ext cx="2398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t>Our solution is two pronged. We first conducted a one-time statistical analysis of historical data to recommend a new baseline </a:t>
            </a:r>
            <a:r>
              <a:rPr lang="en" sz="600"/>
              <a:t>schedule</a:t>
            </a:r>
            <a:r>
              <a:rPr lang="en" sz="600"/>
              <a:t> that adheres to the follow the sun model. We then built and ML driven tool to predict changes in request volume and recommend adjustments to the base schedule up to two weeks in advance.</a:t>
            </a:r>
            <a:endParaRPr sz="600"/>
          </a:p>
        </p:txBody>
      </p:sp>
      <p:pic>
        <p:nvPicPr>
          <p:cNvPr id="106" name="Google Shape;106;p16"/>
          <p:cNvPicPr preferRelativeResize="0"/>
          <p:nvPr/>
        </p:nvPicPr>
        <p:blipFill rotWithShape="1">
          <a:blip r:embed="rId6">
            <a:alphaModFix/>
          </a:blip>
          <a:srcRect b="0" l="0" r="23224" t="4406"/>
          <a:stretch/>
        </p:blipFill>
        <p:spPr>
          <a:xfrm>
            <a:off x="842050" y="3217394"/>
            <a:ext cx="1967401" cy="1381481"/>
          </a:xfrm>
          <a:prstGeom prst="rect">
            <a:avLst/>
          </a:prstGeom>
          <a:noFill/>
          <a:ln cap="flat" cmpd="sng" w="9525">
            <a:solidFill>
              <a:schemeClr val="dk1"/>
            </a:solidFill>
            <a:prstDash val="solid"/>
            <a:round/>
            <a:headEnd len="sm" w="sm" type="none"/>
            <a:tailEnd len="sm" w="sm" type="none"/>
          </a:ln>
        </p:spPr>
      </p:pic>
      <p:sp>
        <p:nvSpPr>
          <p:cNvPr id="107" name="Google Shape;107;p16"/>
          <p:cNvSpPr txBox="1"/>
          <p:nvPr/>
        </p:nvSpPr>
        <p:spPr>
          <a:xfrm>
            <a:off x="917550" y="3040225"/>
            <a:ext cx="19674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t>Follow the Sun Schedule and Work Volume</a:t>
            </a:r>
            <a:endParaRPr sz="600"/>
          </a:p>
        </p:txBody>
      </p:sp>
      <p:sp>
        <p:nvSpPr>
          <p:cNvPr id="108" name="Google Shape;108;p16"/>
          <p:cNvSpPr txBox="1"/>
          <p:nvPr/>
        </p:nvSpPr>
        <p:spPr>
          <a:xfrm>
            <a:off x="6768750" y="1021163"/>
            <a:ext cx="12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System Design</a:t>
            </a:r>
            <a:endParaRPr b="1" sz="1000"/>
          </a:p>
        </p:txBody>
      </p:sp>
      <p:sp>
        <p:nvSpPr>
          <p:cNvPr id="109" name="Google Shape;109;p16"/>
          <p:cNvSpPr txBox="1"/>
          <p:nvPr/>
        </p:nvSpPr>
        <p:spPr>
          <a:xfrm>
            <a:off x="3643163" y="2499975"/>
            <a:ext cx="2110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t>Once volumes were predicted, we had to serve our insights to stakeholders in an interpretable manner. To do this, we got feedback from UI/UX designers at the firm and came up with the following design. This frontend was implement using React/Typescript and deployed to AWS on a Kubernetes cluster.</a:t>
            </a:r>
            <a:endParaRPr sz="600"/>
          </a:p>
        </p:txBody>
      </p:sp>
      <p:pic>
        <p:nvPicPr>
          <p:cNvPr id="110" name="Google Shape;110;p16"/>
          <p:cNvPicPr preferRelativeResize="0"/>
          <p:nvPr/>
        </p:nvPicPr>
        <p:blipFill>
          <a:blip r:embed="rId7">
            <a:alphaModFix/>
          </a:blip>
          <a:stretch>
            <a:fillRect/>
          </a:stretch>
        </p:blipFill>
        <p:spPr>
          <a:xfrm>
            <a:off x="3539036" y="3276325"/>
            <a:ext cx="2319082" cy="1263600"/>
          </a:xfrm>
          <a:prstGeom prst="rect">
            <a:avLst/>
          </a:prstGeom>
          <a:noFill/>
          <a:ln cap="flat" cmpd="sng" w="9525">
            <a:solidFill>
              <a:schemeClr val="dk1"/>
            </a:solidFill>
            <a:prstDash val="solid"/>
            <a:round/>
            <a:headEnd len="sm" w="sm" type="none"/>
            <a:tailEnd len="sm" w="sm" type="none"/>
          </a:ln>
        </p:spPr>
      </p:pic>
      <p:sp>
        <p:nvSpPr>
          <p:cNvPr id="111" name="Google Shape;111;p16"/>
          <p:cNvSpPr txBox="1"/>
          <p:nvPr/>
        </p:nvSpPr>
        <p:spPr>
          <a:xfrm>
            <a:off x="6286950" y="1240200"/>
            <a:ext cx="21381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t>Since our product is targeting only a few key users, and only needs to be accessed a few times a day, paying for dedicated server uptime did not seem worth it. As such, we leveraged AWS services to design an event driven system.</a:t>
            </a:r>
            <a:endParaRPr sz="600"/>
          </a:p>
          <a:p>
            <a:pPr indent="0" lvl="0" marL="0" rtl="0" algn="l">
              <a:spcBef>
                <a:spcPts val="0"/>
              </a:spcBef>
              <a:spcAft>
                <a:spcPts val="0"/>
              </a:spcAft>
              <a:buNone/>
            </a:pPr>
            <a:r>
              <a:t/>
            </a:r>
            <a:endParaRPr sz="600"/>
          </a:p>
          <a:p>
            <a:pPr indent="0" lvl="0" marL="0" rtl="0" algn="l">
              <a:spcBef>
                <a:spcPts val="0"/>
              </a:spcBef>
              <a:spcAft>
                <a:spcPts val="0"/>
              </a:spcAft>
              <a:buNone/>
            </a:pPr>
            <a:r>
              <a:rPr lang="en" sz="600"/>
              <a:t>Throughout</a:t>
            </a:r>
            <a:r>
              <a:rPr lang="en" sz="600"/>
              <a:t> </a:t>
            </a:r>
            <a:r>
              <a:rPr lang="en" sz="600"/>
              <a:t>designing</a:t>
            </a:r>
            <a:r>
              <a:rPr lang="en" sz="600"/>
              <a:t> our system, we emphasized principles of strong separation of concern between tasks to improve interoperability. This was done because many legacy systems in the firm are in the process of being modernized, and we did not want to add complexity to that process. Below is a, partially redacted, systems </a:t>
            </a:r>
            <a:r>
              <a:rPr lang="en" sz="600"/>
              <a:t>diagram</a:t>
            </a:r>
            <a:r>
              <a:rPr lang="en" sz="600"/>
              <a:t> of our architecture.</a:t>
            </a:r>
            <a:endParaRPr sz="600"/>
          </a:p>
        </p:txBody>
      </p:sp>
      <p:pic>
        <p:nvPicPr>
          <p:cNvPr id="112" name="Google Shape;112;p16"/>
          <p:cNvPicPr preferRelativeResize="0"/>
          <p:nvPr/>
        </p:nvPicPr>
        <p:blipFill rotWithShape="1">
          <a:blip r:embed="rId8">
            <a:alphaModFix/>
          </a:blip>
          <a:srcRect b="0" l="44668" r="0" t="0"/>
          <a:stretch/>
        </p:blipFill>
        <p:spPr>
          <a:xfrm>
            <a:off x="6203550" y="2880604"/>
            <a:ext cx="2398199" cy="149434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D86018"/>
      </a:accent1>
      <a:accent2>
        <a:srgbClr val="A5A508"/>
      </a:accent2>
      <a:accent3>
        <a:srgbClr val="00B2A9"/>
      </a:accent3>
      <a:accent4>
        <a:srgbClr val="2F65A7"/>
      </a:accent4>
      <a:accent5>
        <a:srgbClr val="702082"/>
      </a:accent5>
      <a:accent6>
        <a:srgbClr val="575294"/>
      </a:accent6>
      <a:hlink>
        <a:srgbClr val="1779B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