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handoutMasterIdLst>
    <p:handoutMasterId r:id="rId4"/>
  </p:handoutMasterIdLst>
  <p:sldIdLst>
    <p:sldId id="256" r:id="rId2"/>
  </p:sldIdLst>
  <p:sldSz cx="43891200" cy="32918400"/>
  <p:notesSz cx="6858000" cy="9144000"/>
  <p:defaultTextStyle>
    <a:defPPr>
      <a:defRPr lang="en-US"/>
    </a:defPPr>
    <a:lvl1pPr marL="0" algn="l" defTabSz="3686861" rtl="0" eaLnBrk="1" latinLnBrk="0" hangingPunct="1">
      <a:defRPr sz="7258" kern="1200">
        <a:solidFill>
          <a:schemeClr val="tx1"/>
        </a:solidFill>
        <a:latin typeface="+mn-lt"/>
        <a:ea typeface="+mn-ea"/>
        <a:cs typeface="+mn-cs"/>
      </a:defRPr>
    </a:lvl1pPr>
    <a:lvl2pPr marL="1843430" algn="l" defTabSz="3686861" rtl="0" eaLnBrk="1" latinLnBrk="0" hangingPunct="1">
      <a:defRPr sz="7258" kern="1200">
        <a:solidFill>
          <a:schemeClr val="tx1"/>
        </a:solidFill>
        <a:latin typeface="+mn-lt"/>
        <a:ea typeface="+mn-ea"/>
        <a:cs typeface="+mn-cs"/>
      </a:defRPr>
    </a:lvl2pPr>
    <a:lvl3pPr marL="3686861" algn="l" defTabSz="3686861" rtl="0" eaLnBrk="1" latinLnBrk="0" hangingPunct="1">
      <a:defRPr sz="7258" kern="1200">
        <a:solidFill>
          <a:schemeClr val="tx1"/>
        </a:solidFill>
        <a:latin typeface="+mn-lt"/>
        <a:ea typeface="+mn-ea"/>
        <a:cs typeface="+mn-cs"/>
      </a:defRPr>
    </a:lvl3pPr>
    <a:lvl4pPr marL="5530291" algn="l" defTabSz="3686861" rtl="0" eaLnBrk="1" latinLnBrk="0" hangingPunct="1">
      <a:defRPr sz="7258" kern="1200">
        <a:solidFill>
          <a:schemeClr val="tx1"/>
        </a:solidFill>
        <a:latin typeface="+mn-lt"/>
        <a:ea typeface="+mn-ea"/>
        <a:cs typeface="+mn-cs"/>
      </a:defRPr>
    </a:lvl4pPr>
    <a:lvl5pPr marL="7373722" algn="l" defTabSz="3686861" rtl="0" eaLnBrk="1" latinLnBrk="0" hangingPunct="1">
      <a:defRPr sz="7258" kern="1200">
        <a:solidFill>
          <a:schemeClr val="tx1"/>
        </a:solidFill>
        <a:latin typeface="+mn-lt"/>
        <a:ea typeface="+mn-ea"/>
        <a:cs typeface="+mn-cs"/>
      </a:defRPr>
    </a:lvl5pPr>
    <a:lvl6pPr marL="9217152" algn="l" defTabSz="3686861" rtl="0" eaLnBrk="1" latinLnBrk="0" hangingPunct="1">
      <a:defRPr sz="7258" kern="1200">
        <a:solidFill>
          <a:schemeClr val="tx1"/>
        </a:solidFill>
        <a:latin typeface="+mn-lt"/>
        <a:ea typeface="+mn-ea"/>
        <a:cs typeface="+mn-cs"/>
      </a:defRPr>
    </a:lvl6pPr>
    <a:lvl7pPr marL="11060582" algn="l" defTabSz="3686861" rtl="0" eaLnBrk="1" latinLnBrk="0" hangingPunct="1">
      <a:defRPr sz="7258" kern="1200">
        <a:solidFill>
          <a:schemeClr val="tx1"/>
        </a:solidFill>
        <a:latin typeface="+mn-lt"/>
        <a:ea typeface="+mn-ea"/>
        <a:cs typeface="+mn-cs"/>
      </a:defRPr>
    </a:lvl7pPr>
    <a:lvl8pPr marL="12904013" algn="l" defTabSz="3686861" rtl="0" eaLnBrk="1" latinLnBrk="0" hangingPunct="1">
      <a:defRPr sz="7258" kern="1200">
        <a:solidFill>
          <a:schemeClr val="tx1"/>
        </a:solidFill>
        <a:latin typeface="+mn-lt"/>
        <a:ea typeface="+mn-ea"/>
        <a:cs typeface="+mn-cs"/>
      </a:defRPr>
    </a:lvl8pPr>
    <a:lvl9pPr marL="14747443" algn="l" defTabSz="3686861" rtl="0" eaLnBrk="1" latinLnBrk="0" hangingPunct="1">
      <a:defRPr sz="7258"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346" autoAdjust="0"/>
    <p:restoredTop sz="95814" autoAdjust="0"/>
  </p:normalViewPr>
  <p:slideViewPr>
    <p:cSldViewPr snapToGrid="0">
      <p:cViewPr>
        <p:scale>
          <a:sx n="90" d="100"/>
          <a:sy n="90" d="100"/>
        </p:scale>
        <p:origin x="-14160" y="-9552"/>
      </p:cViewPr>
      <p:guideLst/>
    </p:cSldViewPr>
  </p:slideViewPr>
  <p:notesTextViewPr>
    <p:cViewPr>
      <p:scale>
        <a:sx n="1" d="1"/>
        <a:sy n="1" d="1"/>
      </p:scale>
      <p:origin x="0" y="0"/>
    </p:cViewPr>
  </p:notesTextViewPr>
  <p:notesViewPr>
    <p:cSldViewPr snapToGrid="0" showGuides="1">
      <p:cViewPr varScale="1">
        <p:scale>
          <a:sx n="65" d="100"/>
          <a:sy n="65" d="100"/>
        </p:scale>
        <p:origin x="2796" y="6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1C0B079-A316-4C9B-B165-DF9EA8325D2C}" type="datetimeFigureOut">
              <a:rPr lang="en-US" smtClean="0"/>
              <a:t>3/29/23</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BA0EAE6-B4B6-49B7-9049-B371250BE0F4}" type="slidenum">
              <a:rPr lang="en-US" smtClean="0"/>
              <a:t>‹#›</a:t>
            </a:fld>
            <a:endParaRPr lang="en-US" dirty="0"/>
          </a:p>
        </p:txBody>
      </p:sp>
    </p:spTree>
    <p:extLst>
      <p:ext uri="{BB962C8B-B14F-4D97-AF65-F5344CB8AC3E}">
        <p14:creationId xmlns:p14="http://schemas.microsoft.com/office/powerpoint/2010/main" val="14724663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8F28AB8-57D1-494F-9851-055AD867E790}" type="datetimeFigureOut">
              <a:rPr lang="en-US" smtClean="0"/>
              <a:t>3/29/23</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7C7F044-5458-4B2E-BFA0-52AAA1C529D4}" type="slidenum">
              <a:rPr lang="en-US" smtClean="0"/>
              <a:t>‹#›</a:t>
            </a:fld>
            <a:endParaRPr lang="en-US" dirty="0"/>
          </a:p>
        </p:txBody>
      </p:sp>
    </p:spTree>
    <p:extLst>
      <p:ext uri="{BB962C8B-B14F-4D97-AF65-F5344CB8AC3E}">
        <p14:creationId xmlns:p14="http://schemas.microsoft.com/office/powerpoint/2010/main" val="16248086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1200"/>
              </a:spcBef>
            </a:pPr>
            <a:endParaRPr lang="en-US" sz="1200" dirty="0">
              <a:solidFill>
                <a:prstClr val="white">
                  <a:lumMod val="50000"/>
                </a:prstClr>
              </a:solidFill>
              <a:cs typeface="Calibri" panose="020F0502020204030204" pitchFamily="34" charset="0"/>
            </a:endParaRPr>
          </a:p>
        </p:txBody>
      </p:sp>
      <p:sp>
        <p:nvSpPr>
          <p:cNvPr id="4" name="Slide Number Placeholder 3"/>
          <p:cNvSpPr>
            <a:spLocks noGrp="1"/>
          </p:cNvSpPr>
          <p:nvPr>
            <p:ph type="sldNum" sz="quarter" idx="10"/>
          </p:nvPr>
        </p:nvSpPr>
        <p:spPr/>
        <p:txBody>
          <a:bodyPr/>
          <a:lstStyle/>
          <a:p>
            <a:fld id="{37C7F044-5458-4B2E-BFA0-52AAA1C529D4}" type="slidenum">
              <a:rPr lang="en-US" smtClean="0"/>
              <a:t>1</a:t>
            </a:fld>
            <a:endParaRPr lang="en-US" dirty="0"/>
          </a:p>
        </p:txBody>
      </p:sp>
    </p:spTree>
    <p:extLst>
      <p:ext uri="{BB962C8B-B14F-4D97-AF65-F5344CB8AC3E}">
        <p14:creationId xmlns:p14="http://schemas.microsoft.com/office/powerpoint/2010/main" val="19535540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oster">
    <p:spTree>
      <p:nvGrpSpPr>
        <p:cNvPr id="1" name=""/>
        <p:cNvGrpSpPr/>
        <p:nvPr/>
      </p:nvGrpSpPr>
      <p:grpSpPr>
        <a:xfrm>
          <a:off x="0" y="0"/>
          <a:ext cx="0" cy="0"/>
          <a:chOff x="0" y="0"/>
          <a:chExt cx="0" cy="0"/>
        </a:xfrm>
      </p:grpSpPr>
      <p:sp>
        <p:nvSpPr>
          <p:cNvPr id="2" name="Title 1"/>
          <p:cNvSpPr>
            <a:spLocks noGrp="1"/>
          </p:cNvSpPr>
          <p:nvPr>
            <p:ph type="title"/>
          </p:nvPr>
        </p:nvSpPr>
        <p:spPr>
          <a:xfrm>
            <a:off x="6400800" y="990600"/>
            <a:ext cx="31089600" cy="2514540"/>
          </a:xfrm>
        </p:spPr>
        <p:txBody>
          <a:bodyPr/>
          <a:lstStyle/>
          <a:p>
            <a:r>
              <a:rPr lang="en-US"/>
              <a:t>Click to edit Master title style</a:t>
            </a:r>
          </a:p>
        </p:txBody>
      </p:sp>
      <p:sp>
        <p:nvSpPr>
          <p:cNvPr id="31" name="Text Placeholder 6"/>
          <p:cNvSpPr>
            <a:spLocks noGrp="1"/>
          </p:cNvSpPr>
          <p:nvPr>
            <p:ph type="body" sz="quarter" idx="36"/>
          </p:nvPr>
        </p:nvSpPr>
        <p:spPr bwMode="auto">
          <a:xfrm>
            <a:off x="6400800" y="3588603"/>
            <a:ext cx="31089600" cy="830997"/>
          </a:xfrm>
        </p:spPr>
        <p:txBody>
          <a:bodyPr>
            <a:noAutofit/>
          </a:bodyPr>
          <a:lstStyle>
            <a:lvl1pPr marL="0" indent="0">
              <a:spcBef>
                <a:spcPts val="0"/>
              </a:spcBef>
              <a:buNone/>
              <a:defRPr sz="2400">
                <a:solidFill>
                  <a:schemeClr val="bg1"/>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a:t>Click to edit Master text styles</a:t>
            </a:r>
          </a:p>
        </p:txBody>
      </p:sp>
      <p:sp>
        <p:nvSpPr>
          <p:cNvPr id="3" name="Date Placeholder 2"/>
          <p:cNvSpPr>
            <a:spLocks noGrp="1"/>
          </p:cNvSpPr>
          <p:nvPr>
            <p:ph type="dt" sz="half" idx="10"/>
          </p:nvPr>
        </p:nvSpPr>
        <p:spPr/>
        <p:txBody>
          <a:bodyPr/>
          <a:lstStyle/>
          <a:p>
            <a:fld id="{ECAA57DF-1C19-4726-AB84-014692BAD8F5}" type="datetimeFigureOut">
              <a:rPr lang="en-US" smtClean="0"/>
              <a:t>3/29/23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1B4C631-C489-4C11-812F-2172FBEAE82B}" type="slidenum">
              <a:rPr lang="en-US" smtClean="0"/>
              <a:t>‹#›</a:t>
            </a:fld>
            <a:endParaRPr lang="en-US" dirty="0"/>
          </a:p>
        </p:txBody>
      </p:sp>
      <p:sp>
        <p:nvSpPr>
          <p:cNvPr id="7" name="Text Placeholder 6"/>
          <p:cNvSpPr>
            <a:spLocks noGrp="1"/>
          </p:cNvSpPr>
          <p:nvPr>
            <p:ph type="body" sz="quarter" idx="13" hasCustomPrompt="1"/>
          </p:nvPr>
        </p:nvSpPr>
        <p:spPr>
          <a:xfrm>
            <a:off x="1143000" y="5852160"/>
            <a:ext cx="12801600" cy="1219200"/>
          </a:xfrm>
          <a:prstGeom prst="round1Rect">
            <a:avLst/>
          </a:prstGeom>
          <a:solidFill>
            <a:schemeClr val="accent2"/>
          </a:solidFill>
        </p:spPr>
        <p:txBody>
          <a:bodyPr lIns="365760" anchor="ctr">
            <a:noAutofit/>
          </a:bodyPr>
          <a:lstStyle>
            <a:lvl1pPr marL="0" indent="0">
              <a:spcBef>
                <a:spcPts val="0"/>
              </a:spcBef>
              <a:buNone/>
              <a:defRPr sz="6000" cap="all" baseline="0">
                <a:solidFill>
                  <a:schemeClr val="bg1"/>
                </a:solidFill>
                <a:latin typeface="+mj-lt"/>
              </a:defRPr>
            </a:lvl1pPr>
            <a:lvl2pPr marL="0" indent="0">
              <a:spcBef>
                <a:spcPts val="0"/>
              </a:spcBef>
              <a:buNone/>
              <a:defRPr sz="6000" cap="all" baseline="0">
                <a:solidFill>
                  <a:schemeClr val="bg1"/>
                </a:solidFill>
                <a:latin typeface="+mj-lt"/>
              </a:defRPr>
            </a:lvl2pPr>
            <a:lvl3pPr marL="0" indent="0">
              <a:spcBef>
                <a:spcPts val="0"/>
              </a:spcBef>
              <a:buNone/>
              <a:defRPr sz="6000" cap="all" baseline="0">
                <a:solidFill>
                  <a:schemeClr val="bg1"/>
                </a:solidFill>
                <a:latin typeface="+mj-lt"/>
              </a:defRPr>
            </a:lvl3pPr>
            <a:lvl4pPr marL="0" indent="0">
              <a:spcBef>
                <a:spcPts val="0"/>
              </a:spcBef>
              <a:buNone/>
              <a:defRPr sz="6000" cap="all" baseline="0">
                <a:solidFill>
                  <a:schemeClr val="bg1"/>
                </a:solidFill>
                <a:latin typeface="+mj-lt"/>
              </a:defRPr>
            </a:lvl4pPr>
            <a:lvl5pPr marL="0" indent="0">
              <a:spcBef>
                <a:spcPts val="0"/>
              </a:spcBef>
              <a:buNone/>
              <a:defRPr sz="6000" cap="all" baseline="0">
                <a:solidFill>
                  <a:schemeClr val="bg1"/>
                </a:solidFill>
                <a:latin typeface="+mj-lt"/>
              </a:defRPr>
            </a:lvl5pPr>
            <a:lvl6pPr marL="0" indent="0">
              <a:spcBef>
                <a:spcPts val="0"/>
              </a:spcBef>
              <a:buNone/>
              <a:defRPr sz="6000" cap="all" baseline="0">
                <a:solidFill>
                  <a:schemeClr val="bg1"/>
                </a:solidFill>
                <a:latin typeface="+mj-lt"/>
              </a:defRPr>
            </a:lvl6pPr>
            <a:lvl7pPr marL="0" indent="0">
              <a:spcBef>
                <a:spcPts val="0"/>
              </a:spcBef>
              <a:buNone/>
              <a:defRPr sz="6000" cap="all" baseline="0">
                <a:solidFill>
                  <a:schemeClr val="bg1"/>
                </a:solidFill>
                <a:latin typeface="+mj-lt"/>
              </a:defRPr>
            </a:lvl7pPr>
            <a:lvl8pPr marL="0" indent="0">
              <a:spcBef>
                <a:spcPts val="0"/>
              </a:spcBef>
              <a:buNone/>
              <a:defRPr sz="6000" cap="all" baseline="0">
                <a:solidFill>
                  <a:schemeClr val="bg1"/>
                </a:solidFill>
                <a:latin typeface="+mj-lt"/>
              </a:defRPr>
            </a:lvl8pPr>
            <a:lvl9pPr marL="0" indent="0">
              <a:spcBef>
                <a:spcPts val="0"/>
              </a:spcBef>
              <a:buNone/>
              <a:defRPr sz="6000" cap="all" baseline="0">
                <a:solidFill>
                  <a:schemeClr val="bg1"/>
                </a:solidFill>
                <a:latin typeface="+mj-lt"/>
              </a:defRPr>
            </a:lvl9pPr>
          </a:lstStyle>
          <a:p>
            <a:pPr lvl="0"/>
            <a:r>
              <a:rPr lang="en-US" dirty="0"/>
              <a:t>Heading</a:t>
            </a:r>
          </a:p>
        </p:txBody>
      </p:sp>
      <p:sp>
        <p:nvSpPr>
          <p:cNvPr id="19" name="Content Placeholder 17"/>
          <p:cNvSpPr>
            <a:spLocks noGrp="1"/>
          </p:cNvSpPr>
          <p:nvPr>
            <p:ph sz="quarter" idx="24" hasCustomPrompt="1"/>
          </p:nvPr>
        </p:nvSpPr>
        <p:spPr>
          <a:xfrm>
            <a:off x="1143000" y="7071360"/>
            <a:ext cx="12801600" cy="6858000"/>
          </a:xfrm>
        </p:spPr>
        <p:txBody>
          <a:bodyPr lIns="365760" tIns="182880"/>
          <a:lstStyle>
            <a:lvl1pPr>
              <a:defRPr baseline="0"/>
            </a:lvl1pPr>
            <a:lvl5pPr>
              <a:defRPr/>
            </a:lvl5pPr>
            <a:lvl6pPr>
              <a:defRPr/>
            </a:lvl6pPr>
            <a:lvl7pPr>
              <a:defRPr/>
            </a:lvl7pPr>
            <a:lvl8pPr>
              <a:defRPr/>
            </a:lvl8pPr>
            <a:lvl9pPr>
              <a:defRPr/>
            </a:lvl9pPr>
          </a:lstStyle>
          <a:p>
            <a:pPr lvl="0"/>
            <a:r>
              <a:rPr lang="en-US" dirty="0"/>
              <a:t>Use this placeholder to add text or other content</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a:t>
            </a:r>
          </a:p>
          <a:p>
            <a:pPr lvl="6"/>
            <a:r>
              <a:rPr lang="en-US" dirty="0"/>
              <a:t>Seven</a:t>
            </a:r>
          </a:p>
          <a:p>
            <a:pPr lvl="7"/>
            <a:r>
              <a:rPr lang="en-US" dirty="0"/>
              <a:t>Eight</a:t>
            </a:r>
          </a:p>
          <a:p>
            <a:pPr lvl="8"/>
            <a:r>
              <a:rPr lang="en-US" dirty="0"/>
              <a:t>Nine</a:t>
            </a:r>
          </a:p>
        </p:txBody>
      </p:sp>
      <p:sp>
        <p:nvSpPr>
          <p:cNvPr id="11" name="Text Placeholder 6"/>
          <p:cNvSpPr>
            <a:spLocks noGrp="1"/>
          </p:cNvSpPr>
          <p:nvPr>
            <p:ph type="body" sz="quarter" idx="17" hasCustomPrompt="1"/>
          </p:nvPr>
        </p:nvSpPr>
        <p:spPr>
          <a:xfrm>
            <a:off x="1143000" y="15032736"/>
            <a:ext cx="12801600" cy="1219200"/>
          </a:xfrm>
          <a:prstGeom prst="round1Rect">
            <a:avLst/>
          </a:prstGeom>
          <a:solidFill>
            <a:schemeClr val="accent3"/>
          </a:solidFill>
        </p:spPr>
        <p:txBody>
          <a:bodyPr lIns="365760" anchor="ctr">
            <a:noAutofit/>
          </a:bodyPr>
          <a:lstStyle>
            <a:lvl1pPr marL="0" indent="0">
              <a:spcBef>
                <a:spcPts val="0"/>
              </a:spcBef>
              <a:buNone/>
              <a:defRPr sz="6000" cap="all" baseline="0">
                <a:solidFill>
                  <a:schemeClr val="bg1"/>
                </a:solidFill>
                <a:latin typeface="+mj-lt"/>
              </a:defRPr>
            </a:lvl1pPr>
            <a:lvl2pPr marL="0" indent="0">
              <a:spcBef>
                <a:spcPts val="0"/>
              </a:spcBef>
              <a:buNone/>
              <a:defRPr sz="6000" cap="all" baseline="0">
                <a:solidFill>
                  <a:schemeClr val="bg1"/>
                </a:solidFill>
                <a:latin typeface="+mj-lt"/>
              </a:defRPr>
            </a:lvl2pPr>
            <a:lvl3pPr marL="0" indent="0">
              <a:spcBef>
                <a:spcPts val="0"/>
              </a:spcBef>
              <a:buNone/>
              <a:defRPr sz="6000" cap="all" baseline="0">
                <a:solidFill>
                  <a:schemeClr val="bg1"/>
                </a:solidFill>
                <a:latin typeface="+mj-lt"/>
              </a:defRPr>
            </a:lvl3pPr>
            <a:lvl4pPr marL="0" indent="0">
              <a:spcBef>
                <a:spcPts val="0"/>
              </a:spcBef>
              <a:buNone/>
              <a:defRPr sz="6000" cap="all" baseline="0">
                <a:solidFill>
                  <a:schemeClr val="bg1"/>
                </a:solidFill>
                <a:latin typeface="+mj-lt"/>
              </a:defRPr>
            </a:lvl4pPr>
            <a:lvl5pPr marL="0" indent="0">
              <a:spcBef>
                <a:spcPts val="0"/>
              </a:spcBef>
              <a:buNone/>
              <a:defRPr sz="6000" cap="all" baseline="0">
                <a:solidFill>
                  <a:schemeClr val="bg1"/>
                </a:solidFill>
                <a:latin typeface="+mj-lt"/>
              </a:defRPr>
            </a:lvl5pPr>
            <a:lvl6pPr marL="0" indent="0">
              <a:spcBef>
                <a:spcPts val="0"/>
              </a:spcBef>
              <a:buNone/>
              <a:defRPr sz="6000" cap="all" baseline="0">
                <a:solidFill>
                  <a:schemeClr val="bg1"/>
                </a:solidFill>
                <a:latin typeface="+mj-lt"/>
              </a:defRPr>
            </a:lvl6pPr>
            <a:lvl7pPr marL="0" indent="0">
              <a:spcBef>
                <a:spcPts val="0"/>
              </a:spcBef>
              <a:buNone/>
              <a:defRPr sz="6000" cap="all" baseline="0">
                <a:solidFill>
                  <a:schemeClr val="bg1"/>
                </a:solidFill>
                <a:latin typeface="+mj-lt"/>
              </a:defRPr>
            </a:lvl7pPr>
            <a:lvl8pPr marL="0" indent="0">
              <a:spcBef>
                <a:spcPts val="0"/>
              </a:spcBef>
              <a:buNone/>
              <a:defRPr sz="6000" cap="all" baseline="0">
                <a:solidFill>
                  <a:schemeClr val="bg1"/>
                </a:solidFill>
                <a:latin typeface="+mj-lt"/>
              </a:defRPr>
            </a:lvl8pPr>
            <a:lvl9pPr marL="0" indent="0">
              <a:spcBef>
                <a:spcPts val="0"/>
              </a:spcBef>
              <a:buNone/>
              <a:defRPr sz="6000" cap="all" baseline="0">
                <a:solidFill>
                  <a:schemeClr val="bg1"/>
                </a:solidFill>
                <a:latin typeface="+mj-lt"/>
              </a:defRPr>
            </a:lvl9pPr>
          </a:lstStyle>
          <a:p>
            <a:pPr lvl="0"/>
            <a:r>
              <a:rPr lang="en-US" dirty="0"/>
              <a:t>Heading</a:t>
            </a:r>
          </a:p>
        </p:txBody>
      </p:sp>
      <p:sp>
        <p:nvSpPr>
          <p:cNvPr id="20" name="Content Placeholder 17"/>
          <p:cNvSpPr>
            <a:spLocks noGrp="1"/>
          </p:cNvSpPr>
          <p:nvPr>
            <p:ph sz="quarter" idx="25" hasCustomPrompt="1"/>
          </p:nvPr>
        </p:nvSpPr>
        <p:spPr>
          <a:xfrm>
            <a:off x="1143000" y="16251936"/>
            <a:ext cx="12801600" cy="9088165"/>
          </a:xfrm>
        </p:spPr>
        <p:txBody>
          <a:bodyPr lIns="365760" tIns="182880"/>
          <a:lstStyle>
            <a:lvl1pPr>
              <a:defRPr baseline="0"/>
            </a:lvl1pPr>
            <a:lvl5pPr>
              <a:defRPr/>
            </a:lvl5pPr>
            <a:lvl6pPr>
              <a:defRPr/>
            </a:lvl6pPr>
            <a:lvl7pPr>
              <a:defRPr/>
            </a:lvl7pPr>
            <a:lvl8pPr>
              <a:defRPr/>
            </a:lvl8pPr>
            <a:lvl9pPr>
              <a:defRPr/>
            </a:lvl9pPr>
          </a:lstStyle>
          <a:p>
            <a:pPr lvl="0"/>
            <a:r>
              <a:rPr lang="en-US" dirty="0"/>
              <a:t>Use this placeholder to add text or other content</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a:t>
            </a:r>
          </a:p>
          <a:p>
            <a:pPr lvl="6"/>
            <a:r>
              <a:rPr lang="en-US" dirty="0"/>
              <a:t>Seven</a:t>
            </a:r>
          </a:p>
          <a:p>
            <a:pPr lvl="7"/>
            <a:r>
              <a:rPr lang="en-US" dirty="0"/>
              <a:t>Eight</a:t>
            </a:r>
          </a:p>
          <a:p>
            <a:pPr lvl="8"/>
            <a:r>
              <a:rPr lang="en-US" dirty="0"/>
              <a:t>Nine</a:t>
            </a:r>
          </a:p>
        </p:txBody>
      </p:sp>
      <p:sp>
        <p:nvSpPr>
          <p:cNvPr id="13" name="Text Placeholder 6"/>
          <p:cNvSpPr>
            <a:spLocks noGrp="1"/>
          </p:cNvSpPr>
          <p:nvPr>
            <p:ph type="body" sz="quarter" idx="19" hasCustomPrompt="1"/>
          </p:nvPr>
        </p:nvSpPr>
        <p:spPr>
          <a:xfrm>
            <a:off x="1143000" y="25831800"/>
            <a:ext cx="12801600" cy="1219200"/>
          </a:xfrm>
          <a:prstGeom prst="round1Rect">
            <a:avLst/>
          </a:prstGeom>
          <a:solidFill>
            <a:schemeClr val="accent4"/>
          </a:solidFill>
        </p:spPr>
        <p:txBody>
          <a:bodyPr lIns="365760" anchor="ctr">
            <a:noAutofit/>
          </a:bodyPr>
          <a:lstStyle>
            <a:lvl1pPr marL="0" indent="0">
              <a:spcBef>
                <a:spcPts val="0"/>
              </a:spcBef>
              <a:buNone/>
              <a:defRPr sz="6000" cap="all" baseline="0">
                <a:solidFill>
                  <a:schemeClr val="bg1"/>
                </a:solidFill>
                <a:latin typeface="+mj-lt"/>
              </a:defRPr>
            </a:lvl1pPr>
            <a:lvl2pPr marL="0" indent="0">
              <a:spcBef>
                <a:spcPts val="0"/>
              </a:spcBef>
              <a:buNone/>
              <a:defRPr sz="6000" cap="all" baseline="0">
                <a:solidFill>
                  <a:schemeClr val="bg1"/>
                </a:solidFill>
                <a:latin typeface="+mj-lt"/>
              </a:defRPr>
            </a:lvl2pPr>
            <a:lvl3pPr marL="0" indent="0">
              <a:spcBef>
                <a:spcPts val="0"/>
              </a:spcBef>
              <a:buNone/>
              <a:defRPr sz="6000" cap="all" baseline="0">
                <a:solidFill>
                  <a:schemeClr val="bg1"/>
                </a:solidFill>
                <a:latin typeface="+mj-lt"/>
              </a:defRPr>
            </a:lvl3pPr>
            <a:lvl4pPr marL="0" indent="0">
              <a:spcBef>
                <a:spcPts val="0"/>
              </a:spcBef>
              <a:buNone/>
              <a:defRPr sz="6000" cap="all" baseline="0">
                <a:solidFill>
                  <a:schemeClr val="bg1"/>
                </a:solidFill>
                <a:latin typeface="+mj-lt"/>
              </a:defRPr>
            </a:lvl4pPr>
            <a:lvl5pPr marL="0" indent="0">
              <a:spcBef>
                <a:spcPts val="0"/>
              </a:spcBef>
              <a:buNone/>
              <a:defRPr sz="6000" cap="all" baseline="0">
                <a:solidFill>
                  <a:schemeClr val="bg1"/>
                </a:solidFill>
                <a:latin typeface="+mj-lt"/>
              </a:defRPr>
            </a:lvl5pPr>
            <a:lvl6pPr marL="0" indent="0">
              <a:spcBef>
                <a:spcPts val="0"/>
              </a:spcBef>
              <a:buNone/>
              <a:defRPr sz="6000" cap="all" baseline="0">
                <a:solidFill>
                  <a:schemeClr val="bg1"/>
                </a:solidFill>
                <a:latin typeface="+mj-lt"/>
              </a:defRPr>
            </a:lvl6pPr>
            <a:lvl7pPr marL="0" indent="0">
              <a:spcBef>
                <a:spcPts val="0"/>
              </a:spcBef>
              <a:buNone/>
              <a:defRPr sz="6000" cap="all" baseline="0">
                <a:solidFill>
                  <a:schemeClr val="bg1"/>
                </a:solidFill>
                <a:latin typeface="+mj-lt"/>
              </a:defRPr>
            </a:lvl7pPr>
            <a:lvl8pPr marL="0" indent="0">
              <a:spcBef>
                <a:spcPts val="0"/>
              </a:spcBef>
              <a:buNone/>
              <a:defRPr sz="6000" cap="all" baseline="0">
                <a:solidFill>
                  <a:schemeClr val="bg1"/>
                </a:solidFill>
                <a:latin typeface="+mj-lt"/>
              </a:defRPr>
            </a:lvl8pPr>
            <a:lvl9pPr marL="0" indent="0">
              <a:spcBef>
                <a:spcPts val="0"/>
              </a:spcBef>
              <a:buNone/>
              <a:defRPr sz="6000" cap="all" baseline="0">
                <a:solidFill>
                  <a:schemeClr val="bg1"/>
                </a:solidFill>
                <a:latin typeface="+mj-lt"/>
              </a:defRPr>
            </a:lvl9pPr>
          </a:lstStyle>
          <a:p>
            <a:pPr lvl="0"/>
            <a:r>
              <a:rPr lang="en-US" dirty="0"/>
              <a:t>Heading</a:t>
            </a:r>
          </a:p>
        </p:txBody>
      </p:sp>
      <p:sp>
        <p:nvSpPr>
          <p:cNvPr id="21" name="Content Placeholder 17"/>
          <p:cNvSpPr>
            <a:spLocks noGrp="1"/>
          </p:cNvSpPr>
          <p:nvPr>
            <p:ph sz="quarter" idx="26" hasCustomPrompt="1"/>
          </p:nvPr>
        </p:nvSpPr>
        <p:spPr>
          <a:xfrm>
            <a:off x="1143000" y="27057096"/>
            <a:ext cx="12801600" cy="4572000"/>
          </a:xfrm>
        </p:spPr>
        <p:txBody>
          <a:bodyPr lIns="365760" tIns="182880"/>
          <a:lstStyle>
            <a:lvl1pPr>
              <a:defRPr baseline="0"/>
            </a:lvl1pPr>
            <a:lvl5pPr>
              <a:defRPr/>
            </a:lvl5pPr>
            <a:lvl6pPr>
              <a:defRPr/>
            </a:lvl6pPr>
            <a:lvl7pPr>
              <a:defRPr/>
            </a:lvl7pPr>
            <a:lvl8pPr>
              <a:defRPr/>
            </a:lvl8pPr>
            <a:lvl9pPr>
              <a:defRPr/>
            </a:lvl9pPr>
          </a:lstStyle>
          <a:p>
            <a:pPr lvl="0"/>
            <a:r>
              <a:rPr lang="en-US" dirty="0"/>
              <a:t>Use this placeholder to add text or other content</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a:t>
            </a:r>
          </a:p>
          <a:p>
            <a:pPr lvl="6"/>
            <a:r>
              <a:rPr lang="en-US" dirty="0"/>
              <a:t>Seven</a:t>
            </a:r>
          </a:p>
          <a:p>
            <a:pPr lvl="7"/>
            <a:r>
              <a:rPr lang="en-US" dirty="0"/>
              <a:t>Eight</a:t>
            </a:r>
          </a:p>
          <a:p>
            <a:pPr lvl="8"/>
            <a:r>
              <a:rPr lang="en-US" dirty="0"/>
              <a:t>Nine</a:t>
            </a:r>
          </a:p>
        </p:txBody>
      </p:sp>
      <p:sp>
        <p:nvSpPr>
          <p:cNvPr id="15" name="Text Placeholder 6"/>
          <p:cNvSpPr>
            <a:spLocks noGrp="1"/>
          </p:cNvSpPr>
          <p:nvPr>
            <p:ph type="body" sz="quarter" idx="21" hasCustomPrompt="1"/>
          </p:nvPr>
        </p:nvSpPr>
        <p:spPr>
          <a:xfrm>
            <a:off x="15544800" y="5852160"/>
            <a:ext cx="12801600" cy="1219200"/>
          </a:xfrm>
          <a:prstGeom prst="round1Rect">
            <a:avLst/>
          </a:prstGeom>
          <a:solidFill>
            <a:schemeClr val="accent5"/>
          </a:solidFill>
        </p:spPr>
        <p:txBody>
          <a:bodyPr lIns="365760" anchor="ctr">
            <a:noAutofit/>
          </a:bodyPr>
          <a:lstStyle>
            <a:lvl1pPr marL="0" indent="0">
              <a:spcBef>
                <a:spcPts val="0"/>
              </a:spcBef>
              <a:buNone/>
              <a:defRPr sz="6000" cap="all" baseline="0">
                <a:solidFill>
                  <a:schemeClr val="bg1"/>
                </a:solidFill>
                <a:latin typeface="+mj-lt"/>
              </a:defRPr>
            </a:lvl1pPr>
            <a:lvl2pPr marL="0" indent="0">
              <a:spcBef>
                <a:spcPts val="0"/>
              </a:spcBef>
              <a:buNone/>
              <a:defRPr sz="6000" cap="all" baseline="0">
                <a:solidFill>
                  <a:schemeClr val="bg1"/>
                </a:solidFill>
                <a:latin typeface="+mj-lt"/>
              </a:defRPr>
            </a:lvl2pPr>
            <a:lvl3pPr marL="0" indent="0">
              <a:spcBef>
                <a:spcPts val="0"/>
              </a:spcBef>
              <a:buNone/>
              <a:defRPr sz="6000" cap="all" baseline="0">
                <a:solidFill>
                  <a:schemeClr val="bg1"/>
                </a:solidFill>
                <a:latin typeface="+mj-lt"/>
              </a:defRPr>
            </a:lvl3pPr>
            <a:lvl4pPr marL="0" indent="0">
              <a:spcBef>
                <a:spcPts val="0"/>
              </a:spcBef>
              <a:buNone/>
              <a:defRPr sz="6000" cap="all" baseline="0">
                <a:solidFill>
                  <a:schemeClr val="bg1"/>
                </a:solidFill>
                <a:latin typeface="+mj-lt"/>
              </a:defRPr>
            </a:lvl4pPr>
            <a:lvl5pPr marL="0" indent="0">
              <a:spcBef>
                <a:spcPts val="0"/>
              </a:spcBef>
              <a:buNone/>
              <a:defRPr sz="6000" cap="all" baseline="0">
                <a:solidFill>
                  <a:schemeClr val="bg1"/>
                </a:solidFill>
                <a:latin typeface="+mj-lt"/>
              </a:defRPr>
            </a:lvl5pPr>
            <a:lvl6pPr marL="0" indent="0">
              <a:spcBef>
                <a:spcPts val="0"/>
              </a:spcBef>
              <a:buNone/>
              <a:defRPr sz="6000" cap="all" baseline="0">
                <a:solidFill>
                  <a:schemeClr val="bg1"/>
                </a:solidFill>
                <a:latin typeface="+mj-lt"/>
              </a:defRPr>
            </a:lvl6pPr>
            <a:lvl7pPr marL="0" indent="0">
              <a:spcBef>
                <a:spcPts val="0"/>
              </a:spcBef>
              <a:buNone/>
              <a:defRPr sz="6000" cap="all" baseline="0">
                <a:solidFill>
                  <a:schemeClr val="bg1"/>
                </a:solidFill>
                <a:latin typeface="+mj-lt"/>
              </a:defRPr>
            </a:lvl7pPr>
            <a:lvl8pPr marL="0" indent="0">
              <a:spcBef>
                <a:spcPts val="0"/>
              </a:spcBef>
              <a:buNone/>
              <a:defRPr sz="6000" cap="all" baseline="0">
                <a:solidFill>
                  <a:schemeClr val="bg1"/>
                </a:solidFill>
                <a:latin typeface="+mj-lt"/>
              </a:defRPr>
            </a:lvl8pPr>
            <a:lvl9pPr marL="0" indent="0">
              <a:spcBef>
                <a:spcPts val="0"/>
              </a:spcBef>
              <a:buNone/>
              <a:defRPr sz="6000" cap="all" baseline="0">
                <a:solidFill>
                  <a:schemeClr val="bg1"/>
                </a:solidFill>
                <a:latin typeface="+mj-lt"/>
              </a:defRPr>
            </a:lvl9pPr>
          </a:lstStyle>
          <a:p>
            <a:pPr lvl="0"/>
            <a:r>
              <a:rPr lang="en-US" dirty="0"/>
              <a:t>Heading</a:t>
            </a:r>
          </a:p>
        </p:txBody>
      </p:sp>
      <p:sp>
        <p:nvSpPr>
          <p:cNvPr id="22" name="Content Placeholder 17"/>
          <p:cNvSpPr>
            <a:spLocks noGrp="1"/>
          </p:cNvSpPr>
          <p:nvPr>
            <p:ph sz="quarter" idx="27" hasCustomPrompt="1"/>
          </p:nvPr>
        </p:nvSpPr>
        <p:spPr>
          <a:xfrm>
            <a:off x="15544800" y="7071360"/>
            <a:ext cx="12801600" cy="4572000"/>
          </a:xfrm>
        </p:spPr>
        <p:txBody>
          <a:bodyPr lIns="365760" tIns="182880"/>
          <a:lstStyle>
            <a:lvl1pPr>
              <a:defRPr baseline="0"/>
            </a:lvl1pPr>
            <a:lvl5pPr>
              <a:defRPr/>
            </a:lvl5pPr>
            <a:lvl6pPr>
              <a:defRPr/>
            </a:lvl6pPr>
            <a:lvl7pPr>
              <a:defRPr/>
            </a:lvl7pPr>
            <a:lvl8pPr>
              <a:defRPr/>
            </a:lvl8pPr>
            <a:lvl9pPr>
              <a:defRPr/>
            </a:lvl9pPr>
          </a:lstStyle>
          <a:p>
            <a:pPr lvl="0"/>
            <a:r>
              <a:rPr lang="en-US" dirty="0"/>
              <a:t>Use this placeholder to add text or other content</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a:t>
            </a:r>
          </a:p>
          <a:p>
            <a:pPr lvl="6"/>
            <a:r>
              <a:rPr lang="en-US" dirty="0"/>
              <a:t>Seven</a:t>
            </a:r>
          </a:p>
          <a:p>
            <a:pPr lvl="7"/>
            <a:r>
              <a:rPr lang="en-US" dirty="0"/>
              <a:t>Eight</a:t>
            </a:r>
          </a:p>
          <a:p>
            <a:pPr lvl="8"/>
            <a:r>
              <a:rPr lang="en-US" dirty="0"/>
              <a:t>Nine</a:t>
            </a:r>
          </a:p>
        </p:txBody>
      </p:sp>
      <p:sp>
        <p:nvSpPr>
          <p:cNvPr id="18" name="Content Placeholder 17"/>
          <p:cNvSpPr>
            <a:spLocks noGrp="1"/>
          </p:cNvSpPr>
          <p:nvPr>
            <p:ph sz="quarter" idx="23" hasCustomPrompt="1"/>
          </p:nvPr>
        </p:nvSpPr>
        <p:spPr>
          <a:xfrm>
            <a:off x="15544800" y="11948160"/>
            <a:ext cx="12801600" cy="6172200"/>
          </a:xfrm>
        </p:spPr>
        <p:txBody>
          <a:bodyPr lIns="365760" tIns="182880"/>
          <a:lstStyle>
            <a:lvl1pPr>
              <a:defRPr baseline="0"/>
            </a:lvl1pPr>
            <a:lvl5pPr>
              <a:defRPr/>
            </a:lvl5pPr>
            <a:lvl6pPr>
              <a:defRPr/>
            </a:lvl6pPr>
            <a:lvl7pPr>
              <a:defRPr/>
            </a:lvl7pPr>
            <a:lvl8pPr>
              <a:defRPr/>
            </a:lvl8pPr>
            <a:lvl9pPr>
              <a:defRPr/>
            </a:lvl9pPr>
          </a:lstStyle>
          <a:p>
            <a:pPr lvl="0"/>
            <a:r>
              <a:rPr lang="en-US" dirty="0"/>
              <a:t>Use this placeholder to add text or other content</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a:t>
            </a:r>
          </a:p>
          <a:p>
            <a:pPr lvl="6"/>
            <a:r>
              <a:rPr lang="en-US" dirty="0"/>
              <a:t>Seven</a:t>
            </a:r>
          </a:p>
          <a:p>
            <a:pPr lvl="7"/>
            <a:r>
              <a:rPr lang="en-US" dirty="0"/>
              <a:t>Eight</a:t>
            </a:r>
          </a:p>
          <a:p>
            <a:pPr lvl="8"/>
            <a:r>
              <a:rPr lang="en-US" dirty="0"/>
              <a:t>Nine</a:t>
            </a:r>
          </a:p>
        </p:txBody>
      </p:sp>
      <p:sp>
        <p:nvSpPr>
          <p:cNvPr id="23" name="Content Placeholder 17"/>
          <p:cNvSpPr>
            <a:spLocks noGrp="1"/>
          </p:cNvSpPr>
          <p:nvPr>
            <p:ph sz="quarter" idx="28" hasCustomPrompt="1"/>
          </p:nvPr>
        </p:nvSpPr>
        <p:spPr>
          <a:xfrm>
            <a:off x="15544800" y="23469600"/>
            <a:ext cx="12801600" cy="1752600"/>
          </a:xfrm>
        </p:spPr>
        <p:txBody>
          <a:bodyPr tIns="182880"/>
          <a:lstStyle>
            <a:lvl1pPr>
              <a:defRPr baseline="0"/>
            </a:lvl1pPr>
            <a:lvl5pPr>
              <a:defRPr/>
            </a:lvl5pPr>
            <a:lvl6pPr>
              <a:defRPr/>
            </a:lvl6pPr>
            <a:lvl7pPr>
              <a:defRPr/>
            </a:lvl7pPr>
            <a:lvl8pPr>
              <a:defRPr/>
            </a:lvl8pPr>
            <a:lvl9pPr>
              <a:defRPr/>
            </a:lvl9pPr>
          </a:lstStyle>
          <a:p>
            <a:pPr lvl="0"/>
            <a:r>
              <a:rPr lang="en-US" dirty="0"/>
              <a:t>Use this placeholder to add text or other content</a:t>
            </a:r>
          </a:p>
          <a:p>
            <a:pPr lvl="1"/>
            <a:r>
              <a:rPr lang="en-US" dirty="0"/>
              <a:t>Second level</a:t>
            </a:r>
          </a:p>
        </p:txBody>
      </p:sp>
      <p:sp>
        <p:nvSpPr>
          <p:cNvPr id="24" name="Text Placeholder 6"/>
          <p:cNvSpPr>
            <a:spLocks noGrp="1"/>
          </p:cNvSpPr>
          <p:nvPr>
            <p:ph type="body" sz="quarter" idx="29" hasCustomPrompt="1"/>
          </p:nvPr>
        </p:nvSpPr>
        <p:spPr>
          <a:xfrm>
            <a:off x="15544800" y="25831800"/>
            <a:ext cx="12801600" cy="1219200"/>
          </a:xfrm>
          <a:prstGeom prst="round1Rect">
            <a:avLst/>
          </a:prstGeom>
          <a:solidFill>
            <a:schemeClr val="accent6"/>
          </a:solidFill>
        </p:spPr>
        <p:txBody>
          <a:bodyPr lIns="365760" anchor="ctr">
            <a:noAutofit/>
          </a:bodyPr>
          <a:lstStyle>
            <a:lvl1pPr marL="0" indent="0">
              <a:spcBef>
                <a:spcPts val="0"/>
              </a:spcBef>
              <a:buNone/>
              <a:defRPr sz="6000" cap="all" baseline="0">
                <a:solidFill>
                  <a:schemeClr val="bg1"/>
                </a:solidFill>
                <a:latin typeface="+mj-lt"/>
              </a:defRPr>
            </a:lvl1pPr>
            <a:lvl2pPr marL="0" indent="0">
              <a:spcBef>
                <a:spcPts val="0"/>
              </a:spcBef>
              <a:buNone/>
              <a:defRPr sz="6000" cap="all" baseline="0">
                <a:solidFill>
                  <a:schemeClr val="bg1"/>
                </a:solidFill>
                <a:latin typeface="+mj-lt"/>
              </a:defRPr>
            </a:lvl2pPr>
            <a:lvl3pPr marL="0" indent="0">
              <a:spcBef>
                <a:spcPts val="0"/>
              </a:spcBef>
              <a:buNone/>
              <a:defRPr sz="6000" cap="all" baseline="0">
                <a:solidFill>
                  <a:schemeClr val="bg1"/>
                </a:solidFill>
                <a:latin typeface="+mj-lt"/>
              </a:defRPr>
            </a:lvl3pPr>
            <a:lvl4pPr marL="0" indent="0">
              <a:spcBef>
                <a:spcPts val="0"/>
              </a:spcBef>
              <a:buNone/>
              <a:defRPr sz="6000" cap="all" baseline="0">
                <a:solidFill>
                  <a:schemeClr val="bg1"/>
                </a:solidFill>
                <a:latin typeface="+mj-lt"/>
              </a:defRPr>
            </a:lvl4pPr>
            <a:lvl5pPr marL="0" indent="0">
              <a:spcBef>
                <a:spcPts val="0"/>
              </a:spcBef>
              <a:buNone/>
              <a:defRPr sz="6000" cap="all" baseline="0">
                <a:solidFill>
                  <a:schemeClr val="bg1"/>
                </a:solidFill>
                <a:latin typeface="+mj-lt"/>
              </a:defRPr>
            </a:lvl5pPr>
            <a:lvl6pPr marL="0" indent="0">
              <a:spcBef>
                <a:spcPts val="0"/>
              </a:spcBef>
              <a:buNone/>
              <a:defRPr sz="6000" cap="all" baseline="0">
                <a:solidFill>
                  <a:schemeClr val="bg1"/>
                </a:solidFill>
                <a:latin typeface="+mj-lt"/>
              </a:defRPr>
            </a:lvl6pPr>
            <a:lvl7pPr marL="0" indent="0">
              <a:spcBef>
                <a:spcPts val="0"/>
              </a:spcBef>
              <a:buNone/>
              <a:defRPr sz="6000" cap="all" baseline="0">
                <a:solidFill>
                  <a:schemeClr val="bg1"/>
                </a:solidFill>
                <a:latin typeface="+mj-lt"/>
              </a:defRPr>
            </a:lvl7pPr>
            <a:lvl8pPr marL="0" indent="0">
              <a:spcBef>
                <a:spcPts val="0"/>
              </a:spcBef>
              <a:buNone/>
              <a:defRPr sz="6000" cap="all" baseline="0">
                <a:solidFill>
                  <a:schemeClr val="bg1"/>
                </a:solidFill>
                <a:latin typeface="+mj-lt"/>
              </a:defRPr>
            </a:lvl8pPr>
            <a:lvl9pPr marL="0" indent="0">
              <a:spcBef>
                <a:spcPts val="0"/>
              </a:spcBef>
              <a:buNone/>
              <a:defRPr sz="6000" cap="all" baseline="0">
                <a:solidFill>
                  <a:schemeClr val="bg1"/>
                </a:solidFill>
                <a:latin typeface="+mj-lt"/>
              </a:defRPr>
            </a:lvl9pPr>
          </a:lstStyle>
          <a:p>
            <a:pPr lvl="0"/>
            <a:r>
              <a:rPr lang="en-US" dirty="0"/>
              <a:t>Heading</a:t>
            </a:r>
          </a:p>
        </p:txBody>
      </p:sp>
      <p:sp>
        <p:nvSpPr>
          <p:cNvPr id="25" name="Content Placeholder 17"/>
          <p:cNvSpPr>
            <a:spLocks noGrp="1"/>
          </p:cNvSpPr>
          <p:nvPr>
            <p:ph sz="quarter" idx="30" hasCustomPrompt="1"/>
          </p:nvPr>
        </p:nvSpPr>
        <p:spPr>
          <a:xfrm>
            <a:off x="15544800" y="27057096"/>
            <a:ext cx="12801600" cy="4572000"/>
          </a:xfrm>
        </p:spPr>
        <p:txBody>
          <a:bodyPr lIns="365760" tIns="182880"/>
          <a:lstStyle>
            <a:lvl1pPr>
              <a:defRPr baseline="0"/>
            </a:lvl1pPr>
            <a:lvl5pPr>
              <a:defRPr/>
            </a:lvl5pPr>
            <a:lvl6pPr>
              <a:defRPr/>
            </a:lvl6pPr>
            <a:lvl7pPr>
              <a:defRPr/>
            </a:lvl7pPr>
            <a:lvl8pPr>
              <a:defRPr/>
            </a:lvl8pPr>
            <a:lvl9pPr>
              <a:defRPr/>
            </a:lvl9pPr>
          </a:lstStyle>
          <a:p>
            <a:pPr lvl="0"/>
            <a:r>
              <a:rPr lang="en-US" dirty="0"/>
              <a:t>Use this placeholder to add text or other content</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a:t>
            </a:r>
          </a:p>
          <a:p>
            <a:pPr lvl="6"/>
            <a:r>
              <a:rPr lang="en-US" dirty="0"/>
              <a:t>Seven</a:t>
            </a:r>
          </a:p>
          <a:p>
            <a:pPr lvl="7"/>
            <a:r>
              <a:rPr lang="en-US" dirty="0"/>
              <a:t>Eight</a:t>
            </a:r>
          </a:p>
          <a:p>
            <a:pPr lvl="8"/>
            <a:r>
              <a:rPr lang="en-US" dirty="0"/>
              <a:t>Nine</a:t>
            </a:r>
          </a:p>
        </p:txBody>
      </p:sp>
      <p:sp>
        <p:nvSpPr>
          <p:cNvPr id="26" name="Text Placeholder 6"/>
          <p:cNvSpPr>
            <a:spLocks noGrp="1"/>
          </p:cNvSpPr>
          <p:nvPr>
            <p:ph type="body" sz="quarter" idx="31" hasCustomPrompt="1"/>
          </p:nvPr>
        </p:nvSpPr>
        <p:spPr>
          <a:xfrm>
            <a:off x="29900880" y="5852160"/>
            <a:ext cx="12801600" cy="1219200"/>
          </a:xfrm>
          <a:prstGeom prst="round1Rect">
            <a:avLst/>
          </a:prstGeom>
          <a:solidFill>
            <a:schemeClr val="accent6"/>
          </a:solidFill>
        </p:spPr>
        <p:txBody>
          <a:bodyPr lIns="365760" anchor="ctr">
            <a:noAutofit/>
          </a:bodyPr>
          <a:lstStyle>
            <a:lvl1pPr marL="0" indent="0">
              <a:spcBef>
                <a:spcPts val="0"/>
              </a:spcBef>
              <a:buNone/>
              <a:defRPr sz="6000" cap="all" baseline="0">
                <a:solidFill>
                  <a:schemeClr val="bg1"/>
                </a:solidFill>
                <a:latin typeface="+mj-lt"/>
              </a:defRPr>
            </a:lvl1pPr>
            <a:lvl2pPr marL="0" indent="0">
              <a:spcBef>
                <a:spcPts val="0"/>
              </a:spcBef>
              <a:buNone/>
              <a:defRPr sz="6000" cap="all" baseline="0">
                <a:solidFill>
                  <a:schemeClr val="bg1"/>
                </a:solidFill>
                <a:latin typeface="+mj-lt"/>
              </a:defRPr>
            </a:lvl2pPr>
            <a:lvl3pPr marL="0" indent="0">
              <a:spcBef>
                <a:spcPts val="0"/>
              </a:spcBef>
              <a:buNone/>
              <a:defRPr sz="6000" cap="all" baseline="0">
                <a:solidFill>
                  <a:schemeClr val="bg1"/>
                </a:solidFill>
                <a:latin typeface="+mj-lt"/>
              </a:defRPr>
            </a:lvl3pPr>
            <a:lvl4pPr marL="0" indent="0">
              <a:spcBef>
                <a:spcPts val="0"/>
              </a:spcBef>
              <a:buNone/>
              <a:defRPr sz="6000" cap="all" baseline="0">
                <a:solidFill>
                  <a:schemeClr val="bg1"/>
                </a:solidFill>
                <a:latin typeface="+mj-lt"/>
              </a:defRPr>
            </a:lvl4pPr>
            <a:lvl5pPr marL="0" indent="0">
              <a:spcBef>
                <a:spcPts val="0"/>
              </a:spcBef>
              <a:buNone/>
              <a:defRPr sz="6000" cap="all" baseline="0">
                <a:solidFill>
                  <a:schemeClr val="bg1"/>
                </a:solidFill>
                <a:latin typeface="+mj-lt"/>
              </a:defRPr>
            </a:lvl5pPr>
            <a:lvl6pPr marL="0" indent="0">
              <a:spcBef>
                <a:spcPts val="0"/>
              </a:spcBef>
              <a:buNone/>
              <a:defRPr sz="6000" cap="all" baseline="0">
                <a:solidFill>
                  <a:schemeClr val="bg1"/>
                </a:solidFill>
                <a:latin typeface="+mj-lt"/>
              </a:defRPr>
            </a:lvl6pPr>
            <a:lvl7pPr marL="0" indent="0">
              <a:spcBef>
                <a:spcPts val="0"/>
              </a:spcBef>
              <a:buNone/>
              <a:defRPr sz="6000" cap="all" baseline="0">
                <a:solidFill>
                  <a:schemeClr val="bg1"/>
                </a:solidFill>
                <a:latin typeface="+mj-lt"/>
              </a:defRPr>
            </a:lvl7pPr>
            <a:lvl8pPr marL="0" indent="0">
              <a:spcBef>
                <a:spcPts val="0"/>
              </a:spcBef>
              <a:buNone/>
              <a:defRPr sz="6000" cap="all" baseline="0">
                <a:solidFill>
                  <a:schemeClr val="bg1"/>
                </a:solidFill>
                <a:latin typeface="+mj-lt"/>
              </a:defRPr>
            </a:lvl8pPr>
            <a:lvl9pPr marL="0" indent="0">
              <a:spcBef>
                <a:spcPts val="0"/>
              </a:spcBef>
              <a:buNone/>
              <a:defRPr sz="6000" cap="all" baseline="0">
                <a:solidFill>
                  <a:schemeClr val="bg1"/>
                </a:solidFill>
                <a:latin typeface="+mj-lt"/>
              </a:defRPr>
            </a:lvl9pPr>
          </a:lstStyle>
          <a:p>
            <a:pPr lvl="0"/>
            <a:r>
              <a:rPr lang="en-US" dirty="0"/>
              <a:t>Heading</a:t>
            </a:r>
          </a:p>
        </p:txBody>
      </p:sp>
      <p:sp>
        <p:nvSpPr>
          <p:cNvPr id="27" name="Content Placeholder 17"/>
          <p:cNvSpPr>
            <a:spLocks noGrp="1"/>
          </p:cNvSpPr>
          <p:nvPr>
            <p:ph sz="quarter" idx="32" hasCustomPrompt="1"/>
          </p:nvPr>
        </p:nvSpPr>
        <p:spPr>
          <a:xfrm>
            <a:off x="29900880" y="7071360"/>
            <a:ext cx="12801600" cy="7315200"/>
          </a:xfrm>
        </p:spPr>
        <p:txBody>
          <a:bodyPr lIns="365760" tIns="182880"/>
          <a:lstStyle>
            <a:lvl1pPr>
              <a:defRPr baseline="0"/>
            </a:lvl1pPr>
            <a:lvl5pPr>
              <a:defRPr/>
            </a:lvl5pPr>
            <a:lvl6pPr>
              <a:defRPr/>
            </a:lvl6pPr>
            <a:lvl7pPr>
              <a:defRPr/>
            </a:lvl7pPr>
            <a:lvl8pPr>
              <a:defRPr/>
            </a:lvl8pPr>
            <a:lvl9pPr>
              <a:defRPr/>
            </a:lvl9pPr>
          </a:lstStyle>
          <a:p>
            <a:pPr lvl="0"/>
            <a:r>
              <a:rPr lang="en-US" dirty="0"/>
              <a:t>Use this placeholder to add text or other content</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a:t>
            </a:r>
          </a:p>
          <a:p>
            <a:pPr lvl="6"/>
            <a:r>
              <a:rPr lang="en-US" dirty="0"/>
              <a:t>Seven</a:t>
            </a:r>
          </a:p>
          <a:p>
            <a:pPr lvl="7"/>
            <a:r>
              <a:rPr lang="en-US" dirty="0"/>
              <a:t>Eight</a:t>
            </a:r>
          </a:p>
          <a:p>
            <a:pPr lvl="8"/>
            <a:r>
              <a:rPr lang="en-US" dirty="0"/>
              <a:t>Nine</a:t>
            </a:r>
          </a:p>
        </p:txBody>
      </p:sp>
      <p:sp>
        <p:nvSpPr>
          <p:cNvPr id="28" name="Content Placeholder 17"/>
          <p:cNvSpPr>
            <a:spLocks noGrp="1"/>
          </p:cNvSpPr>
          <p:nvPr>
            <p:ph sz="quarter" idx="33" hasCustomPrompt="1"/>
          </p:nvPr>
        </p:nvSpPr>
        <p:spPr>
          <a:xfrm>
            <a:off x="29900880" y="15837408"/>
            <a:ext cx="12801600" cy="7315200"/>
          </a:xfrm>
        </p:spPr>
        <p:txBody>
          <a:bodyPr lIns="365760" tIns="182880"/>
          <a:lstStyle>
            <a:lvl1pPr>
              <a:defRPr baseline="0"/>
            </a:lvl1pPr>
            <a:lvl5pPr>
              <a:defRPr/>
            </a:lvl5pPr>
            <a:lvl6pPr>
              <a:defRPr/>
            </a:lvl6pPr>
            <a:lvl7pPr>
              <a:defRPr/>
            </a:lvl7pPr>
            <a:lvl8pPr>
              <a:defRPr/>
            </a:lvl8pPr>
            <a:lvl9pPr>
              <a:defRPr/>
            </a:lvl9pPr>
          </a:lstStyle>
          <a:p>
            <a:pPr lvl="0"/>
            <a:r>
              <a:rPr lang="en-US" dirty="0"/>
              <a:t>Use this placeholder to add text or other content</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a:t>
            </a:r>
          </a:p>
          <a:p>
            <a:pPr lvl="6"/>
            <a:r>
              <a:rPr lang="en-US" dirty="0"/>
              <a:t>Seven</a:t>
            </a:r>
          </a:p>
          <a:p>
            <a:pPr lvl="7"/>
            <a:r>
              <a:rPr lang="en-US" dirty="0"/>
              <a:t>Eight</a:t>
            </a:r>
          </a:p>
          <a:p>
            <a:pPr lvl="8"/>
            <a:r>
              <a:rPr lang="en-US" dirty="0"/>
              <a:t>Nine</a:t>
            </a:r>
          </a:p>
        </p:txBody>
      </p:sp>
      <p:sp>
        <p:nvSpPr>
          <p:cNvPr id="29" name="Text Placeholder 6"/>
          <p:cNvSpPr>
            <a:spLocks noGrp="1"/>
          </p:cNvSpPr>
          <p:nvPr>
            <p:ph type="body" sz="quarter" idx="34" hasCustomPrompt="1"/>
          </p:nvPr>
        </p:nvSpPr>
        <p:spPr>
          <a:xfrm>
            <a:off x="29900880" y="25831800"/>
            <a:ext cx="12801600" cy="1219200"/>
          </a:xfrm>
          <a:prstGeom prst="round1Rect">
            <a:avLst/>
          </a:prstGeom>
          <a:solidFill>
            <a:schemeClr val="accent1"/>
          </a:solidFill>
        </p:spPr>
        <p:txBody>
          <a:bodyPr lIns="365760" anchor="ctr">
            <a:noAutofit/>
          </a:bodyPr>
          <a:lstStyle>
            <a:lvl1pPr marL="0" indent="0">
              <a:spcBef>
                <a:spcPts val="0"/>
              </a:spcBef>
              <a:buNone/>
              <a:defRPr sz="6000" cap="all" baseline="0">
                <a:solidFill>
                  <a:schemeClr val="bg1"/>
                </a:solidFill>
                <a:latin typeface="+mj-lt"/>
              </a:defRPr>
            </a:lvl1pPr>
            <a:lvl2pPr marL="0" indent="0">
              <a:spcBef>
                <a:spcPts val="0"/>
              </a:spcBef>
              <a:buNone/>
              <a:defRPr sz="6000" cap="all" baseline="0">
                <a:solidFill>
                  <a:schemeClr val="bg1"/>
                </a:solidFill>
                <a:latin typeface="+mj-lt"/>
              </a:defRPr>
            </a:lvl2pPr>
            <a:lvl3pPr marL="0" indent="0">
              <a:spcBef>
                <a:spcPts val="0"/>
              </a:spcBef>
              <a:buNone/>
              <a:defRPr sz="6000" cap="all" baseline="0">
                <a:solidFill>
                  <a:schemeClr val="bg1"/>
                </a:solidFill>
                <a:latin typeface="+mj-lt"/>
              </a:defRPr>
            </a:lvl3pPr>
            <a:lvl4pPr marL="0" indent="0">
              <a:spcBef>
                <a:spcPts val="0"/>
              </a:spcBef>
              <a:buNone/>
              <a:defRPr sz="6000" cap="all" baseline="0">
                <a:solidFill>
                  <a:schemeClr val="bg1"/>
                </a:solidFill>
                <a:latin typeface="+mj-lt"/>
              </a:defRPr>
            </a:lvl4pPr>
            <a:lvl5pPr marL="0" indent="0">
              <a:spcBef>
                <a:spcPts val="0"/>
              </a:spcBef>
              <a:buNone/>
              <a:defRPr sz="6000" cap="all" baseline="0">
                <a:solidFill>
                  <a:schemeClr val="bg1"/>
                </a:solidFill>
                <a:latin typeface="+mj-lt"/>
              </a:defRPr>
            </a:lvl5pPr>
            <a:lvl6pPr marL="0" indent="0">
              <a:spcBef>
                <a:spcPts val="0"/>
              </a:spcBef>
              <a:buNone/>
              <a:defRPr sz="6000" cap="all" baseline="0">
                <a:solidFill>
                  <a:schemeClr val="bg1"/>
                </a:solidFill>
                <a:latin typeface="+mj-lt"/>
              </a:defRPr>
            </a:lvl6pPr>
            <a:lvl7pPr marL="0" indent="0">
              <a:spcBef>
                <a:spcPts val="0"/>
              </a:spcBef>
              <a:buNone/>
              <a:defRPr sz="6000" cap="all" baseline="0">
                <a:solidFill>
                  <a:schemeClr val="bg1"/>
                </a:solidFill>
                <a:latin typeface="+mj-lt"/>
              </a:defRPr>
            </a:lvl7pPr>
            <a:lvl8pPr marL="0" indent="0">
              <a:spcBef>
                <a:spcPts val="0"/>
              </a:spcBef>
              <a:buNone/>
              <a:defRPr sz="6000" cap="all" baseline="0">
                <a:solidFill>
                  <a:schemeClr val="bg1"/>
                </a:solidFill>
                <a:latin typeface="+mj-lt"/>
              </a:defRPr>
            </a:lvl8pPr>
            <a:lvl9pPr marL="0" indent="0">
              <a:spcBef>
                <a:spcPts val="0"/>
              </a:spcBef>
              <a:buNone/>
              <a:defRPr sz="6000" cap="all" baseline="0">
                <a:solidFill>
                  <a:schemeClr val="bg1"/>
                </a:solidFill>
                <a:latin typeface="+mj-lt"/>
              </a:defRPr>
            </a:lvl9pPr>
          </a:lstStyle>
          <a:p>
            <a:pPr lvl="0"/>
            <a:r>
              <a:rPr lang="en-US" dirty="0"/>
              <a:t>Heading</a:t>
            </a:r>
          </a:p>
        </p:txBody>
      </p:sp>
      <p:sp>
        <p:nvSpPr>
          <p:cNvPr id="30" name="Content Placeholder 17"/>
          <p:cNvSpPr>
            <a:spLocks noGrp="1"/>
          </p:cNvSpPr>
          <p:nvPr>
            <p:ph sz="quarter" idx="35" hasCustomPrompt="1"/>
          </p:nvPr>
        </p:nvSpPr>
        <p:spPr>
          <a:xfrm>
            <a:off x="29900880" y="27057096"/>
            <a:ext cx="12801600" cy="4572000"/>
          </a:xfrm>
        </p:spPr>
        <p:txBody>
          <a:bodyPr lIns="365760" tIns="182880"/>
          <a:lstStyle>
            <a:lvl1pPr>
              <a:defRPr baseline="0"/>
            </a:lvl1pPr>
            <a:lvl5pPr>
              <a:defRPr/>
            </a:lvl5pPr>
            <a:lvl6pPr>
              <a:defRPr/>
            </a:lvl6pPr>
            <a:lvl7pPr>
              <a:defRPr/>
            </a:lvl7pPr>
            <a:lvl8pPr>
              <a:defRPr/>
            </a:lvl8pPr>
            <a:lvl9pPr>
              <a:defRPr/>
            </a:lvl9pPr>
          </a:lstStyle>
          <a:p>
            <a:pPr lvl="0"/>
            <a:r>
              <a:rPr lang="en-US" dirty="0"/>
              <a:t>Use this placeholder to add text or other content</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a:t>
            </a:r>
          </a:p>
          <a:p>
            <a:pPr lvl="6"/>
            <a:r>
              <a:rPr lang="en-US" dirty="0"/>
              <a:t>Seven</a:t>
            </a:r>
          </a:p>
          <a:p>
            <a:pPr lvl="7"/>
            <a:r>
              <a:rPr lang="en-US" dirty="0"/>
              <a:t>Eight</a:t>
            </a:r>
          </a:p>
          <a:p>
            <a:pPr lvl="8"/>
            <a:r>
              <a:rPr lang="en-US" dirty="0"/>
              <a:t>Nine</a:t>
            </a:r>
          </a:p>
        </p:txBody>
      </p:sp>
    </p:spTree>
    <p:extLst>
      <p:ext uri="{BB962C8B-B14F-4D97-AF65-F5344CB8AC3E}">
        <p14:creationId xmlns:p14="http://schemas.microsoft.com/office/powerpoint/2010/main" val="145907722"/>
      </p:ext>
    </p:extLst>
  </p:cSld>
  <p:clrMapOvr>
    <a:masterClrMapping/>
  </p:clrMapOvr>
  <p:extLst>
    <p:ext uri="{DCECCB84-F9BA-43D5-87BE-67443E8EF086}">
      <p15:sldGuideLst xmlns:p15="http://schemas.microsoft.com/office/powerpoint/2012/main">
        <p15:guide id="1" pos="9168" userDrawn="1">
          <p15:clr>
            <a:srgbClr val="A4A3A4"/>
          </p15:clr>
        </p15:guide>
        <p15:guide id="2" pos="18480" userDrawn="1">
          <p15:clr>
            <a:srgbClr val="A4A3A4"/>
          </p15:clr>
        </p15:guide>
      </p15:sldGuideLst>
    </p:ext>
  </p:extLst>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bwMode="invGray">
          <a:xfrm>
            <a:off x="0" y="0"/>
            <a:ext cx="43891200" cy="50292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bwMode="auto">
          <a:xfrm>
            <a:off x="6400800" y="990600"/>
            <a:ext cx="31089600" cy="2514540"/>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6400800" y="6019800"/>
            <a:ext cx="31089600" cy="236296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143000" y="32114698"/>
            <a:ext cx="9875520" cy="457200"/>
          </a:xfrm>
          <a:prstGeom prst="rect">
            <a:avLst/>
          </a:prstGeom>
        </p:spPr>
        <p:txBody>
          <a:bodyPr vert="horz" lIns="91440" tIns="45720" rIns="91440" bIns="45720" rtlCol="0" anchor="ctr"/>
          <a:lstStyle>
            <a:lvl1pPr algn="l">
              <a:defRPr sz="1600">
                <a:solidFill>
                  <a:schemeClr val="tx1">
                    <a:tint val="75000"/>
                  </a:schemeClr>
                </a:solidFill>
              </a:defRPr>
            </a:lvl1pPr>
          </a:lstStyle>
          <a:p>
            <a:fld id="{ECAA57DF-1C19-4726-AB84-014692BAD8F5}" type="datetimeFigureOut">
              <a:rPr lang="en-US" smtClean="0"/>
              <a:pPr/>
              <a:t>3/29/23</a:t>
            </a:fld>
            <a:endParaRPr lang="en-US" dirty="0"/>
          </a:p>
        </p:txBody>
      </p:sp>
      <p:sp>
        <p:nvSpPr>
          <p:cNvPr id="5" name="Footer Placeholder 4"/>
          <p:cNvSpPr>
            <a:spLocks noGrp="1"/>
          </p:cNvSpPr>
          <p:nvPr>
            <p:ph type="ftr" sz="quarter" idx="3"/>
          </p:nvPr>
        </p:nvSpPr>
        <p:spPr>
          <a:xfrm>
            <a:off x="11018520" y="32114698"/>
            <a:ext cx="21854160" cy="457200"/>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32872680" y="32114698"/>
            <a:ext cx="9875520" cy="457200"/>
          </a:xfrm>
          <a:prstGeom prst="rect">
            <a:avLst/>
          </a:prstGeom>
        </p:spPr>
        <p:txBody>
          <a:bodyPr vert="horz" lIns="91440" tIns="45720" rIns="91440" bIns="45720" rtlCol="0" anchor="ctr"/>
          <a:lstStyle>
            <a:lvl1pPr algn="r">
              <a:defRPr sz="1600">
                <a:solidFill>
                  <a:schemeClr val="tx1">
                    <a:tint val="75000"/>
                  </a:schemeClr>
                </a:solidFill>
              </a:defRPr>
            </a:lvl1pPr>
          </a:lstStyle>
          <a:p>
            <a:fld id="{91B4C631-C489-4C11-812F-2172FBEAE82B}" type="slidenum">
              <a:rPr lang="en-US" smtClean="0"/>
              <a:pPr/>
              <a:t>‹#›</a:t>
            </a:fld>
            <a:endParaRPr lang="en-US" dirty="0"/>
          </a:p>
        </p:txBody>
      </p:sp>
    </p:spTree>
    <p:extLst>
      <p:ext uri="{BB962C8B-B14F-4D97-AF65-F5344CB8AC3E}">
        <p14:creationId xmlns:p14="http://schemas.microsoft.com/office/powerpoint/2010/main" val="2508807471"/>
      </p:ext>
    </p:extLst>
  </p:cSld>
  <p:clrMap bg1="lt1" tx1="dk1" bg2="lt2" tx2="dk2" accent1="accent1" accent2="accent2" accent3="accent3" accent4="accent4" accent5="accent5" accent6="accent6" hlink="hlink" folHlink="folHlink"/>
  <p:sldLayoutIdLst>
    <p:sldLayoutId id="2147483672" r:id="rId1"/>
  </p:sldLayoutIdLst>
  <p:txStyles>
    <p:titleStyle>
      <a:lvl1pPr algn="l" defTabSz="4389120" rtl="0" eaLnBrk="1" latinLnBrk="0" hangingPunct="1">
        <a:lnSpc>
          <a:spcPct val="90000"/>
        </a:lnSpc>
        <a:spcBef>
          <a:spcPct val="0"/>
        </a:spcBef>
        <a:buNone/>
        <a:defRPr sz="8800" b="1" kern="1200">
          <a:solidFill>
            <a:schemeClr val="bg1"/>
          </a:solidFill>
          <a:latin typeface="+mj-lt"/>
          <a:ea typeface="+mj-ea"/>
          <a:cs typeface="+mj-cs"/>
        </a:defRPr>
      </a:lvl1pPr>
    </p:titleStyle>
    <p:bodyStyle>
      <a:lvl1pPr marL="457200" indent="-457200" algn="l" defTabSz="4389120" rtl="0" eaLnBrk="1" latinLnBrk="0" hangingPunct="1">
        <a:lnSpc>
          <a:spcPct val="100000"/>
        </a:lnSpc>
        <a:spcBef>
          <a:spcPts val="1200"/>
        </a:spcBef>
        <a:buClr>
          <a:schemeClr val="accent2"/>
        </a:buClr>
        <a:buFont typeface="Arial" panose="020B0604020202020204" pitchFamily="34" charset="0"/>
        <a:buChar char="•"/>
        <a:defRPr sz="2800" kern="1200">
          <a:solidFill>
            <a:schemeClr val="tx1"/>
          </a:solidFill>
          <a:latin typeface="+mn-lt"/>
          <a:ea typeface="+mn-ea"/>
          <a:cs typeface="+mn-cs"/>
        </a:defRPr>
      </a:lvl1pPr>
      <a:lvl2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2pPr>
      <a:lvl3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3pPr>
      <a:lvl4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4pPr>
      <a:lvl5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5pPr>
      <a:lvl6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6pPr>
      <a:lvl7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7pPr>
      <a:lvl8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8pPr>
      <a:lvl9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4389120" rtl="0" eaLnBrk="1" latinLnBrk="0" hangingPunct="1">
        <a:defRPr sz="8640" kern="1200">
          <a:solidFill>
            <a:schemeClr val="tx1"/>
          </a:solidFill>
          <a:latin typeface="+mn-lt"/>
          <a:ea typeface="+mn-ea"/>
          <a:cs typeface="+mn-cs"/>
        </a:defRPr>
      </a:lvl1pPr>
      <a:lvl2pPr marL="2194560" algn="l" defTabSz="4389120" rtl="0" eaLnBrk="1" latinLnBrk="0" hangingPunct="1">
        <a:defRPr sz="8640" kern="1200">
          <a:solidFill>
            <a:schemeClr val="tx1"/>
          </a:solidFill>
          <a:latin typeface="+mn-lt"/>
          <a:ea typeface="+mn-ea"/>
          <a:cs typeface="+mn-cs"/>
        </a:defRPr>
      </a:lvl2pPr>
      <a:lvl3pPr marL="4389120" algn="l" defTabSz="4389120" rtl="0" eaLnBrk="1" latinLnBrk="0" hangingPunct="1">
        <a:defRPr sz="8640" kern="1200">
          <a:solidFill>
            <a:schemeClr val="tx1"/>
          </a:solidFill>
          <a:latin typeface="+mn-lt"/>
          <a:ea typeface="+mn-ea"/>
          <a:cs typeface="+mn-cs"/>
        </a:defRPr>
      </a:lvl3pPr>
      <a:lvl4pPr marL="6583680" algn="l" defTabSz="4389120" rtl="0" eaLnBrk="1" latinLnBrk="0" hangingPunct="1">
        <a:defRPr sz="8640" kern="1200">
          <a:solidFill>
            <a:schemeClr val="tx1"/>
          </a:solidFill>
          <a:latin typeface="+mn-lt"/>
          <a:ea typeface="+mn-ea"/>
          <a:cs typeface="+mn-cs"/>
        </a:defRPr>
      </a:lvl4pPr>
      <a:lvl5pPr marL="8778240" algn="l" defTabSz="4389120" rtl="0" eaLnBrk="1" latinLnBrk="0" hangingPunct="1">
        <a:defRPr sz="8640" kern="1200">
          <a:solidFill>
            <a:schemeClr val="tx1"/>
          </a:solidFill>
          <a:latin typeface="+mn-lt"/>
          <a:ea typeface="+mn-ea"/>
          <a:cs typeface="+mn-cs"/>
        </a:defRPr>
      </a:lvl5pPr>
      <a:lvl6pPr marL="10972800" algn="l" defTabSz="4389120" rtl="0" eaLnBrk="1" latinLnBrk="0" hangingPunct="1">
        <a:defRPr sz="8640" kern="1200">
          <a:solidFill>
            <a:schemeClr val="tx1"/>
          </a:solidFill>
          <a:latin typeface="+mn-lt"/>
          <a:ea typeface="+mn-ea"/>
          <a:cs typeface="+mn-cs"/>
        </a:defRPr>
      </a:lvl6pPr>
      <a:lvl7pPr marL="13167360" algn="l" defTabSz="4389120" rtl="0" eaLnBrk="1" latinLnBrk="0" hangingPunct="1">
        <a:defRPr sz="8640" kern="1200">
          <a:solidFill>
            <a:schemeClr val="tx1"/>
          </a:solidFill>
          <a:latin typeface="+mn-lt"/>
          <a:ea typeface="+mn-ea"/>
          <a:cs typeface="+mn-cs"/>
        </a:defRPr>
      </a:lvl7pPr>
      <a:lvl8pPr marL="15361920" algn="l" defTabSz="4389120" rtl="0" eaLnBrk="1" latinLnBrk="0" hangingPunct="1">
        <a:defRPr sz="8640" kern="1200">
          <a:solidFill>
            <a:schemeClr val="tx1"/>
          </a:solidFill>
          <a:latin typeface="+mn-lt"/>
          <a:ea typeface="+mn-ea"/>
          <a:cs typeface="+mn-cs"/>
        </a:defRPr>
      </a:lvl8pPr>
      <a:lvl9pPr marL="17556480" algn="l" defTabSz="4389120" rtl="0" eaLnBrk="1" latinLnBrk="0" hangingPunct="1">
        <a:defRPr sz="864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0368" userDrawn="1">
          <p15:clr>
            <a:srgbClr val="A4A3A4"/>
          </p15:clr>
        </p15:guide>
        <p15:guide id="2" pos="720" userDrawn="1">
          <p15:clr>
            <a:srgbClr val="A4A3A4"/>
          </p15:clr>
        </p15:guide>
        <p15:guide id="3" pos="26928" userDrawn="1">
          <p15:clr>
            <a:srgbClr val="A4A3A4"/>
          </p15:clr>
        </p15:guide>
        <p15:guide id="4" pos="13824" userDrawn="1">
          <p15:clr>
            <a:srgbClr val="A4A3A4"/>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1147170" y="555686"/>
            <a:ext cx="23296007" cy="2514540"/>
          </a:xfrm>
        </p:spPr>
        <p:txBody>
          <a:bodyPr>
            <a:normAutofit/>
          </a:bodyPr>
          <a:lstStyle/>
          <a:p>
            <a:pPr algn="ctr"/>
            <a:r>
              <a:rPr lang="en-US" dirty="0"/>
              <a:t>Underwater Object Detection Overhaul:</a:t>
            </a:r>
            <a:br>
              <a:rPr lang="en-US" dirty="0"/>
            </a:br>
            <a:r>
              <a:rPr lang="en-US" dirty="0"/>
              <a:t>Infrastructure and Generalizability</a:t>
            </a:r>
          </a:p>
        </p:txBody>
      </p:sp>
      <p:sp>
        <p:nvSpPr>
          <p:cNvPr id="5" name="Text Placeholder 4"/>
          <p:cNvSpPr>
            <a:spLocks noGrp="1"/>
          </p:cNvSpPr>
          <p:nvPr>
            <p:ph type="body" sz="quarter" idx="13"/>
          </p:nvPr>
        </p:nvSpPr>
        <p:spPr/>
        <p:txBody>
          <a:bodyPr/>
          <a:lstStyle/>
          <a:p>
            <a:r>
              <a:rPr lang="en-US" dirty="0"/>
              <a:t>Motivation</a:t>
            </a:r>
          </a:p>
        </p:txBody>
      </p:sp>
      <p:sp>
        <p:nvSpPr>
          <p:cNvPr id="11" name="Content Placeholder 10"/>
          <p:cNvSpPr>
            <a:spLocks noGrp="1"/>
          </p:cNvSpPr>
          <p:nvPr>
            <p:ph sz="quarter" idx="24"/>
          </p:nvPr>
        </p:nvSpPr>
        <p:spPr>
          <a:xfrm>
            <a:off x="1142999" y="7071360"/>
            <a:ext cx="12847321" cy="5784054"/>
          </a:xfrm>
        </p:spPr>
        <p:txBody>
          <a:bodyPr>
            <a:normAutofit/>
          </a:bodyPr>
          <a:lstStyle/>
          <a:p>
            <a:pPr marL="0" indent="0">
              <a:buNone/>
            </a:pPr>
            <a:r>
              <a:rPr lang="en-US" sz="4000" b="0" i="0" dirty="0">
                <a:effectLst/>
              </a:rPr>
              <a:t>The Michigan Robosub Student Project Team develops an underwater autonomous submarine to complete a variety of tasks in an international competition. The submarine uses a camera and machine learning to detect objects needed to complete these tasks. These objects can be things like buoys or gates. Since the underwater environments we run in are not always consistent, sometimes the machine learning model struggles to accurately recognize these objects.</a:t>
            </a:r>
          </a:p>
        </p:txBody>
      </p:sp>
      <p:sp>
        <p:nvSpPr>
          <p:cNvPr id="8" name="Text Placeholder 7"/>
          <p:cNvSpPr>
            <a:spLocks noGrp="1"/>
          </p:cNvSpPr>
          <p:nvPr>
            <p:ph type="body" sz="quarter" idx="19"/>
          </p:nvPr>
        </p:nvSpPr>
        <p:spPr>
          <a:xfrm>
            <a:off x="1142999" y="25724033"/>
            <a:ext cx="12801600" cy="1219200"/>
          </a:xfrm>
        </p:spPr>
        <p:txBody>
          <a:bodyPr/>
          <a:lstStyle/>
          <a:p>
            <a:r>
              <a:rPr lang="en-US" dirty="0"/>
              <a:t>objectives</a:t>
            </a:r>
          </a:p>
        </p:txBody>
      </p:sp>
      <p:sp>
        <p:nvSpPr>
          <p:cNvPr id="13" name="Content Placeholder 12"/>
          <p:cNvSpPr>
            <a:spLocks noGrp="1"/>
          </p:cNvSpPr>
          <p:nvPr>
            <p:ph sz="quarter" idx="26"/>
          </p:nvPr>
        </p:nvSpPr>
        <p:spPr>
          <a:xfrm>
            <a:off x="1142999" y="27164211"/>
            <a:ext cx="12801600" cy="4572000"/>
          </a:xfrm>
        </p:spPr>
        <p:txBody>
          <a:bodyPr>
            <a:normAutofit/>
          </a:bodyPr>
          <a:lstStyle/>
          <a:p>
            <a:r>
              <a:rPr lang="en-US" sz="4000" dirty="0"/>
              <a:t>Overhaul the model training pipeline</a:t>
            </a:r>
          </a:p>
          <a:p>
            <a:r>
              <a:rPr lang="en-US" sz="4000" dirty="0"/>
              <a:t>Overhaul the data collection pipeline</a:t>
            </a:r>
          </a:p>
          <a:p>
            <a:r>
              <a:rPr lang="en-US" sz="4000" dirty="0"/>
              <a:t>Update documentation for using these pipelines</a:t>
            </a:r>
          </a:p>
          <a:p>
            <a:r>
              <a:rPr lang="en-US" sz="4000" dirty="0"/>
              <a:t>Determine method for model evaluation</a:t>
            </a:r>
          </a:p>
          <a:p>
            <a:r>
              <a:rPr lang="en-US" sz="4000" dirty="0"/>
              <a:t>Experiment with color correction to improve model generalizability</a:t>
            </a:r>
          </a:p>
        </p:txBody>
      </p:sp>
      <p:sp>
        <p:nvSpPr>
          <p:cNvPr id="9" name="Text Placeholder 8"/>
          <p:cNvSpPr>
            <a:spLocks noGrp="1"/>
          </p:cNvSpPr>
          <p:nvPr>
            <p:ph type="body" sz="quarter" idx="21"/>
          </p:nvPr>
        </p:nvSpPr>
        <p:spPr/>
        <p:txBody>
          <a:bodyPr/>
          <a:lstStyle/>
          <a:p>
            <a:r>
              <a:rPr lang="en-US" dirty="0"/>
              <a:t>methods</a:t>
            </a:r>
          </a:p>
        </p:txBody>
      </p:sp>
      <p:sp>
        <p:nvSpPr>
          <p:cNvPr id="14" name="Content Placeholder 13"/>
          <p:cNvSpPr>
            <a:spLocks noGrp="1"/>
          </p:cNvSpPr>
          <p:nvPr>
            <p:ph sz="quarter" idx="27"/>
          </p:nvPr>
        </p:nvSpPr>
        <p:spPr>
          <a:xfrm>
            <a:off x="15521940" y="7099366"/>
            <a:ext cx="12801600" cy="3502549"/>
          </a:xfrm>
        </p:spPr>
        <p:txBody>
          <a:bodyPr>
            <a:normAutofit/>
          </a:bodyPr>
          <a:lstStyle/>
          <a:p>
            <a:pPr marL="0" indent="0">
              <a:buNone/>
            </a:pPr>
            <a:r>
              <a:rPr lang="en-US" sz="4400" b="1" dirty="0"/>
              <a:t>Pipeline Overhauls:</a:t>
            </a:r>
          </a:p>
          <a:p>
            <a:pPr marL="0" indent="0">
              <a:buNone/>
            </a:pPr>
            <a:r>
              <a:rPr lang="en-US" sz="4000" dirty="0"/>
              <a:t>In order to rework the ML Training and Data Collection pipelines, I used the method of workflow mapping. This allowed me to fully see what the current steps were, and where the process needed to be.</a:t>
            </a:r>
          </a:p>
        </p:txBody>
      </p:sp>
      <p:sp>
        <p:nvSpPr>
          <p:cNvPr id="18" name="Text Placeholder 17"/>
          <p:cNvSpPr>
            <a:spLocks noGrp="1"/>
          </p:cNvSpPr>
          <p:nvPr>
            <p:ph type="body" sz="quarter" idx="31"/>
          </p:nvPr>
        </p:nvSpPr>
        <p:spPr/>
        <p:txBody>
          <a:bodyPr/>
          <a:lstStyle/>
          <a:p>
            <a:r>
              <a:rPr lang="en-US" dirty="0"/>
              <a:t>results</a:t>
            </a:r>
          </a:p>
        </p:txBody>
      </p:sp>
      <p:sp>
        <p:nvSpPr>
          <p:cNvPr id="21" name="Text Placeholder 20"/>
          <p:cNvSpPr>
            <a:spLocks noGrp="1"/>
          </p:cNvSpPr>
          <p:nvPr>
            <p:ph type="body" sz="quarter" idx="34"/>
          </p:nvPr>
        </p:nvSpPr>
        <p:spPr>
          <a:xfrm>
            <a:off x="29900880" y="25940623"/>
            <a:ext cx="12801600" cy="1219200"/>
          </a:xfrm>
        </p:spPr>
        <p:txBody>
          <a:bodyPr/>
          <a:lstStyle/>
          <a:p>
            <a:r>
              <a:rPr lang="en-US" dirty="0"/>
              <a:t>conclusions</a:t>
            </a:r>
          </a:p>
        </p:txBody>
      </p:sp>
      <p:sp>
        <p:nvSpPr>
          <p:cNvPr id="22" name="Content Placeholder 21"/>
          <p:cNvSpPr>
            <a:spLocks noGrp="1"/>
          </p:cNvSpPr>
          <p:nvPr>
            <p:ph sz="quarter" idx="35"/>
          </p:nvPr>
        </p:nvSpPr>
        <p:spPr>
          <a:xfrm>
            <a:off x="29900880" y="27392981"/>
            <a:ext cx="12909854" cy="4712777"/>
          </a:xfrm>
        </p:spPr>
        <p:txBody>
          <a:bodyPr>
            <a:noAutofit/>
          </a:bodyPr>
          <a:lstStyle/>
          <a:p>
            <a:pPr marL="0" indent="0">
              <a:buNone/>
            </a:pPr>
            <a:r>
              <a:rPr lang="en-US" sz="4000" dirty="0"/>
              <a:t>The changes made to the machine learning training pipeline and data collection pipeline give the Robosub team the flexibility to train new models quickly in the presence of new data. Additionally, the framework set up can be used to find methods of making the model even more generalizable. Overall, this project has greatly increased the team’s potential for success in the yearly competition.</a:t>
            </a:r>
          </a:p>
        </p:txBody>
      </p:sp>
      <p:pic>
        <p:nvPicPr>
          <p:cNvPr id="6" name="Picture 5">
            <a:extLst>
              <a:ext uri="{FF2B5EF4-FFF2-40B4-BE49-F238E27FC236}">
                <a16:creationId xmlns:a16="http://schemas.microsoft.com/office/drawing/2014/main" id="{8D844229-82C8-E769-BE4F-88738A893C4F}"/>
              </a:ext>
            </a:extLst>
          </p:cNvPr>
          <p:cNvPicPr>
            <a:picLocks noChangeAspect="1"/>
          </p:cNvPicPr>
          <p:nvPr/>
        </p:nvPicPr>
        <p:blipFill rotWithShape="1">
          <a:blip r:embed="rId3"/>
          <a:srcRect l="19531" t="36180" r="19804" b="35477"/>
          <a:stretch/>
        </p:blipFill>
        <p:spPr>
          <a:xfrm>
            <a:off x="2677886" y="1387730"/>
            <a:ext cx="7543799" cy="2202120"/>
          </a:xfrm>
          <a:prstGeom prst="rect">
            <a:avLst/>
          </a:prstGeom>
        </p:spPr>
      </p:pic>
      <p:pic>
        <p:nvPicPr>
          <p:cNvPr id="19" name="Picture 18" descr="Logo&#10;&#10;Description automatically generated">
            <a:extLst>
              <a:ext uri="{FF2B5EF4-FFF2-40B4-BE49-F238E27FC236}">
                <a16:creationId xmlns:a16="http://schemas.microsoft.com/office/drawing/2014/main" id="{0EE72D86-D2C9-A37F-1AB9-780DABB3D4EF}"/>
              </a:ext>
            </a:extLst>
          </p:cNvPr>
          <p:cNvPicPr>
            <a:picLocks noChangeAspect="1"/>
          </p:cNvPicPr>
          <p:nvPr/>
        </p:nvPicPr>
        <p:blipFill rotWithShape="1">
          <a:blip r:embed="rId4">
            <a:extLst>
              <a:ext uri="{28A0092B-C50C-407E-A947-70E740481C1C}">
                <a14:useLocalDpi xmlns:a14="http://schemas.microsoft.com/office/drawing/2010/main" val="0"/>
              </a:ext>
            </a:extLst>
          </a:blip>
          <a:srcRect l="5921" t="8854" r="4606" b="10225"/>
          <a:stretch/>
        </p:blipFill>
        <p:spPr>
          <a:xfrm>
            <a:off x="36771943" y="555685"/>
            <a:ext cx="4441371" cy="4016769"/>
          </a:xfrm>
          <a:prstGeom prst="rect">
            <a:avLst/>
          </a:prstGeom>
          <a:solidFill>
            <a:schemeClr val="bg1"/>
          </a:solidFill>
        </p:spPr>
      </p:pic>
      <p:sp>
        <p:nvSpPr>
          <p:cNvPr id="26" name="TextBox 25">
            <a:extLst>
              <a:ext uri="{FF2B5EF4-FFF2-40B4-BE49-F238E27FC236}">
                <a16:creationId xmlns:a16="http://schemas.microsoft.com/office/drawing/2014/main" id="{0A0F7CA7-66A6-F1D5-2ABB-266EA5718CC0}"/>
              </a:ext>
            </a:extLst>
          </p:cNvPr>
          <p:cNvSpPr txBox="1"/>
          <p:nvPr/>
        </p:nvSpPr>
        <p:spPr>
          <a:xfrm>
            <a:off x="13474509" y="3476852"/>
            <a:ext cx="17830313" cy="1015663"/>
          </a:xfrm>
          <a:prstGeom prst="rect">
            <a:avLst/>
          </a:prstGeom>
          <a:noFill/>
        </p:spPr>
        <p:txBody>
          <a:bodyPr wrap="square" rtlCol="0">
            <a:spAutoFit/>
          </a:bodyPr>
          <a:lstStyle/>
          <a:p>
            <a:pPr algn="ctr"/>
            <a:r>
              <a:rPr lang="en-US" sz="6000" dirty="0">
                <a:solidFill>
                  <a:schemeClr val="bg1"/>
                </a:solidFill>
                <a:latin typeface="+mj-lt"/>
              </a:rPr>
              <a:t>Andrew Huston (Honors Capstone), Katie Skinner</a:t>
            </a:r>
          </a:p>
        </p:txBody>
      </p:sp>
      <p:sp>
        <p:nvSpPr>
          <p:cNvPr id="50" name="Content Placeholder 13">
            <a:extLst>
              <a:ext uri="{FF2B5EF4-FFF2-40B4-BE49-F238E27FC236}">
                <a16:creationId xmlns:a16="http://schemas.microsoft.com/office/drawing/2014/main" id="{3BC79C64-7E7C-FEEB-130C-8FC5021DFA5E}"/>
              </a:ext>
            </a:extLst>
          </p:cNvPr>
          <p:cNvSpPr txBox="1">
            <a:spLocks/>
          </p:cNvSpPr>
          <p:nvPr/>
        </p:nvSpPr>
        <p:spPr>
          <a:xfrm>
            <a:off x="15544800" y="18871722"/>
            <a:ext cx="12801600" cy="2280311"/>
          </a:xfrm>
          <a:prstGeom prst="rect">
            <a:avLst/>
          </a:prstGeom>
        </p:spPr>
        <p:txBody>
          <a:bodyPr vert="horz" lIns="365760" tIns="182880" rIns="91440" bIns="45720" rtlCol="0">
            <a:normAutofit/>
          </a:bodyPr>
          <a:lstStyle>
            <a:lvl1pPr marL="457200" indent="-457200" algn="l" defTabSz="4389120" rtl="0" eaLnBrk="1" latinLnBrk="0" hangingPunct="1">
              <a:lnSpc>
                <a:spcPct val="100000"/>
              </a:lnSpc>
              <a:spcBef>
                <a:spcPts val="1200"/>
              </a:spcBef>
              <a:buClr>
                <a:schemeClr val="accent2"/>
              </a:buClr>
              <a:buFont typeface="Arial" panose="020B0604020202020204" pitchFamily="34" charset="0"/>
              <a:buChar char="•"/>
              <a:defRPr sz="2800" kern="1200" baseline="0">
                <a:solidFill>
                  <a:schemeClr val="tx1"/>
                </a:solidFill>
                <a:latin typeface="+mn-lt"/>
                <a:ea typeface="+mn-ea"/>
                <a:cs typeface="+mn-cs"/>
              </a:defRPr>
            </a:lvl1pPr>
            <a:lvl2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2pPr>
            <a:lvl3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3pPr>
            <a:lvl4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4pPr>
            <a:lvl5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5pPr>
            <a:lvl6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6pPr>
            <a:lvl7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7pPr>
            <a:lvl8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8pPr>
            <a:lvl9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9pPr>
          </a:lstStyle>
          <a:p>
            <a:pPr marL="0" indent="0">
              <a:buFont typeface="Arial" panose="020B0604020202020204" pitchFamily="34" charset="0"/>
              <a:buNone/>
            </a:pPr>
            <a:r>
              <a:rPr lang="en-US" sz="4000" dirty="0"/>
              <a:t>From here, I was able to create or adjust scripts accordingly so team members would be able to perform the desired actions with just a few simple commands.</a:t>
            </a:r>
          </a:p>
        </p:txBody>
      </p:sp>
      <p:sp>
        <p:nvSpPr>
          <p:cNvPr id="52" name="Content Placeholder 13">
            <a:extLst>
              <a:ext uri="{FF2B5EF4-FFF2-40B4-BE49-F238E27FC236}">
                <a16:creationId xmlns:a16="http://schemas.microsoft.com/office/drawing/2014/main" id="{552B00C4-858D-C3E4-E9EE-6BAA74B57770}"/>
              </a:ext>
            </a:extLst>
          </p:cNvPr>
          <p:cNvSpPr txBox="1">
            <a:spLocks/>
          </p:cNvSpPr>
          <p:nvPr/>
        </p:nvSpPr>
        <p:spPr>
          <a:xfrm>
            <a:off x="15479727" y="20703533"/>
            <a:ext cx="12801600" cy="4233453"/>
          </a:xfrm>
          <a:prstGeom prst="rect">
            <a:avLst/>
          </a:prstGeom>
        </p:spPr>
        <p:txBody>
          <a:bodyPr vert="horz" lIns="365760" tIns="182880" rIns="91440" bIns="45720" rtlCol="0">
            <a:normAutofit/>
          </a:bodyPr>
          <a:lstStyle>
            <a:lvl1pPr marL="457200" indent="-457200" algn="l" defTabSz="4389120" rtl="0" eaLnBrk="1" latinLnBrk="0" hangingPunct="1">
              <a:lnSpc>
                <a:spcPct val="100000"/>
              </a:lnSpc>
              <a:spcBef>
                <a:spcPts val="1200"/>
              </a:spcBef>
              <a:buClr>
                <a:schemeClr val="accent2"/>
              </a:buClr>
              <a:buFont typeface="Arial" panose="020B0604020202020204" pitchFamily="34" charset="0"/>
              <a:buChar char="•"/>
              <a:defRPr sz="2800" kern="1200" baseline="0">
                <a:solidFill>
                  <a:schemeClr val="tx1"/>
                </a:solidFill>
                <a:latin typeface="+mn-lt"/>
                <a:ea typeface="+mn-ea"/>
                <a:cs typeface="+mn-cs"/>
              </a:defRPr>
            </a:lvl1pPr>
            <a:lvl2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2pPr>
            <a:lvl3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3pPr>
            <a:lvl4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4pPr>
            <a:lvl5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5pPr>
            <a:lvl6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6pPr>
            <a:lvl7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7pPr>
            <a:lvl8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8pPr>
            <a:lvl9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9pPr>
          </a:lstStyle>
          <a:p>
            <a:pPr marL="0" indent="0">
              <a:buFont typeface="Arial" panose="020B0604020202020204" pitchFamily="34" charset="0"/>
              <a:buNone/>
            </a:pPr>
            <a:r>
              <a:rPr lang="en-US" sz="4400" b="1" dirty="0"/>
              <a:t>Model Evaluation:</a:t>
            </a:r>
          </a:p>
          <a:p>
            <a:pPr marL="0" indent="0">
              <a:buFont typeface="Arial" panose="020B0604020202020204" pitchFamily="34" charset="0"/>
              <a:buNone/>
            </a:pPr>
            <a:r>
              <a:rPr lang="en-US" sz="4000" dirty="0"/>
              <a:t>I researched the built-in features of the code we use to train our model to see if there was an easy way to get data about the performance of our model. We use YoloV5 to train our model, and I found we could simply run the following command to evaluate our test set.</a:t>
            </a:r>
          </a:p>
          <a:p>
            <a:pPr marL="0" indent="0">
              <a:buFont typeface="Arial" panose="020B0604020202020204" pitchFamily="34" charset="0"/>
              <a:buNone/>
            </a:pPr>
            <a:endParaRPr lang="en-US" sz="4000" dirty="0"/>
          </a:p>
          <a:p>
            <a:pPr marL="0" indent="0">
              <a:buFont typeface="Arial" panose="020B0604020202020204" pitchFamily="34" charset="0"/>
              <a:buNone/>
            </a:pPr>
            <a:endParaRPr lang="en-US" sz="4000" dirty="0"/>
          </a:p>
        </p:txBody>
      </p:sp>
      <p:sp>
        <p:nvSpPr>
          <p:cNvPr id="53" name="Content Placeholder 10">
            <a:extLst>
              <a:ext uri="{FF2B5EF4-FFF2-40B4-BE49-F238E27FC236}">
                <a16:creationId xmlns:a16="http://schemas.microsoft.com/office/drawing/2014/main" id="{E211A4AF-40A5-0468-CC35-81535CA4255C}"/>
              </a:ext>
            </a:extLst>
          </p:cNvPr>
          <p:cNvSpPr txBox="1">
            <a:spLocks/>
          </p:cNvSpPr>
          <p:nvPr/>
        </p:nvSpPr>
        <p:spPr>
          <a:xfrm>
            <a:off x="1142999" y="17650648"/>
            <a:ext cx="12801600" cy="7719441"/>
          </a:xfrm>
          <a:prstGeom prst="rect">
            <a:avLst/>
          </a:prstGeom>
        </p:spPr>
        <p:txBody>
          <a:bodyPr vert="horz" lIns="365760" tIns="182880" rIns="91440" bIns="45720" rtlCol="0">
            <a:normAutofit/>
          </a:bodyPr>
          <a:lstStyle>
            <a:lvl1pPr marL="457200" indent="-457200" algn="l" defTabSz="4389120" rtl="0" eaLnBrk="1" latinLnBrk="0" hangingPunct="1">
              <a:lnSpc>
                <a:spcPct val="100000"/>
              </a:lnSpc>
              <a:spcBef>
                <a:spcPts val="1200"/>
              </a:spcBef>
              <a:buClr>
                <a:schemeClr val="accent2"/>
              </a:buClr>
              <a:buFont typeface="Arial" panose="020B0604020202020204" pitchFamily="34" charset="0"/>
              <a:buChar char="•"/>
              <a:defRPr sz="2800" kern="1200" baseline="0">
                <a:solidFill>
                  <a:schemeClr val="tx1"/>
                </a:solidFill>
                <a:latin typeface="+mn-lt"/>
                <a:ea typeface="+mn-ea"/>
                <a:cs typeface="+mn-cs"/>
              </a:defRPr>
            </a:lvl1pPr>
            <a:lvl2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2pPr>
            <a:lvl3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3pPr>
            <a:lvl4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4pPr>
            <a:lvl5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5pPr>
            <a:lvl6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6pPr>
            <a:lvl7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7pPr>
            <a:lvl8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8pPr>
            <a:lvl9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9pPr>
          </a:lstStyle>
          <a:p>
            <a:pPr marL="0" indent="0">
              <a:buFont typeface="Arial" panose="020B0604020202020204" pitchFamily="34" charset="0"/>
              <a:buNone/>
            </a:pPr>
            <a:r>
              <a:rPr lang="en-US" sz="4000" dirty="0"/>
              <a:t>The team’s machine learning infrastructure needed to be overhauled. In the previous system, there was a very complex process of generating labels and running commands on a remote computer, which I have now streamlined. The process of collecting and labeling new images to train on had to be improved as well. We also needed a new evaluation metric for our models, as there was no data-backed way to say one model performs better than another. Finally, I researched and experimented with how to increase our model’s performance in a range of environments. These experiments utilize the new training infrastructure.</a:t>
            </a:r>
          </a:p>
        </p:txBody>
      </p:sp>
      <p:pic>
        <p:nvPicPr>
          <p:cNvPr id="55" name="Picture 54" descr="Graphical user interface, website&#10;&#10;Description automatically generated">
            <a:extLst>
              <a:ext uri="{FF2B5EF4-FFF2-40B4-BE49-F238E27FC236}">
                <a16:creationId xmlns:a16="http://schemas.microsoft.com/office/drawing/2014/main" id="{FD4A5BCE-9AD6-0BBB-096B-A186A5E6143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42999" y="13162063"/>
            <a:ext cx="6184900" cy="3479800"/>
          </a:xfrm>
          <a:prstGeom prst="rect">
            <a:avLst/>
          </a:prstGeom>
        </p:spPr>
      </p:pic>
      <p:pic>
        <p:nvPicPr>
          <p:cNvPr id="57" name="Picture 56" descr="A picture containing text, sign&#10;&#10;Description automatically generated">
            <a:extLst>
              <a:ext uri="{FF2B5EF4-FFF2-40B4-BE49-F238E27FC236}">
                <a16:creationId xmlns:a16="http://schemas.microsoft.com/office/drawing/2014/main" id="{2A1F3C6D-B27B-B073-7F5B-1E6BC58D06E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805420" y="13091740"/>
            <a:ext cx="6184900" cy="3509024"/>
          </a:xfrm>
          <a:prstGeom prst="rect">
            <a:avLst/>
          </a:prstGeom>
        </p:spPr>
      </p:pic>
      <p:sp>
        <p:nvSpPr>
          <p:cNvPr id="58" name="Content Placeholder 13">
            <a:extLst>
              <a:ext uri="{FF2B5EF4-FFF2-40B4-BE49-F238E27FC236}">
                <a16:creationId xmlns:a16="http://schemas.microsoft.com/office/drawing/2014/main" id="{6EE30F5E-2733-096E-683C-957ADC2125E8}"/>
              </a:ext>
            </a:extLst>
          </p:cNvPr>
          <p:cNvSpPr txBox="1">
            <a:spLocks/>
          </p:cNvSpPr>
          <p:nvPr/>
        </p:nvSpPr>
        <p:spPr>
          <a:xfrm>
            <a:off x="15479727" y="25440406"/>
            <a:ext cx="13282848" cy="4233451"/>
          </a:xfrm>
          <a:prstGeom prst="rect">
            <a:avLst/>
          </a:prstGeom>
        </p:spPr>
        <p:txBody>
          <a:bodyPr vert="horz" lIns="365760" tIns="182880" rIns="91440" bIns="45720" rtlCol="0">
            <a:normAutofit/>
          </a:bodyPr>
          <a:lstStyle>
            <a:lvl1pPr marL="457200" indent="-457200" algn="l" defTabSz="4389120" rtl="0" eaLnBrk="1" latinLnBrk="0" hangingPunct="1">
              <a:lnSpc>
                <a:spcPct val="100000"/>
              </a:lnSpc>
              <a:spcBef>
                <a:spcPts val="1200"/>
              </a:spcBef>
              <a:buClr>
                <a:schemeClr val="accent2"/>
              </a:buClr>
              <a:buFont typeface="Arial" panose="020B0604020202020204" pitchFamily="34" charset="0"/>
              <a:buChar char="•"/>
              <a:defRPr sz="2800" kern="1200" baseline="0">
                <a:solidFill>
                  <a:schemeClr val="tx1"/>
                </a:solidFill>
                <a:latin typeface="+mn-lt"/>
                <a:ea typeface="+mn-ea"/>
                <a:cs typeface="+mn-cs"/>
              </a:defRPr>
            </a:lvl1pPr>
            <a:lvl2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2pPr>
            <a:lvl3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3pPr>
            <a:lvl4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4pPr>
            <a:lvl5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5pPr>
            <a:lvl6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6pPr>
            <a:lvl7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7pPr>
            <a:lvl8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8pPr>
            <a:lvl9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9pPr>
          </a:lstStyle>
          <a:p>
            <a:pPr marL="0" indent="0">
              <a:buFont typeface="Arial" panose="020B0604020202020204" pitchFamily="34" charset="0"/>
              <a:buNone/>
            </a:pPr>
            <a:r>
              <a:rPr lang="en-US" sz="4400" b="1" dirty="0"/>
              <a:t>Model Generalizability:</a:t>
            </a:r>
          </a:p>
          <a:p>
            <a:pPr marL="0" indent="0">
              <a:buFont typeface="Arial" panose="020B0604020202020204" pitchFamily="34" charset="0"/>
              <a:buNone/>
            </a:pPr>
            <a:r>
              <a:rPr lang="en-US" sz="4000" dirty="0"/>
              <a:t>After a bit of research, I decided to run an experiment by applying a gray-world color correction algorithm to our training data. This will help reduce the effect of extreme colors on the model and may help it generalize better to different environments.</a:t>
            </a:r>
          </a:p>
          <a:p>
            <a:pPr marL="0" indent="0">
              <a:buFont typeface="Arial" panose="020B0604020202020204" pitchFamily="34" charset="0"/>
              <a:buNone/>
            </a:pPr>
            <a:endParaRPr lang="en-US" sz="4000" dirty="0"/>
          </a:p>
          <a:p>
            <a:pPr marL="0" indent="0">
              <a:buFont typeface="Arial" panose="020B0604020202020204" pitchFamily="34" charset="0"/>
              <a:buNone/>
            </a:pPr>
            <a:endParaRPr lang="en-US" sz="4000" dirty="0"/>
          </a:p>
        </p:txBody>
      </p:sp>
      <p:pic>
        <p:nvPicPr>
          <p:cNvPr id="70" name="Picture 69" descr="A picture containing text, sign&#10;&#10;Description automatically generated">
            <a:extLst>
              <a:ext uri="{FF2B5EF4-FFF2-40B4-BE49-F238E27FC236}">
                <a16:creationId xmlns:a16="http://schemas.microsoft.com/office/drawing/2014/main" id="{CBEFEB7E-1CB7-C0B2-A3FE-B8CB24B962E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5022771" y="15500455"/>
            <a:ext cx="12839688" cy="3043616"/>
          </a:xfrm>
          <a:prstGeom prst="rect">
            <a:avLst/>
          </a:prstGeom>
        </p:spPr>
      </p:pic>
      <p:pic>
        <p:nvPicPr>
          <p:cNvPr id="72" name="Picture 71" descr="Timeline&#10;&#10;Description automatically generated">
            <a:extLst>
              <a:ext uri="{FF2B5EF4-FFF2-40B4-BE49-F238E27FC236}">
                <a16:creationId xmlns:a16="http://schemas.microsoft.com/office/drawing/2014/main" id="{9C8DA97A-EAD9-3C7A-0710-7D6ADD5B6C3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5022771" y="10592412"/>
            <a:ext cx="14325115" cy="4481147"/>
          </a:xfrm>
          <a:prstGeom prst="rect">
            <a:avLst/>
          </a:prstGeom>
        </p:spPr>
      </p:pic>
      <p:sp>
        <p:nvSpPr>
          <p:cNvPr id="73" name="TextBox 72">
            <a:extLst>
              <a:ext uri="{FF2B5EF4-FFF2-40B4-BE49-F238E27FC236}">
                <a16:creationId xmlns:a16="http://schemas.microsoft.com/office/drawing/2014/main" id="{8E57C614-9342-30AA-EEE1-7C59005EF41E}"/>
              </a:ext>
            </a:extLst>
          </p:cNvPr>
          <p:cNvSpPr txBox="1"/>
          <p:nvPr/>
        </p:nvSpPr>
        <p:spPr>
          <a:xfrm>
            <a:off x="17057559" y="24813875"/>
            <a:ext cx="8490857" cy="707886"/>
          </a:xfrm>
          <a:prstGeom prst="rect">
            <a:avLst/>
          </a:prstGeom>
          <a:noFill/>
          <a:ln w="15875">
            <a:noFill/>
          </a:ln>
          <a:effectLst>
            <a:outerShdw blurRad="50800" dist="50800" dir="5400000" algn="ctr" rotWithShape="0">
              <a:schemeClr val="bg1"/>
            </a:outerShdw>
            <a:softEdge rad="596529"/>
          </a:effectLst>
        </p:spPr>
        <p:txBody>
          <a:bodyPr wrap="square" rtlCol="0">
            <a:spAutoFit/>
          </a:bodyPr>
          <a:lstStyle/>
          <a:p>
            <a:r>
              <a:rPr lang="en-US" sz="4000" b="1" dirty="0">
                <a:ln w="22225">
                  <a:noFill/>
                </a:ln>
              </a:rPr>
              <a:t> python3 val.py --data $DATA --task test </a:t>
            </a:r>
          </a:p>
        </p:txBody>
      </p:sp>
      <p:pic>
        <p:nvPicPr>
          <p:cNvPr id="76" name="Picture 75" descr="A picture containing blur, blurry&#10;&#10;Description automatically generated">
            <a:extLst>
              <a:ext uri="{FF2B5EF4-FFF2-40B4-BE49-F238E27FC236}">
                <a16:creationId xmlns:a16="http://schemas.microsoft.com/office/drawing/2014/main" id="{028C8C6B-6C64-168C-848A-0A5EC899E04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2497242" y="29603543"/>
            <a:ext cx="4267200" cy="2387600"/>
          </a:xfrm>
          <a:prstGeom prst="rect">
            <a:avLst/>
          </a:prstGeom>
        </p:spPr>
      </p:pic>
      <p:pic>
        <p:nvPicPr>
          <p:cNvPr id="78" name="Picture 77" descr="A picture containing green, blur&#10;&#10;Description automatically generated">
            <a:extLst>
              <a:ext uri="{FF2B5EF4-FFF2-40B4-BE49-F238E27FC236}">
                <a16:creationId xmlns:a16="http://schemas.microsoft.com/office/drawing/2014/main" id="{78C1664F-B890-D149-CA24-A6135A2C4400}"/>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6222518" y="29603543"/>
            <a:ext cx="4267200" cy="2387600"/>
          </a:xfrm>
          <a:prstGeom prst="rect">
            <a:avLst/>
          </a:prstGeom>
        </p:spPr>
      </p:pic>
      <p:cxnSp>
        <p:nvCxnSpPr>
          <p:cNvPr id="82" name="Straight Arrow Connector 81">
            <a:extLst>
              <a:ext uri="{FF2B5EF4-FFF2-40B4-BE49-F238E27FC236}">
                <a16:creationId xmlns:a16="http://schemas.microsoft.com/office/drawing/2014/main" id="{506379B4-42D6-9334-AF21-558763468B11}"/>
              </a:ext>
            </a:extLst>
          </p:cNvPr>
          <p:cNvCxnSpPr>
            <a:cxnSpLocks/>
          </p:cNvCxnSpPr>
          <p:nvPr/>
        </p:nvCxnSpPr>
        <p:spPr>
          <a:xfrm>
            <a:off x="21087014" y="30881233"/>
            <a:ext cx="822960" cy="0"/>
          </a:xfrm>
          <a:prstGeom prst="straightConnector1">
            <a:avLst/>
          </a:prstGeom>
          <a:ln w="98425">
            <a:solidFill>
              <a:schemeClr val="accent4"/>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84" name="Table 84">
            <a:extLst>
              <a:ext uri="{FF2B5EF4-FFF2-40B4-BE49-F238E27FC236}">
                <a16:creationId xmlns:a16="http://schemas.microsoft.com/office/drawing/2014/main" id="{340B55B4-7456-1685-0E28-C754F875B312}"/>
              </a:ext>
            </a:extLst>
          </p:cNvPr>
          <p:cNvGraphicFramePr>
            <a:graphicFrameLocks noGrp="1"/>
          </p:cNvGraphicFramePr>
          <p:nvPr>
            <p:extLst>
              <p:ext uri="{D42A27DB-BD31-4B8C-83A1-F6EECF244321}">
                <p14:modId xmlns:p14="http://schemas.microsoft.com/office/powerpoint/2010/main" val="850844891"/>
              </p:ext>
            </p:extLst>
          </p:nvPr>
        </p:nvGraphicFramePr>
        <p:xfrm>
          <a:off x="30808583" y="9892783"/>
          <a:ext cx="10571484" cy="2488080"/>
        </p:xfrm>
        <a:graphic>
          <a:graphicData uri="http://schemas.openxmlformats.org/drawingml/2006/table">
            <a:tbl>
              <a:tblPr firstRow="1" firstCol="1" bandRow="1">
                <a:tableStyleId>{3B4B98B0-60AC-42C2-AFA5-B58CD77FA1E5}</a:tableStyleId>
              </a:tblPr>
              <a:tblGrid>
                <a:gridCol w="3996513">
                  <a:extLst>
                    <a:ext uri="{9D8B030D-6E8A-4147-A177-3AD203B41FA5}">
                      <a16:colId xmlns:a16="http://schemas.microsoft.com/office/drawing/2014/main" val="2290932340"/>
                    </a:ext>
                  </a:extLst>
                </a:gridCol>
                <a:gridCol w="6574971">
                  <a:extLst>
                    <a:ext uri="{9D8B030D-6E8A-4147-A177-3AD203B41FA5}">
                      <a16:colId xmlns:a16="http://schemas.microsoft.com/office/drawing/2014/main" val="2865727293"/>
                    </a:ext>
                  </a:extLst>
                </a:gridCol>
              </a:tblGrid>
              <a:tr h="829360">
                <a:tc>
                  <a:txBody>
                    <a:bodyPr/>
                    <a:lstStyle/>
                    <a:p>
                      <a:pPr algn="ctr"/>
                      <a:endParaRPr lang="en-US" sz="3600"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3600" dirty="0">
                          <a:latin typeface="Times New Roman" panose="02020603050405020304" pitchFamily="18" charset="0"/>
                          <a:cs typeface="Times New Roman" panose="02020603050405020304" pitchFamily="18" charset="0"/>
                        </a:rPr>
                        <a:t>Average Training Prep Time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23538031"/>
                  </a:ext>
                </a:extLst>
              </a:tr>
              <a:tr h="829360">
                <a:tc>
                  <a:txBody>
                    <a:bodyPr/>
                    <a:lstStyle/>
                    <a:p>
                      <a:pPr algn="ctr"/>
                      <a:r>
                        <a:rPr lang="en-US" sz="3600" dirty="0">
                          <a:latin typeface="Times New Roman" panose="02020603050405020304" pitchFamily="18" charset="0"/>
                          <a:cs typeface="Times New Roman" panose="02020603050405020304" pitchFamily="18" charset="0"/>
                        </a:rPr>
                        <a:t>Pre-Overhaul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3600" dirty="0">
                          <a:latin typeface="Times New Roman" panose="02020603050405020304" pitchFamily="18" charset="0"/>
                          <a:cs typeface="Times New Roman" panose="02020603050405020304" pitchFamily="18" charset="0"/>
                        </a:rPr>
                        <a:t>6 minutes, 23 seconds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08010471"/>
                  </a:ext>
                </a:extLst>
              </a:tr>
              <a:tr h="829360">
                <a:tc>
                  <a:txBody>
                    <a:bodyPr/>
                    <a:lstStyle/>
                    <a:p>
                      <a:pPr algn="ctr"/>
                      <a:r>
                        <a:rPr lang="en-US" sz="3600" dirty="0">
                          <a:latin typeface="Times New Roman" panose="02020603050405020304" pitchFamily="18" charset="0"/>
                          <a:cs typeface="Times New Roman" panose="02020603050405020304" pitchFamily="18" charset="0"/>
                        </a:rPr>
                        <a:t>Post-Overhaul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4389120" rtl="0" eaLnBrk="1" fontAlgn="auto" latinLnBrk="0" hangingPunct="1">
                        <a:lnSpc>
                          <a:spcPct val="100000"/>
                        </a:lnSpc>
                        <a:spcBef>
                          <a:spcPts val="0"/>
                        </a:spcBef>
                        <a:spcAft>
                          <a:spcPts val="0"/>
                        </a:spcAft>
                        <a:buClrTx/>
                        <a:buSzTx/>
                        <a:buFontTx/>
                        <a:buNone/>
                        <a:tabLst/>
                        <a:defRPr/>
                      </a:pPr>
                      <a:r>
                        <a:rPr lang="en-US" sz="3600" dirty="0">
                          <a:latin typeface="Times New Roman" panose="02020603050405020304" pitchFamily="18" charset="0"/>
                          <a:cs typeface="Times New Roman" panose="02020603050405020304" pitchFamily="18" charset="0"/>
                        </a:rPr>
                        <a:t>1 minute, 39 seconds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4262929"/>
                  </a:ext>
                </a:extLst>
              </a:tr>
            </a:tbl>
          </a:graphicData>
        </a:graphic>
      </p:graphicFrame>
      <p:sp>
        <p:nvSpPr>
          <p:cNvPr id="88" name="TextBox 87">
            <a:extLst>
              <a:ext uri="{FF2B5EF4-FFF2-40B4-BE49-F238E27FC236}">
                <a16:creationId xmlns:a16="http://schemas.microsoft.com/office/drawing/2014/main" id="{C9B44BA6-56DA-E3C3-1F1E-69F84125A36C}"/>
              </a:ext>
            </a:extLst>
          </p:cNvPr>
          <p:cNvSpPr txBox="1"/>
          <p:nvPr/>
        </p:nvSpPr>
        <p:spPr>
          <a:xfrm>
            <a:off x="30003497" y="7324223"/>
            <a:ext cx="12744704" cy="1938992"/>
          </a:xfrm>
          <a:prstGeom prst="rect">
            <a:avLst/>
          </a:prstGeom>
          <a:noFill/>
        </p:spPr>
        <p:txBody>
          <a:bodyPr wrap="square" rtlCol="0">
            <a:spAutoFit/>
          </a:bodyPr>
          <a:lstStyle/>
          <a:p>
            <a:r>
              <a:rPr lang="en-US" sz="4000" dirty="0"/>
              <a:t>Based on 10 trials of both the pre- and post- overhaul machine learning training workflows, we can see the changes have reduced the amount of prep time by 74.2%.</a:t>
            </a:r>
          </a:p>
        </p:txBody>
      </p:sp>
      <p:sp>
        <p:nvSpPr>
          <p:cNvPr id="90" name="TextBox 89">
            <a:extLst>
              <a:ext uri="{FF2B5EF4-FFF2-40B4-BE49-F238E27FC236}">
                <a16:creationId xmlns:a16="http://schemas.microsoft.com/office/drawing/2014/main" id="{DDB26640-F875-39AB-35F0-0489DAC1A221}"/>
              </a:ext>
            </a:extLst>
          </p:cNvPr>
          <p:cNvSpPr txBox="1"/>
          <p:nvPr/>
        </p:nvSpPr>
        <p:spPr>
          <a:xfrm>
            <a:off x="30003496" y="13102011"/>
            <a:ext cx="12137928" cy="4401205"/>
          </a:xfrm>
          <a:prstGeom prst="rect">
            <a:avLst/>
          </a:prstGeom>
          <a:noFill/>
        </p:spPr>
        <p:txBody>
          <a:bodyPr wrap="square" rtlCol="0">
            <a:spAutoFit/>
          </a:bodyPr>
          <a:lstStyle/>
          <a:p>
            <a:r>
              <a:rPr lang="en-US" sz="4000" dirty="0"/>
              <a:t>The following precision-confidence curves from running the trained models on our test set show that the gray-world algorithm color correction does not significantly increase the performance of the model. The jagged nature of the charts also suggests the need for a more robust test set, which the new data collection pipeline should help with as time goes on.</a:t>
            </a:r>
          </a:p>
        </p:txBody>
      </p:sp>
      <p:sp>
        <p:nvSpPr>
          <p:cNvPr id="2" name="TextBox 1">
            <a:extLst>
              <a:ext uri="{FF2B5EF4-FFF2-40B4-BE49-F238E27FC236}">
                <a16:creationId xmlns:a16="http://schemas.microsoft.com/office/drawing/2014/main" id="{50C35564-5DD2-65A3-0E0D-2C9F9E3E9A43}"/>
              </a:ext>
            </a:extLst>
          </p:cNvPr>
          <p:cNvSpPr txBox="1"/>
          <p:nvPr/>
        </p:nvSpPr>
        <p:spPr>
          <a:xfrm>
            <a:off x="16520473" y="32153137"/>
            <a:ext cx="3671289" cy="584775"/>
          </a:xfrm>
          <a:prstGeom prst="rect">
            <a:avLst/>
          </a:prstGeom>
          <a:noFill/>
        </p:spPr>
        <p:txBody>
          <a:bodyPr wrap="square" rtlCol="0">
            <a:spAutoFit/>
          </a:bodyPr>
          <a:lstStyle/>
          <a:p>
            <a:r>
              <a:rPr lang="en-US" sz="3200" dirty="0"/>
              <a:t>No color correction</a:t>
            </a:r>
          </a:p>
        </p:txBody>
      </p:sp>
      <p:sp>
        <p:nvSpPr>
          <p:cNvPr id="3" name="TextBox 2">
            <a:extLst>
              <a:ext uri="{FF2B5EF4-FFF2-40B4-BE49-F238E27FC236}">
                <a16:creationId xmlns:a16="http://schemas.microsoft.com/office/drawing/2014/main" id="{EF171393-6AC7-0276-AFE5-46A4E5B4D34E}"/>
              </a:ext>
            </a:extLst>
          </p:cNvPr>
          <p:cNvSpPr txBox="1"/>
          <p:nvPr/>
        </p:nvSpPr>
        <p:spPr>
          <a:xfrm>
            <a:off x="22185328" y="32153138"/>
            <a:ext cx="5203103" cy="584774"/>
          </a:xfrm>
          <a:prstGeom prst="rect">
            <a:avLst/>
          </a:prstGeom>
          <a:noFill/>
        </p:spPr>
        <p:txBody>
          <a:bodyPr wrap="square" rtlCol="0">
            <a:spAutoFit/>
          </a:bodyPr>
          <a:lstStyle/>
          <a:p>
            <a:r>
              <a:rPr lang="en-US" sz="3200" dirty="0"/>
              <a:t>Gray-world algorithm applied</a:t>
            </a:r>
          </a:p>
        </p:txBody>
      </p:sp>
      <p:sp>
        <p:nvSpPr>
          <p:cNvPr id="7" name="TextBox 6">
            <a:extLst>
              <a:ext uri="{FF2B5EF4-FFF2-40B4-BE49-F238E27FC236}">
                <a16:creationId xmlns:a16="http://schemas.microsoft.com/office/drawing/2014/main" id="{C6CEF16A-C356-ABB9-B8ED-ECD4C3FD1591}"/>
              </a:ext>
            </a:extLst>
          </p:cNvPr>
          <p:cNvSpPr txBox="1"/>
          <p:nvPr/>
        </p:nvSpPr>
        <p:spPr>
          <a:xfrm>
            <a:off x="2440210" y="16641863"/>
            <a:ext cx="9904190" cy="1077218"/>
          </a:xfrm>
          <a:prstGeom prst="rect">
            <a:avLst/>
          </a:prstGeom>
          <a:noFill/>
        </p:spPr>
        <p:txBody>
          <a:bodyPr wrap="square" rtlCol="0">
            <a:spAutoFit/>
          </a:bodyPr>
          <a:lstStyle/>
          <a:p>
            <a:pPr algn="ctr"/>
            <a:r>
              <a:rPr lang="en-US" sz="3200" dirty="0"/>
              <a:t>Machine learning detection of various images needed for competition tasks</a:t>
            </a:r>
          </a:p>
        </p:txBody>
      </p:sp>
      <p:pic>
        <p:nvPicPr>
          <p:cNvPr id="12" name="Picture 11" descr="Chart, line chart&#10;&#10;Description automatically generated">
            <a:extLst>
              <a:ext uri="{FF2B5EF4-FFF2-40B4-BE49-F238E27FC236}">
                <a16:creationId xmlns:a16="http://schemas.microsoft.com/office/drawing/2014/main" id="{444C6213-6E6F-E4A3-B6AC-EDA39766012F}"/>
              </a:ext>
            </a:extLst>
          </p:cNvPr>
          <p:cNvPicPr>
            <a:picLocks noChangeAspect="1"/>
          </p:cNvPicPr>
          <p:nvPr/>
        </p:nvPicPr>
        <p:blipFill rotWithShape="1">
          <a:blip r:embed="rId11">
            <a:extLst>
              <a:ext uri="{28A0092B-C50C-407E-A947-70E740481C1C}">
                <a14:useLocalDpi xmlns:a14="http://schemas.microsoft.com/office/drawing/2010/main" val="0"/>
              </a:ext>
            </a:extLst>
          </a:blip>
          <a:srcRect l="3538" t="1108" r="30977"/>
          <a:stretch/>
        </p:blipFill>
        <p:spPr>
          <a:xfrm>
            <a:off x="36537736" y="17751722"/>
            <a:ext cx="6894801" cy="7205607"/>
          </a:xfrm>
          <a:prstGeom prst="rect">
            <a:avLst/>
          </a:prstGeom>
        </p:spPr>
      </p:pic>
      <p:pic>
        <p:nvPicPr>
          <p:cNvPr id="16" name="Picture 15" descr="Chart, line chart&#10;&#10;Description automatically generated">
            <a:extLst>
              <a:ext uri="{FF2B5EF4-FFF2-40B4-BE49-F238E27FC236}">
                <a16:creationId xmlns:a16="http://schemas.microsoft.com/office/drawing/2014/main" id="{13C08B2F-0253-0FF0-F1D8-0E9309D4646B}"/>
              </a:ext>
            </a:extLst>
          </p:cNvPr>
          <p:cNvPicPr>
            <a:picLocks noChangeAspect="1"/>
          </p:cNvPicPr>
          <p:nvPr/>
        </p:nvPicPr>
        <p:blipFill rotWithShape="1">
          <a:blip r:embed="rId12">
            <a:extLst>
              <a:ext uri="{28A0092B-C50C-407E-A947-70E740481C1C}">
                <a14:useLocalDpi xmlns:a14="http://schemas.microsoft.com/office/drawing/2010/main" val="0"/>
              </a:ext>
            </a:extLst>
          </a:blip>
          <a:srcRect r="30384"/>
          <a:stretch/>
        </p:blipFill>
        <p:spPr>
          <a:xfrm>
            <a:off x="28940631" y="17651440"/>
            <a:ext cx="7597105" cy="7285546"/>
          </a:xfrm>
          <a:prstGeom prst="rect">
            <a:avLst/>
          </a:prstGeom>
        </p:spPr>
      </p:pic>
      <p:sp>
        <p:nvSpPr>
          <p:cNvPr id="17" name="TextBox 16">
            <a:extLst>
              <a:ext uri="{FF2B5EF4-FFF2-40B4-BE49-F238E27FC236}">
                <a16:creationId xmlns:a16="http://schemas.microsoft.com/office/drawing/2014/main" id="{8D4A4DFA-F77F-1350-454E-CB03DA64D183}"/>
              </a:ext>
            </a:extLst>
          </p:cNvPr>
          <p:cNvSpPr txBox="1"/>
          <p:nvPr/>
        </p:nvSpPr>
        <p:spPr>
          <a:xfrm>
            <a:off x="30003496" y="24936986"/>
            <a:ext cx="6195113" cy="584775"/>
          </a:xfrm>
          <a:prstGeom prst="rect">
            <a:avLst/>
          </a:prstGeom>
          <a:noFill/>
        </p:spPr>
        <p:txBody>
          <a:bodyPr wrap="square" rtlCol="0">
            <a:spAutoFit/>
          </a:bodyPr>
          <a:lstStyle/>
          <a:p>
            <a:r>
              <a:rPr lang="en-US" sz="3200" dirty="0"/>
              <a:t>Model trained on unaltered images</a:t>
            </a:r>
          </a:p>
        </p:txBody>
      </p:sp>
      <p:sp>
        <p:nvSpPr>
          <p:cNvPr id="20" name="TextBox 19">
            <a:extLst>
              <a:ext uri="{FF2B5EF4-FFF2-40B4-BE49-F238E27FC236}">
                <a16:creationId xmlns:a16="http://schemas.microsoft.com/office/drawing/2014/main" id="{A8BB6A93-06F8-4EB6-27B3-5DE135C1AEC4}"/>
              </a:ext>
            </a:extLst>
          </p:cNvPr>
          <p:cNvSpPr txBox="1"/>
          <p:nvPr/>
        </p:nvSpPr>
        <p:spPr>
          <a:xfrm>
            <a:off x="36661368" y="24936986"/>
            <a:ext cx="6986664" cy="584775"/>
          </a:xfrm>
          <a:prstGeom prst="rect">
            <a:avLst/>
          </a:prstGeom>
          <a:noFill/>
        </p:spPr>
        <p:txBody>
          <a:bodyPr wrap="square" rtlCol="0">
            <a:spAutoFit/>
          </a:bodyPr>
          <a:lstStyle/>
          <a:p>
            <a:r>
              <a:rPr lang="en-US" sz="3200" dirty="0"/>
              <a:t>Model trained on color corrected images</a:t>
            </a:r>
          </a:p>
        </p:txBody>
      </p:sp>
      <p:pic>
        <p:nvPicPr>
          <p:cNvPr id="24" name="Picture 23" descr="Chart, line chart&#10;&#10;Description automatically generated">
            <a:extLst>
              <a:ext uri="{FF2B5EF4-FFF2-40B4-BE49-F238E27FC236}">
                <a16:creationId xmlns:a16="http://schemas.microsoft.com/office/drawing/2014/main" id="{37F0961E-2667-1CFD-3546-003D9A351EEE}"/>
              </a:ext>
            </a:extLst>
          </p:cNvPr>
          <p:cNvPicPr>
            <a:picLocks noChangeAspect="1"/>
          </p:cNvPicPr>
          <p:nvPr/>
        </p:nvPicPr>
        <p:blipFill rotWithShape="1">
          <a:blip r:embed="rId11">
            <a:extLst>
              <a:ext uri="{28A0092B-C50C-407E-A947-70E740481C1C}">
                <a14:useLocalDpi xmlns:a14="http://schemas.microsoft.com/office/drawing/2010/main" val="0"/>
              </a:ext>
            </a:extLst>
          </a:blip>
          <a:srcRect l="70158" t="7266" r="2101" b="68769"/>
          <a:stretch/>
        </p:blipFill>
        <p:spPr>
          <a:xfrm>
            <a:off x="41138325" y="22956166"/>
            <a:ext cx="2006198" cy="1155402"/>
          </a:xfrm>
          <a:prstGeom prst="rect">
            <a:avLst/>
          </a:prstGeom>
        </p:spPr>
      </p:pic>
    </p:spTree>
    <p:extLst>
      <p:ext uri="{BB962C8B-B14F-4D97-AF65-F5344CB8AC3E}">
        <p14:creationId xmlns:p14="http://schemas.microsoft.com/office/powerpoint/2010/main" val="931198942"/>
      </p:ext>
    </p:extLst>
  </p:cSld>
  <p:clrMapOvr>
    <a:masterClrMapping/>
  </p:clrMapOvr>
</p:sld>
</file>

<file path=ppt/theme/theme1.xml><?xml version="1.0" encoding="utf-8"?>
<a:theme xmlns:a="http://schemas.openxmlformats.org/drawingml/2006/main" name="Medical Poster">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4C5A6A"/>
      </a:hlink>
      <a:folHlink>
        <a:srgbClr val="808DA0"/>
      </a:folHlink>
    </a:clrScheme>
    <a:fontScheme name="Cambria-Calibri">
      <a:majorFont>
        <a:latin typeface="Cambria" panose="02040503050406030204"/>
        <a:ea typeface=""/>
        <a:cs typeface=""/>
        <a:font script="Jpan" typeface="ＭＳ Ｐゴシック"/>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4"/>
        </a:solidFill>
        <a:ln>
          <a:noFill/>
        </a:ln>
      </a:spPr>
      <a:bodyPr rtlCol="0" anchor="ctr"/>
      <a:lstStyle>
        <a:defPPr algn="ctr">
          <a:defRPr sz="60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28575">
          <a:solidFill>
            <a:schemeClr val="accent4"/>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defRPr sz="6000" dirty="0" err="1" smtClean="0"/>
        </a:defPPr>
      </a:lstStyle>
    </a:txDef>
  </a:objectDefaults>
  <a:extraClrSchemeLst/>
  <a:extLst>
    <a:ext uri="{05A4C25C-085E-4340-85A3-A5531E510DB2}">
      <thm15:themeFamily xmlns:thm15="http://schemas.microsoft.com/office/thememl/2012/main" name="Presentation1" id="{55A68E73-61CB-4542-8C48-DCBB2482A3D5}" vid="{6A3CA63D-1E3C-4681-8668-89277FEB3FEB}"/>
    </a:ext>
  </a:extLst>
</a:theme>
</file>

<file path=ppt/theme/theme2.xml><?xml version="1.0" encoding="utf-8"?>
<a:theme xmlns:a="http://schemas.openxmlformats.org/drawingml/2006/main" name="Office Theme">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4C5A6A"/>
      </a:hlink>
      <a:folHlink>
        <a:srgbClr val="808DA0"/>
      </a:folHlink>
    </a:clrScheme>
    <a:fontScheme name="Cambria-Calibri">
      <a:majorFont>
        <a:latin typeface="Cambria" panose="02040503050406030204"/>
        <a:ea typeface=""/>
        <a:cs typeface=""/>
        <a:font script="Jpan" typeface="ＭＳ Ｐゴシック"/>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4C5A6A"/>
      </a:hlink>
      <a:folHlink>
        <a:srgbClr val="808DA0"/>
      </a:folHlink>
    </a:clrScheme>
    <a:fontScheme name="Cambria-Calibri">
      <a:majorFont>
        <a:latin typeface="Cambria" panose="02040503050406030204"/>
        <a:ea typeface=""/>
        <a:cs typeface=""/>
        <a:font script="Jpan" typeface="ＭＳ Ｐゴシック"/>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1795</TotalTime>
  <Words>630</Words>
  <Application>Microsoft Macintosh PowerPoint</Application>
  <PresentationFormat>Custom</PresentationFormat>
  <Paragraphs>36</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Cambria</vt:lpstr>
      <vt:lpstr>Times New Roman</vt:lpstr>
      <vt:lpstr>Medical Poster</vt:lpstr>
      <vt:lpstr>Underwater Object Detection Overhaul: Infrastructure and Generalizability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[Poster Title] Lorem ipsum dolor sit amet, consectetuer adipiscing elit maecenas porttitor congue massa fusce</dc:title>
  <dc:creator>David Nolfi</dc:creator>
  <cp:lastModifiedBy>Huston, Andrew</cp:lastModifiedBy>
  <cp:revision>18</cp:revision>
  <dcterms:created xsi:type="dcterms:W3CDTF">2013-12-03T00:45:10Z</dcterms:created>
  <dcterms:modified xsi:type="dcterms:W3CDTF">2023-03-30T22:27:18Z</dcterms:modified>
</cp:coreProperties>
</file>