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53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0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0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89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0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9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0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8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1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28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36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6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19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60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25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9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4B0441-00B3-4FD6-AC5D-B8F239F1830F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838F10-5475-4BC9-83E7-0D13B6AC5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4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BDA15-B898-4CC0-3265-CF92AE4B5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0" y="1473199"/>
            <a:ext cx="8574622" cy="2616199"/>
          </a:xfrm>
        </p:spPr>
        <p:txBody>
          <a:bodyPr>
            <a:normAutofit fontScale="90000"/>
          </a:bodyPr>
          <a:lstStyle/>
          <a:p>
            <a:r>
              <a:rPr lang="en-US" dirty="0"/>
              <a:t>Federated Learning for Classification of COVID-19 Severity based</a:t>
            </a:r>
            <a:br>
              <a:rPr lang="en-US" dirty="0"/>
            </a:br>
            <a:r>
              <a:rPr lang="en-US" dirty="0"/>
              <a:t>                                          on Chest X-Rays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E553DC-F37F-EEDE-BB8E-654E8785B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4207" y="3996267"/>
            <a:ext cx="8897474" cy="1388534"/>
          </a:xfrm>
        </p:spPr>
        <p:txBody>
          <a:bodyPr/>
          <a:lstStyle/>
          <a:p>
            <a:r>
              <a:rPr lang="en-US" dirty="0"/>
              <a:t>Matthew Beaubien, advised by Dr. </a:t>
            </a:r>
            <a:r>
              <a:rPr lang="en-US" dirty="0" err="1"/>
              <a:t>Lubomir</a:t>
            </a:r>
            <a:r>
              <a:rPr lang="en-US" dirty="0"/>
              <a:t> </a:t>
            </a:r>
            <a:r>
              <a:rPr lang="en-US" dirty="0" err="1"/>
              <a:t>Hadjiiski</a:t>
            </a:r>
            <a:r>
              <a:rPr lang="en-US" dirty="0"/>
              <a:t> and Dr. </a:t>
            </a:r>
            <a:r>
              <a:rPr lang="en-US" dirty="0" err="1"/>
              <a:t>Heang</a:t>
            </a:r>
            <a:r>
              <a:rPr lang="en-US" dirty="0"/>
              <a:t>-Ping Chan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57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F201-0637-F246-AB6C-B2730E6C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3CBF4-3D51-A7D2-58BE-F9F556221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train on a lot of data without sharing it?</a:t>
            </a:r>
          </a:p>
          <a:p>
            <a:r>
              <a:rPr lang="en-US" dirty="0"/>
              <a:t>What kind of model should we use?</a:t>
            </a:r>
          </a:p>
          <a:p>
            <a:r>
              <a:rPr lang="en-US" dirty="0"/>
              <a:t>Why do we want to classify severity?</a:t>
            </a:r>
          </a:p>
        </p:txBody>
      </p:sp>
    </p:spTree>
    <p:extLst>
      <p:ext uri="{BB962C8B-B14F-4D97-AF65-F5344CB8AC3E}">
        <p14:creationId xmlns:p14="http://schemas.microsoft.com/office/powerpoint/2010/main" val="325969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3E9A5-5A33-51F5-1BD3-E9EAE913F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Chest X-Rays of Patients with Different Levels of COVID Severity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7D600-410E-ABCF-5E87-8A79EBCC5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642" y="2754108"/>
            <a:ext cx="8782050" cy="357187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DFBAF10-D6EE-A5F2-27A0-935B0D4323FB}"/>
              </a:ext>
            </a:extLst>
          </p:cNvPr>
          <p:cNvCxnSpPr>
            <a:cxnSpLocks/>
          </p:cNvCxnSpPr>
          <p:nvPr/>
        </p:nvCxnSpPr>
        <p:spPr>
          <a:xfrm flipH="1">
            <a:off x="7728155" y="3644771"/>
            <a:ext cx="3451122" cy="13795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58D40-8D9B-969E-4805-B7A2259B05F6}"/>
              </a:ext>
            </a:extLst>
          </p:cNvPr>
          <p:cNvCxnSpPr>
            <a:cxnSpLocks/>
          </p:cNvCxnSpPr>
          <p:nvPr/>
        </p:nvCxnSpPr>
        <p:spPr>
          <a:xfrm flipH="1" flipV="1">
            <a:off x="7452852" y="3283974"/>
            <a:ext cx="3726425" cy="1450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9DA27A6-5A0B-709A-7F1D-EDC1030BA865}"/>
              </a:ext>
            </a:extLst>
          </p:cNvPr>
          <p:cNvSpPr txBox="1"/>
          <p:nvPr/>
        </p:nvSpPr>
        <p:spPr>
          <a:xfrm>
            <a:off x="11179277" y="3414404"/>
            <a:ext cx="9438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Moderate and Severe look very similar</a:t>
            </a:r>
          </a:p>
        </p:txBody>
      </p:sp>
    </p:spTree>
    <p:extLst>
      <p:ext uri="{BB962C8B-B14F-4D97-AF65-F5344CB8AC3E}">
        <p14:creationId xmlns:p14="http://schemas.microsoft.com/office/powerpoint/2010/main" val="189081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2829D-2F47-1512-79C0-200EF463B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Sourcing and Splits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C759C9-AE20-9B2B-3755-64A8234DFC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265"/>
          <a:stretch/>
        </p:blipFill>
        <p:spPr>
          <a:xfrm>
            <a:off x="2108983" y="2753032"/>
            <a:ext cx="8769368" cy="52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D75A-137F-1DF9-E8BE-9B51C37D1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Preprocessing Before Training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E9B1A1-F717-4FD0-4DB5-8CE3D18FD1A3}"/>
              </a:ext>
            </a:extLst>
          </p:cNvPr>
          <p:cNvPicPr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79083" y="3077397"/>
            <a:ext cx="7229168" cy="23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87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1E706-2737-4403-B386-D22ED270D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Sequential 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147E7D-273D-044A-052B-0EDA03FC4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085" y="2386290"/>
            <a:ext cx="5289830" cy="406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02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8585F-A8AB-16DF-AE71-05B77FC1F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Ensemble 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87C9A-31CC-6A2B-9557-C9B47E815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02" y="2438399"/>
            <a:ext cx="6045005" cy="42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22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3BE63-9315-9E68-D6DE-A61FB1B88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AAED96-A10D-9502-6AFE-3BF856057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77" y="2438399"/>
            <a:ext cx="6007790" cy="33985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9DA554-2885-947C-F875-54C726A95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667" y="2438398"/>
            <a:ext cx="5614564" cy="339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81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2395-B253-D1B0-D58D-4B1703AF6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2E8971-EAA3-EBFC-BC96-FA4C5EFD0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87" y="2438399"/>
            <a:ext cx="6005080" cy="3401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969C4A-68C5-BC02-E1CE-715629749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667" y="2438398"/>
            <a:ext cx="5559142" cy="34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84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559A-15B9-207E-A782-5CB393821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F47732-8C21-ED2E-12B0-70E80AC19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0" y="2438398"/>
            <a:ext cx="6005080" cy="3401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230EBD-9392-3216-387D-CC382F0B1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38398"/>
            <a:ext cx="5950968" cy="34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83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BB04-1571-A270-79B0-300C690CA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4DCA2-0E7C-C153-8C28-AD1B08A03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87" y="2438399"/>
            <a:ext cx="6005080" cy="3401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78CE6B-4A71-F4A5-32A5-68DFE41CC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667" y="2438399"/>
            <a:ext cx="5589437" cy="34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69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71F2B-E3B3-E211-867D-7E813158F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8A68CE-77CC-EC02-4408-95F18D390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0" y="2438398"/>
            <a:ext cx="6005080" cy="3401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B318E1-A9F5-5D14-1CCE-403F49502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46747"/>
            <a:ext cx="6069445" cy="34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03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58CB-1FB0-E936-3101-B5130032E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F7401F-DB0E-1B63-1B71-6288BDBD9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25" y="2438399"/>
            <a:ext cx="6072142" cy="3401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B06885-D01D-80F1-6195-69403AB94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667" y="2438399"/>
            <a:ext cx="5589437" cy="34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51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2EA73-4206-9DF6-58B6-694F8D92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E3119E-A214-781C-08A6-B2069C6C8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66" y="2438399"/>
            <a:ext cx="6003501" cy="33301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86EC38-B441-1560-3CFC-7405DCDBC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667" y="2433284"/>
            <a:ext cx="5586551" cy="333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7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92EBA-7D24-FE2C-A156-C128BAABF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FFA9B-658C-7BD9-7E41-918907FF3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Federated Learning, we can train models that perform as well or better than the baseline.</a:t>
            </a:r>
          </a:p>
          <a:p>
            <a:r>
              <a:rPr lang="en-US" dirty="0"/>
              <a:t>The presence of multiple sites results in a more accurate model.</a:t>
            </a:r>
          </a:p>
          <a:p>
            <a:r>
              <a:rPr lang="en-US" dirty="0"/>
              <a:t>Ensemble learning does not seem to “forget” in the same way that sequential learning can.</a:t>
            </a:r>
          </a:p>
          <a:p>
            <a:r>
              <a:rPr lang="en-US" dirty="0"/>
              <a:t>Artificially splitting up the bigger dataset resulted in a much more accurate model.</a:t>
            </a:r>
          </a:p>
        </p:txBody>
      </p:sp>
    </p:spTree>
    <p:extLst>
      <p:ext uri="{BB962C8B-B14F-4D97-AF65-F5344CB8AC3E}">
        <p14:creationId xmlns:p14="http://schemas.microsoft.com/office/powerpoint/2010/main" val="2373416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61</TotalTime>
  <Words>157</Words>
  <Application>Microsoft Office PowerPoint</Application>
  <PresentationFormat>Widescreen</PresentationFormat>
  <Paragraphs>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Corbel</vt:lpstr>
      <vt:lpstr>Parallax</vt:lpstr>
      <vt:lpstr>Federated Learning for Classification of COVID-19 Severity based                                           on Chest X-Rays</vt:lpstr>
      <vt:lpstr>Motivation</vt:lpstr>
      <vt:lpstr>Chest X-Rays of Patients with Different Levels of COVID Severity</vt:lpstr>
      <vt:lpstr>Dataset Sourcing and Splits</vt:lpstr>
      <vt:lpstr>Image Preprocessing Before Training</vt:lpstr>
      <vt:lpstr>Cyclic Sequential Training</vt:lpstr>
      <vt:lpstr>Cyclic Ensemble Training</vt:lpstr>
      <vt:lpstr>Results</vt:lpstr>
      <vt:lpstr>Results</vt:lpstr>
      <vt:lpstr>Results</vt:lpstr>
      <vt:lpstr>Results</vt:lpstr>
      <vt:lpstr>Results</vt:lpstr>
      <vt:lpstr>Results</vt:lpstr>
      <vt:lpstr>Results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Federated Learning for Classification of COVID-19 Severity based                                           on Chest X-Rays</dc:title>
  <dc:creator>Beaubien, Matthew</dc:creator>
  <cp:lastModifiedBy>Beaubien, Matthew</cp:lastModifiedBy>
  <cp:revision>2</cp:revision>
  <dcterms:created xsi:type="dcterms:W3CDTF">2023-04-24T00:50:17Z</dcterms:created>
  <dcterms:modified xsi:type="dcterms:W3CDTF">2023-04-24T01:51:19Z</dcterms:modified>
</cp:coreProperties>
</file>